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26.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8" r:id="rId5"/>
    <p:sldMasterId id="2147483821" r:id="rId6"/>
    <p:sldMasterId id="2147483833" r:id="rId7"/>
  </p:sldMasterIdLst>
  <p:notesMasterIdLst>
    <p:notesMasterId r:id="rId60"/>
  </p:notesMasterIdLst>
  <p:sldIdLst>
    <p:sldId id="2147471751" r:id="rId8"/>
    <p:sldId id="545" r:id="rId9"/>
    <p:sldId id="546" r:id="rId10"/>
    <p:sldId id="2147471725" r:id="rId11"/>
    <p:sldId id="2147471747" r:id="rId12"/>
    <p:sldId id="1747256310" r:id="rId13"/>
    <p:sldId id="2135715434" r:id="rId14"/>
    <p:sldId id="1747256390" r:id="rId15"/>
    <p:sldId id="2135715271" r:id="rId16"/>
    <p:sldId id="2146846323" r:id="rId17"/>
    <p:sldId id="2145706315" r:id="rId18"/>
    <p:sldId id="2146846306" r:id="rId19"/>
    <p:sldId id="2141411985" r:id="rId20"/>
    <p:sldId id="2146846324" r:id="rId21"/>
    <p:sldId id="2141412055" r:id="rId22"/>
    <p:sldId id="2147473732" r:id="rId23"/>
    <p:sldId id="2141412056" r:id="rId24"/>
    <p:sldId id="2147471729" r:id="rId25"/>
    <p:sldId id="2147471730" r:id="rId26"/>
    <p:sldId id="2147471731" r:id="rId27"/>
    <p:sldId id="2147471721" r:id="rId28"/>
    <p:sldId id="2145706182" r:id="rId29"/>
    <p:sldId id="2147471745" r:id="rId30"/>
    <p:sldId id="2147471696" r:id="rId31"/>
    <p:sldId id="2147471752" r:id="rId32"/>
    <p:sldId id="2147471753" r:id="rId33"/>
    <p:sldId id="2147471748" r:id="rId34"/>
    <p:sldId id="2147471754" r:id="rId35"/>
    <p:sldId id="2147473733" r:id="rId36"/>
    <p:sldId id="2147471737" r:id="rId37"/>
    <p:sldId id="2147471756" r:id="rId38"/>
    <p:sldId id="2147471724" r:id="rId39"/>
    <p:sldId id="2147471757" r:id="rId40"/>
    <p:sldId id="2147471728" r:id="rId41"/>
    <p:sldId id="2147471798" r:id="rId42"/>
    <p:sldId id="2147471806" r:id="rId43"/>
    <p:sldId id="2147473728" r:id="rId44"/>
    <p:sldId id="562" r:id="rId45"/>
    <p:sldId id="549" r:id="rId46"/>
    <p:sldId id="2147473731" r:id="rId47"/>
    <p:sldId id="2147471720" r:id="rId48"/>
    <p:sldId id="2147473700" r:id="rId49"/>
    <p:sldId id="2147471803" r:id="rId50"/>
    <p:sldId id="2147374086" r:id="rId51"/>
    <p:sldId id="2147471829" r:id="rId52"/>
    <p:sldId id="2147471813" r:id="rId53"/>
    <p:sldId id="2147473730" r:id="rId54"/>
    <p:sldId id="2147473729" r:id="rId55"/>
    <p:sldId id="2147471750" r:id="rId56"/>
    <p:sldId id="2147471743" r:id="rId57"/>
    <p:sldId id="2145706172" r:id="rId58"/>
    <p:sldId id="547" r:id="rId5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08" userDrawn="1">
          <p15:clr>
            <a:srgbClr val="A4A3A4"/>
          </p15:clr>
        </p15:guide>
        <p15:guide id="2" pos="3840" userDrawn="1">
          <p15:clr>
            <a:srgbClr val="A4A3A4"/>
          </p15:clr>
        </p15:guide>
        <p15:guide id="3" orient="horz" pos="264" userDrawn="1">
          <p15:clr>
            <a:srgbClr val="A4A3A4"/>
          </p15:clr>
        </p15:guide>
        <p15:guide id="4" orient="horz" pos="144" userDrawn="1">
          <p15:clr>
            <a:srgbClr val="A4A3A4"/>
          </p15:clr>
        </p15:guide>
        <p15:guide id="5" orient="horz" pos="3912" userDrawn="1">
          <p15:clr>
            <a:srgbClr val="A4A3A4"/>
          </p15:clr>
        </p15:guide>
        <p15:guide id="6" orient="horz" pos="4032" userDrawn="1">
          <p15:clr>
            <a:srgbClr val="A4A3A4"/>
          </p15:clr>
        </p15:guide>
        <p15:guide id="7" orient="horz" pos="4128" userDrawn="1">
          <p15:clr>
            <a:srgbClr val="A4A3A4"/>
          </p15:clr>
        </p15:guide>
        <p15:guide id="8" pos="336" userDrawn="1">
          <p15:clr>
            <a:srgbClr val="A4A3A4"/>
          </p15:clr>
        </p15:guide>
        <p15:guide id="9" pos="456" userDrawn="1">
          <p15:clr>
            <a:srgbClr val="A4A3A4"/>
          </p15:clr>
        </p15:guide>
        <p15:guide id="10" pos="7248" userDrawn="1">
          <p15:clr>
            <a:srgbClr val="A4A3A4"/>
          </p15:clr>
        </p15:guide>
        <p15:guide id="11" pos="74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esus G. Berdeja" initials="JGB" lastIdx="5" clrIdx="0">
    <p:extLst>
      <p:ext uri="{19B8F6BF-5375-455C-9EA6-DF929625EA0E}">
        <p15:presenceInfo xmlns:p15="http://schemas.microsoft.com/office/powerpoint/2012/main" userId="S::jberdeja@tnonc.com::e82a49bf-aceb-43ff-954a-edfd5aa0edbc" providerId="AD"/>
      </p:ext>
    </p:extLst>
  </p:cmAuthor>
  <p:cmAuthor id="2" name="Jesus G. Berdeja" initials="JGB [2]" lastIdx="16" clrIdx="1">
    <p:extLst>
      <p:ext uri="{19B8F6BF-5375-455C-9EA6-DF929625EA0E}">
        <p15:presenceInfo xmlns:p15="http://schemas.microsoft.com/office/powerpoint/2012/main" userId="S-1-5-21-556065789-3179005329-2610785210-8780" providerId="AD"/>
      </p:ext>
    </p:extLst>
  </p:cmAuthor>
  <p:cmAuthor id="3" name="Shara Pantry" initials="SP" lastIdx="14" clrIdx="2">
    <p:extLst>
      <p:ext uri="{19B8F6BF-5375-455C-9EA6-DF929625EA0E}">
        <p15:presenceInfo xmlns:p15="http://schemas.microsoft.com/office/powerpoint/2012/main" userId="S::spantry@clinicaloptions.com::b31b0cc1-a6e1-4e53-95b1-b758f73efb3c" providerId="AD"/>
      </p:ext>
    </p:extLst>
  </p:cmAuthor>
  <p:cmAuthor id="4" name="Megan Capel" initials="MC" lastIdx="4" clrIdx="3"/>
  <p:cmAuthor id="5" name="Gordon Kelley" initials="GK" lastIdx="40" clrIdx="4">
    <p:extLst>
      <p:ext uri="{19B8F6BF-5375-455C-9EA6-DF929625EA0E}">
        <p15:presenceInfo xmlns:p15="http://schemas.microsoft.com/office/powerpoint/2012/main" userId="S::gkelley@clinicaloptions.com::7e3d11cf-7436-4611-80d7-51121a63678e" providerId="AD"/>
      </p:ext>
    </p:extLst>
  </p:cmAuthor>
  <p:cmAuthor id="6" name="spantry@clinicaloptions.com" initials="s" lastIdx="45" clrIdx="5">
    <p:extLst>
      <p:ext uri="{19B8F6BF-5375-455C-9EA6-DF929625EA0E}">
        <p15:presenceInfo xmlns:p15="http://schemas.microsoft.com/office/powerpoint/2012/main" userId="spantry@clinicaloptions.com" providerId="None"/>
      </p:ext>
    </p:extLst>
  </p:cmAuthor>
  <p:cmAuthor id="7" name="Dussadee Royal" initials="DR" lastIdx="5" clrIdx="6">
    <p:extLst>
      <p:ext uri="{19B8F6BF-5375-455C-9EA6-DF929625EA0E}">
        <p15:presenceInfo xmlns:p15="http://schemas.microsoft.com/office/powerpoint/2012/main" userId="S::droyal@clinicaloptions.com::51beead8-6fa0-4b98-aeba-37044af35e17" providerId="AD"/>
      </p:ext>
    </p:extLst>
  </p:cmAuthor>
  <p:cmAuthor id="8" name="CLINICALOPTIONS\tquill" initials="C" lastIdx="19" clrIdx="7">
    <p:extLst>
      <p:ext uri="{19B8F6BF-5375-455C-9EA6-DF929625EA0E}">
        <p15:presenceInfo xmlns:p15="http://schemas.microsoft.com/office/powerpoint/2012/main" userId="CLINICALOPTIONS\tquill" providerId="None"/>
      </p:ext>
    </p:extLst>
  </p:cmAuthor>
  <p:cmAuthor id="9" name="aboecler@clinicaloptions.com" initials="a" lastIdx="7" clrIdx="8">
    <p:extLst>
      <p:ext uri="{19B8F6BF-5375-455C-9EA6-DF929625EA0E}">
        <p15:presenceInfo xmlns:p15="http://schemas.microsoft.com/office/powerpoint/2012/main" userId="aboecler@clinicaloptions.com" providerId="None"/>
      </p:ext>
    </p:extLst>
  </p:cmAuthor>
  <p:cmAuthor id="10" name="Andrew Bowser" initials="AB" lastIdx="2" clrIdx="9"/>
  <p:cmAuthor id="11" name="Nicola Hanson" initials="NH" lastIdx="55" clrIdx="10">
    <p:extLst>
      <p:ext uri="{19B8F6BF-5375-455C-9EA6-DF929625EA0E}">
        <p15:presenceInfo xmlns:p15="http://schemas.microsoft.com/office/powerpoint/2012/main" userId="S::nhanson@clinicaloptions.com::39599e68-50f4-4fbb-a55c-98dd65373d6e" providerId="AD"/>
      </p:ext>
    </p:extLst>
  </p:cmAuthor>
  <p:cmAuthor id="12" name="nhanson" initials="n" lastIdx="74" clrIdx="11">
    <p:extLst>
      <p:ext uri="{19B8F6BF-5375-455C-9EA6-DF929625EA0E}">
        <p15:presenceInfo xmlns:p15="http://schemas.microsoft.com/office/powerpoint/2012/main" userId="nhanson" providerId="None"/>
      </p:ext>
    </p:extLst>
  </p:cmAuthor>
  <p:cmAuthor id="13" name="CLINICALOPTIONS\jeimers" initials="C" lastIdx="2" clrIdx="12">
    <p:extLst>
      <p:ext uri="{19B8F6BF-5375-455C-9EA6-DF929625EA0E}">
        <p15:presenceInfo xmlns:p15="http://schemas.microsoft.com/office/powerpoint/2012/main" userId="CLINICALOPTIONS\jeimers" providerId="None"/>
      </p:ext>
    </p:extLst>
  </p:cmAuthor>
  <p:cmAuthor id="14" name="Abigail West" initials="AW" lastIdx="3" clrIdx="13">
    <p:extLst>
      <p:ext uri="{19B8F6BF-5375-455C-9EA6-DF929625EA0E}">
        <p15:presenceInfo xmlns:p15="http://schemas.microsoft.com/office/powerpoint/2012/main" userId="7f3407a22d98fbb1"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B8B8BB"/>
  </p:clrMru>
  <p:extLst>
    <p:ext uri="{E76CE94A-603C-4142-B9EB-6D1370010A27}">
      <p14:discardImageEditData xmlns:p14="http://schemas.microsoft.com/office/powerpoint/2010/main" val="1"/>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632" autoAdjust="0"/>
    <p:restoredTop sz="93992" autoAdjust="0"/>
  </p:normalViewPr>
  <p:slideViewPr>
    <p:cSldViewPr snapToGrid="0">
      <p:cViewPr varScale="1">
        <p:scale>
          <a:sx n="69" d="100"/>
          <a:sy n="69" d="100"/>
        </p:scale>
        <p:origin x="672" y="60"/>
      </p:cViewPr>
      <p:guideLst>
        <p:guide orient="horz" pos="1008"/>
        <p:guide pos="3840"/>
        <p:guide orient="horz" pos="264"/>
        <p:guide orient="horz" pos="144"/>
        <p:guide orient="horz" pos="3912"/>
        <p:guide orient="horz" pos="4032"/>
        <p:guide orient="horz" pos="4128"/>
        <p:guide pos="336"/>
        <p:guide pos="456"/>
        <p:guide pos="7248"/>
        <p:guide pos="7440"/>
      </p:guideLst>
    </p:cSldViewPr>
  </p:slideViewPr>
  <p:notesTextViewPr>
    <p:cViewPr>
      <p:scale>
        <a:sx n="1" d="1"/>
        <a:sy n="1" d="1"/>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slide" Target="slides/slide48.xml"/><Relationship Id="rId63" Type="http://schemas.openxmlformats.org/officeDocument/2006/relationships/viewProps" Target="viewProps.xml"/><Relationship Id="rId7" Type="http://schemas.openxmlformats.org/officeDocument/2006/relationships/slideMaster" Target="slideMasters/slideMaster3.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slide" Target="slides/slide51.xml"/><Relationship Id="rId5" Type="http://schemas.openxmlformats.org/officeDocument/2006/relationships/slideMaster" Target="slideMasters/slideMaster1.xml"/><Relationship Id="rId61" Type="http://schemas.openxmlformats.org/officeDocument/2006/relationships/commentAuthors" Target="commentAuthors.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theme" Target="theme/theme1.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b="1" dirty="0">
                <a:solidFill>
                  <a:schemeClr val="bg1"/>
                </a:solidFill>
              </a:rPr>
              <a:t>Treatment Response by IRC</a:t>
            </a:r>
          </a:p>
        </c:rich>
      </c:tx>
      <c:layout>
        <c:manualLayout>
          <c:xMode val="edge"/>
          <c:yMode val="edge"/>
          <c:x val="0.31782599129201616"/>
          <c:y val="1.5876220484449741E-2"/>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2123331041248078"/>
          <c:y val="4.0308933240273244E-2"/>
          <c:w val="0.56462763714444131"/>
          <c:h val="0.78985824347958922"/>
        </c:manualLayout>
      </c:layout>
      <c:barChart>
        <c:barDir val="col"/>
        <c:grouping val="stacked"/>
        <c:varyColors val="0"/>
        <c:ser>
          <c:idx val="0"/>
          <c:order val="0"/>
          <c:tx>
            <c:strRef>
              <c:f>Sheet1!$B$1</c:f>
              <c:strCache>
                <c:ptCount val="1"/>
                <c:pt idx="0">
                  <c:v>PR</c:v>
                </c:pt>
              </c:strCache>
            </c:strRef>
          </c:tx>
          <c:spPr>
            <a:solidFill>
              <a:schemeClr val="accent6"/>
            </a:solidFill>
            <a:ln>
              <a:noFill/>
            </a:ln>
            <a:effectLst/>
          </c:spPr>
          <c:invertIfNegative val="0"/>
          <c:dLbls>
            <c:dLbl>
              <c:idx val="0"/>
              <c:tx>
                <c:rich>
                  <a:bodyPr/>
                  <a:lstStyle/>
                  <a:p>
                    <a:fld id="{95D81911-BBC3-4A90-987B-D202D9128726}" type="VALUE">
                      <a:rPr lang="en-US" smtClean="0"/>
                      <a:pPr/>
                      <a:t>[VALUE]</a:t>
                    </a:fld>
                    <a:r>
                      <a:rPr lang="en-US" dirty="0"/>
                      <a:t>%</a:t>
                    </a:r>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0-32C1-4FB4-B272-F2F537C99DDB}"/>
                </c:ext>
              </c:extLst>
            </c:dLbl>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1"/>
                    </a:solidFill>
                    <a:latin typeface="Calibri" panose="020F0502020204030204" pitchFamily="34" charset="0"/>
                    <a:ea typeface="+mn-ea"/>
                    <a:cs typeface="Calibri" panose="020F050202020403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Ide-cel</c:v>
                </c:pt>
                <c:pt idx="1">
                  <c:v>SOC</c:v>
                </c:pt>
              </c:strCache>
            </c:strRef>
          </c:cat>
          <c:val>
            <c:numRef>
              <c:f>Sheet1!$B$2:$B$3</c:f>
              <c:numCache>
                <c:formatCode>0.0</c:formatCode>
                <c:ptCount val="2"/>
                <c:pt idx="0">
                  <c:v>11</c:v>
                </c:pt>
                <c:pt idx="1">
                  <c:v>27</c:v>
                </c:pt>
              </c:numCache>
            </c:numRef>
          </c:val>
          <c:extLst>
            <c:ext xmlns:c16="http://schemas.microsoft.com/office/drawing/2014/chart" uri="{C3380CC4-5D6E-409C-BE32-E72D297353CC}">
              <c16:uniqueId val="{00000001-32C1-4FB4-B272-F2F537C99DDB}"/>
            </c:ext>
          </c:extLst>
        </c:ser>
        <c:ser>
          <c:idx val="1"/>
          <c:order val="1"/>
          <c:tx>
            <c:strRef>
              <c:f>Sheet1!$C$1</c:f>
              <c:strCache>
                <c:ptCount val="1"/>
                <c:pt idx="0">
                  <c:v>VGPR</c:v>
                </c:pt>
              </c:strCache>
            </c:strRef>
          </c:tx>
          <c:spPr>
            <a:solidFill>
              <a:schemeClr val="accent1"/>
            </a:solidFill>
            <a:ln>
              <a:noFill/>
            </a:ln>
            <a:effectLst/>
          </c:spPr>
          <c:invertIfNegative val="0"/>
          <c:dLbls>
            <c:dLbl>
              <c:idx val="0"/>
              <c:tx>
                <c:rich>
                  <a:bodyPr/>
                  <a:lstStyle/>
                  <a:p>
                    <a:fld id="{232B2FA5-FFC7-4913-97E8-C26075D6AD96}" type="VALUE">
                      <a:rPr lang="en-US" smtClean="0">
                        <a:solidFill>
                          <a:schemeClr val="tx1"/>
                        </a:solidFill>
                      </a:rPr>
                      <a:pPr/>
                      <a:t>[VALUE]</a:t>
                    </a:fld>
                    <a:r>
                      <a:rPr lang="en-US" dirty="0">
                        <a:solidFill>
                          <a:schemeClr val="tx1"/>
                        </a:solidFill>
                      </a:rPr>
                      <a:t>%</a:t>
                    </a:r>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2-32C1-4FB4-B272-F2F537C99DDB}"/>
                </c:ext>
              </c:extLst>
            </c:dLbl>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1"/>
                    </a:solidFill>
                    <a:latin typeface="Calibri" panose="020F0502020204030204" pitchFamily="34" charset="0"/>
                    <a:ea typeface="+mn-ea"/>
                    <a:cs typeface="Calibri" panose="020F050202020403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Ide-cel</c:v>
                </c:pt>
                <c:pt idx="1">
                  <c:v>SOC</c:v>
                </c:pt>
              </c:strCache>
            </c:strRef>
          </c:cat>
          <c:val>
            <c:numRef>
              <c:f>Sheet1!$C$2:$C$3</c:f>
              <c:numCache>
                <c:formatCode>General</c:formatCode>
                <c:ptCount val="2"/>
                <c:pt idx="0">
                  <c:v>22</c:v>
                </c:pt>
                <c:pt idx="1">
                  <c:v>10</c:v>
                </c:pt>
              </c:numCache>
            </c:numRef>
          </c:val>
          <c:extLst>
            <c:ext xmlns:c16="http://schemas.microsoft.com/office/drawing/2014/chart" uri="{C3380CC4-5D6E-409C-BE32-E72D297353CC}">
              <c16:uniqueId val="{00000003-32C1-4FB4-B272-F2F537C99DDB}"/>
            </c:ext>
          </c:extLst>
        </c:ser>
        <c:ser>
          <c:idx val="2"/>
          <c:order val="2"/>
          <c:tx>
            <c:strRef>
              <c:f>Sheet1!$D$1</c:f>
              <c:strCache>
                <c:ptCount val="1"/>
                <c:pt idx="0">
                  <c:v>CR</c:v>
                </c:pt>
              </c:strCache>
            </c:strRef>
          </c:tx>
          <c:spPr>
            <a:solidFill>
              <a:schemeClr val="accent3"/>
            </a:solidFill>
            <a:ln>
              <a:noFill/>
            </a:ln>
            <a:effectLst/>
          </c:spPr>
          <c:invertIfNegative val="0"/>
          <c:dLbls>
            <c:dLbl>
              <c:idx val="0"/>
              <c:tx>
                <c:rich>
                  <a:bodyPr/>
                  <a:lstStyle/>
                  <a:p>
                    <a:fld id="{8B8A511D-EE84-4289-AA35-CCC40B5A7C67}" type="VALUE">
                      <a:rPr lang="en-US" smtClean="0"/>
                      <a:pPr/>
                      <a:t>[VALUE]</a:t>
                    </a:fld>
                    <a:r>
                      <a:rPr lang="en-US" dirty="0"/>
                      <a:t>%</a:t>
                    </a:r>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4-32C1-4FB4-B272-F2F537C99DDB}"/>
                </c:ext>
              </c:extLst>
            </c:dLbl>
            <c:dLbl>
              <c:idx val="1"/>
              <c:layout>
                <c:manualLayout>
                  <c:x val="1.4277752884057901E-2"/>
                  <c:y val="-2.6460367474083874E-3"/>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4791-7C42-94DD-C51C6BE0C5EE}"/>
                </c:ext>
              </c:extLst>
            </c:dLbl>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1"/>
                    </a:solidFill>
                    <a:latin typeface="Calibri" panose="020F0502020204030204" pitchFamily="34" charset="0"/>
                    <a:ea typeface="+mn-ea"/>
                    <a:cs typeface="Calibri" panose="020F050202020403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Ide-cel</c:v>
                </c:pt>
                <c:pt idx="1">
                  <c:v>SOC</c:v>
                </c:pt>
              </c:strCache>
            </c:strRef>
          </c:cat>
          <c:val>
            <c:numRef>
              <c:f>Sheet1!$D$2:$D$3</c:f>
              <c:numCache>
                <c:formatCode>General</c:formatCode>
                <c:ptCount val="2"/>
                <c:pt idx="0">
                  <c:v>3</c:v>
                </c:pt>
                <c:pt idx="1">
                  <c:v>1</c:v>
                </c:pt>
              </c:numCache>
            </c:numRef>
          </c:val>
          <c:extLst>
            <c:ext xmlns:c16="http://schemas.microsoft.com/office/drawing/2014/chart" uri="{C3380CC4-5D6E-409C-BE32-E72D297353CC}">
              <c16:uniqueId val="{00000005-32C1-4FB4-B272-F2F537C99DDB}"/>
            </c:ext>
          </c:extLst>
        </c:ser>
        <c:ser>
          <c:idx val="3"/>
          <c:order val="3"/>
          <c:tx>
            <c:strRef>
              <c:f>Sheet1!$E$1</c:f>
              <c:strCache>
                <c:ptCount val="1"/>
                <c:pt idx="0">
                  <c:v>sCR</c:v>
                </c:pt>
              </c:strCache>
            </c:strRef>
          </c:tx>
          <c:spPr>
            <a:solidFill>
              <a:schemeClr val="accent4"/>
            </a:solidFill>
            <a:ln>
              <a:noFill/>
            </a:ln>
            <a:effectLst/>
          </c:spPr>
          <c:invertIfNegative val="0"/>
          <c:dLbls>
            <c:dLbl>
              <c:idx val="0"/>
              <c:tx>
                <c:rich>
                  <a:bodyPr/>
                  <a:lstStyle/>
                  <a:p>
                    <a:fld id="{DE562132-D764-4EFB-8C4E-E3F29871B0B6}" type="VALUE">
                      <a:rPr lang="en-US" smtClean="0"/>
                      <a:pPr/>
                      <a:t>[VALUE]</a:t>
                    </a:fld>
                    <a:r>
                      <a:rPr lang="en-US" dirty="0"/>
                      <a:t>%</a:t>
                    </a:r>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0-D77B-47E2-95E0-04F82A5364FC}"/>
                </c:ext>
              </c:extLst>
            </c:dLbl>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Ide-cel</c:v>
                </c:pt>
                <c:pt idx="1">
                  <c:v>SOC</c:v>
                </c:pt>
              </c:strCache>
            </c:strRef>
          </c:cat>
          <c:val>
            <c:numRef>
              <c:f>Sheet1!$E$2:$E$3</c:f>
              <c:numCache>
                <c:formatCode>General</c:formatCode>
                <c:ptCount val="2"/>
                <c:pt idx="0">
                  <c:v>35</c:v>
                </c:pt>
                <c:pt idx="1">
                  <c:v>5</c:v>
                </c:pt>
              </c:numCache>
            </c:numRef>
          </c:val>
          <c:extLst>
            <c:ext xmlns:c16="http://schemas.microsoft.com/office/drawing/2014/chart" uri="{C3380CC4-5D6E-409C-BE32-E72D297353CC}">
              <c16:uniqueId val="{00000008-32C1-4FB4-B272-F2F537C99DDB}"/>
            </c:ext>
          </c:extLst>
        </c:ser>
        <c:dLbls>
          <c:showLegendKey val="0"/>
          <c:showVal val="0"/>
          <c:showCatName val="0"/>
          <c:showSerName val="0"/>
          <c:showPercent val="0"/>
          <c:showBubbleSize val="0"/>
        </c:dLbls>
        <c:gapWidth val="200"/>
        <c:overlap val="100"/>
        <c:axId val="464363359"/>
        <c:axId val="178895679"/>
      </c:barChart>
      <c:catAx>
        <c:axId val="464363359"/>
        <c:scaling>
          <c:orientation val="minMax"/>
        </c:scaling>
        <c:delete val="1"/>
        <c:axPos val="b"/>
        <c:title>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crossAx val="178895679"/>
        <c:crosses val="autoZero"/>
        <c:auto val="1"/>
        <c:lblAlgn val="ctr"/>
        <c:lblOffset val="100"/>
        <c:noMultiLvlLbl val="0"/>
      </c:catAx>
      <c:valAx>
        <c:axId val="178895679"/>
        <c:scaling>
          <c:orientation val="minMax"/>
          <c:max val="100"/>
        </c:scaling>
        <c:delete val="0"/>
        <c:axPos val="l"/>
        <c:title>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0" sourceLinked="0"/>
        <c:majorTickMark val="out"/>
        <c:minorTickMark val="none"/>
        <c:tickLblPos val="nextTo"/>
        <c:spPr>
          <a:noFill/>
          <a:ln w="28575">
            <a:solidFill>
              <a:schemeClr val="bg1"/>
            </a:solidFill>
          </a:ln>
          <a:effectLst/>
        </c:spPr>
        <c:txPr>
          <a:bodyPr rot="-60000000" spcFirstLastPara="1" vertOverflow="ellipsis" vert="horz" wrap="square" anchor="ctr" anchorCtr="1"/>
          <a:lstStyle/>
          <a:p>
            <a:pPr>
              <a:defRPr sz="1600" b="0" i="0" u="none" strike="noStrike" kern="1200" baseline="0">
                <a:solidFill>
                  <a:schemeClr val="bg1"/>
                </a:solidFill>
                <a:latin typeface="Calibri" panose="020F0502020204030204" pitchFamily="34" charset="0"/>
                <a:ea typeface="+mn-ea"/>
                <a:cs typeface="Calibri" panose="020F0502020204030204" pitchFamily="34" charset="0"/>
              </a:defRPr>
            </a:pPr>
            <a:endParaRPr lang="en-US"/>
          </a:p>
        </c:txPr>
        <c:crossAx val="464363359"/>
        <c:crosses val="autoZero"/>
        <c:crossBetween val="between"/>
        <c:majorUnit val="20"/>
      </c:valAx>
      <c:spPr>
        <a:noFill/>
        <a:ln w="25400">
          <a:noFill/>
        </a:ln>
        <a:effectLst/>
      </c:spPr>
    </c:plotArea>
    <c:legend>
      <c:legendPos val="r"/>
      <c:legendEntry>
        <c:idx val="1"/>
        <c:txPr>
          <a:bodyPr rot="0" spcFirstLastPara="1" vertOverflow="ellipsis" vert="horz" wrap="square" anchor="ctr" anchorCtr="1"/>
          <a:lstStyle/>
          <a:p>
            <a:pPr>
              <a:defRPr sz="1400" b="0" i="0" u="none" strike="noStrike" kern="1200" baseline="0">
                <a:solidFill>
                  <a:schemeClr val="bg1">
                    <a:lumMod val="50000"/>
                  </a:schemeClr>
                </a:solidFill>
                <a:latin typeface="Calibri" panose="020F0502020204030204" pitchFamily="34" charset="0"/>
                <a:ea typeface="+mn-ea"/>
                <a:cs typeface="Calibri" panose="020F0502020204030204" pitchFamily="34" charset="0"/>
              </a:defRPr>
            </a:pPr>
            <a:endParaRPr lang="en-US"/>
          </a:p>
        </c:txPr>
      </c:legendEntry>
      <c:legendEntry>
        <c:idx val="2"/>
        <c:txPr>
          <a:bodyPr rot="0" spcFirstLastPara="1" vertOverflow="ellipsis" vert="horz" wrap="square" anchor="ctr" anchorCtr="1"/>
          <a:lstStyle/>
          <a:p>
            <a:pPr>
              <a:defRPr sz="1400" b="0" i="0" u="none" strike="noStrike" kern="1200" baseline="0">
                <a:solidFill>
                  <a:schemeClr val="bg1">
                    <a:lumMod val="50000"/>
                  </a:schemeClr>
                </a:solidFill>
                <a:latin typeface="Calibri" panose="020F0502020204030204" pitchFamily="34" charset="0"/>
                <a:ea typeface="+mn-ea"/>
                <a:cs typeface="Calibri" panose="020F0502020204030204" pitchFamily="34" charset="0"/>
              </a:defRPr>
            </a:pPr>
            <a:endParaRPr lang="en-US"/>
          </a:p>
        </c:txPr>
      </c:legendEntry>
      <c:legendEntry>
        <c:idx val="3"/>
        <c:txPr>
          <a:bodyPr rot="0" spcFirstLastPara="1" vertOverflow="ellipsis" vert="horz" wrap="square" anchor="ctr" anchorCtr="1"/>
          <a:lstStyle/>
          <a:p>
            <a:pPr>
              <a:defRPr sz="1400" b="0" i="0" u="none" strike="noStrike" kern="1200" baseline="0">
                <a:solidFill>
                  <a:schemeClr val="bg1">
                    <a:lumMod val="50000"/>
                  </a:schemeClr>
                </a:solidFill>
                <a:latin typeface="Calibri" panose="020F0502020204030204" pitchFamily="34" charset="0"/>
                <a:ea typeface="+mn-ea"/>
                <a:cs typeface="Calibri" panose="020F0502020204030204" pitchFamily="34" charset="0"/>
              </a:defRPr>
            </a:pPr>
            <a:endParaRPr lang="en-US"/>
          </a:p>
        </c:txPr>
      </c:legendEntry>
      <c:layout>
        <c:manualLayout>
          <c:xMode val="edge"/>
          <c:yMode val="edge"/>
          <c:x val="0.79269554016963062"/>
          <c:y val="0.56180881405258032"/>
          <c:w val="0.10807439849545569"/>
          <c:h val="0.24257781483618221"/>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bg1">
                  <a:lumMod val="50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23331041248078"/>
          <c:y val="4.0308933240273244E-2"/>
          <c:w val="0.56462763714444131"/>
          <c:h val="0.78985824347958922"/>
        </c:manualLayout>
      </c:layout>
      <c:barChart>
        <c:barDir val="col"/>
        <c:grouping val="stacked"/>
        <c:varyColors val="0"/>
        <c:ser>
          <c:idx val="0"/>
          <c:order val="0"/>
          <c:tx>
            <c:strRef>
              <c:f>Sheet1!$B$1</c:f>
              <c:strCache>
                <c:ptCount val="1"/>
                <c:pt idx="0">
                  <c:v>PR</c:v>
                </c:pt>
              </c:strCache>
            </c:strRef>
          </c:tx>
          <c:spPr>
            <a:solidFill>
              <a:schemeClr val="accent6"/>
            </a:solidFill>
            <a:ln>
              <a:noFill/>
            </a:ln>
            <a:effectLst/>
          </c:spPr>
          <c:invertIfNegative val="0"/>
          <c:dLbls>
            <c:dLbl>
              <c:idx val="0"/>
              <c:tx>
                <c:rich>
                  <a:bodyPr/>
                  <a:lstStyle/>
                  <a:p>
                    <a:fld id="{95D81911-BBC3-4A90-987B-D202D9128726}" type="VALUE">
                      <a:rPr lang="en-US" smtClean="0"/>
                      <a:pPr/>
                      <a:t>[VALUE]</a:t>
                    </a:fld>
                    <a:r>
                      <a:rPr lang="en-US" dirty="0"/>
                      <a:t>%</a:t>
                    </a:r>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0-8DA0-4513-97F9-127F622C525A}"/>
                </c:ext>
              </c:extLst>
            </c:dLbl>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1"/>
                    </a:solidFill>
                    <a:latin typeface="Calibri" panose="020F0502020204030204" pitchFamily="34" charset="0"/>
                    <a:ea typeface="+mn-ea"/>
                    <a:cs typeface="Calibri" panose="020F050202020403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Efficacy Analysis Subset 
(n=165)</c:v>
                </c:pt>
              </c:strCache>
            </c:strRef>
          </c:cat>
          <c:val>
            <c:numRef>
              <c:f>Sheet1!$B$2</c:f>
              <c:numCache>
                <c:formatCode>0.0</c:formatCode>
                <c:ptCount val="1"/>
                <c:pt idx="0">
                  <c:v>4.2</c:v>
                </c:pt>
              </c:numCache>
            </c:numRef>
          </c:val>
          <c:extLst>
            <c:ext xmlns:c16="http://schemas.microsoft.com/office/drawing/2014/chart" uri="{C3380CC4-5D6E-409C-BE32-E72D297353CC}">
              <c16:uniqueId val="{00000001-8DA0-4513-97F9-127F622C525A}"/>
            </c:ext>
          </c:extLst>
        </c:ser>
        <c:ser>
          <c:idx val="1"/>
          <c:order val="1"/>
          <c:tx>
            <c:strRef>
              <c:f>Sheet1!$C$1</c:f>
              <c:strCache>
                <c:ptCount val="1"/>
                <c:pt idx="0">
                  <c:v>VGPR</c:v>
                </c:pt>
              </c:strCache>
            </c:strRef>
          </c:tx>
          <c:spPr>
            <a:solidFill>
              <a:schemeClr val="accent1"/>
            </a:solidFill>
            <a:ln>
              <a:noFill/>
            </a:ln>
            <a:effectLst/>
          </c:spPr>
          <c:invertIfNegative val="0"/>
          <c:dLbls>
            <c:dLbl>
              <c:idx val="0"/>
              <c:tx>
                <c:rich>
                  <a:bodyPr/>
                  <a:lstStyle/>
                  <a:p>
                    <a:fld id="{232B2FA5-FFC7-4913-97E8-C26075D6AD96}" type="VALUE">
                      <a:rPr lang="en-US" smtClean="0">
                        <a:solidFill>
                          <a:schemeClr val="tx1"/>
                        </a:solidFill>
                      </a:rPr>
                      <a:pPr/>
                      <a:t>[VALUE]</a:t>
                    </a:fld>
                    <a:r>
                      <a:rPr lang="en-US" dirty="0">
                        <a:solidFill>
                          <a:schemeClr val="tx1"/>
                        </a:solidFill>
                      </a:rPr>
                      <a:t>%</a:t>
                    </a:r>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2-8DA0-4513-97F9-127F622C525A}"/>
                </c:ext>
              </c:extLst>
            </c:dLbl>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1"/>
                    </a:solidFill>
                    <a:latin typeface="Calibri" panose="020F0502020204030204" pitchFamily="34" charset="0"/>
                    <a:ea typeface="+mn-ea"/>
                    <a:cs typeface="Calibri" panose="020F050202020403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Efficacy Analysis Subset 
(n=165)</c:v>
                </c:pt>
              </c:strCache>
            </c:strRef>
          </c:cat>
          <c:val>
            <c:numRef>
              <c:f>Sheet1!$C$2</c:f>
              <c:numCache>
                <c:formatCode>General</c:formatCode>
                <c:ptCount val="1"/>
                <c:pt idx="0">
                  <c:v>19.399999999999999</c:v>
                </c:pt>
              </c:numCache>
            </c:numRef>
          </c:val>
          <c:extLst>
            <c:ext xmlns:c16="http://schemas.microsoft.com/office/drawing/2014/chart" uri="{C3380CC4-5D6E-409C-BE32-E72D297353CC}">
              <c16:uniqueId val="{00000003-8DA0-4513-97F9-127F622C525A}"/>
            </c:ext>
          </c:extLst>
        </c:ser>
        <c:ser>
          <c:idx val="2"/>
          <c:order val="2"/>
          <c:tx>
            <c:strRef>
              <c:f>Sheet1!$D$1</c:f>
              <c:strCache>
                <c:ptCount val="1"/>
                <c:pt idx="0">
                  <c:v>CR</c:v>
                </c:pt>
              </c:strCache>
            </c:strRef>
          </c:tx>
          <c:spPr>
            <a:solidFill>
              <a:schemeClr val="accent3"/>
            </a:solidFill>
            <a:ln>
              <a:noFill/>
            </a:ln>
            <a:effectLst/>
          </c:spPr>
          <c:invertIfNegative val="0"/>
          <c:dLbls>
            <c:dLbl>
              <c:idx val="0"/>
              <c:tx>
                <c:rich>
                  <a:bodyPr/>
                  <a:lstStyle/>
                  <a:p>
                    <a:fld id="{8B8A511D-EE84-4289-AA35-CCC40B5A7C67}" type="VALUE">
                      <a:rPr lang="en-US" smtClean="0"/>
                      <a:pPr/>
                      <a:t>[VALUE]</a:t>
                    </a:fld>
                    <a:r>
                      <a:rPr lang="en-US" dirty="0"/>
                      <a:t>%</a:t>
                    </a:r>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4-8DA0-4513-97F9-127F622C525A}"/>
                </c:ext>
              </c:extLst>
            </c:dLbl>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1"/>
                    </a:solidFill>
                    <a:latin typeface="Calibri" panose="020F0502020204030204" pitchFamily="34" charset="0"/>
                    <a:ea typeface="+mn-ea"/>
                    <a:cs typeface="Calibri" panose="020F050202020403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Efficacy Analysis Subset 
(n=165)</c:v>
                </c:pt>
              </c:strCache>
            </c:strRef>
          </c:cat>
          <c:val>
            <c:numRef>
              <c:f>Sheet1!$D$2</c:f>
              <c:numCache>
                <c:formatCode>General</c:formatCode>
                <c:ptCount val="1"/>
                <c:pt idx="0">
                  <c:v>6.7</c:v>
                </c:pt>
              </c:numCache>
            </c:numRef>
          </c:val>
          <c:extLst>
            <c:ext xmlns:c16="http://schemas.microsoft.com/office/drawing/2014/chart" uri="{C3380CC4-5D6E-409C-BE32-E72D297353CC}">
              <c16:uniqueId val="{00000005-8DA0-4513-97F9-127F622C525A}"/>
            </c:ext>
          </c:extLst>
        </c:ser>
        <c:ser>
          <c:idx val="3"/>
          <c:order val="3"/>
          <c:tx>
            <c:strRef>
              <c:f>Sheet1!$E$1</c:f>
              <c:strCache>
                <c:ptCount val="1"/>
                <c:pt idx="0">
                  <c:v>sCR</c:v>
                </c:pt>
              </c:strCache>
            </c:strRef>
          </c:tx>
          <c:spPr>
            <a:solidFill>
              <a:schemeClr val="accent4"/>
            </a:solidFill>
            <a:ln>
              <a:noFill/>
            </a:ln>
            <a:effectLst/>
          </c:spPr>
          <c:invertIfNegative val="0"/>
          <c:dLbls>
            <c:dLbl>
              <c:idx val="0"/>
              <c:tx>
                <c:rich>
                  <a:bodyPr/>
                  <a:lstStyle/>
                  <a:p>
                    <a:fld id="{DE562132-D764-4EFB-8C4E-E3F29871B0B6}" type="VALUE">
                      <a:rPr lang="en-US" smtClean="0"/>
                      <a:pPr/>
                      <a:t>[VALUE]</a:t>
                    </a:fld>
                    <a:r>
                      <a:rPr lang="en-US" dirty="0"/>
                      <a:t>%</a:t>
                    </a:r>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9-8DA0-4513-97F9-127F622C525A}"/>
                </c:ext>
              </c:extLst>
            </c:dLbl>
            <c:spPr>
              <a:noFill/>
              <a:ln>
                <a:noFill/>
              </a:ln>
              <a:effectLst/>
            </c:spPr>
            <c:txPr>
              <a:bodyPr rot="0" spcFirstLastPara="1" vertOverflow="ellipsis" vert="horz" wrap="square" lIns="38100" tIns="19050" rIns="38100" bIns="19050" anchor="ctr" anchorCtr="0">
                <a:spAutoFit/>
              </a:bodyPr>
              <a:lstStyle/>
              <a:p>
                <a:pPr algn="ctr">
                  <a:defRPr lang="en-US" sz="1600" b="1" i="0" u="none" strike="noStrike" kern="1200" baseline="0">
                    <a:solidFill>
                      <a:schemeClr val="tx1"/>
                    </a:solidFill>
                    <a:latin typeface="Calibri" panose="020F0502020204030204" pitchFamily="34" charset="0"/>
                    <a:ea typeface="+mn-ea"/>
                    <a:cs typeface="Calibri" panose="020F050202020403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Efficacy Analysis Subset 
(n=165)</c:v>
                </c:pt>
              </c:strCache>
            </c:strRef>
          </c:cat>
          <c:val>
            <c:numRef>
              <c:f>Sheet1!$E$2</c:f>
              <c:numCache>
                <c:formatCode>General</c:formatCode>
                <c:ptCount val="1"/>
                <c:pt idx="0">
                  <c:v>32.700000000000003</c:v>
                </c:pt>
              </c:numCache>
            </c:numRef>
          </c:val>
          <c:extLst>
            <c:ext xmlns:c16="http://schemas.microsoft.com/office/drawing/2014/chart" uri="{C3380CC4-5D6E-409C-BE32-E72D297353CC}">
              <c16:uniqueId val="{00000008-8DA0-4513-97F9-127F622C525A}"/>
            </c:ext>
          </c:extLst>
        </c:ser>
        <c:dLbls>
          <c:dLblPos val="ctr"/>
          <c:showLegendKey val="0"/>
          <c:showVal val="1"/>
          <c:showCatName val="0"/>
          <c:showSerName val="0"/>
          <c:showPercent val="0"/>
          <c:showBubbleSize val="0"/>
        </c:dLbls>
        <c:gapWidth val="200"/>
        <c:overlap val="100"/>
        <c:axId val="464363359"/>
        <c:axId val="178895679"/>
      </c:barChart>
      <c:catAx>
        <c:axId val="464363359"/>
        <c:scaling>
          <c:orientation val="minMax"/>
        </c:scaling>
        <c:delete val="1"/>
        <c:axPos val="b"/>
        <c:numFmt formatCode="General" sourceLinked="1"/>
        <c:majorTickMark val="none"/>
        <c:minorTickMark val="none"/>
        <c:tickLblPos val="nextTo"/>
        <c:crossAx val="178895679"/>
        <c:crosses val="autoZero"/>
        <c:auto val="1"/>
        <c:lblAlgn val="ctr"/>
        <c:lblOffset val="100"/>
        <c:noMultiLvlLbl val="0"/>
      </c:catAx>
      <c:valAx>
        <c:axId val="178895679"/>
        <c:scaling>
          <c:orientation val="minMax"/>
          <c:max val="100"/>
        </c:scaling>
        <c:delete val="0"/>
        <c:axPos val="l"/>
        <c:numFmt formatCode="0" sourceLinked="0"/>
        <c:majorTickMark val="out"/>
        <c:minorTickMark val="none"/>
        <c:tickLblPos val="nextTo"/>
        <c:spPr>
          <a:noFill/>
          <a:ln w="28575">
            <a:solidFill>
              <a:schemeClr val="bg1"/>
            </a:solidFill>
          </a:ln>
          <a:effectLst/>
        </c:spPr>
        <c:txPr>
          <a:bodyPr rot="-60000000" spcFirstLastPara="1" vertOverflow="ellipsis" vert="horz" wrap="square" anchor="ctr" anchorCtr="1"/>
          <a:lstStyle/>
          <a:p>
            <a:pPr>
              <a:defRPr sz="1600" b="0" i="0" u="none" strike="noStrike" kern="1200" baseline="0">
                <a:solidFill>
                  <a:schemeClr val="bg1"/>
                </a:solidFill>
                <a:latin typeface="Calibri" panose="020F0502020204030204" pitchFamily="34" charset="0"/>
                <a:ea typeface="+mn-ea"/>
                <a:cs typeface="Calibri" panose="020F0502020204030204" pitchFamily="34" charset="0"/>
              </a:defRPr>
            </a:pPr>
            <a:endParaRPr lang="en-US"/>
          </a:p>
        </c:txPr>
        <c:crossAx val="464363359"/>
        <c:crosses val="autoZero"/>
        <c:crossBetween val="between"/>
        <c:majorUnit val="20"/>
      </c:valAx>
      <c:spPr>
        <a:noFill/>
        <a:ln w="25400">
          <a:noFill/>
        </a:ln>
        <a:effectLst/>
      </c:spPr>
    </c:plotArea>
    <c:legend>
      <c:legendPos val="r"/>
      <c:legendEntry>
        <c:idx val="1"/>
        <c:txPr>
          <a:bodyPr rot="0" spcFirstLastPara="1" vertOverflow="ellipsis" vert="horz" wrap="square" anchor="ctr" anchorCtr="1"/>
          <a:lstStyle/>
          <a:p>
            <a:pPr>
              <a:defRPr sz="1400" b="0" i="0" u="none" strike="noStrike" kern="1200" baseline="0">
                <a:solidFill>
                  <a:schemeClr val="bg1">
                    <a:lumMod val="50000"/>
                  </a:schemeClr>
                </a:solidFill>
                <a:latin typeface="Calibri" panose="020F0502020204030204" pitchFamily="34" charset="0"/>
                <a:ea typeface="+mn-ea"/>
                <a:cs typeface="Calibri" panose="020F0502020204030204" pitchFamily="34" charset="0"/>
              </a:defRPr>
            </a:pPr>
            <a:endParaRPr lang="en-US"/>
          </a:p>
        </c:txPr>
      </c:legendEntry>
      <c:legendEntry>
        <c:idx val="2"/>
        <c:txPr>
          <a:bodyPr rot="0" spcFirstLastPara="1" vertOverflow="ellipsis" vert="horz" wrap="square" anchor="ctr" anchorCtr="1"/>
          <a:lstStyle/>
          <a:p>
            <a:pPr>
              <a:defRPr sz="1400" b="0" i="0" u="none" strike="noStrike" kern="1200" baseline="0">
                <a:solidFill>
                  <a:schemeClr val="bg1">
                    <a:lumMod val="50000"/>
                  </a:schemeClr>
                </a:solidFill>
                <a:latin typeface="Calibri" panose="020F0502020204030204" pitchFamily="34" charset="0"/>
                <a:ea typeface="+mn-ea"/>
                <a:cs typeface="Calibri" panose="020F0502020204030204" pitchFamily="34" charset="0"/>
              </a:defRPr>
            </a:pPr>
            <a:endParaRPr lang="en-US"/>
          </a:p>
        </c:txPr>
      </c:legendEntry>
      <c:legendEntry>
        <c:idx val="3"/>
        <c:txPr>
          <a:bodyPr rot="0" spcFirstLastPara="1" vertOverflow="ellipsis" vert="horz" wrap="square" anchor="ctr" anchorCtr="1"/>
          <a:lstStyle/>
          <a:p>
            <a:pPr>
              <a:defRPr sz="1400" b="0" i="0" u="none" strike="noStrike" kern="1200" baseline="0">
                <a:solidFill>
                  <a:schemeClr val="bg1">
                    <a:lumMod val="50000"/>
                  </a:schemeClr>
                </a:solidFill>
                <a:latin typeface="Calibri" panose="020F0502020204030204" pitchFamily="34" charset="0"/>
                <a:ea typeface="+mn-ea"/>
                <a:cs typeface="Calibri" panose="020F0502020204030204" pitchFamily="34" charset="0"/>
              </a:defRPr>
            </a:pPr>
            <a:endParaRPr lang="en-US"/>
          </a:p>
        </c:txPr>
      </c:legendEntry>
      <c:layout>
        <c:manualLayout>
          <c:xMode val="edge"/>
          <c:yMode val="edge"/>
          <c:x val="0.83144951973319436"/>
          <c:y val="0.52211826349103097"/>
          <c:w val="0.14404067161507481"/>
          <c:h val="0.26383688417141055"/>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bg1">
                  <a:lumMod val="50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6438F7-A3B4-4940-8C5C-2FF72E09D81F}" type="datetimeFigureOut">
              <a:rPr lang="en-US" smtClean="0"/>
              <a:t>7/14/2023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B340D5-8057-485F-A5D6-4C6956BF1555}" type="slidenum">
              <a:rPr lang="en-US" smtClean="0"/>
              <a:t>‹#›</a:t>
            </a:fld>
            <a:endParaRPr lang="en-US" dirty="0"/>
          </a:p>
        </p:txBody>
      </p:sp>
    </p:spTree>
    <p:extLst>
      <p:ext uri="{BB962C8B-B14F-4D97-AF65-F5344CB8AC3E}">
        <p14:creationId xmlns:p14="http://schemas.microsoft.com/office/powerpoint/2010/main" val="1605526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 Id="rId5" Type="http://schemas.openxmlformats.org/officeDocument/2006/relationships/slide" Target="../slides/slide28.xml"/><Relationship Id="rId4"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3" Type="http://schemas.openxmlformats.org/officeDocument/2006/relationships/tags" Target="../tags/tag6.xml"/><Relationship Id="rId2" Type="http://schemas.openxmlformats.org/officeDocument/2006/relationships/tags" Target="../tags/tag5.xml"/><Relationship Id="rId1" Type="http://schemas.openxmlformats.org/officeDocument/2006/relationships/tags" Target="../tags/tag4.xml"/><Relationship Id="rId5" Type="http://schemas.openxmlformats.org/officeDocument/2006/relationships/slide" Target="../slides/slide29.xml"/><Relationship Id="rId4"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9B340D5-8057-485F-A5D6-4C6956BF1555}" type="slidenum">
              <a:rPr lang="en-US" smtClean="0"/>
              <a:t>1</a:t>
            </a:fld>
            <a:endParaRPr lang="en-US" dirty="0"/>
          </a:p>
        </p:txBody>
      </p:sp>
    </p:spTree>
    <p:extLst>
      <p:ext uri="{BB962C8B-B14F-4D97-AF65-F5344CB8AC3E}">
        <p14:creationId xmlns:p14="http://schemas.microsoft.com/office/powerpoint/2010/main" val="15980541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 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19334537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a:extLst>
              <a:ext uri="{FF2B5EF4-FFF2-40B4-BE49-F238E27FC236}">
                <a16:creationId xmlns:a16="http://schemas.microsoft.com/office/drawing/2014/main" id="{CAF30B11-B7C5-4E9C-AF82-16E89F5ABDA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395A9CD1-378D-4C9F-981C-DD7277607FDE}" type="slidenum">
              <a:rPr lang="en-US" altLang="en-US" smtClean="0"/>
              <a:pPr>
                <a:spcBef>
                  <a:spcPct val="0"/>
                </a:spcBef>
              </a:pPr>
              <a:t>3</a:t>
            </a:fld>
            <a:endParaRPr lang="en-US" altLang="en-US" dirty="0"/>
          </a:p>
        </p:txBody>
      </p:sp>
      <p:sp>
        <p:nvSpPr>
          <p:cNvPr id="44035" name="Rectangle 2">
            <a:extLst>
              <a:ext uri="{FF2B5EF4-FFF2-40B4-BE49-F238E27FC236}">
                <a16:creationId xmlns:a16="http://schemas.microsoft.com/office/drawing/2014/main" id="{506BD754-E9FF-4408-A6CB-AAAEAE4EC093}"/>
              </a:ext>
            </a:extLst>
          </p:cNvPr>
          <p:cNvSpPr>
            <a:spLocks noGrp="1" noRot="1" noChangeAspect="1" noChangeArrowheads="1" noTextEdit="1"/>
          </p:cNvSpPr>
          <p:nvPr>
            <p:ph type="sldImg"/>
          </p:nvPr>
        </p:nvSpPr>
        <p:spPr>
          <a:xfrm>
            <a:off x="457200" y="720725"/>
            <a:ext cx="6400800" cy="3600450"/>
          </a:xfrm>
          <a:ln/>
        </p:spPr>
      </p:sp>
      <p:sp>
        <p:nvSpPr>
          <p:cNvPr id="44036" name="Rectangle 3">
            <a:extLst>
              <a:ext uri="{FF2B5EF4-FFF2-40B4-BE49-F238E27FC236}">
                <a16:creationId xmlns:a16="http://schemas.microsoft.com/office/drawing/2014/main" id="{2FC876EC-1F6F-462C-B502-B2110DCD396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21992646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AutoSCT, autologous stem cell transplant; CR, complete response; Len, lenalidomide; MRD, measurable residual disease; PD, progressive disease; RVd, lenalidomide/</a:t>
            </a:r>
            <a:r>
              <a:rPr lang="en-US" sz="1800" i="1" dirty="0">
                <a:effectLst/>
                <a:latin typeface="Calibri" panose="020F0502020204030204" pitchFamily="34" charset="0"/>
                <a:ea typeface="Calibri" panose="020F0502020204030204" pitchFamily="34" charset="0"/>
                <a:cs typeface="Times New Roman" panose="02020603050405020304" pitchFamily="18" charset="0"/>
              </a:rPr>
              <a:t>bortezomib/dexamethasone; SCT, stem cell transplant; VGPR, very good partial response.</a:t>
            </a:r>
            <a:endParaRPr lang="en-US" i="1" dirty="0"/>
          </a:p>
        </p:txBody>
      </p:sp>
      <p:sp>
        <p:nvSpPr>
          <p:cNvPr id="4" name="Slide Number Placeholder 3"/>
          <p:cNvSpPr>
            <a:spLocks noGrp="1"/>
          </p:cNvSpPr>
          <p:nvPr>
            <p:ph type="sldNum" sz="quarter" idx="5"/>
          </p:nvPr>
        </p:nvSpPr>
        <p:spPr/>
        <p:txBody>
          <a:bodyPr/>
          <a:lstStyle/>
          <a:p>
            <a:fld id="{99B340D5-8057-485F-A5D6-4C6956BF1555}" type="slidenum">
              <a:rPr lang="en-US" smtClean="0"/>
              <a:t>5</a:t>
            </a:fld>
            <a:endParaRPr lang="en-US" dirty="0"/>
          </a:p>
        </p:txBody>
      </p:sp>
    </p:spTree>
    <p:extLst>
      <p:ext uri="{BB962C8B-B14F-4D97-AF65-F5344CB8AC3E}">
        <p14:creationId xmlns:p14="http://schemas.microsoft.com/office/powerpoint/2010/main" val="17703051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TCR, T-cell receptor.</a:t>
            </a:r>
          </a:p>
        </p:txBody>
      </p:sp>
      <p:sp>
        <p:nvSpPr>
          <p:cNvPr id="4" name="Slide Number Placeholder 3"/>
          <p:cNvSpPr>
            <a:spLocks noGrp="1"/>
          </p:cNvSpPr>
          <p:nvPr>
            <p:ph type="sldNum" sz="quarter" idx="5"/>
          </p:nvPr>
        </p:nvSpPr>
        <p:spPr/>
        <p:txBody>
          <a:bodyPr/>
          <a:lstStyle/>
          <a:p>
            <a:fld id="{99B340D5-8057-485F-A5D6-4C6956BF1555}" type="slidenum">
              <a:rPr lang="en-US" smtClean="0"/>
              <a:t>6</a:t>
            </a:fld>
            <a:endParaRPr lang="en-US" dirty="0"/>
          </a:p>
        </p:txBody>
      </p:sp>
    </p:spTree>
    <p:extLst>
      <p:ext uri="{BB962C8B-B14F-4D97-AF65-F5344CB8AC3E}">
        <p14:creationId xmlns:p14="http://schemas.microsoft.com/office/powerpoint/2010/main" val="7896958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769655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MM, multiple myeloma; R/R, relapsed/refractory.</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25DE322-E95C-F14A-81DA-EC43A34E25DD}" type="slidenum">
              <a:rPr kumimoji="0" 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320618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BCMA, B-cell maturation antigen; CAR, chimeric antigen receptor; CRR, complete remission rate; DoR, duration of response; HEOR, health economics and outcomes research; IMiD, immunomodulatory drug; IMWG, International Myeloma Working Group; </a:t>
            </a:r>
            <a:r>
              <a:rPr lang="es-ES" b="0" i="1" dirty="0"/>
              <a:t>mAb, monoclonal antibody; MM, multiple myeloma; </a:t>
            </a:r>
            <a:r>
              <a:rPr lang="en-US" b="0" i="1" dirty="0"/>
              <a:t>MRD, measurable residual disease; ORR, overall response rate; OS, overall survival; PFS, progression-free survival; PK, pharmacokinetics; QoL, quality of life; R/R, relapsed/refractory;</a:t>
            </a:r>
            <a:r>
              <a:rPr lang="en-US" i="1" dirty="0"/>
              <a:t> scFv, single chain variable fragment.</a:t>
            </a:r>
            <a:endParaRPr lang="en-US" b="0"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25DE322-E95C-F14A-81DA-EC43A34E25DD}" type="slidenum">
              <a:rPr kumimoji="0" 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042507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 complete response; </a:t>
            </a:r>
            <a:r>
              <a:rPr lang="en-US" b="0" i="1" dirty="0"/>
              <a:t>CRR, complete remission rate;</a:t>
            </a:r>
            <a:r>
              <a:rPr lang="en-US" i="1" dirty="0"/>
              <a:t> ide-cel, i</a:t>
            </a:r>
            <a:r>
              <a:rPr lang="en-US" altLang="en-US" i="1" dirty="0"/>
              <a:t>decabtagene vicleucel;</a:t>
            </a:r>
            <a:r>
              <a:rPr lang="en-US" i="1" dirty="0"/>
              <a:t> MM, multiple myeloma; MRD, measurable residual disease; ORR, overall response rate; PR, partial response; sCR, stringent complete response; VGPR, very good partial response.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F7D3800-4BAB-7A4D-A5AF-D3EABC60FED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257543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Ide-cel, idecabtagene vicleucel; OS, overall survival; PFS, progression-free survival.</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79982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i="1" dirty="0"/>
              <a:t>AE, adverse event; CRS, cytokine-release syndrome; Ide-cel, idecabtagene vicleucel.</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783687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BM, bone marrow; DoR, duration of response; GEP, gene expression profile; HEOR, health economics and outcomes research; IMiD, immunomodulatory drug; IMWG, International Myeloma Working Group; MM, multiple myeloma; mAb, monoclonal antibody; MRD, measurable residual disease; PI, proteasome inhibitor; PK, pharmacokinetics; QoL, quality of life; R/R, relapsed or refractory.</a:t>
            </a:r>
          </a:p>
          <a:p>
            <a:endParaRPr lang="en-US" i="1" dirty="0"/>
          </a:p>
          <a:p>
            <a:endParaRPr lang="en-US" i="1" dirty="0"/>
          </a:p>
          <a:p>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185913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 complete response; DoR, duration of response; IRC, independent review committee; MM, multiple myeloma; NE, not estimable; ORR, overall response rate; PR, partial response; </a:t>
            </a:r>
            <a:r>
              <a:rPr kumimoji="0" lang="en-US" sz="1200" b="0" i="1" u="none" strike="noStrike" kern="1200" cap="none" spc="0" normalizeH="0" baseline="0" noProof="0" dirty="0">
                <a:ln>
                  <a:noFill/>
                </a:ln>
                <a:solidFill>
                  <a:srgbClr val="000000"/>
                </a:solidFill>
                <a:effectLst/>
                <a:uLnTx/>
                <a:uFillTx/>
                <a:latin typeface="Arial" charset="0"/>
                <a:ea typeface="+mn-ea"/>
                <a:cs typeface="+mn-cs"/>
              </a:rPr>
              <a:t>R/R, relapsed/refractory; </a:t>
            </a:r>
            <a:r>
              <a:rPr lang="en-US" i="1" dirty="0"/>
              <a:t>sCR, stringent complete response; SD, stable disease; VGPR, very good partial response.</a:t>
            </a:r>
          </a:p>
        </p:txBody>
      </p:sp>
      <p:sp>
        <p:nvSpPr>
          <p:cNvPr id="4" name="Slide Number Placeholder 3"/>
          <p:cNvSpPr>
            <a:spLocks noGrp="1"/>
          </p:cNvSpPr>
          <p:nvPr>
            <p:ph type="sldNum" sz="quarter" idx="5"/>
          </p:nvPr>
        </p:nvSpPr>
        <p:spPr/>
        <p:txBody>
          <a:bodyPr/>
          <a:lstStyle/>
          <a:p>
            <a:fld id="{99B340D5-8057-485F-A5D6-4C6956BF1555}" type="slidenum">
              <a:rPr lang="en-US" smtClean="0"/>
              <a:t>15</a:t>
            </a:fld>
            <a:endParaRPr lang="en-US" dirty="0"/>
          </a:p>
        </p:txBody>
      </p:sp>
    </p:spTree>
    <p:extLst>
      <p:ext uri="{BB962C8B-B14F-4D97-AF65-F5344CB8AC3E}">
        <p14:creationId xmlns:p14="http://schemas.microsoft.com/office/powerpoint/2010/main" val="20618147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1" u="none" strike="noStrike" kern="1200" cap="none" spc="0" normalizeH="0" baseline="0" noProof="0" dirty="0">
                <a:ln>
                  <a:noFill/>
                </a:ln>
                <a:solidFill>
                  <a:schemeClr val="bg1"/>
                </a:solidFill>
                <a:effectLst/>
                <a:uLnTx/>
                <a:uFillTx/>
                <a:latin typeface="Open Sans"/>
                <a:ea typeface="+mn-ea"/>
                <a:cs typeface="+mn-cs"/>
              </a:rPr>
              <a:t>MM, multiple myeloma; NE, not estimable; NR, not reached; OS, overall survival; PFS, progression-free survival; </a:t>
            </a:r>
            <a:r>
              <a:rPr kumimoji="0" lang="en-US" sz="1200" b="0" i="1" u="none" strike="noStrike" kern="1200" cap="none" spc="0" normalizeH="0" baseline="0" noProof="0" dirty="0">
                <a:ln>
                  <a:noFill/>
                </a:ln>
                <a:solidFill>
                  <a:srgbClr val="000000"/>
                </a:solidFill>
                <a:effectLst/>
                <a:uLnTx/>
                <a:uFillTx/>
                <a:latin typeface="Arial" charset="0"/>
                <a:ea typeface="+mn-ea"/>
                <a:cs typeface="+mn-cs"/>
              </a:rPr>
              <a:t>R/R, relapsed/refractory.</a:t>
            </a:r>
            <a:endParaRPr kumimoji="0" lang="en-US" sz="1200" b="0" i="1" u="none" strike="noStrike" kern="1200" cap="none" spc="0" normalizeH="0" baseline="0" noProof="0" dirty="0">
              <a:ln>
                <a:noFill/>
              </a:ln>
              <a:solidFill>
                <a:schemeClr val="bg1"/>
              </a:solidFill>
              <a:effectLst/>
              <a:uLnTx/>
              <a:uFillTx/>
              <a:latin typeface="Open Sans"/>
              <a:ea typeface="+mn-ea"/>
              <a:cs typeface="+mn-cs"/>
            </a:endParaRPr>
          </a:p>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9B340D5-8057-485F-A5D6-4C6956BF155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067937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ALT, alanine aminotransferase; AST, aspartate aminotransferase; CRS, cytokine-release syndrome; ICANS, immune effector cell–associated neurotoxicity syndrome; IQR, interquartile range; MM, multiple myeloma; R/R, relapsed/refractory.</a:t>
            </a:r>
          </a:p>
        </p:txBody>
      </p:sp>
      <p:sp>
        <p:nvSpPr>
          <p:cNvPr id="4" name="Slide Number Placeholder 3"/>
          <p:cNvSpPr>
            <a:spLocks noGrp="1"/>
          </p:cNvSpPr>
          <p:nvPr>
            <p:ph type="sldNum" sz="quarter" idx="5"/>
          </p:nvPr>
        </p:nvSpPr>
        <p:spPr/>
        <p:txBody>
          <a:bodyPr/>
          <a:lstStyle/>
          <a:p>
            <a:pPr marL="0" marR="0" lvl="0" indent="0" algn="r" defTabSz="1828527" rtl="0" eaLnBrk="1" fontAlgn="auto" latinLnBrk="0" hangingPunct="1">
              <a:lnSpc>
                <a:spcPct val="100000"/>
              </a:lnSpc>
              <a:spcBef>
                <a:spcPts val="0"/>
              </a:spcBef>
              <a:spcAft>
                <a:spcPts val="0"/>
              </a:spcAft>
              <a:buClrTx/>
              <a:buSzTx/>
              <a:buFontTx/>
              <a:buNone/>
              <a:tabLst/>
              <a:defRPr/>
            </a:pPr>
            <a:fld id="{E258DACF-8309-2044-8EF4-AA7C90F4E9A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1828527"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090491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ALT, alanine aminotransferase; AST, aspartate aminotransferase; CRS, cytokine-release syndrome.</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25DE322-E95C-F14A-81DA-EC43A34E25DD}"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829168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CRS, cytokine-release syndrome; DIC, disseminated intravascular coagulation; HLH, hemophagocytic lymphohistiocytosis; MAS, macrophage activation syndrome; QoL, quality of life.</a:t>
            </a:r>
          </a:p>
          <a:p>
            <a:endParaRPr lang="en-US" dirty="0"/>
          </a:p>
        </p:txBody>
      </p:sp>
      <p:sp>
        <p:nvSpPr>
          <p:cNvPr id="4" name="Slide Number Placeholder 3"/>
          <p:cNvSpPr>
            <a:spLocks noGrp="1"/>
          </p:cNvSpPr>
          <p:nvPr>
            <p:ph type="sldNum" sz="quarter" idx="5"/>
          </p:nvPr>
        </p:nvSpPr>
        <p:spPr/>
        <p:txBody>
          <a:bodyPr/>
          <a:lstStyle/>
          <a:p>
            <a:fld id="{99B340D5-8057-485F-A5D6-4C6956BF1555}" type="slidenum">
              <a:rPr lang="en-US" smtClean="0"/>
              <a:t>19</a:t>
            </a:fld>
            <a:endParaRPr lang="en-US" dirty="0"/>
          </a:p>
        </p:txBody>
      </p:sp>
    </p:spTree>
    <p:extLst>
      <p:ext uri="{BB962C8B-B14F-4D97-AF65-F5344CB8AC3E}">
        <p14:creationId xmlns:p14="http://schemas.microsoft.com/office/powerpoint/2010/main" val="25408206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CRS, cytokine-release syndrome; ICANS, </a:t>
            </a:r>
            <a:r>
              <a:rPr lang="en-US" b="0" i="1" dirty="0">
                <a:solidFill>
                  <a:srgbClr val="4D5156"/>
                </a:solidFill>
                <a:effectLst/>
                <a:latin typeface="Roboto" panose="02000000000000000000" pitchFamily="2" charset="0"/>
              </a:rPr>
              <a:t>immune effector cell–associated neurotoxicity syndrome.</a:t>
            </a:r>
            <a:endParaRPr lang="en-US" i="1" dirty="0"/>
          </a:p>
        </p:txBody>
      </p:sp>
      <p:sp>
        <p:nvSpPr>
          <p:cNvPr id="4" name="Slide Number Placeholder 3"/>
          <p:cNvSpPr>
            <a:spLocks noGrp="1"/>
          </p:cNvSpPr>
          <p:nvPr>
            <p:ph type="sldNum" sz="quarter" idx="5"/>
          </p:nvPr>
        </p:nvSpPr>
        <p:spPr/>
        <p:txBody>
          <a:bodyPr/>
          <a:lstStyle/>
          <a:p>
            <a:fld id="{99B340D5-8057-485F-A5D6-4C6956BF1555}" type="slidenum">
              <a:rPr lang="en-US" smtClean="0"/>
              <a:t>20</a:t>
            </a:fld>
            <a:endParaRPr lang="en-US" dirty="0"/>
          </a:p>
        </p:txBody>
      </p:sp>
    </p:spTree>
    <p:extLst>
      <p:ext uri="{BB962C8B-B14F-4D97-AF65-F5344CB8AC3E}">
        <p14:creationId xmlns:p14="http://schemas.microsoft.com/office/powerpoint/2010/main" val="11804267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MM, multiple myeloma; R/R, relapsed/refractory.</a:t>
            </a:r>
          </a:p>
        </p:txBody>
      </p:sp>
      <p:sp>
        <p:nvSpPr>
          <p:cNvPr id="4" name="Slide Number Placeholder 3"/>
          <p:cNvSpPr>
            <a:spLocks noGrp="1"/>
          </p:cNvSpPr>
          <p:nvPr>
            <p:ph type="sldNum" sz="quarter" idx="5"/>
          </p:nvPr>
        </p:nvSpPr>
        <p:spPr/>
        <p:txBody>
          <a:bodyPr/>
          <a:lstStyle/>
          <a:p>
            <a:fld id="{99B340D5-8057-485F-A5D6-4C6956BF1555}" type="slidenum">
              <a:rPr lang="en-US" smtClean="0"/>
              <a:t>22</a:t>
            </a:fld>
            <a:endParaRPr lang="en-US" dirty="0"/>
          </a:p>
        </p:txBody>
      </p:sp>
    </p:spTree>
    <p:extLst>
      <p:ext uri="{BB962C8B-B14F-4D97-AF65-F5344CB8AC3E}">
        <p14:creationId xmlns:p14="http://schemas.microsoft.com/office/powerpoint/2010/main" val="15240724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6281744-0E3D-B142-A728-D68CD7324CE0}"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21983465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CR, complete response; CRS, cytokine-release syndrome; ide-cel, idecabtagene vicleucel; MM, multiple myeloma; ORR, overall response rate; R/R, relapsed/refractory.</a:t>
            </a:r>
          </a:p>
        </p:txBody>
      </p:sp>
      <p:sp>
        <p:nvSpPr>
          <p:cNvPr id="4" name="Slide Number Placeholder 3"/>
          <p:cNvSpPr>
            <a:spLocks noGrp="1"/>
          </p:cNvSpPr>
          <p:nvPr>
            <p:ph type="sldNum" sz="quarter" idx="5"/>
          </p:nvPr>
        </p:nvSpPr>
        <p:spPr/>
        <p:txBody>
          <a:bodyPr/>
          <a:lstStyle/>
          <a:p>
            <a:fld id="{99B340D5-8057-485F-A5D6-4C6956BF1555}" type="slidenum">
              <a:rPr lang="en-US" smtClean="0"/>
              <a:t>24</a:t>
            </a:fld>
            <a:endParaRPr lang="en-US" dirty="0"/>
          </a:p>
        </p:txBody>
      </p:sp>
    </p:spTree>
    <p:extLst>
      <p:ext uri="{BB962C8B-B14F-4D97-AF65-F5344CB8AC3E}">
        <p14:creationId xmlns:p14="http://schemas.microsoft.com/office/powerpoint/2010/main" val="16637306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ALC, absolute leukocyte count.</a:t>
            </a:r>
          </a:p>
        </p:txBody>
      </p:sp>
      <p:sp>
        <p:nvSpPr>
          <p:cNvPr id="4" name="Slide Number Placeholder 3"/>
          <p:cNvSpPr>
            <a:spLocks noGrp="1"/>
          </p:cNvSpPr>
          <p:nvPr>
            <p:ph type="sldNum" sz="quarter" idx="5"/>
          </p:nvPr>
        </p:nvSpPr>
        <p:spPr/>
        <p:txBody>
          <a:bodyPr/>
          <a:lstStyle/>
          <a:p>
            <a:fld id="{99B340D5-8057-485F-A5D6-4C6956BF1555}" type="slidenum">
              <a:rPr lang="en-US" smtClean="0"/>
              <a:t>25</a:t>
            </a:fld>
            <a:endParaRPr lang="en-US" dirty="0"/>
          </a:p>
        </p:txBody>
      </p:sp>
    </p:spTree>
    <p:extLst>
      <p:ext uri="{BB962C8B-B14F-4D97-AF65-F5344CB8AC3E}">
        <p14:creationId xmlns:p14="http://schemas.microsoft.com/office/powerpoint/2010/main" val="5876767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CED, cyclophosphamide/etoposide/dexamethasone.</a:t>
            </a:r>
          </a:p>
        </p:txBody>
      </p:sp>
      <p:sp>
        <p:nvSpPr>
          <p:cNvPr id="4" name="Slide Number Placeholder 3"/>
          <p:cNvSpPr>
            <a:spLocks noGrp="1"/>
          </p:cNvSpPr>
          <p:nvPr>
            <p:ph type="sldNum" sz="quarter" idx="5"/>
          </p:nvPr>
        </p:nvSpPr>
        <p:spPr/>
        <p:txBody>
          <a:bodyPr/>
          <a:lstStyle/>
          <a:p>
            <a:fld id="{99B340D5-8057-485F-A5D6-4C6956BF1555}" type="slidenum">
              <a:rPr lang="en-US" smtClean="0"/>
              <a:t>26</a:t>
            </a:fld>
            <a:endParaRPr lang="en-US" dirty="0"/>
          </a:p>
        </p:txBody>
      </p:sp>
    </p:spTree>
    <p:extLst>
      <p:ext uri="{BB962C8B-B14F-4D97-AF65-F5344CB8AC3E}">
        <p14:creationId xmlns:p14="http://schemas.microsoft.com/office/powerpoint/2010/main" val="30863848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PlaceHolder 1"/>
          <p:cNvSpPr>
            <a:spLocks noGrp="1" noRot="1" noChangeAspect="1"/>
          </p:cNvSpPr>
          <p:nvPr>
            <p:ph type="sldImg"/>
          </p:nvPr>
        </p:nvSpPr>
        <p:spPr>
          <a:xfrm>
            <a:off x="823913" y="1006475"/>
            <a:ext cx="6124575" cy="3446463"/>
          </a:xfrm>
          <a:prstGeom prst="rect">
            <a:avLst/>
          </a:prstGeom>
        </p:spPr>
      </p:sp>
      <p:sp>
        <p:nvSpPr>
          <p:cNvPr id="49" name="PlaceHolder 2"/>
          <p:cNvSpPr>
            <a:spLocks noGrp="1"/>
          </p:cNvSpPr>
          <p:nvPr>
            <p:ph type="body"/>
          </p:nvPr>
        </p:nvSpPr>
        <p:spPr>
          <a:xfrm>
            <a:off x="1185120" y="4787640"/>
            <a:ext cx="5407560" cy="7933320"/>
          </a:xfrm>
          <a:prstGeom prst="rect">
            <a:avLst/>
          </a:prstGeom>
        </p:spPr>
        <p:txBody>
          <a:bodyPr lIns="0" tIns="0" rIns="0" bIns="0"/>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i="1" dirty="0"/>
              <a:t>CED, cyclophosphamide/etoposide/dexamethasone; MR, minimal response; nCR, near complete response; ORR, overall response rate; OS, overall survival; PD, progressive disease; PFS, progression-free survival; PR, partial response; SD, stable disease; VGPR, very good partial response.</a:t>
            </a:r>
          </a:p>
          <a:p>
            <a:endParaRPr lang="en-US" sz="2000" b="0" strike="noStrike" spc="-1" dirty="0">
              <a:latin typeface="Arial"/>
            </a:endParaRPr>
          </a:p>
        </p:txBody>
      </p:sp>
    </p:spTree>
    <p:extLst>
      <p:ext uri="{BB962C8B-B14F-4D97-AF65-F5344CB8AC3E}">
        <p14:creationId xmlns:p14="http://schemas.microsoft.com/office/powerpoint/2010/main" val="255314642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a:extLst>
              <a:ext uri="{FF2B5EF4-FFF2-40B4-BE49-F238E27FC236}">
                <a16:creationId xmlns:a16="http://schemas.microsoft.com/office/drawing/2014/main" id="{6D6788E8-38E2-E150-AF47-27E9555F1332}"/>
              </a:ext>
            </a:extLst>
          </p:cNvPr>
          <p:cNvSpPr>
            <a:spLocks noGrp="1" noRot="1" noChangeAspect="1" noChangeArrowheads="1" noTextEdit="1"/>
          </p:cNvSpPr>
          <p:nvPr>
            <p:ph type="sldImg"/>
            <p:custDataLst>
              <p:tags r:id="rId1"/>
            </p:custDataLst>
          </p:nvPr>
        </p:nvSpPr>
        <p:spPr>
          <a:ln cap="flat">
            <a:headEnd type="none" w="med" len="med"/>
            <a:tailEnd type="none" w="med" len="med"/>
          </a:ln>
        </p:spPr>
      </p:sp>
      <p:sp>
        <p:nvSpPr>
          <p:cNvPr id="6147" name="Notes Placeholder 2">
            <a:extLst>
              <a:ext uri="{FF2B5EF4-FFF2-40B4-BE49-F238E27FC236}">
                <a16:creationId xmlns:a16="http://schemas.microsoft.com/office/drawing/2014/main" id="{46057A03-75FC-57E6-41BF-79B21581C294}"/>
              </a:ext>
            </a:extLst>
          </p:cNvPr>
          <p:cNvSpPr>
            <a:spLocks noGrp="1" noChangeArrowheads="1"/>
          </p:cNvSpPr>
          <p:nvPr>
            <p:ph type="body" idx="1"/>
            <p:custDataLst>
              <p:tags r:id="rId2"/>
            </p:custDataLst>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p>
            <a:r>
              <a:rPr lang="en-US" altLang="en-US" i="1" dirty="0">
                <a:latin typeface="Helvetica" pitchFamily="2" charset="0"/>
                <a:ea typeface="Helvetica" pitchFamily="2" charset="0"/>
                <a:cs typeface="Helvetica" pitchFamily="2" charset="0"/>
              </a:rPr>
              <a:t>Cy, cyclophosphamide; HyperCVAD, cyclophosphamide/vincristine/doxorubicin/methotrexate/cytarabine/dexamethasone; MM, multiple myeloma; R/R, relapsed/refractory; UCSF, University of California, San Francisco.</a:t>
            </a:r>
          </a:p>
        </p:txBody>
      </p:sp>
      <p:sp>
        <p:nvSpPr>
          <p:cNvPr id="6148" name="Slide Number Placeholder 3">
            <a:extLst>
              <a:ext uri="{FF2B5EF4-FFF2-40B4-BE49-F238E27FC236}">
                <a16:creationId xmlns:a16="http://schemas.microsoft.com/office/drawing/2014/main" id="{59A127B6-6C2F-50BE-D33E-4F882F9B9D83}"/>
              </a:ext>
            </a:extLst>
          </p:cNvPr>
          <p:cNvSpPr>
            <a:spLocks noGrp="1" noChangeArrowheads="1"/>
          </p:cNvSpPr>
          <p:nvPr>
            <p:ph type="sldNum" sz="quarter" idx="5"/>
            <p:custDataLst>
              <p:tags r:id="rId3"/>
            </p:custDataLst>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eaLnBrk="0" hangingPunct="0">
              <a:defRPr>
                <a:solidFill>
                  <a:schemeClr val="tx1"/>
                </a:solidFill>
                <a:latin typeface="Arial" panose="020B0604020202020204" pitchFamily="34" charset="0"/>
                <a:ea typeface="ＭＳ Ｐゴシック" panose="020B0600070205080204" pitchFamily="34" charset="-128"/>
              </a:defRPr>
            </a:lvl2pPr>
            <a:lvl3pPr eaLnBrk="0" hangingPunct="0">
              <a:defRPr>
                <a:solidFill>
                  <a:schemeClr val="tx1"/>
                </a:solidFill>
                <a:latin typeface="Arial" panose="020B0604020202020204" pitchFamily="34" charset="0"/>
                <a:ea typeface="ＭＳ Ｐゴシック" panose="020B0600070205080204" pitchFamily="34" charset="-128"/>
              </a:defRPr>
            </a:lvl3pPr>
            <a:lvl4pPr eaLnBrk="0" hangingPunct="0">
              <a:defRPr>
                <a:solidFill>
                  <a:schemeClr val="tx1"/>
                </a:solidFill>
                <a:latin typeface="Arial" panose="020B0604020202020204" pitchFamily="34" charset="0"/>
                <a:ea typeface="ＭＳ Ｐゴシック" panose="020B0600070205080204" pitchFamily="34" charset="-128"/>
              </a:defRPr>
            </a:lvl4pPr>
            <a:lvl5pPr eaLnBrk="0" hangingPunct="0">
              <a:defRPr>
                <a:solidFill>
                  <a:schemeClr val="tx1"/>
                </a:solidFill>
                <a:latin typeface="Arial" panose="020B0604020202020204" pitchFamily="34" charset="0"/>
                <a:ea typeface="ＭＳ Ｐゴシック" panose="020B0600070205080204" pitchFamily="34" charset="-128"/>
              </a:defRPr>
            </a:lvl5pPr>
            <a:lvl6pPr eaLnBrk="0" fontAlgn="base" hangingPunct="0">
              <a:spcBef>
                <a:spcPct val="0"/>
              </a:spcBef>
              <a:spcAft>
                <a:spcPct val="0"/>
              </a:spcAft>
              <a:buSzPct val="100000"/>
              <a:defRPr>
                <a:solidFill>
                  <a:schemeClr val="tx1"/>
                </a:solidFill>
                <a:latin typeface="Arial" panose="020B0604020202020204" pitchFamily="34" charset="0"/>
                <a:ea typeface="ＭＳ Ｐゴシック" panose="020B0600070205080204" pitchFamily="34" charset="-128"/>
              </a:defRPr>
            </a:lvl6pPr>
            <a:lvl7pPr eaLnBrk="0" fontAlgn="base" hangingPunct="0">
              <a:spcBef>
                <a:spcPct val="0"/>
              </a:spcBef>
              <a:spcAft>
                <a:spcPct val="0"/>
              </a:spcAft>
              <a:buSzPct val="100000"/>
              <a:defRPr>
                <a:solidFill>
                  <a:schemeClr val="tx1"/>
                </a:solidFill>
                <a:latin typeface="Arial" panose="020B0604020202020204" pitchFamily="34" charset="0"/>
                <a:ea typeface="ＭＳ Ｐゴシック" panose="020B0600070205080204" pitchFamily="34" charset="-128"/>
              </a:defRPr>
            </a:lvl7pPr>
            <a:lvl8pPr eaLnBrk="0" fontAlgn="base" hangingPunct="0">
              <a:spcBef>
                <a:spcPct val="0"/>
              </a:spcBef>
              <a:spcAft>
                <a:spcPct val="0"/>
              </a:spcAft>
              <a:buSzPct val="100000"/>
              <a:defRPr>
                <a:solidFill>
                  <a:schemeClr val="tx1"/>
                </a:solidFill>
                <a:latin typeface="Arial" panose="020B0604020202020204" pitchFamily="34" charset="0"/>
                <a:ea typeface="ＭＳ Ｐゴシック" panose="020B0600070205080204" pitchFamily="34" charset="-128"/>
              </a:defRPr>
            </a:lvl8pPr>
            <a:lvl9pPr eaLnBrk="0" fontAlgn="base" hangingPunct="0">
              <a:spcBef>
                <a:spcPct val="0"/>
              </a:spcBef>
              <a:spcAft>
                <a:spcPct val="0"/>
              </a:spcAft>
              <a:buSzPct val="100000"/>
              <a:defRPr>
                <a:solidFill>
                  <a:schemeClr val="tx1"/>
                </a:solidFill>
                <a:latin typeface="Arial" panose="020B0604020202020204" pitchFamily="34" charset="0"/>
                <a:ea typeface="ＭＳ Ｐゴシック" panose="020B0600070205080204" pitchFamily="34" charset="-128"/>
              </a:defRPr>
            </a:lvl9pPr>
          </a:lstStyle>
          <a:p>
            <a:pPr eaLnBrk="1" hangingPunct="1"/>
            <a:fld id="{547149BC-602A-304C-B393-B4B11CEB077A}" type="slidenum">
              <a:rPr lang="en-US" altLang="en-US"/>
              <a:pPr eaLnBrk="1" hangingPunct="1"/>
              <a:t>28</a:t>
            </a:fld>
            <a:endParaRPr lang="en-US" altLang="en-US" dirty="0"/>
          </a:p>
        </p:txBody>
      </p:sp>
    </p:spTree>
    <p:extLst>
      <p:ext uri="{BB962C8B-B14F-4D97-AF65-F5344CB8AC3E}">
        <p14:creationId xmlns:p14="http://schemas.microsoft.com/office/powerpoint/2010/main" val="42669066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a:extLst>
              <a:ext uri="{FF2B5EF4-FFF2-40B4-BE49-F238E27FC236}">
                <a16:creationId xmlns:a16="http://schemas.microsoft.com/office/drawing/2014/main" id="{6D6788E8-38E2-E150-AF47-27E9555F1332}"/>
              </a:ext>
            </a:extLst>
          </p:cNvPr>
          <p:cNvSpPr>
            <a:spLocks noGrp="1" noRot="1" noChangeAspect="1" noChangeArrowheads="1" noTextEdit="1"/>
          </p:cNvSpPr>
          <p:nvPr>
            <p:ph type="sldImg"/>
            <p:custDataLst>
              <p:tags r:id="rId1"/>
            </p:custDataLst>
          </p:nvPr>
        </p:nvSpPr>
        <p:spPr>
          <a:ln cap="flat">
            <a:headEnd type="none" w="med" len="med"/>
            <a:tailEnd type="none" w="med" len="med"/>
          </a:ln>
        </p:spPr>
      </p:sp>
      <p:sp>
        <p:nvSpPr>
          <p:cNvPr id="6147" name="Notes Placeholder 2">
            <a:extLst>
              <a:ext uri="{FF2B5EF4-FFF2-40B4-BE49-F238E27FC236}">
                <a16:creationId xmlns:a16="http://schemas.microsoft.com/office/drawing/2014/main" id="{46057A03-75FC-57E6-41BF-79B21581C294}"/>
              </a:ext>
            </a:extLst>
          </p:cNvPr>
          <p:cNvSpPr>
            <a:spLocks noGrp="1" noChangeArrowheads="1"/>
          </p:cNvSpPr>
          <p:nvPr>
            <p:ph type="body" idx="1"/>
            <p:custDataLst>
              <p:tags r:id="rId2"/>
            </p:custDataLst>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p>
            <a:r>
              <a:rPr lang="en-US" altLang="en-US" i="1" dirty="0">
                <a:latin typeface="Helvetica" pitchFamily="2" charset="0"/>
                <a:ea typeface="Helvetica" pitchFamily="2" charset="0"/>
                <a:cs typeface="Helvetica" pitchFamily="2" charset="0"/>
              </a:rPr>
              <a:t>Cy, cyclophosphamide.</a:t>
            </a:r>
          </a:p>
        </p:txBody>
      </p:sp>
      <p:sp>
        <p:nvSpPr>
          <p:cNvPr id="6148" name="Slide Number Placeholder 3">
            <a:extLst>
              <a:ext uri="{FF2B5EF4-FFF2-40B4-BE49-F238E27FC236}">
                <a16:creationId xmlns:a16="http://schemas.microsoft.com/office/drawing/2014/main" id="{59A127B6-6C2F-50BE-D33E-4F882F9B9D83}"/>
              </a:ext>
            </a:extLst>
          </p:cNvPr>
          <p:cNvSpPr>
            <a:spLocks noGrp="1" noChangeArrowheads="1"/>
          </p:cNvSpPr>
          <p:nvPr>
            <p:ph type="sldNum" sz="quarter" idx="5"/>
            <p:custDataLst>
              <p:tags r:id="rId3"/>
            </p:custDataLst>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eaLnBrk="0" hangingPunct="0">
              <a:defRPr>
                <a:solidFill>
                  <a:schemeClr val="tx1"/>
                </a:solidFill>
                <a:latin typeface="Arial" panose="020B0604020202020204" pitchFamily="34" charset="0"/>
                <a:ea typeface="ＭＳ Ｐゴシック" panose="020B0600070205080204" pitchFamily="34" charset="-128"/>
              </a:defRPr>
            </a:lvl2pPr>
            <a:lvl3pPr eaLnBrk="0" hangingPunct="0">
              <a:defRPr>
                <a:solidFill>
                  <a:schemeClr val="tx1"/>
                </a:solidFill>
                <a:latin typeface="Arial" panose="020B0604020202020204" pitchFamily="34" charset="0"/>
                <a:ea typeface="ＭＳ Ｐゴシック" panose="020B0600070205080204" pitchFamily="34" charset="-128"/>
              </a:defRPr>
            </a:lvl3pPr>
            <a:lvl4pPr eaLnBrk="0" hangingPunct="0">
              <a:defRPr>
                <a:solidFill>
                  <a:schemeClr val="tx1"/>
                </a:solidFill>
                <a:latin typeface="Arial" panose="020B0604020202020204" pitchFamily="34" charset="0"/>
                <a:ea typeface="ＭＳ Ｐゴシック" panose="020B0600070205080204" pitchFamily="34" charset="-128"/>
              </a:defRPr>
            </a:lvl4pPr>
            <a:lvl5pPr eaLnBrk="0" hangingPunct="0">
              <a:defRPr>
                <a:solidFill>
                  <a:schemeClr val="tx1"/>
                </a:solidFill>
                <a:latin typeface="Arial" panose="020B0604020202020204" pitchFamily="34" charset="0"/>
                <a:ea typeface="ＭＳ Ｐゴシック" panose="020B0600070205080204" pitchFamily="34" charset="-128"/>
              </a:defRPr>
            </a:lvl5pPr>
            <a:lvl6pPr eaLnBrk="0" fontAlgn="base" hangingPunct="0">
              <a:spcBef>
                <a:spcPct val="0"/>
              </a:spcBef>
              <a:spcAft>
                <a:spcPct val="0"/>
              </a:spcAft>
              <a:buSzPct val="100000"/>
              <a:defRPr>
                <a:solidFill>
                  <a:schemeClr val="tx1"/>
                </a:solidFill>
                <a:latin typeface="Arial" panose="020B0604020202020204" pitchFamily="34" charset="0"/>
                <a:ea typeface="ＭＳ Ｐゴシック" panose="020B0600070205080204" pitchFamily="34" charset="-128"/>
              </a:defRPr>
            </a:lvl6pPr>
            <a:lvl7pPr eaLnBrk="0" fontAlgn="base" hangingPunct="0">
              <a:spcBef>
                <a:spcPct val="0"/>
              </a:spcBef>
              <a:spcAft>
                <a:spcPct val="0"/>
              </a:spcAft>
              <a:buSzPct val="100000"/>
              <a:defRPr>
                <a:solidFill>
                  <a:schemeClr val="tx1"/>
                </a:solidFill>
                <a:latin typeface="Arial" panose="020B0604020202020204" pitchFamily="34" charset="0"/>
                <a:ea typeface="ＭＳ Ｐゴシック" panose="020B0600070205080204" pitchFamily="34" charset="-128"/>
              </a:defRPr>
            </a:lvl7pPr>
            <a:lvl8pPr eaLnBrk="0" fontAlgn="base" hangingPunct="0">
              <a:spcBef>
                <a:spcPct val="0"/>
              </a:spcBef>
              <a:spcAft>
                <a:spcPct val="0"/>
              </a:spcAft>
              <a:buSzPct val="100000"/>
              <a:defRPr>
                <a:solidFill>
                  <a:schemeClr val="tx1"/>
                </a:solidFill>
                <a:latin typeface="Arial" panose="020B0604020202020204" pitchFamily="34" charset="0"/>
                <a:ea typeface="ＭＳ Ｐゴシック" panose="020B0600070205080204" pitchFamily="34" charset="-128"/>
              </a:defRPr>
            </a:lvl8pPr>
            <a:lvl9pPr eaLnBrk="0" fontAlgn="base" hangingPunct="0">
              <a:spcBef>
                <a:spcPct val="0"/>
              </a:spcBef>
              <a:spcAft>
                <a:spcPct val="0"/>
              </a:spcAft>
              <a:buSzPct val="100000"/>
              <a:defRPr>
                <a:solidFill>
                  <a:schemeClr val="tx1"/>
                </a:solidFill>
                <a:latin typeface="Arial" panose="020B0604020202020204" pitchFamily="34" charset="0"/>
                <a:ea typeface="ＭＳ Ｐゴシック" panose="020B0600070205080204" pitchFamily="34" charset="-128"/>
              </a:defRPr>
            </a:lvl9pPr>
          </a:lstStyle>
          <a:p>
            <a:pPr eaLnBrk="1" hangingPunct="1"/>
            <a:fld id="{547149BC-602A-304C-B393-B4B11CEB077A}" type="slidenum">
              <a:rPr lang="en-US" altLang="en-US"/>
              <a:pPr eaLnBrk="1" hangingPunct="1"/>
              <a:t>29</a:t>
            </a:fld>
            <a:endParaRPr lang="en-US" altLang="en-US" dirty="0"/>
          </a:p>
        </p:txBody>
      </p:sp>
    </p:spTree>
    <p:extLst>
      <p:ext uri="{BB962C8B-B14F-4D97-AF65-F5344CB8AC3E}">
        <p14:creationId xmlns:p14="http://schemas.microsoft.com/office/powerpoint/2010/main" val="21989039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Alb, albumin; B2M, </a:t>
            </a:r>
            <a:r>
              <a:rPr lang="el-GR" i="1" dirty="0"/>
              <a:t>β</a:t>
            </a:r>
            <a:r>
              <a:rPr lang="en-US" i="1" baseline="-25000" dirty="0"/>
              <a:t>2</a:t>
            </a:r>
            <a:r>
              <a:rPr lang="en-US" i="1" dirty="0"/>
              <a:t>-microglobulin; Bort, bortezomib; Car, carfilzomib; Cr, creatinine; Cy, cyclophosphamide; Dara, daratumumab; Dex, dexamethasone; Elo, elotuzumab; Ixa, ixazomib; Hb, hemoglobin; KLC, kappa light chain; Len, lenalidomide; LLC, lambda light chain; MM, multiple myeloma; Plt, platelet count; Pom, pomalidomide; RVd, lenalidomide, bortezomib, and dexamethasone; SCT, stem cell transplant</a:t>
            </a:r>
          </a:p>
        </p:txBody>
      </p:sp>
      <p:sp>
        <p:nvSpPr>
          <p:cNvPr id="4" name="Slide Number Placeholder 3"/>
          <p:cNvSpPr>
            <a:spLocks noGrp="1"/>
          </p:cNvSpPr>
          <p:nvPr>
            <p:ph type="sldNum" sz="quarter" idx="5"/>
          </p:nvPr>
        </p:nvSpPr>
        <p:spPr/>
        <p:txBody>
          <a:bodyPr/>
          <a:lstStyle/>
          <a:p>
            <a:fld id="{99B340D5-8057-485F-A5D6-4C6956BF1555}" type="slidenum">
              <a:rPr lang="en-US" smtClean="0"/>
              <a:t>30</a:t>
            </a:fld>
            <a:endParaRPr lang="en-US" dirty="0"/>
          </a:p>
        </p:txBody>
      </p:sp>
    </p:spTree>
    <p:extLst>
      <p:ext uri="{BB962C8B-B14F-4D97-AF65-F5344CB8AC3E}">
        <p14:creationId xmlns:p14="http://schemas.microsoft.com/office/powerpoint/2010/main" val="317337197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Alb, albumin; B2M, </a:t>
            </a:r>
            <a:r>
              <a:rPr lang="el-GR" i="1" dirty="0"/>
              <a:t>β</a:t>
            </a:r>
            <a:r>
              <a:rPr lang="en-US" i="1" baseline="-25000" dirty="0"/>
              <a:t>2</a:t>
            </a:r>
            <a:r>
              <a:rPr lang="en-US" i="1" dirty="0"/>
              <a:t>-microglobulin; BM, bone marrow; Bort, bortezomib; Car, carfilzomib; CAR; chimeric antigen T cell; Cr, creatinine; Cy, cyclophosphamide; Dara, daratumumab; Dex, dexamethasone; Elo, elotuzumab; Ixa, ixazomib; Hb, hemoglobin; Len, lenalidomide; KLC, kappa light chain; MM, multiple myeloma; Plt, platelet count; Pom, pomalidomide; RVD, lenalidomide, bortezomib, and dexamethasone; SCT, stem cell transplant</a:t>
            </a:r>
          </a:p>
        </p:txBody>
      </p:sp>
      <p:sp>
        <p:nvSpPr>
          <p:cNvPr id="4" name="Slide Number Placeholder 3"/>
          <p:cNvSpPr>
            <a:spLocks noGrp="1"/>
          </p:cNvSpPr>
          <p:nvPr>
            <p:ph type="sldNum" sz="quarter" idx="5"/>
          </p:nvPr>
        </p:nvSpPr>
        <p:spPr/>
        <p:txBody>
          <a:bodyPr/>
          <a:lstStyle/>
          <a:p>
            <a:fld id="{99B340D5-8057-485F-A5D6-4C6956BF1555}" type="slidenum">
              <a:rPr lang="en-US" smtClean="0"/>
              <a:t>31</a:t>
            </a:fld>
            <a:endParaRPr lang="en-US" dirty="0"/>
          </a:p>
        </p:txBody>
      </p:sp>
    </p:spTree>
    <p:extLst>
      <p:ext uri="{BB962C8B-B14F-4D97-AF65-F5344CB8AC3E}">
        <p14:creationId xmlns:p14="http://schemas.microsoft.com/office/powerpoint/2010/main" val="425739503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ASCT, autologous stem cell transplantation; Cilta-cel, ciltacabtagene autoleucel</a:t>
            </a:r>
            <a:r>
              <a:rPr lang="en-US" altLang="en-US" i="1" dirty="0"/>
              <a:t>; </a:t>
            </a:r>
            <a:r>
              <a:rPr lang="en-US" i="1" dirty="0"/>
              <a:t>DVRd, daratumumab/bortezomib/lenalidomide/dexamethasone; Ide-cel, idecabtagene vicleucel; MM, multiple myeloma; SoC, standard of care; Rd, lenalidomide/dexamethasone; VRd, bortezomib/lenalidomide/dexamethasone.</a:t>
            </a:r>
          </a:p>
        </p:txBody>
      </p:sp>
      <p:sp>
        <p:nvSpPr>
          <p:cNvPr id="4" name="Slide Number Placeholder 3"/>
          <p:cNvSpPr>
            <a:spLocks noGrp="1"/>
          </p:cNvSpPr>
          <p:nvPr>
            <p:ph type="sldNum" sz="quarter" idx="10"/>
          </p:nvPr>
        </p:nvSpPr>
        <p:spPr/>
        <p:txBody>
          <a:bodyPr/>
          <a:lstStyle/>
          <a:p>
            <a:fld id="{A106E77A-D234-EB43-88F7-F531D124F96F}" type="slidenum">
              <a:rPr lang="en-US" smtClean="0">
                <a:solidFill>
                  <a:prstClr val="black"/>
                </a:solidFill>
              </a:rPr>
              <a:pPr/>
              <a:t>34</a:t>
            </a:fld>
            <a:endParaRPr lang="en-US" dirty="0">
              <a:solidFill>
                <a:prstClr val="black"/>
              </a:solidFill>
            </a:endParaRPr>
          </a:p>
        </p:txBody>
      </p:sp>
    </p:spTree>
    <p:extLst>
      <p:ext uri="{BB962C8B-B14F-4D97-AF65-F5344CB8AC3E}">
        <p14:creationId xmlns:p14="http://schemas.microsoft.com/office/powerpoint/2010/main" val="310218431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D4E12F32-2ABC-4619-8844-23EA597DF70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dirty="0">
                <a:latin typeface="Arial" panose="020B0604020202020204" pitchFamily="34" charset="0"/>
                <a:cs typeface="Arial" panose="020B0604020202020204" pitchFamily="34" charset="0"/>
              </a:rPr>
              <a:t>dara, daratumumab; dex, dexamethasone; DoR, duration of response; ECOG, Eastern Cooperative Oncology Group; elo, elotuzumab; HSCT, </a:t>
            </a:r>
            <a:r>
              <a:rPr lang="en-US" sz="1200" b="0" i="1" dirty="0">
                <a:solidFill>
                  <a:srgbClr val="202124"/>
                </a:solidFill>
                <a:effectLst/>
                <a:latin typeface="Google Sans"/>
                <a:cs typeface="Arial" panose="020B0604020202020204" pitchFamily="34" charset="0"/>
              </a:rPr>
              <a:t>h</a:t>
            </a:r>
            <a:r>
              <a:rPr lang="en-US" b="0" i="1" dirty="0">
                <a:solidFill>
                  <a:srgbClr val="202124"/>
                </a:solidFill>
                <a:effectLst/>
                <a:latin typeface="Google Sans"/>
              </a:rPr>
              <a:t>ematopoietic stem cell transplant; </a:t>
            </a:r>
            <a:r>
              <a:rPr lang="en-US" sz="1200" i="1" dirty="0">
                <a:latin typeface="Arial" panose="020B0604020202020204" pitchFamily="34" charset="0"/>
                <a:cs typeface="Arial" panose="020B0604020202020204" pitchFamily="34" charset="0"/>
              </a:rPr>
              <a:t>IMiD, immunomodulatory drug; ixa, ixazomib; Kd, carfilzomib, dexamethasone; len, lenalidomide; MM, multiple myeloma; MRD, measurable residual disease; OS, overall survival; PD, progressive disease; PFS, progression-free survival; PI, proteasome inhibitor; Pom, pomalidomide; PS, performance status; R/R, relapsed/refractory; SoC, standard of care; Vd, bortezomib, dexamethasone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1"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9024828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 complete response; DoR, duration of response; Ide-cel, idecabtagene vicleucel; IRC, independent review committee; ORR, overall response rate; PFS, progression-free survival; PR, partial response; sCR, stringent complete response; SoC, standard of care; VGPR, very good partial response.</a:t>
            </a:r>
          </a:p>
        </p:txBody>
      </p:sp>
      <p:sp>
        <p:nvSpPr>
          <p:cNvPr id="4" name="Slide Number Placeholder 3"/>
          <p:cNvSpPr>
            <a:spLocks noGrp="1"/>
          </p:cNvSpPr>
          <p:nvPr>
            <p:ph type="sldNum" sz="quarter" idx="5"/>
          </p:nvPr>
        </p:nvSpPr>
        <p:spPr/>
        <p:txBody>
          <a:bodyPr/>
          <a:lstStyle/>
          <a:p>
            <a:fld id="{4B7350FD-497D-134B-B8CA-A89F2862A383}" type="slidenum">
              <a:rPr lang="en-US" smtClean="0"/>
              <a:t>36</a:t>
            </a:fld>
            <a:endParaRPr lang="en-US" dirty="0"/>
          </a:p>
        </p:txBody>
      </p:sp>
    </p:spTree>
    <p:extLst>
      <p:ext uri="{BB962C8B-B14F-4D97-AF65-F5344CB8AC3E}">
        <p14:creationId xmlns:p14="http://schemas.microsoft.com/office/powerpoint/2010/main" val="143354320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3" name="Rectangle 1"/>
          <p:cNvSpPr>
            <a:spLocks noGrp="1" noRot="1" noChangeAspect="1" noChangeArrowheads="1" noTextEdit="1"/>
          </p:cNvSpPr>
          <p:nvPr>
            <p:ph type="sldImg"/>
          </p:nvPr>
        </p:nvSpPr>
        <p:spPr bwMode="auto">
          <a:xfrm>
            <a:off x="820738" y="1006475"/>
            <a:ext cx="6129337" cy="3448050"/>
          </a:xfrm>
          <a:prstGeom prst="rect">
            <a:avLst/>
          </a:prstGeom>
          <a:solidFill>
            <a:srgbClr val="FFFFFF"/>
          </a:solidFill>
          <a:ln>
            <a:solidFill>
              <a:srgbClr val="000000"/>
            </a:solidFill>
            <a:miter lim="800000"/>
            <a:headEnd/>
            <a:tailEnd/>
          </a:ln>
        </p:spPr>
      </p:sp>
      <p:sp>
        <p:nvSpPr>
          <p:cNvPr id="13314" name="Text Box 2"/>
          <p:cNvSpPr txBox="1">
            <a:spLocks noGrp="1" noChangeArrowheads="1"/>
          </p:cNvSpPr>
          <p:nvPr>
            <p:ph type="body" idx="1"/>
          </p:nvPr>
        </p:nvSpPr>
        <p:spPr bwMode="auto">
          <a:xfrm>
            <a:off x="1185863" y="4787900"/>
            <a:ext cx="5407025" cy="3827463"/>
          </a:xfrm>
          <a:prstGeom prst="rect">
            <a:avLst/>
          </a:prstGeom>
          <a:noFill/>
          <a:ln>
            <a:miter lim="800000"/>
            <a:headEnd/>
            <a:tailEnd/>
          </a:ln>
        </p:spPr>
        <p:txBody>
          <a:bodyPr lIns="0" tIns="0" rIns="0" bIns="0">
            <a:spAutoFit/>
          </a:bodyPr>
          <a:lstStyle/>
          <a:p>
            <a:pPr marL="215900" indent="-215900" eaLnBrk="1">
              <a:lnSpc>
                <a:spcPct val="97000"/>
              </a:lnSpc>
              <a:spcBef>
                <a:spcPct val="0"/>
              </a:spcBef>
              <a:buSzPct val="45000"/>
              <a:buFont typeface="StarSymbol" charset="0"/>
              <a:buNone/>
              <a:tabLst>
                <a:tab pos="723900" algn="l"/>
                <a:tab pos="1447800" algn="l"/>
                <a:tab pos="2171700" algn="l"/>
                <a:tab pos="2895600" algn="l"/>
                <a:tab pos="3619500" algn="l"/>
                <a:tab pos="4343400" algn="l"/>
                <a:tab pos="5067300" algn="l"/>
              </a:tabLst>
            </a:pPr>
            <a:r>
              <a:rPr lang="en-GB" i="1" dirty="0">
                <a:latin typeface="Arial" charset="0"/>
                <a:ea typeface="Gothic" charset="0"/>
                <a:cs typeface="Gothic" charset="0"/>
              </a:rPr>
              <a:t>AE, adverse event; CRS, cytokine-release syndrome; </a:t>
            </a:r>
            <a:r>
              <a:rPr lang="en-US" i="1" dirty="0"/>
              <a:t>Ide-cel, idecabtagene vicleucel.</a:t>
            </a:r>
            <a:endParaRPr lang="en-GB" i="1" dirty="0">
              <a:latin typeface="Arial" charset="0"/>
              <a:ea typeface="Gothic" charset="0"/>
              <a:cs typeface="Gothic" charset="0"/>
            </a:endParaRPr>
          </a:p>
        </p:txBody>
      </p:sp>
    </p:spTree>
    <p:extLst>
      <p:ext uri="{BB962C8B-B14F-4D97-AF65-F5344CB8AC3E}">
        <p14:creationId xmlns:p14="http://schemas.microsoft.com/office/powerpoint/2010/main" val="230185761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BCMA, B-cell maturation antigen; cilta-cel, ciltacabtagene autoleucel; CR, complete response; DPd, daratumumab/pomalidomide/dexamethasone; ECOG, Eastern Cooperative Oncology Group; IMiD, immunomodulatory drug; ISS, International Staging System; ITT, intention-to-treat; MM, multiple myeloma; MRD, measurable residual disease; ORR, overall response rate; OS, overall survival; PD, progressive disease; PFS, progression-free survival; PI, proteasome inhibitor; PK/PD, pharmacokinetics/pharmacodynamics; PRO, patient-reported outcome; PS, performance status; PVd, pomalidomide/bortezomib/dexamethasone.</a:t>
            </a:r>
          </a:p>
        </p:txBody>
      </p:sp>
      <p:sp>
        <p:nvSpPr>
          <p:cNvPr id="4" name="Slide Number Placeholder 3"/>
          <p:cNvSpPr>
            <a:spLocks noGrp="1"/>
          </p:cNvSpPr>
          <p:nvPr>
            <p:ph type="sldNum" sz="quarter" idx="5"/>
          </p:nvPr>
        </p:nvSpPr>
        <p:spPr/>
        <p:txBody>
          <a:bodyPr/>
          <a:lstStyle/>
          <a:p>
            <a:fld id="{D60ABAA2-6C4E-466F-9BAE-1C454D0B2418}" type="slidenum">
              <a:rPr lang="en-US" smtClean="0"/>
              <a:t>38</a:t>
            </a:fld>
            <a:endParaRPr lang="en-US" dirty="0"/>
          </a:p>
        </p:txBody>
      </p:sp>
    </p:spTree>
    <p:extLst>
      <p:ext uri="{BB962C8B-B14F-4D97-AF65-F5344CB8AC3E}">
        <p14:creationId xmlns:p14="http://schemas.microsoft.com/office/powerpoint/2010/main" val="226593139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Cilta-cel, ciltacabtagene autoleucel; ITT, intention-to-treat; m, median; </a:t>
            </a:r>
            <a:r>
              <a:rPr lang="en-US" b="0" i="1" dirty="0"/>
              <a:t>MRD, measurable residual disease; </a:t>
            </a:r>
            <a:r>
              <a:rPr lang="en-US" i="1" dirty="0"/>
              <a:t>NE, not estimable; NR, not reached; PFS, progression-free survival; SoC, standard of care.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39</a:t>
            </a:fld>
            <a:endParaRPr lang="en-US" altLang="en-US" dirty="0"/>
          </a:p>
        </p:txBody>
      </p:sp>
    </p:spTree>
    <p:extLst>
      <p:ext uri="{BB962C8B-B14F-4D97-AF65-F5344CB8AC3E}">
        <p14:creationId xmlns:p14="http://schemas.microsoft.com/office/powerpoint/2010/main" val="63044442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Cilta-cel, ciltacabtagene autoleucel; CRS, cytokine-release syndrome; ICANS, immune effector cell–associated neurotoxicity syndrome; PML, </a:t>
            </a:r>
            <a:r>
              <a:rPr lang="en-US" b="0" i="1" dirty="0">
                <a:solidFill>
                  <a:srgbClr val="4D5156"/>
                </a:solidFill>
                <a:effectLst/>
                <a:latin typeface="Roboto" panose="02000000000000000000" pitchFamily="2" charset="0"/>
              </a:rPr>
              <a:t>progressive multifocal leukoencephalopathy; </a:t>
            </a:r>
            <a:r>
              <a:rPr lang="en-US" i="1" dirty="0"/>
              <a:t>SoC, standard of care; TEAE, treatment-emergent adverse event.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40</a:t>
            </a:fld>
            <a:endParaRPr lang="en-US" altLang="en-US" dirty="0"/>
          </a:p>
        </p:txBody>
      </p:sp>
    </p:spTree>
    <p:extLst>
      <p:ext uri="{BB962C8B-B14F-4D97-AF65-F5344CB8AC3E}">
        <p14:creationId xmlns:p14="http://schemas.microsoft.com/office/powerpoint/2010/main" val="395387511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BCMA, B-cell maturation antigen; </a:t>
            </a:r>
            <a:r>
              <a:rPr lang="en-US" b="0" i="1" dirty="0">
                <a:solidFill>
                  <a:srgbClr val="3E3D40"/>
                </a:solidFill>
                <a:effectLst/>
                <a:latin typeface="Georgia" panose="02040502050405020303" pitchFamily="18" charset="0"/>
              </a:rPr>
              <a:t>MM, multiple myeloma; </a:t>
            </a:r>
            <a:r>
              <a:rPr lang="en-US" i="1" dirty="0"/>
              <a:t>NK, natural killer; PC, plasma cell; scFv, single chain variable fragment.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DA52810-49E0-487A-A9FB-8087680BFEC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773353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MM, multiple myeloma; R/R, relapsed/refractory; tx, treatment.</a:t>
            </a:r>
          </a:p>
        </p:txBody>
      </p:sp>
      <p:sp>
        <p:nvSpPr>
          <p:cNvPr id="4" name="Slide Number Placeholder 3"/>
          <p:cNvSpPr>
            <a:spLocks noGrp="1"/>
          </p:cNvSpPr>
          <p:nvPr>
            <p:ph type="sldNum" sz="quarter" idx="5"/>
          </p:nvPr>
        </p:nvSpPr>
        <p:spPr/>
        <p:txBody>
          <a:bodyPr/>
          <a:lstStyle/>
          <a:p>
            <a:fld id="{99B340D5-8057-485F-A5D6-4C6956BF1555}" type="slidenum">
              <a:rPr lang="en-US" smtClean="0"/>
              <a:t>43</a:t>
            </a:fld>
            <a:endParaRPr lang="en-US" dirty="0"/>
          </a:p>
        </p:txBody>
      </p:sp>
    </p:spTree>
    <p:extLst>
      <p:ext uri="{BB962C8B-B14F-4D97-AF65-F5344CB8AC3E}">
        <p14:creationId xmlns:p14="http://schemas.microsoft.com/office/powerpoint/2010/main" val="298767572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 complete response; DoR, duration of response; IMiD, immunomodulatory drug; MM, multiple myeloma; MRD, measurable residual disease; NE, not estimable; ORR, overall response rate; OS, overall survival; PFS, progression-free survival; PI, proteasome inhibitor; PR, partial response; R/R, relapsed/refractory; sCR, stringent complete response; VGPR, very good partial response.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48BD0B0-9885-4FC6-A65E-C2A551FDF613}"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6383137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CRS, cytokine-release syndrome; DoR, duration of response; f/u, follow-up; ICANS, immune effector cell–associated neurotoxicity syndrome; MM, multiple myeloma; NR, not reached; P2D, phase II dose.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7350FD-497D-134B-B8CA-A89F2862A383}"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Geneva" panose="020B0503030404040204" pitchFamily="34" charset="0"/>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dirty="0">
              <a:ln>
                <a:noFill/>
              </a:ln>
              <a:solidFill>
                <a:prstClr val="black"/>
              </a:solidFill>
              <a:effectLst/>
              <a:uLnTx/>
              <a:uFillTx/>
              <a:latin typeface="Calibri" panose="020F0502020204030204"/>
              <a:ea typeface="Geneva" panose="020B0503030404040204" pitchFamily="34" charset="0"/>
              <a:cs typeface="Arial" panose="020B0604020202020204" pitchFamily="34" charset="0"/>
            </a:endParaRPr>
          </a:p>
        </p:txBody>
      </p:sp>
    </p:spTree>
    <p:extLst>
      <p:ext uri="{BB962C8B-B14F-4D97-AF65-F5344CB8AC3E}">
        <p14:creationId xmlns:p14="http://schemas.microsoft.com/office/powerpoint/2010/main" val="137376606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CRS, cytokine-release syndrome; GVHD, graft-vs-host disease.</a:t>
            </a:r>
          </a:p>
        </p:txBody>
      </p:sp>
      <p:sp>
        <p:nvSpPr>
          <p:cNvPr id="4" name="Slide Number Placeholder 3"/>
          <p:cNvSpPr>
            <a:spLocks noGrp="1"/>
          </p:cNvSpPr>
          <p:nvPr>
            <p:ph type="sldNum" sz="quarter" idx="5"/>
          </p:nvPr>
        </p:nvSpPr>
        <p:spPr/>
        <p:txBody>
          <a:bodyPr/>
          <a:lstStyle/>
          <a:p>
            <a:fld id="{99B340D5-8057-485F-A5D6-4C6956BF1555}" type="slidenum">
              <a:rPr lang="en-US" smtClean="0"/>
              <a:t>46</a:t>
            </a:fld>
            <a:endParaRPr lang="en-US" dirty="0"/>
          </a:p>
        </p:txBody>
      </p:sp>
    </p:spTree>
    <p:extLst>
      <p:ext uri="{BB962C8B-B14F-4D97-AF65-F5344CB8AC3E}">
        <p14:creationId xmlns:p14="http://schemas.microsoft.com/office/powerpoint/2010/main" val="205256029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DLT, dose-limiting toxicity; DoR, duration of response; ECOG PS, Eastern Cooperative Oncology Group performance status; GVHD, graft-vs-host disease; MM, multiple myeloma; ORR, overall response rate; PI, proteasome inhibitor; R/R, relapsed/refractory; TCR, T cell receptor; TRAC, T-cell receptor alpha constant.</a:t>
            </a:r>
          </a:p>
        </p:txBody>
      </p:sp>
      <p:sp>
        <p:nvSpPr>
          <p:cNvPr id="4" name="Slide Number Placeholder 3"/>
          <p:cNvSpPr>
            <a:spLocks noGrp="1"/>
          </p:cNvSpPr>
          <p:nvPr>
            <p:ph type="sldNum" sz="quarter" idx="5"/>
          </p:nvPr>
        </p:nvSpPr>
        <p:spPr/>
        <p:txBody>
          <a:bodyPr/>
          <a:lstStyle/>
          <a:p>
            <a:fld id="{99B340D5-8057-485F-A5D6-4C6956BF1555}" type="slidenum">
              <a:rPr lang="en-US" smtClean="0"/>
              <a:t>47</a:t>
            </a:fld>
            <a:endParaRPr lang="en-US" dirty="0"/>
          </a:p>
        </p:txBody>
      </p:sp>
    </p:spTree>
    <p:extLst>
      <p:ext uri="{BB962C8B-B14F-4D97-AF65-F5344CB8AC3E}">
        <p14:creationId xmlns:p14="http://schemas.microsoft.com/office/powerpoint/2010/main" val="323189061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1" dirty="0">
                <a:solidFill>
                  <a:schemeClr val="bg1"/>
                </a:solidFill>
                <a:latin typeface="Calibri" panose="020F0502020204030204" pitchFamily="34" charset="0"/>
              </a:rPr>
              <a:t>AE, adverse event; CR, complete response; CRS, cytokine-release syndrome; DLT, dose-limiting toxicity; FCA, fludarabine/cyclophosphamide/ALLO-647</a:t>
            </a:r>
            <a:r>
              <a:rPr lang="en-US" i="1" dirty="0"/>
              <a:t>; GVHD, graft-vs-host-disease; ICANS, immune effector cell–associated neurotoxicity syndrome; mDoR, median duration of response; ORR, overall response rate; sCR, stringent complete response; VGPR, very good partial response.</a:t>
            </a:r>
          </a:p>
        </p:txBody>
      </p:sp>
      <p:sp>
        <p:nvSpPr>
          <p:cNvPr id="4" name="Slide Number Placeholder 3"/>
          <p:cNvSpPr>
            <a:spLocks noGrp="1"/>
          </p:cNvSpPr>
          <p:nvPr>
            <p:ph type="sldNum" sz="quarter" idx="5"/>
          </p:nvPr>
        </p:nvSpPr>
        <p:spPr/>
        <p:txBody>
          <a:bodyPr/>
          <a:lstStyle/>
          <a:p>
            <a:fld id="{CBFAA9E6-400A-E640-A318-E520058423C6}" type="slidenum">
              <a:rPr lang="en-US" smtClean="0"/>
              <a:pPr/>
              <a:t>48</a:t>
            </a:fld>
            <a:endParaRPr lang="en-US" dirty="0"/>
          </a:p>
        </p:txBody>
      </p:sp>
    </p:spTree>
    <p:extLst>
      <p:ext uri="{BB962C8B-B14F-4D97-AF65-F5344CB8AC3E}">
        <p14:creationId xmlns:p14="http://schemas.microsoft.com/office/powerpoint/2010/main" val="29588213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IFN, interferon; IL, interleukin; MM, multiple myeloma.</a:t>
            </a:r>
          </a:p>
        </p:txBody>
      </p:sp>
      <p:sp>
        <p:nvSpPr>
          <p:cNvPr id="4" name="Slide Number Placeholder 3"/>
          <p:cNvSpPr>
            <a:spLocks noGrp="1"/>
          </p:cNvSpPr>
          <p:nvPr>
            <p:ph type="sldNum" sz="quarter" idx="5"/>
          </p:nvPr>
        </p:nvSpPr>
        <p:spPr/>
        <p:txBody>
          <a:bodyPr/>
          <a:lstStyle/>
          <a:p>
            <a:fld id="{99B340D5-8057-485F-A5D6-4C6956BF1555}" type="slidenum">
              <a:rPr lang="en-US" smtClean="0"/>
              <a:t>49</a:t>
            </a:fld>
            <a:endParaRPr lang="en-US" dirty="0"/>
          </a:p>
        </p:txBody>
      </p:sp>
    </p:spTree>
    <p:extLst>
      <p:ext uri="{BB962C8B-B14F-4D97-AF65-F5344CB8AC3E}">
        <p14:creationId xmlns:p14="http://schemas.microsoft.com/office/powerpoint/2010/main" val="147834831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Bort, bortezomib; Carf, carfilzomib; Dara, daratumumab; Dex, dexamethasone; MM, multiple myeloma; ND, newly diagnosed; ORR, overall response rate; RP2D, recommended phase II dose; R/R, relapsed/refractory.</a:t>
            </a:r>
          </a:p>
        </p:txBody>
      </p:sp>
      <p:sp>
        <p:nvSpPr>
          <p:cNvPr id="4" name="Slide Number Placeholder 3"/>
          <p:cNvSpPr>
            <a:spLocks noGrp="1"/>
          </p:cNvSpPr>
          <p:nvPr>
            <p:ph type="sldNum" sz="quarter" idx="5"/>
          </p:nvPr>
        </p:nvSpPr>
        <p:spPr/>
        <p:txBody>
          <a:bodyPr/>
          <a:lstStyle/>
          <a:p>
            <a:fld id="{99B340D5-8057-485F-A5D6-4C6956BF1555}" type="slidenum">
              <a:rPr lang="en-US" smtClean="0"/>
              <a:t>50</a:t>
            </a:fld>
            <a:endParaRPr lang="en-US" dirty="0"/>
          </a:p>
        </p:txBody>
      </p:sp>
    </p:spTree>
    <p:extLst>
      <p:ext uri="{BB962C8B-B14F-4D97-AF65-F5344CB8AC3E}">
        <p14:creationId xmlns:p14="http://schemas.microsoft.com/office/powerpoint/2010/main" val="219025240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MRD, measurable residual disease.</a:t>
            </a:r>
          </a:p>
        </p:txBody>
      </p:sp>
      <p:sp>
        <p:nvSpPr>
          <p:cNvPr id="4" name="Slide Number Placeholder 3"/>
          <p:cNvSpPr>
            <a:spLocks noGrp="1"/>
          </p:cNvSpPr>
          <p:nvPr>
            <p:ph type="sldNum" sz="quarter" idx="5"/>
          </p:nvPr>
        </p:nvSpPr>
        <p:spPr/>
        <p:txBody>
          <a:bodyPr/>
          <a:lstStyle/>
          <a:p>
            <a:fld id="{99B340D5-8057-485F-A5D6-4C6956BF1555}" type="slidenum">
              <a:rPr lang="en-US" smtClean="0"/>
              <a:t>51</a:t>
            </a:fld>
            <a:endParaRPr lang="en-US" dirty="0"/>
          </a:p>
        </p:txBody>
      </p:sp>
    </p:spTree>
    <p:extLst>
      <p:ext uri="{BB962C8B-B14F-4D97-AF65-F5344CB8AC3E}">
        <p14:creationId xmlns:p14="http://schemas.microsoft.com/office/powerpoint/2010/main" val="328172632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52</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extLst>
      <p:ext uri="{BB962C8B-B14F-4D97-AF65-F5344CB8AC3E}">
        <p14:creationId xmlns:p14="http://schemas.microsoft.com/office/powerpoint/2010/main" val="78979349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1_Title Slide">
    <p:spTree>
      <p:nvGrpSpPr>
        <p:cNvPr id="1" name=""/>
        <p:cNvGrpSpPr/>
        <p:nvPr/>
      </p:nvGrpSpPr>
      <p:grpSpPr>
        <a:xfrm>
          <a:off x="0" y="0"/>
          <a:ext cx="0" cy="0"/>
          <a:chOff x="0" y="0"/>
          <a:chExt cx="0" cy="0"/>
        </a:xfrm>
      </p:grpSpPr>
      <p:pic>
        <p:nvPicPr>
          <p:cNvPr id="4" name="Picture 3" descr="A picture containing decorated, colorful, several&#10;&#10;Description automatically generated">
            <a:extLst>
              <a:ext uri="{FF2B5EF4-FFF2-40B4-BE49-F238E27FC236}">
                <a16:creationId xmlns:a16="http://schemas.microsoft.com/office/drawing/2014/main" id="{B737D89C-AD48-1D74-CB3E-D1929AD6253F}"/>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r="-52"/>
          <a:stretch/>
        </p:blipFill>
        <p:spPr>
          <a:xfrm>
            <a:off x="6104238" y="3667126"/>
            <a:ext cx="6096000" cy="3190873"/>
          </a:xfrm>
          <a:prstGeom prst="rect">
            <a:avLst/>
          </a:prstGeom>
        </p:spPr>
      </p:pic>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 name="Picture 1">
            <a:extLst>
              <a:ext uri="{FF2B5EF4-FFF2-40B4-BE49-F238E27FC236}">
                <a16:creationId xmlns:a16="http://schemas.microsoft.com/office/drawing/2014/main" id="{05CFDA6E-B779-CF59-6AF8-77CD3A3FDD6F}"/>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spTree>
    <p:extLst>
      <p:ext uri="{BB962C8B-B14F-4D97-AF65-F5344CB8AC3E}">
        <p14:creationId xmlns:p14="http://schemas.microsoft.com/office/powerpoint/2010/main" val="405623011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382493692"/>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7" name="Group 6">
            <a:extLst>
              <a:ext uri="{FF2B5EF4-FFF2-40B4-BE49-F238E27FC236}">
                <a16:creationId xmlns:a16="http://schemas.microsoft.com/office/drawing/2014/main" id="{810DA647-D5FC-2808-360D-0790052FCA21}"/>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A9B2A583-666F-0E37-0288-812730303F45}"/>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5882BA01-0A5C-A265-C440-B58F5BFAE0D9}"/>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232148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A82A2E1C-AB71-2B4B-D167-3262380AD8E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66160951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83583442"/>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8" name="Group 7">
            <a:extLst>
              <a:ext uri="{FF2B5EF4-FFF2-40B4-BE49-F238E27FC236}">
                <a16:creationId xmlns:a16="http://schemas.microsoft.com/office/drawing/2014/main" id="{09400455-AA9F-02B9-D663-1113C04C28E2}"/>
              </a:ext>
            </a:extLst>
          </p:cNvPr>
          <p:cNvGrpSpPr/>
          <p:nvPr userDrawn="1"/>
        </p:nvGrpSpPr>
        <p:grpSpPr>
          <a:xfrm>
            <a:off x="8869472" y="6298815"/>
            <a:ext cx="2877113" cy="394353"/>
            <a:chOff x="8869472" y="6298815"/>
            <a:chExt cx="2877113" cy="394353"/>
          </a:xfrm>
        </p:grpSpPr>
        <p:pic>
          <p:nvPicPr>
            <p:cNvPr id="9" name="Picture 8">
              <a:extLst>
                <a:ext uri="{FF2B5EF4-FFF2-40B4-BE49-F238E27FC236}">
                  <a16:creationId xmlns:a16="http://schemas.microsoft.com/office/drawing/2014/main" id="{8884BB24-5CE3-3D7B-40A5-1A14767F1009}"/>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10" name="Rectangle 9">
              <a:extLst>
                <a:ext uri="{FF2B5EF4-FFF2-40B4-BE49-F238E27FC236}">
                  <a16:creationId xmlns:a16="http://schemas.microsoft.com/office/drawing/2014/main" id="{C585DE6D-F104-1507-9CDD-99046DD6EB36}"/>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57599233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6648809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2" name="Group 1">
            <a:extLst>
              <a:ext uri="{FF2B5EF4-FFF2-40B4-BE49-F238E27FC236}">
                <a16:creationId xmlns:a16="http://schemas.microsoft.com/office/drawing/2014/main" id="{CBD25B05-494D-10D6-D6CB-91E145D4D764}"/>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59CB4FB2-8D65-F26E-4C70-E2CFAA097BFA}"/>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82A07F45-AAD2-073E-3427-3B516553BC36}"/>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85661658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10234793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grpSp>
        <p:nvGrpSpPr>
          <p:cNvPr id="6" name="Group 5">
            <a:extLst>
              <a:ext uri="{FF2B5EF4-FFF2-40B4-BE49-F238E27FC236}">
                <a16:creationId xmlns:a16="http://schemas.microsoft.com/office/drawing/2014/main" id="{B03594EB-10CB-9379-6758-D8F425326D29}"/>
              </a:ext>
            </a:extLst>
          </p:cNvPr>
          <p:cNvGrpSpPr/>
          <p:nvPr userDrawn="1"/>
        </p:nvGrpSpPr>
        <p:grpSpPr>
          <a:xfrm>
            <a:off x="8869472" y="6298815"/>
            <a:ext cx="2877113" cy="394353"/>
            <a:chOff x="8869472" y="6298815"/>
            <a:chExt cx="2877113" cy="394353"/>
          </a:xfrm>
        </p:grpSpPr>
        <p:pic>
          <p:nvPicPr>
            <p:cNvPr id="7" name="Picture 6">
              <a:extLst>
                <a:ext uri="{FF2B5EF4-FFF2-40B4-BE49-F238E27FC236}">
                  <a16:creationId xmlns:a16="http://schemas.microsoft.com/office/drawing/2014/main" id="{325335C2-07C1-FF04-A325-D3E7DB57AD9D}"/>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8" name="Rectangle 7">
              <a:extLst>
                <a:ext uri="{FF2B5EF4-FFF2-40B4-BE49-F238E27FC236}">
                  <a16:creationId xmlns:a16="http://schemas.microsoft.com/office/drawing/2014/main" id="{3C8BDB9B-4A3A-0B98-3A38-C87A10DEEDAC}"/>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58275548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06828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10B6F5D9-8915-E4FC-E7B6-6375C7355436}"/>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C39035D6-BBC0-0E77-1850-96FD529DAA79}"/>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3CFE5C07-C2B0-2650-A9CD-5393EC85D1F9}"/>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43691770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8274E00B-4866-0956-9593-5239905B7E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101511346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15C011E-826B-489F-BD79-EA03B61EC007}" type="datetimeFigureOut">
              <a:rPr lang="en-US" smtClean="0"/>
              <a:pPr/>
              <a:t>7/14/2023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73F57DD-562E-48A9-B7E2-B677EF42A2FB}" type="slidenum">
              <a:rPr lang="en-US" smtClean="0"/>
              <a:pPr/>
              <a:t>‹#›</a:t>
            </a:fld>
            <a:endParaRPr lang="en-US" dirty="0"/>
          </a:p>
        </p:txBody>
      </p:sp>
    </p:spTree>
    <p:extLst>
      <p:ext uri="{BB962C8B-B14F-4D97-AF65-F5344CB8AC3E}">
        <p14:creationId xmlns:p14="http://schemas.microsoft.com/office/powerpoint/2010/main" val="9677386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5C011E-826B-489F-BD79-EA03B61EC007}" type="datetimeFigureOut">
              <a:rPr lang="en-US" smtClean="0"/>
              <a:pPr/>
              <a:t>7/14/2023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73F57DD-562E-48A9-B7E2-B677EF42A2FB}" type="slidenum">
              <a:rPr lang="en-US" smtClean="0"/>
              <a:pPr/>
              <a:t>‹#›</a:t>
            </a:fld>
            <a:endParaRPr lang="en-US" dirty="0"/>
          </a:p>
        </p:txBody>
      </p:sp>
    </p:spTree>
    <p:extLst>
      <p:ext uri="{BB962C8B-B14F-4D97-AF65-F5344CB8AC3E}">
        <p14:creationId xmlns:p14="http://schemas.microsoft.com/office/powerpoint/2010/main" val="3726552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1" y="4589464"/>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15C011E-826B-489F-BD79-EA03B61EC007}" type="datetimeFigureOut">
              <a:rPr lang="en-US" smtClean="0"/>
              <a:pPr/>
              <a:t>7/14/2023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73F57DD-562E-48A9-B7E2-B677EF42A2FB}" type="slidenum">
              <a:rPr lang="en-US" smtClean="0"/>
              <a:pPr/>
              <a:t>‹#›</a:t>
            </a:fld>
            <a:endParaRPr lang="en-US" dirty="0"/>
          </a:p>
        </p:txBody>
      </p:sp>
    </p:spTree>
    <p:extLst>
      <p:ext uri="{BB962C8B-B14F-4D97-AF65-F5344CB8AC3E}">
        <p14:creationId xmlns:p14="http://schemas.microsoft.com/office/powerpoint/2010/main" val="4184217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5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825625"/>
            <a:ext cx="515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15C011E-826B-489F-BD79-EA03B61EC007}" type="datetimeFigureOut">
              <a:rPr lang="en-US" smtClean="0"/>
              <a:pPr/>
              <a:t>7/14/2023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73F57DD-562E-48A9-B7E2-B677EF42A2FB}" type="slidenum">
              <a:rPr lang="en-US" smtClean="0"/>
              <a:pPr/>
              <a:t>‹#›</a:t>
            </a:fld>
            <a:endParaRPr lang="en-US" dirty="0"/>
          </a:p>
        </p:txBody>
      </p:sp>
    </p:spTree>
    <p:extLst>
      <p:ext uri="{BB962C8B-B14F-4D97-AF65-F5344CB8AC3E}">
        <p14:creationId xmlns:p14="http://schemas.microsoft.com/office/powerpoint/2010/main" val="7951710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15C011E-826B-489F-BD79-EA03B61EC007}" type="datetimeFigureOut">
              <a:rPr lang="en-US" smtClean="0"/>
              <a:pPr/>
              <a:t>7/14/2023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E73F57DD-562E-48A9-B7E2-B677EF42A2FB}" type="slidenum">
              <a:rPr lang="en-US" smtClean="0"/>
              <a:pPr/>
              <a:t>‹#›</a:t>
            </a:fld>
            <a:endParaRPr lang="en-US" dirty="0"/>
          </a:p>
        </p:txBody>
      </p:sp>
    </p:spTree>
    <p:extLst>
      <p:ext uri="{BB962C8B-B14F-4D97-AF65-F5344CB8AC3E}">
        <p14:creationId xmlns:p14="http://schemas.microsoft.com/office/powerpoint/2010/main" val="27205907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15C011E-826B-489F-BD79-EA03B61EC007}" type="datetimeFigureOut">
              <a:rPr lang="en-US" smtClean="0"/>
              <a:pPr/>
              <a:t>7/14/2023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E73F57DD-562E-48A9-B7E2-B677EF42A2FB}" type="slidenum">
              <a:rPr lang="en-US" smtClean="0"/>
              <a:pPr/>
              <a:t>‹#›</a:t>
            </a:fld>
            <a:endParaRPr lang="en-US" dirty="0"/>
          </a:p>
        </p:txBody>
      </p:sp>
    </p:spTree>
    <p:extLst>
      <p:ext uri="{BB962C8B-B14F-4D97-AF65-F5344CB8AC3E}">
        <p14:creationId xmlns:p14="http://schemas.microsoft.com/office/powerpoint/2010/main" val="10991295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5C011E-826B-489F-BD79-EA03B61EC007}" type="datetimeFigureOut">
              <a:rPr lang="en-US" smtClean="0"/>
              <a:pPr/>
              <a:t>7/14/2023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E73F57DD-562E-48A9-B7E2-B677EF42A2FB}" type="slidenum">
              <a:rPr lang="en-US" smtClean="0"/>
              <a:pPr/>
              <a:t>‹#›</a:t>
            </a:fld>
            <a:endParaRPr lang="en-US" dirty="0"/>
          </a:p>
        </p:txBody>
      </p:sp>
    </p:spTree>
    <p:extLst>
      <p:ext uri="{BB962C8B-B14F-4D97-AF65-F5344CB8AC3E}">
        <p14:creationId xmlns:p14="http://schemas.microsoft.com/office/powerpoint/2010/main" val="38904165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15C011E-826B-489F-BD79-EA03B61EC007}" type="datetimeFigureOut">
              <a:rPr lang="en-US" smtClean="0"/>
              <a:pPr/>
              <a:t>7/14/2023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73F57DD-562E-48A9-B7E2-B677EF42A2FB}" type="slidenum">
              <a:rPr lang="en-US" smtClean="0"/>
              <a:pPr/>
              <a:t>‹#›</a:t>
            </a:fld>
            <a:endParaRPr lang="en-US" dirty="0"/>
          </a:p>
        </p:txBody>
      </p:sp>
    </p:spTree>
    <p:extLst>
      <p:ext uri="{BB962C8B-B14F-4D97-AF65-F5344CB8AC3E}">
        <p14:creationId xmlns:p14="http://schemas.microsoft.com/office/powerpoint/2010/main" val="405486403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15C011E-826B-489F-BD79-EA03B61EC007}" type="datetimeFigureOut">
              <a:rPr lang="en-US" smtClean="0"/>
              <a:pPr/>
              <a:t>7/14/2023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73F57DD-562E-48A9-B7E2-B677EF42A2FB}" type="slidenum">
              <a:rPr lang="en-US" smtClean="0"/>
              <a:pPr/>
              <a:t>‹#›</a:t>
            </a:fld>
            <a:endParaRPr lang="en-US" dirty="0"/>
          </a:p>
        </p:txBody>
      </p:sp>
    </p:spTree>
    <p:extLst>
      <p:ext uri="{BB962C8B-B14F-4D97-AF65-F5344CB8AC3E}">
        <p14:creationId xmlns:p14="http://schemas.microsoft.com/office/powerpoint/2010/main" val="34760839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5C011E-826B-489F-BD79-EA03B61EC007}" type="datetimeFigureOut">
              <a:rPr lang="en-US" smtClean="0"/>
              <a:pPr/>
              <a:t>7/14/2023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73F57DD-562E-48A9-B7E2-B677EF42A2FB}" type="slidenum">
              <a:rPr lang="en-US" smtClean="0"/>
              <a:pPr/>
              <a:t>‹#›</a:t>
            </a:fld>
            <a:endParaRPr lang="en-US" dirty="0"/>
          </a:p>
        </p:txBody>
      </p:sp>
    </p:spTree>
    <p:extLst>
      <p:ext uri="{BB962C8B-B14F-4D97-AF65-F5344CB8AC3E}">
        <p14:creationId xmlns:p14="http://schemas.microsoft.com/office/powerpoint/2010/main" val="32812014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1" y="365125"/>
            <a:ext cx="76835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5C011E-826B-489F-BD79-EA03B61EC007}" type="datetimeFigureOut">
              <a:rPr lang="en-US" smtClean="0"/>
              <a:pPr/>
              <a:t>7/14/2023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73F57DD-562E-48A9-B7E2-B677EF42A2FB}" type="slidenum">
              <a:rPr lang="en-US" smtClean="0"/>
              <a:pPr/>
              <a:t>‹#›</a:t>
            </a:fld>
            <a:endParaRPr lang="en-US" dirty="0"/>
          </a:p>
        </p:txBody>
      </p:sp>
    </p:spTree>
    <p:extLst>
      <p:ext uri="{BB962C8B-B14F-4D97-AF65-F5344CB8AC3E}">
        <p14:creationId xmlns:p14="http://schemas.microsoft.com/office/powerpoint/2010/main" val="301104157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B97D7CF-9F68-43C8-826D-33AB2A166E7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096000" y="3648075"/>
            <a:ext cx="6096000" cy="3209925"/>
          </a:xfrm>
          <a:prstGeom prst="rect">
            <a:avLst/>
          </a:prstGeom>
        </p:spPr>
      </p:pic>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8786362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14906931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3" name="Picture 2" descr="A picture containing icon&#10;&#10;Description automatically generated">
            <a:extLst>
              <a:ext uri="{FF2B5EF4-FFF2-40B4-BE49-F238E27FC236}">
                <a16:creationId xmlns:a16="http://schemas.microsoft.com/office/drawing/2014/main" id="{B418BC65-FA9C-4AD6-96A5-06C2F5B69799}"/>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a:stretch/>
        </p:blipFill>
        <p:spPr>
          <a:xfrm>
            <a:off x="9034667" y="5560297"/>
            <a:ext cx="3157333" cy="1029416"/>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1674641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6134563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79958739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147501106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609926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pic>
        <p:nvPicPr>
          <p:cNvPr id="10" name="Picture 9" descr="A picture containing icon&#10;&#10;Description automatically generated">
            <a:extLst>
              <a:ext uri="{FF2B5EF4-FFF2-40B4-BE49-F238E27FC236}">
                <a16:creationId xmlns:a16="http://schemas.microsoft.com/office/drawing/2014/main" id="{42E79C8A-E7C4-431E-B7EE-896656B47823}"/>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a:stretch/>
        </p:blipFill>
        <p:spPr>
          <a:xfrm>
            <a:off x="9034667" y="5560297"/>
            <a:ext cx="3157333" cy="1029416"/>
          </a:xfrm>
          <a:prstGeom prst="rect">
            <a:avLst/>
          </a:prstGeom>
        </p:spPr>
      </p:pic>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34199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5" Type="http://schemas.openxmlformats.org/officeDocument/2006/relationships/slideLayout" Target="../slideLayouts/slideLayout29.xml"/><Relationship Id="rId4" Type="http://schemas.openxmlformats.org/officeDocument/2006/relationships/slideLayout" Target="../slideLayouts/slideLayout28.xml"/><Relationship Id="rId9"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5440291"/>
      </p:ext>
    </p:extLst>
  </p:cSld>
  <p:clrMap bg1="dk2" tx1="lt1" bg2="dk1" tx2="lt2" accent1="accent1" accent2="accent2" accent3="accent3" accent4="accent4" accent5="accent5" accent6="accent6" hlink="hlink" folHlink="folHlink"/>
  <p:sldLayoutIdLst>
    <p:sldLayoutId id="2147483807" r:id="rId1"/>
    <p:sldLayoutId id="2147483790" r:id="rId2"/>
    <p:sldLayoutId id="2147483791" r:id="rId3"/>
    <p:sldLayoutId id="2147483792" r:id="rId4"/>
    <p:sldLayoutId id="2147483793" r:id="rId5"/>
    <p:sldLayoutId id="2147483794" r:id="rId6"/>
    <p:sldLayoutId id="2147483795" r:id="rId7"/>
    <p:sldLayoutId id="2147483796" r:id="rId8"/>
    <p:sldLayoutId id="2147483797" r:id="rId9"/>
    <p:sldLayoutId id="2147483798" r:id="rId10"/>
    <p:sldLayoutId id="2147483799" r:id="rId11"/>
    <p:sldLayoutId id="2147483800" r:id="rId12"/>
    <p:sldLayoutId id="2147483801"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701675"/>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295401"/>
            <a:ext cx="10515600" cy="48815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cs typeface="Arial" panose="020B0604020202020204" pitchFamily="34" charset="0"/>
              </a:defRPr>
            </a:lvl1pPr>
          </a:lstStyle>
          <a:p>
            <a:fld id="{815C011E-826B-489F-BD79-EA03B61EC007}" type="datetimeFigureOut">
              <a:rPr lang="en-US" smtClean="0"/>
              <a:pPr/>
              <a:t>7/14/2023</a:t>
            </a:fld>
            <a:endParaRPr lang="en-US" dirty="0"/>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cs typeface="Arial" panose="020B0604020202020204" pitchFamily="34" charset="0"/>
              </a:defRPr>
            </a:lvl1pPr>
          </a:lstStyle>
          <a:p>
            <a:endParaRPr lang="en-US" dirty="0"/>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latin typeface="Arial" panose="020B0604020202020204" pitchFamily="34" charset="0"/>
                <a:cs typeface="Arial" panose="020B0604020202020204" pitchFamily="34" charset="0"/>
              </a:defRPr>
            </a:lvl1pPr>
          </a:lstStyle>
          <a:p>
            <a:fld id="{E73F57DD-562E-48A9-B7E2-B677EF42A2FB}" type="slidenum">
              <a:rPr lang="en-US" smtClean="0"/>
              <a:pPr/>
              <a:t>‹#›</a:t>
            </a:fld>
            <a:endParaRPr lang="en-US" dirty="0"/>
          </a:p>
        </p:txBody>
      </p:sp>
    </p:spTree>
    <p:extLst>
      <p:ext uri="{BB962C8B-B14F-4D97-AF65-F5344CB8AC3E}">
        <p14:creationId xmlns:p14="http://schemas.microsoft.com/office/powerpoint/2010/main" val="2525914386"/>
      </p:ext>
    </p:extLst>
  </p:cSld>
  <p:clrMap bg1="lt1" tx1="dk1" bg2="lt2" tx2="dk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Lst>
  <p:txStyles>
    <p:titleStyle>
      <a:lvl1pPr algn="l" defTabSz="914400" rtl="0" eaLnBrk="1" latinLnBrk="0" hangingPunct="1">
        <a:lnSpc>
          <a:spcPct val="90000"/>
        </a:lnSpc>
        <a:spcBef>
          <a:spcPct val="0"/>
        </a:spcBef>
        <a:buNone/>
        <a:defRPr sz="360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41613263"/>
      </p:ext>
    </p:extLst>
  </p:cSld>
  <p:clrMap bg1="dk2" tx1="lt1" bg2="dk1" tx2="lt2" accent1="accent1" accent2="accent2" accent3="accent3" accent4="accent4" accent5="accent5" accent6="accent6" hlink="hlink" folHlink="folHlink"/>
  <p:sldLayoutIdLst>
    <p:sldLayoutId id="2147483834" r:id="rId1"/>
    <p:sldLayoutId id="2147483835" r:id="rId2"/>
    <p:sldLayoutId id="2147483836" r:id="rId3"/>
    <p:sldLayoutId id="2147483837" r:id="rId4"/>
    <p:sldLayoutId id="2147483838" r:id="rId5"/>
    <p:sldLayoutId id="2147483839" r:id="rId6"/>
    <p:sldLayoutId id="2147483840" r:id="rId7"/>
    <p:sldLayoutId id="2147483841"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16.wmf"/><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 Id="rId9" Type="http://schemas.openxmlformats.org/officeDocument/2006/relationships/image" Target="../media/image17.wm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8.xml"/><Relationship Id="rId1" Type="http://schemas.openxmlformats.org/officeDocument/2006/relationships/slideLayout" Target="../slideLayouts/slideLayout5.xml"/><Relationship Id="rId4" Type="http://schemas.openxmlformats.org/officeDocument/2006/relationships/image" Target="../media/image21.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38.xml"/><Relationship Id="rId1" Type="http://schemas.openxmlformats.org/officeDocument/2006/relationships/slideLayout" Target="../slideLayouts/slideLayout8.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0.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46.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1E2FF203-2A0A-FD13-37B9-5F6EEB87B4CF}"/>
              </a:ext>
            </a:extLst>
          </p:cNvPr>
          <p:cNvSpPr>
            <a:spLocks noGrp="1"/>
          </p:cNvSpPr>
          <p:nvPr>
            <p:ph type="subTitle" idx="1"/>
          </p:nvPr>
        </p:nvSpPr>
        <p:spPr>
          <a:xfrm>
            <a:off x="609600" y="4041650"/>
            <a:ext cx="4665785" cy="1120775"/>
          </a:xfrm>
        </p:spPr>
        <p:txBody>
          <a:bodyPr/>
          <a:lstStyle/>
          <a:p>
            <a:r>
              <a:rPr lang="en-US" dirty="0"/>
              <a:t>Thomas G. Martin, MD</a:t>
            </a:r>
            <a:br>
              <a:rPr lang="en-US" dirty="0"/>
            </a:br>
            <a:r>
              <a:rPr lang="en-US" sz="1600" b="0" dirty="0"/>
              <a:t>Clinical Professor of Medicine</a:t>
            </a:r>
            <a:br>
              <a:rPr lang="en-US" sz="1600" b="0" dirty="0"/>
            </a:br>
            <a:r>
              <a:rPr lang="en-US" sz="1600" b="0" dirty="0"/>
              <a:t>Associate Chief, Hematology</a:t>
            </a:r>
            <a:br>
              <a:rPr lang="en-US" sz="1600" b="0" dirty="0"/>
            </a:br>
            <a:r>
              <a:rPr lang="en-US" sz="1600" b="0" dirty="0"/>
              <a:t>Co-Director, Myeloma Program</a:t>
            </a:r>
            <a:br>
              <a:rPr lang="en-US" sz="1600" b="0" dirty="0"/>
            </a:br>
            <a:r>
              <a:rPr lang="en-US" sz="1600" b="0" dirty="0"/>
              <a:t>University of California, </a:t>
            </a:r>
            <a:br>
              <a:rPr lang="en-US" sz="1600" b="0" dirty="0"/>
            </a:br>
            <a:r>
              <a:rPr lang="en-US" sz="1600" b="0" dirty="0"/>
              <a:t>San Francisco Medical Center</a:t>
            </a:r>
            <a:br>
              <a:rPr lang="en-US" sz="1600" b="0" dirty="0"/>
            </a:br>
            <a:r>
              <a:rPr lang="en-US" sz="1600" b="0" dirty="0"/>
              <a:t>San Francisco, California</a:t>
            </a:r>
          </a:p>
          <a:p>
            <a:endParaRPr lang="en-US" dirty="0"/>
          </a:p>
        </p:txBody>
      </p:sp>
      <p:sp>
        <p:nvSpPr>
          <p:cNvPr id="3" name="Title 2">
            <a:extLst>
              <a:ext uri="{FF2B5EF4-FFF2-40B4-BE49-F238E27FC236}">
                <a16:creationId xmlns:a16="http://schemas.microsoft.com/office/drawing/2014/main" id="{27653EF3-C913-6EB8-0EB8-FBE2042958C8}"/>
              </a:ext>
            </a:extLst>
          </p:cNvPr>
          <p:cNvSpPr>
            <a:spLocks noGrp="1"/>
          </p:cNvSpPr>
          <p:nvPr>
            <p:ph type="ctrTitle"/>
          </p:nvPr>
        </p:nvSpPr>
        <p:spPr/>
        <p:txBody>
          <a:bodyPr/>
          <a:lstStyle/>
          <a:p>
            <a:r>
              <a:rPr lang="en-US" dirty="0"/>
              <a:t>The Role of Bridging Therapeutic Strategies </a:t>
            </a:r>
            <a:br>
              <a:rPr lang="en-US" dirty="0"/>
            </a:br>
            <a:r>
              <a:rPr lang="en-US" dirty="0"/>
              <a:t>for Patients With Multiple Myeloma Receiving </a:t>
            </a:r>
            <a:br>
              <a:rPr lang="en-US" dirty="0"/>
            </a:br>
            <a:r>
              <a:rPr lang="en-US" dirty="0"/>
              <a:t>CAR T-Cell Therapy</a:t>
            </a:r>
          </a:p>
        </p:txBody>
      </p:sp>
      <p:sp>
        <p:nvSpPr>
          <p:cNvPr id="4" name="Text Box 21">
            <a:extLst>
              <a:ext uri="{FF2B5EF4-FFF2-40B4-BE49-F238E27FC236}">
                <a16:creationId xmlns:a16="http://schemas.microsoft.com/office/drawing/2014/main" id="{C94BA426-4CC6-AB93-7A13-BB28D86567F6}"/>
              </a:ext>
            </a:extLst>
          </p:cNvPr>
          <p:cNvSpPr txBox="1">
            <a:spLocks noChangeArrowheads="1"/>
          </p:cNvSpPr>
          <p:nvPr/>
        </p:nvSpPr>
        <p:spPr bwMode="auto">
          <a:xfrm>
            <a:off x="423864" y="6376005"/>
            <a:ext cx="5464175"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This activity is supported by educational funding provided by Bristol-Myers Squibb. </a:t>
            </a:r>
          </a:p>
        </p:txBody>
      </p:sp>
      <p:sp>
        <p:nvSpPr>
          <p:cNvPr id="5" name="Text Box 19">
            <a:extLst>
              <a:ext uri="{FF2B5EF4-FFF2-40B4-BE49-F238E27FC236}">
                <a16:creationId xmlns:a16="http://schemas.microsoft.com/office/drawing/2014/main" id="{4C2D0193-99D6-90DC-7E4C-B5F3E7F462C5}"/>
              </a:ext>
            </a:extLst>
          </p:cNvPr>
          <p:cNvSpPr txBox="1">
            <a:spLocks noChangeArrowheads="1"/>
          </p:cNvSpPr>
          <p:nvPr/>
        </p:nvSpPr>
        <p:spPr bwMode="auto">
          <a:xfrm>
            <a:off x="6201646" y="1227880"/>
            <a:ext cx="587614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a:lnSpc>
                <a:spcPct val="100000"/>
              </a:lnSpc>
              <a:spcBef>
                <a:spcPct val="0"/>
              </a:spcBef>
              <a:spcAft>
                <a:spcPct val="0"/>
              </a:spcAft>
              <a:buClrTx/>
              <a:buFont typeface="Arial" panose="020B0604020202020204" pitchFamily="34" charset="0"/>
              <a:buNone/>
            </a:pPr>
            <a:r>
              <a:rPr lang="en-US" altLang="en-US" sz="1200" b="0" dirty="0">
                <a:solidFill>
                  <a:schemeClr val="bg2"/>
                </a:solidFill>
                <a:latin typeface="Calibri" panose="020F0502020204030204" pitchFamily="34" charset="0"/>
              </a:rPr>
              <a:t>Provided by Clinical Care Options, LLC</a:t>
            </a:r>
          </a:p>
        </p:txBody>
      </p:sp>
    </p:spTree>
    <p:extLst>
      <p:ext uri="{BB962C8B-B14F-4D97-AF65-F5344CB8AC3E}">
        <p14:creationId xmlns:p14="http://schemas.microsoft.com/office/powerpoint/2010/main" val="34474134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grpSp>
        <p:nvGrpSpPr>
          <p:cNvPr id="2" name="Group 1">
            <a:extLst>
              <a:ext uri="{FF2B5EF4-FFF2-40B4-BE49-F238E27FC236}">
                <a16:creationId xmlns:a16="http://schemas.microsoft.com/office/drawing/2014/main" id="{1764C1E9-1A04-9DF9-76E8-CC33130B69C4}"/>
              </a:ext>
            </a:extLst>
          </p:cNvPr>
          <p:cNvGrpSpPr/>
          <p:nvPr/>
        </p:nvGrpSpPr>
        <p:grpSpPr>
          <a:xfrm>
            <a:off x="4156075" y="3434848"/>
            <a:ext cx="4509943" cy="615278"/>
            <a:chOff x="4156075" y="3330939"/>
            <a:chExt cx="4509943" cy="615278"/>
          </a:xfrm>
        </p:grpSpPr>
        <p:sp>
          <p:nvSpPr>
            <p:cNvPr id="3" name="Rectangle 7">
              <a:extLst>
                <a:ext uri="{FF2B5EF4-FFF2-40B4-BE49-F238E27FC236}">
                  <a16:creationId xmlns:a16="http://schemas.microsoft.com/office/drawing/2014/main" id="{28FA6234-08D4-B6B6-3431-8BEF74339DDE}"/>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4" name="Picture 3">
              <a:extLst>
                <a:ext uri="{FF2B5EF4-FFF2-40B4-BE49-F238E27FC236}">
                  <a16:creationId xmlns:a16="http://schemas.microsoft.com/office/drawing/2014/main" id="{5DE23988-A60A-C58B-F079-B5071E08A496}"/>
                </a:ext>
              </a:extLst>
            </p:cNvPr>
            <p:cNvPicPr>
              <a:picLocks noChangeAspect="1"/>
            </p:cNvPicPr>
            <p:nvPr/>
          </p:nvPicPr>
          <p:blipFill>
            <a:blip r:embed="rId5" cstate="screen">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10539050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CB128BB2-2BA5-4041-9793-F58D2DFB98E0}"/>
              </a:ext>
            </a:extLst>
          </p:cNvPr>
          <p:cNvSpPr>
            <a:spLocks noGrp="1" noChangeArrowheads="1"/>
          </p:cNvSpPr>
          <p:nvPr>
            <p:ph type="title"/>
          </p:nvPr>
        </p:nvSpPr>
        <p:spPr/>
        <p:txBody>
          <a:bodyPr/>
          <a:lstStyle/>
          <a:p>
            <a:pPr eaLnBrk="1" hangingPunct="1"/>
            <a:r>
              <a:rPr lang="en-US" altLang="en-US" dirty="0"/>
              <a:t>Disclosures</a:t>
            </a:r>
          </a:p>
        </p:txBody>
      </p:sp>
      <p:sp>
        <p:nvSpPr>
          <p:cNvPr id="29699" name="Rectangle 3">
            <a:extLst>
              <a:ext uri="{FF2B5EF4-FFF2-40B4-BE49-F238E27FC236}">
                <a16:creationId xmlns:a16="http://schemas.microsoft.com/office/drawing/2014/main" id="{7D52C64A-4927-4244-A7E7-691A8181C3E6}"/>
              </a:ext>
            </a:extLst>
          </p:cNvPr>
          <p:cNvSpPr>
            <a:spLocks noGrp="1" noChangeArrowheads="1"/>
          </p:cNvSpPr>
          <p:nvPr>
            <p:ph idx="1"/>
          </p:nvPr>
        </p:nvSpPr>
        <p:spPr/>
        <p:txBody>
          <a:bodyPr rtlCol="0">
            <a:normAutofit/>
          </a:bodyPr>
          <a:lstStyle/>
          <a:p>
            <a:pPr marL="0" indent="0">
              <a:buClr>
                <a:schemeClr val="accent6"/>
              </a:buClr>
              <a:buNone/>
              <a:defRPr/>
            </a:pPr>
            <a:r>
              <a:rPr lang="en-US" sz="2800" b="1" dirty="0">
                <a:solidFill>
                  <a:srgbClr val="E1471D"/>
                </a:solidFill>
                <a:latin typeface="Calibri"/>
                <a:cs typeface="Calibri"/>
              </a:rPr>
              <a:t>Thomas G. Martin, MD: </a:t>
            </a:r>
            <a:r>
              <a:rPr lang="en-US" sz="2800" i="1" dirty="0">
                <a:latin typeface="Calibri"/>
                <a:cs typeface="Calibri"/>
              </a:rPr>
              <a:t>consultant/advisor/speaker</a:t>
            </a:r>
            <a:r>
              <a:rPr lang="en-US" sz="2800" dirty="0">
                <a:latin typeface="Calibri"/>
                <a:cs typeface="Calibri"/>
              </a:rPr>
              <a:t>: GlaxoSmithKline, Pfizer; </a:t>
            </a:r>
            <a:r>
              <a:rPr lang="en-US" sz="2800" i="1" dirty="0">
                <a:latin typeface="Calibri"/>
                <a:cs typeface="Calibri"/>
              </a:rPr>
              <a:t>researcher</a:t>
            </a:r>
            <a:r>
              <a:rPr lang="en-US" sz="2800" dirty="0">
                <a:latin typeface="Calibri"/>
                <a:cs typeface="Calibri"/>
              </a:rPr>
              <a:t>: Bristol-Myers Squibb, Janssen, Sanofi.</a:t>
            </a:r>
          </a:p>
        </p:txBody>
      </p:sp>
    </p:spTree>
    <p:extLst>
      <p:ext uri="{BB962C8B-B14F-4D97-AF65-F5344CB8AC3E}">
        <p14:creationId xmlns:p14="http://schemas.microsoft.com/office/powerpoint/2010/main" val="1495545331"/>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4F80F-E7A4-6643-DFB5-45F7A2ECE4D1}"/>
              </a:ext>
            </a:extLst>
          </p:cNvPr>
          <p:cNvSpPr>
            <a:spLocks noGrp="1"/>
          </p:cNvSpPr>
          <p:nvPr>
            <p:ph type="title"/>
          </p:nvPr>
        </p:nvSpPr>
        <p:spPr/>
        <p:txBody>
          <a:bodyPr/>
          <a:lstStyle/>
          <a:p>
            <a:r>
              <a:rPr lang="en-US" dirty="0"/>
              <a:t>Current Role of CAR T-Cell Therapy</a:t>
            </a:r>
            <a:br>
              <a:rPr lang="en-US" dirty="0"/>
            </a:br>
            <a:r>
              <a:rPr lang="en-US" dirty="0"/>
              <a:t>in Myeloma Treatment Strategy</a:t>
            </a:r>
          </a:p>
        </p:txBody>
      </p:sp>
    </p:spTree>
    <p:extLst>
      <p:ext uri="{BB962C8B-B14F-4D97-AF65-F5344CB8AC3E}">
        <p14:creationId xmlns:p14="http://schemas.microsoft.com/office/powerpoint/2010/main" val="14998080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Title 3"/>
          <p:cNvSpPr>
            <a:spLocks noGrp="1"/>
          </p:cNvSpPr>
          <p:nvPr>
            <p:ph type="title"/>
          </p:nvPr>
        </p:nvSpPr>
        <p:spPr/>
        <p:txBody>
          <a:bodyPr>
            <a:normAutofit/>
          </a:bodyPr>
          <a:lstStyle/>
          <a:p>
            <a:r>
              <a:rPr lang="en-US" altLang="en-US" dirty="0">
                <a:ea typeface="MS PGothic" charset="-128"/>
                <a:cs typeface="Calibri" panose="020F0502020204030204" pitchFamily="34" charset="0"/>
              </a:rPr>
              <a:t>Current Myeloma Treatment Paradigm</a:t>
            </a:r>
            <a:endParaRPr lang="en-US" altLang="en-US" dirty="0">
              <a:cs typeface="Calibri" panose="020F0502020204030204" pitchFamily="34" charset="0"/>
            </a:endParaRPr>
          </a:p>
        </p:txBody>
      </p:sp>
      <p:sp>
        <p:nvSpPr>
          <p:cNvPr id="11" name="Rounded Rectangle 10"/>
          <p:cNvSpPr/>
          <p:nvPr/>
        </p:nvSpPr>
        <p:spPr>
          <a:xfrm>
            <a:off x="2060455" y="1461871"/>
            <a:ext cx="1974349" cy="1128712"/>
          </a:xfrm>
          <a:prstGeom prst="round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914377">
              <a:defRPr/>
            </a:pPr>
            <a:r>
              <a:rPr lang="en-US" sz="2000" b="1" dirty="0">
                <a:solidFill>
                  <a:schemeClr val="tx1"/>
                </a:solidFill>
                <a:latin typeface="Calibri" panose="020F0502020204030204" pitchFamily="34" charset="0"/>
                <a:cs typeface="Calibri" panose="020F0502020204030204" pitchFamily="34" charset="0"/>
              </a:rPr>
              <a:t>Triplet/Quad Induction</a:t>
            </a:r>
          </a:p>
          <a:p>
            <a:pPr algn="ctr" defTabSz="914377">
              <a:defRPr/>
            </a:pPr>
            <a:r>
              <a:rPr lang="en-US" sz="2000" b="1" dirty="0">
                <a:solidFill>
                  <a:schemeClr val="tx1"/>
                </a:solidFill>
                <a:latin typeface="Calibri" panose="020F0502020204030204" pitchFamily="34" charset="0"/>
                <a:cs typeface="Calibri" panose="020F0502020204030204" pitchFamily="34" charset="0"/>
              </a:rPr>
              <a:t>(4-6 cycles)</a:t>
            </a:r>
          </a:p>
        </p:txBody>
      </p:sp>
      <p:sp>
        <p:nvSpPr>
          <p:cNvPr id="13" name="Rounded Rectangle 12"/>
          <p:cNvSpPr/>
          <p:nvPr/>
        </p:nvSpPr>
        <p:spPr>
          <a:xfrm>
            <a:off x="2081416" y="2739808"/>
            <a:ext cx="6594475" cy="1203325"/>
          </a:xfrm>
          <a:prstGeom prst="round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914377">
              <a:defRPr/>
            </a:pPr>
            <a:r>
              <a:rPr lang="en-US" sz="2000" b="1" dirty="0">
                <a:solidFill>
                  <a:schemeClr val="tx1"/>
                </a:solidFill>
              </a:rPr>
              <a:t>CD38-Rd/</a:t>
            </a:r>
            <a:r>
              <a:rPr lang="en-US" sz="2000" b="1" dirty="0" err="1">
                <a:solidFill>
                  <a:schemeClr val="tx1"/>
                </a:solidFill>
              </a:rPr>
              <a:t>RVd</a:t>
            </a:r>
            <a:r>
              <a:rPr lang="en-US" sz="2000" b="1" dirty="0">
                <a:solidFill>
                  <a:schemeClr val="tx1"/>
                </a:solidFill>
              </a:rPr>
              <a:t> </a:t>
            </a:r>
            <a:r>
              <a:rPr lang="en-US" sz="2000" dirty="0">
                <a:solidFill>
                  <a:schemeClr val="tx1"/>
                </a:solidFill>
              </a:rPr>
              <a:t>±</a:t>
            </a:r>
            <a:r>
              <a:rPr lang="en-US" sz="2000" b="1" dirty="0">
                <a:solidFill>
                  <a:schemeClr val="tx1"/>
                </a:solidFill>
              </a:rPr>
              <a:t> CD38 </a:t>
            </a:r>
            <a:r>
              <a:rPr lang="en-US" sz="2000" dirty="0">
                <a:solidFill>
                  <a:schemeClr val="tx1"/>
                </a:solidFill>
              </a:rPr>
              <a:t>→</a:t>
            </a:r>
            <a:r>
              <a:rPr lang="en-US" sz="2000" b="1" dirty="0">
                <a:solidFill>
                  <a:schemeClr val="tx1"/>
                </a:solidFill>
              </a:rPr>
              <a:t> Len </a:t>
            </a:r>
            <a:r>
              <a:rPr lang="en-US" sz="2000" dirty="0">
                <a:solidFill>
                  <a:schemeClr val="tx1"/>
                </a:solidFill>
              </a:rPr>
              <a:t>±</a:t>
            </a:r>
            <a:r>
              <a:rPr lang="en-US" sz="2000" b="1" dirty="0">
                <a:solidFill>
                  <a:schemeClr val="tx1"/>
                </a:solidFill>
              </a:rPr>
              <a:t> CD38</a:t>
            </a:r>
          </a:p>
          <a:p>
            <a:pPr algn="ctr" defTabSz="914377">
              <a:defRPr/>
            </a:pPr>
            <a:r>
              <a:rPr lang="en-US" sz="2000" b="1" dirty="0">
                <a:solidFill>
                  <a:schemeClr val="tx1"/>
                </a:solidFill>
              </a:rPr>
              <a:t>Induction followed by continuous maintenance therapy</a:t>
            </a:r>
          </a:p>
          <a:p>
            <a:pPr algn="ctr" defTabSz="914377">
              <a:defRPr/>
            </a:pPr>
            <a:r>
              <a:rPr lang="en-US" sz="2000" b="1" dirty="0">
                <a:solidFill>
                  <a:schemeClr val="tx1"/>
                </a:solidFill>
              </a:rPr>
              <a:t>(8-12 cycles </a:t>
            </a:r>
            <a:r>
              <a:rPr lang="en-US" sz="2000" dirty="0">
                <a:solidFill>
                  <a:schemeClr val="tx1"/>
                </a:solidFill>
              </a:rPr>
              <a:t>induction f/b </a:t>
            </a:r>
            <a:r>
              <a:rPr lang="en-US" sz="2000" b="1" u="sng" dirty="0">
                <a:solidFill>
                  <a:schemeClr val="tx1"/>
                </a:solidFill>
              </a:rPr>
              <a:t>maintenance</a:t>
            </a:r>
            <a:r>
              <a:rPr lang="en-US" sz="2000" b="1" dirty="0">
                <a:solidFill>
                  <a:schemeClr val="tx1"/>
                </a:solidFill>
              </a:rPr>
              <a:t>)</a:t>
            </a:r>
          </a:p>
        </p:txBody>
      </p:sp>
      <p:sp>
        <p:nvSpPr>
          <p:cNvPr id="14" name="Rounded Rectangle 13"/>
          <p:cNvSpPr/>
          <p:nvPr/>
        </p:nvSpPr>
        <p:spPr>
          <a:xfrm>
            <a:off x="4258920" y="1469598"/>
            <a:ext cx="2212649" cy="1128712"/>
          </a:xfrm>
          <a:prstGeom prst="round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914377">
              <a:defRPr/>
            </a:pPr>
            <a:r>
              <a:rPr lang="en-US" sz="2000" b="1" dirty="0">
                <a:solidFill>
                  <a:schemeClr val="tx1"/>
                </a:solidFill>
                <a:latin typeface="Calibri" panose="020F0502020204030204" pitchFamily="34" charset="0"/>
                <a:cs typeface="Calibri" panose="020F0502020204030204" pitchFamily="34" charset="0"/>
              </a:rPr>
              <a:t>AutoSCT ± Consolidation</a:t>
            </a:r>
          </a:p>
          <a:p>
            <a:pPr algn="ctr" defTabSz="914377">
              <a:defRPr/>
            </a:pPr>
            <a:r>
              <a:rPr lang="en-US" sz="2000" b="1" dirty="0">
                <a:solidFill>
                  <a:schemeClr val="tx1"/>
                </a:solidFill>
                <a:latin typeface="Calibri" panose="020F0502020204030204" pitchFamily="34" charset="0"/>
                <a:cs typeface="Calibri" panose="020F0502020204030204" pitchFamily="34" charset="0"/>
              </a:rPr>
              <a:t>(1→2-4 cycles)</a:t>
            </a:r>
          </a:p>
        </p:txBody>
      </p:sp>
      <p:sp>
        <p:nvSpPr>
          <p:cNvPr id="15" name="Rounded Rectangle 14"/>
          <p:cNvSpPr/>
          <p:nvPr/>
        </p:nvSpPr>
        <p:spPr>
          <a:xfrm>
            <a:off x="6693141" y="1469598"/>
            <a:ext cx="1947913" cy="1120985"/>
          </a:xfrm>
          <a:prstGeom prst="round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914377">
              <a:defRPr/>
            </a:pPr>
            <a:r>
              <a:rPr lang="en-US" sz="2000" b="1" dirty="0">
                <a:solidFill>
                  <a:schemeClr val="tx1"/>
                </a:solidFill>
                <a:latin typeface="Calibri" panose="020F0502020204030204" pitchFamily="34" charset="0"/>
                <a:cs typeface="Calibri" panose="020F0502020204030204" pitchFamily="34" charset="0"/>
              </a:rPr>
              <a:t>Len Maintenance</a:t>
            </a:r>
          </a:p>
          <a:p>
            <a:pPr algn="ctr" defTabSz="914377">
              <a:defRPr/>
            </a:pPr>
            <a:r>
              <a:rPr lang="en-US" sz="2000" b="1" dirty="0">
                <a:solidFill>
                  <a:schemeClr val="tx1"/>
                </a:solidFill>
                <a:latin typeface="Calibri" panose="020F0502020204030204" pitchFamily="34" charset="0"/>
                <a:cs typeface="Calibri" panose="020F0502020204030204" pitchFamily="34" charset="0"/>
              </a:rPr>
              <a:t>(1, 2, 3 yr+)</a:t>
            </a:r>
          </a:p>
        </p:txBody>
      </p:sp>
      <p:sp>
        <p:nvSpPr>
          <p:cNvPr id="169996" name="TextBox 1"/>
          <p:cNvSpPr txBox="1">
            <a:spLocks noChangeArrowheads="1"/>
          </p:cNvSpPr>
          <p:nvPr/>
        </p:nvSpPr>
        <p:spPr bwMode="auto">
          <a:xfrm rot="-5400000">
            <a:off x="1231300" y="1640533"/>
            <a:ext cx="95410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MS PGothic" charset="-128"/>
              </a:defRPr>
            </a:lvl1pPr>
            <a:lvl2pPr marL="742950" indent="-285750">
              <a:defRPr>
                <a:solidFill>
                  <a:schemeClr val="tx1"/>
                </a:solidFill>
                <a:latin typeface="Calibri" charset="0"/>
                <a:ea typeface="MS PGothic" charset="-128"/>
              </a:defRPr>
            </a:lvl2pPr>
            <a:lvl3pPr marL="1143000" indent="-228600">
              <a:defRPr>
                <a:solidFill>
                  <a:schemeClr val="tx1"/>
                </a:solidFill>
                <a:latin typeface="Calibri" charset="0"/>
                <a:ea typeface="MS PGothic" charset="-128"/>
              </a:defRPr>
            </a:lvl3pPr>
            <a:lvl4pPr marL="1600200" indent="-228600">
              <a:defRPr>
                <a:solidFill>
                  <a:schemeClr val="tx1"/>
                </a:solidFill>
                <a:latin typeface="Calibri" charset="0"/>
                <a:ea typeface="MS PGothic" charset="-128"/>
              </a:defRPr>
            </a:lvl4pPr>
            <a:lvl5pPr marL="2057400" indent="-228600">
              <a:defRPr>
                <a:solidFill>
                  <a:schemeClr val="tx1"/>
                </a:solidFill>
                <a:latin typeface="Calibri" charset="0"/>
                <a:ea typeface="MS PGothic" charset="-128"/>
              </a:defRPr>
            </a:lvl5pPr>
            <a:lvl6pPr marL="2514600" indent="-228600" eaLnBrk="0" fontAlgn="base" hangingPunct="0">
              <a:spcBef>
                <a:spcPct val="0"/>
              </a:spcBef>
              <a:spcAft>
                <a:spcPct val="0"/>
              </a:spcAft>
              <a:defRPr>
                <a:solidFill>
                  <a:schemeClr val="tx1"/>
                </a:solidFill>
                <a:latin typeface="Calibri" charset="0"/>
                <a:ea typeface="MS PGothic" charset="-128"/>
              </a:defRPr>
            </a:lvl6pPr>
            <a:lvl7pPr marL="2971800" indent="-228600" eaLnBrk="0" fontAlgn="base" hangingPunct="0">
              <a:spcBef>
                <a:spcPct val="0"/>
              </a:spcBef>
              <a:spcAft>
                <a:spcPct val="0"/>
              </a:spcAft>
              <a:defRPr>
                <a:solidFill>
                  <a:schemeClr val="tx1"/>
                </a:solidFill>
                <a:latin typeface="Calibri" charset="0"/>
                <a:ea typeface="MS PGothic" charset="-128"/>
              </a:defRPr>
            </a:lvl7pPr>
            <a:lvl8pPr marL="3429000" indent="-228600" eaLnBrk="0" fontAlgn="base" hangingPunct="0">
              <a:spcBef>
                <a:spcPct val="0"/>
              </a:spcBef>
              <a:spcAft>
                <a:spcPct val="0"/>
              </a:spcAft>
              <a:defRPr>
                <a:solidFill>
                  <a:schemeClr val="tx1"/>
                </a:solidFill>
                <a:latin typeface="Calibri" charset="0"/>
                <a:ea typeface="MS PGothic" charset="-128"/>
              </a:defRPr>
            </a:lvl8pPr>
            <a:lvl9pPr marL="3886200" indent="-228600" eaLnBrk="0" fontAlgn="base" hangingPunct="0">
              <a:spcBef>
                <a:spcPct val="0"/>
              </a:spcBef>
              <a:spcAft>
                <a:spcPct val="0"/>
              </a:spcAft>
              <a:defRPr>
                <a:solidFill>
                  <a:schemeClr val="tx1"/>
                </a:solidFill>
                <a:latin typeface="Calibri" charset="0"/>
                <a:ea typeface="MS PGothic" charset="-128"/>
              </a:defRPr>
            </a:lvl9pPr>
          </a:lstStyle>
          <a:p>
            <a:pPr algn="ctr" defTabSz="914377"/>
            <a:r>
              <a:rPr lang="en-US" altLang="en-US" sz="2000" b="1" dirty="0">
                <a:solidFill>
                  <a:schemeClr val="accent4"/>
                </a:solidFill>
                <a:latin typeface="Calibri" panose="020F0502020204030204" pitchFamily="34" charset="0"/>
                <a:cs typeface="Calibri" panose="020F0502020204030204" pitchFamily="34" charset="0"/>
              </a:rPr>
              <a:t>SCT </a:t>
            </a:r>
          </a:p>
          <a:p>
            <a:pPr algn="ctr" defTabSz="914377"/>
            <a:r>
              <a:rPr lang="en-US" altLang="en-US" sz="2000" b="1" dirty="0">
                <a:solidFill>
                  <a:schemeClr val="accent4"/>
                </a:solidFill>
                <a:latin typeface="Calibri" panose="020F0502020204030204" pitchFamily="34" charset="0"/>
                <a:cs typeface="Calibri" panose="020F0502020204030204" pitchFamily="34" charset="0"/>
              </a:rPr>
              <a:t>eligible</a:t>
            </a:r>
          </a:p>
        </p:txBody>
      </p:sp>
      <p:sp>
        <p:nvSpPr>
          <p:cNvPr id="169997" name="TextBox 20"/>
          <p:cNvSpPr txBox="1">
            <a:spLocks noChangeArrowheads="1"/>
          </p:cNvSpPr>
          <p:nvPr/>
        </p:nvSpPr>
        <p:spPr bwMode="auto">
          <a:xfrm rot="-5400000">
            <a:off x="1131115" y="3032593"/>
            <a:ext cx="115448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MS PGothic" charset="-128"/>
              </a:defRPr>
            </a:lvl1pPr>
            <a:lvl2pPr marL="742950" indent="-285750">
              <a:defRPr>
                <a:solidFill>
                  <a:schemeClr val="tx1"/>
                </a:solidFill>
                <a:latin typeface="Calibri" charset="0"/>
                <a:ea typeface="MS PGothic" charset="-128"/>
              </a:defRPr>
            </a:lvl2pPr>
            <a:lvl3pPr marL="1143000" indent="-228600">
              <a:defRPr>
                <a:solidFill>
                  <a:schemeClr val="tx1"/>
                </a:solidFill>
                <a:latin typeface="Calibri" charset="0"/>
                <a:ea typeface="MS PGothic" charset="-128"/>
              </a:defRPr>
            </a:lvl3pPr>
            <a:lvl4pPr marL="1600200" indent="-228600">
              <a:defRPr>
                <a:solidFill>
                  <a:schemeClr val="tx1"/>
                </a:solidFill>
                <a:latin typeface="Calibri" charset="0"/>
                <a:ea typeface="MS PGothic" charset="-128"/>
              </a:defRPr>
            </a:lvl4pPr>
            <a:lvl5pPr marL="2057400" indent="-228600">
              <a:defRPr>
                <a:solidFill>
                  <a:schemeClr val="tx1"/>
                </a:solidFill>
                <a:latin typeface="Calibri" charset="0"/>
                <a:ea typeface="MS PGothic" charset="-128"/>
              </a:defRPr>
            </a:lvl5pPr>
            <a:lvl6pPr marL="2514600" indent="-228600" eaLnBrk="0" fontAlgn="base" hangingPunct="0">
              <a:spcBef>
                <a:spcPct val="0"/>
              </a:spcBef>
              <a:spcAft>
                <a:spcPct val="0"/>
              </a:spcAft>
              <a:defRPr>
                <a:solidFill>
                  <a:schemeClr val="tx1"/>
                </a:solidFill>
                <a:latin typeface="Calibri" charset="0"/>
                <a:ea typeface="MS PGothic" charset="-128"/>
              </a:defRPr>
            </a:lvl6pPr>
            <a:lvl7pPr marL="2971800" indent="-228600" eaLnBrk="0" fontAlgn="base" hangingPunct="0">
              <a:spcBef>
                <a:spcPct val="0"/>
              </a:spcBef>
              <a:spcAft>
                <a:spcPct val="0"/>
              </a:spcAft>
              <a:defRPr>
                <a:solidFill>
                  <a:schemeClr val="tx1"/>
                </a:solidFill>
                <a:latin typeface="Calibri" charset="0"/>
                <a:ea typeface="MS PGothic" charset="-128"/>
              </a:defRPr>
            </a:lvl7pPr>
            <a:lvl8pPr marL="3429000" indent="-228600" eaLnBrk="0" fontAlgn="base" hangingPunct="0">
              <a:spcBef>
                <a:spcPct val="0"/>
              </a:spcBef>
              <a:spcAft>
                <a:spcPct val="0"/>
              </a:spcAft>
              <a:defRPr>
                <a:solidFill>
                  <a:schemeClr val="tx1"/>
                </a:solidFill>
                <a:latin typeface="Calibri" charset="0"/>
                <a:ea typeface="MS PGothic" charset="-128"/>
              </a:defRPr>
            </a:lvl8pPr>
            <a:lvl9pPr marL="3886200" indent="-228600" eaLnBrk="0" fontAlgn="base" hangingPunct="0">
              <a:spcBef>
                <a:spcPct val="0"/>
              </a:spcBef>
              <a:spcAft>
                <a:spcPct val="0"/>
              </a:spcAft>
              <a:defRPr>
                <a:solidFill>
                  <a:schemeClr val="tx1"/>
                </a:solidFill>
                <a:latin typeface="Calibri" charset="0"/>
                <a:ea typeface="MS PGothic" charset="-128"/>
              </a:defRPr>
            </a:lvl9pPr>
          </a:lstStyle>
          <a:p>
            <a:pPr algn="ctr" defTabSz="914377"/>
            <a:r>
              <a:rPr lang="en-US" altLang="en-US" sz="2000" b="1" dirty="0">
                <a:solidFill>
                  <a:schemeClr val="accent1"/>
                </a:solidFill>
                <a:latin typeface="Calibri" panose="020F0502020204030204" pitchFamily="34" charset="0"/>
                <a:cs typeface="Calibri" panose="020F0502020204030204" pitchFamily="34" charset="0"/>
              </a:rPr>
              <a:t>SCT </a:t>
            </a:r>
          </a:p>
          <a:p>
            <a:pPr algn="ctr" defTabSz="914377"/>
            <a:r>
              <a:rPr lang="en-US" altLang="en-US" sz="2000" b="1" dirty="0">
                <a:solidFill>
                  <a:schemeClr val="accent1"/>
                </a:solidFill>
                <a:latin typeface="Calibri" panose="020F0502020204030204" pitchFamily="34" charset="0"/>
                <a:cs typeface="Calibri" panose="020F0502020204030204" pitchFamily="34" charset="0"/>
              </a:rPr>
              <a:t>ineligible</a:t>
            </a:r>
          </a:p>
        </p:txBody>
      </p:sp>
      <p:sp>
        <p:nvSpPr>
          <p:cNvPr id="24" name="Rounded Rectangle 23"/>
          <p:cNvSpPr/>
          <p:nvPr/>
        </p:nvSpPr>
        <p:spPr>
          <a:xfrm rot="16200000">
            <a:off x="8008354" y="2229419"/>
            <a:ext cx="2481263" cy="946163"/>
          </a:xfrm>
          <a:prstGeom prst="round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914377">
              <a:defRPr/>
            </a:pPr>
            <a:r>
              <a:rPr lang="en-US" sz="2000" b="1" dirty="0">
                <a:solidFill>
                  <a:schemeClr val="bg1"/>
                </a:solidFill>
                <a:latin typeface="Calibri" panose="020F0502020204030204" pitchFamily="34" charset="0"/>
                <a:cs typeface="Calibri" panose="020F0502020204030204" pitchFamily="34" charset="0"/>
              </a:rPr>
              <a:t>Relapsed/</a:t>
            </a:r>
            <a:br>
              <a:rPr lang="en-US" sz="2000" b="1" dirty="0">
                <a:solidFill>
                  <a:schemeClr val="bg1"/>
                </a:solidFill>
                <a:latin typeface="Calibri" panose="020F0502020204030204" pitchFamily="34" charset="0"/>
                <a:cs typeface="Calibri" panose="020F0502020204030204" pitchFamily="34" charset="0"/>
              </a:rPr>
            </a:br>
            <a:r>
              <a:rPr lang="en-US" sz="2000" b="1" dirty="0">
                <a:solidFill>
                  <a:schemeClr val="bg1"/>
                </a:solidFill>
                <a:latin typeface="Calibri" panose="020F0502020204030204" pitchFamily="34" charset="0"/>
                <a:cs typeface="Calibri" panose="020F0502020204030204" pitchFamily="34" charset="0"/>
              </a:rPr>
              <a:t>Refractory</a:t>
            </a:r>
          </a:p>
        </p:txBody>
      </p:sp>
      <p:sp>
        <p:nvSpPr>
          <p:cNvPr id="31" name="Rounded Rectangle 30">
            <a:extLst>
              <a:ext uri="{FF2B5EF4-FFF2-40B4-BE49-F238E27FC236}">
                <a16:creationId xmlns:a16="http://schemas.microsoft.com/office/drawing/2014/main" id="{59F4F8E1-B182-9B4F-87C7-DD1958BA1120}"/>
              </a:ext>
            </a:extLst>
          </p:cNvPr>
          <p:cNvSpPr/>
          <p:nvPr/>
        </p:nvSpPr>
        <p:spPr>
          <a:xfrm>
            <a:off x="9856917" y="2048335"/>
            <a:ext cx="1849510" cy="1120985"/>
          </a:xfrm>
          <a:prstGeom prst="round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914377">
              <a:defRPr/>
            </a:pPr>
            <a:r>
              <a:rPr lang="en-US" sz="2000" b="1" dirty="0">
                <a:solidFill>
                  <a:schemeClr val="tx1"/>
                </a:solidFill>
                <a:latin typeface="Calibri" panose="020F0502020204030204" pitchFamily="34" charset="0"/>
                <a:cs typeface="Calibri" panose="020F0502020204030204" pitchFamily="34" charset="0"/>
              </a:rPr>
              <a:t>BCMA-CAR</a:t>
            </a:r>
          </a:p>
          <a:p>
            <a:pPr algn="ctr" defTabSz="914377">
              <a:defRPr/>
            </a:pPr>
            <a:r>
              <a:rPr lang="en-US" sz="2000" b="1" dirty="0">
                <a:solidFill>
                  <a:schemeClr val="tx1"/>
                </a:solidFill>
                <a:latin typeface="Calibri" panose="020F0502020204030204" pitchFamily="34" charset="0"/>
                <a:cs typeface="Calibri" panose="020F0502020204030204" pitchFamily="34" charset="0"/>
              </a:rPr>
              <a:t>(&lt;25% of patients)</a:t>
            </a:r>
          </a:p>
        </p:txBody>
      </p:sp>
      <p:pic>
        <p:nvPicPr>
          <p:cNvPr id="21" name="Graphic 20" descr="Body builder with solid fill">
            <a:extLst>
              <a:ext uri="{FF2B5EF4-FFF2-40B4-BE49-F238E27FC236}">
                <a16:creationId xmlns:a16="http://schemas.microsoft.com/office/drawing/2014/main" id="{73563674-AF17-19FD-3BC0-E0354B137B2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33223" y="1461870"/>
            <a:ext cx="1079876" cy="1079876"/>
          </a:xfrm>
          <a:prstGeom prst="rect">
            <a:avLst/>
          </a:prstGeom>
        </p:spPr>
      </p:pic>
      <p:pic>
        <p:nvPicPr>
          <p:cNvPr id="27" name="Graphic 26" descr="Man with cane with solid fill">
            <a:extLst>
              <a:ext uri="{FF2B5EF4-FFF2-40B4-BE49-F238E27FC236}">
                <a16:creationId xmlns:a16="http://schemas.microsoft.com/office/drawing/2014/main" id="{E9264880-1CD6-0E8B-D88C-8E30F044E71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30453" y="2812660"/>
            <a:ext cx="1184913" cy="1184913"/>
          </a:xfrm>
          <a:prstGeom prst="rect">
            <a:avLst/>
          </a:prstGeom>
        </p:spPr>
      </p:pic>
      <p:cxnSp>
        <p:nvCxnSpPr>
          <p:cNvPr id="45" name="Straight Arrow Connector 44">
            <a:extLst>
              <a:ext uri="{FF2B5EF4-FFF2-40B4-BE49-F238E27FC236}">
                <a16:creationId xmlns:a16="http://schemas.microsoft.com/office/drawing/2014/main" id="{6B8C44E8-7E92-B242-7436-266423F9E995}"/>
              </a:ext>
            </a:extLst>
          </p:cNvPr>
          <p:cNvCxnSpPr/>
          <p:nvPr/>
        </p:nvCxnSpPr>
        <p:spPr bwMode="auto">
          <a:xfrm>
            <a:off x="4034804" y="2048335"/>
            <a:ext cx="209006" cy="0"/>
          </a:xfrm>
          <a:prstGeom prst="straightConnector1">
            <a:avLst/>
          </a:prstGeom>
          <a:noFill/>
          <a:ln w="28575" cap="flat" cmpd="sng" algn="ctr">
            <a:solidFill>
              <a:schemeClr val="bg1"/>
            </a:solidFill>
            <a:prstDash val="solid"/>
            <a:round/>
            <a:headEnd type="none" w="med" len="med"/>
            <a:tailEnd type="triangle"/>
          </a:ln>
          <a:effectLst/>
        </p:spPr>
      </p:cxnSp>
      <p:cxnSp>
        <p:nvCxnSpPr>
          <p:cNvPr id="46" name="Straight Arrow Connector 45">
            <a:extLst>
              <a:ext uri="{FF2B5EF4-FFF2-40B4-BE49-F238E27FC236}">
                <a16:creationId xmlns:a16="http://schemas.microsoft.com/office/drawing/2014/main" id="{3F0E07EF-8428-CEAA-7E89-DD08068F1994}"/>
              </a:ext>
            </a:extLst>
          </p:cNvPr>
          <p:cNvCxnSpPr/>
          <p:nvPr/>
        </p:nvCxnSpPr>
        <p:spPr bwMode="auto">
          <a:xfrm>
            <a:off x="6473203" y="2048335"/>
            <a:ext cx="209006" cy="0"/>
          </a:xfrm>
          <a:prstGeom prst="straightConnector1">
            <a:avLst/>
          </a:prstGeom>
          <a:noFill/>
          <a:ln w="28575" cap="flat" cmpd="sng" algn="ctr">
            <a:solidFill>
              <a:schemeClr val="bg1"/>
            </a:solidFill>
            <a:prstDash val="solid"/>
            <a:round/>
            <a:headEnd type="none" w="med" len="med"/>
            <a:tailEnd type="triangle"/>
          </a:ln>
          <a:effectLst/>
        </p:spPr>
      </p:cxnSp>
      <p:sp>
        <p:nvSpPr>
          <p:cNvPr id="47" name="Right Triangle 46">
            <a:extLst>
              <a:ext uri="{FF2B5EF4-FFF2-40B4-BE49-F238E27FC236}">
                <a16:creationId xmlns:a16="http://schemas.microsoft.com/office/drawing/2014/main" id="{5DF2C7AD-EFA6-63CB-8DE2-9A7665532DB2}"/>
              </a:ext>
            </a:extLst>
          </p:cNvPr>
          <p:cNvSpPr/>
          <p:nvPr/>
        </p:nvSpPr>
        <p:spPr>
          <a:xfrm>
            <a:off x="1892301" y="4111407"/>
            <a:ext cx="2057400" cy="1354139"/>
          </a:xfrm>
          <a:prstGeom prst="rtTriangl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914377">
              <a:defRPr/>
            </a:pPr>
            <a:endParaRPr lang="en-US" dirty="0">
              <a:solidFill>
                <a:prstClr val="white"/>
              </a:solidFill>
              <a:latin typeface="Calibri" panose="020F0502020204030204" pitchFamily="34" charset="0"/>
              <a:cs typeface="Calibri" panose="020F0502020204030204" pitchFamily="34" charset="0"/>
            </a:endParaRPr>
          </a:p>
        </p:txBody>
      </p:sp>
      <p:sp>
        <p:nvSpPr>
          <p:cNvPr id="48" name="Right Triangle 47">
            <a:extLst>
              <a:ext uri="{FF2B5EF4-FFF2-40B4-BE49-F238E27FC236}">
                <a16:creationId xmlns:a16="http://schemas.microsoft.com/office/drawing/2014/main" id="{F5C68821-D126-E194-5311-68742E5F4168}"/>
              </a:ext>
            </a:extLst>
          </p:cNvPr>
          <p:cNvSpPr/>
          <p:nvPr/>
        </p:nvSpPr>
        <p:spPr>
          <a:xfrm>
            <a:off x="3949703" y="5465545"/>
            <a:ext cx="2282825" cy="447675"/>
          </a:xfrm>
          <a:prstGeom prst="rtTriangl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914377">
              <a:defRPr/>
            </a:pPr>
            <a:endParaRPr lang="en-US" dirty="0">
              <a:solidFill>
                <a:prstClr val="white"/>
              </a:solidFill>
              <a:latin typeface="Calibri" panose="020F0502020204030204" pitchFamily="34" charset="0"/>
              <a:cs typeface="Calibri" panose="020F0502020204030204" pitchFamily="34" charset="0"/>
            </a:endParaRPr>
          </a:p>
        </p:txBody>
      </p:sp>
      <p:sp>
        <p:nvSpPr>
          <p:cNvPr id="49" name="Rectangle 48">
            <a:extLst>
              <a:ext uri="{FF2B5EF4-FFF2-40B4-BE49-F238E27FC236}">
                <a16:creationId xmlns:a16="http://schemas.microsoft.com/office/drawing/2014/main" id="{152D15CA-4065-2010-171D-BC7A27B43C4B}"/>
              </a:ext>
            </a:extLst>
          </p:cNvPr>
          <p:cNvSpPr/>
          <p:nvPr/>
        </p:nvSpPr>
        <p:spPr>
          <a:xfrm>
            <a:off x="1892301" y="5465545"/>
            <a:ext cx="2057400" cy="447675"/>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914377">
              <a:defRPr/>
            </a:pPr>
            <a:endParaRPr lang="en-US" dirty="0">
              <a:solidFill>
                <a:prstClr val="white"/>
              </a:solidFill>
              <a:latin typeface="Calibri" panose="020F0502020204030204" pitchFamily="34" charset="0"/>
              <a:cs typeface="Calibri" panose="020F0502020204030204" pitchFamily="34" charset="0"/>
            </a:endParaRPr>
          </a:p>
        </p:txBody>
      </p:sp>
      <p:sp>
        <p:nvSpPr>
          <p:cNvPr id="50" name="Rectangle 49">
            <a:extLst>
              <a:ext uri="{FF2B5EF4-FFF2-40B4-BE49-F238E27FC236}">
                <a16:creationId xmlns:a16="http://schemas.microsoft.com/office/drawing/2014/main" id="{DF4E9B34-B29D-5F93-7627-B1D4C43A650E}"/>
              </a:ext>
            </a:extLst>
          </p:cNvPr>
          <p:cNvSpPr/>
          <p:nvPr/>
        </p:nvSpPr>
        <p:spPr>
          <a:xfrm>
            <a:off x="1892303" y="5913221"/>
            <a:ext cx="4340225" cy="158751"/>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914377">
              <a:defRPr/>
            </a:pPr>
            <a:endParaRPr lang="en-US" dirty="0">
              <a:solidFill>
                <a:prstClr val="white"/>
              </a:solidFill>
              <a:latin typeface="Calibri" panose="020F0502020204030204" pitchFamily="34" charset="0"/>
              <a:cs typeface="Calibri" panose="020F0502020204030204" pitchFamily="34" charset="0"/>
            </a:endParaRPr>
          </a:p>
        </p:txBody>
      </p:sp>
      <p:sp>
        <p:nvSpPr>
          <p:cNvPr id="51" name="Right Triangle 50">
            <a:extLst>
              <a:ext uri="{FF2B5EF4-FFF2-40B4-BE49-F238E27FC236}">
                <a16:creationId xmlns:a16="http://schemas.microsoft.com/office/drawing/2014/main" id="{029DBF7C-AAAC-C137-02F4-CF354339B8A1}"/>
              </a:ext>
            </a:extLst>
          </p:cNvPr>
          <p:cNvSpPr/>
          <p:nvPr/>
        </p:nvSpPr>
        <p:spPr>
          <a:xfrm>
            <a:off x="6232527" y="5913221"/>
            <a:ext cx="2200275" cy="158751"/>
          </a:xfrm>
          <a:prstGeom prst="rtTriangl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914377">
              <a:defRPr/>
            </a:pPr>
            <a:endParaRPr lang="en-US" dirty="0">
              <a:solidFill>
                <a:prstClr val="white"/>
              </a:solidFill>
              <a:latin typeface="Calibri" panose="020F0502020204030204" pitchFamily="34" charset="0"/>
              <a:cs typeface="Calibri" panose="020F0502020204030204" pitchFamily="34" charset="0"/>
            </a:endParaRPr>
          </a:p>
        </p:txBody>
      </p:sp>
      <p:sp>
        <p:nvSpPr>
          <p:cNvPr id="52" name="TextBox 2">
            <a:extLst>
              <a:ext uri="{FF2B5EF4-FFF2-40B4-BE49-F238E27FC236}">
                <a16:creationId xmlns:a16="http://schemas.microsoft.com/office/drawing/2014/main" id="{D9EF55EE-299E-F3EC-190F-650F92EF1B89}"/>
              </a:ext>
            </a:extLst>
          </p:cNvPr>
          <p:cNvSpPr txBox="1">
            <a:spLocks noChangeArrowheads="1"/>
          </p:cNvSpPr>
          <p:nvPr/>
        </p:nvSpPr>
        <p:spPr bwMode="auto">
          <a:xfrm>
            <a:off x="938215" y="4817846"/>
            <a:ext cx="87915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MS PGothic" charset="-128"/>
              </a:defRPr>
            </a:lvl1pPr>
            <a:lvl2pPr marL="742950" indent="-285750">
              <a:defRPr>
                <a:solidFill>
                  <a:schemeClr val="tx1"/>
                </a:solidFill>
                <a:latin typeface="Calibri" charset="0"/>
                <a:ea typeface="MS PGothic" charset="-128"/>
              </a:defRPr>
            </a:lvl2pPr>
            <a:lvl3pPr marL="1143000" indent="-228600">
              <a:defRPr>
                <a:solidFill>
                  <a:schemeClr val="tx1"/>
                </a:solidFill>
                <a:latin typeface="Calibri" charset="0"/>
                <a:ea typeface="MS PGothic" charset="-128"/>
              </a:defRPr>
            </a:lvl3pPr>
            <a:lvl4pPr marL="1600200" indent="-228600">
              <a:defRPr>
                <a:solidFill>
                  <a:schemeClr val="tx1"/>
                </a:solidFill>
                <a:latin typeface="Calibri" charset="0"/>
                <a:ea typeface="MS PGothic" charset="-128"/>
              </a:defRPr>
            </a:lvl4pPr>
            <a:lvl5pPr marL="2057400" indent="-228600">
              <a:defRPr>
                <a:solidFill>
                  <a:schemeClr val="tx1"/>
                </a:solidFill>
                <a:latin typeface="Calibri" charset="0"/>
                <a:ea typeface="MS PGothic" charset="-128"/>
              </a:defRPr>
            </a:lvl5pPr>
            <a:lvl6pPr marL="2514600" indent="-228600" eaLnBrk="0" fontAlgn="base" hangingPunct="0">
              <a:spcBef>
                <a:spcPct val="0"/>
              </a:spcBef>
              <a:spcAft>
                <a:spcPct val="0"/>
              </a:spcAft>
              <a:defRPr>
                <a:solidFill>
                  <a:schemeClr val="tx1"/>
                </a:solidFill>
                <a:latin typeface="Calibri" charset="0"/>
                <a:ea typeface="MS PGothic" charset="-128"/>
              </a:defRPr>
            </a:lvl6pPr>
            <a:lvl7pPr marL="2971800" indent="-228600" eaLnBrk="0" fontAlgn="base" hangingPunct="0">
              <a:spcBef>
                <a:spcPct val="0"/>
              </a:spcBef>
              <a:spcAft>
                <a:spcPct val="0"/>
              </a:spcAft>
              <a:defRPr>
                <a:solidFill>
                  <a:schemeClr val="tx1"/>
                </a:solidFill>
                <a:latin typeface="Calibri" charset="0"/>
                <a:ea typeface="MS PGothic" charset="-128"/>
              </a:defRPr>
            </a:lvl7pPr>
            <a:lvl8pPr marL="3429000" indent="-228600" eaLnBrk="0" fontAlgn="base" hangingPunct="0">
              <a:spcBef>
                <a:spcPct val="0"/>
              </a:spcBef>
              <a:spcAft>
                <a:spcPct val="0"/>
              </a:spcAft>
              <a:defRPr>
                <a:solidFill>
                  <a:schemeClr val="tx1"/>
                </a:solidFill>
                <a:latin typeface="Calibri" charset="0"/>
                <a:ea typeface="MS PGothic" charset="-128"/>
              </a:defRPr>
            </a:lvl8pPr>
            <a:lvl9pPr marL="3886200" indent="-228600" eaLnBrk="0" fontAlgn="base" hangingPunct="0">
              <a:spcBef>
                <a:spcPct val="0"/>
              </a:spcBef>
              <a:spcAft>
                <a:spcPct val="0"/>
              </a:spcAft>
              <a:defRPr>
                <a:solidFill>
                  <a:schemeClr val="tx1"/>
                </a:solidFill>
                <a:latin typeface="Calibri" charset="0"/>
                <a:ea typeface="MS PGothic" charset="-128"/>
              </a:defRPr>
            </a:lvl9pPr>
          </a:lstStyle>
          <a:p>
            <a:pPr defTabSz="914377"/>
            <a:r>
              <a:rPr lang="en-US" altLang="en-US" b="1" dirty="0">
                <a:solidFill>
                  <a:schemeClr val="bg1"/>
                </a:solidFill>
                <a:latin typeface="Calibri" panose="020F0502020204030204" pitchFamily="34" charset="0"/>
                <a:cs typeface="Calibri" panose="020F0502020204030204" pitchFamily="34" charset="0"/>
              </a:rPr>
              <a:t>Tumor</a:t>
            </a:r>
          </a:p>
          <a:p>
            <a:pPr defTabSz="914377"/>
            <a:r>
              <a:rPr lang="en-US" altLang="en-US" b="1" dirty="0">
                <a:solidFill>
                  <a:schemeClr val="bg1"/>
                </a:solidFill>
                <a:latin typeface="Calibri" panose="020F0502020204030204" pitchFamily="34" charset="0"/>
                <a:cs typeface="Calibri" panose="020F0502020204030204" pitchFamily="34" charset="0"/>
              </a:rPr>
              <a:t>Burden</a:t>
            </a:r>
          </a:p>
        </p:txBody>
      </p:sp>
      <p:sp>
        <p:nvSpPr>
          <p:cNvPr id="53" name="Right Triangle 52">
            <a:extLst>
              <a:ext uri="{FF2B5EF4-FFF2-40B4-BE49-F238E27FC236}">
                <a16:creationId xmlns:a16="http://schemas.microsoft.com/office/drawing/2014/main" id="{05F08339-56D8-958F-F08A-35E1F32887F0}"/>
              </a:ext>
            </a:extLst>
          </p:cNvPr>
          <p:cNvSpPr/>
          <p:nvPr/>
        </p:nvSpPr>
        <p:spPr>
          <a:xfrm flipH="1">
            <a:off x="7848096" y="4829589"/>
            <a:ext cx="1497790" cy="1242383"/>
          </a:xfrm>
          <a:prstGeom prst="rtTriangl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914377">
              <a:defRPr/>
            </a:pPr>
            <a:r>
              <a:rPr lang="en-US" sz="2400" b="1" dirty="0">
                <a:solidFill>
                  <a:prstClr val="white"/>
                </a:solidFill>
                <a:latin typeface="Calibri" panose="020F0502020204030204" pitchFamily="34" charset="0"/>
                <a:cs typeface="Calibri" panose="020F0502020204030204" pitchFamily="34" charset="0"/>
              </a:rPr>
              <a:t>PD</a:t>
            </a:r>
          </a:p>
        </p:txBody>
      </p:sp>
      <p:cxnSp>
        <p:nvCxnSpPr>
          <p:cNvPr id="54" name="Straight Connector 53">
            <a:extLst>
              <a:ext uri="{FF2B5EF4-FFF2-40B4-BE49-F238E27FC236}">
                <a16:creationId xmlns:a16="http://schemas.microsoft.com/office/drawing/2014/main" id="{D28F99EA-19A1-C140-5A85-7ED5658C2678}"/>
              </a:ext>
            </a:extLst>
          </p:cNvPr>
          <p:cNvCxnSpPr>
            <a:cxnSpLocks/>
          </p:cNvCxnSpPr>
          <p:nvPr/>
        </p:nvCxnSpPr>
        <p:spPr>
          <a:xfrm>
            <a:off x="1817366" y="5156399"/>
            <a:ext cx="1967512" cy="0"/>
          </a:xfrm>
          <a:prstGeom prst="line">
            <a:avLst/>
          </a:prstGeom>
          <a:ln w="28575">
            <a:solidFill>
              <a:schemeClr val="accent1"/>
            </a:solidFill>
          </a:ln>
          <a:effectLst/>
        </p:spPr>
        <p:style>
          <a:lnRef idx="2">
            <a:schemeClr val="accent1"/>
          </a:lnRef>
          <a:fillRef idx="0">
            <a:schemeClr val="accent1"/>
          </a:fillRef>
          <a:effectRef idx="1">
            <a:schemeClr val="accent1"/>
          </a:effectRef>
          <a:fontRef idx="minor">
            <a:schemeClr val="tx1"/>
          </a:fontRef>
        </p:style>
      </p:cxnSp>
      <p:cxnSp>
        <p:nvCxnSpPr>
          <p:cNvPr id="55" name="Straight Connector 54">
            <a:extLst>
              <a:ext uri="{FF2B5EF4-FFF2-40B4-BE49-F238E27FC236}">
                <a16:creationId xmlns:a16="http://schemas.microsoft.com/office/drawing/2014/main" id="{68AAF640-5DDE-BD09-6962-CCB32AACEC6B}"/>
              </a:ext>
            </a:extLst>
          </p:cNvPr>
          <p:cNvCxnSpPr>
            <a:cxnSpLocks/>
          </p:cNvCxnSpPr>
          <p:nvPr/>
        </p:nvCxnSpPr>
        <p:spPr>
          <a:xfrm>
            <a:off x="2228250" y="5539675"/>
            <a:ext cx="2750945" cy="9980"/>
          </a:xfrm>
          <a:prstGeom prst="line">
            <a:avLst/>
          </a:prstGeom>
          <a:ln w="28575">
            <a:solidFill>
              <a:schemeClr val="accent1"/>
            </a:solidFill>
          </a:ln>
          <a:effectLst/>
        </p:spPr>
        <p:style>
          <a:lnRef idx="2">
            <a:schemeClr val="accent1"/>
          </a:lnRef>
          <a:fillRef idx="0">
            <a:schemeClr val="accent1"/>
          </a:fillRef>
          <a:effectRef idx="1">
            <a:schemeClr val="accent1"/>
          </a:effectRef>
          <a:fontRef idx="minor">
            <a:schemeClr val="tx1"/>
          </a:fontRef>
        </p:style>
      </p:cxnSp>
      <p:sp>
        <p:nvSpPr>
          <p:cNvPr id="56" name="TextBox 55">
            <a:extLst>
              <a:ext uri="{FF2B5EF4-FFF2-40B4-BE49-F238E27FC236}">
                <a16:creationId xmlns:a16="http://schemas.microsoft.com/office/drawing/2014/main" id="{772D892F-A39C-73BD-94E0-5E37EA39B19D}"/>
              </a:ext>
            </a:extLst>
          </p:cNvPr>
          <p:cNvSpPr txBox="1"/>
          <p:nvPr/>
        </p:nvSpPr>
        <p:spPr>
          <a:xfrm>
            <a:off x="3762517" y="4910178"/>
            <a:ext cx="874983" cy="461665"/>
          </a:xfrm>
          <a:prstGeom prst="rect">
            <a:avLst/>
          </a:prstGeom>
          <a:noFill/>
        </p:spPr>
        <p:txBody>
          <a:bodyPr wrap="none" rtlCol="0">
            <a:spAutoFit/>
          </a:bodyPr>
          <a:lstStyle/>
          <a:p>
            <a:r>
              <a:rPr lang="en-US" sz="2400" dirty="0">
                <a:solidFill>
                  <a:schemeClr val="bg1"/>
                </a:solidFill>
                <a:latin typeface="Calibri" panose="020F0502020204030204" pitchFamily="34" charset="0"/>
                <a:cs typeface="Calibri" panose="020F0502020204030204" pitchFamily="34" charset="0"/>
              </a:rPr>
              <a:t>VGPR</a:t>
            </a:r>
          </a:p>
        </p:txBody>
      </p:sp>
      <p:sp>
        <p:nvSpPr>
          <p:cNvPr id="57" name="TextBox 56">
            <a:extLst>
              <a:ext uri="{FF2B5EF4-FFF2-40B4-BE49-F238E27FC236}">
                <a16:creationId xmlns:a16="http://schemas.microsoft.com/office/drawing/2014/main" id="{F6ACC232-3432-27AF-DB95-5A4FA1AF10FB}"/>
              </a:ext>
            </a:extLst>
          </p:cNvPr>
          <p:cNvSpPr txBox="1"/>
          <p:nvPr/>
        </p:nvSpPr>
        <p:spPr>
          <a:xfrm>
            <a:off x="5015886" y="5293454"/>
            <a:ext cx="514885" cy="461665"/>
          </a:xfrm>
          <a:prstGeom prst="rect">
            <a:avLst/>
          </a:prstGeom>
          <a:noFill/>
        </p:spPr>
        <p:txBody>
          <a:bodyPr wrap="none" rtlCol="0">
            <a:spAutoFit/>
          </a:bodyPr>
          <a:lstStyle/>
          <a:p>
            <a:r>
              <a:rPr lang="en-US" sz="2400" dirty="0">
                <a:solidFill>
                  <a:schemeClr val="bg1"/>
                </a:solidFill>
                <a:latin typeface="Calibri" panose="020F0502020204030204" pitchFamily="34" charset="0"/>
                <a:cs typeface="Calibri" panose="020F0502020204030204" pitchFamily="34" charset="0"/>
              </a:rPr>
              <a:t>CR</a:t>
            </a:r>
          </a:p>
        </p:txBody>
      </p:sp>
      <p:cxnSp>
        <p:nvCxnSpPr>
          <p:cNvPr id="58" name="Straight Connector 57">
            <a:extLst>
              <a:ext uri="{FF2B5EF4-FFF2-40B4-BE49-F238E27FC236}">
                <a16:creationId xmlns:a16="http://schemas.microsoft.com/office/drawing/2014/main" id="{A5BE8DF9-F5D1-AADC-0569-566EFDFE7044}"/>
              </a:ext>
            </a:extLst>
          </p:cNvPr>
          <p:cNvCxnSpPr>
            <a:cxnSpLocks/>
          </p:cNvCxnSpPr>
          <p:nvPr/>
        </p:nvCxnSpPr>
        <p:spPr>
          <a:xfrm>
            <a:off x="4379362" y="5883009"/>
            <a:ext cx="6899492" cy="30211"/>
          </a:xfrm>
          <a:prstGeom prst="line">
            <a:avLst/>
          </a:prstGeom>
          <a:ln w="31750">
            <a:solidFill>
              <a:schemeClr val="accent1"/>
            </a:solidFill>
          </a:ln>
          <a:effectLst/>
        </p:spPr>
        <p:style>
          <a:lnRef idx="2">
            <a:schemeClr val="accent1"/>
          </a:lnRef>
          <a:fillRef idx="0">
            <a:schemeClr val="accent1"/>
          </a:fillRef>
          <a:effectRef idx="1">
            <a:schemeClr val="accent1"/>
          </a:effectRef>
          <a:fontRef idx="minor">
            <a:schemeClr val="tx1"/>
          </a:fontRef>
        </p:style>
      </p:cxnSp>
      <p:sp>
        <p:nvSpPr>
          <p:cNvPr id="59" name="TextBox 58">
            <a:extLst>
              <a:ext uri="{FF2B5EF4-FFF2-40B4-BE49-F238E27FC236}">
                <a16:creationId xmlns:a16="http://schemas.microsoft.com/office/drawing/2014/main" id="{644107E5-61B6-0E5F-66F0-C1ADC61C0829}"/>
              </a:ext>
            </a:extLst>
          </p:cNvPr>
          <p:cNvSpPr txBox="1"/>
          <p:nvPr/>
        </p:nvSpPr>
        <p:spPr>
          <a:xfrm>
            <a:off x="7138180" y="6024359"/>
            <a:ext cx="1934760" cy="461665"/>
          </a:xfrm>
          <a:prstGeom prst="rect">
            <a:avLst/>
          </a:prstGeom>
          <a:noFill/>
        </p:spPr>
        <p:txBody>
          <a:bodyPr wrap="none" rtlCol="0">
            <a:spAutoFit/>
          </a:bodyPr>
          <a:lstStyle/>
          <a:p>
            <a:r>
              <a:rPr lang="en-US" sz="2400" dirty="0">
                <a:solidFill>
                  <a:schemeClr val="bg1"/>
                </a:solidFill>
                <a:latin typeface="Calibri" panose="020F0502020204030204" pitchFamily="34" charset="0"/>
                <a:cs typeface="Calibri" panose="020F0502020204030204" pitchFamily="34" charset="0"/>
              </a:rPr>
              <a:t>MRD negative</a:t>
            </a:r>
          </a:p>
        </p:txBody>
      </p:sp>
      <p:cxnSp>
        <p:nvCxnSpPr>
          <p:cNvPr id="60" name="Straight Arrow Connector 59">
            <a:extLst>
              <a:ext uri="{FF2B5EF4-FFF2-40B4-BE49-F238E27FC236}">
                <a16:creationId xmlns:a16="http://schemas.microsoft.com/office/drawing/2014/main" id="{DE2EB2C0-912F-352E-3B2F-5FD1BAB23776}"/>
              </a:ext>
            </a:extLst>
          </p:cNvPr>
          <p:cNvCxnSpPr>
            <a:cxnSpLocks/>
          </p:cNvCxnSpPr>
          <p:nvPr/>
        </p:nvCxnSpPr>
        <p:spPr>
          <a:xfrm>
            <a:off x="4807842" y="4817846"/>
            <a:ext cx="0" cy="1065163"/>
          </a:xfrm>
          <a:prstGeom prst="straightConnector1">
            <a:avLst/>
          </a:prstGeom>
          <a:ln w="44450">
            <a:solidFill>
              <a:schemeClr val="accent6"/>
            </a:solidFill>
            <a:tailEnd type="triangle"/>
          </a:ln>
        </p:spPr>
        <p:style>
          <a:lnRef idx="1">
            <a:schemeClr val="accent1"/>
          </a:lnRef>
          <a:fillRef idx="0">
            <a:schemeClr val="accent1"/>
          </a:fillRef>
          <a:effectRef idx="0">
            <a:schemeClr val="accent1"/>
          </a:effectRef>
          <a:fontRef idx="minor">
            <a:schemeClr val="tx1"/>
          </a:fontRef>
        </p:style>
      </p:cxnSp>
      <p:sp>
        <p:nvSpPr>
          <p:cNvPr id="61" name="TextBox 60">
            <a:extLst>
              <a:ext uri="{FF2B5EF4-FFF2-40B4-BE49-F238E27FC236}">
                <a16:creationId xmlns:a16="http://schemas.microsoft.com/office/drawing/2014/main" id="{3C99E989-928F-1A21-BBB0-83D77F5DBA1B}"/>
              </a:ext>
            </a:extLst>
          </p:cNvPr>
          <p:cNvSpPr txBox="1"/>
          <p:nvPr/>
        </p:nvSpPr>
        <p:spPr>
          <a:xfrm>
            <a:off x="4501566" y="4448514"/>
            <a:ext cx="2929007" cy="707886"/>
          </a:xfrm>
          <a:prstGeom prst="rect">
            <a:avLst/>
          </a:prstGeom>
          <a:noFill/>
        </p:spPr>
        <p:txBody>
          <a:bodyPr wrap="none" rtlCol="0">
            <a:spAutoFit/>
          </a:bodyPr>
          <a:lstStyle/>
          <a:p>
            <a:r>
              <a:rPr lang="en-US" sz="2000" b="1" dirty="0">
                <a:solidFill>
                  <a:schemeClr val="bg1"/>
                </a:solidFill>
                <a:latin typeface="Calibri" panose="020F0502020204030204" pitchFamily="34" charset="0"/>
                <a:cs typeface="Calibri" panose="020F0502020204030204" pitchFamily="34" charset="0"/>
              </a:rPr>
              <a:t>Autologous transplant</a:t>
            </a:r>
          </a:p>
          <a:p>
            <a:r>
              <a:rPr lang="en-US" sz="2000" dirty="0">
                <a:solidFill>
                  <a:schemeClr val="bg1"/>
                </a:solidFill>
                <a:latin typeface="Calibri" panose="020F0502020204030204" pitchFamily="34" charset="0"/>
                <a:cs typeface="Calibri" panose="020F0502020204030204" pitchFamily="34" charset="0"/>
              </a:rPr>
              <a:t>           ~50% MRD negative</a:t>
            </a:r>
          </a:p>
        </p:txBody>
      </p:sp>
      <p:sp>
        <p:nvSpPr>
          <p:cNvPr id="62" name="Right Triangle 61">
            <a:extLst>
              <a:ext uri="{FF2B5EF4-FFF2-40B4-BE49-F238E27FC236}">
                <a16:creationId xmlns:a16="http://schemas.microsoft.com/office/drawing/2014/main" id="{8C1CC2A9-BBCA-4898-6628-79C7E60CE9B3}"/>
              </a:ext>
            </a:extLst>
          </p:cNvPr>
          <p:cNvSpPr/>
          <p:nvPr/>
        </p:nvSpPr>
        <p:spPr>
          <a:xfrm flipH="1">
            <a:off x="8890965" y="4306903"/>
            <a:ext cx="1370013" cy="1254125"/>
          </a:xfrm>
          <a:prstGeom prst="rtTriangl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914377">
              <a:defRPr/>
            </a:pPr>
            <a:r>
              <a:rPr lang="en-US" sz="2400" b="1" dirty="0">
                <a:solidFill>
                  <a:prstClr val="white"/>
                </a:solidFill>
                <a:latin typeface="Calibri" panose="020F0502020204030204" pitchFamily="34" charset="0"/>
                <a:cs typeface="Calibri" panose="020F0502020204030204" pitchFamily="34" charset="0"/>
              </a:rPr>
              <a:t>PD</a:t>
            </a:r>
          </a:p>
        </p:txBody>
      </p:sp>
      <p:sp>
        <p:nvSpPr>
          <p:cNvPr id="63" name="Right Triangle 62">
            <a:extLst>
              <a:ext uri="{FF2B5EF4-FFF2-40B4-BE49-F238E27FC236}">
                <a16:creationId xmlns:a16="http://schemas.microsoft.com/office/drawing/2014/main" id="{D1B5A104-B560-81C7-5BDC-CE67AD714C58}"/>
              </a:ext>
            </a:extLst>
          </p:cNvPr>
          <p:cNvSpPr/>
          <p:nvPr/>
        </p:nvSpPr>
        <p:spPr>
          <a:xfrm flipH="1">
            <a:off x="10055802" y="3984922"/>
            <a:ext cx="1102736" cy="1076905"/>
          </a:xfrm>
          <a:prstGeom prst="rtTriangl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914377">
              <a:defRPr/>
            </a:pPr>
            <a:r>
              <a:rPr lang="en-US" sz="2400" b="1" dirty="0">
                <a:solidFill>
                  <a:prstClr val="white"/>
                </a:solidFill>
                <a:latin typeface="Calibri" panose="020F0502020204030204" pitchFamily="34" charset="0"/>
                <a:cs typeface="Calibri" panose="020F0502020204030204" pitchFamily="34" charset="0"/>
              </a:rPr>
              <a:t>PD</a:t>
            </a:r>
          </a:p>
        </p:txBody>
      </p:sp>
      <p:cxnSp>
        <p:nvCxnSpPr>
          <p:cNvPr id="169984" name="Straight Arrow Connector 169983">
            <a:extLst>
              <a:ext uri="{FF2B5EF4-FFF2-40B4-BE49-F238E27FC236}">
                <a16:creationId xmlns:a16="http://schemas.microsoft.com/office/drawing/2014/main" id="{13EFE11A-E9F6-5F1B-9DEE-E4E531E0F269}"/>
              </a:ext>
            </a:extLst>
          </p:cNvPr>
          <p:cNvCxnSpPr>
            <a:cxnSpLocks/>
          </p:cNvCxnSpPr>
          <p:nvPr/>
        </p:nvCxnSpPr>
        <p:spPr>
          <a:xfrm>
            <a:off x="11048221" y="3826459"/>
            <a:ext cx="0" cy="2120588"/>
          </a:xfrm>
          <a:prstGeom prst="straightConnector1">
            <a:avLst/>
          </a:prstGeom>
          <a:ln w="44450">
            <a:solidFill>
              <a:schemeClr val="accent6"/>
            </a:solidFill>
            <a:tailEnd type="triangle"/>
          </a:ln>
        </p:spPr>
        <p:style>
          <a:lnRef idx="1">
            <a:schemeClr val="accent1"/>
          </a:lnRef>
          <a:fillRef idx="0">
            <a:schemeClr val="accent1"/>
          </a:fillRef>
          <a:effectRef idx="0">
            <a:schemeClr val="accent1"/>
          </a:effectRef>
          <a:fontRef idx="minor">
            <a:schemeClr val="tx1"/>
          </a:fontRef>
        </p:style>
      </p:cxnSp>
      <p:sp>
        <p:nvSpPr>
          <p:cNvPr id="169985" name="TextBox 169984">
            <a:extLst>
              <a:ext uri="{FF2B5EF4-FFF2-40B4-BE49-F238E27FC236}">
                <a16:creationId xmlns:a16="http://schemas.microsoft.com/office/drawing/2014/main" id="{D67D7414-36D8-A3B1-94FC-74EE9D6F4002}"/>
              </a:ext>
            </a:extLst>
          </p:cNvPr>
          <p:cNvSpPr txBox="1"/>
          <p:nvPr/>
        </p:nvSpPr>
        <p:spPr bwMode="auto">
          <a:xfrm>
            <a:off x="10696679" y="3468581"/>
            <a:ext cx="69281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2400" b="0" dirty="0">
                <a:solidFill>
                  <a:schemeClr val="bg1"/>
                </a:solidFill>
                <a:latin typeface="Calibri" panose="020F0502020204030204" pitchFamily="34" charset="0"/>
                <a:cs typeface="Calibri" panose="020F0502020204030204" pitchFamily="34" charset="0"/>
              </a:rPr>
              <a:t>CAR</a:t>
            </a:r>
          </a:p>
        </p:txBody>
      </p:sp>
      <p:sp>
        <p:nvSpPr>
          <p:cNvPr id="2" name="Text Box 11">
            <a:extLst>
              <a:ext uri="{FF2B5EF4-FFF2-40B4-BE49-F238E27FC236}">
                <a16:creationId xmlns:a16="http://schemas.microsoft.com/office/drawing/2014/main" id="{066A881C-2F2C-0C06-51BE-8A232DB1AFBB}"/>
              </a:ext>
            </a:extLst>
          </p:cNvPr>
          <p:cNvSpPr txBox="1">
            <a:spLocks noChangeArrowheads="1"/>
          </p:cNvSpPr>
          <p:nvPr/>
        </p:nvSpPr>
        <p:spPr bwMode="auto">
          <a:xfrm>
            <a:off x="423048" y="6377031"/>
            <a:ext cx="8010525"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lang="en-US" altLang="en-US" sz="1200" dirty="0">
                <a:solidFill>
                  <a:srgbClr val="455560"/>
                </a:solidFill>
                <a:latin typeface="Calibri" panose="020F0502020204030204" pitchFamily="34" charset="0"/>
                <a:cs typeface="Calibri" panose="020F0502020204030204" pitchFamily="34" charset="0"/>
              </a:rPr>
              <a:t>NCCN. Clinical practice guidelines in oncology: multiple myeloma. V.3.2023. Rajkumar. Am J Hematol. 2022;97:1086.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097342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 name="Oval 196">
            <a:extLst>
              <a:ext uri="{FF2B5EF4-FFF2-40B4-BE49-F238E27FC236}">
                <a16:creationId xmlns:a16="http://schemas.microsoft.com/office/drawing/2014/main" id="{0E6F9FA7-F896-41D0-9C1E-3540BEBCFCFA}"/>
              </a:ext>
            </a:extLst>
          </p:cNvPr>
          <p:cNvSpPr/>
          <p:nvPr/>
        </p:nvSpPr>
        <p:spPr bwMode="auto">
          <a:xfrm>
            <a:off x="7926669" y="4287196"/>
            <a:ext cx="1845870" cy="1766724"/>
          </a:xfrm>
          <a:prstGeom prst="ellipse">
            <a:avLst/>
          </a:prstGeom>
          <a:solidFill>
            <a:schemeClr val="accent5">
              <a:lumMod val="75000"/>
            </a:schemeClr>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98" name="Oval 197">
            <a:extLst>
              <a:ext uri="{FF2B5EF4-FFF2-40B4-BE49-F238E27FC236}">
                <a16:creationId xmlns:a16="http://schemas.microsoft.com/office/drawing/2014/main" id="{B4A55E86-974B-43C6-BFED-9E60B6BA449B}"/>
              </a:ext>
            </a:extLst>
          </p:cNvPr>
          <p:cNvSpPr/>
          <p:nvPr/>
        </p:nvSpPr>
        <p:spPr bwMode="auto">
          <a:xfrm>
            <a:off x="8306915" y="4792938"/>
            <a:ext cx="1085378" cy="1038840"/>
          </a:xfrm>
          <a:prstGeom prst="ellipse">
            <a:avLst/>
          </a:prstGeom>
          <a:solidFill>
            <a:schemeClr val="accent5">
              <a:lumMod val="40000"/>
              <a:lumOff val="60000"/>
            </a:schemeClr>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nvGrpSpPr>
          <p:cNvPr id="273" name="Group 272">
            <a:extLst>
              <a:ext uri="{FF2B5EF4-FFF2-40B4-BE49-F238E27FC236}">
                <a16:creationId xmlns:a16="http://schemas.microsoft.com/office/drawing/2014/main" id="{82AA637B-7EF9-423B-9CFD-8782B7C5D2EC}"/>
              </a:ext>
            </a:extLst>
          </p:cNvPr>
          <p:cNvGrpSpPr/>
          <p:nvPr/>
        </p:nvGrpSpPr>
        <p:grpSpPr>
          <a:xfrm>
            <a:off x="8347162" y="5205306"/>
            <a:ext cx="1018124" cy="269446"/>
            <a:chOff x="8325853" y="5810025"/>
            <a:chExt cx="1018124" cy="269446"/>
          </a:xfrm>
        </p:grpSpPr>
        <p:sp>
          <p:nvSpPr>
            <p:cNvPr id="271" name="Freeform: Shape 270">
              <a:extLst>
                <a:ext uri="{FF2B5EF4-FFF2-40B4-BE49-F238E27FC236}">
                  <a16:creationId xmlns:a16="http://schemas.microsoft.com/office/drawing/2014/main" id="{2FDADAD7-4821-411C-9FF1-A63E49C81442}"/>
                </a:ext>
              </a:extLst>
            </p:cNvPr>
            <p:cNvSpPr/>
            <p:nvPr/>
          </p:nvSpPr>
          <p:spPr bwMode="auto">
            <a:xfrm>
              <a:off x="8325853" y="5810025"/>
              <a:ext cx="1010652" cy="260910"/>
            </a:xfrm>
            <a:custGeom>
              <a:avLst/>
              <a:gdLst>
                <a:gd name="connsiteX0" fmla="*/ 0 w 1010652"/>
                <a:gd name="connsiteY0" fmla="*/ 29714 h 260910"/>
                <a:gd name="connsiteX1" fmla="*/ 173254 w 1010652"/>
                <a:gd name="connsiteY1" fmla="*/ 260720 h 260910"/>
                <a:gd name="connsiteX2" fmla="*/ 394635 w 1010652"/>
                <a:gd name="connsiteY2" fmla="*/ 68215 h 260910"/>
                <a:gd name="connsiteX3" fmla="*/ 529389 w 1010652"/>
                <a:gd name="connsiteY3" fmla="*/ 10463 h 260910"/>
                <a:gd name="connsiteX4" fmla="*/ 721894 w 1010652"/>
                <a:gd name="connsiteY4" fmla="*/ 260720 h 260910"/>
                <a:gd name="connsiteX5" fmla="*/ 1010652 w 1010652"/>
                <a:gd name="connsiteY5" fmla="*/ 10463 h 260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10652" h="260910">
                  <a:moveTo>
                    <a:pt x="0" y="29714"/>
                  </a:moveTo>
                  <a:cubicBezTo>
                    <a:pt x="53741" y="142008"/>
                    <a:pt x="107482" y="254303"/>
                    <a:pt x="173254" y="260720"/>
                  </a:cubicBezTo>
                  <a:cubicBezTo>
                    <a:pt x="239026" y="267137"/>
                    <a:pt x="335279" y="109925"/>
                    <a:pt x="394635" y="68215"/>
                  </a:cubicBezTo>
                  <a:cubicBezTo>
                    <a:pt x="453991" y="26505"/>
                    <a:pt x="474846" y="-21621"/>
                    <a:pt x="529389" y="10463"/>
                  </a:cubicBezTo>
                  <a:cubicBezTo>
                    <a:pt x="583932" y="42547"/>
                    <a:pt x="641684" y="260720"/>
                    <a:pt x="721894" y="260720"/>
                  </a:cubicBezTo>
                  <a:cubicBezTo>
                    <a:pt x="802104" y="260720"/>
                    <a:pt x="906378" y="135591"/>
                    <a:pt x="1010652" y="10463"/>
                  </a:cubicBezTo>
                </a:path>
              </a:pathLst>
            </a:custGeom>
            <a:noFill/>
            <a:ln w="57150">
              <a:solidFill>
                <a:schemeClr val="accent6"/>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72" name="Freeform: Shape 271">
              <a:extLst>
                <a:ext uri="{FF2B5EF4-FFF2-40B4-BE49-F238E27FC236}">
                  <a16:creationId xmlns:a16="http://schemas.microsoft.com/office/drawing/2014/main" id="{82C18D80-2CCE-4F5F-91F3-4C9AACAF9024}"/>
                </a:ext>
              </a:extLst>
            </p:cNvPr>
            <p:cNvSpPr/>
            <p:nvPr/>
          </p:nvSpPr>
          <p:spPr bwMode="auto">
            <a:xfrm rot="10800000">
              <a:off x="8333325" y="5818561"/>
              <a:ext cx="1010652" cy="260910"/>
            </a:xfrm>
            <a:custGeom>
              <a:avLst/>
              <a:gdLst>
                <a:gd name="connsiteX0" fmla="*/ 0 w 1010652"/>
                <a:gd name="connsiteY0" fmla="*/ 29714 h 260910"/>
                <a:gd name="connsiteX1" fmla="*/ 173254 w 1010652"/>
                <a:gd name="connsiteY1" fmla="*/ 260720 h 260910"/>
                <a:gd name="connsiteX2" fmla="*/ 394635 w 1010652"/>
                <a:gd name="connsiteY2" fmla="*/ 68215 h 260910"/>
                <a:gd name="connsiteX3" fmla="*/ 529389 w 1010652"/>
                <a:gd name="connsiteY3" fmla="*/ 10463 h 260910"/>
                <a:gd name="connsiteX4" fmla="*/ 721894 w 1010652"/>
                <a:gd name="connsiteY4" fmla="*/ 260720 h 260910"/>
                <a:gd name="connsiteX5" fmla="*/ 1010652 w 1010652"/>
                <a:gd name="connsiteY5" fmla="*/ 10463 h 260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10652" h="260910">
                  <a:moveTo>
                    <a:pt x="0" y="29714"/>
                  </a:moveTo>
                  <a:cubicBezTo>
                    <a:pt x="53741" y="142008"/>
                    <a:pt x="107482" y="254303"/>
                    <a:pt x="173254" y="260720"/>
                  </a:cubicBezTo>
                  <a:cubicBezTo>
                    <a:pt x="239026" y="267137"/>
                    <a:pt x="335279" y="109925"/>
                    <a:pt x="394635" y="68215"/>
                  </a:cubicBezTo>
                  <a:cubicBezTo>
                    <a:pt x="453991" y="26505"/>
                    <a:pt x="474846" y="-21621"/>
                    <a:pt x="529389" y="10463"/>
                  </a:cubicBezTo>
                  <a:cubicBezTo>
                    <a:pt x="583932" y="42547"/>
                    <a:pt x="641684" y="260720"/>
                    <a:pt x="721894" y="260720"/>
                  </a:cubicBezTo>
                  <a:cubicBezTo>
                    <a:pt x="802104" y="260720"/>
                    <a:pt x="906378" y="135591"/>
                    <a:pt x="1010652" y="10463"/>
                  </a:cubicBezTo>
                </a:path>
              </a:pathLst>
            </a:custGeom>
            <a:noFill/>
            <a:ln w="57150">
              <a:solidFill>
                <a:schemeClr val="accent4"/>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cxnSp>
        <p:nvCxnSpPr>
          <p:cNvPr id="260" name="Straight Connector 259">
            <a:extLst>
              <a:ext uri="{FF2B5EF4-FFF2-40B4-BE49-F238E27FC236}">
                <a16:creationId xmlns:a16="http://schemas.microsoft.com/office/drawing/2014/main" id="{ACE60505-241D-4BD6-98A8-3F131B526D15}"/>
              </a:ext>
            </a:extLst>
          </p:cNvPr>
          <p:cNvCxnSpPr>
            <a:cxnSpLocks/>
          </p:cNvCxnSpPr>
          <p:nvPr/>
        </p:nvCxnSpPr>
        <p:spPr bwMode="auto">
          <a:xfrm>
            <a:off x="8931298" y="3764339"/>
            <a:ext cx="0" cy="313440"/>
          </a:xfrm>
          <a:prstGeom prst="line">
            <a:avLst/>
          </a:prstGeom>
          <a:noFill/>
          <a:ln w="28575" cap="flat" cmpd="sng" algn="ctr">
            <a:solidFill>
              <a:schemeClr val="bg1"/>
            </a:solidFill>
            <a:prstDash val="solid"/>
            <a:round/>
            <a:headEnd type="none" w="med" len="med"/>
            <a:tailEnd type="none" w="med" len="med"/>
          </a:ln>
          <a:effectLst/>
        </p:spPr>
      </p:cxnSp>
      <p:grpSp>
        <p:nvGrpSpPr>
          <p:cNvPr id="187" name="Group 186">
            <a:extLst>
              <a:ext uri="{FF2B5EF4-FFF2-40B4-BE49-F238E27FC236}">
                <a16:creationId xmlns:a16="http://schemas.microsoft.com/office/drawing/2014/main" id="{4AE5E17E-CF75-43BA-9D72-D4580D171DAF}"/>
              </a:ext>
            </a:extLst>
          </p:cNvPr>
          <p:cNvGrpSpPr/>
          <p:nvPr/>
        </p:nvGrpSpPr>
        <p:grpSpPr>
          <a:xfrm>
            <a:off x="7887417" y="1600200"/>
            <a:ext cx="1887490" cy="1818967"/>
            <a:chOff x="6096000" y="590401"/>
            <a:chExt cx="1887490" cy="1818967"/>
          </a:xfrm>
        </p:grpSpPr>
        <p:grpSp>
          <p:nvGrpSpPr>
            <p:cNvPr id="186" name="Group 185">
              <a:extLst>
                <a:ext uri="{FF2B5EF4-FFF2-40B4-BE49-F238E27FC236}">
                  <a16:creationId xmlns:a16="http://schemas.microsoft.com/office/drawing/2014/main" id="{34F0C016-28A5-4868-B525-27B5E5165166}"/>
                </a:ext>
              </a:extLst>
            </p:cNvPr>
            <p:cNvGrpSpPr/>
            <p:nvPr/>
          </p:nvGrpSpPr>
          <p:grpSpPr>
            <a:xfrm>
              <a:off x="6096000" y="590401"/>
              <a:ext cx="1887490" cy="1818967"/>
              <a:chOff x="6096000" y="590401"/>
              <a:chExt cx="1887490" cy="1818967"/>
            </a:xfrm>
          </p:grpSpPr>
          <p:sp>
            <p:nvSpPr>
              <p:cNvPr id="173" name="Oval 172">
                <a:extLst>
                  <a:ext uri="{FF2B5EF4-FFF2-40B4-BE49-F238E27FC236}">
                    <a16:creationId xmlns:a16="http://schemas.microsoft.com/office/drawing/2014/main" id="{A3631B26-4782-449B-984F-CEEA1C380709}"/>
                  </a:ext>
                </a:extLst>
              </p:cNvPr>
              <p:cNvSpPr/>
              <p:nvPr/>
            </p:nvSpPr>
            <p:spPr bwMode="auto">
              <a:xfrm>
                <a:off x="6096000" y="1268083"/>
                <a:ext cx="166777" cy="1667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74" name="Oval 173">
                <a:extLst>
                  <a:ext uri="{FF2B5EF4-FFF2-40B4-BE49-F238E27FC236}">
                    <a16:creationId xmlns:a16="http://schemas.microsoft.com/office/drawing/2014/main" id="{7E29D82B-5DCA-411E-84DC-949045405EB5}"/>
                  </a:ext>
                </a:extLst>
              </p:cNvPr>
              <p:cNvSpPr/>
              <p:nvPr/>
            </p:nvSpPr>
            <p:spPr bwMode="auto">
              <a:xfrm>
                <a:off x="6718916" y="2218323"/>
                <a:ext cx="166777" cy="1667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75" name="Oval 174">
                <a:extLst>
                  <a:ext uri="{FF2B5EF4-FFF2-40B4-BE49-F238E27FC236}">
                    <a16:creationId xmlns:a16="http://schemas.microsoft.com/office/drawing/2014/main" id="{742B411E-203F-4FD1-8FBC-9B4E064945E9}"/>
                  </a:ext>
                </a:extLst>
              </p:cNvPr>
              <p:cNvSpPr/>
              <p:nvPr/>
            </p:nvSpPr>
            <p:spPr bwMode="auto">
              <a:xfrm>
                <a:off x="6340918" y="2003457"/>
                <a:ext cx="166777" cy="1667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76" name="Oval 175">
                <a:extLst>
                  <a:ext uri="{FF2B5EF4-FFF2-40B4-BE49-F238E27FC236}">
                    <a16:creationId xmlns:a16="http://schemas.microsoft.com/office/drawing/2014/main" id="{5526AAB5-DDEB-4FE7-B9DD-375BDF33B0D1}"/>
                  </a:ext>
                </a:extLst>
              </p:cNvPr>
              <p:cNvSpPr/>
              <p:nvPr/>
            </p:nvSpPr>
            <p:spPr bwMode="auto">
              <a:xfrm>
                <a:off x="6140063" y="1689124"/>
                <a:ext cx="166777" cy="1667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77" name="Oval 176">
                <a:extLst>
                  <a:ext uri="{FF2B5EF4-FFF2-40B4-BE49-F238E27FC236}">
                    <a16:creationId xmlns:a16="http://schemas.microsoft.com/office/drawing/2014/main" id="{41C670D1-D6F4-4313-99A5-DB6AD8C31A3D}"/>
                  </a:ext>
                </a:extLst>
              </p:cNvPr>
              <p:cNvSpPr/>
              <p:nvPr/>
            </p:nvSpPr>
            <p:spPr bwMode="auto">
              <a:xfrm>
                <a:off x="7816713" y="1376481"/>
                <a:ext cx="166777" cy="1667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78" name="Oval 177">
                <a:extLst>
                  <a:ext uri="{FF2B5EF4-FFF2-40B4-BE49-F238E27FC236}">
                    <a16:creationId xmlns:a16="http://schemas.microsoft.com/office/drawing/2014/main" id="{BFE91DAC-0928-4316-A8CD-AD2A57196058}"/>
                  </a:ext>
                </a:extLst>
              </p:cNvPr>
              <p:cNvSpPr/>
              <p:nvPr/>
            </p:nvSpPr>
            <p:spPr bwMode="auto">
              <a:xfrm>
                <a:off x="7696567" y="937943"/>
                <a:ext cx="166777" cy="1667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79" name="Oval 178">
                <a:extLst>
                  <a:ext uri="{FF2B5EF4-FFF2-40B4-BE49-F238E27FC236}">
                    <a16:creationId xmlns:a16="http://schemas.microsoft.com/office/drawing/2014/main" id="{97B0C362-A646-46D5-9BF3-D8B860D84D8C}"/>
                  </a:ext>
                </a:extLst>
              </p:cNvPr>
              <p:cNvSpPr/>
              <p:nvPr/>
            </p:nvSpPr>
            <p:spPr bwMode="auto">
              <a:xfrm>
                <a:off x="7101923" y="2242591"/>
                <a:ext cx="166777" cy="1667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80" name="Oval 179">
                <a:extLst>
                  <a:ext uri="{FF2B5EF4-FFF2-40B4-BE49-F238E27FC236}">
                    <a16:creationId xmlns:a16="http://schemas.microsoft.com/office/drawing/2014/main" id="{6A151EB4-083F-4098-B120-F2EFDEE83422}"/>
                  </a:ext>
                </a:extLst>
              </p:cNvPr>
              <p:cNvSpPr/>
              <p:nvPr/>
            </p:nvSpPr>
            <p:spPr bwMode="auto">
              <a:xfrm>
                <a:off x="7480893" y="2074248"/>
                <a:ext cx="166777" cy="1667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81" name="Oval 180">
                <a:extLst>
                  <a:ext uri="{FF2B5EF4-FFF2-40B4-BE49-F238E27FC236}">
                    <a16:creationId xmlns:a16="http://schemas.microsoft.com/office/drawing/2014/main" id="{13C15BBF-4EE8-4CC3-93DE-0947594A1BF0}"/>
                  </a:ext>
                </a:extLst>
              </p:cNvPr>
              <p:cNvSpPr/>
              <p:nvPr/>
            </p:nvSpPr>
            <p:spPr bwMode="auto">
              <a:xfrm>
                <a:off x="7709753" y="1783384"/>
                <a:ext cx="166777" cy="1667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82" name="Oval 181">
                <a:extLst>
                  <a:ext uri="{FF2B5EF4-FFF2-40B4-BE49-F238E27FC236}">
                    <a16:creationId xmlns:a16="http://schemas.microsoft.com/office/drawing/2014/main" id="{94032A48-0998-40EA-9F8F-364E9DBB464F}"/>
                  </a:ext>
                </a:extLst>
              </p:cNvPr>
              <p:cNvSpPr/>
              <p:nvPr/>
            </p:nvSpPr>
            <p:spPr bwMode="auto">
              <a:xfrm>
                <a:off x="6243551" y="901940"/>
                <a:ext cx="166777" cy="1667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83" name="Oval 182">
                <a:extLst>
                  <a:ext uri="{FF2B5EF4-FFF2-40B4-BE49-F238E27FC236}">
                    <a16:creationId xmlns:a16="http://schemas.microsoft.com/office/drawing/2014/main" id="{588EAAF8-506D-4122-BF50-F7DF24C183D9}"/>
                  </a:ext>
                </a:extLst>
              </p:cNvPr>
              <p:cNvSpPr/>
              <p:nvPr/>
            </p:nvSpPr>
            <p:spPr bwMode="auto">
              <a:xfrm>
                <a:off x="6513520" y="697947"/>
                <a:ext cx="166777" cy="1667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84" name="Oval 183">
                <a:extLst>
                  <a:ext uri="{FF2B5EF4-FFF2-40B4-BE49-F238E27FC236}">
                    <a16:creationId xmlns:a16="http://schemas.microsoft.com/office/drawing/2014/main" id="{77682492-6EAC-473B-9AB0-BB49FC1F4DDB}"/>
                  </a:ext>
                </a:extLst>
              </p:cNvPr>
              <p:cNvSpPr/>
              <p:nvPr/>
            </p:nvSpPr>
            <p:spPr bwMode="auto">
              <a:xfrm>
                <a:off x="6863355" y="590401"/>
                <a:ext cx="166777" cy="1667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85" name="Oval 184">
                <a:extLst>
                  <a:ext uri="{FF2B5EF4-FFF2-40B4-BE49-F238E27FC236}">
                    <a16:creationId xmlns:a16="http://schemas.microsoft.com/office/drawing/2014/main" id="{A5D85852-6686-43CA-9B1F-34C3352CCE2F}"/>
                  </a:ext>
                </a:extLst>
              </p:cNvPr>
              <p:cNvSpPr/>
              <p:nvPr/>
            </p:nvSpPr>
            <p:spPr bwMode="auto">
              <a:xfrm>
                <a:off x="7300757" y="670337"/>
                <a:ext cx="166777" cy="1667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171" name="Oval 170">
              <a:extLst>
                <a:ext uri="{FF2B5EF4-FFF2-40B4-BE49-F238E27FC236}">
                  <a16:creationId xmlns:a16="http://schemas.microsoft.com/office/drawing/2014/main" id="{41A19008-E91A-4E53-BDA6-92D50A05D65C}"/>
                </a:ext>
              </a:extLst>
            </p:cNvPr>
            <p:cNvSpPr/>
            <p:nvPr/>
          </p:nvSpPr>
          <p:spPr bwMode="auto">
            <a:xfrm>
              <a:off x="6159506" y="673790"/>
              <a:ext cx="1752344" cy="1677208"/>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72" name="Oval 171">
              <a:extLst>
                <a:ext uri="{FF2B5EF4-FFF2-40B4-BE49-F238E27FC236}">
                  <a16:creationId xmlns:a16="http://schemas.microsoft.com/office/drawing/2014/main" id="{C8553B2B-04D6-4E47-8C4E-2FFF55AA8A2E}"/>
                </a:ext>
              </a:extLst>
            </p:cNvPr>
            <p:cNvSpPr/>
            <p:nvPr/>
          </p:nvSpPr>
          <p:spPr bwMode="auto">
            <a:xfrm>
              <a:off x="6429946" y="937943"/>
              <a:ext cx="1200372" cy="1148903"/>
            </a:xfrm>
            <a:prstGeom prst="ellipse">
              <a:avLst/>
            </a:prstGeom>
            <a:solidFill>
              <a:schemeClr val="accent2"/>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9" name="TextBox 8"/>
          <p:cNvSpPr txBox="1"/>
          <p:nvPr/>
        </p:nvSpPr>
        <p:spPr>
          <a:xfrm>
            <a:off x="1481059" y="2141980"/>
            <a:ext cx="2621405" cy="646331"/>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b="1" dirty="0">
                <a:solidFill>
                  <a:prstClr val="black"/>
                </a:solidFill>
                <a:latin typeface="Calibri" panose="020F0502020204030204" pitchFamily="34" charset="0"/>
                <a:cs typeface="Calibri" panose="020F0502020204030204" pitchFamily="34" charset="0"/>
              </a:rPr>
              <a:t>Tumor antigen</a:t>
            </a:r>
            <a:r>
              <a:rPr kumimoji="0" lang="en-US" sz="18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–binding domain</a:t>
            </a: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
        <p:nvSpPr>
          <p:cNvPr id="13" name="Rectangle 12"/>
          <p:cNvSpPr/>
          <p:nvPr/>
        </p:nvSpPr>
        <p:spPr>
          <a:xfrm>
            <a:off x="1380231" y="3369678"/>
            <a:ext cx="3026612" cy="126701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Fusion protein</a:t>
            </a:r>
          </a:p>
          <a:p>
            <a:pPr marL="285750" marR="0" lvl="0" indent="-285750" algn="l" defTabSz="914400" rtl="0" eaLnBrk="1" fontAlgn="auto" latinLnBrk="0" hangingPunct="1">
              <a:lnSpc>
                <a:spcPct val="100000"/>
              </a:lnSpc>
              <a:spcBef>
                <a:spcPts val="500"/>
              </a:spcBef>
              <a:spcAft>
                <a:spcPts val="0"/>
              </a:spcAft>
              <a:buClr>
                <a:srgbClr val="000000"/>
              </a:buClr>
              <a:buSzTx/>
              <a:buFont typeface="Wingdings" panose="05000000000000000000" pitchFamily="2" charset="2"/>
              <a:buChar char="§"/>
              <a:tabLst/>
              <a:defRPr/>
            </a:pP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T-cell costimulatory receptor signaling domain</a:t>
            </a:r>
          </a:p>
          <a:p>
            <a:pPr marL="285750" marR="0" lvl="0" indent="-285750" algn="l" defTabSz="914400" rtl="0" eaLnBrk="1" fontAlgn="auto" latinLnBrk="0" hangingPunct="1">
              <a:lnSpc>
                <a:spcPct val="100000"/>
              </a:lnSpc>
              <a:spcBef>
                <a:spcPts val="500"/>
              </a:spcBef>
              <a:spcAft>
                <a:spcPts val="0"/>
              </a:spcAft>
              <a:buClr>
                <a:srgbClr val="000000"/>
              </a:buClr>
              <a:buSzTx/>
              <a:buFont typeface="Wingdings" panose="05000000000000000000" pitchFamily="2" charset="2"/>
              <a:buChar char="§"/>
              <a:tabLst/>
              <a:defRPr/>
            </a:pP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TCR</a:t>
            </a:r>
            <a:r>
              <a:rPr kumimoji="0" lang="el-GR" sz="16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ζ</a:t>
            </a: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 activation domain </a:t>
            </a:r>
          </a:p>
        </p:txBody>
      </p:sp>
      <p:sp>
        <p:nvSpPr>
          <p:cNvPr id="3" name="Title 2">
            <a:extLst>
              <a:ext uri="{FF2B5EF4-FFF2-40B4-BE49-F238E27FC236}">
                <a16:creationId xmlns:a16="http://schemas.microsoft.com/office/drawing/2014/main" id="{2092B79D-BC6D-4176-9348-5B5C3A0DD10D}"/>
              </a:ext>
            </a:extLst>
          </p:cNvPr>
          <p:cNvSpPr>
            <a:spLocks noGrp="1"/>
          </p:cNvSpPr>
          <p:nvPr>
            <p:ph type="title"/>
          </p:nvPr>
        </p:nvSpPr>
        <p:spPr/>
        <p:txBody>
          <a:bodyPr/>
          <a:lstStyle/>
          <a:p>
            <a:r>
              <a:rPr lang="en-US" dirty="0">
                <a:cs typeface="Calibri" panose="020F0502020204030204" pitchFamily="34" charset="0"/>
              </a:rPr>
              <a:t>CAR T-Cell Structure</a:t>
            </a:r>
          </a:p>
        </p:txBody>
      </p:sp>
      <p:sp>
        <p:nvSpPr>
          <p:cNvPr id="2" name="Rectangle 1"/>
          <p:cNvSpPr/>
          <p:nvPr/>
        </p:nvSpPr>
        <p:spPr>
          <a:xfrm>
            <a:off x="585971" y="5072774"/>
            <a:ext cx="6438487" cy="1018227"/>
          </a:xfrm>
          <a:prstGeom prst="rect">
            <a:avLst/>
          </a:prstGeom>
        </p:spPr>
        <p:txBody>
          <a:bodyPr wrap="square">
            <a:spAutoFit/>
          </a:bodyPr>
          <a:lstStyle/>
          <a:p>
            <a:pPr marL="0" marR="0" lvl="0" indent="0" algn="l" defTabSz="914400" rtl="0" eaLnBrk="1" fontAlgn="auto" latinLnBrk="0" hangingPunct="1">
              <a:lnSpc>
                <a:spcPct val="100000"/>
              </a:lnSpc>
              <a:spcBef>
                <a:spcPts val="451"/>
              </a:spcBef>
              <a:spcAft>
                <a:spcPts val="0"/>
              </a:spcAft>
              <a:buClr>
                <a:srgbClr val="ED7D31"/>
              </a:buClr>
              <a:buSzTx/>
              <a:buFontTx/>
              <a:buNone/>
              <a:tabLst/>
              <a:defRPr/>
            </a:pPr>
            <a:r>
              <a:rPr lang="en-GB" sz="2000" b="1" dirty="0">
                <a:solidFill>
                  <a:srgbClr val="000000"/>
                </a:solidFill>
                <a:latin typeface="Calibri" panose="020F0502020204030204" pitchFamily="34" charset="0"/>
                <a:cs typeface="Calibri" panose="020F0502020204030204" pitchFamily="34" charset="0"/>
              </a:rPr>
              <a:t>BCMA</a:t>
            </a:r>
            <a:r>
              <a:rPr kumimoji="0" lang="en-GB" sz="20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-directed CAR T-cell </a:t>
            </a:r>
          </a:p>
          <a:p>
            <a:pPr marL="285750" marR="0" lvl="0" indent="-285750" algn="l" defTabSz="914400" rtl="0" eaLnBrk="1" fontAlgn="auto" latinLnBrk="0" hangingPunct="1">
              <a:lnSpc>
                <a:spcPct val="100000"/>
              </a:lnSpc>
              <a:spcBef>
                <a:spcPts val="451"/>
              </a:spcBef>
              <a:spcAft>
                <a:spcPts val="0"/>
              </a:spcAft>
              <a:buClrTx/>
              <a:buSzTx/>
              <a:buFont typeface="Wingdings" panose="05000000000000000000" pitchFamily="2" charset="2"/>
              <a:buChar char="§"/>
              <a:tabLst/>
              <a:defRPr/>
            </a:pPr>
            <a:r>
              <a:rPr kumimoji="0" lang="en-GB" sz="18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Comprising a </a:t>
            </a:r>
            <a:r>
              <a:rPr lang="en-GB" dirty="0">
                <a:solidFill>
                  <a:srgbClr val="000000"/>
                </a:solidFill>
                <a:latin typeface="Calibri" panose="020F0502020204030204" pitchFamily="34" charset="0"/>
                <a:cs typeface="Calibri" panose="020F0502020204030204" pitchFamily="34" charset="0"/>
              </a:rPr>
              <a:t>BCMA</a:t>
            </a:r>
            <a:r>
              <a:rPr kumimoji="0" lang="en-GB" sz="18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 antigen–binding domain, a costimulatory domain (generally CD28 or 4-1BB), and CD3-</a:t>
            </a:r>
            <a:r>
              <a:rPr kumimoji="0" lang="el-GR" sz="18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ζ</a:t>
            </a:r>
            <a:r>
              <a:rPr kumimoji="0" lang="en-GB" sz="18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 </a:t>
            </a: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signaling</a:t>
            </a:r>
            <a:r>
              <a:rPr kumimoji="0" lang="en-GB" sz="18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 domain</a:t>
            </a:r>
          </a:p>
        </p:txBody>
      </p:sp>
      <p:sp>
        <p:nvSpPr>
          <p:cNvPr id="14" name="TextBox 13">
            <a:extLst>
              <a:ext uri="{FF2B5EF4-FFF2-40B4-BE49-F238E27FC236}">
                <a16:creationId xmlns:a16="http://schemas.microsoft.com/office/drawing/2014/main" id="{0B16CF4F-2A10-40AD-9169-CF1AA439B685}"/>
              </a:ext>
            </a:extLst>
          </p:cNvPr>
          <p:cNvSpPr txBox="1"/>
          <p:nvPr/>
        </p:nvSpPr>
        <p:spPr>
          <a:xfrm>
            <a:off x="7103627" y="3208342"/>
            <a:ext cx="1160511"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Viral vector</a:t>
            </a:r>
            <a:endParaRPr kumimoji="0" lang="en-US" sz="16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
        <p:nvSpPr>
          <p:cNvPr id="15" name="TextBox 14">
            <a:extLst>
              <a:ext uri="{FF2B5EF4-FFF2-40B4-BE49-F238E27FC236}">
                <a16:creationId xmlns:a16="http://schemas.microsoft.com/office/drawing/2014/main" id="{23A75873-2F0C-4A70-BC9F-3BCEB4CECD27}"/>
              </a:ext>
            </a:extLst>
          </p:cNvPr>
          <p:cNvSpPr txBox="1"/>
          <p:nvPr/>
        </p:nvSpPr>
        <p:spPr>
          <a:xfrm>
            <a:off x="8308036" y="2362697"/>
            <a:ext cx="1071832"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effectLst/>
                <a:uLnTx/>
                <a:uFillTx/>
                <a:latin typeface="Calibri" panose="020F0502020204030204" pitchFamily="34" charset="0"/>
                <a:cs typeface="Calibri" panose="020F0502020204030204" pitchFamily="34" charset="0"/>
              </a:rPr>
              <a:t>Tumor cell</a:t>
            </a:r>
            <a:endParaRPr kumimoji="0" lang="en-US" sz="1600" b="0" i="0" u="none" strike="noStrike" kern="1200" cap="none" spc="0" normalizeH="0" baseline="0" noProof="0" dirty="0">
              <a:ln>
                <a:noFill/>
              </a:ln>
              <a:effectLst/>
              <a:uLnTx/>
              <a:uFillTx/>
              <a:latin typeface="Calibri" panose="020F0502020204030204" pitchFamily="34" charset="0"/>
              <a:cs typeface="Calibri" panose="020F0502020204030204" pitchFamily="34" charset="0"/>
            </a:endParaRPr>
          </a:p>
        </p:txBody>
      </p:sp>
      <p:sp>
        <p:nvSpPr>
          <p:cNvPr id="16" name="TextBox 15">
            <a:extLst>
              <a:ext uri="{FF2B5EF4-FFF2-40B4-BE49-F238E27FC236}">
                <a16:creationId xmlns:a16="http://schemas.microsoft.com/office/drawing/2014/main" id="{463B5460-5E30-466B-B460-27BD7544E0C7}"/>
              </a:ext>
            </a:extLst>
          </p:cNvPr>
          <p:cNvSpPr txBox="1"/>
          <p:nvPr/>
        </p:nvSpPr>
        <p:spPr>
          <a:xfrm>
            <a:off x="8948818" y="4543088"/>
            <a:ext cx="636713"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T-cell</a:t>
            </a:r>
            <a:endParaRPr kumimoji="0" lang="en-US" sz="16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68AD7D38-79C0-44C5-87A3-C47AD4B97B9B}"/>
              </a:ext>
            </a:extLst>
          </p:cNvPr>
          <p:cNvSpPr txBox="1"/>
          <p:nvPr/>
        </p:nvSpPr>
        <p:spPr>
          <a:xfrm>
            <a:off x="9495247" y="3579376"/>
            <a:ext cx="1524776"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Binding domain</a:t>
            </a:r>
            <a:endParaRPr kumimoji="0" lang="en-US" sz="16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
        <p:nvSpPr>
          <p:cNvPr id="18" name="TextBox 17">
            <a:extLst>
              <a:ext uri="{FF2B5EF4-FFF2-40B4-BE49-F238E27FC236}">
                <a16:creationId xmlns:a16="http://schemas.microsoft.com/office/drawing/2014/main" id="{BD14422E-EDCB-49B5-815F-DBE681B0B96E}"/>
              </a:ext>
            </a:extLst>
          </p:cNvPr>
          <p:cNvSpPr txBox="1"/>
          <p:nvPr/>
        </p:nvSpPr>
        <p:spPr>
          <a:xfrm>
            <a:off x="9495247" y="4108563"/>
            <a:ext cx="1645002"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Signaling domain</a:t>
            </a:r>
            <a:endParaRPr kumimoji="0" lang="en-US" sz="16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grpSp>
        <p:nvGrpSpPr>
          <p:cNvPr id="274" name="Group 273">
            <a:extLst>
              <a:ext uri="{FF2B5EF4-FFF2-40B4-BE49-F238E27FC236}">
                <a16:creationId xmlns:a16="http://schemas.microsoft.com/office/drawing/2014/main" id="{F39069DA-77D9-4B4C-9203-751840CD5300}"/>
              </a:ext>
            </a:extLst>
          </p:cNvPr>
          <p:cNvGrpSpPr/>
          <p:nvPr/>
        </p:nvGrpSpPr>
        <p:grpSpPr>
          <a:xfrm>
            <a:off x="4543660" y="1706521"/>
            <a:ext cx="1102305" cy="2871088"/>
            <a:chOff x="3723855" y="1927238"/>
            <a:chExt cx="1102305" cy="2871088"/>
          </a:xfrm>
        </p:grpSpPr>
        <p:sp>
          <p:nvSpPr>
            <p:cNvPr id="23" name="Rectangle 22">
              <a:extLst>
                <a:ext uri="{FF2B5EF4-FFF2-40B4-BE49-F238E27FC236}">
                  <a16:creationId xmlns:a16="http://schemas.microsoft.com/office/drawing/2014/main" id="{FEFD5A91-DEA0-4C37-8946-9DC66A646847}"/>
                </a:ext>
              </a:extLst>
            </p:cNvPr>
            <p:cNvSpPr/>
            <p:nvPr/>
          </p:nvSpPr>
          <p:spPr bwMode="auto">
            <a:xfrm>
              <a:off x="3806311" y="3268342"/>
              <a:ext cx="1016840" cy="1529984"/>
            </a:xfrm>
            <a:prstGeom prst="rect">
              <a:avLst/>
            </a:prstGeom>
            <a:solidFill>
              <a:schemeClr val="accent5">
                <a:lumMod val="20000"/>
                <a:lumOff val="80000"/>
              </a:schemeClr>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nvGrpSpPr>
            <p:cNvPr id="160" name="Group 159">
              <a:extLst>
                <a:ext uri="{FF2B5EF4-FFF2-40B4-BE49-F238E27FC236}">
                  <a16:creationId xmlns:a16="http://schemas.microsoft.com/office/drawing/2014/main" id="{DBF778F5-5A29-44C7-9CCE-62E8F752CD44}"/>
                </a:ext>
              </a:extLst>
            </p:cNvPr>
            <p:cNvGrpSpPr/>
            <p:nvPr/>
          </p:nvGrpSpPr>
          <p:grpSpPr>
            <a:xfrm>
              <a:off x="3806311" y="3261983"/>
              <a:ext cx="1019849" cy="383323"/>
              <a:chOff x="3806311" y="3233405"/>
              <a:chExt cx="1019849" cy="383323"/>
            </a:xfrm>
          </p:grpSpPr>
          <p:grpSp>
            <p:nvGrpSpPr>
              <p:cNvPr id="98" name="Group 97">
                <a:extLst>
                  <a:ext uri="{FF2B5EF4-FFF2-40B4-BE49-F238E27FC236}">
                    <a16:creationId xmlns:a16="http://schemas.microsoft.com/office/drawing/2014/main" id="{5A37D485-769A-4409-8F7A-0EA1B3DE5E95}"/>
                  </a:ext>
                </a:extLst>
              </p:cNvPr>
              <p:cNvGrpSpPr/>
              <p:nvPr/>
            </p:nvGrpSpPr>
            <p:grpSpPr>
              <a:xfrm>
                <a:off x="3806311" y="3233405"/>
                <a:ext cx="1019849" cy="188280"/>
                <a:chOff x="3806311" y="3233405"/>
                <a:chExt cx="1019849" cy="188280"/>
              </a:xfrm>
            </p:grpSpPr>
            <p:grpSp>
              <p:nvGrpSpPr>
                <p:cNvPr id="39" name="Group 38">
                  <a:extLst>
                    <a:ext uri="{FF2B5EF4-FFF2-40B4-BE49-F238E27FC236}">
                      <a16:creationId xmlns:a16="http://schemas.microsoft.com/office/drawing/2014/main" id="{BBC82484-1985-4F2B-8DE3-F31CF4C9E185}"/>
                    </a:ext>
                  </a:extLst>
                </p:cNvPr>
                <p:cNvGrpSpPr/>
                <p:nvPr/>
              </p:nvGrpSpPr>
              <p:grpSpPr>
                <a:xfrm>
                  <a:off x="3806311" y="3233405"/>
                  <a:ext cx="83507" cy="188280"/>
                  <a:chOff x="3806311" y="3240719"/>
                  <a:chExt cx="83507" cy="188280"/>
                </a:xfrm>
              </p:grpSpPr>
              <p:grpSp>
                <p:nvGrpSpPr>
                  <p:cNvPr id="38" name="Group 37">
                    <a:extLst>
                      <a:ext uri="{FF2B5EF4-FFF2-40B4-BE49-F238E27FC236}">
                        <a16:creationId xmlns:a16="http://schemas.microsoft.com/office/drawing/2014/main" id="{E6386865-D04E-46FC-A885-6BB1D0A5AA5C}"/>
                      </a:ext>
                    </a:extLst>
                  </p:cNvPr>
                  <p:cNvGrpSpPr/>
                  <p:nvPr/>
                </p:nvGrpSpPr>
                <p:grpSpPr>
                  <a:xfrm>
                    <a:off x="3819526" y="3286124"/>
                    <a:ext cx="61913" cy="142875"/>
                    <a:chOff x="3814763" y="3295650"/>
                    <a:chExt cx="61913" cy="142875"/>
                  </a:xfrm>
                </p:grpSpPr>
                <p:sp>
                  <p:nvSpPr>
                    <p:cNvPr id="36" name="Freeform: Shape 35">
                      <a:extLst>
                        <a:ext uri="{FF2B5EF4-FFF2-40B4-BE49-F238E27FC236}">
                          <a16:creationId xmlns:a16="http://schemas.microsoft.com/office/drawing/2014/main" id="{A9224BBE-CAA0-46D9-B08F-A184B382EBD2}"/>
                        </a:ext>
                      </a:extLst>
                    </p:cNvPr>
                    <p:cNvSpPr/>
                    <p:nvPr/>
                  </p:nvSpPr>
                  <p:spPr bwMode="auto">
                    <a:xfrm>
                      <a:off x="3814763"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37" name="Freeform: Shape 36">
                      <a:extLst>
                        <a:ext uri="{FF2B5EF4-FFF2-40B4-BE49-F238E27FC236}">
                          <a16:creationId xmlns:a16="http://schemas.microsoft.com/office/drawing/2014/main" id="{0E4C7737-F6B4-4303-B8AC-2F5C3B0A62FD}"/>
                        </a:ext>
                      </a:extLst>
                    </p:cNvPr>
                    <p:cNvSpPr/>
                    <p:nvPr/>
                  </p:nvSpPr>
                  <p:spPr bwMode="auto">
                    <a:xfrm>
                      <a:off x="3848101"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35" name="Oval 34">
                    <a:extLst>
                      <a:ext uri="{FF2B5EF4-FFF2-40B4-BE49-F238E27FC236}">
                        <a16:creationId xmlns:a16="http://schemas.microsoft.com/office/drawing/2014/main" id="{C9CAF2B7-9C00-4485-8BF1-BAA0CF1B8F63}"/>
                      </a:ext>
                    </a:extLst>
                  </p:cNvPr>
                  <p:cNvSpPr/>
                  <p:nvPr/>
                </p:nvSpPr>
                <p:spPr bwMode="auto">
                  <a:xfrm>
                    <a:off x="3806311" y="3240719"/>
                    <a:ext cx="83507" cy="83507"/>
                  </a:xfrm>
                  <a:prstGeom prst="ellipse">
                    <a:avLst/>
                  </a:prstGeom>
                  <a:solidFill>
                    <a:schemeClr val="accent5">
                      <a:lumMod val="75000"/>
                    </a:schemeClr>
                  </a:solidFill>
                  <a:ln w="12700">
                    <a:solidFill>
                      <a:schemeClr val="accent5">
                        <a:lumMod val="50000"/>
                      </a:schemeClr>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40" name="Group 39">
                  <a:extLst>
                    <a:ext uri="{FF2B5EF4-FFF2-40B4-BE49-F238E27FC236}">
                      <a16:creationId xmlns:a16="http://schemas.microsoft.com/office/drawing/2014/main" id="{6BB532FB-14E5-4D04-A360-B2F0E9B02AFD}"/>
                    </a:ext>
                  </a:extLst>
                </p:cNvPr>
                <p:cNvGrpSpPr/>
                <p:nvPr/>
              </p:nvGrpSpPr>
              <p:grpSpPr>
                <a:xfrm>
                  <a:off x="3891433" y="3233405"/>
                  <a:ext cx="83507" cy="188280"/>
                  <a:chOff x="3806311" y="3240719"/>
                  <a:chExt cx="83507" cy="188280"/>
                </a:xfrm>
              </p:grpSpPr>
              <p:grpSp>
                <p:nvGrpSpPr>
                  <p:cNvPr id="41" name="Group 40">
                    <a:extLst>
                      <a:ext uri="{FF2B5EF4-FFF2-40B4-BE49-F238E27FC236}">
                        <a16:creationId xmlns:a16="http://schemas.microsoft.com/office/drawing/2014/main" id="{FC299B8E-1B7E-44C0-A199-BC17909A9CCC}"/>
                      </a:ext>
                    </a:extLst>
                  </p:cNvPr>
                  <p:cNvGrpSpPr/>
                  <p:nvPr/>
                </p:nvGrpSpPr>
                <p:grpSpPr>
                  <a:xfrm>
                    <a:off x="3819526" y="3286124"/>
                    <a:ext cx="61913" cy="142875"/>
                    <a:chOff x="3814763" y="3295650"/>
                    <a:chExt cx="61913" cy="142875"/>
                  </a:xfrm>
                </p:grpSpPr>
                <p:sp>
                  <p:nvSpPr>
                    <p:cNvPr id="43" name="Freeform: Shape 42">
                      <a:extLst>
                        <a:ext uri="{FF2B5EF4-FFF2-40B4-BE49-F238E27FC236}">
                          <a16:creationId xmlns:a16="http://schemas.microsoft.com/office/drawing/2014/main" id="{C651A76E-77B7-4DD6-BB0A-0632E9EE6E14}"/>
                        </a:ext>
                      </a:extLst>
                    </p:cNvPr>
                    <p:cNvSpPr/>
                    <p:nvPr/>
                  </p:nvSpPr>
                  <p:spPr bwMode="auto">
                    <a:xfrm>
                      <a:off x="3814763"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44" name="Freeform: Shape 43">
                      <a:extLst>
                        <a:ext uri="{FF2B5EF4-FFF2-40B4-BE49-F238E27FC236}">
                          <a16:creationId xmlns:a16="http://schemas.microsoft.com/office/drawing/2014/main" id="{09D74D1F-DAD2-45B7-BE3F-DDA5BEF54B68}"/>
                        </a:ext>
                      </a:extLst>
                    </p:cNvPr>
                    <p:cNvSpPr/>
                    <p:nvPr/>
                  </p:nvSpPr>
                  <p:spPr bwMode="auto">
                    <a:xfrm>
                      <a:off x="3848101"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42" name="Oval 41">
                    <a:extLst>
                      <a:ext uri="{FF2B5EF4-FFF2-40B4-BE49-F238E27FC236}">
                        <a16:creationId xmlns:a16="http://schemas.microsoft.com/office/drawing/2014/main" id="{5A816511-8523-4B62-8804-A7635CA98A01}"/>
                      </a:ext>
                    </a:extLst>
                  </p:cNvPr>
                  <p:cNvSpPr/>
                  <p:nvPr/>
                </p:nvSpPr>
                <p:spPr bwMode="auto">
                  <a:xfrm>
                    <a:off x="3806311" y="3240719"/>
                    <a:ext cx="83507" cy="83507"/>
                  </a:xfrm>
                  <a:prstGeom prst="ellipse">
                    <a:avLst/>
                  </a:prstGeom>
                  <a:solidFill>
                    <a:schemeClr val="accent5">
                      <a:lumMod val="75000"/>
                    </a:schemeClr>
                  </a:solidFill>
                  <a:ln w="12700">
                    <a:solidFill>
                      <a:schemeClr val="accent5">
                        <a:lumMod val="50000"/>
                      </a:schemeClr>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45" name="Group 44">
                  <a:extLst>
                    <a:ext uri="{FF2B5EF4-FFF2-40B4-BE49-F238E27FC236}">
                      <a16:creationId xmlns:a16="http://schemas.microsoft.com/office/drawing/2014/main" id="{5C1F6246-30D5-429B-861B-D29ED712684C}"/>
                    </a:ext>
                  </a:extLst>
                </p:cNvPr>
                <p:cNvGrpSpPr/>
                <p:nvPr/>
              </p:nvGrpSpPr>
              <p:grpSpPr>
                <a:xfrm>
                  <a:off x="4231921" y="3233405"/>
                  <a:ext cx="83507" cy="188280"/>
                  <a:chOff x="3806311" y="3240719"/>
                  <a:chExt cx="83507" cy="188280"/>
                </a:xfrm>
              </p:grpSpPr>
              <p:grpSp>
                <p:nvGrpSpPr>
                  <p:cNvPr id="46" name="Group 45">
                    <a:extLst>
                      <a:ext uri="{FF2B5EF4-FFF2-40B4-BE49-F238E27FC236}">
                        <a16:creationId xmlns:a16="http://schemas.microsoft.com/office/drawing/2014/main" id="{323572B0-E001-47F3-86E4-82BC056A6ED0}"/>
                      </a:ext>
                    </a:extLst>
                  </p:cNvPr>
                  <p:cNvGrpSpPr/>
                  <p:nvPr/>
                </p:nvGrpSpPr>
                <p:grpSpPr>
                  <a:xfrm>
                    <a:off x="3819526" y="3286124"/>
                    <a:ext cx="61913" cy="142875"/>
                    <a:chOff x="3814763" y="3295650"/>
                    <a:chExt cx="61913" cy="142875"/>
                  </a:xfrm>
                </p:grpSpPr>
                <p:sp>
                  <p:nvSpPr>
                    <p:cNvPr id="48" name="Freeform: Shape 47">
                      <a:extLst>
                        <a:ext uri="{FF2B5EF4-FFF2-40B4-BE49-F238E27FC236}">
                          <a16:creationId xmlns:a16="http://schemas.microsoft.com/office/drawing/2014/main" id="{AB488AC0-A7BA-4503-A27A-27D8E3AD9BC8}"/>
                        </a:ext>
                      </a:extLst>
                    </p:cNvPr>
                    <p:cNvSpPr/>
                    <p:nvPr/>
                  </p:nvSpPr>
                  <p:spPr bwMode="auto">
                    <a:xfrm>
                      <a:off x="3814763"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49" name="Freeform: Shape 48">
                      <a:extLst>
                        <a:ext uri="{FF2B5EF4-FFF2-40B4-BE49-F238E27FC236}">
                          <a16:creationId xmlns:a16="http://schemas.microsoft.com/office/drawing/2014/main" id="{7C9CDA74-7AA3-4404-9D28-1FA635096AA1}"/>
                        </a:ext>
                      </a:extLst>
                    </p:cNvPr>
                    <p:cNvSpPr/>
                    <p:nvPr/>
                  </p:nvSpPr>
                  <p:spPr bwMode="auto">
                    <a:xfrm>
                      <a:off x="3848101"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47" name="Oval 46">
                    <a:extLst>
                      <a:ext uri="{FF2B5EF4-FFF2-40B4-BE49-F238E27FC236}">
                        <a16:creationId xmlns:a16="http://schemas.microsoft.com/office/drawing/2014/main" id="{6437DE14-E309-45BC-A957-16DD6318998D}"/>
                      </a:ext>
                    </a:extLst>
                  </p:cNvPr>
                  <p:cNvSpPr/>
                  <p:nvPr/>
                </p:nvSpPr>
                <p:spPr bwMode="auto">
                  <a:xfrm>
                    <a:off x="3806311" y="3240719"/>
                    <a:ext cx="83507" cy="83507"/>
                  </a:xfrm>
                  <a:prstGeom prst="ellipse">
                    <a:avLst/>
                  </a:prstGeom>
                  <a:solidFill>
                    <a:schemeClr val="accent5">
                      <a:lumMod val="75000"/>
                    </a:schemeClr>
                  </a:solidFill>
                  <a:ln w="12700">
                    <a:solidFill>
                      <a:schemeClr val="accent5">
                        <a:lumMod val="50000"/>
                      </a:schemeClr>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50" name="Group 49">
                  <a:extLst>
                    <a:ext uri="{FF2B5EF4-FFF2-40B4-BE49-F238E27FC236}">
                      <a16:creationId xmlns:a16="http://schemas.microsoft.com/office/drawing/2014/main" id="{4BD25FD1-1079-4A3D-B620-0A5D9F7D9B68}"/>
                    </a:ext>
                  </a:extLst>
                </p:cNvPr>
                <p:cNvGrpSpPr/>
                <p:nvPr/>
              </p:nvGrpSpPr>
              <p:grpSpPr>
                <a:xfrm>
                  <a:off x="4146799" y="3233405"/>
                  <a:ext cx="83507" cy="188280"/>
                  <a:chOff x="3806311" y="3240719"/>
                  <a:chExt cx="83507" cy="188280"/>
                </a:xfrm>
              </p:grpSpPr>
              <p:grpSp>
                <p:nvGrpSpPr>
                  <p:cNvPr id="51" name="Group 50">
                    <a:extLst>
                      <a:ext uri="{FF2B5EF4-FFF2-40B4-BE49-F238E27FC236}">
                        <a16:creationId xmlns:a16="http://schemas.microsoft.com/office/drawing/2014/main" id="{710BA5D0-1472-4104-8CED-516B65F90B92}"/>
                      </a:ext>
                    </a:extLst>
                  </p:cNvPr>
                  <p:cNvGrpSpPr/>
                  <p:nvPr/>
                </p:nvGrpSpPr>
                <p:grpSpPr>
                  <a:xfrm>
                    <a:off x="3819526" y="3286124"/>
                    <a:ext cx="61913" cy="142875"/>
                    <a:chOff x="3814763" y="3295650"/>
                    <a:chExt cx="61913" cy="142875"/>
                  </a:xfrm>
                </p:grpSpPr>
                <p:sp>
                  <p:nvSpPr>
                    <p:cNvPr id="53" name="Freeform: Shape 52">
                      <a:extLst>
                        <a:ext uri="{FF2B5EF4-FFF2-40B4-BE49-F238E27FC236}">
                          <a16:creationId xmlns:a16="http://schemas.microsoft.com/office/drawing/2014/main" id="{CB0B8558-6F16-4C29-94C8-2C88BA4BCC90}"/>
                        </a:ext>
                      </a:extLst>
                    </p:cNvPr>
                    <p:cNvSpPr/>
                    <p:nvPr/>
                  </p:nvSpPr>
                  <p:spPr bwMode="auto">
                    <a:xfrm>
                      <a:off x="3814763"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54" name="Freeform: Shape 53">
                      <a:extLst>
                        <a:ext uri="{FF2B5EF4-FFF2-40B4-BE49-F238E27FC236}">
                          <a16:creationId xmlns:a16="http://schemas.microsoft.com/office/drawing/2014/main" id="{6E298D4E-71A7-4C39-B7EF-D39C59F112E1}"/>
                        </a:ext>
                      </a:extLst>
                    </p:cNvPr>
                    <p:cNvSpPr/>
                    <p:nvPr/>
                  </p:nvSpPr>
                  <p:spPr bwMode="auto">
                    <a:xfrm>
                      <a:off x="3848101"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52" name="Oval 51">
                    <a:extLst>
                      <a:ext uri="{FF2B5EF4-FFF2-40B4-BE49-F238E27FC236}">
                        <a16:creationId xmlns:a16="http://schemas.microsoft.com/office/drawing/2014/main" id="{99F2A986-AF6D-4ABF-B04C-7A3EF06CAC3D}"/>
                      </a:ext>
                    </a:extLst>
                  </p:cNvPr>
                  <p:cNvSpPr/>
                  <p:nvPr/>
                </p:nvSpPr>
                <p:spPr bwMode="auto">
                  <a:xfrm>
                    <a:off x="3806311" y="3240719"/>
                    <a:ext cx="83507" cy="83507"/>
                  </a:xfrm>
                  <a:prstGeom prst="ellipse">
                    <a:avLst/>
                  </a:prstGeom>
                  <a:solidFill>
                    <a:schemeClr val="accent5">
                      <a:lumMod val="75000"/>
                    </a:schemeClr>
                  </a:solidFill>
                  <a:ln w="12700">
                    <a:solidFill>
                      <a:schemeClr val="accent5">
                        <a:lumMod val="50000"/>
                      </a:schemeClr>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55" name="Group 54">
                  <a:extLst>
                    <a:ext uri="{FF2B5EF4-FFF2-40B4-BE49-F238E27FC236}">
                      <a16:creationId xmlns:a16="http://schemas.microsoft.com/office/drawing/2014/main" id="{C0BA57B1-5F40-4461-B49D-4BE07D7BC9F4}"/>
                    </a:ext>
                  </a:extLst>
                </p:cNvPr>
                <p:cNvGrpSpPr/>
                <p:nvPr/>
              </p:nvGrpSpPr>
              <p:grpSpPr>
                <a:xfrm>
                  <a:off x="3976555" y="3233405"/>
                  <a:ext cx="83507" cy="188280"/>
                  <a:chOff x="3806311" y="3240719"/>
                  <a:chExt cx="83507" cy="188280"/>
                </a:xfrm>
              </p:grpSpPr>
              <p:grpSp>
                <p:nvGrpSpPr>
                  <p:cNvPr id="56" name="Group 55">
                    <a:extLst>
                      <a:ext uri="{FF2B5EF4-FFF2-40B4-BE49-F238E27FC236}">
                        <a16:creationId xmlns:a16="http://schemas.microsoft.com/office/drawing/2014/main" id="{0B26D26C-22FE-4D3F-AAD4-DBE89F1177CA}"/>
                      </a:ext>
                    </a:extLst>
                  </p:cNvPr>
                  <p:cNvGrpSpPr/>
                  <p:nvPr/>
                </p:nvGrpSpPr>
                <p:grpSpPr>
                  <a:xfrm>
                    <a:off x="3819526" y="3286124"/>
                    <a:ext cx="61913" cy="142875"/>
                    <a:chOff x="3814763" y="3295650"/>
                    <a:chExt cx="61913" cy="142875"/>
                  </a:xfrm>
                </p:grpSpPr>
                <p:sp>
                  <p:nvSpPr>
                    <p:cNvPr id="58" name="Freeform: Shape 57">
                      <a:extLst>
                        <a:ext uri="{FF2B5EF4-FFF2-40B4-BE49-F238E27FC236}">
                          <a16:creationId xmlns:a16="http://schemas.microsoft.com/office/drawing/2014/main" id="{6DE1E9E9-C77F-47B5-A2C1-6E39FBCA0013}"/>
                        </a:ext>
                      </a:extLst>
                    </p:cNvPr>
                    <p:cNvSpPr/>
                    <p:nvPr/>
                  </p:nvSpPr>
                  <p:spPr bwMode="auto">
                    <a:xfrm>
                      <a:off x="3814763"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59" name="Freeform: Shape 58">
                      <a:extLst>
                        <a:ext uri="{FF2B5EF4-FFF2-40B4-BE49-F238E27FC236}">
                          <a16:creationId xmlns:a16="http://schemas.microsoft.com/office/drawing/2014/main" id="{D2CAD574-6284-4CC3-9433-33CF917D41F2}"/>
                        </a:ext>
                      </a:extLst>
                    </p:cNvPr>
                    <p:cNvSpPr/>
                    <p:nvPr/>
                  </p:nvSpPr>
                  <p:spPr bwMode="auto">
                    <a:xfrm>
                      <a:off x="3848101"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57" name="Oval 56">
                    <a:extLst>
                      <a:ext uri="{FF2B5EF4-FFF2-40B4-BE49-F238E27FC236}">
                        <a16:creationId xmlns:a16="http://schemas.microsoft.com/office/drawing/2014/main" id="{28205197-4CB2-4A93-B597-4C025D7B738B}"/>
                      </a:ext>
                    </a:extLst>
                  </p:cNvPr>
                  <p:cNvSpPr/>
                  <p:nvPr/>
                </p:nvSpPr>
                <p:spPr bwMode="auto">
                  <a:xfrm>
                    <a:off x="3806311" y="3240719"/>
                    <a:ext cx="83507" cy="83507"/>
                  </a:xfrm>
                  <a:prstGeom prst="ellipse">
                    <a:avLst/>
                  </a:prstGeom>
                  <a:solidFill>
                    <a:schemeClr val="accent5">
                      <a:lumMod val="75000"/>
                    </a:schemeClr>
                  </a:solidFill>
                  <a:ln w="12700">
                    <a:solidFill>
                      <a:schemeClr val="accent5">
                        <a:lumMod val="50000"/>
                      </a:schemeClr>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60" name="Group 59">
                  <a:extLst>
                    <a:ext uri="{FF2B5EF4-FFF2-40B4-BE49-F238E27FC236}">
                      <a16:creationId xmlns:a16="http://schemas.microsoft.com/office/drawing/2014/main" id="{AAE56E54-D037-43A5-A3C8-1EEC451936CE}"/>
                    </a:ext>
                  </a:extLst>
                </p:cNvPr>
                <p:cNvGrpSpPr/>
                <p:nvPr/>
              </p:nvGrpSpPr>
              <p:grpSpPr>
                <a:xfrm>
                  <a:off x="4061677" y="3233405"/>
                  <a:ext cx="83507" cy="188280"/>
                  <a:chOff x="3806311" y="3240719"/>
                  <a:chExt cx="83507" cy="188280"/>
                </a:xfrm>
              </p:grpSpPr>
              <p:grpSp>
                <p:nvGrpSpPr>
                  <p:cNvPr id="61" name="Group 60">
                    <a:extLst>
                      <a:ext uri="{FF2B5EF4-FFF2-40B4-BE49-F238E27FC236}">
                        <a16:creationId xmlns:a16="http://schemas.microsoft.com/office/drawing/2014/main" id="{BE25496D-F311-43D0-A165-5D2E64AFDEB8}"/>
                      </a:ext>
                    </a:extLst>
                  </p:cNvPr>
                  <p:cNvGrpSpPr/>
                  <p:nvPr/>
                </p:nvGrpSpPr>
                <p:grpSpPr>
                  <a:xfrm>
                    <a:off x="3819526" y="3286124"/>
                    <a:ext cx="61913" cy="142875"/>
                    <a:chOff x="3814763" y="3295650"/>
                    <a:chExt cx="61913" cy="142875"/>
                  </a:xfrm>
                </p:grpSpPr>
                <p:sp>
                  <p:nvSpPr>
                    <p:cNvPr id="63" name="Freeform: Shape 62">
                      <a:extLst>
                        <a:ext uri="{FF2B5EF4-FFF2-40B4-BE49-F238E27FC236}">
                          <a16:creationId xmlns:a16="http://schemas.microsoft.com/office/drawing/2014/main" id="{8D4A7FDB-B50F-4FAD-B0F6-A7E0BA03CB07}"/>
                        </a:ext>
                      </a:extLst>
                    </p:cNvPr>
                    <p:cNvSpPr/>
                    <p:nvPr/>
                  </p:nvSpPr>
                  <p:spPr bwMode="auto">
                    <a:xfrm>
                      <a:off x="3814763"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64" name="Freeform: Shape 63">
                      <a:extLst>
                        <a:ext uri="{FF2B5EF4-FFF2-40B4-BE49-F238E27FC236}">
                          <a16:creationId xmlns:a16="http://schemas.microsoft.com/office/drawing/2014/main" id="{92AF7BF4-9AB6-4FEF-9A52-5E62CED76E64}"/>
                        </a:ext>
                      </a:extLst>
                    </p:cNvPr>
                    <p:cNvSpPr/>
                    <p:nvPr/>
                  </p:nvSpPr>
                  <p:spPr bwMode="auto">
                    <a:xfrm>
                      <a:off x="3848101"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62" name="Oval 61">
                    <a:extLst>
                      <a:ext uri="{FF2B5EF4-FFF2-40B4-BE49-F238E27FC236}">
                        <a16:creationId xmlns:a16="http://schemas.microsoft.com/office/drawing/2014/main" id="{802FF514-8FAA-434D-9382-0DA1275C96C3}"/>
                      </a:ext>
                    </a:extLst>
                  </p:cNvPr>
                  <p:cNvSpPr/>
                  <p:nvPr/>
                </p:nvSpPr>
                <p:spPr bwMode="auto">
                  <a:xfrm>
                    <a:off x="3806311" y="3240719"/>
                    <a:ext cx="83507" cy="83507"/>
                  </a:xfrm>
                  <a:prstGeom prst="ellipse">
                    <a:avLst/>
                  </a:prstGeom>
                  <a:solidFill>
                    <a:schemeClr val="accent5">
                      <a:lumMod val="75000"/>
                    </a:schemeClr>
                  </a:solidFill>
                  <a:ln w="12700">
                    <a:solidFill>
                      <a:schemeClr val="accent5">
                        <a:lumMod val="50000"/>
                      </a:schemeClr>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65" name="Group 64">
                  <a:extLst>
                    <a:ext uri="{FF2B5EF4-FFF2-40B4-BE49-F238E27FC236}">
                      <a16:creationId xmlns:a16="http://schemas.microsoft.com/office/drawing/2014/main" id="{7E2A0A07-1A61-48E4-9A66-698BEF3D5000}"/>
                    </a:ext>
                  </a:extLst>
                </p:cNvPr>
                <p:cNvGrpSpPr/>
                <p:nvPr/>
              </p:nvGrpSpPr>
              <p:grpSpPr>
                <a:xfrm>
                  <a:off x="4317043" y="3233405"/>
                  <a:ext cx="83507" cy="188280"/>
                  <a:chOff x="3806311" y="3240719"/>
                  <a:chExt cx="83507" cy="188280"/>
                </a:xfrm>
              </p:grpSpPr>
              <p:grpSp>
                <p:nvGrpSpPr>
                  <p:cNvPr id="66" name="Group 65">
                    <a:extLst>
                      <a:ext uri="{FF2B5EF4-FFF2-40B4-BE49-F238E27FC236}">
                        <a16:creationId xmlns:a16="http://schemas.microsoft.com/office/drawing/2014/main" id="{814CA20F-DCB7-4A1A-9ACE-4641D9412474}"/>
                      </a:ext>
                    </a:extLst>
                  </p:cNvPr>
                  <p:cNvGrpSpPr/>
                  <p:nvPr/>
                </p:nvGrpSpPr>
                <p:grpSpPr>
                  <a:xfrm>
                    <a:off x="3819526" y="3286124"/>
                    <a:ext cx="61913" cy="142875"/>
                    <a:chOff x="3814763" y="3295650"/>
                    <a:chExt cx="61913" cy="142875"/>
                  </a:xfrm>
                </p:grpSpPr>
                <p:sp>
                  <p:nvSpPr>
                    <p:cNvPr id="68" name="Freeform: Shape 67">
                      <a:extLst>
                        <a:ext uri="{FF2B5EF4-FFF2-40B4-BE49-F238E27FC236}">
                          <a16:creationId xmlns:a16="http://schemas.microsoft.com/office/drawing/2014/main" id="{66EAD406-FF14-4A7B-8AC7-60AD6C56BFB1}"/>
                        </a:ext>
                      </a:extLst>
                    </p:cNvPr>
                    <p:cNvSpPr/>
                    <p:nvPr/>
                  </p:nvSpPr>
                  <p:spPr bwMode="auto">
                    <a:xfrm>
                      <a:off x="3814763"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69" name="Freeform: Shape 68">
                      <a:extLst>
                        <a:ext uri="{FF2B5EF4-FFF2-40B4-BE49-F238E27FC236}">
                          <a16:creationId xmlns:a16="http://schemas.microsoft.com/office/drawing/2014/main" id="{9B8FE800-A3E5-4272-B79C-EEAA998A3DDC}"/>
                        </a:ext>
                      </a:extLst>
                    </p:cNvPr>
                    <p:cNvSpPr/>
                    <p:nvPr/>
                  </p:nvSpPr>
                  <p:spPr bwMode="auto">
                    <a:xfrm>
                      <a:off x="3848101"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67" name="Oval 66">
                    <a:extLst>
                      <a:ext uri="{FF2B5EF4-FFF2-40B4-BE49-F238E27FC236}">
                        <a16:creationId xmlns:a16="http://schemas.microsoft.com/office/drawing/2014/main" id="{93EF306D-20D9-4BF3-A51D-B7947EC8C1B9}"/>
                      </a:ext>
                    </a:extLst>
                  </p:cNvPr>
                  <p:cNvSpPr/>
                  <p:nvPr/>
                </p:nvSpPr>
                <p:spPr bwMode="auto">
                  <a:xfrm>
                    <a:off x="3806311" y="3240719"/>
                    <a:ext cx="83507" cy="83507"/>
                  </a:xfrm>
                  <a:prstGeom prst="ellipse">
                    <a:avLst/>
                  </a:prstGeom>
                  <a:solidFill>
                    <a:schemeClr val="accent5">
                      <a:lumMod val="75000"/>
                    </a:schemeClr>
                  </a:solidFill>
                  <a:ln w="12700">
                    <a:solidFill>
                      <a:schemeClr val="accent5">
                        <a:lumMod val="50000"/>
                      </a:schemeClr>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73" name="Group 72">
                  <a:extLst>
                    <a:ext uri="{FF2B5EF4-FFF2-40B4-BE49-F238E27FC236}">
                      <a16:creationId xmlns:a16="http://schemas.microsoft.com/office/drawing/2014/main" id="{B77FA39D-BC0E-4B9B-AB70-CA5BABA60DC1}"/>
                    </a:ext>
                  </a:extLst>
                </p:cNvPr>
                <p:cNvGrpSpPr/>
                <p:nvPr/>
              </p:nvGrpSpPr>
              <p:grpSpPr>
                <a:xfrm>
                  <a:off x="4402165" y="3233405"/>
                  <a:ext cx="83507" cy="188280"/>
                  <a:chOff x="3806311" y="3240719"/>
                  <a:chExt cx="83507" cy="188280"/>
                </a:xfrm>
              </p:grpSpPr>
              <p:grpSp>
                <p:nvGrpSpPr>
                  <p:cNvPr id="74" name="Group 73">
                    <a:extLst>
                      <a:ext uri="{FF2B5EF4-FFF2-40B4-BE49-F238E27FC236}">
                        <a16:creationId xmlns:a16="http://schemas.microsoft.com/office/drawing/2014/main" id="{D1DFF6E7-A275-4E52-AC9F-B96A2E6C113F}"/>
                      </a:ext>
                    </a:extLst>
                  </p:cNvPr>
                  <p:cNvGrpSpPr/>
                  <p:nvPr/>
                </p:nvGrpSpPr>
                <p:grpSpPr>
                  <a:xfrm>
                    <a:off x="3819526" y="3286124"/>
                    <a:ext cx="61913" cy="142875"/>
                    <a:chOff x="3814763" y="3295650"/>
                    <a:chExt cx="61913" cy="142875"/>
                  </a:xfrm>
                </p:grpSpPr>
                <p:sp>
                  <p:nvSpPr>
                    <p:cNvPr id="76" name="Freeform: Shape 75">
                      <a:extLst>
                        <a:ext uri="{FF2B5EF4-FFF2-40B4-BE49-F238E27FC236}">
                          <a16:creationId xmlns:a16="http://schemas.microsoft.com/office/drawing/2014/main" id="{02F54F2D-0FF6-4FDB-833E-49D7B545B854}"/>
                        </a:ext>
                      </a:extLst>
                    </p:cNvPr>
                    <p:cNvSpPr/>
                    <p:nvPr/>
                  </p:nvSpPr>
                  <p:spPr bwMode="auto">
                    <a:xfrm>
                      <a:off x="3814763"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77" name="Freeform: Shape 76">
                      <a:extLst>
                        <a:ext uri="{FF2B5EF4-FFF2-40B4-BE49-F238E27FC236}">
                          <a16:creationId xmlns:a16="http://schemas.microsoft.com/office/drawing/2014/main" id="{0E00B32E-E789-4378-9327-0B6DF9A3915F}"/>
                        </a:ext>
                      </a:extLst>
                    </p:cNvPr>
                    <p:cNvSpPr/>
                    <p:nvPr/>
                  </p:nvSpPr>
                  <p:spPr bwMode="auto">
                    <a:xfrm>
                      <a:off x="3848101"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75" name="Oval 74">
                    <a:extLst>
                      <a:ext uri="{FF2B5EF4-FFF2-40B4-BE49-F238E27FC236}">
                        <a16:creationId xmlns:a16="http://schemas.microsoft.com/office/drawing/2014/main" id="{7EE2F3AD-69B3-41DA-B19D-EFCEF1EB9525}"/>
                      </a:ext>
                    </a:extLst>
                  </p:cNvPr>
                  <p:cNvSpPr/>
                  <p:nvPr/>
                </p:nvSpPr>
                <p:spPr bwMode="auto">
                  <a:xfrm>
                    <a:off x="3806311" y="3240719"/>
                    <a:ext cx="83507" cy="83507"/>
                  </a:xfrm>
                  <a:prstGeom prst="ellipse">
                    <a:avLst/>
                  </a:prstGeom>
                  <a:solidFill>
                    <a:schemeClr val="accent5">
                      <a:lumMod val="75000"/>
                    </a:schemeClr>
                  </a:solidFill>
                  <a:ln w="12700">
                    <a:solidFill>
                      <a:schemeClr val="accent5">
                        <a:lumMod val="50000"/>
                      </a:schemeClr>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78" name="Group 77">
                  <a:extLst>
                    <a:ext uri="{FF2B5EF4-FFF2-40B4-BE49-F238E27FC236}">
                      <a16:creationId xmlns:a16="http://schemas.microsoft.com/office/drawing/2014/main" id="{139FEA24-1B32-464B-BBF9-56F2F0461A84}"/>
                    </a:ext>
                  </a:extLst>
                </p:cNvPr>
                <p:cNvGrpSpPr/>
                <p:nvPr/>
              </p:nvGrpSpPr>
              <p:grpSpPr>
                <a:xfrm>
                  <a:off x="4742653" y="3233405"/>
                  <a:ext cx="83507" cy="188280"/>
                  <a:chOff x="3806311" y="3240719"/>
                  <a:chExt cx="83507" cy="188280"/>
                </a:xfrm>
              </p:grpSpPr>
              <p:grpSp>
                <p:nvGrpSpPr>
                  <p:cNvPr id="79" name="Group 78">
                    <a:extLst>
                      <a:ext uri="{FF2B5EF4-FFF2-40B4-BE49-F238E27FC236}">
                        <a16:creationId xmlns:a16="http://schemas.microsoft.com/office/drawing/2014/main" id="{24A59732-AC86-453E-96F9-1496F1EAD64C}"/>
                      </a:ext>
                    </a:extLst>
                  </p:cNvPr>
                  <p:cNvGrpSpPr/>
                  <p:nvPr/>
                </p:nvGrpSpPr>
                <p:grpSpPr>
                  <a:xfrm>
                    <a:off x="3819526" y="3286124"/>
                    <a:ext cx="61913" cy="142875"/>
                    <a:chOff x="3814763" y="3295650"/>
                    <a:chExt cx="61913" cy="142875"/>
                  </a:xfrm>
                </p:grpSpPr>
                <p:sp>
                  <p:nvSpPr>
                    <p:cNvPr id="81" name="Freeform: Shape 80">
                      <a:extLst>
                        <a:ext uri="{FF2B5EF4-FFF2-40B4-BE49-F238E27FC236}">
                          <a16:creationId xmlns:a16="http://schemas.microsoft.com/office/drawing/2014/main" id="{0C9A066F-65A2-4E4E-9F9B-089D992C1E3C}"/>
                        </a:ext>
                      </a:extLst>
                    </p:cNvPr>
                    <p:cNvSpPr/>
                    <p:nvPr/>
                  </p:nvSpPr>
                  <p:spPr bwMode="auto">
                    <a:xfrm>
                      <a:off x="3814763"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82" name="Freeform: Shape 81">
                      <a:extLst>
                        <a:ext uri="{FF2B5EF4-FFF2-40B4-BE49-F238E27FC236}">
                          <a16:creationId xmlns:a16="http://schemas.microsoft.com/office/drawing/2014/main" id="{F0C7525B-08FC-4715-AC16-7D302DBE6C9C}"/>
                        </a:ext>
                      </a:extLst>
                    </p:cNvPr>
                    <p:cNvSpPr/>
                    <p:nvPr/>
                  </p:nvSpPr>
                  <p:spPr bwMode="auto">
                    <a:xfrm>
                      <a:off x="3848101"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80" name="Oval 79">
                    <a:extLst>
                      <a:ext uri="{FF2B5EF4-FFF2-40B4-BE49-F238E27FC236}">
                        <a16:creationId xmlns:a16="http://schemas.microsoft.com/office/drawing/2014/main" id="{2D2A6724-1DDB-4373-A95B-D2D826A97530}"/>
                      </a:ext>
                    </a:extLst>
                  </p:cNvPr>
                  <p:cNvSpPr/>
                  <p:nvPr/>
                </p:nvSpPr>
                <p:spPr bwMode="auto">
                  <a:xfrm>
                    <a:off x="3806311" y="3240719"/>
                    <a:ext cx="83507" cy="83507"/>
                  </a:xfrm>
                  <a:prstGeom prst="ellipse">
                    <a:avLst/>
                  </a:prstGeom>
                  <a:solidFill>
                    <a:schemeClr val="accent5">
                      <a:lumMod val="75000"/>
                    </a:schemeClr>
                  </a:solidFill>
                  <a:ln w="12700">
                    <a:solidFill>
                      <a:schemeClr val="accent5">
                        <a:lumMod val="50000"/>
                      </a:schemeClr>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83" name="Group 82">
                  <a:extLst>
                    <a:ext uri="{FF2B5EF4-FFF2-40B4-BE49-F238E27FC236}">
                      <a16:creationId xmlns:a16="http://schemas.microsoft.com/office/drawing/2014/main" id="{C45B3F9D-5658-4AA8-9580-154748DCCB6F}"/>
                    </a:ext>
                  </a:extLst>
                </p:cNvPr>
                <p:cNvGrpSpPr/>
                <p:nvPr/>
              </p:nvGrpSpPr>
              <p:grpSpPr>
                <a:xfrm>
                  <a:off x="4657531" y="3233405"/>
                  <a:ext cx="83507" cy="188280"/>
                  <a:chOff x="3806311" y="3240719"/>
                  <a:chExt cx="83507" cy="188280"/>
                </a:xfrm>
              </p:grpSpPr>
              <p:grpSp>
                <p:nvGrpSpPr>
                  <p:cNvPr id="84" name="Group 83">
                    <a:extLst>
                      <a:ext uri="{FF2B5EF4-FFF2-40B4-BE49-F238E27FC236}">
                        <a16:creationId xmlns:a16="http://schemas.microsoft.com/office/drawing/2014/main" id="{C62F3194-C713-4813-9272-A856A3BE399D}"/>
                      </a:ext>
                    </a:extLst>
                  </p:cNvPr>
                  <p:cNvGrpSpPr/>
                  <p:nvPr/>
                </p:nvGrpSpPr>
                <p:grpSpPr>
                  <a:xfrm>
                    <a:off x="3819526" y="3286124"/>
                    <a:ext cx="61913" cy="142875"/>
                    <a:chOff x="3814763" y="3295650"/>
                    <a:chExt cx="61913" cy="142875"/>
                  </a:xfrm>
                </p:grpSpPr>
                <p:sp>
                  <p:nvSpPr>
                    <p:cNvPr id="86" name="Freeform: Shape 85">
                      <a:extLst>
                        <a:ext uri="{FF2B5EF4-FFF2-40B4-BE49-F238E27FC236}">
                          <a16:creationId xmlns:a16="http://schemas.microsoft.com/office/drawing/2014/main" id="{8EB1522C-D15A-4224-A6C8-57672D3273BD}"/>
                        </a:ext>
                      </a:extLst>
                    </p:cNvPr>
                    <p:cNvSpPr/>
                    <p:nvPr/>
                  </p:nvSpPr>
                  <p:spPr bwMode="auto">
                    <a:xfrm>
                      <a:off x="3814763"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87" name="Freeform: Shape 86">
                      <a:extLst>
                        <a:ext uri="{FF2B5EF4-FFF2-40B4-BE49-F238E27FC236}">
                          <a16:creationId xmlns:a16="http://schemas.microsoft.com/office/drawing/2014/main" id="{5B0F056B-FDF9-4691-BCB2-FEC07FFCB253}"/>
                        </a:ext>
                      </a:extLst>
                    </p:cNvPr>
                    <p:cNvSpPr/>
                    <p:nvPr/>
                  </p:nvSpPr>
                  <p:spPr bwMode="auto">
                    <a:xfrm>
                      <a:off x="3848101"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85" name="Oval 84">
                    <a:extLst>
                      <a:ext uri="{FF2B5EF4-FFF2-40B4-BE49-F238E27FC236}">
                        <a16:creationId xmlns:a16="http://schemas.microsoft.com/office/drawing/2014/main" id="{DA2C0A20-9C7A-461B-B869-ABBE7B8D5150}"/>
                      </a:ext>
                    </a:extLst>
                  </p:cNvPr>
                  <p:cNvSpPr/>
                  <p:nvPr/>
                </p:nvSpPr>
                <p:spPr bwMode="auto">
                  <a:xfrm>
                    <a:off x="3806311" y="3240719"/>
                    <a:ext cx="83507" cy="83507"/>
                  </a:xfrm>
                  <a:prstGeom prst="ellipse">
                    <a:avLst/>
                  </a:prstGeom>
                  <a:solidFill>
                    <a:schemeClr val="accent5">
                      <a:lumMod val="75000"/>
                    </a:schemeClr>
                  </a:solidFill>
                  <a:ln w="12700">
                    <a:solidFill>
                      <a:schemeClr val="accent5">
                        <a:lumMod val="50000"/>
                      </a:schemeClr>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88" name="Group 87">
                  <a:extLst>
                    <a:ext uri="{FF2B5EF4-FFF2-40B4-BE49-F238E27FC236}">
                      <a16:creationId xmlns:a16="http://schemas.microsoft.com/office/drawing/2014/main" id="{91106482-32DB-4496-8F34-78BE95CDC360}"/>
                    </a:ext>
                  </a:extLst>
                </p:cNvPr>
                <p:cNvGrpSpPr/>
                <p:nvPr/>
              </p:nvGrpSpPr>
              <p:grpSpPr>
                <a:xfrm>
                  <a:off x="4572409" y="3233405"/>
                  <a:ext cx="83507" cy="188280"/>
                  <a:chOff x="3806311" y="3240719"/>
                  <a:chExt cx="83507" cy="188280"/>
                </a:xfrm>
              </p:grpSpPr>
              <p:grpSp>
                <p:nvGrpSpPr>
                  <p:cNvPr id="89" name="Group 88">
                    <a:extLst>
                      <a:ext uri="{FF2B5EF4-FFF2-40B4-BE49-F238E27FC236}">
                        <a16:creationId xmlns:a16="http://schemas.microsoft.com/office/drawing/2014/main" id="{75137115-B425-4699-BD1D-98025B2DB955}"/>
                      </a:ext>
                    </a:extLst>
                  </p:cNvPr>
                  <p:cNvGrpSpPr/>
                  <p:nvPr/>
                </p:nvGrpSpPr>
                <p:grpSpPr>
                  <a:xfrm>
                    <a:off x="3819526" y="3286124"/>
                    <a:ext cx="61913" cy="142875"/>
                    <a:chOff x="3814763" y="3295650"/>
                    <a:chExt cx="61913" cy="142875"/>
                  </a:xfrm>
                </p:grpSpPr>
                <p:sp>
                  <p:nvSpPr>
                    <p:cNvPr id="91" name="Freeform: Shape 90">
                      <a:extLst>
                        <a:ext uri="{FF2B5EF4-FFF2-40B4-BE49-F238E27FC236}">
                          <a16:creationId xmlns:a16="http://schemas.microsoft.com/office/drawing/2014/main" id="{824AF6F5-15D8-438A-9E77-7E0524AE45C1}"/>
                        </a:ext>
                      </a:extLst>
                    </p:cNvPr>
                    <p:cNvSpPr/>
                    <p:nvPr/>
                  </p:nvSpPr>
                  <p:spPr bwMode="auto">
                    <a:xfrm>
                      <a:off x="3814763"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92" name="Freeform: Shape 91">
                      <a:extLst>
                        <a:ext uri="{FF2B5EF4-FFF2-40B4-BE49-F238E27FC236}">
                          <a16:creationId xmlns:a16="http://schemas.microsoft.com/office/drawing/2014/main" id="{1F6EE7B2-8BDD-458B-8066-33A82BA0BFDB}"/>
                        </a:ext>
                      </a:extLst>
                    </p:cNvPr>
                    <p:cNvSpPr/>
                    <p:nvPr/>
                  </p:nvSpPr>
                  <p:spPr bwMode="auto">
                    <a:xfrm>
                      <a:off x="3848101"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90" name="Oval 89">
                    <a:extLst>
                      <a:ext uri="{FF2B5EF4-FFF2-40B4-BE49-F238E27FC236}">
                        <a16:creationId xmlns:a16="http://schemas.microsoft.com/office/drawing/2014/main" id="{51D2484A-25AF-435F-B3BD-B1FF6F573EBC}"/>
                      </a:ext>
                    </a:extLst>
                  </p:cNvPr>
                  <p:cNvSpPr/>
                  <p:nvPr/>
                </p:nvSpPr>
                <p:spPr bwMode="auto">
                  <a:xfrm>
                    <a:off x="3806311" y="3240719"/>
                    <a:ext cx="83507" cy="83507"/>
                  </a:xfrm>
                  <a:prstGeom prst="ellipse">
                    <a:avLst/>
                  </a:prstGeom>
                  <a:solidFill>
                    <a:schemeClr val="accent5">
                      <a:lumMod val="75000"/>
                    </a:schemeClr>
                  </a:solidFill>
                  <a:ln w="12700">
                    <a:solidFill>
                      <a:schemeClr val="accent5">
                        <a:lumMod val="50000"/>
                      </a:schemeClr>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93" name="Group 92">
                  <a:extLst>
                    <a:ext uri="{FF2B5EF4-FFF2-40B4-BE49-F238E27FC236}">
                      <a16:creationId xmlns:a16="http://schemas.microsoft.com/office/drawing/2014/main" id="{6FC0BDB3-D313-4DAF-8E9C-F70EA7FF9E24}"/>
                    </a:ext>
                  </a:extLst>
                </p:cNvPr>
                <p:cNvGrpSpPr/>
                <p:nvPr/>
              </p:nvGrpSpPr>
              <p:grpSpPr>
                <a:xfrm>
                  <a:off x="4487287" y="3233405"/>
                  <a:ext cx="83507" cy="188280"/>
                  <a:chOff x="3806311" y="3240719"/>
                  <a:chExt cx="83507" cy="188280"/>
                </a:xfrm>
              </p:grpSpPr>
              <p:grpSp>
                <p:nvGrpSpPr>
                  <p:cNvPr id="94" name="Group 93">
                    <a:extLst>
                      <a:ext uri="{FF2B5EF4-FFF2-40B4-BE49-F238E27FC236}">
                        <a16:creationId xmlns:a16="http://schemas.microsoft.com/office/drawing/2014/main" id="{7A3457A4-4720-45A5-AB7A-3CA44C967BD8}"/>
                      </a:ext>
                    </a:extLst>
                  </p:cNvPr>
                  <p:cNvGrpSpPr/>
                  <p:nvPr/>
                </p:nvGrpSpPr>
                <p:grpSpPr>
                  <a:xfrm>
                    <a:off x="3819526" y="3286124"/>
                    <a:ext cx="61913" cy="142875"/>
                    <a:chOff x="3814763" y="3295650"/>
                    <a:chExt cx="61913" cy="142875"/>
                  </a:xfrm>
                </p:grpSpPr>
                <p:sp>
                  <p:nvSpPr>
                    <p:cNvPr id="96" name="Freeform: Shape 95">
                      <a:extLst>
                        <a:ext uri="{FF2B5EF4-FFF2-40B4-BE49-F238E27FC236}">
                          <a16:creationId xmlns:a16="http://schemas.microsoft.com/office/drawing/2014/main" id="{5849F8A1-AFD2-4366-8717-F396BD4FFE98}"/>
                        </a:ext>
                      </a:extLst>
                    </p:cNvPr>
                    <p:cNvSpPr/>
                    <p:nvPr/>
                  </p:nvSpPr>
                  <p:spPr bwMode="auto">
                    <a:xfrm>
                      <a:off x="3814763"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97" name="Freeform: Shape 96">
                      <a:extLst>
                        <a:ext uri="{FF2B5EF4-FFF2-40B4-BE49-F238E27FC236}">
                          <a16:creationId xmlns:a16="http://schemas.microsoft.com/office/drawing/2014/main" id="{EFC3166D-55F1-4058-92F0-298501DB5662}"/>
                        </a:ext>
                      </a:extLst>
                    </p:cNvPr>
                    <p:cNvSpPr/>
                    <p:nvPr/>
                  </p:nvSpPr>
                  <p:spPr bwMode="auto">
                    <a:xfrm>
                      <a:off x="3848101"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95" name="Oval 94">
                    <a:extLst>
                      <a:ext uri="{FF2B5EF4-FFF2-40B4-BE49-F238E27FC236}">
                        <a16:creationId xmlns:a16="http://schemas.microsoft.com/office/drawing/2014/main" id="{933FBCD6-75A8-49A4-AE69-11AF707DCB0B}"/>
                      </a:ext>
                    </a:extLst>
                  </p:cNvPr>
                  <p:cNvSpPr/>
                  <p:nvPr/>
                </p:nvSpPr>
                <p:spPr bwMode="auto">
                  <a:xfrm>
                    <a:off x="3806311" y="3240719"/>
                    <a:ext cx="83507" cy="83507"/>
                  </a:xfrm>
                  <a:prstGeom prst="ellipse">
                    <a:avLst/>
                  </a:prstGeom>
                  <a:solidFill>
                    <a:schemeClr val="accent5">
                      <a:lumMod val="75000"/>
                    </a:schemeClr>
                  </a:solidFill>
                  <a:ln w="12700">
                    <a:solidFill>
                      <a:schemeClr val="accent5">
                        <a:lumMod val="50000"/>
                      </a:schemeClr>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grpSp>
            <p:nvGrpSpPr>
              <p:cNvPr id="99" name="Group 98">
                <a:extLst>
                  <a:ext uri="{FF2B5EF4-FFF2-40B4-BE49-F238E27FC236}">
                    <a16:creationId xmlns:a16="http://schemas.microsoft.com/office/drawing/2014/main" id="{CC9FEC54-8C1E-4979-BF6D-06610ED488C1}"/>
                  </a:ext>
                </a:extLst>
              </p:cNvPr>
              <p:cNvGrpSpPr/>
              <p:nvPr/>
            </p:nvGrpSpPr>
            <p:grpSpPr>
              <a:xfrm rot="10800000">
                <a:off x="3806311" y="3428448"/>
                <a:ext cx="1019849" cy="188280"/>
                <a:chOff x="3806311" y="3233405"/>
                <a:chExt cx="1019849" cy="188280"/>
              </a:xfrm>
            </p:grpSpPr>
            <p:grpSp>
              <p:nvGrpSpPr>
                <p:cNvPr id="100" name="Group 99">
                  <a:extLst>
                    <a:ext uri="{FF2B5EF4-FFF2-40B4-BE49-F238E27FC236}">
                      <a16:creationId xmlns:a16="http://schemas.microsoft.com/office/drawing/2014/main" id="{C57338CB-C39E-4133-A80E-69098A6C674C}"/>
                    </a:ext>
                  </a:extLst>
                </p:cNvPr>
                <p:cNvGrpSpPr/>
                <p:nvPr/>
              </p:nvGrpSpPr>
              <p:grpSpPr>
                <a:xfrm>
                  <a:off x="3806311" y="3233405"/>
                  <a:ext cx="83507" cy="188280"/>
                  <a:chOff x="3806311" y="3240719"/>
                  <a:chExt cx="83507" cy="188280"/>
                </a:xfrm>
              </p:grpSpPr>
              <p:grpSp>
                <p:nvGrpSpPr>
                  <p:cNvPr id="156" name="Group 155">
                    <a:extLst>
                      <a:ext uri="{FF2B5EF4-FFF2-40B4-BE49-F238E27FC236}">
                        <a16:creationId xmlns:a16="http://schemas.microsoft.com/office/drawing/2014/main" id="{A421B032-90BB-41A9-A626-5944BA5ECAF8}"/>
                      </a:ext>
                    </a:extLst>
                  </p:cNvPr>
                  <p:cNvGrpSpPr/>
                  <p:nvPr/>
                </p:nvGrpSpPr>
                <p:grpSpPr>
                  <a:xfrm>
                    <a:off x="3819526" y="3286124"/>
                    <a:ext cx="61913" cy="142875"/>
                    <a:chOff x="3814763" y="3295650"/>
                    <a:chExt cx="61913" cy="142875"/>
                  </a:xfrm>
                </p:grpSpPr>
                <p:sp>
                  <p:nvSpPr>
                    <p:cNvPr id="158" name="Freeform: Shape 157">
                      <a:extLst>
                        <a:ext uri="{FF2B5EF4-FFF2-40B4-BE49-F238E27FC236}">
                          <a16:creationId xmlns:a16="http://schemas.microsoft.com/office/drawing/2014/main" id="{A6939D49-1AE0-4EE1-BE4E-EBE215769B86}"/>
                        </a:ext>
                      </a:extLst>
                    </p:cNvPr>
                    <p:cNvSpPr/>
                    <p:nvPr/>
                  </p:nvSpPr>
                  <p:spPr bwMode="auto">
                    <a:xfrm>
                      <a:off x="3814763"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59" name="Freeform: Shape 158">
                      <a:extLst>
                        <a:ext uri="{FF2B5EF4-FFF2-40B4-BE49-F238E27FC236}">
                          <a16:creationId xmlns:a16="http://schemas.microsoft.com/office/drawing/2014/main" id="{EDC1A3E1-0B48-447D-9C6B-5B368AEEB27F}"/>
                        </a:ext>
                      </a:extLst>
                    </p:cNvPr>
                    <p:cNvSpPr/>
                    <p:nvPr/>
                  </p:nvSpPr>
                  <p:spPr bwMode="auto">
                    <a:xfrm>
                      <a:off x="3848101"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157" name="Oval 156">
                    <a:extLst>
                      <a:ext uri="{FF2B5EF4-FFF2-40B4-BE49-F238E27FC236}">
                        <a16:creationId xmlns:a16="http://schemas.microsoft.com/office/drawing/2014/main" id="{C14BFD26-0DDB-4D5E-9DFD-E072CDD7C8ED}"/>
                      </a:ext>
                    </a:extLst>
                  </p:cNvPr>
                  <p:cNvSpPr/>
                  <p:nvPr/>
                </p:nvSpPr>
                <p:spPr bwMode="auto">
                  <a:xfrm>
                    <a:off x="3806311" y="3240719"/>
                    <a:ext cx="83507" cy="83507"/>
                  </a:xfrm>
                  <a:prstGeom prst="ellipse">
                    <a:avLst/>
                  </a:prstGeom>
                  <a:solidFill>
                    <a:schemeClr val="accent5">
                      <a:lumMod val="75000"/>
                    </a:schemeClr>
                  </a:solidFill>
                  <a:ln w="12700">
                    <a:solidFill>
                      <a:schemeClr val="accent5">
                        <a:lumMod val="50000"/>
                      </a:schemeClr>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101" name="Group 100">
                  <a:extLst>
                    <a:ext uri="{FF2B5EF4-FFF2-40B4-BE49-F238E27FC236}">
                      <a16:creationId xmlns:a16="http://schemas.microsoft.com/office/drawing/2014/main" id="{03D993DF-59F9-4E85-927E-C98BF52A113E}"/>
                    </a:ext>
                  </a:extLst>
                </p:cNvPr>
                <p:cNvGrpSpPr/>
                <p:nvPr/>
              </p:nvGrpSpPr>
              <p:grpSpPr>
                <a:xfrm>
                  <a:off x="3891433" y="3233405"/>
                  <a:ext cx="83507" cy="188280"/>
                  <a:chOff x="3806311" y="3240719"/>
                  <a:chExt cx="83507" cy="188280"/>
                </a:xfrm>
              </p:grpSpPr>
              <p:grpSp>
                <p:nvGrpSpPr>
                  <p:cNvPr id="152" name="Group 151">
                    <a:extLst>
                      <a:ext uri="{FF2B5EF4-FFF2-40B4-BE49-F238E27FC236}">
                        <a16:creationId xmlns:a16="http://schemas.microsoft.com/office/drawing/2014/main" id="{C5ACDD95-8794-46B6-9FF2-AEB17FE8A799}"/>
                      </a:ext>
                    </a:extLst>
                  </p:cNvPr>
                  <p:cNvGrpSpPr/>
                  <p:nvPr/>
                </p:nvGrpSpPr>
                <p:grpSpPr>
                  <a:xfrm>
                    <a:off x="3819526" y="3286124"/>
                    <a:ext cx="61913" cy="142875"/>
                    <a:chOff x="3814763" y="3295650"/>
                    <a:chExt cx="61913" cy="142875"/>
                  </a:xfrm>
                </p:grpSpPr>
                <p:sp>
                  <p:nvSpPr>
                    <p:cNvPr id="154" name="Freeform: Shape 153">
                      <a:extLst>
                        <a:ext uri="{FF2B5EF4-FFF2-40B4-BE49-F238E27FC236}">
                          <a16:creationId xmlns:a16="http://schemas.microsoft.com/office/drawing/2014/main" id="{CA956707-FD15-47B4-8064-A176FC091E1B}"/>
                        </a:ext>
                      </a:extLst>
                    </p:cNvPr>
                    <p:cNvSpPr/>
                    <p:nvPr/>
                  </p:nvSpPr>
                  <p:spPr bwMode="auto">
                    <a:xfrm>
                      <a:off x="3814763"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55" name="Freeform: Shape 154">
                      <a:extLst>
                        <a:ext uri="{FF2B5EF4-FFF2-40B4-BE49-F238E27FC236}">
                          <a16:creationId xmlns:a16="http://schemas.microsoft.com/office/drawing/2014/main" id="{06A376DB-B757-40A4-8665-063D26C0DA35}"/>
                        </a:ext>
                      </a:extLst>
                    </p:cNvPr>
                    <p:cNvSpPr/>
                    <p:nvPr/>
                  </p:nvSpPr>
                  <p:spPr bwMode="auto">
                    <a:xfrm>
                      <a:off x="3848101"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153" name="Oval 152">
                    <a:extLst>
                      <a:ext uri="{FF2B5EF4-FFF2-40B4-BE49-F238E27FC236}">
                        <a16:creationId xmlns:a16="http://schemas.microsoft.com/office/drawing/2014/main" id="{8AAF99BD-5659-419E-ABA3-85590DA4B5FA}"/>
                      </a:ext>
                    </a:extLst>
                  </p:cNvPr>
                  <p:cNvSpPr/>
                  <p:nvPr/>
                </p:nvSpPr>
                <p:spPr bwMode="auto">
                  <a:xfrm>
                    <a:off x="3806311" y="3240719"/>
                    <a:ext cx="83507" cy="83507"/>
                  </a:xfrm>
                  <a:prstGeom prst="ellipse">
                    <a:avLst/>
                  </a:prstGeom>
                  <a:solidFill>
                    <a:schemeClr val="accent5">
                      <a:lumMod val="75000"/>
                    </a:schemeClr>
                  </a:solidFill>
                  <a:ln w="12700">
                    <a:solidFill>
                      <a:schemeClr val="accent5">
                        <a:lumMod val="50000"/>
                      </a:schemeClr>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102" name="Group 101">
                  <a:extLst>
                    <a:ext uri="{FF2B5EF4-FFF2-40B4-BE49-F238E27FC236}">
                      <a16:creationId xmlns:a16="http://schemas.microsoft.com/office/drawing/2014/main" id="{FC739265-22C7-49C9-8D99-9B5191285D55}"/>
                    </a:ext>
                  </a:extLst>
                </p:cNvPr>
                <p:cNvGrpSpPr/>
                <p:nvPr/>
              </p:nvGrpSpPr>
              <p:grpSpPr>
                <a:xfrm>
                  <a:off x="4231921" y="3233405"/>
                  <a:ext cx="83507" cy="188280"/>
                  <a:chOff x="3806311" y="3240719"/>
                  <a:chExt cx="83507" cy="188280"/>
                </a:xfrm>
              </p:grpSpPr>
              <p:grpSp>
                <p:nvGrpSpPr>
                  <p:cNvPr id="148" name="Group 147">
                    <a:extLst>
                      <a:ext uri="{FF2B5EF4-FFF2-40B4-BE49-F238E27FC236}">
                        <a16:creationId xmlns:a16="http://schemas.microsoft.com/office/drawing/2014/main" id="{5C317FAC-D4FD-474D-8C1B-CE843CFBDEF2}"/>
                      </a:ext>
                    </a:extLst>
                  </p:cNvPr>
                  <p:cNvGrpSpPr/>
                  <p:nvPr/>
                </p:nvGrpSpPr>
                <p:grpSpPr>
                  <a:xfrm>
                    <a:off x="3819526" y="3286124"/>
                    <a:ext cx="61913" cy="142875"/>
                    <a:chOff x="3814763" y="3295650"/>
                    <a:chExt cx="61913" cy="142875"/>
                  </a:xfrm>
                </p:grpSpPr>
                <p:sp>
                  <p:nvSpPr>
                    <p:cNvPr id="150" name="Freeform: Shape 149">
                      <a:extLst>
                        <a:ext uri="{FF2B5EF4-FFF2-40B4-BE49-F238E27FC236}">
                          <a16:creationId xmlns:a16="http://schemas.microsoft.com/office/drawing/2014/main" id="{13AC5518-33A0-4AB1-B38B-BDC2FB978B94}"/>
                        </a:ext>
                      </a:extLst>
                    </p:cNvPr>
                    <p:cNvSpPr/>
                    <p:nvPr/>
                  </p:nvSpPr>
                  <p:spPr bwMode="auto">
                    <a:xfrm>
                      <a:off x="3814763"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51" name="Freeform: Shape 150">
                      <a:extLst>
                        <a:ext uri="{FF2B5EF4-FFF2-40B4-BE49-F238E27FC236}">
                          <a16:creationId xmlns:a16="http://schemas.microsoft.com/office/drawing/2014/main" id="{FB6AAA62-2894-48F9-BDBD-5A340BA4C541}"/>
                        </a:ext>
                      </a:extLst>
                    </p:cNvPr>
                    <p:cNvSpPr/>
                    <p:nvPr/>
                  </p:nvSpPr>
                  <p:spPr bwMode="auto">
                    <a:xfrm>
                      <a:off x="3848101"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149" name="Oval 148">
                    <a:extLst>
                      <a:ext uri="{FF2B5EF4-FFF2-40B4-BE49-F238E27FC236}">
                        <a16:creationId xmlns:a16="http://schemas.microsoft.com/office/drawing/2014/main" id="{C1A7464E-F493-4326-8F59-2BA6D00F2BD8}"/>
                      </a:ext>
                    </a:extLst>
                  </p:cNvPr>
                  <p:cNvSpPr/>
                  <p:nvPr/>
                </p:nvSpPr>
                <p:spPr bwMode="auto">
                  <a:xfrm>
                    <a:off x="3806311" y="3240719"/>
                    <a:ext cx="83507" cy="83507"/>
                  </a:xfrm>
                  <a:prstGeom prst="ellipse">
                    <a:avLst/>
                  </a:prstGeom>
                  <a:solidFill>
                    <a:schemeClr val="accent5">
                      <a:lumMod val="75000"/>
                    </a:schemeClr>
                  </a:solidFill>
                  <a:ln w="12700">
                    <a:solidFill>
                      <a:schemeClr val="accent5">
                        <a:lumMod val="50000"/>
                      </a:schemeClr>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103" name="Group 102">
                  <a:extLst>
                    <a:ext uri="{FF2B5EF4-FFF2-40B4-BE49-F238E27FC236}">
                      <a16:creationId xmlns:a16="http://schemas.microsoft.com/office/drawing/2014/main" id="{4C23D42A-D30D-4C96-B7CD-9779CAF3447A}"/>
                    </a:ext>
                  </a:extLst>
                </p:cNvPr>
                <p:cNvGrpSpPr/>
                <p:nvPr/>
              </p:nvGrpSpPr>
              <p:grpSpPr>
                <a:xfrm>
                  <a:off x="4146799" y="3233405"/>
                  <a:ext cx="83507" cy="188280"/>
                  <a:chOff x="3806311" y="3240719"/>
                  <a:chExt cx="83507" cy="188280"/>
                </a:xfrm>
              </p:grpSpPr>
              <p:grpSp>
                <p:nvGrpSpPr>
                  <p:cNvPr id="144" name="Group 143">
                    <a:extLst>
                      <a:ext uri="{FF2B5EF4-FFF2-40B4-BE49-F238E27FC236}">
                        <a16:creationId xmlns:a16="http://schemas.microsoft.com/office/drawing/2014/main" id="{60AC8097-0A1A-47E7-AC75-3454D1C8F471}"/>
                      </a:ext>
                    </a:extLst>
                  </p:cNvPr>
                  <p:cNvGrpSpPr/>
                  <p:nvPr/>
                </p:nvGrpSpPr>
                <p:grpSpPr>
                  <a:xfrm>
                    <a:off x="3819526" y="3286124"/>
                    <a:ext cx="61913" cy="142875"/>
                    <a:chOff x="3814763" y="3295650"/>
                    <a:chExt cx="61913" cy="142875"/>
                  </a:xfrm>
                </p:grpSpPr>
                <p:sp>
                  <p:nvSpPr>
                    <p:cNvPr id="146" name="Freeform: Shape 145">
                      <a:extLst>
                        <a:ext uri="{FF2B5EF4-FFF2-40B4-BE49-F238E27FC236}">
                          <a16:creationId xmlns:a16="http://schemas.microsoft.com/office/drawing/2014/main" id="{DDBABE5F-EC16-44D7-8FBE-5D92B091D61A}"/>
                        </a:ext>
                      </a:extLst>
                    </p:cNvPr>
                    <p:cNvSpPr/>
                    <p:nvPr/>
                  </p:nvSpPr>
                  <p:spPr bwMode="auto">
                    <a:xfrm>
                      <a:off x="3814763"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47" name="Freeform: Shape 146">
                      <a:extLst>
                        <a:ext uri="{FF2B5EF4-FFF2-40B4-BE49-F238E27FC236}">
                          <a16:creationId xmlns:a16="http://schemas.microsoft.com/office/drawing/2014/main" id="{D9083FAD-A15A-456F-A5B2-0F559FC66FCB}"/>
                        </a:ext>
                      </a:extLst>
                    </p:cNvPr>
                    <p:cNvSpPr/>
                    <p:nvPr/>
                  </p:nvSpPr>
                  <p:spPr bwMode="auto">
                    <a:xfrm>
                      <a:off x="3848101"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145" name="Oval 144">
                    <a:extLst>
                      <a:ext uri="{FF2B5EF4-FFF2-40B4-BE49-F238E27FC236}">
                        <a16:creationId xmlns:a16="http://schemas.microsoft.com/office/drawing/2014/main" id="{D6D2C7E0-1CF5-4B33-9D03-EDF9BDA51A44}"/>
                      </a:ext>
                    </a:extLst>
                  </p:cNvPr>
                  <p:cNvSpPr/>
                  <p:nvPr/>
                </p:nvSpPr>
                <p:spPr bwMode="auto">
                  <a:xfrm>
                    <a:off x="3806311" y="3240719"/>
                    <a:ext cx="83507" cy="83507"/>
                  </a:xfrm>
                  <a:prstGeom prst="ellipse">
                    <a:avLst/>
                  </a:prstGeom>
                  <a:solidFill>
                    <a:schemeClr val="accent5">
                      <a:lumMod val="75000"/>
                    </a:schemeClr>
                  </a:solidFill>
                  <a:ln w="12700">
                    <a:solidFill>
                      <a:schemeClr val="accent5">
                        <a:lumMod val="50000"/>
                      </a:schemeClr>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104" name="Group 103">
                  <a:extLst>
                    <a:ext uri="{FF2B5EF4-FFF2-40B4-BE49-F238E27FC236}">
                      <a16:creationId xmlns:a16="http://schemas.microsoft.com/office/drawing/2014/main" id="{BEBD8EC1-1189-41FA-8A68-DD3AD0DCB76E}"/>
                    </a:ext>
                  </a:extLst>
                </p:cNvPr>
                <p:cNvGrpSpPr/>
                <p:nvPr/>
              </p:nvGrpSpPr>
              <p:grpSpPr>
                <a:xfrm>
                  <a:off x="3976555" y="3233405"/>
                  <a:ext cx="83507" cy="188280"/>
                  <a:chOff x="3806311" y="3240719"/>
                  <a:chExt cx="83507" cy="188280"/>
                </a:xfrm>
              </p:grpSpPr>
              <p:grpSp>
                <p:nvGrpSpPr>
                  <p:cNvPr id="140" name="Group 139">
                    <a:extLst>
                      <a:ext uri="{FF2B5EF4-FFF2-40B4-BE49-F238E27FC236}">
                        <a16:creationId xmlns:a16="http://schemas.microsoft.com/office/drawing/2014/main" id="{936FAD2C-6203-46E2-A44B-154327E62B00}"/>
                      </a:ext>
                    </a:extLst>
                  </p:cNvPr>
                  <p:cNvGrpSpPr/>
                  <p:nvPr/>
                </p:nvGrpSpPr>
                <p:grpSpPr>
                  <a:xfrm>
                    <a:off x="3819526" y="3286124"/>
                    <a:ext cx="61913" cy="142875"/>
                    <a:chOff x="3814763" y="3295650"/>
                    <a:chExt cx="61913" cy="142875"/>
                  </a:xfrm>
                </p:grpSpPr>
                <p:sp>
                  <p:nvSpPr>
                    <p:cNvPr id="142" name="Freeform: Shape 141">
                      <a:extLst>
                        <a:ext uri="{FF2B5EF4-FFF2-40B4-BE49-F238E27FC236}">
                          <a16:creationId xmlns:a16="http://schemas.microsoft.com/office/drawing/2014/main" id="{10A2DC27-8EA3-4261-84F2-C264ABD52A91}"/>
                        </a:ext>
                      </a:extLst>
                    </p:cNvPr>
                    <p:cNvSpPr/>
                    <p:nvPr/>
                  </p:nvSpPr>
                  <p:spPr bwMode="auto">
                    <a:xfrm>
                      <a:off x="3814763"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43" name="Freeform: Shape 142">
                      <a:extLst>
                        <a:ext uri="{FF2B5EF4-FFF2-40B4-BE49-F238E27FC236}">
                          <a16:creationId xmlns:a16="http://schemas.microsoft.com/office/drawing/2014/main" id="{66713441-D500-4F46-BE2A-C1BBEAD7A31D}"/>
                        </a:ext>
                      </a:extLst>
                    </p:cNvPr>
                    <p:cNvSpPr/>
                    <p:nvPr/>
                  </p:nvSpPr>
                  <p:spPr bwMode="auto">
                    <a:xfrm>
                      <a:off x="3848101"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141" name="Oval 140">
                    <a:extLst>
                      <a:ext uri="{FF2B5EF4-FFF2-40B4-BE49-F238E27FC236}">
                        <a16:creationId xmlns:a16="http://schemas.microsoft.com/office/drawing/2014/main" id="{2D31E930-8610-4E39-978E-11254DCE1D0F}"/>
                      </a:ext>
                    </a:extLst>
                  </p:cNvPr>
                  <p:cNvSpPr/>
                  <p:nvPr/>
                </p:nvSpPr>
                <p:spPr bwMode="auto">
                  <a:xfrm>
                    <a:off x="3806311" y="3240719"/>
                    <a:ext cx="83507" cy="83507"/>
                  </a:xfrm>
                  <a:prstGeom prst="ellipse">
                    <a:avLst/>
                  </a:prstGeom>
                  <a:solidFill>
                    <a:schemeClr val="accent5">
                      <a:lumMod val="75000"/>
                    </a:schemeClr>
                  </a:solidFill>
                  <a:ln w="12700">
                    <a:solidFill>
                      <a:schemeClr val="accent5">
                        <a:lumMod val="50000"/>
                      </a:schemeClr>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105" name="Group 104">
                  <a:extLst>
                    <a:ext uri="{FF2B5EF4-FFF2-40B4-BE49-F238E27FC236}">
                      <a16:creationId xmlns:a16="http://schemas.microsoft.com/office/drawing/2014/main" id="{56609AFE-D8EA-4147-A19C-A47FE7EFC417}"/>
                    </a:ext>
                  </a:extLst>
                </p:cNvPr>
                <p:cNvGrpSpPr/>
                <p:nvPr/>
              </p:nvGrpSpPr>
              <p:grpSpPr>
                <a:xfrm>
                  <a:off x="4061677" y="3233405"/>
                  <a:ext cx="83507" cy="188280"/>
                  <a:chOff x="3806311" y="3240719"/>
                  <a:chExt cx="83507" cy="188280"/>
                </a:xfrm>
              </p:grpSpPr>
              <p:grpSp>
                <p:nvGrpSpPr>
                  <p:cNvPr id="136" name="Group 135">
                    <a:extLst>
                      <a:ext uri="{FF2B5EF4-FFF2-40B4-BE49-F238E27FC236}">
                        <a16:creationId xmlns:a16="http://schemas.microsoft.com/office/drawing/2014/main" id="{8F9B693F-5394-43C7-8934-228D68F449E7}"/>
                      </a:ext>
                    </a:extLst>
                  </p:cNvPr>
                  <p:cNvGrpSpPr/>
                  <p:nvPr/>
                </p:nvGrpSpPr>
                <p:grpSpPr>
                  <a:xfrm>
                    <a:off x="3819526" y="3286124"/>
                    <a:ext cx="61913" cy="142875"/>
                    <a:chOff x="3814763" y="3295650"/>
                    <a:chExt cx="61913" cy="142875"/>
                  </a:xfrm>
                </p:grpSpPr>
                <p:sp>
                  <p:nvSpPr>
                    <p:cNvPr id="138" name="Freeform: Shape 137">
                      <a:extLst>
                        <a:ext uri="{FF2B5EF4-FFF2-40B4-BE49-F238E27FC236}">
                          <a16:creationId xmlns:a16="http://schemas.microsoft.com/office/drawing/2014/main" id="{C9D7F3C6-685E-4D6B-AAD4-DC50E27C8434}"/>
                        </a:ext>
                      </a:extLst>
                    </p:cNvPr>
                    <p:cNvSpPr/>
                    <p:nvPr/>
                  </p:nvSpPr>
                  <p:spPr bwMode="auto">
                    <a:xfrm>
                      <a:off x="3814763"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39" name="Freeform: Shape 138">
                      <a:extLst>
                        <a:ext uri="{FF2B5EF4-FFF2-40B4-BE49-F238E27FC236}">
                          <a16:creationId xmlns:a16="http://schemas.microsoft.com/office/drawing/2014/main" id="{390D1F85-7815-4BEB-B79A-F42EAAF06E0E}"/>
                        </a:ext>
                      </a:extLst>
                    </p:cNvPr>
                    <p:cNvSpPr/>
                    <p:nvPr/>
                  </p:nvSpPr>
                  <p:spPr bwMode="auto">
                    <a:xfrm>
                      <a:off x="3848101"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137" name="Oval 136">
                    <a:extLst>
                      <a:ext uri="{FF2B5EF4-FFF2-40B4-BE49-F238E27FC236}">
                        <a16:creationId xmlns:a16="http://schemas.microsoft.com/office/drawing/2014/main" id="{99AFF62C-D5C4-493D-A6E8-9DA4989FBC7B}"/>
                      </a:ext>
                    </a:extLst>
                  </p:cNvPr>
                  <p:cNvSpPr/>
                  <p:nvPr/>
                </p:nvSpPr>
                <p:spPr bwMode="auto">
                  <a:xfrm>
                    <a:off x="3806311" y="3240719"/>
                    <a:ext cx="83507" cy="83507"/>
                  </a:xfrm>
                  <a:prstGeom prst="ellipse">
                    <a:avLst/>
                  </a:prstGeom>
                  <a:solidFill>
                    <a:schemeClr val="accent5">
                      <a:lumMod val="75000"/>
                    </a:schemeClr>
                  </a:solidFill>
                  <a:ln w="12700">
                    <a:solidFill>
                      <a:schemeClr val="accent5">
                        <a:lumMod val="50000"/>
                      </a:schemeClr>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106" name="Group 105">
                  <a:extLst>
                    <a:ext uri="{FF2B5EF4-FFF2-40B4-BE49-F238E27FC236}">
                      <a16:creationId xmlns:a16="http://schemas.microsoft.com/office/drawing/2014/main" id="{5534AE94-7F66-46AA-8B7C-4984BE0A88D5}"/>
                    </a:ext>
                  </a:extLst>
                </p:cNvPr>
                <p:cNvGrpSpPr/>
                <p:nvPr/>
              </p:nvGrpSpPr>
              <p:grpSpPr>
                <a:xfrm>
                  <a:off x="4317043" y="3233405"/>
                  <a:ext cx="83507" cy="188280"/>
                  <a:chOff x="3806311" y="3240719"/>
                  <a:chExt cx="83507" cy="188280"/>
                </a:xfrm>
              </p:grpSpPr>
              <p:grpSp>
                <p:nvGrpSpPr>
                  <p:cNvPr id="132" name="Group 131">
                    <a:extLst>
                      <a:ext uri="{FF2B5EF4-FFF2-40B4-BE49-F238E27FC236}">
                        <a16:creationId xmlns:a16="http://schemas.microsoft.com/office/drawing/2014/main" id="{C127171E-0CBE-4613-AD7B-41C68F3B3646}"/>
                      </a:ext>
                    </a:extLst>
                  </p:cNvPr>
                  <p:cNvGrpSpPr/>
                  <p:nvPr/>
                </p:nvGrpSpPr>
                <p:grpSpPr>
                  <a:xfrm>
                    <a:off x="3819526" y="3286124"/>
                    <a:ext cx="61913" cy="142875"/>
                    <a:chOff x="3814763" y="3295650"/>
                    <a:chExt cx="61913" cy="142875"/>
                  </a:xfrm>
                </p:grpSpPr>
                <p:sp>
                  <p:nvSpPr>
                    <p:cNvPr id="134" name="Freeform: Shape 133">
                      <a:extLst>
                        <a:ext uri="{FF2B5EF4-FFF2-40B4-BE49-F238E27FC236}">
                          <a16:creationId xmlns:a16="http://schemas.microsoft.com/office/drawing/2014/main" id="{9FB7860F-C800-448F-9A87-6C20849F8F8F}"/>
                        </a:ext>
                      </a:extLst>
                    </p:cNvPr>
                    <p:cNvSpPr/>
                    <p:nvPr/>
                  </p:nvSpPr>
                  <p:spPr bwMode="auto">
                    <a:xfrm>
                      <a:off x="3814763"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35" name="Freeform: Shape 134">
                      <a:extLst>
                        <a:ext uri="{FF2B5EF4-FFF2-40B4-BE49-F238E27FC236}">
                          <a16:creationId xmlns:a16="http://schemas.microsoft.com/office/drawing/2014/main" id="{30F749DA-C7DD-41A2-98AD-285DFB47E450}"/>
                        </a:ext>
                      </a:extLst>
                    </p:cNvPr>
                    <p:cNvSpPr/>
                    <p:nvPr/>
                  </p:nvSpPr>
                  <p:spPr bwMode="auto">
                    <a:xfrm>
                      <a:off x="3848101"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133" name="Oval 132">
                    <a:extLst>
                      <a:ext uri="{FF2B5EF4-FFF2-40B4-BE49-F238E27FC236}">
                        <a16:creationId xmlns:a16="http://schemas.microsoft.com/office/drawing/2014/main" id="{83280C3E-5DC4-4520-BF67-114F2DD3857D}"/>
                      </a:ext>
                    </a:extLst>
                  </p:cNvPr>
                  <p:cNvSpPr/>
                  <p:nvPr/>
                </p:nvSpPr>
                <p:spPr bwMode="auto">
                  <a:xfrm>
                    <a:off x="3806311" y="3240719"/>
                    <a:ext cx="83507" cy="83507"/>
                  </a:xfrm>
                  <a:prstGeom prst="ellipse">
                    <a:avLst/>
                  </a:prstGeom>
                  <a:solidFill>
                    <a:schemeClr val="accent5">
                      <a:lumMod val="75000"/>
                    </a:schemeClr>
                  </a:solidFill>
                  <a:ln w="12700">
                    <a:solidFill>
                      <a:schemeClr val="accent5">
                        <a:lumMod val="50000"/>
                      </a:schemeClr>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107" name="Group 106">
                  <a:extLst>
                    <a:ext uri="{FF2B5EF4-FFF2-40B4-BE49-F238E27FC236}">
                      <a16:creationId xmlns:a16="http://schemas.microsoft.com/office/drawing/2014/main" id="{863A199E-0ED8-43B2-89CF-85CAFEC30C6B}"/>
                    </a:ext>
                  </a:extLst>
                </p:cNvPr>
                <p:cNvGrpSpPr/>
                <p:nvPr/>
              </p:nvGrpSpPr>
              <p:grpSpPr>
                <a:xfrm>
                  <a:off x="4402165" y="3233405"/>
                  <a:ext cx="83507" cy="188280"/>
                  <a:chOff x="3806311" y="3240719"/>
                  <a:chExt cx="83507" cy="188280"/>
                </a:xfrm>
              </p:grpSpPr>
              <p:grpSp>
                <p:nvGrpSpPr>
                  <p:cNvPr id="128" name="Group 127">
                    <a:extLst>
                      <a:ext uri="{FF2B5EF4-FFF2-40B4-BE49-F238E27FC236}">
                        <a16:creationId xmlns:a16="http://schemas.microsoft.com/office/drawing/2014/main" id="{9DA3EDAE-1387-48C9-A618-679A35889A23}"/>
                      </a:ext>
                    </a:extLst>
                  </p:cNvPr>
                  <p:cNvGrpSpPr/>
                  <p:nvPr/>
                </p:nvGrpSpPr>
                <p:grpSpPr>
                  <a:xfrm>
                    <a:off x="3819526" y="3286124"/>
                    <a:ext cx="61913" cy="142875"/>
                    <a:chOff x="3814763" y="3295650"/>
                    <a:chExt cx="61913" cy="142875"/>
                  </a:xfrm>
                </p:grpSpPr>
                <p:sp>
                  <p:nvSpPr>
                    <p:cNvPr id="130" name="Freeform: Shape 129">
                      <a:extLst>
                        <a:ext uri="{FF2B5EF4-FFF2-40B4-BE49-F238E27FC236}">
                          <a16:creationId xmlns:a16="http://schemas.microsoft.com/office/drawing/2014/main" id="{4FDE17BD-D53D-4CEB-BDDF-AD364A9C79D8}"/>
                        </a:ext>
                      </a:extLst>
                    </p:cNvPr>
                    <p:cNvSpPr/>
                    <p:nvPr/>
                  </p:nvSpPr>
                  <p:spPr bwMode="auto">
                    <a:xfrm>
                      <a:off x="3814763"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31" name="Freeform: Shape 130">
                      <a:extLst>
                        <a:ext uri="{FF2B5EF4-FFF2-40B4-BE49-F238E27FC236}">
                          <a16:creationId xmlns:a16="http://schemas.microsoft.com/office/drawing/2014/main" id="{6E20CBE9-5B8D-4F42-B672-0C7932A64116}"/>
                        </a:ext>
                      </a:extLst>
                    </p:cNvPr>
                    <p:cNvSpPr/>
                    <p:nvPr/>
                  </p:nvSpPr>
                  <p:spPr bwMode="auto">
                    <a:xfrm>
                      <a:off x="3848101"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129" name="Oval 128">
                    <a:extLst>
                      <a:ext uri="{FF2B5EF4-FFF2-40B4-BE49-F238E27FC236}">
                        <a16:creationId xmlns:a16="http://schemas.microsoft.com/office/drawing/2014/main" id="{D0F8A428-60DF-4202-8689-BB32C8ABA792}"/>
                      </a:ext>
                    </a:extLst>
                  </p:cNvPr>
                  <p:cNvSpPr/>
                  <p:nvPr/>
                </p:nvSpPr>
                <p:spPr bwMode="auto">
                  <a:xfrm>
                    <a:off x="3806311" y="3240719"/>
                    <a:ext cx="83507" cy="83507"/>
                  </a:xfrm>
                  <a:prstGeom prst="ellipse">
                    <a:avLst/>
                  </a:prstGeom>
                  <a:solidFill>
                    <a:schemeClr val="accent5">
                      <a:lumMod val="75000"/>
                    </a:schemeClr>
                  </a:solidFill>
                  <a:ln w="12700">
                    <a:solidFill>
                      <a:schemeClr val="accent5">
                        <a:lumMod val="50000"/>
                      </a:schemeClr>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108" name="Group 107">
                  <a:extLst>
                    <a:ext uri="{FF2B5EF4-FFF2-40B4-BE49-F238E27FC236}">
                      <a16:creationId xmlns:a16="http://schemas.microsoft.com/office/drawing/2014/main" id="{25D00281-C7A1-4363-8704-18A519294290}"/>
                    </a:ext>
                  </a:extLst>
                </p:cNvPr>
                <p:cNvGrpSpPr/>
                <p:nvPr/>
              </p:nvGrpSpPr>
              <p:grpSpPr>
                <a:xfrm>
                  <a:off x="4742653" y="3233405"/>
                  <a:ext cx="83507" cy="188280"/>
                  <a:chOff x="3806311" y="3240719"/>
                  <a:chExt cx="83507" cy="188280"/>
                </a:xfrm>
              </p:grpSpPr>
              <p:grpSp>
                <p:nvGrpSpPr>
                  <p:cNvPr id="124" name="Group 123">
                    <a:extLst>
                      <a:ext uri="{FF2B5EF4-FFF2-40B4-BE49-F238E27FC236}">
                        <a16:creationId xmlns:a16="http://schemas.microsoft.com/office/drawing/2014/main" id="{58B0F0C2-9A03-4766-B8F4-69AC94CC783D}"/>
                      </a:ext>
                    </a:extLst>
                  </p:cNvPr>
                  <p:cNvGrpSpPr/>
                  <p:nvPr/>
                </p:nvGrpSpPr>
                <p:grpSpPr>
                  <a:xfrm>
                    <a:off x="3819526" y="3286124"/>
                    <a:ext cx="61913" cy="142875"/>
                    <a:chOff x="3814763" y="3295650"/>
                    <a:chExt cx="61913" cy="142875"/>
                  </a:xfrm>
                </p:grpSpPr>
                <p:sp>
                  <p:nvSpPr>
                    <p:cNvPr id="126" name="Freeform: Shape 125">
                      <a:extLst>
                        <a:ext uri="{FF2B5EF4-FFF2-40B4-BE49-F238E27FC236}">
                          <a16:creationId xmlns:a16="http://schemas.microsoft.com/office/drawing/2014/main" id="{0C7494DD-16F7-4A4A-9A02-6134045E516B}"/>
                        </a:ext>
                      </a:extLst>
                    </p:cNvPr>
                    <p:cNvSpPr/>
                    <p:nvPr/>
                  </p:nvSpPr>
                  <p:spPr bwMode="auto">
                    <a:xfrm>
                      <a:off x="3814763"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27" name="Freeform: Shape 126">
                      <a:extLst>
                        <a:ext uri="{FF2B5EF4-FFF2-40B4-BE49-F238E27FC236}">
                          <a16:creationId xmlns:a16="http://schemas.microsoft.com/office/drawing/2014/main" id="{A0A92DBA-75D4-46E7-A8ED-CF5FCE2BDBA9}"/>
                        </a:ext>
                      </a:extLst>
                    </p:cNvPr>
                    <p:cNvSpPr/>
                    <p:nvPr/>
                  </p:nvSpPr>
                  <p:spPr bwMode="auto">
                    <a:xfrm>
                      <a:off x="3848101"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125" name="Oval 124">
                    <a:extLst>
                      <a:ext uri="{FF2B5EF4-FFF2-40B4-BE49-F238E27FC236}">
                        <a16:creationId xmlns:a16="http://schemas.microsoft.com/office/drawing/2014/main" id="{B6E4943F-BBE7-4D31-B89A-9FF816AB8AB7}"/>
                      </a:ext>
                    </a:extLst>
                  </p:cNvPr>
                  <p:cNvSpPr/>
                  <p:nvPr/>
                </p:nvSpPr>
                <p:spPr bwMode="auto">
                  <a:xfrm>
                    <a:off x="3806311" y="3240719"/>
                    <a:ext cx="83507" cy="83507"/>
                  </a:xfrm>
                  <a:prstGeom prst="ellipse">
                    <a:avLst/>
                  </a:prstGeom>
                  <a:solidFill>
                    <a:schemeClr val="accent5">
                      <a:lumMod val="75000"/>
                    </a:schemeClr>
                  </a:solidFill>
                  <a:ln w="12700">
                    <a:solidFill>
                      <a:schemeClr val="accent5">
                        <a:lumMod val="50000"/>
                      </a:schemeClr>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109" name="Group 108">
                  <a:extLst>
                    <a:ext uri="{FF2B5EF4-FFF2-40B4-BE49-F238E27FC236}">
                      <a16:creationId xmlns:a16="http://schemas.microsoft.com/office/drawing/2014/main" id="{9A28BB1C-9ED3-42A5-BBE1-79C215375360}"/>
                    </a:ext>
                  </a:extLst>
                </p:cNvPr>
                <p:cNvGrpSpPr/>
                <p:nvPr/>
              </p:nvGrpSpPr>
              <p:grpSpPr>
                <a:xfrm>
                  <a:off x="4657531" y="3233405"/>
                  <a:ext cx="83507" cy="188280"/>
                  <a:chOff x="3806311" y="3240719"/>
                  <a:chExt cx="83507" cy="188280"/>
                </a:xfrm>
              </p:grpSpPr>
              <p:grpSp>
                <p:nvGrpSpPr>
                  <p:cNvPr id="120" name="Group 119">
                    <a:extLst>
                      <a:ext uri="{FF2B5EF4-FFF2-40B4-BE49-F238E27FC236}">
                        <a16:creationId xmlns:a16="http://schemas.microsoft.com/office/drawing/2014/main" id="{E7A4D7FA-CA4B-4B41-9A25-43CB17B9C1CF}"/>
                      </a:ext>
                    </a:extLst>
                  </p:cNvPr>
                  <p:cNvGrpSpPr/>
                  <p:nvPr/>
                </p:nvGrpSpPr>
                <p:grpSpPr>
                  <a:xfrm>
                    <a:off x="3819526" y="3286124"/>
                    <a:ext cx="61913" cy="142875"/>
                    <a:chOff x="3814763" y="3295650"/>
                    <a:chExt cx="61913" cy="142875"/>
                  </a:xfrm>
                </p:grpSpPr>
                <p:sp>
                  <p:nvSpPr>
                    <p:cNvPr id="122" name="Freeform: Shape 121">
                      <a:extLst>
                        <a:ext uri="{FF2B5EF4-FFF2-40B4-BE49-F238E27FC236}">
                          <a16:creationId xmlns:a16="http://schemas.microsoft.com/office/drawing/2014/main" id="{8A05D957-74D0-4924-B92D-C5522FDBF2B0}"/>
                        </a:ext>
                      </a:extLst>
                    </p:cNvPr>
                    <p:cNvSpPr/>
                    <p:nvPr/>
                  </p:nvSpPr>
                  <p:spPr bwMode="auto">
                    <a:xfrm>
                      <a:off x="3814763"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23" name="Freeform: Shape 122">
                      <a:extLst>
                        <a:ext uri="{FF2B5EF4-FFF2-40B4-BE49-F238E27FC236}">
                          <a16:creationId xmlns:a16="http://schemas.microsoft.com/office/drawing/2014/main" id="{C20B1C57-0351-4FEB-8B02-AD0BCBCBA4EB}"/>
                        </a:ext>
                      </a:extLst>
                    </p:cNvPr>
                    <p:cNvSpPr/>
                    <p:nvPr/>
                  </p:nvSpPr>
                  <p:spPr bwMode="auto">
                    <a:xfrm>
                      <a:off x="3848101"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121" name="Oval 120">
                    <a:extLst>
                      <a:ext uri="{FF2B5EF4-FFF2-40B4-BE49-F238E27FC236}">
                        <a16:creationId xmlns:a16="http://schemas.microsoft.com/office/drawing/2014/main" id="{FFBDF698-E639-46B7-B433-A16037152B22}"/>
                      </a:ext>
                    </a:extLst>
                  </p:cNvPr>
                  <p:cNvSpPr/>
                  <p:nvPr/>
                </p:nvSpPr>
                <p:spPr bwMode="auto">
                  <a:xfrm>
                    <a:off x="3806311" y="3240719"/>
                    <a:ext cx="83507" cy="83507"/>
                  </a:xfrm>
                  <a:prstGeom prst="ellipse">
                    <a:avLst/>
                  </a:prstGeom>
                  <a:solidFill>
                    <a:schemeClr val="accent5">
                      <a:lumMod val="75000"/>
                    </a:schemeClr>
                  </a:solidFill>
                  <a:ln w="12700">
                    <a:solidFill>
                      <a:schemeClr val="accent5">
                        <a:lumMod val="50000"/>
                      </a:schemeClr>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110" name="Group 109">
                  <a:extLst>
                    <a:ext uri="{FF2B5EF4-FFF2-40B4-BE49-F238E27FC236}">
                      <a16:creationId xmlns:a16="http://schemas.microsoft.com/office/drawing/2014/main" id="{FACB68A9-407A-4D89-80AD-3ED863715CF1}"/>
                    </a:ext>
                  </a:extLst>
                </p:cNvPr>
                <p:cNvGrpSpPr/>
                <p:nvPr/>
              </p:nvGrpSpPr>
              <p:grpSpPr>
                <a:xfrm>
                  <a:off x="4572409" y="3233405"/>
                  <a:ext cx="83507" cy="188280"/>
                  <a:chOff x="3806311" y="3240719"/>
                  <a:chExt cx="83507" cy="188280"/>
                </a:xfrm>
              </p:grpSpPr>
              <p:grpSp>
                <p:nvGrpSpPr>
                  <p:cNvPr id="116" name="Group 115">
                    <a:extLst>
                      <a:ext uri="{FF2B5EF4-FFF2-40B4-BE49-F238E27FC236}">
                        <a16:creationId xmlns:a16="http://schemas.microsoft.com/office/drawing/2014/main" id="{5F9172CB-899D-499C-9F6F-B90C2D633DE1}"/>
                      </a:ext>
                    </a:extLst>
                  </p:cNvPr>
                  <p:cNvGrpSpPr/>
                  <p:nvPr/>
                </p:nvGrpSpPr>
                <p:grpSpPr>
                  <a:xfrm>
                    <a:off x="3819526" y="3286124"/>
                    <a:ext cx="61913" cy="142875"/>
                    <a:chOff x="3814763" y="3295650"/>
                    <a:chExt cx="61913" cy="142875"/>
                  </a:xfrm>
                </p:grpSpPr>
                <p:sp>
                  <p:nvSpPr>
                    <p:cNvPr id="118" name="Freeform: Shape 117">
                      <a:extLst>
                        <a:ext uri="{FF2B5EF4-FFF2-40B4-BE49-F238E27FC236}">
                          <a16:creationId xmlns:a16="http://schemas.microsoft.com/office/drawing/2014/main" id="{54158E4B-13A0-43F5-95EF-459DF43432A7}"/>
                        </a:ext>
                      </a:extLst>
                    </p:cNvPr>
                    <p:cNvSpPr/>
                    <p:nvPr/>
                  </p:nvSpPr>
                  <p:spPr bwMode="auto">
                    <a:xfrm>
                      <a:off x="3814763"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19" name="Freeform: Shape 118">
                      <a:extLst>
                        <a:ext uri="{FF2B5EF4-FFF2-40B4-BE49-F238E27FC236}">
                          <a16:creationId xmlns:a16="http://schemas.microsoft.com/office/drawing/2014/main" id="{F36BF18A-6F2D-420A-835F-2F7D5D595456}"/>
                        </a:ext>
                      </a:extLst>
                    </p:cNvPr>
                    <p:cNvSpPr/>
                    <p:nvPr/>
                  </p:nvSpPr>
                  <p:spPr bwMode="auto">
                    <a:xfrm>
                      <a:off x="3848101"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117" name="Oval 116">
                    <a:extLst>
                      <a:ext uri="{FF2B5EF4-FFF2-40B4-BE49-F238E27FC236}">
                        <a16:creationId xmlns:a16="http://schemas.microsoft.com/office/drawing/2014/main" id="{AB998CF7-F6BC-4EED-A579-A35065D0E8DE}"/>
                      </a:ext>
                    </a:extLst>
                  </p:cNvPr>
                  <p:cNvSpPr/>
                  <p:nvPr/>
                </p:nvSpPr>
                <p:spPr bwMode="auto">
                  <a:xfrm>
                    <a:off x="3806311" y="3240719"/>
                    <a:ext cx="83507" cy="83507"/>
                  </a:xfrm>
                  <a:prstGeom prst="ellipse">
                    <a:avLst/>
                  </a:prstGeom>
                  <a:solidFill>
                    <a:schemeClr val="accent5">
                      <a:lumMod val="75000"/>
                    </a:schemeClr>
                  </a:solidFill>
                  <a:ln w="12700">
                    <a:solidFill>
                      <a:schemeClr val="accent5">
                        <a:lumMod val="50000"/>
                      </a:schemeClr>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111" name="Group 110">
                  <a:extLst>
                    <a:ext uri="{FF2B5EF4-FFF2-40B4-BE49-F238E27FC236}">
                      <a16:creationId xmlns:a16="http://schemas.microsoft.com/office/drawing/2014/main" id="{CB6FA90F-1BAD-4A43-8E34-F2DAC1734015}"/>
                    </a:ext>
                  </a:extLst>
                </p:cNvPr>
                <p:cNvGrpSpPr/>
                <p:nvPr/>
              </p:nvGrpSpPr>
              <p:grpSpPr>
                <a:xfrm>
                  <a:off x="4487287" y="3233405"/>
                  <a:ext cx="83507" cy="188280"/>
                  <a:chOff x="3806311" y="3240719"/>
                  <a:chExt cx="83507" cy="188280"/>
                </a:xfrm>
              </p:grpSpPr>
              <p:grpSp>
                <p:nvGrpSpPr>
                  <p:cNvPr id="112" name="Group 111">
                    <a:extLst>
                      <a:ext uri="{FF2B5EF4-FFF2-40B4-BE49-F238E27FC236}">
                        <a16:creationId xmlns:a16="http://schemas.microsoft.com/office/drawing/2014/main" id="{416471AE-CAF5-47B8-8795-4107E010B582}"/>
                      </a:ext>
                    </a:extLst>
                  </p:cNvPr>
                  <p:cNvGrpSpPr/>
                  <p:nvPr/>
                </p:nvGrpSpPr>
                <p:grpSpPr>
                  <a:xfrm>
                    <a:off x="3819526" y="3286124"/>
                    <a:ext cx="61913" cy="142875"/>
                    <a:chOff x="3814763" y="3295650"/>
                    <a:chExt cx="61913" cy="142875"/>
                  </a:xfrm>
                </p:grpSpPr>
                <p:sp>
                  <p:nvSpPr>
                    <p:cNvPr id="114" name="Freeform: Shape 113">
                      <a:extLst>
                        <a:ext uri="{FF2B5EF4-FFF2-40B4-BE49-F238E27FC236}">
                          <a16:creationId xmlns:a16="http://schemas.microsoft.com/office/drawing/2014/main" id="{AFEF10D3-82AA-4F64-A55F-3269592B9035}"/>
                        </a:ext>
                      </a:extLst>
                    </p:cNvPr>
                    <p:cNvSpPr/>
                    <p:nvPr/>
                  </p:nvSpPr>
                  <p:spPr bwMode="auto">
                    <a:xfrm>
                      <a:off x="3814763"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15" name="Freeform: Shape 114">
                      <a:extLst>
                        <a:ext uri="{FF2B5EF4-FFF2-40B4-BE49-F238E27FC236}">
                          <a16:creationId xmlns:a16="http://schemas.microsoft.com/office/drawing/2014/main" id="{970B6D83-8265-4AA5-B8C2-A0994267D0A7}"/>
                        </a:ext>
                      </a:extLst>
                    </p:cNvPr>
                    <p:cNvSpPr/>
                    <p:nvPr/>
                  </p:nvSpPr>
                  <p:spPr bwMode="auto">
                    <a:xfrm>
                      <a:off x="3848101" y="3295650"/>
                      <a:ext cx="28575" cy="142875"/>
                    </a:xfrm>
                    <a:custGeom>
                      <a:avLst/>
                      <a:gdLst>
                        <a:gd name="connsiteX0" fmla="*/ 14287 w 28575"/>
                        <a:gd name="connsiteY0" fmla="*/ 0 h 142875"/>
                        <a:gd name="connsiteX1" fmla="*/ 0 w 28575"/>
                        <a:gd name="connsiteY1" fmla="*/ 66675 h 142875"/>
                        <a:gd name="connsiteX2" fmla="*/ 28575 w 28575"/>
                        <a:gd name="connsiteY2" fmla="*/ 104775 h 142875"/>
                        <a:gd name="connsiteX3" fmla="*/ 9525 w 28575"/>
                        <a:gd name="connsiteY3" fmla="*/ 142875 h 142875"/>
                      </a:gdLst>
                      <a:ahLst/>
                      <a:cxnLst>
                        <a:cxn ang="0">
                          <a:pos x="connsiteX0" y="connsiteY0"/>
                        </a:cxn>
                        <a:cxn ang="0">
                          <a:pos x="connsiteX1" y="connsiteY1"/>
                        </a:cxn>
                        <a:cxn ang="0">
                          <a:pos x="connsiteX2" y="connsiteY2"/>
                        </a:cxn>
                        <a:cxn ang="0">
                          <a:pos x="connsiteX3" y="connsiteY3"/>
                        </a:cxn>
                      </a:cxnLst>
                      <a:rect l="l" t="t" r="r" b="b"/>
                      <a:pathLst>
                        <a:path w="28575" h="142875">
                          <a:moveTo>
                            <a:pt x="14287" y="0"/>
                          </a:moveTo>
                          <a:lnTo>
                            <a:pt x="0" y="66675"/>
                          </a:lnTo>
                          <a:lnTo>
                            <a:pt x="28575" y="104775"/>
                          </a:lnTo>
                          <a:lnTo>
                            <a:pt x="9525" y="142875"/>
                          </a:lnTo>
                        </a:path>
                      </a:pathLst>
                    </a:custGeom>
                    <a:noFill/>
                    <a:ln w="12700">
                      <a:solidFill>
                        <a:schemeClr val="accent5">
                          <a:lumMod val="50000"/>
                        </a:schemeClr>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113" name="Oval 112">
                    <a:extLst>
                      <a:ext uri="{FF2B5EF4-FFF2-40B4-BE49-F238E27FC236}">
                        <a16:creationId xmlns:a16="http://schemas.microsoft.com/office/drawing/2014/main" id="{F5FFA373-E807-4AF3-AFAC-D3C597537908}"/>
                      </a:ext>
                    </a:extLst>
                  </p:cNvPr>
                  <p:cNvSpPr/>
                  <p:nvPr/>
                </p:nvSpPr>
                <p:spPr bwMode="auto">
                  <a:xfrm>
                    <a:off x="3806311" y="3240719"/>
                    <a:ext cx="83507" cy="83507"/>
                  </a:xfrm>
                  <a:prstGeom prst="ellipse">
                    <a:avLst/>
                  </a:prstGeom>
                  <a:solidFill>
                    <a:schemeClr val="accent5">
                      <a:lumMod val="75000"/>
                    </a:schemeClr>
                  </a:solidFill>
                  <a:ln w="12700">
                    <a:solidFill>
                      <a:schemeClr val="accent5">
                        <a:lumMod val="50000"/>
                      </a:schemeClr>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grpSp>
        <p:grpSp>
          <p:nvGrpSpPr>
            <p:cNvPr id="34" name="Group 33">
              <a:extLst>
                <a:ext uri="{FF2B5EF4-FFF2-40B4-BE49-F238E27FC236}">
                  <a16:creationId xmlns:a16="http://schemas.microsoft.com/office/drawing/2014/main" id="{7C41BB50-3E53-4734-91B5-BE63C321F5A8}"/>
                </a:ext>
              </a:extLst>
            </p:cNvPr>
            <p:cNvGrpSpPr/>
            <p:nvPr/>
          </p:nvGrpSpPr>
          <p:grpSpPr>
            <a:xfrm>
              <a:off x="4000501" y="1975093"/>
              <a:ext cx="395288" cy="1692032"/>
              <a:chOff x="4000501" y="1975093"/>
              <a:chExt cx="395288" cy="1692032"/>
            </a:xfrm>
          </p:grpSpPr>
          <p:sp>
            <p:nvSpPr>
              <p:cNvPr id="31" name="Freeform: Shape 30">
                <a:extLst>
                  <a:ext uri="{FF2B5EF4-FFF2-40B4-BE49-F238E27FC236}">
                    <a16:creationId xmlns:a16="http://schemas.microsoft.com/office/drawing/2014/main" id="{B5B46DC8-54D9-4163-A220-2E9E8A8DF333}"/>
                  </a:ext>
                </a:extLst>
              </p:cNvPr>
              <p:cNvSpPr/>
              <p:nvPr/>
            </p:nvSpPr>
            <p:spPr bwMode="auto">
              <a:xfrm>
                <a:off x="4000501" y="1975093"/>
                <a:ext cx="395288" cy="914358"/>
              </a:xfrm>
              <a:custGeom>
                <a:avLst/>
                <a:gdLst>
                  <a:gd name="connsiteX0" fmla="*/ 0 w 309563"/>
                  <a:gd name="connsiteY0" fmla="*/ 804488 h 936452"/>
                  <a:gd name="connsiteX1" fmla="*/ 47625 w 309563"/>
                  <a:gd name="connsiteY1" fmla="*/ 914025 h 936452"/>
                  <a:gd name="connsiteX2" fmla="*/ 157163 w 309563"/>
                  <a:gd name="connsiteY2" fmla="*/ 914025 h 936452"/>
                  <a:gd name="connsiteX3" fmla="*/ 204788 w 309563"/>
                  <a:gd name="connsiteY3" fmla="*/ 675900 h 936452"/>
                  <a:gd name="connsiteX4" fmla="*/ 200025 w 309563"/>
                  <a:gd name="connsiteY4" fmla="*/ 99638 h 936452"/>
                  <a:gd name="connsiteX5" fmla="*/ 309563 w 309563"/>
                  <a:gd name="connsiteY5" fmla="*/ 4388 h 936452"/>
                  <a:gd name="connsiteX0" fmla="*/ 0 w 395288"/>
                  <a:gd name="connsiteY0" fmla="*/ 739288 h 871252"/>
                  <a:gd name="connsiteX1" fmla="*/ 47625 w 395288"/>
                  <a:gd name="connsiteY1" fmla="*/ 848825 h 871252"/>
                  <a:gd name="connsiteX2" fmla="*/ 157163 w 395288"/>
                  <a:gd name="connsiteY2" fmla="*/ 848825 h 871252"/>
                  <a:gd name="connsiteX3" fmla="*/ 204788 w 395288"/>
                  <a:gd name="connsiteY3" fmla="*/ 610700 h 871252"/>
                  <a:gd name="connsiteX4" fmla="*/ 200025 w 395288"/>
                  <a:gd name="connsiteY4" fmla="*/ 34438 h 871252"/>
                  <a:gd name="connsiteX5" fmla="*/ 395288 w 395288"/>
                  <a:gd name="connsiteY5" fmla="*/ 67775 h 871252"/>
                  <a:gd name="connsiteX0" fmla="*/ 0 w 395288"/>
                  <a:gd name="connsiteY0" fmla="*/ 743689 h 875653"/>
                  <a:gd name="connsiteX1" fmla="*/ 47625 w 395288"/>
                  <a:gd name="connsiteY1" fmla="*/ 853226 h 875653"/>
                  <a:gd name="connsiteX2" fmla="*/ 157163 w 395288"/>
                  <a:gd name="connsiteY2" fmla="*/ 853226 h 875653"/>
                  <a:gd name="connsiteX3" fmla="*/ 204788 w 395288"/>
                  <a:gd name="connsiteY3" fmla="*/ 615101 h 875653"/>
                  <a:gd name="connsiteX4" fmla="*/ 200025 w 395288"/>
                  <a:gd name="connsiteY4" fmla="*/ 38839 h 875653"/>
                  <a:gd name="connsiteX5" fmla="*/ 395288 w 395288"/>
                  <a:gd name="connsiteY5" fmla="*/ 72176 h 875653"/>
                  <a:gd name="connsiteX0" fmla="*/ 0 w 395288"/>
                  <a:gd name="connsiteY0" fmla="*/ 782394 h 914358"/>
                  <a:gd name="connsiteX1" fmla="*/ 47625 w 395288"/>
                  <a:gd name="connsiteY1" fmla="*/ 891931 h 914358"/>
                  <a:gd name="connsiteX2" fmla="*/ 157163 w 395288"/>
                  <a:gd name="connsiteY2" fmla="*/ 891931 h 914358"/>
                  <a:gd name="connsiteX3" fmla="*/ 204788 w 395288"/>
                  <a:gd name="connsiteY3" fmla="*/ 653806 h 914358"/>
                  <a:gd name="connsiteX4" fmla="*/ 200025 w 395288"/>
                  <a:gd name="connsiteY4" fmla="*/ 77544 h 914358"/>
                  <a:gd name="connsiteX5" fmla="*/ 395288 w 395288"/>
                  <a:gd name="connsiteY5" fmla="*/ 110881 h 914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5288" h="914358">
                    <a:moveTo>
                      <a:pt x="0" y="782394"/>
                    </a:moveTo>
                    <a:cubicBezTo>
                      <a:pt x="10715" y="828034"/>
                      <a:pt x="21431" y="873675"/>
                      <a:pt x="47625" y="891931"/>
                    </a:cubicBezTo>
                    <a:cubicBezTo>
                      <a:pt x="73819" y="910187"/>
                      <a:pt x="130969" y="931618"/>
                      <a:pt x="157163" y="891931"/>
                    </a:cubicBezTo>
                    <a:cubicBezTo>
                      <a:pt x="183357" y="852244"/>
                      <a:pt x="197644" y="789537"/>
                      <a:pt x="204788" y="653806"/>
                    </a:cubicBezTo>
                    <a:cubicBezTo>
                      <a:pt x="211932" y="518075"/>
                      <a:pt x="168275" y="168031"/>
                      <a:pt x="200025" y="77544"/>
                    </a:cubicBezTo>
                    <a:cubicBezTo>
                      <a:pt x="231775" y="-12943"/>
                      <a:pt x="363537" y="-49854"/>
                      <a:pt x="395288" y="110881"/>
                    </a:cubicBezTo>
                  </a:path>
                </a:pathLst>
              </a:custGeom>
              <a:no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32" name="Freeform: Shape 31">
                <a:extLst>
                  <a:ext uri="{FF2B5EF4-FFF2-40B4-BE49-F238E27FC236}">
                    <a16:creationId xmlns:a16="http://schemas.microsoft.com/office/drawing/2014/main" id="{7A16F012-7F0B-475C-AF35-B573A701013B}"/>
                  </a:ext>
                </a:extLst>
              </p:cNvPr>
              <p:cNvSpPr/>
              <p:nvPr/>
            </p:nvSpPr>
            <p:spPr bwMode="auto">
              <a:xfrm>
                <a:off x="4305300" y="2690813"/>
                <a:ext cx="80963" cy="866775"/>
              </a:xfrm>
              <a:custGeom>
                <a:avLst/>
                <a:gdLst>
                  <a:gd name="connsiteX0" fmla="*/ 76200 w 80963"/>
                  <a:gd name="connsiteY0" fmla="*/ 0 h 866775"/>
                  <a:gd name="connsiteX1" fmla="*/ 61913 w 80963"/>
                  <a:gd name="connsiteY1" fmla="*/ 500062 h 866775"/>
                  <a:gd name="connsiteX2" fmla="*/ 0 w 80963"/>
                  <a:gd name="connsiteY2" fmla="*/ 547687 h 866775"/>
                  <a:gd name="connsiteX3" fmla="*/ 76200 w 80963"/>
                  <a:gd name="connsiteY3" fmla="*/ 600075 h 866775"/>
                  <a:gd name="connsiteX4" fmla="*/ 14288 w 80963"/>
                  <a:gd name="connsiteY4" fmla="*/ 633412 h 866775"/>
                  <a:gd name="connsiteX5" fmla="*/ 71438 w 80963"/>
                  <a:gd name="connsiteY5" fmla="*/ 695325 h 866775"/>
                  <a:gd name="connsiteX6" fmla="*/ 19050 w 80963"/>
                  <a:gd name="connsiteY6" fmla="*/ 728662 h 866775"/>
                  <a:gd name="connsiteX7" fmla="*/ 71438 w 80963"/>
                  <a:gd name="connsiteY7" fmla="*/ 776287 h 866775"/>
                  <a:gd name="connsiteX8" fmla="*/ 9525 w 80963"/>
                  <a:gd name="connsiteY8" fmla="*/ 823912 h 866775"/>
                  <a:gd name="connsiteX9" fmla="*/ 80963 w 80963"/>
                  <a:gd name="connsiteY9" fmla="*/ 866775 h 866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963" h="866775">
                    <a:moveTo>
                      <a:pt x="76200" y="0"/>
                    </a:moveTo>
                    <a:lnTo>
                      <a:pt x="61913" y="500062"/>
                    </a:lnTo>
                    <a:lnTo>
                      <a:pt x="0" y="547687"/>
                    </a:lnTo>
                    <a:lnTo>
                      <a:pt x="76200" y="600075"/>
                    </a:lnTo>
                    <a:lnTo>
                      <a:pt x="14288" y="633412"/>
                    </a:lnTo>
                    <a:lnTo>
                      <a:pt x="71438" y="695325"/>
                    </a:lnTo>
                    <a:lnTo>
                      <a:pt x="19050" y="728662"/>
                    </a:lnTo>
                    <a:lnTo>
                      <a:pt x="71438" y="776287"/>
                    </a:lnTo>
                    <a:lnTo>
                      <a:pt x="9525" y="823912"/>
                    </a:lnTo>
                    <a:lnTo>
                      <a:pt x="80963" y="866775"/>
                    </a:lnTo>
                  </a:path>
                </a:pathLst>
              </a:custGeom>
              <a:no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33" name="Freeform: Shape 32">
                <a:extLst>
                  <a:ext uri="{FF2B5EF4-FFF2-40B4-BE49-F238E27FC236}">
                    <a16:creationId xmlns:a16="http://schemas.microsoft.com/office/drawing/2014/main" id="{80E35C45-551D-4CFC-BAC4-00DE2D399B29}"/>
                  </a:ext>
                </a:extLst>
              </p:cNvPr>
              <p:cNvSpPr/>
              <p:nvPr/>
            </p:nvSpPr>
            <p:spPr bwMode="auto">
              <a:xfrm>
                <a:off x="4314825" y="3548063"/>
                <a:ext cx="71438" cy="119062"/>
              </a:xfrm>
              <a:custGeom>
                <a:avLst/>
                <a:gdLst>
                  <a:gd name="connsiteX0" fmla="*/ 71438 w 71438"/>
                  <a:gd name="connsiteY0" fmla="*/ 0 h 119062"/>
                  <a:gd name="connsiteX1" fmla="*/ 0 w 71438"/>
                  <a:gd name="connsiteY1" fmla="*/ 52387 h 119062"/>
                  <a:gd name="connsiteX2" fmla="*/ 71438 w 71438"/>
                  <a:gd name="connsiteY2" fmla="*/ 119062 h 119062"/>
                </a:gdLst>
                <a:ahLst/>
                <a:cxnLst>
                  <a:cxn ang="0">
                    <a:pos x="connsiteX0" y="connsiteY0"/>
                  </a:cxn>
                  <a:cxn ang="0">
                    <a:pos x="connsiteX1" y="connsiteY1"/>
                  </a:cxn>
                  <a:cxn ang="0">
                    <a:pos x="connsiteX2" y="connsiteY2"/>
                  </a:cxn>
                </a:cxnLst>
                <a:rect l="l" t="t" r="r" b="b"/>
                <a:pathLst>
                  <a:path w="71438" h="119062">
                    <a:moveTo>
                      <a:pt x="71438" y="0"/>
                    </a:moveTo>
                    <a:lnTo>
                      <a:pt x="0" y="52387"/>
                    </a:lnTo>
                    <a:lnTo>
                      <a:pt x="71438" y="119062"/>
                    </a:lnTo>
                  </a:path>
                </a:pathLst>
              </a:custGeom>
              <a:no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169" name="Freeform: Shape 168">
              <a:extLst>
                <a:ext uri="{FF2B5EF4-FFF2-40B4-BE49-F238E27FC236}">
                  <a16:creationId xmlns:a16="http://schemas.microsoft.com/office/drawing/2014/main" id="{6744D802-FF03-497E-84DE-9EA34FCCF9D3}"/>
                </a:ext>
              </a:extLst>
            </p:cNvPr>
            <p:cNvSpPr/>
            <p:nvPr/>
          </p:nvSpPr>
          <p:spPr bwMode="auto">
            <a:xfrm>
              <a:off x="3913503" y="1927238"/>
              <a:ext cx="211846" cy="847520"/>
            </a:xfrm>
            <a:custGeom>
              <a:avLst/>
              <a:gdLst>
                <a:gd name="connsiteX0" fmla="*/ 21142 w 245684"/>
                <a:gd name="connsiteY0" fmla="*/ 20840 h 879892"/>
                <a:gd name="connsiteX1" fmla="*/ 25904 w 245684"/>
                <a:gd name="connsiteY1" fmla="*/ 787603 h 879892"/>
                <a:gd name="connsiteX2" fmla="*/ 230692 w 245684"/>
                <a:gd name="connsiteY2" fmla="*/ 797128 h 879892"/>
                <a:gd name="connsiteX3" fmla="*/ 225929 w 245684"/>
                <a:gd name="connsiteY3" fmla="*/ 163715 h 879892"/>
                <a:gd name="connsiteX4" fmla="*/ 192592 w 245684"/>
                <a:gd name="connsiteY4" fmla="*/ 211340 h 879892"/>
                <a:gd name="connsiteX5" fmla="*/ 21142 w 245684"/>
                <a:gd name="connsiteY5" fmla="*/ 20840 h 879892"/>
                <a:gd name="connsiteX0" fmla="*/ 21142 w 232984"/>
                <a:gd name="connsiteY0" fmla="*/ 20840 h 864948"/>
                <a:gd name="connsiteX1" fmla="*/ 25904 w 232984"/>
                <a:gd name="connsiteY1" fmla="*/ 787603 h 864948"/>
                <a:gd name="connsiteX2" fmla="*/ 230692 w 232984"/>
                <a:gd name="connsiteY2" fmla="*/ 797128 h 864948"/>
                <a:gd name="connsiteX3" fmla="*/ 225929 w 232984"/>
                <a:gd name="connsiteY3" fmla="*/ 163715 h 864948"/>
                <a:gd name="connsiteX4" fmla="*/ 192592 w 232984"/>
                <a:gd name="connsiteY4" fmla="*/ 211340 h 864948"/>
                <a:gd name="connsiteX5" fmla="*/ 21142 w 232984"/>
                <a:gd name="connsiteY5" fmla="*/ 20840 h 864948"/>
                <a:gd name="connsiteX0" fmla="*/ 11529 w 223371"/>
                <a:gd name="connsiteY0" fmla="*/ 20840 h 845944"/>
                <a:gd name="connsiteX1" fmla="*/ 16291 w 223371"/>
                <a:gd name="connsiteY1" fmla="*/ 787603 h 845944"/>
                <a:gd name="connsiteX2" fmla="*/ 221079 w 223371"/>
                <a:gd name="connsiteY2" fmla="*/ 797128 h 845944"/>
                <a:gd name="connsiteX3" fmla="*/ 216316 w 223371"/>
                <a:gd name="connsiteY3" fmla="*/ 163715 h 845944"/>
                <a:gd name="connsiteX4" fmla="*/ 182979 w 223371"/>
                <a:gd name="connsiteY4" fmla="*/ 211340 h 845944"/>
                <a:gd name="connsiteX5" fmla="*/ 11529 w 223371"/>
                <a:gd name="connsiteY5" fmla="*/ 20840 h 845944"/>
                <a:gd name="connsiteX0" fmla="*/ 4 w 211846"/>
                <a:gd name="connsiteY0" fmla="*/ 22416 h 847520"/>
                <a:gd name="connsiteX1" fmla="*/ 4766 w 211846"/>
                <a:gd name="connsiteY1" fmla="*/ 789179 h 847520"/>
                <a:gd name="connsiteX2" fmla="*/ 209554 w 211846"/>
                <a:gd name="connsiteY2" fmla="*/ 798704 h 847520"/>
                <a:gd name="connsiteX3" fmla="*/ 204791 w 211846"/>
                <a:gd name="connsiteY3" fmla="*/ 165291 h 847520"/>
                <a:gd name="connsiteX4" fmla="*/ 171454 w 211846"/>
                <a:gd name="connsiteY4" fmla="*/ 212916 h 847520"/>
                <a:gd name="connsiteX5" fmla="*/ 4 w 211846"/>
                <a:gd name="connsiteY5" fmla="*/ 22416 h 847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1846" h="847520">
                  <a:moveTo>
                    <a:pt x="4" y="22416"/>
                  </a:moveTo>
                  <a:cubicBezTo>
                    <a:pt x="798" y="123223"/>
                    <a:pt x="3178" y="707423"/>
                    <a:pt x="4766" y="789179"/>
                  </a:cubicBezTo>
                  <a:cubicBezTo>
                    <a:pt x="6354" y="870935"/>
                    <a:pt x="204792" y="859822"/>
                    <a:pt x="209554" y="798704"/>
                  </a:cubicBezTo>
                  <a:cubicBezTo>
                    <a:pt x="214316" y="737586"/>
                    <a:pt x="211141" y="262922"/>
                    <a:pt x="204791" y="165291"/>
                  </a:cubicBezTo>
                  <a:cubicBezTo>
                    <a:pt x="198441" y="67660"/>
                    <a:pt x="204792" y="233554"/>
                    <a:pt x="171454" y="212916"/>
                  </a:cubicBezTo>
                  <a:cubicBezTo>
                    <a:pt x="138117" y="192279"/>
                    <a:pt x="-790" y="-78391"/>
                    <a:pt x="4" y="22416"/>
                  </a:cubicBezTo>
                  <a:close/>
                </a:path>
              </a:pathLst>
            </a:cu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70" name="Freeform: Shape 169">
              <a:extLst>
                <a:ext uri="{FF2B5EF4-FFF2-40B4-BE49-F238E27FC236}">
                  <a16:creationId xmlns:a16="http://schemas.microsoft.com/office/drawing/2014/main" id="{4672F489-95F8-4A28-A02D-854607D04C84}"/>
                </a:ext>
              </a:extLst>
            </p:cNvPr>
            <p:cNvSpPr/>
            <p:nvPr/>
          </p:nvSpPr>
          <p:spPr bwMode="auto">
            <a:xfrm flipH="1">
              <a:off x="4265447" y="1927238"/>
              <a:ext cx="211846" cy="847520"/>
            </a:xfrm>
            <a:custGeom>
              <a:avLst/>
              <a:gdLst>
                <a:gd name="connsiteX0" fmla="*/ 21142 w 245684"/>
                <a:gd name="connsiteY0" fmla="*/ 20840 h 879892"/>
                <a:gd name="connsiteX1" fmla="*/ 25904 w 245684"/>
                <a:gd name="connsiteY1" fmla="*/ 787603 h 879892"/>
                <a:gd name="connsiteX2" fmla="*/ 230692 w 245684"/>
                <a:gd name="connsiteY2" fmla="*/ 797128 h 879892"/>
                <a:gd name="connsiteX3" fmla="*/ 225929 w 245684"/>
                <a:gd name="connsiteY3" fmla="*/ 163715 h 879892"/>
                <a:gd name="connsiteX4" fmla="*/ 192592 w 245684"/>
                <a:gd name="connsiteY4" fmla="*/ 211340 h 879892"/>
                <a:gd name="connsiteX5" fmla="*/ 21142 w 245684"/>
                <a:gd name="connsiteY5" fmla="*/ 20840 h 879892"/>
                <a:gd name="connsiteX0" fmla="*/ 21142 w 232984"/>
                <a:gd name="connsiteY0" fmla="*/ 20840 h 864948"/>
                <a:gd name="connsiteX1" fmla="*/ 25904 w 232984"/>
                <a:gd name="connsiteY1" fmla="*/ 787603 h 864948"/>
                <a:gd name="connsiteX2" fmla="*/ 230692 w 232984"/>
                <a:gd name="connsiteY2" fmla="*/ 797128 h 864948"/>
                <a:gd name="connsiteX3" fmla="*/ 225929 w 232984"/>
                <a:gd name="connsiteY3" fmla="*/ 163715 h 864948"/>
                <a:gd name="connsiteX4" fmla="*/ 192592 w 232984"/>
                <a:gd name="connsiteY4" fmla="*/ 211340 h 864948"/>
                <a:gd name="connsiteX5" fmla="*/ 21142 w 232984"/>
                <a:gd name="connsiteY5" fmla="*/ 20840 h 864948"/>
                <a:gd name="connsiteX0" fmla="*/ 11529 w 223371"/>
                <a:gd name="connsiteY0" fmla="*/ 20840 h 845944"/>
                <a:gd name="connsiteX1" fmla="*/ 16291 w 223371"/>
                <a:gd name="connsiteY1" fmla="*/ 787603 h 845944"/>
                <a:gd name="connsiteX2" fmla="*/ 221079 w 223371"/>
                <a:gd name="connsiteY2" fmla="*/ 797128 h 845944"/>
                <a:gd name="connsiteX3" fmla="*/ 216316 w 223371"/>
                <a:gd name="connsiteY3" fmla="*/ 163715 h 845944"/>
                <a:gd name="connsiteX4" fmla="*/ 182979 w 223371"/>
                <a:gd name="connsiteY4" fmla="*/ 211340 h 845944"/>
                <a:gd name="connsiteX5" fmla="*/ 11529 w 223371"/>
                <a:gd name="connsiteY5" fmla="*/ 20840 h 845944"/>
                <a:gd name="connsiteX0" fmla="*/ 4 w 211846"/>
                <a:gd name="connsiteY0" fmla="*/ 22416 h 847520"/>
                <a:gd name="connsiteX1" fmla="*/ 4766 w 211846"/>
                <a:gd name="connsiteY1" fmla="*/ 789179 h 847520"/>
                <a:gd name="connsiteX2" fmla="*/ 209554 w 211846"/>
                <a:gd name="connsiteY2" fmla="*/ 798704 h 847520"/>
                <a:gd name="connsiteX3" fmla="*/ 204791 w 211846"/>
                <a:gd name="connsiteY3" fmla="*/ 165291 h 847520"/>
                <a:gd name="connsiteX4" fmla="*/ 171454 w 211846"/>
                <a:gd name="connsiteY4" fmla="*/ 212916 h 847520"/>
                <a:gd name="connsiteX5" fmla="*/ 4 w 211846"/>
                <a:gd name="connsiteY5" fmla="*/ 22416 h 847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1846" h="847520">
                  <a:moveTo>
                    <a:pt x="4" y="22416"/>
                  </a:moveTo>
                  <a:cubicBezTo>
                    <a:pt x="798" y="123223"/>
                    <a:pt x="3178" y="707423"/>
                    <a:pt x="4766" y="789179"/>
                  </a:cubicBezTo>
                  <a:cubicBezTo>
                    <a:pt x="6354" y="870935"/>
                    <a:pt x="204792" y="859822"/>
                    <a:pt x="209554" y="798704"/>
                  </a:cubicBezTo>
                  <a:cubicBezTo>
                    <a:pt x="214316" y="737586"/>
                    <a:pt x="211141" y="262922"/>
                    <a:pt x="204791" y="165291"/>
                  </a:cubicBezTo>
                  <a:cubicBezTo>
                    <a:pt x="198441" y="67660"/>
                    <a:pt x="204792" y="233554"/>
                    <a:pt x="171454" y="212916"/>
                  </a:cubicBezTo>
                  <a:cubicBezTo>
                    <a:pt x="138117" y="192279"/>
                    <a:pt x="-790" y="-78391"/>
                    <a:pt x="4" y="22416"/>
                  </a:cubicBezTo>
                  <a:close/>
                </a:path>
              </a:pathLst>
            </a:cu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2" name="TextBox 11"/>
            <p:cNvSpPr txBox="1"/>
            <p:nvPr/>
          </p:nvSpPr>
          <p:spPr>
            <a:xfrm>
              <a:off x="3723855" y="3916544"/>
              <a:ext cx="636713" cy="338554"/>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T-cell</a:t>
              </a:r>
            </a:p>
          </p:txBody>
        </p:sp>
        <p:grpSp>
          <p:nvGrpSpPr>
            <p:cNvPr id="163" name="Group 162">
              <a:extLst>
                <a:ext uri="{FF2B5EF4-FFF2-40B4-BE49-F238E27FC236}">
                  <a16:creationId xmlns:a16="http://schemas.microsoft.com/office/drawing/2014/main" id="{7B293507-9F9D-4449-BFE5-302B0FA993B8}"/>
                </a:ext>
              </a:extLst>
            </p:cNvPr>
            <p:cNvGrpSpPr/>
            <p:nvPr/>
          </p:nvGrpSpPr>
          <p:grpSpPr>
            <a:xfrm>
              <a:off x="4304458" y="3638301"/>
              <a:ext cx="128016" cy="554017"/>
              <a:chOff x="5027236" y="3599901"/>
              <a:chExt cx="128016" cy="554017"/>
            </a:xfrm>
          </p:grpSpPr>
          <p:sp>
            <p:nvSpPr>
              <p:cNvPr id="161" name="Flowchart: Delay 160">
                <a:extLst>
                  <a:ext uri="{FF2B5EF4-FFF2-40B4-BE49-F238E27FC236}">
                    <a16:creationId xmlns:a16="http://schemas.microsoft.com/office/drawing/2014/main" id="{F1D9B2DF-FD53-4BFF-98F4-BA2755421C32}"/>
                  </a:ext>
                </a:extLst>
              </p:cNvPr>
              <p:cNvSpPr/>
              <p:nvPr/>
            </p:nvSpPr>
            <p:spPr bwMode="auto">
              <a:xfrm rot="16200000">
                <a:off x="5006035" y="3621102"/>
                <a:ext cx="170418" cy="128016"/>
              </a:xfrm>
              <a:prstGeom prst="flowChartDelay">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62" name="Rectangle 161">
                <a:extLst>
                  <a:ext uri="{FF2B5EF4-FFF2-40B4-BE49-F238E27FC236}">
                    <a16:creationId xmlns:a16="http://schemas.microsoft.com/office/drawing/2014/main" id="{6918DED9-AC56-4238-9E3B-CF4A9C8513FC}"/>
                  </a:ext>
                </a:extLst>
              </p:cNvPr>
              <p:cNvSpPr/>
              <p:nvPr/>
            </p:nvSpPr>
            <p:spPr bwMode="auto">
              <a:xfrm>
                <a:off x="5027236" y="3753904"/>
                <a:ext cx="128016" cy="400014"/>
              </a:xfrm>
              <a:prstGeom prst="rect">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164" name="Group 163">
              <a:extLst>
                <a:ext uri="{FF2B5EF4-FFF2-40B4-BE49-F238E27FC236}">
                  <a16:creationId xmlns:a16="http://schemas.microsoft.com/office/drawing/2014/main" id="{16753B26-DEA6-473E-9BF4-E94443A01E78}"/>
                </a:ext>
              </a:extLst>
            </p:cNvPr>
            <p:cNvGrpSpPr/>
            <p:nvPr/>
          </p:nvGrpSpPr>
          <p:grpSpPr>
            <a:xfrm rot="10800000">
              <a:off x="4304459" y="4186924"/>
              <a:ext cx="128069" cy="554016"/>
              <a:chOff x="5029063" y="3599902"/>
              <a:chExt cx="128069" cy="554016"/>
            </a:xfrm>
            <a:solidFill>
              <a:schemeClr val="accent4"/>
            </a:solidFill>
          </p:grpSpPr>
          <p:sp>
            <p:nvSpPr>
              <p:cNvPr id="165" name="Flowchart: Delay 164">
                <a:extLst>
                  <a:ext uri="{FF2B5EF4-FFF2-40B4-BE49-F238E27FC236}">
                    <a16:creationId xmlns:a16="http://schemas.microsoft.com/office/drawing/2014/main" id="{7F5B26E8-0A74-4CC0-9D1A-46766B757CED}"/>
                  </a:ext>
                </a:extLst>
              </p:cNvPr>
              <p:cNvSpPr/>
              <p:nvPr/>
            </p:nvSpPr>
            <p:spPr bwMode="auto">
              <a:xfrm rot="16200000">
                <a:off x="5007889" y="3621076"/>
                <a:ext cx="170418" cy="128069"/>
              </a:xfrm>
              <a:prstGeom prst="flowChartDelay">
                <a:avLst/>
              </a:prstGeom>
              <a:grp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66" name="Rectangle 165">
                <a:extLst>
                  <a:ext uri="{FF2B5EF4-FFF2-40B4-BE49-F238E27FC236}">
                    <a16:creationId xmlns:a16="http://schemas.microsoft.com/office/drawing/2014/main" id="{C958B41B-A8A3-423A-AE82-143CFE9B2095}"/>
                  </a:ext>
                </a:extLst>
              </p:cNvPr>
              <p:cNvSpPr/>
              <p:nvPr/>
            </p:nvSpPr>
            <p:spPr bwMode="auto">
              <a:xfrm>
                <a:off x="5029089" y="3753904"/>
                <a:ext cx="128016" cy="400014"/>
              </a:xfrm>
              <a:prstGeom prst="rect">
                <a:avLst/>
              </a:prstGeom>
              <a:grp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167" name="TextBox 166">
              <a:extLst>
                <a:ext uri="{FF2B5EF4-FFF2-40B4-BE49-F238E27FC236}">
                  <a16:creationId xmlns:a16="http://schemas.microsoft.com/office/drawing/2014/main" id="{5AD80A8C-13AC-49AC-A24A-1035FE413CAE}"/>
                </a:ext>
              </a:extLst>
            </p:cNvPr>
            <p:cNvSpPr txBox="1"/>
            <p:nvPr/>
          </p:nvSpPr>
          <p:spPr bwMode="auto">
            <a:xfrm>
              <a:off x="3834228" y="2203586"/>
              <a:ext cx="500062"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V</a:t>
              </a:r>
              <a:r>
                <a:rPr kumimoji="0" lang="en-US" sz="1600" b="1" i="0" u="none" strike="noStrike" kern="1200" cap="none" spc="0" normalizeH="0" baseline="-25000" noProof="0" dirty="0">
                  <a:ln>
                    <a:noFill/>
                  </a:ln>
                  <a:solidFill>
                    <a:srgbClr val="FFFFFF"/>
                  </a:solidFill>
                  <a:effectLst/>
                  <a:uLnTx/>
                  <a:uFillTx/>
                  <a:latin typeface="Calibri" panose="020F0502020204030204" pitchFamily="34" charset="0"/>
                  <a:cs typeface="Calibri" panose="020F0502020204030204" pitchFamily="34" charset="0"/>
                </a:rPr>
                <a:t>H</a:t>
              </a:r>
            </a:p>
          </p:txBody>
        </p:sp>
        <p:sp>
          <p:nvSpPr>
            <p:cNvPr id="168" name="TextBox 167">
              <a:extLst>
                <a:ext uri="{FF2B5EF4-FFF2-40B4-BE49-F238E27FC236}">
                  <a16:creationId xmlns:a16="http://schemas.microsoft.com/office/drawing/2014/main" id="{FA1E3791-DB57-4E8D-A00F-2B752798F8D8}"/>
                </a:ext>
              </a:extLst>
            </p:cNvPr>
            <p:cNvSpPr txBox="1"/>
            <p:nvPr/>
          </p:nvSpPr>
          <p:spPr bwMode="auto">
            <a:xfrm>
              <a:off x="4198612" y="2209945"/>
              <a:ext cx="500062"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V</a:t>
              </a:r>
              <a:r>
                <a:rPr kumimoji="0" lang="en-US" sz="1600" b="1" i="0" u="none" strike="noStrike" kern="1200" cap="none" spc="0" normalizeH="0" baseline="-25000" noProof="0" dirty="0">
                  <a:ln>
                    <a:noFill/>
                  </a:ln>
                  <a:solidFill>
                    <a:srgbClr val="FFFFFF"/>
                  </a:solidFill>
                  <a:effectLst/>
                  <a:uLnTx/>
                  <a:uFillTx/>
                  <a:latin typeface="Calibri" panose="020F0502020204030204" pitchFamily="34" charset="0"/>
                  <a:cs typeface="Calibri" panose="020F0502020204030204" pitchFamily="34" charset="0"/>
                </a:rPr>
                <a:t>L</a:t>
              </a:r>
            </a:p>
          </p:txBody>
        </p:sp>
      </p:grpSp>
      <p:cxnSp>
        <p:nvCxnSpPr>
          <p:cNvPr id="189" name="Straight Connector 188">
            <a:extLst>
              <a:ext uri="{FF2B5EF4-FFF2-40B4-BE49-F238E27FC236}">
                <a16:creationId xmlns:a16="http://schemas.microsoft.com/office/drawing/2014/main" id="{9AD1394F-DE81-4B8C-B36B-E69DF0809AF3}"/>
              </a:ext>
            </a:extLst>
          </p:cNvPr>
          <p:cNvCxnSpPr/>
          <p:nvPr/>
        </p:nvCxnSpPr>
        <p:spPr bwMode="auto">
          <a:xfrm>
            <a:off x="9149519" y="3748653"/>
            <a:ext cx="338465" cy="0"/>
          </a:xfrm>
          <a:prstGeom prst="line">
            <a:avLst/>
          </a:prstGeom>
          <a:noFill/>
          <a:ln w="28575" cap="flat" cmpd="sng" algn="ctr">
            <a:solidFill>
              <a:schemeClr val="bg1"/>
            </a:solidFill>
            <a:prstDash val="solid"/>
            <a:round/>
            <a:headEnd type="none" w="med" len="med"/>
            <a:tailEnd type="none" w="med" len="med"/>
          </a:ln>
          <a:effectLst/>
        </p:spPr>
      </p:cxnSp>
      <p:cxnSp>
        <p:nvCxnSpPr>
          <p:cNvPr id="190" name="Straight Connector 189">
            <a:extLst>
              <a:ext uri="{FF2B5EF4-FFF2-40B4-BE49-F238E27FC236}">
                <a16:creationId xmlns:a16="http://schemas.microsoft.com/office/drawing/2014/main" id="{991B581F-74E1-4D57-9074-D0CC8ECA3DB6}"/>
              </a:ext>
            </a:extLst>
          </p:cNvPr>
          <p:cNvCxnSpPr/>
          <p:nvPr/>
        </p:nvCxnSpPr>
        <p:spPr bwMode="auto">
          <a:xfrm>
            <a:off x="9174745" y="4268888"/>
            <a:ext cx="338465" cy="0"/>
          </a:xfrm>
          <a:prstGeom prst="line">
            <a:avLst/>
          </a:prstGeom>
          <a:noFill/>
          <a:ln w="28575" cap="flat" cmpd="sng" algn="ctr">
            <a:solidFill>
              <a:schemeClr val="bg1"/>
            </a:solidFill>
            <a:prstDash val="solid"/>
            <a:round/>
            <a:headEnd type="none" w="med" len="med"/>
            <a:tailEnd type="none" w="med" len="med"/>
          </a:ln>
          <a:effectLst/>
        </p:spPr>
      </p:cxnSp>
      <p:cxnSp>
        <p:nvCxnSpPr>
          <p:cNvPr id="191" name="Straight Connector 190">
            <a:extLst>
              <a:ext uri="{FF2B5EF4-FFF2-40B4-BE49-F238E27FC236}">
                <a16:creationId xmlns:a16="http://schemas.microsoft.com/office/drawing/2014/main" id="{EF131057-E4AA-43C7-AD34-3647FE8E2871}"/>
              </a:ext>
            </a:extLst>
          </p:cNvPr>
          <p:cNvCxnSpPr>
            <a:cxnSpLocks/>
          </p:cNvCxnSpPr>
          <p:nvPr/>
        </p:nvCxnSpPr>
        <p:spPr bwMode="auto">
          <a:xfrm>
            <a:off x="8014868" y="4473172"/>
            <a:ext cx="293168" cy="262787"/>
          </a:xfrm>
          <a:prstGeom prst="line">
            <a:avLst/>
          </a:prstGeom>
          <a:noFill/>
          <a:ln w="28575" cap="flat" cmpd="sng" algn="ctr">
            <a:solidFill>
              <a:schemeClr val="bg1"/>
            </a:solidFill>
            <a:prstDash val="solid"/>
            <a:round/>
            <a:headEnd type="none" w="med" len="med"/>
            <a:tailEnd type="triangle" w="med" len="med"/>
          </a:ln>
          <a:effectLst/>
        </p:spPr>
      </p:cxnSp>
      <p:cxnSp>
        <p:nvCxnSpPr>
          <p:cNvPr id="194" name="Straight Connector 193">
            <a:extLst>
              <a:ext uri="{FF2B5EF4-FFF2-40B4-BE49-F238E27FC236}">
                <a16:creationId xmlns:a16="http://schemas.microsoft.com/office/drawing/2014/main" id="{0BE945DD-E196-4AB6-9296-2A2D60C3F407}"/>
              </a:ext>
            </a:extLst>
          </p:cNvPr>
          <p:cNvCxnSpPr>
            <a:cxnSpLocks/>
          </p:cNvCxnSpPr>
          <p:nvPr/>
        </p:nvCxnSpPr>
        <p:spPr bwMode="auto">
          <a:xfrm flipV="1">
            <a:off x="8843952" y="4625572"/>
            <a:ext cx="0" cy="372627"/>
          </a:xfrm>
          <a:prstGeom prst="line">
            <a:avLst/>
          </a:prstGeom>
          <a:noFill/>
          <a:ln w="28575" cap="flat" cmpd="sng" algn="ctr">
            <a:solidFill>
              <a:schemeClr val="bg1"/>
            </a:solidFill>
            <a:prstDash val="solid"/>
            <a:round/>
            <a:headEnd type="none" w="med" len="med"/>
            <a:tailEnd type="triangle" w="med" len="med"/>
          </a:ln>
          <a:effectLst/>
        </p:spPr>
      </p:cxnSp>
      <p:grpSp>
        <p:nvGrpSpPr>
          <p:cNvPr id="243" name="Group 242">
            <a:extLst>
              <a:ext uri="{FF2B5EF4-FFF2-40B4-BE49-F238E27FC236}">
                <a16:creationId xmlns:a16="http://schemas.microsoft.com/office/drawing/2014/main" id="{FB8E3E13-69AF-4D9E-8446-B3C7BDAEDD0B}"/>
              </a:ext>
            </a:extLst>
          </p:cNvPr>
          <p:cNvGrpSpPr/>
          <p:nvPr/>
        </p:nvGrpSpPr>
        <p:grpSpPr>
          <a:xfrm>
            <a:off x="7112585" y="3544705"/>
            <a:ext cx="982196" cy="978527"/>
            <a:chOff x="10158052" y="4350224"/>
            <a:chExt cx="1201031" cy="1196545"/>
          </a:xfrm>
        </p:grpSpPr>
        <p:sp>
          <p:nvSpPr>
            <p:cNvPr id="204" name="Oval 203">
              <a:extLst>
                <a:ext uri="{FF2B5EF4-FFF2-40B4-BE49-F238E27FC236}">
                  <a16:creationId xmlns:a16="http://schemas.microsoft.com/office/drawing/2014/main" id="{96522E27-4DA3-4F2E-9404-217CB931033E}"/>
                </a:ext>
              </a:extLst>
            </p:cNvPr>
            <p:cNvSpPr/>
            <p:nvPr/>
          </p:nvSpPr>
          <p:spPr bwMode="auto">
            <a:xfrm>
              <a:off x="10935709" y="4468483"/>
              <a:ext cx="84314" cy="84314"/>
            </a:xfrm>
            <a:prstGeom prst="ellipse">
              <a:avLst/>
            </a:prstGeom>
            <a:solidFill>
              <a:schemeClr val="accent2"/>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05" name="Oval 204">
              <a:extLst>
                <a:ext uri="{FF2B5EF4-FFF2-40B4-BE49-F238E27FC236}">
                  <a16:creationId xmlns:a16="http://schemas.microsoft.com/office/drawing/2014/main" id="{0B19CD25-E3A9-4DA7-8FC2-842039822548}"/>
                </a:ext>
              </a:extLst>
            </p:cNvPr>
            <p:cNvSpPr/>
            <p:nvPr/>
          </p:nvSpPr>
          <p:spPr bwMode="auto">
            <a:xfrm>
              <a:off x="11147942" y="4698784"/>
              <a:ext cx="84314" cy="84314"/>
            </a:xfrm>
            <a:prstGeom prst="ellipse">
              <a:avLst/>
            </a:prstGeom>
            <a:solidFill>
              <a:schemeClr val="accent2"/>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06" name="Oval 205">
              <a:extLst>
                <a:ext uri="{FF2B5EF4-FFF2-40B4-BE49-F238E27FC236}">
                  <a16:creationId xmlns:a16="http://schemas.microsoft.com/office/drawing/2014/main" id="{08E8B2DF-4353-4875-8701-C43EF74BF007}"/>
                </a:ext>
              </a:extLst>
            </p:cNvPr>
            <p:cNvSpPr/>
            <p:nvPr/>
          </p:nvSpPr>
          <p:spPr bwMode="auto">
            <a:xfrm>
              <a:off x="11178888" y="5088258"/>
              <a:ext cx="84314" cy="84314"/>
            </a:xfrm>
            <a:prstGeom prst="ellipse">
              <a:avLst/>
            </a:prstGeom>
            <a:solidFill>
              <a:schemeClr val="accent2"/>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07" name="Oval 206">
              <a:extLst>
                <a:ext uri="{FF2B5EF4-FFF2-40B4-BE49-F238E27FC236}">
                  <a16:creationId xmlns:a16="http://schemas.microsoft.com/office/drawing/2014/main" id="{F10E3FD9-754C-4BE6-8DD6-10AA9E7E261F}"/>
                </a:ext>
              </a:extLst>
            </p:cNvPr>
            <p:cNvSpPr/>
            <p:nvPr/>
          </p:nvSpPr>
          <p:spPr bwMode="auto">
            <a:xfrm>
              <a:off x="11105820" y="4471462"/>
              <a:ext cx="136432" cy="136432"/>
            </a:xfrm>
            <a:prstGeom prst="ellipse">
              <a:avLst/>
            </a:prstGeom>
            <a:solidFill>
              <a:schemeClr val="accent2"/>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08" name="Oval 207">
              <a:extLst>
                <a:ext uri="{FF2B5EF4-FFF2-40B4-BE49-F238E27FC236}">
                  <a16:creationId xmlns:a16="http://schemas.microsoft.com/office/drawing/2014/main" id="{7DDFFD69-C581-4544-BF0E-475A85352EE2}"/>
                </a:ext>
              </a:extLst>
            </p:cNvPr>
            <p:cNvSpPr/>
            <p:nvPr/>
          </p:nvSpPr>
          <p:spPr bwMode="auto">
            <a:xfrm>
              <a:off x="10935793" y="5344168"/>
              <a:ext cx="84314" cy="84314"/>
            </a:xfrm>
            <a:prstGeom prst="ellipse">
              <a:avLst/>
            </a:prstGeom>
            <a:solidFill>
              <a:schemeClr val="accent2"/>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09" name="Oval 208">
              <a:extLst>
                <a:ext uri="{FF2B5EF4-FFF2-40B4-BE49-F238E27FC236}">
                  <a16:creationId xmlns:a16="http://schemas.microsoft.com/office/drawing/2014/main" id="{1B698300-DEB4-49D3-BD5D-6AE671727ED8}"/>
                </a:ext>
              </a:extLst>
            </p:cNvPr>
            <p:cNvSpPr/>
            <p:nvPr/>
          </p:nvSpPr>
          <p:spPr bwMode="auto">
            <a:xfrm>
              <a:off x="11121191" y="5272657"/>
              <a:ext cx="136432" cy="136432"/>
            </a:xfrm>
            <a:prstGeom prst="ellipse">
              <a:avLst/>
            </a:prstGeom>
            <a:solidFill>
              <a:schemeClr val="accent2"/>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10" name="Oval 209">
              <a:extLst>
                <a:ext uri="{FF2B5EF4-FFF2-40B4-BE49-F238E27FC236}">
                  <a16:creationId xmlns:a16="http://schemas.microsoft.com/office/drawing/2014/main" id="{2E478DC0-491F-445D-A3A9-8938B04DCEFA}"/>
                </a:ext>
              </a:extLst>
            </p:cNvPr>
            <p:cNvSpPr/>
            <p:nvPr/>
          </p:nvSpPr>
          <p:spPr bwMode="auto">
            <a:xfrm>
              <a:off x="10273030" y="5279143"/>
              <a:ext cx="136432" cy="136432"/>
            </a:xfrm>
            <a:prstGeom prst="ellipse">
              <a:avLst/>
            </a:prstGeom>
            <a:solidFill>
              <a:schemeClr val="accent2"/>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11" name="Oval 210">
              <a:extLst>
                <a:ext uri="{FF2B5EF4-FFF2-40B4-BE49-F238E27FC236}">
                  <a16:creationId xmlns:a16="http://schemas.microsoft.com/office/drawing/2014/main" id="{E52FAA1D-3585-46D8-8DBC-039550F61F2C}"/>
                </a:ext>
              </a:extLst>
            </p:cNvPr>
            <p:cNvSpPr/>
            <p:nvPr/>
          </p:nvSpPr>
          <p:spPr bwMode="auto">
            <a:xfrm>
              <a:off x="10282297" y="4476606"/>
              <a:ext cx="136432" cy="136432"/>
            </a:xfrm>
            <a:prstGeom prst="ellipse">
              <a:avLst/>
            </a:prstGeom>
            <a:solidFill>
              <a:schemeClr val="accent2"/>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12" name="Oval 211">
              <a:extLst>
                <a:ext uri="{FF2B5EF4-FFF2-40B4-BE49-F238E27FC236}">
                  <a16:creationId xmlns:a16="http://schemas.microsoft.com/office/drawing/2014/main" id="{69FB7905-CDB9-43A7-AF53-054415153122}"/>
                </a:ext>
              </a:extLst>
            </p:cNvPr>
            <p:cNvSpPr/>
            <p:nvPr/>
          </p:nvSpPr>
          <p:spPr bwMode="auto">
            <a:xfrm>
              <a:off x="10519711" y="4474576"/>
              <a:ext cx="84314" cy="84314"/>
            </a:xfrm>
            <a:prstGeom prst="ellipse">
              <a:avLst/>
            </a:prstGeom>
            <a:solidFill>
              <a:schemeClr val="accent2"/>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13" name="Oval 212">
              <a:extLst>
                <a:ext uri="{FF2B5EF4-FFF2-40B4-BE49-F238E27FC236}">
                  <a16:creationId xmlns:a16="http://schemas.microsoft.com/office/drawing/2014/main" id="{1D46A9F8-C9C7-4381-A1B9-9B16A1E49632}"/>
                </a:ext>
              </a:extLst>
            </p:cNvPr>
            <p:cNvSpPr/>
            <p:nvPr/>
          </p:nvSpPr>
          <p:spPr bwMode="auto">
            <a:xfrm>
              <a:off x="10266926" y="4710926"/>
              <a:ext cx="84314" cy="84314"/>
            </a:xfrm>
            <a:prstGeom prst="ellipse">
              <a:avLst/>
            </a:prstGeom>
            <a:solidFill>
              <a:schemeClr val="accent2"/>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14" name="Oval 213">
              <a:extLst>
                <a:ext uri="{FF2B5EF4-FFF2-40B4-BE49-F238E27FC236}">
                  <a16:creationId xmlns:a16="http://schemas.microsoft.com/office/drawing/2014/main" id="{AA61898A-A246-47C3-A077-5E94E6F8FC22}"/>
                </a:ext>
              </a:extLst>
            </p:cNvPr>
            <p:cNvSpPr/>
            <p:nvPr/>
          </p:nvSpPr>
          <p:spPr bwMode="auto">
            <a:xfrm>
              <a:off x="10256193" y="5096434"/>
              <a:ext cx="84314" cy="84314"/>
            </a:xfrm>
            <a:prstGeom prst="ellipse">
              <a:avLst/>
            </a:prstGeom>
            <a:solidFill>
              <a:schemeClr val="accent2"/>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15" name="Oval 214">
              <a:extLst>
                <a:ext uri="{FF2B5EF4-FFF2-40B4-BE49-F238E27FC236}">
                  <a16:creationId xmlns:a16="http://schemas.microsoft.com/office/drawing/2014/main" id="{64878C3F-3904-4489-90CF-9A030BF27141}"/>
                </a:ext>
              </a:extLst>
            </p:cNvPr>
            <p:cNvSpPr/>
            <p:nvPr/>
          </p:nvSpPr>
          <p:spPr bwMode="auto">
            <a:xfrm>
              <a:off x="10516563" y="5360670"/>
              <a:ext cx="84314" cy="84314"/>
            </a:xfrm>
            <a:prstGeom prst="ellipse">
              <a:avLst/>
            </a:prstGeom>
            <a:solidFill>
              <a:schemeClr val="accent2"/>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nvGrpSpPr>
            <p:cNvPr id="223" name="Group 222">
              <a:extLst>
                <a:ext uri="{FF2B5EF4-FFF2-40B4-BE49-F238E27FC236}">
                  <a16:creationId xmlns:a16="http://schemas.microsoft.com/office/drawing/2014/main" id="{3766A001-6840-4853-94E4-3270F0AEFE3F}"/>
                </a:ext>
              </a:extLst>
            </p:cNvPr>
            <p:cNvGrpSpPr/>
            <p:nvPr/>
          </p:nvGrpSpPr>
          <p:grpSpPr>
            <a:xfrm>
              <a:off x="10158052" y="4350224"/>
              <a:ext cx="1201031" cy="1196545"/>
              <a:chOff x="10158052" y="4350224"/>
              <a:chExt cx="1201031" cy="1196545"/>
            </a:xfrm>
          </p:grpSpPr>
          <p:sp>
            <p:nvSpPr>
              <p:cNvPr id="201" name="Oval 200">
                <a:extLst>
                  <a:ext uri="{FF2B5EF4-FFF2-40B4-BE49-F238E27FC236}">
                    <a16:creationId xmlns:a16="http://schemas.microsoft.com/office/drawing/2014/main" id="{32C9418B-040A-4239-96D4-7CDC2C901277}"/>
                  </a:ext>
                </a:extLst>
              </p:cNvPr>
              <p:cNvSpPr/>
              <p:nvPr/>
            </p:nvSpPr>
            <p:spPr bwMode="auto">
              <a:xfrm>
                <a:off x="11222651" y="4880280"/>
                <a:ext cx="136432" cy="136432"/>
              </a:xfrm>
              <a:prstGeom prst="ellipse">
                <a:avLst/>
              </a:prstGeom>
              <a:solidFill>
                <a:schemeClr val="accent2"/>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02" name="Oval 201">
                <a:extLst>
                  <a:ext uri="{FF2B5EF4-FFF2-40B4-BE49-F238E27FC236}">
                    <a16:creationId xmlns:a16="http://schemas.microsoft.com/office/drawing/2014/main" id="{C6AE7427-F7B5-4F22-8287-CA508DD8B65B}"/>
                  </a:ext>
                </a:extLst>
              </p:cNvPr>
              <p:cNvSpPr/>
              <p:nvPr/>
            </p:nvSpPr>
            <p:spPr bwMode="auto">
              <a:xfrm>
                <a:off x="10158052" y="4880280"/>
                <a:ext cx="136432" cy="136432"/>
              </a:xfrm>
              <a:prstGeom prst="ellipse">
                <a:avLst/>
              </a:prstGeom>
              <a:solidFill>
                <a:schemeClr val="accent2"/>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nvGrpSpPr>
              <p:cNvPr id="220" name="Group 219">
                <a:extLst>
                  <a:ext uri="{FF2B5EF4-FFF2-40B4-BE49-F238E27FC236}">
                    <a16:creationId xmlns:a16="http://schemas.microsoft.com/office/drawing/2014/main" id="{1CDABC38-2220-4B57-96A2-1FA7FF516A02}"/>
                  </a:ext>
                </a:extLst>
              </p:cNvPr>
              <p:cNvGrpSpPr/>
              <p:nvPr/>
            </p:nvGrpSpPr>
            <p:grpSpPr>
              <a:xfrm>
                <a:off x="10384300" y="4350224"/>
                <a:ext cx="755949" cy="1196545"/>
                <a:chOff x="10384300" y="4350224"/>
                <a:chExt cx="755949" cy="1196545"/>
              </a:xfrm>
            </p:grpSpPr>
            <p:sp>
              <p:nvSpPr>
                <p:cNvPr id="199" name="Oval 198">
                  <a:extLst>
                    <a:ext uri="{FF2B5EF4-FFF2-40B4-BE49-F238E27FC236}">
                      <a16:creationId xmlns:a16="http://schemas.microsoft.com/office/drawing/2014/main" id="{46D82FCA-1AED-43D2-8E30-B6B685284E07}"/>
                    </a:ext>
                  </a:extLst>
                </p:cNvPr>
                <p:cNvSpPr/>
                <p:nvPr/>
              </p:nvSpPr>
              <p:spPr bwMode="auto">
                <a:xfrm>
                  <a:off x="10384300" y="4570522"/>
                  <a:ext cx="755949" cy="755949"/>
                </a:xfrm>
                <a:prstGeom prst="ellipse">
                  <a:avLst/>
                </a:prstGeom>
                <a:solidFill>
                  <a:schemeClr val="accent2"/>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00" name="Oval 199">
                  <a:extLst>
                    <a:ext uri="{FF2B5EF4-FFF2-40B4-BE49-F238E27FC236}">
                      <a16:creationId xmlns:a16="http://schemas.microsoft.com/office/drawing/2014/main" id="{94A7E178-F5EF-4113-9F2D-9E9CFC62998D}"/>
                    </a:ext>
                  </a:extLst>
                </p:cNvPr>
                <p:cNvSpPr/>
                <p:nvPr/>
              </p:nvSpPr>
              <p:spPr bwMode="auto">
                <a:xfrm>
                  <a:off x="10694058" y="4350224"/>
                  <a:ext cx="136432" cy="136432"/>
                </a:xfrm>
                <a:prstGeom prst="ellipse">
                  <a:avLst/>
                </a:prstGeom>
                <a:solidFill>
                  <a:schemeClr val="accent2"/>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03" name="Oval 202">
                  <a:extLst>
                    <a:ext uri="{FF2B5EF4-FFF2-40B4-BE49-F238E27FC236}">
                      <a16:creationId xmlns:a16="http://schemas.microsoft.com/office/drawing/2014/main" id="{C038328B-F0CB-4246-8305-7C52493BF9B6}"/>
                    </a:ext>
                  </a:extLst>
                </p:cNvPr>
                <p:cNvSpPr/>
                <p:nvPr/>
              </p:nvSpPr>
              <p:spPr bwMode="auto">
                <a:xfrm>
                  <a:off x="10694058" y="5410337"/>
                  <a:ext cx="136432" cy="136432"/>
                </a:xfrm>
                <a:prstGeom prst="ellipse">
                  <a:avLst/>
                </a:prstGeom>
                <a:solidFill>
                  <a:schemeClr val="accent2"/>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cxnSp>
              <p:nvCxnSpPr>
                <p:cNvPr id="217" name="Straight Connector 216">
                  <a:extLst>
                    <a:ext uri="{FF2B5EF4-FFF2-40B4-BE49-F238E27FC236}">
                      <a16:creationId xmlns:a16="http://schemas.microsoft.com/office/drawing/2014/main" id="{7BBD7203-767C-499D-898C-E4F077AA7F2C}"/>
                    </a:ext>
                  </a:extLst>
                </p:cNvPr>
                <p:cNvCxnSpPr>
                  <a:cxnSpLocks/>
                </p:cNvCxnSpPr>
                <p:nvPr/>
              </p:nvCxnSpPr>
              <p:spPr bwMode="auto">
                <a:xfrm>
                  <a:off x="10762274" y="4467228"/>
                  <a:ext cx="0" cy="103294"/>
                </a:xfrm>
                <a:prstGeom prst="line">
                  <a:avLst/>
                </a:prstGeom>
                <a:noFill/>
                <a:ln w="19050" cap="flat" cmpd="sng" algn="ctr">
                  <a:solidFill>
                    <a:schemeClr val="accent2"/>
                  </a:solidFill>
                  <a:prstDash val="solid"/>
                  <a:round/>
                  <a:headEnd type="none" w="med" len="med"/>
                  <a:tailEnd type="none" w="med" len="med"/>
                </a:ln>
                <a:effectLst/>
              </p:spPr>
            </p:cxnSp>
            <p:cxnSp>
              <p:nvCxnSpPr>
                <p:cNvPr id="219" name="Straight Connector 218">
                  <a:extLst>
                    <a:ext uri="{FF2B5EF4-FFF2-40B4-BE49-F238E27FC236}">
                      <a16:creationId xmlns:a16="http://schemas.microsoft.com/office/drawing/2014/main" id="{3166107A-016A-4AFE-AB70-5D7204934BBA}"/>
                    </a:ext>
                  </a:extLst>
                </p:cNvPr>
                <p:cNvCxnSpPr>
                  <a:cxnSpLocks/>
                </p:cNvCxnSpPr>
                <p:nvPr/>
              </p:nvCxnSpPr>
              <p:spPr bwMode="auto">
                <a:xfrm>
                  <a:off x="10762274" y="5269230"/>
                  <a:ext cx="0" cy="182880"/>
                </a:xfrm>
                <a:prstGeom prst="line">
                  <a:avLst/>
                </a:prstGeom>
                <a:noFill/>
                <a:ln w="19050" cap="flat" cmpd="sng" algn="ctr">
                  <a:solidFill>
                    <a:schemeClr val="accent2"/>
                  </a:solidFill>
                  <a:prstDash val="solid"/>
                  <a:round/>
                  <a:headEnd type="none" w="med" len="med"/>
                  <a:tailEnd type="none" w="med" len="med"/>
                </a:ln>
                <a:effectLst/>
              </p:spPr>
            </p:cxnSp>
          </p:grpSp>
          <p:cxnSp>
            <p:nvCxnSpPr>
              <p:cNvPr id="221" name="Straight Connector 220">
                <a:extLst>
                  <a:ext uri="{FF2B5EF4-FFF2-40B4-BE49-F238E27FC236}">
                    <a16:creationId xmlns:a16="http://schemas.microsoft.com/office/drawing/2014/main" id="{5DCCB1DD-A5BA-4B48-A294-1FEBD90A73A1}"/>
                  </a:ext>
                </a:extLst>
              </p:cNvPr>
              <p:cNvCxnSpPr>
                <a:cxnSpLocks/>
              </p:cNvCxnSpPr>
              <p:nvPr/>
            </p:nvCxnSpPr>
            <p:spPr bwMode="auto">
              <a:xfrm rot="16200000">
                <a:off x="10333944" y="4896849"/>
                <a:ext cx="0" cy="103294"/>
              </a:xfrm>
              <a:prstGeom prst="line">
                <a:avLst/>
              </a:prstGeom>
              <a:noFill/>
              <a:ln w="19050" cap="flat" cmpd="sng" algn="ctr">
                <a:solidFill>
                  <a:schemeClr val="accent2"/>
                </a:solidFill>
                <a:prstDash val="solid"/>
                <a:round/>
                <a:headEnd type="none" w="med" len="med"/>
                <a:tailEnd type="none" w="med" len="med"/>
              </a:ln>
              <a:effectLst/>
            </p:spPr>
          </p:cxnSp>
          <p:cxnSp>
            <p:nvCxnSpPr>
              <p:cNvPr id="222" name="Straight Connector 221">
                <a:extLst>
                  <a:ext uri="{FF2B5EF4-FFF2-40B4-BE49-F238E27FC236}">
                    <a16:creationId xmlns:a16="http://schemas.microsoft.com/office/drawing/2014/main" id="{AA40795A-B85D-4645-9796-430FC01DE6AB}"/>
                  </a:ext>
                </a:extLst>
              </p:cNvPr>
              <p:cNvCxnSpPr>
                <a:cxnSpLocks/>
              </p:cNvCxnSpPr>
              <p:nvPr/>
            </p:nvCxnSpPr>
            <p:spPr bwMode="auto">
              <a:xfrm rot="16200000">
                <a:off x="11191896" y="4896849"/>
                <a:ext cx="0" cy="103294"/>
              </a:xfrm>
              <a:prstGeom prst="line">
                <a:avLst/>
              </a:prstGeom>
              <a:noFill/>
              <a:ln w="19050" cap="flat" cmpd="sng" algn="ctr">
                <a:solidFill>
                  <a:schemeClr val="accent2"/>
                </a:solidFill>
                <a:prstDash val="solid"/>
                <a:round/>
                <a:headEnd type="none" w="med" len="med"/>
                <a:tailEnd type="none" w="med" len="med"/>
              </a:ln>
              <a:effectLst/>
            </p:spPr>
          </p:cxnSp>
        </p:grpSp>
        <p:cxnSp>
          <p:nvCxnSpPr>
            <p:cNvPr id="224" name="Straight Connector 223">
              <a:extLst>
                <a:ext uri="{FF2B5EF4-FFF2-40B4-BE49-F238E27FC236}">
                  <a16:creationId xmlns:a16="http://schemas.microsoft.com/office/drawing/2014/main" id="{9F7AA033-E805-4921-9D3B-574E3578AB7C}"/>
                </a:ext>
              </a:extLst>
            </p:cNvPr>
            <p:cNvCxnSpPr>
              <a:cxnSpLocks/>
              <a:endCxn id="199" idx="1"/>
            </p:cNvCxnSpPr>
            <p:nvPr/>
          </p:nvCxnSpPr>
          <p:spPr bwMode="auto">
            <a:xfrm>
              <a:off x="10384300" y="4586938"/>
              <a:ext cx="110706" cy="94290"/>
            </a:xfrm>
            <a:prstGeom prst="line">
              <a:avLst/>
            </a:prstGeom>
            <a:noFill/>
            <a:ln w="19050" cap="flat" cmpd="sng" algn="ctr">
              <a:solidFill>
                <a:schemeClr val="accent2"/>
              </a:solidFill>
              <a:prstDash val="solid"/>
              <a:round/>
              <a:headEnd type="none" w="med" len="med"/>
              <a:tailEnd type="none" w="med" len="med"/>
            </a:ln>
            <a:effectLst/>
          </p:spPr>
        </p:cxnSp>
        <p:cxnSp>
          <p:nvCxnSpPr>
            <p:cNvPr id="226" name="Straight Connector 225">
              <a:extLst>
                <a:ext uri="{FF2B5EF4-FFF2-40B4-BE49-F238E27FC236}">
                  <a16:creationId xmlns:a16="http://schemas.microsoft.com/office/drawing/2014/main" id="{42309D8B-1D03-4B06-829E-748591D3C4DF}"/>
                </a:ext>
              </a:extLst>
            </p:cNvPr>
            <p:cNvCxnSpPr>
              <a:cxnSpLocks/>
            </p:cNvCxnSpPr>
            <p:nvPr/>
          </p:nvCxnSpPr>
          <p:spPr bwMode="auto">
            <a:xfrm>
              <a:off x="11034082" y="5203684"/>
              <a:ext cx="110706" cy="94290"/>
            </a:xfrm>
            <a:prstGeom prst="line">
              <a:avLst/>
            </a:prstGeom>
            <a:noFill/>
            <a:ln w="19050" cap="flat" cmpd="sng" algn="ctr">
              <a:solidFill>
                <a:schemeClr val="accent2"/>
              </a:solidFill>
              <a:prstDash val="solid"/>
              <a:round/>
              <a:headEnd type="none" w="med" len="med"/>
              <a:tailEnd type="none" w="med" len="med"/>
            </a:ln>
            <a:effectLst/>
          </p:spPr>
        </p:cxnSp>
        <p:cxnSp>
          <p:nvCxnSpPr>
            <p:cNvPr id="227" name="Straight Connector 226">
              <a:extLst>
                <a:ext uri="{FF2B5EF4-FFF2-40B4-BE49-F238E27FC236}">
                  <a16:creationId xmlns:a16="http://schemas.microsoft.com/office/drawing/2014/main" id="{3BAEAF9F-E8CA-4AC2-A024-7C59AA06B0DE}"/>
                </a:ext>
              </a:extLst>
            </p:cNvPr>
            <p:cNvCxnSpPr>
              <a:cxnSpLocks/>
              <a:stCxn id="199" idx="7"/>
            </p:cNvCxnSpPr>
            <p:nvPr/>
          </p:nvCxnSpPr>
          <p:spPr bwMode="auto">
            <a:xfrm flipV="1">
              <a:off x="11029543" y="4577850"/>
              <a:ext cx="102728" cy="103378"/>
            </a:xfrm>
            <a:prstGeom prst="line">
              <a:avLst/>
            </a:prstGeom>
            <a:noFill/>
            <a:ln w="19050" cap="flat" cmpd="sng" algn="ctr">
              <a:solidFill>
                <a:schemeClr val="accent2"/>
              </a:solidFill>
              <a:prstDash val="solid"/>
              <a:round/>
              <a:headEnd type="none" w="med" len="med"/>
              <a:tailEnd type="none" w="med" len="med"/>
            </a:ln>
            <a:effectLst/>
          </p:spPr>
        </p:cxnSp>
        <p:cxnSp>
          <p:nvCxnSpPr>
            <p:cNvPr id="229" name="Straight Connector 228">
              <a:extLst>
                <a:ext uri="{FF2B5EF4-FFF2-40B4-BE49-F238E27FC236}">
                  <a16:creationId xmlns:a16="http://schemas.microsoft.com/office/drawing/2014/main" id="{04442A84-9D3B-4EFA-A2E8-6CB92F71C89C}"/>
                </a:ext>
              </a:extLst>
            </p:cNvPr>
            <p:cNvCxnSpPr>
              <a:cxnSpLocks/>
            </p:cNvCxnSpPr>
            <p:nvPr/>
          </p:nvCxnSpPr>
          <p:spPr bwMode="auto">
            <a:xfrm flipV="1">
              <a:off x="10379101" y="5203414"/>
              <a:ext cx="102728" cy="103378"/>
            </a:xfrm>
            <a:prstGeom prst="line">
              <a:avLst/>
            </a:prstGeom>
            <a:noFill/>
            <a:ln w="19050" cap="flat" cmpd="sng" algn="ctr">
              <a:solidFill>
                <a:schemeClr val="accent2"/>
              </a:solidFill>
              <a:prstDash val="solid"/>
              <a:round/>
              <a:headEnd type="none" w="med" len="med"/>
              <a:tailEnd type="none" w="med" len="med"/>
            </a:ln>
            <a:effectLst/>
          </p:spPr>
        </p:cxnSp>
        <p:cxnSp>
          <p:nvCxnSpPr>
            <p:cNvPr id="230" name="Straight Connector 229">
              <a:extLst>
                <a:ext uri="{FF2B5EF4-FFF2-40B4-BE49-F238E27FC236}">
                  <a16:creationId xmlns:a16="http://schemas.microsoft.com/office/drawing/2014/main" id="{4088FD42-23A4-4A6D-8DA8-44A1251EA7D2}"/>
                </a:ext>
              </a:extLst>
            </p:cNvPr>
            <p:cNvCxnSpPr>
              <a:cxnSpLocks/>
            </p:cNvCxnSpPr>
            <p:nvPr/>
          </p:nvCxnSpPr>
          <p:spPr bwMode="auto">
            <a:xfrm flipV="1">
              <a:off x="10912169" y="4530728"/>
              <a:ext cx="50431" cy="105935"/>
            </a:xfrm>
            <a:prstGeom prst="line">
              <a:avLst/>
            </a:prstGeom>
            <a:noFill/>
            <a:ln w="19050" cap="flat" cmpd="sng" algn="ctr">
              <a:solidFill>
                <a:schemeClr val="accent2"/>
              </a:solidFill>
              <a:prstDash val="solid"/>
              <a:round/>
              <a:headEnd type="none" w="med" len="med"/>
              <a:tailEnd type="none" w="med" len="med"/>
            </a:ln>
            <a:effectLst/>
          </p:spPr>
        </p:cxnSp>
        <p:cxnSp>
          <p:nvCxnSpPr>
            <p:cNvPr id="233" name="Straight Connector 232">
              <a:extLst>
                <a:ext uri="{FF2B5EF4-FFF2-40B4-BE49-F238E27FC236}">
                  <a16:creationId xmlns:a16="http://schemas.microsoft.com/office/drawing/2014/main" id="{B50A1A7C-5B51-4A97-91C2-C0248C01EA79}"/>
                </a:ext>
              </a:extLst>
            </p:cNvPr>
            <p:cNvCxnSpPr>
              <a:cxnSpLocks/>
            </p:cNvCxnSpPr>
            <p:nvPr/>
          </p:nvCxnSpPr>
          <p:spPr bwMode="auto">
            <a:xfrm flipV="1">
              <a:off x="10566791" y="5271936"/>
              <a:ext cx="50431" cy="105935"/>
            </a:xfrm>
            <a:prstGeom prst="line">
              <a:avLst/>
            </a:prstGeom>
            <a:noFill/>
            <a:ln w="19050" cap="flat" cmpd="sng" algn="ctr">
              <a:solidFill>
                <a:schemeClr val="accent2"/>
              </a:solidFill>
              <a:prstDash val="solid"/>
              <a:round/>
              <a:headEnd type="none" w="med" len="med"/>
              <a:tailEnd type="none" w="med" len="med"/>
            </a:ln>
            <a:effectLst/>
          </p:spPr>
        </p:cxnSp>
        <p:cxnSp>
          <p:nvCxnSpPr>
            <p:cNvPr id="234" name="Straight Connector 233">
              <a:extLst>
                <a:ext uri="{FF2B5EF4-FFF2-40B4-BE49-F238E27FC236}">
                  <a16:creationId xmlns:a16="http://schemas.microsoft.com/office/drawing/2014/main" id="{C12E4152-8BD0-4E1B-ACE4-4BA06A7AE8AF}"/>
                </a:ext>
              </a:extLst>
            </p:cNvPr>
            <p:cNvCxnSpPr>
              <a:cxnSpLocks/>
            </p:cNvCxnSpPr>
            <p:nvPr/>
          </p:nvCxnSpPr>
          <p:spPr bwMode="auto">
            <a:xfrm flipV="1">
              <a:off x="11061749" y="4753211"/>
              <a:ext cx="111408" cy="52045"/>
            </a:xfrm>
            <a:prstGeom prst="line">
              <a:avLst/>
            </a:prstGeom>
            <a:noFill/>
            <a:ln w="19050" cap="flat" cmpd="sng" algn="ctr">
              <a:solidFill>
                <a:schemeClr val="accent2"/>
              </a:solidFill>
              <a:prstDash val="solid"/>
              <a:round/>
              <a:headEnd type="none" w="med" len="med"/>
              <a:tailEnd type="none" w="med" len="med"/>
            </a:ln>
            <a:effectLst/>
          </p:spPr>
        </p:cxnSp>
        <p:cxnSp>
          <p:nvCxnSpPr>
            <p:cNvPr id="236" name="Straight Connector 235">
              <a:extLst>
                <a:ext uri="{FF2B5EF4-FFF2-40B4-BE49-F238E27FC236}">
                  <a16:creationId xmlns:a16="http://schemas.microsoft.com/office/drawing/2014/main" id="{5E1B95D3-E4A4-412F-B3F4-7F9CFB7D4CC2}"/>
                </a:ext>
              </a:extLst>
            </p:cNvPr>
            <p:cNvCxnSpPr>
              <a:cxnSpLocks/>
            </p:cNvCxnSpPr>
            <p:nvPr/>
          </p:nvCxnSpPr>
          <p:spPr bwMode="auto">
            <a:xfrm flipV="1">
              <a:off x="10325997" y="5075730"/>
              <a:ext cx="111408" cy="52045"/>
            </a:xfrm>
            <a:prstGeom prst="line">
              <a:avLst/>
            </a:prstGeom>
            <a:noFill/>
            <a:ln w="19050" cap="flat" cmpd="sng" algn="ctr">
              <a:solidFill>
                <a:schemeClr val="accent2"/>
              </a:solidFill>
              <a:prstDash val="solid"/>
              <a:round/>
              <a:headEnd type="none" w="med" len="med"/>
              <a:tailEnd type="none" w="med" len="med"/>
            </a:ln>
            <a:effectLst/>
          </p:spPr>
        </p:cxnSp>
        <p:cxnSp>
          <p:nvCxnSpPr>
            <p:cNvPr id="237" name="Straight Connector 236">
              <a:extLst>
                <a:ext uri="{FF2B5EF4-FFF2-40B4-BE49-F238E27FC236}">
                  <a16:creationId xmlns:a16="http://schemas.microsoft.com/office/drawing/2014/main" id="{4D47A354-6233-4266-92BC-7C04ADBF4A80}"/>
                </a:ext>
              </a:extLst>
            </p:cNvPr>
            <p:cNvCxnSpPr>
              <a:cxnSpLocks/>
            </p:cNvCxnSpPr>
            <p:nvPr/>
          </p:nvCxnSpPr>
          <p:spPr bwMode="auto">
            <a:xfrm>
              <a:off x="10329098" y="4766294"/>
              <a:ext cx="108307" cy="52121"/>
            </a:xfrm>
            <a:prstGeom prst="line">
              <a:avLst/>
            </a:prstGeom>
            <a:noFill/>
            <a:ln w="19050" cap="flat" cmpd="sng" algn="ctr">
              <a:solidFill>
                <a:schemeClr val="accent2"/>
              </a:solidFill>
              <a:prstDash val="solid"/>
              <a:round/>
              <a:headEnd type="none" w="med" len="med"/>
              <a:tailEnd type="none" w="med" len="med"/>
            </a:ln>
            <a:effectLst/>
          </p:spPr>
        </p:cxnSp>
        <p:cxnSp>
          <p:nvCxnSpPr>
            <p:cNvPr id="239" name="Straight Connector 238">
              <a:extLst>
                <a:ext uri="{FF2B5EF4-FFF2-40B4-BE49-F238E27FC236}">
                  <a16:creationId xmlns:a16="http://schemas.microsoft.com/office/drawing/2014/main" id="{092B267C-E188-4EBD-AD3C-7ECD4673B4C0}"/>
                </a:ext>
              </a:extLst>
            </p:cNvPr>
            <p:cNvCxnSpPr>
              <a:cxnSpLocks/>
            </p:cNvCxnSpPr>
            <p:nvPr/>
          </p:nvCxnSpPr>
          <p:spPr bwMode="auto">
            <a:xfrm>
              <a:off x="11083589" y="5062733"/>
              <a:ext cx="108307" cy="52121"/>
            </a:xfrm>
            <a:prstGeom prst="line">
              <a:avLst/>
            </a:prstGeom>
            <a:noFill/>
            <a:ln w="19050" cap="flat" cmpd="sng" algn="ctr">
              <a:solidFill>
                <a:schemeClr val="accent2"/>
              </a:solidFill>
              <a:prstDash val="solid"/>
              <a:round/>
              <a:headEnd type="none" w="med" len="med"/>
              <a:tailEnd type="none" w="med" len="med"/>
            </a:ln>
            <a:effectLst/>
          </p:spPr>
        </p:cxnSp>
        <p:cxnSp>
          <p:nvCxnSpPr>
            <p:cNvPr id="240" name="Straight Connector 239">
              <a:extLst>
                <a:ext uri="{FF2B5EF4-FFF2-40B4-BE49-F238E27FC236}">
                  <a16:creationId xmlns:a16="http://schemas.microsoft.com/office/drawing/2014/main" id="{4EC8945C-AE8C-4D8D-BCCF-FC7888044616}"/>
                </a:ext>
              </a:extLst>
            </p:cNvPr>
            <p:cNvCxnSpPr>
              <a:cxnSpLocks/>
            </p:cNvCxnSpPr>
            <p:nvPr/>
          </p:nvCxnSpPr>
          <p:spPr bwMode="auto">
            <a:xfrm>
              <a:off x="10886257" y="5249990"/>
              <a:ext cx="69683" cy="108727"/>
            </a:xfrm>
            <a:prstGeom prst="line">
              <a:avLst/>
            </a:prstGeom>
            <a:noFill/>
            <a:ln w="19050" cap="flat" cmpd="sng" algn="ctr">
              <a:solidFill>
                <a:schemeClr val="accent2"/>
              </a:solidFill>
              <a:prstDash val="solid"/>
              <a:round/>
              <a:headEnd type="none" w="med" len="med"/>
              <a:tailEnd type="none" w="med" len="med"/>
            </a:ln>
            <a:effectLst/>
          </p:spPr>
        </p:cxnSp>
        <p:cxnSp>
          <p:nvCxnSpPr>
            <p:cNvPr id="242" name="Straight Connector 241">
              <a:extLst>
                <a:ext uri="{FF2B5EF4-FFF2-40B4-BE49-F238E27FC236}">
                  <a16:creationId xmlns:a16="http://schemas.microsoft.com/office/drawing/2014/main" id="{83131165-20F3-4C6E-B3E0-29238CDE8E3B}"/>
                </a:ext>
              </a:extLst>
            </p:cNvPr>
            <p:cNvCxnSpPr>
              <a:cxnSpLocks/>
            </p:cNvCxnSpPr>
            <p:nvPr/>
          </p:nvCxnSpPr>
          <p:spPr bwMode="auto">
            <a:xfrm>
              <a:off x="10569874" y="4536323"/>
              <a:ext cx="69683" cy="108727"/>
            </a:xfrm>
            <a:prstGeom prst="line">
              <a:avLst/>
            </a:prstGeom>
            <a:noFill/>
            <a:ln w="19050" cap="flat" cmpd="sng" algn="ctr">
              <a:solidFill>
                <a:schemeClr val="accent2"/>
              </a:solidFill>
              <a:prstDash val="solid"/>
              <a:round/>
              <a:headEnd type="none" w="med" len="med"/>
              <a:tailEnd type="none" w="med" len="med"/>
            </a:ln>
            <a:effectLst/>
          </p:spPr>
        </p:cxnSp>
      </p:grpSp>
      <p:grpSp>
        <p:nvGrpSpPr>
          <p:cNvPr id="249" name="Group 248">
            <a:extLst>
              <a:ext uri="{FF2B5EF4-FFF2-40B4-BE49-F238E27FC236}">
                <a16:creationId xmlns:a16="http://schemas.microsoft.com/office/drawing/2014/main" id="{0B797BCC-AD94-42B0-BD97-58D8E336507C}"/>
              </a:ext>
            </a:extLst>
          </p:cNvPr>
          <p:cNvGrpSpPr/>
          <p:nvPr/>
        </p:nvGrpSpPr>
        <p:grpSpPr>
          <a:xfrm>
            <a:off x="7309608" y="4001936"/>
            <a:ext cx="591864" cy="64300"/>
            <a:chOff x="5738334" y="1937282"/>
            <a:chExt cx="703179" cy="76393"/>
          </a:xfrm>
        </p:grpSpPr>
        <p:cxnSp>
          <p:nvCxnSpPr>
            <p:cNvPr id="245" name="Straight Connector 244">
              <a:extLst>
                <a:ext uri="{FF2B5EF4-FFF2-40B4-BE49-F238E27FC236}">
                  <a16:creationId xmlns:a16="http://schemas.microsoft.com/office/drawing/2014/main" id="{19CFCCF6-FD99-4059-862D-5A4A5A033CC1}"/>
                </a:ext>
              </a:extLst>
            </p:cNvPr>
            <p:cNvCxnSpPr>
              <a:cxnSpLocks/>
            </p:cNvCxnSpPr>
            <p:nvPr/>
          </p:nvCxnSpPr>
          <p:spPr bwMode="auto">
            <a:xfrm>
              <a:off x="5821941" y="1975093"/>
              <a:ext cx="618211" cy="0"/>
            </a:xfrm>
            <a:prstGeom prst="line">
              <a:avLst/>
            </a:prstGeom>
            <a:noFill/>
            <a:ln w="28575" cap="flat" cmpd="sng" algn="ctr">
              <a:solidFill>
                <a:schemeClr val="bg1"/>
              </a:solidFill>
              <a:prstDash val="solid"/>
              <a:round/>
              <a:headEnd type="none" w="med" len="med"/>
              <a:tailEnd type="none" w="med" len="med"/>
            </a:ln>
            <a:effectLst/>
          </p:spPr>
        </p:cxnSp>
        <p:sp>
          <p:nvSpPr>
            <p:cNvPr id="246" name="Rectangle: Rounded Corners 245">
              <a:extLst>
                <a:ext uri="{FF2B5EF4-FFF2-40B4-BE49-F238E27FC236}">
                  <a16:creationId xmlns:a16="http://schemas.microsoft.com/office/drawing/2014/main" id="{9F4B6793-F275-49E6-BFC4-17AFA0FE97CC}"/>
                </a:ext>
              </a:extLst>
            </p:cNvPr>
            <p:cNvSpPr/>
            <p:nvPr/>
          </p:nvSpPr>
          <p:spPr bwMode="auto">
            <a:xfrm>
              <a:off x="5738334" y="1937282"/>
              <a:ext cx="219178" cy="76393"/>
            </a:xfrm>
            <a:prstGeom prst="round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47" name="Rectangle: Rounded Corners 246">
              <a:extLst>
                <a:ext uri="{FF2B5EF4-FFF2-40B4-BE49-F238E27FC236}">
                  <a16:creationId xmlns:a16="http://schemas.microsoft.com/office/drawing/2014/main" id="{A05D8E8A-A238-477A-BA37-E01F2151E246}"/>
                </a:ext>
              </a:extLst>
            </p:cNvPr>
            <p:cNvSpPr/>
            <p:nvPr/>
          </p:nvSpPr>
          <p:spPr bwMode="auto">
            <a:xfrm>
              <a:off x="5980335" y="1937282"/>
              <a:ext cx="219178" cy="76393"/>
            </a:xfrm>
            <a:prstGeom prst="roundRect">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48" name="Rectangle: Rounded Corners 247">
              <a:extLst>
                <a:ext uri="{FF2B5EF4-FFF2-40B4-BE49-F238E27FC236}">
                  <a16:creationId xmlns:a16="http://schemas.microsoft.com/office/drawing/2014/main" id="{F9A0A6CC-6154-4179-BD13-5A8C47B60CF8}"/>
                </a:ext>
              </a:extLst>
            </p:cNvPr>
            <p:cNvSpPr/>
            <p:nvPr/>
          </p:nvSpPr>
          <p:spPr bwMode="auto">
            <a:xfrm>
              <a:off x="6222335" y="1937282"/>
              <a:ext cx="219178" cy="76393"/>
            </a:xfrm>
            <a:prstGeom prst="roundRect">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262" name="Group 261">
            <a:extLst>
              <a:ext uri="{FF2B5EF4-FFF2-40B4-BE49-F238E27FC236}">
                <a16:creationId xmlns:a16="http://schemas.microsoft.com/office/drawing/2014/main" id="{4EEC885E-4CDF-4100-8C4B-80A407FE9FB5}"/>
              </a:ext>
            </a:extLst>
          </p:cNvPr>
          <p:cNvGrpSpPr/>
          <p:nvPr/>
        </p:nvGrpSpPr>
        <p:grpSpPr>
          <a:xfrm>
            <a:off x="8686357" y="3497863"/>
            <a:ext cx="293891" cy="501580"/>
            <a:chOff x="5915406" y="1938427"/>
            <a:chExt cx="563790" cy="962213"/>
          </a:xfrm>
        </p:grpSpPr>
        <p:sp>
          <p:nvSpPr>
            <p:cNvPr id="254" name="Freeform: Shape 253">
              <a:extLst>
                <a:ext uri="{FF2B5EF4-FFF2-40B4-BE49-F238E27FC236}">
                  <a16:creationId xmlns:a16="http://schemas.microsoft.com/office/drawing/2014/main" id="{FAA75A35-88DD-4532-A2E1-C82826F9AB8B}"/>
                </a:ext>
              </a:extLst>
            </p:cNvPr>
            <p:cNvSpPr/>
            <p:nvPr/>
          </p:nvSpPr>
          <p:spPr bwMode="auto">
            <a:xfrm>
              <a:off x="6002404" y="1986282"/>
              <a:ext cx="395288" cy="914358"/>
            </a:xfrm>
            <a:custGeom>
              <a:avLst/>
              <a:gdLst>
                <a:gd name="connsiteX0" fmla="*/ 0 w 309563"/>
                <a:gd name="connsiteY0" fmla="*/ 804488 h 936452"/>
                <a:gd name="connsiteX1" fmla="*/ 47625 w 309563"/>
                <a:gd name="connsiteY1" fmla="*/ 914025 h 936452"/>
                <a:gd name="connsiteX2" fmla="*/ 157163 w 309563"/>
                <a:gd name="connsiteY2" fmla="*/ 914025 h 936452"/>
                <a:gd name="connsiteX3" fmla="*/ 204788 w 309563"/>
                <a:gd name="connsiteY3" fmla="*/ 675900 h 936452"/>
                <a:gd name="connsiteX4" fmla="*/ 200025 w 309563"/>
                <a:gd name="connsiteY4" fmla="*/ 99638 h 936452"/>
                <a:gd name="connsiteX5" fmla="*/ 309563 w 309563"/>
                <a:gd name="connsiteY5" fmla="*/ 4388 h 936452"/>
                <a:gd name="connsiteX0" fmla="*/ 0 w 395288"/>
                <a:gd name="connsiteY0" fmla="*/ 739288 h 871252"/>
                <a:gd name="connsiteX1" fmla="*/ 47625 w 395288"/>
                <a:gd name="connsiteY1" fmla="*/ 848825 h 871252"/>
                <a:gd name="connsiteX2" fmla="*/ 157163 w 395288"/>
                <a:gd name="connsiteY2" fmla="*/ 848825 h 871252"/>
                <a:gd name="connsiteX3" fmla="*/ 204788 w 395288"/>
                <a:gd name="connsiteY3" fmla="*/ 610700 h 871252"/>
                <a:gd name="connsiteX4" fmla="*/ 200025 w 395288"/>
                <a:gd name="connsiteY4" fmla="*/ 34438 h 871252"/>
                <a:gd name="connsiteX5" fmla="*/ 395288 w 395288"/>
                <a:gd name="connsiteY5" fmla="*/ 67775 h 871252"/>
                <a:gd name="connsiteX0" fmla="*/ 0 w 395288"/>
                <a:gd name="connsiteY0" fmla="*/ 743689 h 875653"/>
                <a:gd name="connsiteX1" fmla="*/ 47625 w 395288"/>
                <a:gd name="connsiteY1" fmla="*/ 853226 h 875653"/>
                <a:gd name="connsiteX2" fmla="*/ 157163 w 395288"/>
                <a:gd name="connsiteY2" fmla="*/ 853226 h 875653"/>
                <a:gd name="connsiteX3" fmla="*/ 204788 w 395288"/>
                <a:gd name="connsiteY3" fmla="*/ 615101 h 875653"/>
                <a:gd name="connsiteX4" fmla="*/ 200025 w 395288"/>
                <a:gd name="connsiteY4" fmla="*/ 38839 h 875653"/>
                <a:gd name="connsiteX5" fmla="*/ 395288 w 395288"/>
                <a:gd name="connsiteY5" fmla="*/ 72176 h 875653"/>
                <a:gd name="connsiteX0" fmla="*/ 0 w 395288"/>
                <a:gd name="connsiteY0" fmla="*/ 782394 h 914358"/>
                <a:gd name="connsiteX1" fmla="*/ 47625 w 395288"/>
                <a:gd name="connsiteY1" fmla="*/ 891931 h 914358"/>
                <a:gd name="connsiteX2" fmla="*/ 157163 w 395288"/>
                <a:gd name="connsiteY2" fmla="*/ 891931 h 914358"/>
                <a:gd name="connsiteX3" fmla="*/ 204788 w 395288"/>
                <a:gd name="connsiteY3" fmla="*/ 653806 h 914358"/>
                <a:gd name="connsiteX4" fmla="*/ 200025 w 395288"/>
                <a:gd name="connsiteY4" fmla="*/ 77544 h 914358"/>
                <a:gd name="connsiteX5" fmla="*/ 395288 w 395288"/>
                <a:gd name="connsiteY5" fmla="*/ 110881 h 914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5288" h="914358">
                  <a:moveTo>
                    <a:pt x="0" y="782394"/>
                  </a:moveTo>
                  <a:cubicBezTo>
                    <a:pt x="10715" y="828034"/>
                    <a:pt x="21431" y="873675"/>
                    <a:pt x="47625" y="891931"/>
                  </a:cubicBezTo>
                  <a:cubicBezTo>
                    <a:pt x="73819" y="910187"/>
                    <a:pt x="130969" y="931618"/>
                    <a:pt x="157163" y="891931"/>
                  </a:cubicBezTo>
                  <a:cubicBezTo>
                    <a:pt x="183357" y="852244"/>
                    <a:pt x="197644" y="789537"/>
                    <a:pt x="204788" y="653806"/>
                  </a:cubicBezTo>
                  <a:cubicBezTo>
                    <a:pt x="211932" y="518075"/>
                    <a:pt x="168275" y="168031"/>
                    <a:pt x="200025" y="77544"/>
                  </a:cubicBezTo>
                  <a:cubicBezTo>
                    <a:pt x="231775" y="-12943"/>
                    <a:pt x="363537" y="-49854"/>
                    <a:pt x="395288" y="110881"/>
                  </a:cubicBezTo>
                </a:path>
              </a:pathLst>
            </a:custGeom>
            <a:no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57" name="Freeform: Shape 256">
              <a:extLst>
                <a:ext uri="{FF2B5EF4-FFF2-40B4-BE49-F238E27FC236}">
                  <a16:creationId xmlns:a16="http://schemas.microsoft.com/office/drawing/2014/main" id="{9C46F462-63F6-4702-B063-1D871BB3891F}"/>
                </a:ext>
              </a:extLst>
            </p:cNvPr>
            <p:cNvSpPr/>
            <p:nvPr/>
          </p:nvSpPr>
          <p:spPr bwMode="auto">
            <a:xfrm>
              <a:off x="5915406" y="1938427"/>
              <a:ext cx="211846" cy="847520"/>
            </a:xfrm>
            <a:custGeom>
              <a:avLst/>
              <a:gdLst>
                <a:gd name="connsiteX0" fmla="*/ 21142 w 245684"/>
                <a:gd name="connsiteY0" fmla="*/ 20840 h 879892"/>
                <a:gd name="connsiteX1" fmla="*/ 25904 w 245684"/>
                <a:gd name="connsiteY1" fmla="*/ 787603 h 879892"/>
                <a:gd name="connsiteX2" fmla="*/ 230692 w 245684"/>
                <a:gd name="connsiteY2" fmla="*/ 797128 h 879892"/>
                <a:gd name="connsiteX3" fmla="*/ 225929 w 245684"/>
                <a:gd name="connsiteY3" fmla="*/ 163715 h 879892"/>
                <a:gd name="connsiteX4" fmla="*/ 192592 w 245684"/>
                <a:gd name="connsiteY4" fmla="*/ 211340 h 879892"/>
                <a:gd name="connsiteX5" fmla="*/ 21142 w 245684"/>
                <a:gd name="connsiteY5" fmla="*/ 20840 h 879892"/>
                <a:gd name="connsiteX0" fmla="*/ 21142 w 232984"/>
                <a:gd name="connsiteY0" fmla="*/ 20840 h 864948"/>
                <a:gd name="connsiteX1" fmla="*/ 25904 w 232984"/>
                <a:gd name="connsiteY1" fmla="*/ 787603 h 864948"/>
                <a:gd name="connsiteX2" fmla="*/ 230692 w 232984"/>
                <a:gd name="connsiteY2" fmla="*/ 797128 h 864948"/>
                <a:gd name="connsiteX3" fmla="*/ 225929 w 232984"/>
                <a:gd name="connsiteY3" fmla="*/ 163715 h 864948"/>
                <a:gd name="connsiteX4" fmla="*/ 192592 w 232984"/>
                <a:gd name="connsiteY4" fmla="*/ 211340 h 864948"/>
                <a:gd name="connsiteX5" fmla="*/ 21142 w 232984"/>
                <a:gd name="connsiteY5" fmla="*/ 20840 h 864948"/>
                <a:gd name="connsiteX0" fmla="*/ 11529 w 223371"/>
                <a:gd name="connsiteY0" fmla="*/ 20840 h 845944"/>
                <a:gd name="connsiteX1" fmla="*/ 16291 w 223371"/>
                <a:gd name="connsiteY1" fmla="*/ 787603 h 845944"/>
                <a:gd name="connsiteX2" fmla="*/ 221079 w 223371"/>
                <a:gd name="connsiteY2" fmla="*/ 797128 h 845944"/>
                <a:gd name="connsiteX3" fmla="*/ 216316 w 223371"/>
                <a:gd name="connsiteY3" fmla="*/ 163715 h 845944"/>
                <a:gd name="connsiteX4" fmla="*/ 182979 w 223371"/>
                <a:gd name="connsiteY4" fmla="*/ 211340 h 845944"/>
                <a:gd name="connsiteX5" fmla="*/ 11529 w 223371"/>
                <a:gd name="connsiteY5" fmla="*/ 20840 h 845944"/>
                <a:gd name="connsiteX0" fmla="*/ 4 w 211846"/>
                <a:gd name="connsiteY0" fmla="*/ 22416 h 847520"/>
                <a:gd name="connsiteX1" fmla="*/ 4766 w 211846"/>
                <a:gd name="connsiteY1" fmla="*/ 789179 h 847520"/>
                <a:gd name="connsiteX2" fmla="*/ 209554 w 211846"/>
                <a:gd name="connsiteY2" fmla="*/ 798704 h 847520"/>
                <a:gd name="connsiteX3" fmla="*/ 204791 w 211846"/>
                <a:gd name="connsiteY3" fmla="*/ 165291 h 847520"/>
                <a:gd name="connsiteX4" fmla="*/ 171454 w 211846"/>
                <a:gd name="connsiteY4" fmla="*/ 212916 h 847520"/>
                <a:gd name="connsiteX5" fmla="*/ 4 w 211846"/>
                <a:gd name="connsiteY5" fmla="*/ 22416 h 847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1846" h="847520">
                  <a:moveTo>
                    <a:pt x="4" y="22416"/>
                  </a:moveTo>
                  <a:cubicBezTo>
                    <a:pt x="798" y="123223"/>
                    <a:pt x="3178" y="707423"/>
                    <a:pt x="4766" y="789179"/>
                  </a:cubicBezTo>
                  <a:cubicBezTo>
                    <a:pt x="6354" y="870935"/>
                    <a:pt x="204792" y="859822"/>
                    <a:pt x="209554" y="798704"/>
                  </a:cubicBezTo>
                  <a:cubicBezTo>
                    <a:pt x="214316" y="737586"/>
                    <a:pt x="211141" y="262922"/>
                    <a:pt x="204791" y="165291"/>
                  </a:cubicBezTo>
                  <a:cubicBezTo>
                    <a:pt x="198441" y="67660"/>
                    <a:pt x="204792" y="233554"/>
                    <a:pt x="171454" y="212916"/>
                  </a:cubicBezTo>
                  <a:cubicBezTo>
                    <a:pt x="138117" y="192279"/>
                    <a:pt x="-790" y="-78391"/>
                    <a:pt x="4" y="22416"/>
                  </a:cubicBezTo>
                  <a:close/>
                </a:path>
              </a:pathLst>
            </a:cu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58" name="Freeform: Shape 257">
              <a:extLst>
                <a:ext uri="{FF2B5EF4-FFF2-40B4-BE49-F238E27FC236}">
                  <a16:creationId xmlns:a16="http://schemas.microsoft.com/office/drawing/2014/main" id="{8385D25D-E03D-47C9-8EE3-90A755921A3B}"/>
                </a:ext>
              </a:extLst>
            </p:cNvPr>
            <p:cNvSpPr/>
            <p:nvPr/>
          </p:nvSpPr>
          <p:spPr bwMode="auto">
            <a:xfrm flipH="1">
              <a:off x="6267350" y="1938427"/>
              <a:ext cx="211846" cy="847520"/>
            </a:xfrm>
            <a:custGeom>
              <a:avLst/>
              <a:gdLst>
                <a:gd name="connsiteX0" fmla="*/ 21142 w 245684"/>
                <a:gd name="connsiteY0" fmla="*/ 20840 h 879892"/>
                <a:gd name="connsiteX1" fmla="*/ 25904 w 245684"/>
                <a:gd name="connsiteY1" fmla="*/ 787603 h 879892"/>
                <a:gd name="connsiteX2" fmla="*/ 230692 w 245684"/>
                <a:gd name="connsiteY2" fmla="*/ 797128 h 879892"/>
                <a:gd name="connsiteX3" fmla="*/ 225929 w 245684"/>
                <a:gd name="connsiteY3" fmla="*/ 163715 h 879892"/>
                <a:gd name="connsiteX4" fmla="*/ 192592 w 245684"/>
                <a:gd name="connsiteY4" fmla="*/ 211340 h 879892"/>
                <a:gd name="connsiteX5" fmla="*/ 21142 w 245684"/>
                <a:gd name="connsiteY5" fmla="*/ 20840 h 879892"/>
                <a:gd name="connsiteX0" fmla="*/ 21142 w 232984"/>
                <a:gd name="connsiteY0" fmla="*/ 20840 h 864948"/>
                <a:gd name="connsiteX1" fmla="*/ 25904 w 232984"/>
                <a:gd name="connsiteY1" fmla="*/ 787603 h 864948"/>
                <a:gd name="connsiteX2" fmla="*/ 230692 w 232984"/>
                <a:gd name="connsiteY2" fmla="*/ 797128 h 864948"/>
                <a:gd name="connsiteX3" fmla="*/ 225929 w 232984"/>
                <a:gd name="connsiteY3" fmla="*/ 163715 h 864948"/>
                <a:gd name="connsiteX4" fmla="*/ 192592 w 232984"/>
                <a:gd name="connsiteY4" fmla="*/ 211340 h 864948"/>
                <a:gd name="connsiteX5" fmla="*/ 21142 w 232984"/>
                <a:gd name="connsiteY5" fmla="*/ 20840 h 864948"/>
                <a:gd name="connsiteX0" fmla="*/ 11529 w 223371"/>
                <a:gd name="connsiteY0" fmla="*/ 20840 h 845944"/>
                <a:gd name="connsiteX1" fmla="*/ 16291 w 223371"/>
                <a:gd name="connsiteY1" fmla="*/ 787603 h 845944"/>
                <a:gd name="connsiteX2" fmla="*/ 221079 w 223371"/>
                <a:gd name="connsiteY2" fmla="*/ 797128 h 845944"/>
                <a:gd name="connsiteX3" fmla="*/ 216316 w 223371"/>
                <a:gd name="connsiteY3" fmla="*/ 163715 h 845944"/>
                <a:gd name="connsiteX4" fmla="*/ 182979 w 223371"/>
                <a:gd name="connsiteY4" fmla="*/ 211340 h 845944"/>
                <a:gd name="connsiteX5" fmla="*/ 11529 w 223371"/>
                <a:gd name="connsiteY5" fmla="*/ 20840 h 845944"/>
                <a:gd name="connsiteX0" fmla="*/ 4 w 211846"/>
                <a:gd name="connsiteY0" fmla="*/ 22416 h 847520"/>
                <a:gd name="connsiteX1" fmla="*/ 4766 w 211846"/>
                <a:gd name="connsiteY1" fmla="*/ 789179 h 847520"/>
                <a:gd name="connsiteX2" fmla="*/ 209554 w 211846"/>
                <a:gd name="connsiteY2" fmla="*/ 798704 h 847520"/>
                <a:gd name="connsiteX3" fmla="*/ 204791 w 211846"/>
                <a:gd name="connsiteY3" fmla="*/ 165291 h 847520"/>
                <a:gd name="connsiteX4" fmla="*/ 171454 w 211846"/>
                <a:gd name="connsiteY4" fmla="*/ 212916 h 847520"/>
                <a:gd name="connsiteX5" fmla="*/ 4 w 211846"/>
                <a:gd name="connsiteY5" fmla="*/ 22416 h 847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1846" h="847520">
                  <a:moveTo>
                    <a:pt x="4" y="22416"/>
                  </a:moveTo>
                  <a:cubicBezTo>
                    <a:pt x="798" y="123223"/>
                    <a:pt x="3178" y="707423"/>
                    <a:pt x="4766" y="789179"/>
                  </a:cubicBezTo>
                  <a:cubicBezTo>
                    <a:pt x="6354" y="870935"/>
                    <a:pt x="204792" y="859822"/>
                    <a:pt x="209554" y="798704"/>
                  </a:cubicBezTo>
                  <a:cubicBezTo>
                    <a:pt x="214316" y="737586"/>
                    <a:pt x="211141" y="262922"/>
                    <a:pt x="204791" y="165291"/>
                  </a:cubicBezTo>
                  <a:cubicBezTo>
                    <a:pt x="198441" y="67660"/>
                    <a:pt x="204792" y="233554"/>
                    <a:pt x="171454" y="212916"/>
                  </a:cubicBezTo>
                  <a:cubicBezTo>
                    <a:pt x="138117" y="192279"/>
                    <a:pt x="-790" y="-78391"/>
                    <a:pt x="4" y="22416"/>
                  </a:cubicBezTo>
                  <a:close/>
                </a:path>
              </a:pathLst>
            </a:cu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261" name="Rectangle: Rounded Corners 260">
            <a:extLst>
              <a:ext uri="{FF2B5EF4-FFF2-40B4-BE49-F238E27FC236}">
                <a16:creationId xmlns:a16="http://schemas.microsoft.com/office/drawing/2014/main" id="{8BD4AEFC-9340-4AC7-8EAD-1FFD4293B902}"/>
              </a:ext>
            </a:extLst>
          </p:cNvPr>
          <p:cNvSpPr/>
          <p:nvPr/>
        </p:nvSpPr>
        <p:spPr bwMode="auto">
          <a:xfrm>
            <a:off x="8857049" y="3986742"/>
            <a:ext cx="146497" cy="586455"/>
          </a:xfrm>
          <a:prstGeom prst="round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31" name="Left Brace 230">
            <a:extLst>
              <a:ext uri="{FF2B5EF4-FFF2-40B4-BE49-F238E27FC236}">
                <a16:creationId xmlns:a16="http://schemas.microsoft.com/office/drawing/2014/main" id="{730FDE21-F27E-4D6C-B3AC-95C374C9DF1B}"/>
              </a:ext>
            </a:extLst>
          </p:cNvPr>
          <p:cNvSpPr/>
          <p:nvPr/>
        </p:nvSpPr>
        <p:spPr>
          <a:xfrm>
            <a:off x="4265395" y="1707163"/>
            <a:ext cx="245204" cy="1303314"/>
          </a:xfrm>
          <a:prstGeom prst="leftBrace">
            <a:avLst/>
          </a:prstGeom>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
        <p:nvSpPr>
          <p:cNvPr id="232" name="Left Brace 231">
            <a:extLst>
              <a:ext uri="{FF2B5EF4-FFF2-40B4-BE49-F238E27FC236}">
                <a16:creationId xmlns:a16="http://schemas.microsoft.com/office/drawing/2014/main" id="{2207AAFD-BD41-4F76-AB97-6FCFEADCF196}"/>
              </a:ext>
            </a:extLst>
          </p:cNvPr>
          <p:cNvSpPr/>
          <p:nvPr/>
        </p:nvSpPr>
        <p:spPr>
          <a:xfrm>
            <a:off x="4263465" y="3477542"/>
            <a:ext cx="224410" cy="1094679"/>
          </a:xfrm>
          <a:prstGeom prst="leftBrace">
            <a:avLst/>
          </a:prstGeom>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
        <p:nvSpPr>
          <p:cNvPr id="244" name="Text Box 11">
            <a:extLst>
              <a:ext uri="{FF2B5EF4-FFF2-40B4-BE49-F238E27FC236}">
                <a16:creationId xmlns:a16="http://schemas.microsoft.com/office/drawing/2014/main" id="{EDEB4DE9-A47E-579B-CC20-452FEDFE23B7}"/>
              </a:ext>
            </a:extLst>
          </p:cNvPr>
          <p:cNvSpPr txBox="1">
            <a:spLocks noChangeArrowheads="1"/>
          </p:cNvSpPr>
          <p:nvPr/>
        </p:nvSpPr>
        <p:spPr bwMode="auto">
          <a:xfrm>
            <a:off x="423048" y="6377031"/>
            <a:ext cx="8010525"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cs typeface="Calibri" panose="020F0502020204030204" pitchFamily="34" charset="0"/>
              </a:rPr>
              <a:t>Bruno. Haematologica. 2021;106: 2054. Morgan. Biomedicines. 2016;4:9.</a:t>
            </a:r>
          </a:p>
        </p:txBody>
      </p:sp>
    </p:spTree>
    <p:extLst>
      <p:ext uri="{BB962C8B-B14F-4D97-AF65-F5344CB8AC3E}">
        <p14:creationId xmlns:p14="http://schemas.microsoft.com/office/powerpoint/2010/main" val="14942780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BCE81-9B43-41C6-B877-2F4A7C461AF8}"/>
              </a:ext>
            </a:extLst>
          </p:cNvPr>
          <p:cNvSpPr>
            <a:spLocks noGrp="1"/>
          </p:cNvSpPr>
          <p:nvPr>
            <p:ph type="title"/>
          </p:nvPr>
        </p:nvSpPr>
        <p:spPr/>
        <p:txBody>
          <a:bodyPr/>
          <a:lstStyle/>
          <a:p>
            <a:r>
              <a:rPr lang="en-US" dirty="0"/>
              <a:t>Autologous CAR T-Cell Therapy: Underlying Principles</a:t>
            </a:r>
          </a:p>
        </p:txBody>
      </p:sp>
      <p:sp>
        <p:nvSpPr>
          <p:cNvPr id="15" name="Content Placeholder 14">
            <a:extLst>
              <a:ext uri="{FF2B5EF4-FFF2-40B4-BE49-F238E27FC236}">
                <a16:creationId xmlns:a16="http://schemas.microsoft.com/office/drawing/2014/main" id="{22F72F0A-145F-42D5-A216-4AFCBAF8442B}"/>
              </a:ext>
            </a:extLst>
          </p:cNvPr>
          <p:cNvSpPr>
            <a:spLocks noGrp="1"/>
          </p:cNvSpPr>
          <p:nvPr>
            <p:ph idx="1"/>
          </p:nvPr>
        </p:nvSpPr>
        <p:spPr>
          <a:xfrm>
            <a:off x="1940316" y="5248191"/>
            <a:ext cx="6691145" cy="905493"/>
          </a:xfrm>
        </p:spPr>
        <p:txBody>
          <a:bodyPr/>
          <a:lstStyle/>
          <a:p>
            <a:pPr marL="0" indent="0" algn="ctr">
              <a:buNone/>
            </a:pPr>
            <a:r>
              <a:rPr lang="en-US" sz="1600" dirty="0"/>
              <a:t>Median manufacturing time: 17-28 days</a:t>
            </a:r>
          </a:p>
          <a:p>
            <a:pPr marL="0" indent="0" algn="ctr">
              <a:buNone/>
            </a:pPr>
            <a:r>
              <a:rPr lang="en-US" sz="1600" dirty="0"/>
              <a:t>Patients undergo lymphodepleting (and possibly salvage/bridging) therapy</a:t>
            </a:r>
          </a:p>
        </p:txBody>
      </p:sp>
      <p:sp>
        <p:nvSpPr>
          <p:cNvPr id="83" name="Text Box 15">
            <a:extLst>
              <a:ext uri="{FF2B5EF4-FFF2-40B4-BE49-F238E27FC236}">
                <a16:creationId xmlns:a16="http://schemas.microsoft.com/office/drawing/2014/main" id="{F2B5AC80-A55F-4321-80D3-8219C0614DB8}"/>
              </a:ext>
            </a:extLst>
          </p:cNvPr>
          <p:cNvSpPr txBox="1">
            <a:spLocks noChangeArrowheads="1"/>
          </p:cNvSpPr>
          <p:nvPr/>
        </p:nvSpPr>
        <p:spPr bwMode="auto">
          <a:xfrm>
            <a:off x="421784" y="6013851"/>
            <a:ext cx="8216464"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ea typeface="MS PGothic" pitchFamily="34" charset="-128"/>
              </a:defRPr>
            </a:lvl1pPr>
            <a:lvl2pPr marL="742950" indent="-285750" eaLnBrk="0" hangingPunct="0">
              <a:spcBef>
                <a:spcPct val="20000"/>
              </a:spcBef>
              <a:buChar char="–"/>
              <a:defRPr sz="2800">
                <a:solidFill>
                  <a:schemeClr val="tx1"/>
                </a:solidFill>
                <a:latin typeface="Times New Roman" pitchFamily="18" charset="0"/>
                <a:ea typeface="MS PGothic" pitchFamily="34" charset="-128"/>
              </a:defRPr>
            </a:lvl2pPr>
            <a:lvl3pPr marL="1143000" indent="-228600" eaLnBrk="0" hangingPunct="0">
              <a:spcBef>
                <a:spcPct val="20000"/>
              </a:spcBef>
              <a:buChar char="•"/>
              <a:defRPr sz="2400">
                <a:solidFill>
                  <a:schemeClr val="tx1"/>
                </a:solidFill>
                <a:latin typeface="Times New Roman" pitchFamily="18" charset="0"/>
                <a:ea typeface="MS PGothic" pitchFamily="34" charset="-128"/>
              </a:defRPr>
            </a:lvl3pPr>
            <a:lvl4pPr marL="1600200" indent="-228600" eaLnBrk="0" hangingPunct="0">
              <a:spcBef>
                <a:spcPct val="20000"/>
              </a:spcBef>
              <a:buChar char="–"/>
              <a:defRPr sz="2000">
                <a:solidFill>
                  <a:schemeClr val="tx1"/>
                </a:solidFill>
                <a:latin typeface="Times New Roman" pitchFamily="18" charset="0"/>
                <a:ea typeface="MS PGothic" pitchFamily="34" charset="-128"/>
              </a:defRPr>
            </a:lvl4pPr>
            <a:lvl5pPr marL="2057400" indent="-228600" eaLnBrk="0" hangingPunct="0">
              <a:spcBef>
                <a:spcPct val="20000"/>
              </a:spcBef>
              <a:buChar char="»"/>
              <a:defRPr sz="2000">
                <a:solidFill>
                  <a:schemeClr val="tx1"/>
                </a:solidFill>
                <a:latin typeface="Times New Roman" pitchFamily="18" charset="0"/>
                <a:ea typeface="MS PGothic" pitchFamily="34" charset="-128"/>
              </a:defRPr>
            </a:lvl5pPr>
            <a:lvl6pPr marL="2514600" indent="-228600" eaLnBrk="0" fontAlgn="base" hangingPunct="0">
              <a:spcBef>
                <a:spcPct val="20000"/>
              </a:spcBef>
              <a:spcAft>
                <a:spcPct val="0"/>
              </a:spcAft>
              <a:buChar char="»"/>
              <a:defRPr sz="2000">
                <a:solidFill>
                  <a:schemeClr val="tx1"/>
                </a:solidFill>
                <a:latin typeface="Times New Roman" pitchFamily="18" charset="0"/>
                <a:ea typeface="MS PGothic" pitchFamily="34" charset="-128"/>
              </a:defRPr>
            </a:lvl6pPr>
            <a:lvl7pPr marL="2971800" indent="-228600" eaLnBrk="0" fontAlgn="base" hangingPunct="0">
              <a:spcBef>
                <a:spcPct val="20000"/>
              </a:spcBef>
              <a:spcAft>
                <a:spcPct val="0"/>
              </a:spcAft>
              <a:buChar char="»"/>
              <a:defRPr sz="2000">
                <a:solidFill>
                  <a:schemeClr val="tx1"/>
                </a:solidFill>
                <a:latin typeface="Times New Roman" pitchFamily="18" charset="0"/>
                <a:ea typeface="MS PGothic" pitchFamily="34" charset="-128"/>
              </a:defRPr>
            </a:lvl7pPr>
            <a:lvl8pPr marL="3429000" indent="-228600" eaLnBrk="0" fontAlgn="base" hangingPunct="0">
              <a:spcBef>
                <a:spcPct val="20000"/>
              </a:spcBef>
              <a:spcAft>
                <a:spcPct val="0"/>
              </a:spcAft>
              <a:buChar char="»"/>
              <a:defRPr sz="2000">
                <a:solidFill>
                  <a:schemeClr val="tx1"/>
                </a:solidFill>
                <a:latin typeface="Times New Roman" pitchFamily="18" charset="0"/>
                <a:ea typeface="MS PGothic" pitchFamily="34" charset="-128"/>
              </a:defRPr>
            </a:lvl8pPr>
            <a:lvl9pPr marL="3886200" indent="-228600" eaLnBrk="0" fontAlgn="base" hangingPunct="0">
              <a:spcBef>
                <a:spcPct val="20000"/>
              </a:spcBef>
              <a:spcAft>
                <a:spcPct val="0"/>
              </a:spcAft>
              <a:buChar char="»"/>
              <a:defRPr sz="2000">
                <a:solidFill>
                  <a:schemeClr val="tx1"/>
                </a:solidFill>
                <a:latin typeface="Times New Roman" pitchFamily="18"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
                <a:srgbClr val="000000"/>
              </a:buClr>
              <a:buSzTx/>
              <a:buFontTx/>
              <a:buNone/>
              <a:tabLst/>
              <a:defRPr/>
            </a:pPr>
            <a:r>
              <a:rPr kumimoji="0" lang="fr-FR" altLang="en-US" sz="1200" b="0" i="0" u="none" strike="noStrike" kern="0" cap="none" spc="0" normalizeH="0" baseline="0" noProof="0" dirty="0">
                <a:ln>
                  <a:noFill/>
                </a:ln>
                <a:solidFill>
                  <a:srgbClr val="455560"/>
                </a:solidFill>
                <a:effectLst/>
                <a:uLnTx/>
                <a:uFillTx/>
                <a:latin typeface="Calibri" panose="020F0502020204030204" pitchFamily="34" charset="0"/>
                <a:ea typeface="MS PGothic" pitchFamily="34" charset="-128"/>
                <a:cs typeface="Calibri" panose="020F0502020204030204" pitchFamily="34" charset="0"/>
                <a:sym typeface="Arial"/>
              </a:rPr>
              <a:t>Majors. EHA 2018. Abstr PS1156. </a:t>
            </a:r>
            <a:r>
              <a:rPr kumimoji="0" lang="en-US" altLang="en-US" sz="1200" b="0" i="0" u="none" strike="noStrike" kern="0" cap="none" spc="0" normalizeH="0" baseline="0" noProof="0" dirty="0">
                <a:ln>
                  <a:noFill/>
                </a:ln>
                <a:solidFill>
                  <a:srgbClr val="455560"/>
                </a:solidFill>
                <a:effectLst/>
                <a:uLnTx/>
                <a:uFillTx/>
                <a:latin typeface="Calibri" panose="020F0502020204030204" pitchFamily="34" charset="0"/>
                <a:ea typeface="MS PGothic" pitchFamily="34" charset="-128"/>
                <a:cs typeface="Calibri" panose="020F0502020204030204" pitchFamily="34" charset="0"/>
                <a:sym typeface="Arial"/>
              </a:rPr>
              <a:t>Lim. Cell. 2017;168:724</a:t>
            </a:r>
            <a:r>
              <a:rPr kumimoji="0" lang="fr-FR" altLang="en-US" sz="1200" b="0" i="0" u="none" strike="noStrike" kern="0" cap="none" spc="0" normalizeH="0" baseline="0" noProof="0" dirty="0">
                <a:ln>
                  <a:noFill/>
                </a:ln>
                <a:solidFill>
                  <a:srgbClr val="455560"/>
                </a:solidFill>
                <a:effectLst/>
                <a:uLnTx/>
                <a:uFillTx/>
                <a:latin typeface="Calibri" panose="020F0502020204030204" pitchFamily="34" charset="0"/>
                <a:ea typeface="MS PGothic" pitchFamily="34" charset="-128"/>
                <a:cs typeface="Calibri" panose="020F0502020204030204" pitchFamily="34" charset="0"/>
                <a:sym typeface="Arial"/>
              </a:rPr>
              <a:t>. </a:t>
            </a:r>
            <a:r>
              <a:rPr kumimoji="0" lang="da-DK" altLang="en-US" sz="1200" b="0" i="0" u="none" strike="noStrike" kern="1200" cap="none" spc="-1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rPr>
              <a:t>Sadelain. Nat Rev Cancer. 2003;3:35. Brentjens. Nat Med. 2003;9:279. </a:t>
            </a:r>
            <a:br>
              <a:rPr kumimoji="0" lang="da-DK" altLang="en-US" sz="1200" b="0" i="0" u="none" strike="noStrike" kern="1200" cap="none" spc="-1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rPr>
            </a:br>
            <a:r>
              <a:rPr kumimoji="0" lang="da-DK" altLang="en-US" sz="1200" b="0" i="0" u="none" strike="noStrike" kern="1200" cap="none" spc="-10" normalizeH="0" baseline="0" noProof="0" dirty="0">
                <a:ln>
                  <a:noFill/>
                </a:ln>
                <a:solidFill>
                  <a:srgbClr val="455560"/>
                </a:solidFill>
                <a:effectLst/>
                <a:uLnTx/>
                <a:uFillTx/>
                <a:latin typeface="Calibri" panose="020F0502020204030204" pitchFamily="34" charset="0"/>
                <a:ea typeface="MS PGothic" pitchFamily="34" charset="-128"/>
                <a:cs typeface="Arial" panose="020B0604020202020204" pitchFamily="34" charset="0"/>
              </a:rPr>
              <a:t>Park. ASH 2015. Abstr 682. Axicabtagene ciloleucel PI. Brexucabtagene autoleucel PI. Ciltacabtagene autoleucel PI. Idecabtagene vicleucel PI. Lisocabtagene maraleucel PI. Tisagenlecleucel PI.</a:t>
            </a:r>
          </a:p>
        </p:txBody>
      </p:sp>
      <p:grpSp>
        <p:nvGrpSpPr>
          <p:cNvPr id="150" name="Group 129">
            <a:extLst>
              <a:ext uri="{FF2B5EF4-FFF2-40B4-BE49-F238E27FC236}">
                <a16:creationId xmlns:a16="http://schemas.microsoft.com/office/drawing/2014/main" id="{728BE9FC-5C62-4DB7-AF1E-C987A3FB57D7}"/>
              </a:ext>
            </a:extLst>
          </p:cNvPr>
          <p:cNvGrpSpPr/>
          <p:nvPr/>
        </p:nvGrpSpPr>
        <p:grpSpPr>
          <a:xfrm rot="20707456">
            <a:off x="10716941" y="2098829"/>
            <a:ext cx="1372876" cy="1119253"/>
            <a:chOff x="6214434" y="2030486"/>
            <a:chExt cx="3170172" cy="2705998"/>
          </a:xfrm>
        </p:grpSpPr>
        <p:grpSp>
          <p:nvGrpSpPr>
            <p:cNvPr id="151" name="Group 117">
              <a:extLst>
                <a:ext uri="{FF2B5EF4-FFF2-40B4-BE49-F238E27FC236}">
                  <a16:creationId xmlns:a16="http://schemas.microsoft.com/office/drawing/2014/main" id="{E22D914B-ED0E-4461-A173-8380005A8F9E}"/>
                </a:ext>
              </a:extLst>
            </p:cNvPr>
            <p:cNvGrpSpPr/>
            <p:nvPr/>
          </p:nvGrpSpPr>
          <p:grpSpPr>
            <a:xfrm>
              <a:off x="6493867" y="2916036"/>
              <a:ext cx="1860911" cy="1820448"/>
              <a:chOff x="6493867" y="2916036"/>
              <a:chExt cx="1860911" cy="1820448"/>
            </a:xfrm>
          </p:grpSpPr>
          <p:sp>
            <p:nvSpPr>
              <p:cNvPr id="153" name="AutoShape 72">
                <a:extLst>
                  <a:ext uri="{FF2B5EF4-FFF2-40B4-BE49-F238E27FC236}">
                    <a16:creationId xmlns:a16="http://schemas.microsoft.com/office/drawing/2014/main" id="{E5B18C1D-C8A3-4A66-90C1-0CB8706AEE0C}"/>
                  </a:ext>
                </a:extLst>
              </p:cNvPr>
              <p:cNvSpPr>
                <a:spLocks noChangeArrowheads="1"/>
              </p:cNvSpPr>
              <p:nvPr/>
            </p:nvSpPr>
            <p:spPr bwMode="auto">
              <a:xfrm rot="12843433">
                <a:off x="6802286" y="4418564"/>
                <a:ext cx="233952" cy="306525"/>
              </a:xfrm>
              <a:prstGeom prst="triangle">
                <a:avLst>
                  <a:gd name="adj" fmla="val 46301"/>
                </a:avLst>
              </a:prstGeom>
              <a:solidFill>
                <a:schemeClr val="bg2"/>
              </a:solidFill>
              <a:ln w="9525">
                <a:solidFill>
                  <a:schemeClr val="bg2">
                    <a:lumMod val="10000"/>
                  </a:schemeClr>
                </a:solidFill>
                <a:miter lim="800000"/>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4" name="AutoShape 73">
                <a:extLst>
                  <a:ext uri="{FF2B5EF4-FFF2-40B4-BE49-F238E27FC236}">
                    <a16:creationId xmlns:a16="http://schemas.microsoft.com/office/drawing/2014/main" id="{2FB3ADF1-5609-43F1-98EA-482AF0E4D250}"/>
                  </a:ext>
                </a:extLst>
              </p:cNvPr>
              <p:cNvSpPr>
                <a:spLocks noChangeArrowheads="1"/>
              </p:cNvSpPr>
              <p:nvPr/>
            </p:nvSpPr>
            <p:spPr bwMode="auto">
              <a:xfrm rot="1121201">
                <a:off x="7460646" y="2916036"/>
                <a:ext cx="233952" cy="306525"/>
              </a:xfrm>
              <a:prstGeom prst="triangle">
                <a:avLst>
                  <a:gd name="adj" fmla="val 46301"/>
                </a:avLst>
              </a:prstGeom>
              <a:solidFill>
                <a:schemeClr val="bg2"/>
              </a:solidFill>
              <a:ln w="9525">
                <a:solidFill>
                  <a:schemeClr val="bg2">
                    <a:lumMod val="10000"/>
                  </a:schemeClr>
                </a:solidFill>
                <a:miter lim="800000"/>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5" name="AutoShape 74">
                <a:extLst>
                  <a:ext uri="{FF2B5EF4-FFF2-40B4-BE49-F238E27FC236}">
                    <a16:creationId xmlns:a16="http://schemas.microsoft.com/office/drawing/2014/main" id="{0FFADE80-25CF-42C6-94B4-78741A106DD9}"/>
                  </a:ext>
                </a:extLst>
              </p:cNvPr>
              <p:cNvSpPr>
                <a:spLocks noChangeArrowheads="1"/>
              </p:cNvSpPr>
              <p:nvPr/>
            </p:nvSpPr>
            <p:spPr bwMode="auto">
              <a:xfrm rot="9133394">
                <a:off x="7558184" y="4444044"/>
                <a:ext cx="245220" cy="292440"/>
              </a:xfrm>
              <a:prstGeom prst="triangle">
                <a:avLst>
                  <a:gd name="adj" fmla="val 46301"/>
                </a:avLst>
              </a:prstGeom>
              <a:solidFill>
                <a:schemeClr val="bg2"/>
              </a:solidFill>
              <a:ln w="9525">
                <a:solidFill>
                  <a:schemeClr val="bg2">
                    <a:lumMod val="10000"/>
                  </a:schemeClr>
                </a:solidFill>
                <a:miter lim="800000"/>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6" name="AutoShape 75">
                <a:extLst>
                  <a:ext uri="{FF2B5EF4-FFF2-40B4-BE49-F238E27FC236}">
                    <a16:creationId xmlns:a16="http://schemas.microsoft.com/office/drawing/2014/main" id="{D014A673-F6B3-499F-AFFE-7A4822EB8A16}"/>
                  </a:ext>
                </a:extLst>
              </p:cNvPr>
              <p:cNvSpPr>
                <a:spLocks noChangeArrowheads="1"/>
              </p:cNvSpPr>
              <p:nvPr/>
            </p:nvSpPr>
            <p:spPr bwMode="auto">
              <a:xfrm rot="5078439">
                <a:off x="8084540" y="3616217"/>
                <a:ext cx="233952" cy="306525"/>
              </a:xfrm>
              <a:prstGeom prst="triangle">
                <a:avLst>
                  <a:gd name="adj" fmla="val 46301"/>
                </a:avLst>
              </a:prstGeom>
              <a:solidFill>
                <a:schemeClr val="bg2"/>
              </a:solidFill>
              <a:ln w="9525">
                <a:solidFill>
                  <a:schemeClr val="bg2">
                    <a:lumMod val="10000"/>
                  </a:schemeClr>
                </a:solidFill>
                <a:miter lim="800000"/>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7" name="AutoShape 76">
                <a:extLst>
                  <a:ext uri="{FF2B5EF4-FFF2-40B4-BE49-F238E27FC236}">
                    <a16:creationId xmlns:a16="http://schemas.microsoft.com/office/drawing/2014/main" id="{19422E5D-34A3-4094-9A43-688A108953A5}"/>
                  </a:ext>
                </a:extLst>
              </p:cNvPr>
              <p:cNvSpPr>
                <a:spLocks noChangeArrowheads="1"/>
              </p:cNvSpPr>
              <p:nvPr/>
            </p:nvSpPr>
            <p:spPr bwMode="auto">
              <a:xfrm rot="17940681">
                <a:off x="6517477" y="3333555"/>
                <a:ext cx="245220" cy="292440"/>
              </a:xfrm>
              <a:prstGeom prst="triangle">
                <a:avLst>
                  <a:gd name="adj" fmla="val 46301"/>
                </a:avLst>
              </a:prstGeom>
              <a:solidFill>
                <a:schemeClr val="accent1"/>
              </a:solidFill>
              <a:ln w="9525">
                <a:solidFill>
                  <a:schemeClr val="bg2">
                    <a:lumMod val="10000"/>
                  </a:schemeClr>
                </a:solidFill>
                <a:miter lim="800000"/>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8" name="Oval 77">
                <a:extLst>
                  <a:ext uri="{FF2B5EF4-FFF2-40B4-BE49-F238E27FC236}">
                    <a16:creationId xmlns:a16="http://schemas.microsoft.com/office/drawing/2014/main" id="{23A23F6C-88B3-4A22-BAF7-41355FE57DFC}"/>
                  </a:ext>
                </a:extLst>
              </p:cNvPr>
              <p:cNvSpPr>
                <a:spLocks noChangeArrowheads="1"/>
              </p:cNvSpPr>
              <p:nvPr/>
            </p:nvSpPr>
            <p:spPr bwMode="auto">
              <a:xfrm rot="18872962">
                <a:off x="6639152" y="3157079"/>
                <a:ext cx="1471321" cy="1403714"/>
              </a:xfrm>
              <a:prstGeom prst="ellipse">
                <a:avLst/>
              </a:prstGeom>
              <a:solidFill>
                <a:schemeClr val="accent3"/>
              </a:solidFill>
              <a:ln w="9525">
                <a:solidFill>
                  <a:schemeClr val="bg2">
                    <a:lumMod val="10000"/>
                  </a:schemeClr>
                </a:solidFill>
                <a:round/>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9" name="Oval 78">
                <a:extLst>
                  <a:ext uri="{FF2B5EF4-FFF2-40B4-BE49-F238E27FC236}">
                    <a16:creationId xmlns:a16="http://schemas.microsoft.com/office/drawing/2014/main" id="{E8A2A51F-4FE3-4677-94FD-A06D5C344F85}"/>
                  </a:ext>
                </a:extLst>
              </p:cNvPr>
              <p:cNvSpPr>
                <a:spLocks noChangeArrowheads="1"/>
              </p:cNvSpPr>
              <p:nvPr/>
            </p:nvSpPr>
            <p:spPr bwMode="auto">
              <a:xfrm rot="18872962">
                <a:off x="7171165" y="3783036"/>
                <a:ext cx="613050" cy="526393"/>
              </a:xfrm>
              <a:prstGeom prst="ellipse">
                <a:avLst/>
              </a:prstGeom>
              <a:solidFill>
                <a:schemeClr val="tx1">
                  <a:lumMod val="65000"/>
                  <a:lumOff val="35000"/>
                </a:schemeClr>
              </a:solidFill>
              <a:ln w="9525">
                <a:solidFill>
                  <a:schemeClr val="tx1"/>
                </a:solidFill>
                <a:round/>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152" name="TextBox 151">
              <a:extLst>
                <a:ext uri="{FF2B5EF4-FFF2-40B4-BE49-F238E27FC236}">
                  <a16:creationId xmlns:a16="http://schemas.microsoft.com/office/drawing/2014/main" id="{53C93E16-BE66-4171-A806-85C51B2C8291}"/>
                </a:ext>
              </a:extLst>
            </p:cNvPr>
            <p:cNvSpPr txBox="1"/>
            <p:nvPr/>
          </p:nvSpPr>
          <p:spPr>
            <a:xfrm rot="892544">
              <a:off x="6214434" y="2030486"/>
              <a:ext cx="3170172" cy="744107"/>
            </a:xfrm>
            <a:prstGeom prst="rect">
              <a:avLst/>
            </a:prstGeom>
            <a:noFill/>
          </p:spPr>
          <p:txBody>
            <a:bodyPr wrap="none" rtlCol="0">
              <a:spAutoFit/>
            </a:bodyPr>
            <a:lstStyle/>
            <a:p>
              <a:pPr marL="0" marR="0" lvl="0" indent="0" algn="l" defTabSz="914126"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eg, CD19, BCMA</a:t>
              </a:r>
            </a:p>
          </p:txBody>
        </p:sp>
      </p:grpSp>
      <p:sp>
        <p:nvSpPr>
          <p:cNvPr id="160" name="Text Box 148">
            <a:extLst>
              <a:ext uri="{FF2B5EF4-FFF2-40B4-BE49-F238E27FC236}">
                <a16:creationId xmlns:a16="http://schemas.microsoft.com/office/drawing/2014/main" id="{4E09AB24-475D-48D9-9C47-E4349D37EE3F}"/>
              </a:ext>
            </a:extLst>
          </p:cNvPr>
          <p:cNvSpPr txBox="1">
            <a:spLocks noChangeArrowheads="1"/>
          </p:cNvSpPr>
          <p:nvPr/>
        </p:nvSpPr>
        <p:spPr bwMode="auto">
          <a:xfrm>
            <a:off x="2139788" y="2618007"/>
            <a:ext cx="1829074" cy="307697"/>
          </a:xfrm>
          <a:prstGeom prst="rect">
            <a:avLst/>
          </a:prstGeom>
          <a:noFill/>
          <a:ln w="9525">
            <a:noFill/>
            <a:miter lim="800000"/>
            <a:headEnd/>
            <a:tailEnd/>
          </a:ln>
        </p:spPr>
        <p:txBody>
          <a:bodyPr wrap="square">
            <a:spAutoFit/>
          </a:bodyPr>
          <a:lstStyle/>
          <a:p>
            <a:pPr marL="0" marR="0" lvl="0" indent="0" algn="ctr" defTabSz="914126"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Tumor cell</a:t>
            </a:r>
          </a:p>
        </p:txBody>
      </p:sp>
      <p:sp>
        <p:nvSpPr>
          <p:cNvPr id="13" name="TextBox 12">
            <a:extLst>
              <a:ext uri="{FF2B5EF4-FFF2-40B4-BE49-F238E27FC236}">
                <a16:creationId xmlns:a16="http://schemas.microsoft.com/office/drawing/2014/main" id="{F314E473-C451-46FD-8815-D4FF0622FE7E}"/>
              </a:ext>
            </a:extLst>
          </p:cNvPr>
          <p:cNvSpPr txBox="1"/>
          <p:nvPr/>
        </p:nvSpPr>
        <p:spPr bwMode="auto">
          <a:xfrm>
            <a:off x="10597805" y="1581017"/>
            <a:ext cx="1378692" cy="400110"/>
          </a:xfrm>
          <a:prstGeom prst="rect">
            <a:avLst/>
          </a:prstGeom>
          <a:solidFill>
            <a:schemeClr val="accent6">
              <a:lumMod val="20000"/>
              <a:lumOff val="80000"/>
            </a:schemeClr>
          </a:solidFill>
          <a:ln>
            <a:noFill/>
          </a:ln>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Activity</a:t>
            </a:r>
          </a:p>
        </p:txBody>
      </p:sp>
      <p:grpSp>
        <p:nvGrpSpPr>
          <p:cNvPr id="268" name="Group 39">
            <a:extLst>
              <a:ext uri="{FF2B5EF4-FFF2-40B4-BE49-F238E27FC236}">
                <a16:creationId xmlns:a16="http://schemas.microsoft.com/office/drawing/2014/main" id="{A52835DF-8FB7-4CA1-8B3D-C8988C157E91}"/>
              </a:ext>
            </a:extLst>
          </p:cNvPr>
          <p:cNvGrpSpPr/>
          <p:nvPr/>
        </p:nvGrpSpPr>
        <p:grpSpPr>
          <a:xfrm>
            <a:off x="10802966" y="3315431"/>
            <a:ext cx="638528" cy="771438"/>
            <a:chOff x="1964903" y="1500773"/>
            <a:chExt cx="2446755" cy="3104678"/>
          </a:xfrm>
        </p:grpSpPr>
        <p:grpSp>
          <p:nvGrpSpPr>
            <p:cNvPr id="269" name="Group 41">
              <a:extLst>
                <a:ext uri="{FF2B5EF4-FFF2-40B4-BE49-F238E27FC236}">
                  <a16:creationId xmlns:a16="http://schemas.microsoft.com/office/drawing/2014/main" id="{7D0DB4E9-692A-4E8D-8507-52C06AB7E396}"/>
                </a:ext>
              </a:extLst>
            </p:cNvPr>
            <p:cNvGrpSpPr/>
            <p:nvPr/>
          </p:nvGrpSpPr>
          <p:grpSpPr>
            <a:xfrm>
              <a:off x="1964903" y="1500773"/>
              <a:ext cx="2446755" cy="3104678"/>
              <a:chOff x="543154" y="2842578"/>
              <a:chExt cx="2446755" cy="3104678"/>
            </a:xfrm>
          </p:grpSpPr>
          <p:sp>
            <p:nvSpPr>
              <p:cNvPr id="271" name="Oval 50">
                <a:extLst>
                  <a:ext uri="{FF2B5EF4-FFF2-40B4-BE49-F238E27FC236}">
                    <a16:creationId xmlns:a16="http://schemas.microsoft.com/office/drawing/2014/main" id="{3D2C5F87-2AA8-46BC-B3E8-293AA818FF40}"/>
                  </a:ext>
                </a:extLst>
              </p:cNvPr>
              <p:cNvSpPr/>
              <p:nvPr/>
            </p:nvSpPr>
            <p:spPr>
              <a:xfrm rot="382802">
                <a:off x="543154" y="3502052"/>
                <a:ext cx="2446755" cy="2445204"/>
              </a:xfrm>
              <a:prstGeom prst="ellipse">
                <a:avLst/>
              </a:prstGeom>
              <a:solidFill>
                <a:srgbClr val="0A6FA7"/>
              </a:solidFill>
              <a:ln w="28575" cap="flat" cmpd="sng" algn="ctr">
                <a:solidFill>
                  <a:srgbClr val="003854"/>
                </a:solidFill>
                <a:prstDash val="solid"/>
              </a:ln>
              <a:effectLst/>
            </p:spPr>
            <p:txBody>
              <a:bodyPr wrap="square" rtlCol="0" anchor="ctr">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Calibri" panose="020F0502020204030204" pitchFamily="34" charset="0"/>
                </a:endParaRPr>
              </a:p>
            </p:txBody>
          </p:sp>
          <p:sp>
            <p:nvSpPr>
              <p:cNvPr id="272" name="Oval 51">
                <a:extLst>
                  <a:ext uri="{FF2B5EF4-FFF2-40B4-BE49-F238E27FC236}">
                    <a16:creationId xmlns:a16="http://schemas.microsoft.com/office/drawing/2014/main" id="{8478BE9B-1F08-496E-A6D2-2DAB85370D47}"/>
                  </a:ext>
                </a:extLst>
              </p:cNvPr>
              <p:cNvSpPr/>
              <p:nvPr/>
            </p:nvSpPr>
            <p:spPr>
              <a:xfrm rot="382802">
                <a:off x="1035191" y="3964417"/>
                <a:ext cx="1481015" cy="1459532"/>
              </a:xfrm>
              <a:prstGeom prst="ellipse">
                <a:avLst/>
              </a:prstGeom>
              <a:solidFill>
                <a:srgbClr val="003854"/>
              </a:solidFill>
              <a:ln w="9525" cap="flat" cmpd="sng" algn="ctr">
                <a:noFill/>
                <a:prstDash val="solid"/>
              </a:ln>
              <a:effectLst/>
            </p:spPr>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p>
            </p:txBody>
          </p:sp>
          <p:grpSp>
            <p:nvGrpSpPr>
              <p:cNvPr id="273" name="Group 52">
                <a:extLst>
                  <a:ext uri="{FF2B5EF4-FFF2-40B4-BE49-F238E27FC236}">
                    <a16:creationId xmlns:a16="http://schemas.microsoft.com/office/drawing/2014/main" id="{40D2BEF8-E5DB-4278-B9E0-0B429E6D6AB8}"/>
                  </a:ext>
                </a:extLst>
              </p:cNvPr>
              <p:cNvGrpSpPr/>
              <p:nvPr/>
            </p:nvGrpSpPr>
            <p:grpSpPr>
              <a:xfrm rot="382802">
                <a:off x="1636651" y="2842578"/>
                <a:ext cx="341913" cy="1242520"/>
                <a:chOff x="6380608" y="4792768"/>
                <a:chExt cx="387552" cy="1408363"/>
              </a:xfrm>
            </p:grpSpPr>
            <p:grpSp>
              <p:nvGrpSpPr>
                <p:cNvPr id="285" name="Group 64">
                  <a:extLst>
                    <a:ext uri="{FF2B5EF4-FFF2-40B4-BE49-F238E27FC236}">
                      <a16:creationId xmlns:a16="http://schemas.microsoft.com/office/drawing/2014/main" id="{AA7129A5-3E5D-49B0-8587-8BAD14D848B2}"/>
                    </a:ext>
                  </a:extLst>
                </p:cNvPr>
                <p:cNvGrpSpPr/>
                <p:nvPr/>
              </p:nvGrpSpPr>
              <p:grpSpPr>
                <a:xfrm>
                  <a:off x="6613444" y="5337035"/>
                  <a:ext cx="154716" cy="864096"/>
                  <a:chOff x="6540429" y="5301209"/>
                  <a:chExt cx="154716" cy="864096"/>
                </a:xfrm>
              </p:grpSpPr>
              <p:sp>
                <p:nvSpPr>
                  <p:cNvPr id="290" name="Rectangle 69">
                    <a:extLst>
                      <a:ext uri="{FF2B5EF4-FFF2-40B4-BE49-F238E27FC236}">
                        <a16:creationId xmlns:a16="http://schemas.microsoft.com/office/drawing/2014/main" id="{CCE78648-5AB1-48C9-A35B-DB804F939E2D}"/>
                      </a:ext>
                    </a:extLst>
                  </p:cNvPr>
                  <p:cNvSpPr/>
                  <p:nvPr/>
                </p:nvSpPr>
                <p:spPr>
                  <a:xfrm flipH="1">
                    <a:off x="6540429" y="5301209"/>
                    <a:ext cx="154716" cy="300170"/>
                  </a:xfrm>
                  <a:prstGeom prst="rect">
                    <a:avLst/>
                  </a:prstGeom>
                  <a:solidFill>
                    <a:srgbClr val="3894A2"/>
                  </a:solidFill>
                  <a:ln w="127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grpSp>
                <p:nvGrpSpPr>
                  <p:cNvPr id="291" name="Group 70">
                    <a:extLst>
                      <a:ext uri="{FF2B5EF4-FFF2-40B4-BE49-F238E27FC236}">
                        <a16:creationId xmlns:a16="http://schemas.microsoft.com/office/drawing/2014/main" id="{2E56C24D-359D-4CA5-A042-A9896B004ABA}"/>
                      </a:ext>
                    </a:extLst>
                  </p:cNvPr>
                  <p:cNvGrpSpPr/>
                  <p:nvPr/>
                </p:nvGrpSpPr>
                <p:grpSpPr>
                  <a:xfrm>
                    <a:off x="6540429" y="5601378"/>
                    <a:ext cx="154716" cy="563927"/>
                    <a:chOff x="6540429" y="5688418"/>
                    <a:chExt cx="154716" cy="476887"/>
                  </a:xfrm>
                </p:grpSpPr>
                <p:sp>
                  <p:nvSpPr>
                    <p:cNvPr id="292" name="Rectangle 71">
                      <a:extLst>
                        <a:ext uri="{FF2B5EF4-FFF2-40B4-BE49-F238E27FC236}">
                          <a16:creationId xmlns:a16="http://schemas.microsoft.com/office/drawing/2014/main" id="{19E4A17A-55B4-4435-91B0-0A46E5907E66}"/>
                        </a:ext>
                      </a:extLst>
                    </p:cNvPr>
                    <p:cNvSpPr/>
                    <p:nvPr/>
                  </p:nvSpPr>
                  <p:spPr>
                    <a:xfrm flipH="1">
                      <a:off x="6540429" y="5688418"/>
                      <a:ext cx="154716" cy="158962"/>
                    </a:xfrm>
                    <a:prstGeom prst="rect">
                      <a:avLst/>
                    </a:prstGeom>
                    <a:solidFill>
                      <a:srgbClr val="006FA7"/>
                    </a:solidFill>
                    <a:ln w="127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293" name="Rectangle 72">
                      <a:extLst>
                        <a:ext uri="{FF2B5EF4-FFF2-40B4-BE49-F238E27FC236}">
                          <a16:creationId xmlns:a16="http://schemas.microsoft.com/office/drawing/2014/main" id="{4FE7248D-4F10-4F87-B4D8-9F2F8284CE2B}"/>
                        </a:ext>
                      </a:extLst>
                    </p:cNvPr>
                    <p:cNvSpPr/>
                    <p:nvPr/>
                  </p:nvSpPr>
                  <p:spPr>
                    <a:xfrm flipH="1">
                      <a:off x="6540429" y="5847380"/>
                      <a:ext cx="154716" cy="158962"/>
                    </a:xfrm>
                    <a:prstGeom prst="rect">
                      <a:avLst/>
                    </a:prstGeom>
                    <a:solidFill>
                      <a:srgbClr val="F2AB4E"/>
                    </a:solidFill>
                    <a:ln w="127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294" name="Rectangle 73">
                      <a:extLst>
                        <a:ext uri="{FF2B5EF4-FFF2-40B4-BE49-F238E27FC236}">
                          <a16:creationId xmlns:a16="http://schemas.microsoft.com/office/drawing/2014/main" id="{6EF23115-76A4-4B9E-8877-1911A77F0054}"/>
                        </a:ext>
                      </a:extLst>
                    </p:cNvPr>
                    <p:cNvSpPr/>
                    <p:nvPr/>
                  </p:nvSpPr>
                  <p:spPr>
                    <a:xfrm flipH="1">
                      <a:off x="6540429" y="6006343"/>
                      <a:ext cx="154716" cy="158962"/>
                    </a:xfrm>
                    <a:prstGeom prst="rect">
                      <a:avLst/>
                    </a:prstGeom>
                    <a:solidFill>
                      <a:srgbClr val="EB1E73"/>
                    </a:solidFill>
                    <a:ln w="127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grpSp>
            </p:grpSp>
            <p:grpSp>
              <p:nvGrpSpPr>
                <p:cNvPr id="286" name="Group 65">
                  <a:extLst>
                    <a:ext uri="{FF2B5EF4-FFF2-40B4-BE49-F238E27FC236}">
                      <a16:creationId xmlns:a16="http://schemas.microsoft.com/office/drawing/2014/main" id="{25D6720D-DDD2-473C-A6D3-FDC63EC8F4CB}"/>
                    </a:ext>
                  </a:extLst>
                </p:cNvPr>
                <p:cNvGrpSpPr/>
                <p:nvPr/>
              </p:nvGrpSpPr>
              <p:grpSpPr>
                <a:xfrm>
                  <a:off x="6380608" y="4792768"/>
                  <a:ext cx="351628" cy="544267"/>
                  <a:chOff x="6406035" y="4853073"/>
                  <a:chExt cx="319649" cy="494769"/>
                </a:xfrm>
              </p:grpSpPr>
              <p:sp>
                <p:nvSpPr>
                  <p:cNvPr id="287" name="Freeform 66">
                    <a:extLst>
                      <a:ext uri="{FF2B5EF4-FFF2-40B4-BE49-F238E27FC236}">
                        <a16:creationId xmlns:a16="http://schemas.microsoft.com/office/drawing/2014/main" id="{4372680E-2880-44E8-82A9-C3A8078EB8D7}"/>
                      </a:ext>
                    </a:extLst>
                  </p:cNvPr>
                  <p:cNvSpPr/>
                  <p:nvPr/>
                </p:nvSpPr>
                <p:spPr>
                  <a:xfrm>
                    <a:off x="6469433" y="4853073"/>
                    <a:ext cx="218582" cy="494769"/>
                  </a:xfrm>
                  <a:custGeom>
                    <a:avLst/>
                    <a:gdLst>
                      <a:gd name="connsiteX0" fmla="*/ 0 w 216877"/>
                      <a:gd name="connsiteY0" fmla="*/ 404608 h 511982"/>
                      <a:gd name="connsiteX1" fmla="*/ 70339 w 216877"/>
                      <a:gd name="connsiteY1" fmla="*/ 486669 h 511982"/>
                      <a:gd name="connsiteX2" fmla="*/ 117231 w 216877"/>
                      <a:gd name="connsiteY2" fmla="*/ 11885 h 511982"/>
                      <a:gd name="connsiteX3" fmla="*/ 216877 w 216877"/>
                      <a:gd name="connsiteY3" fmla="*/ 176008 h 511982"/>
                      <a:gd name="connsiteX0" fmla="*/ 0 w 216877"/>
                      <a:gd name="connsiteY0" fmla="*/ 369439 h 504470"/>
                      <a:gd name="connsiteX1" fmla="*/ 70339 w 216877"/>
                      <a:gd name="connsiteY1" fmla="*/ 486669 h 504470"/>
                      <a:gd name="connsiteX2" fmla="*/ 117231 w 216877"/>
                      <a:gd name="connsiteY2" fmla="*/ 11885 h 504470"/>
                      <a:gd name="connsiteX3" fmla="*/ 216877 w 216877"/>
                      <a:gd name="connsiteY3" fmla="*/ 176008 h 504470"/>
                      <a:gd name="connsiteX0" fmla="*/ 199 w 217076"/>
                      <a:gd name="connsiteY0" fmla="*/ 369439 h 507201"/>
                      <a:gd name="connsiteX1" fmla="*/ 70538 w 217076"/>
                      <a:gd name="connsiteY1" fmla="*/ 486669 h 507201"/>
                      <a:gd name="connsiteX2" fmla="*/ 117430 w 217076"/>
                      <a:gd name="connsiteY2" fmla="*/ 11885 h 507201"/>
                      <a:gd name="connsiteX3" fmla="*/ 217076 w 217076"/>
                      <a:gd name="connsiteY3" fmla="*/ 176008 h 507201"/>
                      <a:gd name="connsiteX0" fmla="*/ 199 w 217076"/>
                      <a:gd name="connsiteY0" fmla="*/ 360769 h 498531"/>
                      <a:gd name="connsiteX1" fmla="*/ 70538 w 217076"/>
                      <a:gd name="connsiteY1" fmla="*/ 477999 h 498531"/>
                      <a:gd name="connsiteX2" fmla="*/ 117430 w 217076"/>
                      <a:gd name="connsiteY2" fmla="*/ 3215 h 498531"/>
                      <a:gd name="connsiteX3" fmla="*/ 217076 w 217076"/>
                      <a:gd name="connsiteY3" fmla="*/ 167338 h 498531"/>
                      <a:gd name="connsiteX0" fmla="*/ 1705 w 218582"/>
                      <a:gd name="connsiteY0" fmla="*/ 360769 h 496108"/>
                      <a:gd name="connsiteX1" fmla="*/ 72044 w 218582"/>
                      <a:gd name="connsiteY1" fmla="*/ 477999 h 496108"/>
                      <a:gd name="connsiteX2" fmla="*/ 118936 w 218582"/>
                      <a:gd name="connsiteY2" fmla="*/ 3215 h 496108"/>
                      <a:gd name="connsiteX3" fmla="*/ 218582 w 218582"/>
                      <a:gd name="connsiteY3" fmla="*/ 167338 h 496108"/>
                      <a:gd name="connsiteX0" fmla="*/ 1705 w 218582"/>
                      <a:gd name="connsiteY0" fmla="*/ 357573 h 494507"/>
                      <a:gd name="connsiteX1" fmla="*/ 72044 w 218582"/>
                      <a:gd name="connsiteY1" fmla="*/ 474803 h 494507"/>
                      <a:gd name="connsiteX2" fmla="*/ 118936 w 218582"/>
                      <a:gd name="connsiteY2" fmla="*/ 19 h 494507"/>
                      <a:gd name="connsiteX3" fmla="*/ 218582 w 218582"/>
                      <a:gd name="connsiteY3" fmla="*/ 494507 h 494507"/>
                      <a:gd name="connsiteX0" fmla="*/ 1705 w 219110"/>
                      <a:gd name="connsiteY0" fmla="*/ 357573 h 494507"/>
                      <a:gd name="connsiteX1" fmla="*/ 72044 w 219110"/>
                      <a:gd name="connsiteY1" fmla="*/ 474803 h 494507"/>
                      <a:gd name="connsiteX2" fmla="*/ 118936 w 219110"/>
                      <a:gd name="connsiteY2" fmla="*/ 19 h 494507"/>
                      <a:gd name="connsiteX3" fmla="*/ 218582 w 219110"/>
                      <a:gd name="connsiteY3" fmla="*/ 494507 h 494507"/>
                      <a:gd name="connsiteX0" fmla="*/ 1705 w 218582"/>
                      <a:gd name="connsiteY0" fmla="*/ 357835 h 494769"/>
                      <a:gd name="connsiteX1" fmla="*/ 72044 w 218582"/>
                      <a:gd name="connsiteY1" fmla="*/ 475065 h 494769"/>
                      <a:gd name="connsiteX2" fmla="*/ 118936 w 218582"/>
                      <a:gd name="connsiteY2" fmla="*/ 281 h 494769"/>
                      <a:gd name="connsiteX3" fmla="*/ 218582 w 218582"/>
                      <a:gd name="connsiteY3" fmla="*/ 494769 h 494769"/>
                    </a:gdLst>
                    <a:ahLst/>
                    <a:cxnLst>
                      <a:cxn ang="0">
                        <a:pos x="connsiteX0" y="connsiteY0"/>
                      </a:cxn>
                      <a:cxn ang="0">
                        <a:pos x="connsiteX1" y="connsiteY1"/>
                      </a:cxn>
                      <a:cxn ang="0">
                        <a:pos x="connsiteX2" y="connsiteY2"/>
                      </a:cxn>
                      <a:cxn ang="0">
                        <a:pos x="connsiteX3" y="connsiteY3"/>
                      </a:cxn>
                    </a:cxnLst>
                    <a:rect l="l" t="t" r="r" b="b"/>
                    <a:pathLst>
                      <a:path w="218582" h="494769">
                        <a:moveTo>
                          <a:pt x="1705" y="357835"/>
                        </a:moveTo>
                        <a:cubicBezTo>
                          <a:pt x="-2203" y="455038"/>
                          <a:pt x="-6110" y="528795"/>
                          <a:pt x="72044" y="475065"/>
                        </a:cubicBezTo>
                        <a:cubicBezTo>
                          <a:pt x="150198" y="421335"/>
                          <a:pt x="30571" y="12982"/>
                          <a:pt x="118936" y="281"/>
                        </a:cubicBezTo>
                        <a:cubicBezTo>
                          <a:pt x="207301" y="-12420"/>
                          <a:pt x="216628" y="407823"/>
                          <a:pt x="218582" y="494769"/>
                        </a:cubicBezTo>
                      </a:path>
                    </a:pathLst>
                  </a:custGeom>
                  <a:noFill/>
                  <a:ln w="15875"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288" name="Freeform 67">
                    <a:extLst>
                      <a:ext uri="{FF2B5EF4-FFF2-40B4-BE49-F238E27FC236}">
                        <a16:creationId xmlns:a16="http://schemas.microsoft.com/office/drawing/2014/main" id="{866DA271-0E0F-40F7-9A95-D21F26247B7B}"/>
                      </a:ext>
                    </a:extLst>
                  </p:cNvPr>
                  <p:cNvSpPr/>
                  <p:nvPr/>
                </p:nvSpPr>
                <p:spPr>
                  <a:xfrm rot="21282950">
                    <a:off x="6406035" y="4959902"/>
                    <a:ext cx="128126" cy="324226"/>
                  </a:xfrm>
                  <a:custGeom>
                    <a:avLst/>
                    <a:gdLst>
                      <a:gd name="connsiteX0" fmla="*/ 0 w 73403"/>
                      <a:gd name="connsiteY0" fmla="*/ 11977 h 185750"/>
                      <a:gd name="connsiteX1" fmla="*/ 39065 w 73403"/>
                      <a:gd name="connsiteY1" fmla="*/ 42234 h 185750"/>
                      <a:gd name="connsiteX2" fmla="*/ 71776 w 73403"/>
                      <a:gd name="connsiteY2" fmla="*/ 0 h 185750"/>
                      <a:gd name="connsiteX3" fmla="*/ 73403 w 73403"/>
                      <a:gd name="connsiteY3" fmla="*/ 0 h 185750"/>
                      <a:gd name="connsiteX4" fmla="*/ 73403 w 73403"/>
                      <a:gd name="connsiteY4" fmla="*/ 185750 h 185750"/>
                      <a:gd name="connsiteX5" fmla="*/ 0 w 73403"/>
                      <a:gd name="connsiteY5" fmla="*/ 185750 h 18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403" h="185750">
                        <a:moveTo>
                          <a:pt x="0" y="11977"/>
                        </a:moveTo>
                        <a:lnTo>
                          <a:pt x="39065" y="42234"/>
                        </a:lnTo>
                        <a:lnTo>
                          <a:pt x="71776" y="0"/>
                        </a:lnTo>
                        <a:lnTo>
                          <a:pt x="73403" y="0"/>
                        </a:lnTo>
                        <a:lnTo>
                          <a:pt x="73403" y="185750"/>
                        </a:lnTo>
                        <a:lnTo>
                          <a:pt x="0" y="185750"/>
                        </a:lnTo>
                        <a:close/>
                      </a:path>
                    </a:pathLst>
                  </a:custGeom>
                  <a:solidFill>
                    <a:srgbClr val="71E2C4"/>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289" name="Freeform 68">
                    <a:extLst>
                      <a:ext uri="{FF2B5EF4-FFF2-40B4-BE49-F238E27FC236}">
                        <a16:creationId xmlns:a16="http://schemas.microsoft.com/office/drawing/2014/main" id="{366FA358-44F9-4DC2-AD98-2D7A04882D72}"/>
                      </a:ext>
                    </a:extLst>
                  </p:cNvPr>
                  <p:cNvSpPr/>
                  <p:nvPr/>
                </p:nvSpPr>
                <p:spPr>
                  <a:xfrm>
                    <a:off x="6597559" y="4934217"/>
                    <a:ext cx="128125" cy="323110"/>
                  </a:xfrm>
                  <a:custGeom>
                    <a:avLst/>
                    <a:gdLst>
                      <a:gd name="connsiteX0" fmla="*/ 0 w 73403"/>
                      <a:gd name="connsiteY0" fmla="*/ 13497 h 185110"/>
                      <a:gd name="connsiteX1" fmla="*/ 39346 w 73403"/>
                      <a:gd name="connsiteY1" fmla="*/ 43972 h 185110"/>
                      <a:gd name="connsiteX2" fmla="*/ 73403 w 73403"/>
                      <a:gd name="connsiteY2" fmla="*/ 0 h 185110"/>
                      <a:gd name="connsiteX3" fmla="*/ 73403 w 73403"/>
                      <a:gd name="connsiteY3" fmla="*/ 185110 h 185110"/>
                      <a:gd name="connsiteX4" fmla="*/ 0 w 73403"/>
                      <a:gd name="connsiteY4" fmla="*/ 185110 h 185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403" h="185110">
                        <a:moveTo>
                          <a:pt x="0" y="13497"/>
                        </a:moveTo>
                        <a:lnTo>
                          <a:pt x="39346" y="43972"/>
                        </a:lnTo>
                        <a:lnTo>
                          <a:pt x="73403" y="0"/>
                        </a:lnTo>
                        <a:lnTo>
                          <a:pt x="73403" y="185110"/>
                        </a:lnTo>
                        <a:lnTo>
                          <a:pt x="0" y="185110"/>
                        </a:lnTo>
                        <a:close/>
                      </a:path>
                    </a:pathLst>
                  </a:custGeom>
                  <a:solidFill>
                    <a:srgbClr val="71E2C4"/>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grpSp>
          </p:grpSp>
          <p:grpSp>
            <p:nvGrpSpPr>
              <p:cNvPr id="274" name="Group 53">
                <a:extLst>
                  <a:ext uri="{FF2B5EF4-FFF2-40B4-BE49-F238E27FC236}">
                    <a16:creationId xmlns:a16="http://schemas.microsoft.com/office/drawing/2014/main" id="{F7BA49E6-9C66-47DD-A581-012178A6B983}"/>
                  </a:ext>
                </a:extLst>
              </p:cNvPr>
              <p:cNvGrpSpPr/>
              <p:nvPr/>
            </p:nvGrpSpPr>
            <p:grpSpPr>
              <a:xfrm rot="19282802">
                <a:off x="716129" y="3217523"/>
                <a:ext cx="341913" cy="1242520"/>
                <a:chOff x="6380608" y="4792768"/>
                <a:chExt cx="387552" cy="1408363"/>
              </a:xfrm>
            </p:grpSpPr>
            <p:grpSp>
              <p:nvGrpSpPr>
                <p:cNvPr id="275" name="Group 54">
                  <a:extLst>
                    <a:ext uri="{FF2B5EF4-FFF2-40B4-BE49-F238E27FC236}">
                      <a16:creationId xmlns:a16="http://schemas.microsoft.com/office/drawing/2014/main" id="{3F8E9DA9-B0D0-4A1F-AE3C-8E46CE1AAEE0}"/>
                    </a:ext>
                  </a:extLst>
                </p:cNvPr>
                <p:cNvGrpSpPr/>
                <p:nvPr/>
              </p:nvGrpSpPr>
              <p:grpSpPr>
                <a:xfrm>
                  <a:off x="6613444" y="5337035"/>
                  <a:ext cx="154716" cy="864096"/>
                  <a:chOff x="6540429" y="5301209"/>
                  <a:chExt cx="154716" cy="864096"/>
                </a:xfrm>
              </p:grpSpPr>
              <p:sp>
                <p:nvSpPr>
                  <p:cNvPr id="280" name="Rectangle 59">
                    <a:extLst>
                      <a:ext uri="{FF2B5EF4-FFF2-40B4-BE49-F238E27FC236}">
                        <a16:creationId xmlns:a16="http://schemas.microsoft.com/office/drawing/2014/main" id="{E9E4C00C-3A34-4299-BB29-ABFB6A43BDFE}"/>
                      </a:ext>
                    </a:extLst>
                  </p:cNvPr>
                  <p:cNvSpPr/>
                  <p:nvPr/>
                </p:nvSpPr>
                <p:spPr>
                  <a:xfrm flipH="1">
                    <a:off x="6540429" y="5301209"/>
                    <a:ext cx="154716" cy="300170"/>
                  </a:xfrm>
                  <a:prstGeom prst="rect">
                    <a:avLst/>
                  </a:prstGeom>
                  <a:solidFill>
                    <a:srgbClr val="3894A2"/>
                  </a:solidFill>
                  <a:ln w="127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grpSp>
                <p:nvGrpSpPr>
                  <p:cNvPr id="281" name="Group 60">
                    <a:extLst>
                      <a:ext uri="{FF2B5EF4-FFF2-40B4-BE49-F238E27FC236}">
                        <a16:creationId xmlns:a16="http://schemas.microsoft.com/office/drawing/2014/main" id="{BE60EC1A-EDCD-46FD-AA70-76D3CE3A3C16}"/>
                      </a:ext>
                    </a:extLst>
                  </p:cNvPr>
                  <p:cNvGrpSpPr/>
                  <p:nvPr/>
                </p:nvGrpSpPr>
                <p:grpSpPr>
                  <a:xfrm>
                    <a:off x="6540429" y="5601378"/>
                    <a:ext cx="154716" cy="563927"/>
                    <a:chOff x="6540429" y="5688418"/>
                    <a:chExt cx="154716" cy="476887"/>
                  </a:xfrm>
                </p:grpSpPr>
                <p:sp>
                  <p:nvSpPr>
                    <p:cNvPr id="282" name="Rectangle 61">
                      <a:extLst>
                        <a:ext uri="{FF2B5EF4-FFF2-40B4-BE49-F238E27FC236}">
                          <a16:creationId xmlns:a16="http://schemas.microsoft.com/office/drawing/2014/main" id="{8D457342-4B10-4B9B-8489-90AFF7678DDF}"/>
                        </a:ext>
                      </a:extLst>
                    </p:cNvPr>
                    <p:cNvSpPr/>
                    <p:nvPr/>
                  </p:nvSpPr>
                  <p:spPr>
                    <a:xfrm flipH="1">
                      <a:off x="6540429" y="5688418"/>
                      <a:ext cx="154716" cy="158962"/>
                    </a:xfrm>
                    <a:prstGeom prst="rect">
                      <a:avLst/>
                    </a:prstGeom>
                    <a:solidFill>
                      <a:srgbClr val="006FA7"/>
                    </a:solidFill>
                    <a:ln w="127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283" name="Rectangle 62">
                      <a:extLst>
                        <a:ext uri="{FF2B5EF4-FFF2-40B4-BE49-F238E27FC236}">
                          <a16:creationId xmlns:a16="http://schemas.microsoft.com/office/drawing/2014/main" id="{5A0EB2BE-E4AB-4FB1-AE03-190B008E73C0}"/>
                        </a:ext>
                      </a:extLst>
                    </p:cNvPr>
                    <p:cNvSpPr/>
                    <p:nvPr/>
                  </p:nvSpPr>
                  <p:spPr>
                    <a:xfrm flipH="1">
                      <a:off x="6540429" y="5847380"/>
                      <a:ext cx="154716" cy="158962"/>
                    </a:xfrm>
                    <a:prstGeom prst="rect">
                      <a:avLst/>
                    </a:prstGeom>
                    <a:solidFill>
                      <a:srgbClr val="F2AB4E"/>
                    </a:solidFill>
                    <a:ln w="127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284" name="Rectangle 63">
                      <a:extLst>
                        <a:ext uri="{FF2B5EF4-FFF2-40B4-BE49-F238E27FC236}">
                          <a16:creationId xmlns:a16="http://schemas.microsoft.com/office/drawing/2014/main" id="{F70F75D5-33C5-43B3-934A-ADBDF9964D61}"/>
                        </a:ext>
                      </a:extLst>
                    </p:cNvPr>
                    <p:cNvSpPr/>
                    <p:nvPr/>
                  </p:nvSpPr>
                  <p:spPr>
                    <a:xfrm flipH="1">
                      <a:off x="6540429" y="6006343"/>
                      <a:ext cx="154716" cy="158962"/>
                    </a:xfrm>
                    <a:prstGeom prst="rect">
                      <a:avLst/>
                    </a:prstGeom>
                    <a:solidFill>
                      <a:srgbClr val="EB1E73"/>
                    </a:solidFill>
                    <a:ln w="127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grpSp>
            </p:grpSp>
            <p:grpSp>
              <p:nvGrpSpPr>
                <p:cNvPr id="276" name="Group 55">
                  <a:extLst>
                    <a:ext uri="{FF2B5EF4-FFF2-40B4-BE49-F238E27FC236}">
                      <a16:creationId xmlns:a16="http://schemas.microsoft.com/office/drawing/2014/main" id="{817243E9-551C-42F9-AB9E-59A2639246DF}"/>
                    </a:ext>
                  </a:extLst>
                </p:cNvPr>
                <p:cNvGrpSpPr/>
                <p:nvPr/>
              </p:nvGrpSpPr>
              <p:grpSpPr>
                <a:xfrm>
                  <a:off x="6380608" y="4792768"/>
                  <a:ext cx="351628" cy="544267"/>
                  <a:chOff x="6406035" y="4853073"/>
                  <a:chExt cx="319649" cy="494769"/>
                </a:xfrm>
              </p:grpSpPr>
              <p:sp>
                <p:nvSpPr>
                  <p:cNvPr id="277" name="Freeform 56">
                    <a:extLst>
                      <a:ext uri="{FF2B5EF4-FFF2-40B4-BE49-F238E27FC236}">
                        <a16:creationId xmlns:a16="http://schemas.microsoft.com/office/drawing/2014/main" id="{B0282413-DB94-475C-9DC6-6293F3004850}"/>
                      </a:ext>
                    </a:extLst>
                  </p:cNvPr>
                  <p:cNvSpPr/>
                  <p:nvPr/>
                </p:nvSpPr>
                <p:spPr>
                  <a:xfrm>
                    <a:off x="6469433" y="4853073"/>
                    <a:ext cx="218582" cy="494769"/>
                  </a:xfrm>
                  <a:custGeom>
                    <a:avLst/>
                    <a:gdLst>
                      <a:gd name="connsiteX0" fmla="*/ 0 w 216877"/>
                      <a:gd name="connsiteY0" fmla="*/ 404608 h 511982"/>
                      <a:gd name="connsiteX1" fmla="*/ 70339 w 216877"/>
                      <a:gd name="connsiteY1" fmla="*/ 486669 h 511982"/>
                      <a:gd name="connsiteX2" fmla="*/ 117231 w 216877"/>
                      <a:gd name="connsiteY2" fmla="*/ 11885 h 511982"/>
                      <a:gd name="connsiteX3" fmla="*/ 216877 w 216877"/>
                      <a:gd name="connsiteY3" fmla="*/ 176008 h 511982"/>
                      <a:gd name="connsiteX0" fmla="*/ 0 w 216877"/>
                      <a:gd name="connsiteY0" fmla="*/ 369439 h 504470"/>
                      <a:gd name="connsiteX1" fmla="*/ 70339 w 216877"/>
                      <a:gd name="connsiteY1" fmla="*/ 486669 h 504470"/>
                      <a:gd name="connsiteX2" fmla="*/ 117231 w 216877"/>
                      <a:gd name="connsiteY2" fmla="*/ 11885 h 504470"/>
                      <a:gd name="connsiteX3" fmla="*/ 216877 w 216877"/>
                      <a:gd name="connsiteY3" fmla="*/ 176008 h 504470"/>
                      <a:gd name="connsiteX0" fmla="*/ 199 w 217076"/>
                      <a:gd name="connsiteY0" fmla="*/ 369439 h 507201"/>
                      <a:gd name="connsiteX1" fmla="*/ 70538 w 217076"/>
                      <a:gd name="connsiteY1" fmla="*/ 486669 h 507201"/>
                      <a:gd name="connsiteX2" fmla="*/ 117430 w 217076"/>
                      <a:gd name="connsiteY2" fmla="*/ 11885 h 507201"/>
                      <a:gd name="connsiteX3" fmla="*/ 217076 w 217076"/>
                      <a:gd name="connsiteY3" fmla="*/ 176008 h 507201"/>
                      <a:gd name="connsiteX0" fmla="*/ 199 w 217076"/>
                      <a:gd name="connsiteY0" fmla="*/ 360769 h 498531"/>
                      <a:gd name="connsiteX1" fmla="*/ 70538 w 217076"/>
                      <a:gd name="connsiteY1" fmla="*/ 477999 h 498531"/>
                      <a:gd name="connsiteX2" fmla="*/ 117430 w 217076"/>
                      <a:gd name="connsiteY2" fmla="*/ 3215 h 498531"/>
                      <a:gd name="connsiteX3" fmla="*/ 217076 w 217076"/>
                      <a:gd name="connsiteY3" fmla="*/ 167338 h 498531"/>
                      <a:gd name="connsiteX0" fmla="*/ 1705 w 218582"/>
                      <a:gd name="connsiteY0" fmla="*/ 360769 h 496108"/>
                      <a:gd name="connsiteX1" fmla="*/ 72044 w 218582"/>
                      <a:gd name="connsiteY1" fmla="*/ 477999 h 496108"/>
                      <a:gd name="connsiteX2" fmla="*/ 118936 w 218582"/>
                      <a:gd name="connsiteY2" fmla="*/ 3215 h 496108"/>
                      <a:gd name="connsiteX3" fmla="*/ 218582 w 218582"/>
                      <a:gd name="connsiteY3" fmla="*/ 167338 h 496108"/>
                      <a:gd name="connsiteX0" fmla="*/ 1705 w 218582"/>
                      <a:gd name="connsiteY0" fmla="*/ 357573 h 494507"/>
                      <a:gd name="connsiteX1" fmla="*/ 72044 w 218582"/>
                      <a:gd name="connsiteY1" fmla="*/ 474803 h 494507"/>
                      <a:gd name="connsiteX2" fmla="*/ 118936 w 218582"/>
                      <a:gd name="connsiteY2" fmla="*/ 19 h 494507"/>
                      <a:gd name="connsiteX3" fmla="*/ 218582 w 218582"/>
                      <a:gd name="connsiteY3" fmla="*/ 494507 h 494507"/>
                      <a:gd name="connsiteX0" fmla="*/ 1705 w 219110"/>
                      <a:gd name="connsiteY0" fmla="*/ 357573 h 494507"/>
                      <a:gd name="connsiteX1" fmla="*/ 72044 w 219110"/>
                      <a:gd name="connsiteY1" fmla="*/ 474803 h 494507"/>
                      <a:gd name="connsiteX2" fmla="*/ 118936 w 219110"/>
                      <a:gd name="connsiteY2" fmla="*/ 19 h 494507"/>
                      <a:gd name="connsiteX3" fmla="*/ 218582 w 219110"/>
                      <a:gd name="connsiteY3" fmla="*/ 494507 h 494507"/>
                      <a:gd name="connsiteX0" fmla="*/ 1705 w 218582"/>
                      <a:gd name="connsiteY0" fmla="*/ 357835 h 494769"/>
                      <a:gd name="connsiteX1" fmla="*/ 72044 w 218582"/>
                      <a:gd name="connsiteY1" fmla="*/ 475065 h 494769"/>
                      <a:gd name="connsiteX2" fmla="*/ 118936 w 218582"/>
                      <a:gd name="connsiteY2" fmla="*/ 281 h 494769"/>
                      <a:gd name="connsiteX3" fmla="*/ 218582 w 218582"/>
                      <a:gd name="connsiteY3" fmla="*/ 494769 h 494769"/>
                    </a:gdLst>
                    <a:ahLst/>
                    <a:cxnLst>
                      <a:cxn ang="0">
                        <a:pos x="connsiteX0" y="connsiteY0"/>
                      </a:cxn>
                      <a:cxn ang="0">
                        <a:pos x="connsiteX1" y="connsiteY1"/>
                      </a:cxn>
                      <a:cxn ang="0">
                        <a:pos x="connsiteX2" y="connsiteY2"/>
                      </a:cxn>
                      <a:cxn ang="0">
                        <a:pos x="connsiteX3" y="connsiteY3"/>
                      </a:cxn>
                    </a:cxnLst>
                    <a:rect l="l" t="t" r="r" b="b"/>
                    <a:pathLst>
                      <a:path w="218582" h="494769">
                        <a:moveTo>
                          <a:pt x="1705" y="357835"/>
                        </a:moveTo>
                        <a:cubicBezTo>
                          <a:pt x="-2203" y="455038"/>
                          <a:pt x="-6110" y="528795"/>
                          <a:pt x="72044" y="475065"/>
                        </a:cubicBezTo>
                        <a:cubicBezTo>
                          <a:pt x="150198" y="421335"/>
                          <a:pt x="30571" y="12982"/>
                          <a:pt x="118936" y="281"/>
                        </a:cubicBezTo>
                        <a:cubicBezTo>
                          <a:pt x="207301" y="-12420"/>
                          <a:pt x="216628" y="407823"/>
                          <a:pt x="218582" y="494769"/>
                        </a:cubicBezTo>
                      </a:path>
                    </a:pathLst>
                  </a:custGeom>
                  <a:noFill/>
                  <a:ln w="15875"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278" name="Freeform 57">
                    <a:extLst>
                      <a:ext uri="{FF2B5EF4-FFF2-40B4-BE49-F238E27FC236}">
                        <a16:creationId xmlns:a16="http://schemas.microsoft.com/office/drawing/2014/main" id="{99C05694-1662-4FA5-B719-6563F695D768}"/>
                      </a:ext>
                    </a:extLst>
                  </p:cNvPr>
                  <p:cNvSpPr/>
                  <p:nvPr/>
                </p:nvSpPr>
                <p:spPr>
                  <a:xfrm rot="21282950">
                    <a:off x="6406035" y="4959902"/>
                    <a:ext cx="128126" cy="324226"/>
                  </a:xfrm>
                  <a:custGeom>
                    <a:avLst/>
                    <a:gdLst>
                      <a:gd name="connsiteX0" fmla="*/ 0 w 73403"/>
                      <a:gd name="connsiteY0" fmla="*/ 11977 h 185750"/>
                      <a:gd name="connsiteX1" fmla="*/ 39065 w 73403"/>
                      <a:gd name="connsiteY1" fmla="*/ 42234 h 185750"/>
                      <a:gd name="connsiteX2" fmla="*/ 71776 w 73403"/>
                      <a:gd name="connsiteY2" fmla="*/ 0 h 185750"/>
                      <a:gd name="connsiteX3" fmla="*/ 73403 w 73403"/>
                      <a:gd name="connsiteY3" fmla="*/ 0 h 185750"/>
                      <a:gd name="connsiteX4" fmla="*/ 73403 w 73403"/>
                      <a:gd name="connsiteY4" fmla="*/ 185750 h 185750"/>
                      <a:gd name="connsiteX5" fmla="*/ 0 w 73403"/>
                      <a:gd name="connsiteY5" fmla="*/ 185750 h 18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403" h="185750">
                        <a:moveTo>
                          <a:pt x="0" y="11977"/>
                        </a:moveTo>
                        <a:lnTo>
                          <a:pt x="39065" y="42234"/>
                        </a:lnTo>
                        <a:lnTo>
                          <a:pt x="71776" y="0"/>
                        </a:lnTo>
                        <a:lnTo>
                          <a:pt x="73403" y="0"/>
                        </a:lnTo>
                        <a:lnTo>
                          <a:pt x="73403" y="185750"/>
                        </a:lnTo>
                        <a:lnTo>
                          <a:pt x="0" y="185750"/>
                        </a:lnTo>
                        <a:close/>
                      </a:path>
                    </a:pathLst>
                  </a:custGeom>
                  <a:solidFill>
                    <a:srgbClr val="71E2C4"/>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279" name="Freeform 58">
                    <a:extLst>
                      <a:ext uri="{FF2B5EF4-FFF2-40B4-BE49-F238E27FC236}">
                        <a16:creationId xmlns:a16="http://schemas.microsoft.com/office/drawing/2014/main" id="{C9037813-295A-4AC7-AB17-4738CDA3234E}"/>
                      </a:ext>
                    </a:extLst>
                  </p:cNvPr>
                  <p:cNvSpPr/>
                  <p:nvPr/>
                </p:nvSpPr>
                <p:spPr>
                  <a:xfrm>
                    <a:off x="6597559" y="4934217"/>
                    <a:ext cx="128125" cy="323110"/>
                  </a:xfrm>
                  <a:custGeom>
                    <a:avLst/>
                    <a:gdLst>
                      <a:gd name="connsiteX0" fmla="*/ 0 w 73403"/>
                      <a:gd name="connsiteY0" fmla="*/ 13497 h 185110"/>
                      <a:gd name="connsiteX1" fmla="*/ 39346 w 73403"/>
                      <a:gd name="connsiteY1" fmla="*/ 43972 h 185110"/>
                      <a:gd name="connsiteX2" fmla="*/ 73403 w 73403"/>
                      <a:gd name="connsiteY2" fmla="*/ 0 h 185110"/>
                      <a:gd name="connsiteX3" fmla="*/ 73403 w 73403"/>
                      <a:gd name="connsiteY3" fmla="*/ 185110 h 185110"/>
                      <a:gd name="connsiteX4" fmla="*/ 0 w 73403"/>
                      <a:gd name="connsiteY4" fmla="*/ 185110 h 185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403" h="185110">
                        <a:moveTo>
                          <a:pt x="0" y="13497"/>
                        </a:moveTo>
                        <a:lnTo>
                          <a:pt x="39346" y="43972"/>
                        </a:lnTo>
                        <a:lnTo>
                          <a:pt x="73403" y="0"/>
                        </a:lnTo>
                        <a:lnTo>
                          <a:pt x="73403" y="185110"/>
                        </a:lnTo>
                        <a:lnTo>
                          <a:pt x="0" y="185110"/>
                        </a:lnTo>
                        <a:close/>
                      </a:path>
                    </a:pathLst>
                  </a:custGeom>
                  <a:solidFill>
                    <a:srgbClr val="71E2C4"/>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grpSp>
          </p:grpSp>
        </p:grpSp>
        <p:pic>
          <p:nvPicPr>
            <p:cNvPr id="270" name="Picture 42">
              <a:extLst>
                <a:ext uri="{FF2B5EF4-FFF2-40B4-BE49-F238E27FC236}">
                  <a16:creationId xmlns:a16="http://schemas.microsoft.com/office/drawing/2014/main" id="{0300AEAC-FB1B-4FD1-B6EA-A7845C67452D}"/>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2531642" y="3308931"/>
              <a:ext cx="1389615" cy="265955"/>
            </a:xfrm>
            <a:prstGeom prst="rect">
              <a:avLst/>
            </a:prstGeom>
            <a:ln>
              <a:noFill/>
            </a:ln>
            <a:effectLst>
              <a:glow rad="12700">
                <a:srgbClr val="FFFFFF"/>
              </a:glow>
            </a:effectLst>
          </p:spPr>
        </p:pic>
      </p:grpSp>
      <p:grpSp>
        <p:nvGrpSpPr>
          <p:cNvPr id="114" name="Group 39">
            <a:extLst>
              <a:ext uri="{FF2B5EF4-FFF2-40B4-BE49-F238E27FC236}">
                <a16:creationId xmlns:a16="http://schemas.microsoft.com/office/drawing/2014/main" id="{550A6C93-5D68-4A59-A8C9-19F0CA60BDD8}"/>
              </a:ext>
            </a:extLst>
          </p:cNvPr>
          <p:cNvGrpSpPr/>
          <p:nvPr/>
        </p:nvGrpSpPr>
        <p:grpSpPr>
          <a:xfrm>
            <a:off x="3261008" y="2824862"/>
            <a:ext cx="1831981" cy="2128668"/>
            <a:chOff x="-234972" y="1500773"/>
            <a:chExt cx="5053720" cy="5145413"/>
          </a:xfrm>
        </p:grpSpPr>
        <p:pic>
          <p:nvPicPr>
            <p:cNvPr id="115" name="Picture 40">
              <a:extLst>
                <a:ext uri="{FF2B5EF4-FFF2-40B4-BE49-F238E27FC236}">
                  <a16:creationId xmlns:a16="http://schemas.microsoft.com/office/drawing/2014/main" id="{EE02DFED-2700-48F1-872A-BFED4EAAA7BC}"/>
                </a:ext>
              </a:extLst>
            </p:cNvPr>
            <p:cNvPicPr>
              <a:picLocks noChangeAspect="1"/>
            </p:cNvPicPr>
            <p:nvPr/>
          </p:nvPicPr>
          <p:blipFill>
            <a:blip r:embed="rId4" cstate="screen">
              <a:duotone>
                <a:srgbClr val="EBEBEB">
                  <a:shade val="45000"/>
                  <a:satMod val="135000"/>
                </a:srgbClr>
                <a:prstClr val="white"/>
              </a:duotone>
              <a:extLst>
                <a:ext uri="{28A0092B-C50C-407E-A947-70E740481C1C}">
                  <a14:useLocalDpi xmlns:a14="http://schemas.microsoft.com/office/drawing/2010/main" val="0"/>
                </a:ext>
              </a:extLst>
            </a:blip>
            <a:stretch>
              <a:fillRect/>
            </a:stretch>
          </p:blipFill>
          <p:spPr>
            <a:xfrm>
              <a:off x="289078" y="1559172"/>
              <a:ext cx="1517166" cy="1514402"/>
            </a:xfrm>
            <a:prstGeom prst="rect">
              <a:avLst/>
            </a:prstGeom>
          </p:spPr>
        </p:pic>
        <p:grpSp>
          <p:nvGrpSpPr>
            <p:cNvPr id="116" name="Group 41">
              <a:extLst>
                <a:ext uri="{FF2B5EF4-FFF2-40B4-BE49-F238E27FC236}">
                  <a16:creationId xmlns:a16="http://schemas.microsoft.com/office/drawing/2014/main" id="{F8C7B524-E984-4FC4-8935-CF95DBD419DF}"/>
                </a:ext>
              </a:extLst>
            </p:cNvPr>
            <p:cNvGrpSpPr/>
            <p:nvPr/>
          </p:nvGrpSpPr>
          <p:grpSpPr>
            <a:xfrm>
              <a:off x="1964903" y="1500773"/>
              <a:ext cx="2446755" cy="3104678"/>
              <a:chOff x="543154" y="2842578"/>
              <a:chExt cx="2446755" cy="3104678"/>
            </a:xfrm>
          </p:grpSpPr>
          <p:sp>
            <p:nvSpPr>
              <p:cNvPr id="125" name="Oval 50">
                <a:extLst>
                  <a:ext uri="{FF2B5EF4-FFF2-40B4-BE49-F238E27FC236}">
                    <a16:creationId xmlns:a16="http://schemas.microsoft.com/office/drawing/2014/main" id="{613191BA-4936-4F59-8F80-ACB31B587B74}"/>
                  </a:ext>
                </a:extLst>
              </p:cNvPr>
              <p:cNvSpPr/>
              <p:nvPr/>
            </p:nvSpPr>
            <p:spPr>
              <a:xfrm rot="382802">
                <a:off x="543154" y="3502052"/>
                <a:ext cx="2446755" cy="2445204"/>
              </a:xfrm>
              <a:prstGeom prst="ellipse">
                <a:avLst/>
              </a:prstGeom>
              <a:solidFill>
                <a:srgbClr val="0A6FA7"/>
              </a:solidFill>
              <a:ln w="28575" cap="flat" cmpd="sng" algn="ctr">
                <a:solidFill>
                  <a:srgbClr val="003854"/>
                </a:solidFill>
                <a:prstDash val="solid"/>
              </a:ln>
              <a:effectLst/>
            </p:spPr>
            <p:txBody>
              <a:bodyPr wrap="square" rtlCol="0" anchor="ctr">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Calibri" panose="020F0502020204030204" pitchFamily="34" charset="0"/>
                </a:endParaRPr>
              </a:p>
            </p:txBody>
          </p:sp>
          <p:sp>
            <p:nvSpPr>
              <p:cNvPr id="126" name="Oval 51">
                <a:extLst>
                  <a:ext uri="{FF2B5EF4-FFF2-40B4-BE49-F238E27FC236}">
                    <a16:creationId xmlns:a16="http://schemas.microsoft.com/office/drawing/2014/main" id="{2F9DDF6E-1362-4EEF-893E-66E1665EF5FE}"/>
                  </a:ext>
                </a:extLst>
              </p:cNvPr>
              <p:cNvSpPr/>
              <p:nvPr/>
            </p:nvSpPr>
            <p:spPr>
              <a:xfrm rot="382802">
                <a:off x="1035191" y="3964417"/>
                <a:ext cx="1481015" cy="1459532"/>
              </a:xfrm>
              <a:prstGeom prst="ellipse">
                <a:avLst/>
              </a:prstGeom>
              <a:solidFill>
                <a:srgbClr val="003854"/>
              </a:solidFill>
              <a:ln w="9525" cap="flat" cmpd="sng" algn="ctr">
                <a:noFill/>
                <a:prstDash val="solid"/>
              </a:ln>
              <a:effectLst/>
            </p:spPr>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p>
            </p:txBody>
          </p:sp>
          <p:grpSp>
            <p:nvGrpSpPr>
              <p:cNvPr id="127" name="Group 52">
                <a:extLst>
                  <a:ext uri="{FF2B5EF4-FFF2-40B4-BE49-F238E27FC236}">
                    <a16:creationId xmlns:a16="http://schemas.microsoft.com/office/drawing/2014/main" id="{B7D6BA8F-CD5E-4F54-88B8-7109D5224D30}"/>
                  </a:ext>
                </a:extLst>
              </p:cNvPr>
              <p:cNvGrpSpPr/>
              <p:nvPr/>
            </p:nvGrpSpPr>
            <p:grpSpPr>
              <a:xfrm rot="382802">
                <a:off x="1636651" y="2842578"/>
                <a:ext cx="341913" cy="1242520"/>
                <a:chOff x="6380608" y="4792768"/>
                <a:chExt cx="387552" cy="1408363"/>
              </a:xfrm>
            </p:grpSpPr>
            <p:grpSp>
              <p:nvGrpSpPr>
                <p:cNvPr id="139" name="Group 64">
                  <a:extLst>
                    <a:ext uri="{FF2B5EF4-FFF2-40B4-BE49-F238E27FC236}">
                      <a16:creationId xmlns:a16="http://schemas.microsoft.com/office/drawing/2014/main" id="{DA6FC7A1-1E9D-49D1-A99B-1119AC36487A}"/>
                    </a:ext>
                  </a:extLst>
                </p:cNvPr>
                <p:cNvGrpSpPr/>
                <p:nvPr/>
              </p:nvGrpSpPr>
              <p:grpSpPr>
                <a:xfrm>
                  <a:off x="6613444" y="5337035"/>
                  <a:ext cx="154716" cy="864096"/>
                  <a:chOff x="6540429" y="5301209"/>
                  <a:chExt cx="154716" cy="864096"/>
                </a:xfrm>
              </p:grpSpPr>
              <p:sp>
                <p:nvSpPr>
                  <p:cNvPr id="144" name="Rectangle 69">
                    <a:extLst>
                      <a:ext uri="{FF2B5EF4-FFF2-40B4-BE49-F238E27FC236}">
                        <a16:creationId xmlns:a16="http://schemas.microsoft.com/office/drawing/2014/main" id="{9AEF10A6-96E1-4596-9717-129127855DFE}"/>
                      </a:ext>
                    </a:extLst>
                  </p:cNvPr>
                  <p:cNvSpPr/>
                  <p:nvPr/>
                </p:nvSpPr>
                <p:spPr>
                  <a:xfrm flipH="1">
                    <a:off x="6540429" y="5301209"/>
                    <a:ext cx="154716" cy="300170"/>
                  </a:xfrm>
                  <a:prstGeom prst="rect">
                    <a:avLst/>
                  </a:prstGeom>
                  <a:solidFill>
                    <a:srgbClr val="3894A2"/>
                  </a:solidFill>
                  <a:ln w="127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grpSp>
                <p:nvGrpSpPr>
                  <p:cNvPr id="145" name="Group 70">
                    <a:extLst>
                      <a:ext uri="{FF2B5EF4-FFF2-40B4-BE49-F238E27FC236}">
                        <a16:creationId xmlns:a16="http://schemas.microsoft.com/office/drawing/2014/main" id="{F76029B2-1608-4A10-B8EF-79E77E6EE4AC}"/>
                      </a:ext>
                    </a:extLst>
                  </p:cNvPr>
                  <p:cNvGrpSpPr/>
                  <p:nvPr/>
                </p:nvGrpSpPr>
                <p:grpSpPr>
                  <a:xfrm>
                    <a:off x="6540429" y="5601378"/>
                    <a:ext cx="154716" cy="563927"/>
                    <a:chOff x="6540429" y="5688418"/>
                    <a:chExt cx="154716" cy="476887"/>
                  </a:xfrm>
                </p:grpSpPr>
                <p:sp>
                  <p:nvSpPr>
                    <p:cNvPr id="146" name="Rectangle 71">
                      <a:extLst>
                        <a:ext uri="{FF2B5EF4-FFF2-40B4-BE49-F238E27FC236}">
                          <a16:creationId xmlns:a16="http://schemas.microsoft.com/office/drawing/2014/main" id="{0A9D7563-51BE-4FAC-9259-C0A16B88AA9E}"/>
                        </a:ext>
                      </a:extLst>
                    </p:cNvPr>
                    <p:cNvSpPr/>
                    <p:nvPr/>
                  </p:nvSpPr>
                  <p:spPr>
                    <a:xfrm flipH="1">
                      <a:off x="6540429" y="5688418"/>
                      <a:ext cx="154716" cy="158962"/>
                    </a:xfrm>
                    <a:prstGeom prst="rect">
                      <a:avLst/>
                    </a:prstGeom>
                    <a:solidFill>
                      <a:srgbClr val="006FA7"/>
                    </a:solidFill>
                    <a:ln w="127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147" name="Rectangle 72">
                      <a:extLst>
                        <a:ext uri="{FF2B5EF4-FFF2-40B4-BE49-F238E27FC236}">
                          <a16:creationId xmlns:a16="http://schemas.microsoft.com/office/drawing/2014/main" id="{C35C0B39-1CDA-444C-9E47-ED80BA1F3753}"/>
                        </a:ext>
                      </a:extLst>
                    </p:cNvPr>
                    <p:cNvSpPr/>
                    <p:nvPr/>
                  </p:nvSpPr>
                  <p:spPr>
                    <a:xfrm flipH="1">
                      <a:off x="6540429" y="5847380"/>
                      <a:ext cx="154716" cy="158962"/>
                    </a:xfrm>
                    <a:prstGeom prst="rect">
                      <a:avLst/>
                    </a:prstGeom>
                    <a:solidFill>
                      <a:srgbClr val="F2AB4E"/>
                    </a:solidFill>
                    <a:ln w="127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148" name="Rectangle 73">
                      <a:extLst>
                        <a:ext uri="{FF2B5EF4-FFF2-40B4-BE49-F238E27FC236}">
                          <a16:creationId xmlns:a16="http://schemas.microsoft.com/office/drawing/2014/main" id="{896D8443-2472-4FE2-8219-30627A96D145}"/>
                        </a:ext>
                      </a:extLst>
                    </p:cNvPr>
                    <p:cNvSpPr/>
                    <p:nvPr/>
                  </p:nvSpPr>
                  <p:spPr>
                    <a:xfrm flipH="1">
                      <a:off x="6540429" y="6006343"/>
                      <a:ext cx="154716" cy="158962"/>
                    </a:xfrm>
                    <a:prstGeom prst="rect">
                      <a:avLst/>
                    </a:prstGeom>
                    <a:solidFill>
                      <a:srgbClr val="EB1E73"/>
                    </a:solidFill>
                    <a:ln w="127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grpSp>
            </p:grpSp>
            <p:grpSp>
              <p:nvGrpSpPr>
                <p:cNvPr id="140" name="Group 65">
                  <a:extLst>
                    <a:ext uri="{FF2B5EF4-FFF2-40B4-BE49-F238E27FC236}">
                      <a16:creationId xmlns:a16="http://schemas.microsoft.com/office/drawing/2014/main" id="{E33D2EB0-5229-45CF-BCC8-A20680E92467}"/>
                    </a:ext>
                  </a:extLst>
                </p:cNvPr>
                <p:cNvGrpSpPr/>
                <p:nvPr/>
              </p:nvGrpSpPr>
              <p:grpSpPr>
                <a:xfrm>
                  <a:off x="6380608" y="4792768"/>
                  <a:ext cx="351628" cy="544267"/>
                  <a:chOff x="6406035" y="4853073"/>
                  <a:chExt cx="319649" cy="494769"/>
                </a:xfrm>
              </p:grpSpPr>
              <p:sp>
                <p:nvSpPr>
                  <p:cNvPr id="141" name="Freeform 66">
                    <a:extLst>
                      <a:ext uri="{FF2B5EF4-FFF2-40B4-BE49-F238E27FC236}">
                        <a16:creationId xmlns:a16="http://schemas.microsoft.com/office/drawing/2014/main" id="{A2643E1F-23A7-494D-8D2E-F2F4824985C2}"/>
                      </a:ext>
                    </a:extLst>
                  </p:cNvPr>
                  <p:cNvSpPr/>
                  <p:nvPr/>
                </p:nvSpPr>
                <p:spPr>
                  <a:xfrm>
                    <a:off x="6469433" y="4853073"/>
                    <a:ext cx="218582" cy="494769"/>
                  </a:xfrm>
                  <a:custGeom>
                    <a:avLst/>
                    <a:gdLst>
                      <a:gd name="connsiteX0" fmla="*/ 0 w 216877"/>
                      <a:gd name="connsiteY0" fmla="*/ 404608 h 511982"/>
                      <a:gd name="connsiteX1" fmla="*/ 70339 w 216877"/>
                      <a:gd name="connsiteY1" fmla="*/ 486669 h 511982"/>
                      <a:gd name="connsiteX2" fmla="*/ 117231 w 216877"/>
                      <a:gd name="connsiteY2" fmla="*/ 11885 h 511982"/>
                      <a:gd name="connsiteX3" fmla="*/ 216877 w 216877"/>
                      <a:gd name="connsiteY3" fmla="*/ 176008 h 511982"/>
                      <a:gd name="connsiteX0" fmla="*/ 0 w 216877"/>
                      <a:gd name="connsiteY0" fmla="*/ 369439 h 504470"/>
                      <a:gd name="connsiteX1" fmla="*/ 70339 w 216877"/>
                      <a:gd name="connsiteY1" fmla="*/ 486669 h 504470"/>
                      <a:gd name="connsiteX2" fmla="*/ 117231 w 216877"/>
                      <a:gd name="connsiteY2" fmla="*/ 11885 h 504470"/>
                      <a:gd name="connsiteX3" fmla="*/ 216877 w 216877"/>
                      <a:gd name="connsiteY3" fmla="*/ 176008 h 504470"/>
                      <a:gd name="connsiteX0" fmla="*/ 199 w 217076"/>
                      <a:gd name="connsiteY0" fmla="*/ 369439 h 507201"/>
                      <a:gd name="connsiteX1" fmla="*/ 70538 w 217076"/>
                      <a:gd name="connsiteY1" fmla="*/ 486669 h 507201"/>
                      <a:gd name="connsiteX2" fmla="*/ 117430 w 217076"/>
                      <a:gd name="connsiteY2" fmla="*/ 11885 h 507201"/>
                      <a:gd name="connsiteX3" fmla="*/ 217076 w 217076"/>
                      <a:gd name="connsiteY3" fmla="*/ 176008 h 507201"/>
                      <a:gd name="connsiteX0" fmla="*/ 199 w 217076"/>
                      <a:gd name="connsiteY0" fmla="*/ 360769 h 498531"/>
                      <a:gd name="connsiteX1" fmla="*/ 70538 w 217076"/>
                      <a:gd name="connsiteY1" fmla="*/ 477999 h 498531"/>
                      <a:gd name="connsiteX2" fmla="*/ 117430 w 217076"/>
                      <a:gd name="connsiteY2" fmla="*/ 3215 h 498531"/>
                      <a:gd name="connsiteX3" fmla="*/ 217076 w 217076"/>
                      <a:gd name="connsiteY3" fmla="*/ 167338 h 498531"/>
                      <a:gd name="connsiteX0" fmla="*/ 1705 w 218582"/>
                      <a:gd name="connsiteY0" fmla="*/ 360769 h 496108"/>
                      <a:gd name="connsiteX1" fmla="*/ 72044 w 218582"/>
                      <a:gd name="connsiteY1" fmla="*/ 477999 h 496108"/>
                      <a:gd name="connsiteX2" fmla="*/ 118936 w 218582"/>
                      <a:gd name="connsiteY2" fmla="*/ 3215 h 496108"/>
                      <a:gd name="connsiteX3" fmla="*/ 218582 w 218582"/>
                      <a:gd name="connsiteY3" fmla="*/ 167338 h 496108"/>
                      <a:gd name="connsiteX0" fmla="*/ 1705 w 218582"/>
                      <a:gd name="connsiteY0" fmla="*/ 357573 h 494507"/>
                      <a:gd name="connsiteX1" fmla="*/ 72044 w 218582"/>
                      <a:gd name="connsiteY1" fmla="*/ 474803 h 494507"/>
                      <a:gd name="connsiteX2" fmla="*/ 118936 w 218582"/>
                      <a:gd name="connsiteY2" fmla="*/ 19 h 494507"/>
                      <a:gd name="connsiteX3" fmla="*/ 218582 w 218582"/>
                      <a:gd name="connsiteY3" fmla="*/ 494507 h 494507"/>
                      <a:gd name="connsiteX0" fmla="*/ 1705 w 219110"/>
                      <a:gd name="connsiteY0" fmla="*/ 357573 h 494507"/>
                      <a:gd name="connsiteX1" fmla="*/ 72044 w 219110"/>
                      <a:gd name="connsiteY1" fmla="*/ 474803 h 494507"/>
                      <a:gd name="connsiteX2" fmla="*/ 118936 w 219110"/>
                      <a:gd name="connsiteY2" fmla="*/ 19 h 494507"/>
                      <a:gd name="connsiteX3" fmla="*/ 218582 w 219110"/>
                      <a:gd name="connsiteY3" fmla="*/ 494507 h 494507"/>
                      <a:gd name="connsiteX0" fmla="*/ 1705 w 218582"/>
                      <a:gd name="connsiteY0" fmla="*/ 357835 h 494769"/>
                      <a:gd name="connsiteX1" fmla="*/ 72044 w 218582"/>
                      <a:gd name="connsiteY1" fmla="*/ 475065 h 494769"/>
                      <a:gd name="connsiteX2" fmla="*/ 118936 w 218582"/>
                      <a:gd name="connsiteY2" fmla="*/ 281 h 494769"/>
                      <a:gd name="connsiteX3" fmla="*/ 218582 w 218582"/>
                      <a:gd name="connsiteY3" fmla="*/ 494769 h 494769"/>
                    </a:gdLst>
                    <a:ahLst/>
                    <a:cxnLst>
                      <a:cxn ang="0">
                        <a:pos x="connsiteX0" y="connsiteY0"/>
                      </a:cxn>
                      <a:cxn ang="0">
                        <a:pos x="connsiteX1" y="connsiteY1"/>
                      </a:cxn>
                      <a:cxn ang="0">
                        <a:pos x="connsiteX2" y="connsiteY2"/>
                      </a:cxn>
                      <a:cxn ang="0">
                        <a:pos x="connsiteX3" y="connsiteY3"/>
                      </a:cxn>
                    </a:cxnLst>
                    <a:rect l="l" t="t" r="r" b="b"/>
                    <a:pathLst>
                      <a:path w="218582" h="494769">
                        <a:moveTo>
                          <a:pt x="1705" y="357835"/>
                        </a:moveTo>
                        <a:cubicBezTo>
                          <a:pt x="-2203" y="455038"/>
                          <a:pt x="-6110" y="528795"/>
                          <a:pt x="72044" y="475065"/>
                        </a:cubicBezTo>
                        <a:cubicBezTo>
                          <a:pt x="150198" y="421335"/>
                          <a:pt x="30571" y="12982"/>
                          <a:pt x="118936" y="281"/>
                        </a:cubicBezTo>
                        <a:cubicBezTo>
                          <a:pt x="207301" y="-12420"/>
                          <a:pt x="216628" y="407823"/>
                          <a:pt x="218582" y="494769"/>
                        </a:cubicBezTo>
                      </a:path>
                    </a:pathLst>
                  </a:custGeom>
                  <a:noFill/>
                  <a:ln w="15875"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142" name="Freeform 67">
                    <a:extLst>
                      <a:ext uri="{FF2B5EF4-FFF2-40B4-BE49-F238E27FC236}">
                        <a16:creationId xmlns:a16="http://schemas.microsoft.com/office/drawing/2014/main" id="{9D7C2804-4BD6-4498-A384-A69F814B0473}"/>
                      </a:ext>
                    </a:extLst>
                  </p:cNvPr>
                  <p:cNvSpPr/>
                  <p:nvPr/>
                </p:nvSpPr>
                <p:spPr>
                  <a:xfrm rot="21282950">
                    <a:off x="6406035" y="4959902"/>
                    <a:ext cx="128126" cy="324226"/>
                  </a:xfrm>
                  <a:custGeom>
                    <a:avLst/>
                    <a:gdLst>
                      <a:gd name="connsiteX0" fmla="*/ 0 w 73403"/>
                      <a:gd name="connsiteY0" fmla="*/ 11977 h 185750"/>
                      <a:gd name="connsiteX1" fmla="*/ 39065 w 73403"/>
                      <a:gd name="connsiteY1" fmla="*/ 42234 h 185750"/>
                      <a:gd name="connsiteX2" fmla="*/ 71776 w 73403"/>
                      <a:gd name="connsiteY2" fmla="*/ 0 h 185750"/>
                      <a:gd name="connsiteX3" fmla="*/ 73403 w 73403"/>
                      <a:gd name="connsiteY3" fmla="*/ 0 h 185750"/>
                      <a:gd name="connsiteX4" fmla="*/ 73403 w 73403"/>
                      <a:gd name="connsiteY4" fmla="*/ 185750 h 185750"/>
                      <a:gd name="connsiteX5" fmla="*/ 0 w 73403"/>
                      <a:gd name="connsiteY5" fmla="*/ 185750 h 18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403" h="185750">
                        <a:moveTo>
                          <a:pt x="0" y="11977"/>
                        </a:moveTo>
                        <a:lnTo>
                          <a:pt x="39065" y="42234"/>
                        </a:lnTo>
                        <a:lnTo>
                          <a:pt x="71776" y="0"/>
                        </a:lnTo>
                        <a:lnTo>
                          <a:pt x="73403" y="0"/>
                        </a:lnTo>
                        <a:lnTo>
                          <a:pt x="73403" y="185750"/>
                        </a:lnTo>
                        <a:lnTo>
                          <a:pt x="0" y="185750"/>
                        </a:lnTo>
                        <a:close/>
                      </a:path>
                    </a:pathLst>
                  </a:custGeom>
                  <a:solidFill>
                    <a:srgbClr val="71E2C4"/>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143" name="Freeform 68">
                    <a:extLst>
                      <a:ext uri="{FF2B5EF4-FFF2-40B4-BE49-F238E27FC236}">
                        <a16:creationId xmlns:a16="http://schemas.microsoft.com/office/drawing/2014/main" id="{6B9A99A7-62C3-457A-A216-1FBA8D9C4481}"/>
                      </a:ext>
                    </a:extLst>
                  </p:cNvPr>
                  <p:cNvSpPr/>
                  <p:nvPr/>
                </p:nvSpPr>
                <p:spPr>
                  <a:xfrm>
                    <a:off x="6597559" y="4934217"/>
                    <a:ext cx="128125" cy="323110"/>
                  </a:xfrm>
                  <a:custGeom>
                    <a:avLst/>
                    <a:gdLst>
                      <a:gd name="connsiteX0" fmla="*/ 0 w 73403"/>
                      <a:gd name="connsiteY0" fmla="*/ 13497 h 185110"/>
                      <a:gd name="connsiteX1" fmla="*/ 39346 w 73403"/>
                      <a:gd name="connsiteY1" fmla="*/ 43972 h 185110"/>
                      <a:gd name="connsiteX2" fmla="*/ 73403 w 73403"/>
                      <a:gd name="connsiteY2" fmla="*/ 0 h 185110"/>
                      <a:gd name="connsiteX3" fmla="*/ 73403 w 73403"/>
                      <a:gd name="connsiteY3" fmla="*/ 185110 h 185110"/>
                      <a:gd name="connsiteX4" fmla="*/ 0 w 73403"/>
                      <a:gd name="connsiteY4" fmla="*/ 185110 h 185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403" h="185110">
                        <a:moveTo>
                          <a:pt x="0" y="13497"/>
                        </a:moveTo>
                        <a:lnTo>
                          <a:pt x="39346" y="43972"/>
                        </a:lnTo>
                        <a:lnTo>
                          <a:pt x="73403" y="0"/>
                        </a:lnTo>
                        <a:lnTo>
                          <a:pt x="73403" y="185110"/>
                        </a:lnTo>
                        <a:lnTo>
                          <a:pt x="0" y="185110"/>
                        </a:lnTo>
                        <a:close/>
                      </a:path>
                    </a:pathLst>
                  </a:custGeom>
                  <a:solidFill>
                    <a:srgbClr val="71E2C4"/>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grpSp>
          </p:grpSp>
          <p:grpSp>
            <p:nvGrpSpPr>
              <p:cNvPr id="128" name="Group 53">
                <a:extLst>
                  <a:ext uri="{FF2B5EF4-FFF2-40B4-BE49-F238E27FC236}">
                    <a16:creationId xmlns:a16="http://schemas.microsoft.com/office/drawing/2014/main" id="{0B10BE90-F2BC-45AA-AADD-6A9B37874B59}"/>
                  </a:ext>
                </a:extLst>
              </p:cNvPr>
              <p:cNvGrpSpPr/>
              <p:nvPr/>
            </p:nvGrpSpPr>
            <p:grpSpPr>
              <a:xfrm rot="19282802">
                <a:off x="716129" y="3217523"/>
                <a:ext cx="341913" cy="1242520"/>
                <a:chOff x="6380608" y="4792768"/>
                <a:chExt cx="387552" cy="1408363"/>
              </a:xfrm>
            </p:grpSpPr>
            <p:grpSp>
              <p:nvGrpSpPr>
                <p:cNvPr id="129" name="Group 54">
                  <a:extLst>
                    <a:ext uri="{FF2B5EF4-FFF2-40B4-BE49-F238E27FC236}">
                      <a16:creationId xmlns:a16="http://schemas.microsoft.com/office/drawing/2014/main" id="{E8409244-7836-4815-AD98-1D65B01F30C5}"/>
                    </a:ext>
                  </a:extLst>
                </p:cNvPr>
                <p:cNvGrpSpPr/>
                <p:nvPr/>
              </p:nvGrpSpPr>
              <p:grpSpPr>
                <a:xfrm>
                  <a:off x="6613444" y="5337035"/>
                  <a:ext cx="154716" cy="864096"/>
                  <a:chOff x="6540429" y="5301209"/>
                  <a:chExt cx="154716" cy="864096"/>
                </a:xfrm>
              </p:grpSpPr>
              <p:sp>
                <p:nvSpPr>
                  <p:cNvPr id="134" name="Rectangle 59">
                    <a:extLst>
                      <a:ext uri="{FF2B5EF4-FFF2-40B4-BE49-F238E27FC236}">
                        <a16:creationId xmlns:a16="http://schemas.microsoft.com/office/drawing/2014/main" id="{7B894BAF-8C23-4CFE-8405-B542B8BDB80F}"/>
                      </a:ext>
                    </a:extLst>
                  </p:cNvPr>
                  <p:cNvSpPr/>
                  <p:nvPr/>
                </p:nvSpPr>
                <p:spPr>
                  <a:xfrm flipH="1">
                    <a:off x="6540429" y="5301209"/>
                    <a:ext cx="154716" cy="300170"/>
                  </a:xfrm>
                  <a:prstGeom prst="rect">
                    <a:avLst/>
                  </a:prstGeom>
                  <a:solidFill>
                    <a:srgbClr val="3894A2"/>
                  </a:solidFill>
                  <a:ln w="127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grpSp>
                <p:nvGrpSpPr>
                  <p:cNvPr id="135" name="Group 60">
                    <a:extLst>
                      <a:ext uri="{FF2B5EF4-FFF2-40B4-BE49-F238E27FC236}">
                        <a16:creationId xmlns:a16="http://schemas.microsoft.com/office/drawing/2014/main" id="{E3D6069E-7D85-4CA0-ABA1-D3B4BD6FE978}"/>
                      </a:ext>
                    </a:extLst>
                  </p:cNvPr>
                  <p:cNvGrpSpPr/>
                  <p:nvPr/>
                </p:nvGrpSpPr>
                <p:grpSpPr>
                  <a:xfrm>
                    <a:off x="6540429" y="5601378"/>
                    <a:ext cx="154716" cy="563927"/>
                    <a:chOff x="6540429" y="5688418"/>
                    <a:chExt cx="154716" cy="476887"/>
                  </a:xfrm>
                </p:grpSpPr>
                <p:sp>
                  <p:nvSpPr>
                    <p:cNvPr id="136" name="Rectangle 61">
                      <a:extLst>
                        <a:ext uri="{FF2B5EF4-FFF2-40B4-BE49-F238E27FC236}">
                          <a16:creationId xmlns:a16="http://schemas.microsoft.com/office/drawing/2014/main" id="{00FC268C-19D8-4DA2-A9AF-0087EAACC8E7}"/>
                        </a:ext>
                      </a:extLst>
                    </p:cNvPr>
                    <p:cNvSpPr/>
                    <p:nvPr/>
                  </p:nvSpPr>
                  <p:spPr>
                    <a:xfrm flipH="1">
                      <a:off x="6540429" y="5688418"/>
                      <a:ext cx="154716" cy="158962"/>
                    </a:xfrm>
                    <a:prstGeom prst="rect">
                      <a:avLst/>
                    </a:prstGeom>
                    <a:solidFill>
                      <a:srgbClr val="006FA7"/>
                    </a:solidFill>
                    <a:ln w="127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137" name="Rectangle 62">
                      <a:extLst>
                        <a:ext uri="{FF2B5EF4-FFF2-40B4-BE49-F238E27FC236}">
                          <a16:creationId xmlns:a16="http://schemas.microsoft.com/office/drawing/2014/main" id="{3249E505-7660-4BD3-AB88-589646BCF8A3}"/>
                        </a:ext>
                      </a:extLst>
                    </p:cNvPr>
                    <p:cNvSpPr/>
                    <p:nvPr/>
                  </p:nvSpPr>
                  <p:spPr>
                    <a:xfrm flipH="1">
                      <a:off x="6540429" y="5847380"/>
                      <a:ext cx="154716" cy="158962"/>
                    </a:xfrm>
                    <a:prstGeom prst="rect">
                      <a:avLst/>
                    </a:prstGeom>
                    <a:solidFill>
                      <a:srgbClr val="F2AB4E"/>
                    </a:solidFill>
                    <a:ln w="127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138" name="Rectangle 63">
                      <a:extLst>
                        <a:ext uri="{FF2B5EF4-FFF2-40B4-BE49-F238E27FC236}">
                          <a16:creationId xmlns:a16="http://schemas.microsoft.com/office/drawing/2014/main" id="{BEAE313C-7C22-4A3F-A9A3-162FE42F9AFC}"/>
                        </a:ext>
                      </a:extLst>
                    </p:cNvPr>
                    <p:cNvSpPr/>
                    <p:nvPr/>
                  </p:nvSpPr>
                  <p:spPr>
                    <a:xfrm flipH="1">
                      <a:off x="6540429" y="6006343"/>
                      <a:ext cx="154716" cy="158962"/>
                    </a:xfrm>
                    <a:prstGeom prst="rect">
                      <a:avLst/>
                    </a:prstGeom>
                    <a:solidFill>
                      <a:srgbClr val="EB1E73"/>
                    </a:solidFill>
                    <a:ln w="127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grpSp>
            </p:grpSp>
            <p:grpSp>
              <p:nvGrpSpPr>
                <p:cNvPr id="130" name="Group 55">
                  <a:extLst>
                    <a:ext uri="{FF2B5EF4-FFF2-40B4-BE49-F238E27FC236}">
                      <a16:creationId xmlns:a16="http://schemas.microsoft.com/office/drawing/2014/main" id="{569DD226-493C-41C6-99A3-329EE5B1C470}"/>
                    </a:ext>
                  </a:extLst>
                </p:cNvPr>
                <p:cNvGrpSpPr/>
                <p:nvPr/>
              </p:nvGrpSpPr>
              <p:grpSpPr>
                <a:xfrm>
                  <a:off x="6380608" y="4792768"/>
                  <a:ext cx="351628" cy="544267"/>
                  <a:chOff x="6406035" y="4853073"/>
                  <a:chExt cx="319649" cy="494769"/>
                </a:xfrm>
              </p:grpSpPr>
              <p:sp>
                <p:nvSpPr>
                  <p:cNvPr id="131" name="Freeform 56">
                    <a:extLst>
                      <a:ext uri="{FF2B5EF4-FFF2-40B4-BE49-F238E27FC236}">
                        <a16:creationId xmlns:a16="http://schemas.microsoft.com/office/drawing/2014/main" id="{9E9080BC-0108-411E-8BEB-130FD3BECD99}"/>
                      </a:ext>
                    </a:extLst>
                  </p:cNvPr>
                  <p:cNvSpPr/>
                  <p:nvPr/>
                </p:nvSpPr>
                <p:spPr>
                  <a:xfrm>
                    <a:off x="6469433" y="4853073"/>
                    <a:ext cx="218582" cy="494769"/>
                  </a:xfrm>
                  <a:custGeom>
                    <a:avLst/>
                    <a:gdLst>
                      <a:gd name="connsiteX0" fmla="*/ 0 w 216877"/>
                      <a:gd name="connsiteY0" fmla="*/ 404608 h 511982"/>
                      <a:gd name="connsiteX1" fmla="*/ 70339 w 216877"/>
                      <a:gd name="connsiteY1" fmla="*/ 486669 h 511982"/>
                      <a:gd name="connsiteX2" fmla="*/ 117231 w 216877"/>
                      <a:gd name="connsiteY2" fmla="*/ 11885 h 511982"/>
                      <a:gd name="connsiteX3" fmla="*/ 216877 w 216877"/>
                      <a:gd name="connsiteY3" fmla="*/ 176008 h 511982"/>
                      <a:gd name="connsiteX0" fmla="*/ 0 w 216877"/>
                      <a:gd name="connsiteY0" fmla="*/ 369439 h 504470"/>
                      <a:gd name="connsiteX1" fmla="*/ 70339 w 216877"/>
                      <a:gd name="connsiteY1" fmla="*/ 486669 h 504470"/>
                      <a:gd name="connsiteX2" fmla="*/ 117231 w 216877"/>
                      <a:gd name="connsiteY2" fmla="*/ 11885 h 504470"/>
                      <a:gd name="connsiteX3" fmla="*/ 216877 w 216877"/>
                      <a:gd name="connsiteY3" fmla="*/ 176008 h 504470"/>
                      <a:gd name="connsiteX0" fmla="*/ 199 w 217076"/>
                      <a:gd name="connsiteY0" fmla="*/ 369439 h 507201"/>
                      <a:gd name="connsiteX1" fmla="*/ 70538 w 217076"/>
                      <a:gd name="connsiteY1" fmla="*/ 486669 h 507201"/>
                      <a:gd name="connsiteX2" fmla="*/ 117430 w 217076"/>
                      <a:gd name="connsiteY2" fmla="*/ 11885 h 507201"/>
                      <a:gd name="connsiteX3" fmla="*/ 217076 w 217076"/>
                      <a:gd name="connsiteY3" fmla="*/ 176008 h 507201"/>
                      <a:gd name="connsiteX0" fmla="*/ 199 w 217076"/>
                      <a:gd name="connsiteY0" fmla="*/ 360769 h 498531"/>
                      <a:gd name="connsiteX1" fmla="*/ 70538 w 217076"/>
                      <a:gd name="connsiteY1" fmla="*/ 477999 h 498531"/>
                      <a:gd name="connsiteX2" fmla="*/ 117430 w 217076"/>
                      <a:gd name="connsiteY2" fmla="*/ 3215 h 498531"/>
                      <a:gd name="connsiteX3" fmla="*/ 217076 w 217076"/>
                      <a:gd name="connsiteY3" fmla="*/ 167338 h 498531"/>
                      <a:gd name="connsiteX0" fmla="*/ 1705 w 218582"/>
                      <a:gd name="connsiteY0" fmla="*/ 360769 h 496108"/>
                      <a:gd name="connsiteX1" fmla="*/ 72044 w 218582"/>
                      <a:gd name="connsiteY1" fmla="*/ 477999 h 496108"/>
                      <a:gd name="connsiteX2" fmla="*/ 118936 w 218582"/>
                      <a:gd name="connsiteY2" fmla="*/ 3215 h 496108"/>
                      <a:gd name="connsiteX3" fmla="*/ 218582 w 218582"/>
                      <a:gd name="connsiteY3" fmla="*/ 167338 h 496108"/>
                      <a:gd name="connsiteX0" fmla="*/ 1705 w 218582"/>
                      <a:gd name="connsiteY0" fmla="*/ 357573 h 494507"/>
                      <a:gd name="connsiteX1" fmla="*/ 72044 w 218582"/>
                      <a:gd name="connsiteY1" fmla="*/ 474803 h 494507"/>
                      <a:gd name="connsiteX2" fmla="*/ 118936 w 218582"/>
                      <a:gd name="connsiteY2" fmla="*/ 19 h 494507"/>
                      <a:gd name="connsiteX3" fmla="*/ 218582 w 218582"/>
                      <a:gd name="connsiteY3" fmla="*/ 494507 h 494507"/>
                      <a:gd name="connsiteX0" fmla="*/ 1705 w 219110"/>
                      <a:gd name="connsiteY0" fmla="*/ 357573 h 494507"/>
                      <a:gd name="connsiteX1" fmla="*/ 72044 w 219110"/>
                      <a:gd name="connsiteY1" fmla="*/ 474803 h 494507"/>
                      <a:gd name="connsiteX2" fmla="*/ 118936 w 219110"/>
                      <a:gd name="connsiteY2" fmla="*/ 19 h 494507"/>
                      <a:gd name="connsiteX3" fmla="*/ 218582 w 219110"/>
                      <a:gd name="connsiteY3" fmla="*/ 494507 h 494507"/>
                      <a:gd name="connsiteX0" fmla="*/ 1705 w 218582"/>
                      <a:gd name="connsiteY0" fmla="*/ 357835 h 494769"/>
                      <a:gd name="connsiteX1" fmla="*/ 72044 w 218582"/>
                      <a:gd name="connsiteY1" fmla="*/ 475065 h 494769"/>
                      <a:gd name="connsiteX2" fmla="*/ 118936 w 218582"/>
                      <a:gd name="connsiteY2" fmla="*/ 281 h 494769"/>
                      <a:gd name="connsiteX3" fmla="*/ 218582 w 218582"/>
                      <a:gd name="connsiteY3" fmla="*/ 494769 h 494769"/>
                    </a:gdLst>
                    <a:ahLst/>
                    <a:cxnLst>
                      <a:cxn ang="0">
                        <a:pos x="connsiteX0" y="connsiteY0"/>
                      </a:cxn>
                      <a:cxn ang="0">
                        <a:pos x="connsiteX1" y="connsiteY1"/>
                      </a:cxn>
                      <a:cxn ang="0">
                        <a:pos x="connsiteX2" y="connsiteY2"/>
                      </a:cxn>
                      <a:cxn ang="0">
                        <a:pos x="connsiteX3" y="connsiteY3"/>
                      </a:cxn>
                    </a:cxnLst>
                    <a:rect l="l" t="t" r="r" b="b"/>
                    <a:pathLst>
                      <a:path w="218582" h="494769">
                        <a:moveTo>
                          <a:pt x="1705" y="357835"/>
                        </a:moveTo>
                        <a:cubicBezTo>
                          <a:pt x="-2203" y="455038"/>
                          <a:pt x="-6110" y="528795"/>
                          <a:pt x="72044" y="475065"/>
                        </a:cubicBezTo>
                        <a:cubicBezTo>
                          <a:pt x="150198" y="421335"/>
                          <a:pt x="30571" y="12982"/>
                          <a:pt x="118936" y="281"/>
                        </a:cubicBezTo>
                        <a:cubicBezTo>
                          <a:pt x="207301" y="-12420"/>
                          <a:pt x="216628" y="407823"/>
                          <a:pt x="218582" y="494769"/>
                        </a:cubicBezTo>
                      </a:path>
                    </a:pathLst>
                  </a:custGeom>
                  <a:noFill/>
                  <a:ln w="15875"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132" name="Freeform 57">
                    <a:extLst>
                      <a:ext uri="{FF2B5EF4-FFF2-40B4-BE49-F238E27FC236}">
                        <a16:creationId xmlns:a16="http://schemas.microsoft.com/office/drawing/2014/main" id="{0307BF77-F924-4AE4-8C1E-9CD4A92227B7}"/>
                      </a:ext>
                    </a:extLst>
                  </p:cNvPr>
                  <p:cNvSpPr/>
                  <p:nvPr/>
                </p:nvSpPr>
                <p:spPr>
                  <a:xfrm rot="21282950">
                    <a:off x="6406035" y="4959902"/>
                    <a:ext cx="128126" cy="324226"/>
                  </a:xfrm>
                  <a:custGeom>
                    <a:avLst/>
                    <a:gdLst>
                      <a:gd name="connsiteX0" fmla="*/ 0 w 73403"/>
                      <a:gd name="connsiteY0" fmla="*/ 11977 h 185750"/>
                      <a:gd name="connsiteX1" fmla="*/ 39065 w 73403"/>
                      <a:gd name="connsiteY1" fmla="*/ 42234 h 185750"/>
                      <a:gd name="connsiteX2" fmla="*/ 71776 w 73403"/>
                      <a:gd name="connsiteY2" fmla="*/ 0 h 185750"/>
                      <a:gd name="connsiteX3" fmla="*/ 73403 w 73403"/>
                      <a:gd name="connsiteY3" fmla="*/ 0 h 185750"/>
                      <a:gd name="connsiteX4" fmla="*/ 73403 w 73403"/>
                      <a:gd name="connsiteY4" fmla="*/ 185750 h 185750"/>
                      <a:gd name="connsiteX5" fmla="*/ 0 w 73403"/>
                      <a:gd name="connsiteY5" fmla="*/ 185750 h 18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403" h="185750">
                        <a:moveTo>
                          <a:pt x="0" y="11977"/>
                        </a:moveTo>
                        <a:lnTo>
                          <a:pt x="39065" y="42234"/>
                        </a:lnTo>
                        <a:lnTo>
                          <a:pt x="71776" y="0"/>
                        </a:lnTo>
                        <a:lnTo>
                          <a:pt x="73403" y="0"/>
                        </a:lnTo>
                        <a:lnTo>
                          <a:pt x="73403" y="185750"/>
                        </a:lnTo>
                        <a:lnTo>
                          <a:pt x="0" y="185750"/>
                        </a:lnTo>
                        <a:close/>
                      </a:path>
                    </a:pathLst>
                  </a:custGeom>
                  <a:solidFill>
                    <a:srgbClr val="71E2C4"/>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133" name="Freeform 58">
                    <a:extLst>
                      <a:ext uri="{FF2B5EF4-FFF2-40B4-BE49-F238E27FC236}">
                        <a16:creationId xmlns:a16="http://schemas.microsoft.com/office/drawing/2014/main" id="{FF4BBB32-16B3-45BA-843B-5C5747DF6D0F}"/>
                      </a:ext>
                    </a:extLst>
                  </p:cNvPr>
                  <p:cNvSpPr/>
                  <p:nvPr/>
                </p:nvSpPr>
                <p:spPr>
                  <a:xfrm>
                    <a:off x="6597559" y="4934217"/>
                    <a:ext cx="128125" cy="323110"/>
                  </a:xfrm>
                  <a:custGeom>
                    <a:avLst/>
                    <a:gdLst>
                      <a:gd name="connsiteX0" fmla="*/ 0 w 73403"/>
                      <a:gd name="connsiteY0" fmla="*/ 13497 h 185110"/>
                      <a:gd name="connsiteX1" fmla="*/ 39346 w 73403"/>
                      <a:gd name="connsiteY1" fmla="*/ 43972 h 185110"/>
                      <a:gd name="connsiteX2" fmla="*/ 73403 w 73403"/>
                      <a:gd name="connsiteY2" fmla="*/ 0 h 185110"/>
                      <a:gd name="connsiteX3" fmla="*/ 73403 w 73403"/>
                      <a:gd name="connsiteY3" fmla="*/ 185110 h 185110"/>
                      <a:gd name="connsiteX4" fmla="*/ 0 w 73403"/>
                      <a:gd name="connsiteY4" fmla="*/ 185110 h 185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403" h="185110">
                        <a:moveTo>
                          <a:pt x="0" y="13497"/>
                        </a:moveTo>
                        <a:lnTo>
                          <a:pt x="39346" y="43972"/>
                        </a:lnTo>
                        <a:lnTo>
                          <a:pt x="73403" y="0"/>
                        </a:lnTo>
                        <a:lnTo>
                          <a:pt x="73403" y="185110"/>
                        </a:lnTo>
                        <a:lnTo>
                          <a:pt x="0" y="185110"/>
                        </a:lnTo>
                        <a:close/>
                      </a:path>
                    </a:pathLst>
                  </a:custGeom>
                  <a:solidFill>
                    <a:srgbClr val="71E2C4"/>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grpSp>
          </p:grpSp>
        </p:grpSp>
        <p:pic>
          <p:nvPicPr>
            <p:cNvPr id="117" name="Picture 42">
              <a:extLst>
                <a:ext uri="{FF2B5EF4-FFF2-40B4-BE49-F238E27FC236}">
                  <a16:creationId xmlns:a16="http://schemas.microsoft.com/office/drawing/2014/main" id="{CB36521D-6E41-428A-98D5-B86ED64C04A4}"/>
                </a:ext>
              </a:extLst>
            </p:cNvPr>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2531642" y="3308931"/>
              <a:ext cx="1389615" cy="265955"/>
            </a:xfrm>
            <a:prstGeom prst="rect">
              <a:avLst/>
            </a:prstGeom>
            <a:ln>
              <a:noFill/>
            </a:ln>
            <a:effectLst>
              <a:glow rad="12700">
                <a:srgbClr val="FFFFFF"/>
              </a:glow>
            </a:effectLst>
          </p:spPr>
        </p:pic>
        <p:sp>
          <p:nvSpPr>
            <p:cNvPr id="118" name="Arc 43">
              <a:extLst>
                <a:ext uri="{FF2B5EF4-FFF2-40B4-BE49-F238E27FC236}">
                  <a16:creationId xmlns:a16="http://schemas.microsoft.com/office/drawing/2014/main" id="{28F6E7D8-E635-4B73-AF7E-328739B2C5C0}"/>
                </a:ext>
              </a:extLst>
            </p:cNvPr>
            <p:cNvSpPr/>
            <p:nvPr/>
          </p:nvSpPr>
          <p:spPr>
            <a:xfrm rot="8355145">
              <a:off x="1299366" y="2277961"/>
              <a:ext cx="1488041" cy="1789680"/>
            </a:xfrm>
            <a:prstGeom prst="arc">
              <a:avLst>
                <a:gd name="adj1" fmla="val 16538815"/>
                <a:gd name="adj2" fmla="val 2922760"/>
              </a:avLst>
            </a:prstGeom>
            <a:noFill/>
            <a:ln w="38100" cap="flat" cmpd="sng" algn="ctr">
              <a:solidFill>
                <a:srgbClr val="141414"/>
              </a:solidFill>
              <a:prstDash val="solid"/>
              <a:miter lim="800000"/>
              <a:headEnd type="triangle" w="lg" len="lg"/>
              <a:tailEnd type="none"/>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141414"/>
                </a:solidFill>
                <a:effectLst/>
                <a:uLnTx/>
                <a:uFillTx/>
                <a:latin typeface="Calibri" panose="020F0502020204030204" pitchFamily="34" charset="0"/>
                <a:ea typeface="+mn-ea"/>
                <a:cs typeface="Calibri" panose="020F0502020204030204" pitchFamily="34" charset="0"/>
              </a:endParaRPr>
            </a:p>
          </p:txBody>
        </p:sp>
        <p:sp>
          <p:nvSpPr>
            <p:cNvPr id="120" name="TextBox 45">
              <a:extLst>
                <a:ext uri="{FF2B5EF4-FFF2-40B4-BE49-F238E27FC236}">
                  <a16:creationId xmlns:a16="http://schemas.microsoft.com/office/drawing/2014/main" id="{74B2E544-BAC0-4E34-919D-418A4438A261}"/>
                </a:ext>
              </a:extLst>
            </p:cNvPr>
            <p:cNvSpPr txBox="1"/>
            <p:nvPr/>
          </p:nvSpPr>
          <p:spPr>
            <a:xfrm>
              <a:off x="-234972" y="3819149"/>
              <a:ext cx="2339251" cy="2827037"/>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141414"/>
                  </a:solidFill>
                  <a:effectLst/>
                  <a:uLnTx/>
                  <a:uFillTx/>
                  <a:latin typeface="Calibri" panose="020F0502020204030204" pitchFamily="34" charset="0"/>
                  <a:ea typeface="+mn-ea"/>
                  <a:cs typeface="Calibri" panose="020F0502020204030204" pitchFamily="34" charset="0"/>
                </a:rPr>
                <a:t>Viral vector with </a:t>
              </a:r>
              <a:br>
                <a:rPr kumimoji="0" lang="en-US" sz="1400" b="0" i="0" u="none" strike="noStrike" kern="0" cap="none" spc="0" normalizeH="0" baseline="0" noProof="0" dirty="0">
                  <a:ln>
                    <a:noFill/>
                  </a:ln>
                  <a:solidFill>
                    <a:srgbClr val="141414"/>
                  </a:solidFill>
                  <a:effectLst/>
                  <a:uLnTx/>
                  <a:uFillTx/>
                  <a:latin typeface="Calibri" panose="020F0502020204030204" pitchFamily="34" charset="0"/>
                  <a:ea typeface="+mn-ea"/>
                  <a:cs typeface="Calibri" panose="020F0502020204030204" pitchFamily="34" charset="0"/>
                </a:rPr>
              </a:br>
              <a:r>
                <a:rPr kumimoji="0" lang="en-US" sz="1400" b="0" i="0" u="none" strike="noStrike" kern="0" cap="none" spc="0" normalizeH="0" baseline="0" noProof="0" dirty="0">
                  <a:ln>
                    <a:noFill/>
                  </a:ln>
                  <a:solidFill>
                    <a:srgbClr val="141414"/>
                  </a:solidFill>
                  <a:effectLst/>
                  <a:uLnTx/>
                  <a:uFillTx/>
                  <a:latin typeface="Calibri" panose="020F0502020204030204" pitchFamily="34" charset="0"/>
                  <a:ea typeface="+mn-ea"/>
                  <a:cs typeface="Calibri" panose="020F0502020204030204" pitchFamily="34" charset="0"/>
                </a:rPr>
                <a:t>CAR </a:t>
              </a:r>
              <a:br>
                <a:rPr kumimoji="0" lang="en-US" sz="1400" b="0" i="0" u="none" strike="noStrike" kern="0" cap="none" spc="0" normalizeH="0" baseline="0" noProof="0" dirty="0">
                  <a:ln>
                    <a:noFill/>
                  </a:ln>
                  <a:solidFill>
                    <a:srgbClr val="141414"/>
                  </a:solidFill>
                  <a:effectLst/>
                  <a:uLnTx/>
                  <a:uFillTx/>
                  <a:latin typeface="Calibri" panose="020F0502020204030204" pitchFamily="34" charset="0"/>
                  <a:ea typeface="+mn-ea"/>
                  <a:cs typeface="Calibri" panose="020F0502020204030204" pitchFamily="34" charset="0"/>
                </a:rPr>
              </a:br>
              <a:r>
                <a:rPr kumimoji="0" lang="en-US" sz="1400" b="0" i="0" u="none" strike="noStrike" kern="0" cap="none" spc="0" normalizeH="0" baseline="0" noProof="0" dirty="0">
                  <a:ln>
                    <a:noFill/>
                  </a:ln>
                  <a:solidFill>
                    <a:srgbClr val="141414"/>
                  </a:solidFill>
                  <a:effectLst/>
                  <a:uLnTx/>
                  <a:uFillTx/>
                  <a:latin typeface="Calibri" panose="020F0502020204030204" pitchFamily="34" charset="0"/>
                  <a:ea typeface="+mn-ea"/>
                  <a:cs typeface="Calibri" panose="020F0502020204030204" pitchFamily="34" charset="0"/>
                </a:rPr>
                <a:t>DNA</a:t>
              </a:r>
            </a:p>
          </p:txBody>
        </p:sp>
        <p:pic>
          <p:nvPicPr>
            <p:cNvPr id="121" name="Picture 46">
              <a:extLst>
                <a:ext uri="{FF2B5EF4-FFF2-40B4-BE49-F238E27FC236}">
                  <a16:creationId xmlns:a16="http://schemas.microsoft.com/office/drawing/2014/main" id="{1B96205A-9FE5-4678-B8E7-9067852359F5}"/>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774884" y="2076876"/>
              <a:ext cx="595673" cy="114005"/>
            </a:xfrm>
            <a:prstGeom prst="rect">
              <a:avLst/>
            </a:prstGeom>
          </p:spPr>
        </p:pic>
        <p:pic>
          <p:nvPicPr>
            <p:cNvPr id="122" name="Picture 47">
              <a:extLst>
                <a:ext uri="{FF2B5EF4-FFF2-40B4-BE49-F238E27FC236}">
                  <a16:creationId xmlns:a16="http://schemas.microsoft.com/office/drawing/2014/main" id="{FD3DCD7F-078B-4C7C-85DC-F2A771B43A81}"/>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659389" y="2292204"/>
              <a:ext cx="595673" cy="114005"/>
            </a:xfrm>
            <a:prstGeom prst="rect">
              <a:avLst/>
            </a:prstGeom>
          </p:spPr>
        </p:pic>
        <p:pic>
          <p:nvPicPr>
            <p:cNvPr id="123" name="Picture 48">
              <a:extLst>
                <a:ext uri="{FF2B5EF4-FFF2-40B4-BE49-F238E27FC236}">
                  <a16:creationId xmlns:a16="http://schemas.microsoft.com/office/drawing/2014/main" id="{5AB56029-8A6A-4291-A723-0095BD3F8060}"/>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775766" y="2483396"/>
              <a:ext cx="595673" cy="114005"/>
            </a:xfrm>
            <a:prstGeom prst="rect">
              <a:avLst/>
            </a:prstGeom>
          </p:spPr>
        </p:pic>
        <p:sp>
          <p:nvSpPr>
            <p:cNvPr id="124" name="TextBox 49">
              <a:extLst>
                <a:ext uri="{FF2B5EF4-FFF2-40B4-BE49-F238E27FC236}">
                  <a16:creationId xmlns:a16="http://schemas.microsoft.com/office/drawing/2014/main" id="{D3F127D2-80B4-4DC7-9A1E-748E3E900830}"/>
                </a:ext>
              </a:extLst>
            </p:cNvPr>
            <p:cNvSpPr txBox="1"/>
            <p:nvPr/>
          </p:nvSpPr>
          <p:spPr>
            <a:xfrm>
              <a:off x="1624441" y="4594197"/>
              <a:ext cx="3194307" cy="2008685"/>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CAR-engineered</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T-cell</a:t>
              </a:r>
            </a:p>
          </p:txBody>
        </p:sp>
      </p:grpSp>
      <p:grpSp>
        <p:nvGrpSpPr>
          <p:cNvPr id="68" name="Group 67">
            <a:extLst>
              <a:ext uri="{FF2B5EF4-FFF2-40B4-BE49-F238E27FC236}">
                <a16:creationId xmlns:a16="http://schemas.microsoft.com/office/drawing/2014/main" id="{924C1CAB-CDB0-4975-9B06-332B5D0787F9}"/>
              </a:ext>
            </a:extLst>
          </p:cNvPr>
          <p:cNvGrpSpPr/>
          <p:nvPr/>
        </p:nvGrpSpPr>
        <p:grpSpPr>
          <a:xfrm>
            <a:off x="7446907" y="2735491"/>
            <a:ext cx="1066285" cy="1647297"/>
            <a:chOff x="7321977" y="3087092"/>
            <a:chExt cx="1066285" cy="1647297"/>
          </a:xfrm>
        </p:grpSpPr>
        <p:grpSp>
          <p:nvGrpSpPr>
            <p:cNvPr id="232" name="Group 39">
              <a:extLst>
                <a:ext uri="{FF2B5EF4-FFF2-40B4-BE49-F238E27FC236}">
                  <a16:creationId xmlns:a16="http://schemas.microsoft.com/office/drawing/2014/main" id="{29787313-8153-45A7-95CF-5BF9CCF81408}"/>
                </a:ext>
              </a:extLst>
            </p:cNvPr>
            <p:cNvGrpSpPr/>
            <p:nvPr/>
          </p:nvGrpSpPr>
          <p:grpSpPr>
            <a:xfrm>
              <a:off x="7480699" y="3087092"/>
              <a:ext cx="638528" cy="771438"/>
              <a:chOff x="1964903" y="1500773"/>
              <a:chExt cx="2446755" cy="3104678"/>
            </a:xfrm>
          </p:grpSpPr>
          <p:grpSp>
            <p:nvGrpSpPr>
              <p:cNvPr id="234" name="Group 41">
                <a:extLst>
                  <a:ext uri="{FF2B5EF4-FFF2-40B4-BE49-F238E27FC236}">
                    <a16:creationId xmlns:a16="http://schemas.microsoft.com/office/drawing/2014/main" id="{B1BD2652-BA1A-4B60-BE79-1E17FE650F15}"/>
                  </a:ext>
                </a:extLst>
              </p:cNvPr>
              <p:cNvGrpSpPr/>
              <p:nvPr/>
            </p:nvGrpSpPr>
            <p:grpSpPr>
              <a:xfrm>
                <a:off x="1964903" y="1500773"/>
                <a:ext cx="2446755" cy="3104678"/>
                <a:chOff x="543154" y="2842578"/>
                <a:chExt cx="2446755" cy="3104678"/>
              </a:xfrm>
            </p:grpSpPr>
            <p:sp>
              <p:nvSpPr>
                <p:cNvPr id="243" name="Oval 50">
                  <a:extLst>
                    <a:ext uri="{FF2B5EF4-FFF2-40B4-BE49-F238E27FC236}">
                      <a16:creationId xmlns:a16="http://schemas.microsoft.com/office/drawing/2014/main" id="{BD4E55FC-3A6F-48A0-8208-4E58ABEDEEF0}"/>
                    </a:ext>
                  </a:extLst>
                </p:cNvPr>
                <p:cNvSpPr/>
                <p:nvPr/>
              </p:nvSpPr>
              <p:spPr>
                <a:xfrm rot="382802">
                  <a:off x="543154" y="3502052"/>
                  <a:ext cx="2446755" cy="2445204"/>
                </a:xfrm>
                <a:prstGeom prst="ellipse">
                  <a:avLst/>
                </a:prstGeom>
                <a:solidFill>
                  <a:srgbClr val="0A6FA7"/>
                </a:solidFill>
                <a:ln w="28575" cap="flat" cmpd="sng" algn="ctr">
                  <a:solidFill>
                    <a:srgbClr val="003854"/>
                  </a:solidFill>
                  <a:prstDash val="solid"/>
                </a:ln>
                <a:effectLst/>
              </p:spPr>
              <p:txBody>
                <a:bodyPr wrap="square" rtlCol="0" anchor="ctr">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Calibri" panose="020F0502020204030204" pitchFamily="34" charset="0"/>
                  </a:endParaRPr>
                </a:p>
              </p:txBody>
            </p:sp>
            <p:sp>
              <p:nvSpPr>
                <p:cNvPr id="244" name="Oval 51">
                  <a:extLst>
                    <a:ext uri="{FF2B5EF4-FFF2-40B4-BE49-F238E27FC236}">
                      <a16:creationId xmlns:a16="http://schemas.microsoft.com/office/drawing/2014/main" id="{6B796027-8B58-412E-B11C-9F3F633D1CA3}"/>
                    </a:ext>
                  </a:extLst>
                </p:cNvPr>
                <p:cNvSpPr/>
                <p:nvPr/>
              </p:nvSpPr>
              <p:spPr>
                <a:xfrm rot="382802">
                  <a:off x="1035191" y="3964417"/>
                  <a:ext cx="1481015" cy="1459532"/>
                </a:xfrm>
                <a:prstGeom prst="ellipse">
                  <a:avLst/>
                </a:prstGeom>
                <a:solidFill>
                  <a:srgbClr val="003854"/>
                </a:solidFill>
                <a:ln w="9525" cap="flat" cmpd="sng" algn="ctr">
                  <a:noFill/>
                  <a:prstDash val="solid"/>
                </a:ln>
                <a:effectLst/>
              </p:spPr>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p>
              </p:txBody>
            </p:sp>
            <p:grpSp>
              <p:nvGrpSpPr>
                <p:cNvPr id="245" name="Group 52">
                  <a:extLst>
                    <a:ext uri="{FF2B5EF4-FFF2-40B4-BE49-F238E27FC236}">
                      <a16:creationId xmlns:a16="http://schemas.microsoft.com/office/drawing/2014/main" id="{51ACD070-992A-42D9-A57B-CF689C53187C}"/>
                    </a:ext>
                  </a:extLst>
                </p:cNvPr>
                <p:cNvGrpSpPr/>
                <p:nvPr/>
              </p:nvGrpSpPr>
              <p:grpSpPr>
                <a:xfrm rot="382802">
                  <a:off x="1636651" y="2842578"/>
                  <a:ext cx="341913" cy="1242520"/>
                  <a:chOff x="6380608" y="4792768"/>
                  <a:chExt cx="387552" cy="1408363"/>
                </a:xfrm>
              </p:grpSpPr>
              <p:grpSp>
                <p:nvGrpSpPr>
                  <p:cNvPr id="257" name="Group 64">
                    <a:extLst>
                      <a:ext uri="{FF2B5EF4-FFF2-40B4-BE49-F238E27FC236}">
                        <a16:creationId xmlns:a16="http://schemas.microsoft.com/office/drawing/2014/main" id="{0663055F-F99C-42B2-87D5-DC398FE49425}"/>
                      </a:ext>
                    </a:extLst>
                  </p:cNvPr>
                  <p:cNvGrpSpPr/>
                  <p:nvPr/>
                </p:nvGrpSpPr>
                <p:grpSpPr>
                  <a:xfrm>
                    <a:off x="6613444" y="5337035"/>
                    <a:ext cx="154716" cy="864096"/>
                    <a:chOff x="6540429" y="5301209"/>
                    <a:chExt cx="154716" cy="864096"/>
                  </a:xfrm>
                </p:grpSpPr>
                <p:sp>
                  <p:nvSpPr>
                    <p:cNvPr id="262" name="Rectangle 69">
                      <a:extLst>
                        <a:ext uri="{FF2B5EF4-FFF2-40B4-BE49-F238E27FC236}">
                          <a16:creationId xmlns:a16="http://schemas.microsoft.com/office/drawing/2014/main" id="{1B1ED329-D03F-4EDD-BB95-4775DC4001D2}"/>
                        </a:ext>
                      </a:extLst>
                    </p:cNvPr>
                    <p:cNvSpPr/>
                    <p:nvPr/>
                  </p:nvSpPr>
                  <p:spPr>
                    <a:xfrm flipH="1">
                      <a:off x="6540429" y="5301209"/>
                      <a:ext cx="154716" cy="300170"/>
                    </a:xfrm>
                    <a:prstGeom prst="rect">
                      <a:avLst/>
                    </a:prstGeom>
                    <a:solidFill>
                      <a:srgbClr val="3894A2"/>
                    </a:solidFill>
                    <a:ln w="127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grpSp>
                  <p:nvGrpSpPr>
                    <p:cNvPr id="263" name="Group 70">
                      <a:extLst>
                        <a:ext uri="{FF2B5EF4-FFF2-40B4-BE49-F238E27FC236}">
                          <a16:creationId xmlns:a16="http://schemas.microsoft.com/office/drawing/2014/main" id="{D9051E9F-B66A-4ACF-8F48-FEC759A2F5AD}"/>
                        </a:ext>
                      </a:extLst>
                    </p:cNvPr>
                    <p:cNvGrpSpPr/>
                    <p:nvPr/>
                  </p:nvGrpSpPr>
                  <p:grpSpPr>
                    <a:xfrm>
                      <a:off x="6540429" y="5601378"/>
                      <a:ext cx="154716" cy="563927"/>
                      <a:chOff x="6540429" y="5688418"/>
                      <a:chExt cx="154716" cy="476887"/>
                    </a:xfrm>
                  </p:grpSpPr>
                  <p:sp>
                    <p:nvSpPr>
                      <p:cNvPr id="264" name="Rectangle 71">
                        <a:extLst>
                          <a:ext uri="{FF2B5EF4-FFF2-40B4-BE49-F238E27FC236}">
                            <a16:creationId xmlns:a16="http://schemas.microsoft.com/office/drawing/2014/main" id="{B470AD99-D59F-4FB7-BFB9-0ACF21B6AC8C}"/>
                          </a:ext>
                        </a:extLst>
                      </p:cNvPr>
                      <p:cNvSpPr/>
                      <p:nvPr/>
                    </p:nvSpPr>
                    <p:spPr>
                      <a:xfrm flipH="1">
                        <a:off x="6540429" y="5688418"/>
                        <a:ext cx="154716" cy="158962"/>
                      </a:xfrm>
                      <a:prstGeom prst="rect">
                        <a:avLst/>
                      </a:prstGeom>
                      <a:solidFill>
                        <a:srgbClr val="006FA7"/>
                      </a:solidFill>
                      <a:ln w="127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265" name="Rectangle 72">
                        <a:extLst>
                          <a:ext uri="{FF2B5EF4-FFF2-40B4-BE49-F238E27FC236}">
                            <a16:creationId xmlns:a16="http://schemas.microsoft.com/office/drawing/2014/main" id="{8CB8E1B2-8516-40F4-88C0-16D8525C568A}"/>
                          </a:ext>
                        </a:extLst>
                      </p:cNvPr>
                      <p:cNvSpPr/>
                      <p:nvPr/>
                    </p:nvSpPr>
                    <p:spPr>
                      <a:xfrm flipH="1">
                        <a:off x="6540429" y="5847380"/>
                        <a:ext cx="154716" cy="158962"/>
                      </a:xfrm>
                      <a:prstGeom prst="rect">
                        <a:avLst/>
                      </a:prstGeom>
                      <a:solidFill>
                        <a:srgbClr val="F2AB4E"/>
                      </a:solidFill>
                      <a:ln w="127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266" name="Rectangle 73">
                        <a:extLst>
                          <a:ext uri="{FF2B5EF4-FFF2-40B4-BE49-F238E27FC236}">
                            <a16:creationId xmlns:a16="http://schemas.microsoft.com/office/drawing/2014/main" id="{8EB72B8F-2251-472F-A477-BB33F312C016}"/>
                          </a:ext>
                        </a:extLst>
                      </p:cNvPr>
                      <p:cNvSpPr/>
                      <p:nvPr/>
                    </p:nvSpPr>
                    <p:spPr>
                      <a:xfrm flipH="1">
                        <a:off x="6540429" y="6006343"/>
                        <a:ext cx="154716" cy="158962"/>
                      </a:xfrm>
                      <a:prstGeom prst="rect">
                        <a:avLst/>
                      </a:prstGeom>
                      <a:solidFill>
                        <a:srgbClr val="EB1E73"/>
                      </a:solidFill>
                      <a:ln w="127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grpSp>
              </p:grpSp>
              <p:grpSp>
                <p:nvGrpSpPr>
                  <p:cNvPr id="258" name="Group 65">
                    <a:extLst>
                      <a:ext uri="{FF2B5EF4-FFF2-40B4-BE49-F238E27FC236}">
                        <a16:creationId xmlns:a16="http://schemas.microsoft.com/office/drawing/2014/main" id="{4B0D88A8-BC7F-4EB7-83D0-566F949E2FE1}"/>
                      </a:ext>
                    </a:extLst>
                  </p:cNvPr>
                  <p:cNvGrpSpPr/>
                  <p:nvPr/>
                </p:nvGrpSpPr>
                <p:grpSpPr>
                  <a:xfrm>
                    <a:off x="6380608" y="4792768"/>
                    <a:ext cx="351628" cy="544267"/>
                    <a:chOff x="6406035" y="4853073"/>
                    <a:chExt cx="319649" cy="494769"/>
                  </a:xfrm>
                </p:grpSpPr>
                <p:sp>
                  <p:nvSpPr>
                    <p:cNvPr id="259" name="Freeform 66">
                      <a:extLst>
                        <a:ext uri="{FF2B5EF4-FFF2-40B4-BE49-F238E27FC236}">
                          <a16:creationId xmlns:a16="http://schemas.microsoft.com/office/drawing/2014/main" id="{FCC4A995-A140-468A-87A7-B6480CDFDC90}"/>
                        </a:ext>
                      </a:extLst>
                    </p:cNvPr>
                    <p:cNvSpPr/>
                    <p:nvPr/>
                  </p:nvSpPr>
                  <p:spPr>
                    <a:xfrm>
                      <a:off x="6469433" y="4853073"/>
                      <a:ext cx="218582" cy="494769"/>
                    </a:xfrm>
                    <a:custGeom>
                      <a:avLst/>
                      <a:gdLst>
                        <a:gd name="connsiteX0" fmla="*/ 0 w 216877"/>
                        <a:gd name="connsiteY0" fmla="*/ 404608 h 511982"/>
                        <a:gd name="connsiteX1" fmla="*/ 70339 w 216877"/>
                        <a:gd name="connsiteY1" fmla="*/ 486669 h 511982"/>
                        <a:gd name="connsiteX2" fmla="*/ 117231 w 216877"/>
                        <a:gd name="connsiteY2" fmla="*/ 11885 h 511982"/>
                        <a:gd name="connsiteX3" fmla="*/ 216877 w 216877"/>
                        <a:gd name="connsiteY3" fmla="*/ 176008 h 511982"/>
                        <a:gd name="connsiteX0" fmla="*/ 0 w 216877"/>
                        <a:gd name="connsiteY0" fmla="*/ 369439 h 504470"/>
                        <a:gd name="connsiteX1" fmla="*/ 70339 w 216877"/>
                        <a:gd name="connsiteY1" fmla="*/ 486669 h 504470"/>
                        <a:gd name="connsiteX2" fmla="*/ 117231 w 216877"/>
                        <a:gd name="connsiteY2" fmla="*/ 11885 h 504470"/>
                        <a:gd name="connsiteX3" fmla="*/ 216877 w 216877"/>
                        <a:gd name="connsiteY3" fmla="*/ 176008 h 504470"/>
                        <a:gd name="connsiteX0" fmla="*/ 199 w 217076"/>
                        <a:gd name="connsiteY0" fmla="*/ 369439 h 507201"/>
                        <a:gd name="connsiteX1" fmla="*/ 70538 w 217076"/>
                        <a:gd name="connsiteY1" fmla="*/ 486669 h 507201"/>
                        <a:gd name="connsiteX2" fmla="*/ 117430 w 217076"/>
                        <a:gd name="connsiteY2" fmla="*/ 11885 h 507201"/>
                        <a:gd name="connsiteX3" fmla="*/ 217076 w 217076"/>
                        <a:gd name="connsiteY3" fmla="*/ 176008 h 507201"/>
                        <a:gd name="connsiteX0" fmla="*/ 199 w 217076"/>
                        <a:gd name="connsiteY0" fmla="*/ 360769 h 498531"/>
                        <a:gd name="connsiteX1" fmla="*/ 70538 w 217076"/>
                        <a:gd name="connsiteY1" fmla="*/ 477999 h 498531"/>
                        <a:gd name="connsiteX2" fmla="*/ 117430 w 217076"/>
                        <a:gd name="connsiteY2" fmla="*/ 3215 h 498531"/>
                        <a:gd name="connsiteX3" fmla="*/ 217076 w 217076"/>
                        <a:gd name="connsiteY3" fmla="*/ 167338 h 498531"/>
                        <a:gd name="connsiteX0" fmla="*/ 1705 w 218582"/>
                        <a:gd name="connsiteY0" fmla="*/ 360769 h 496108"/>
                        <a:gd name="connsiteX1" fmla="*/ 72044 w 218582"/>
                        <a:gd name="connsiteY1" fmla="*/ 477999 h 496108"/>
                        <a:gd name="connsiteX2" fmla="*/ 118936 w 218582"/>
                        <a:gd name="connsiteY2" fmla="*/ 3215 h 496108"/>
                        <a:gd name="connsiteX3" fmla="*/ 218582 w 218582"/>
                        <a:gd name="connsiteY3" fmla="*/ 167338 h 496108"/>
                        <a:gd name="connsiteX0" fmla="*/ 1705 w 218582"/>
                        <a:gd name="connsiteY0" fmla="*/ 357573 h 494507"/>
                        <a:gd name="connsiteX1" fmla="*/ 72044 w 218582"/>
                        <a:gd name="connsiteY1" fmla="*/ 474803 h 494507"/>
                        <a:gd name="connsiteX2" fmla="*/ 118936 w 218582"/>
                        <a:gd name="connsiteY2" fmla="*/ 19 h 494507"/>
                        <a:gd name="connsiteX3" fmla="*/ 218582 w 218582"/>
                        <a:gd name="connsiteY3" fmla="*/ 494507 h 494507"/>
                        <a:gd name="connsiteX0" fmla="*/ 1705 w 219110"/>
                        <a:gd name="connsiteY0" fmla="*/ 357573 h 494507"/>
                        <a:gd name="connsiteX1" fmla="*/ 72044 w 219110"/>
                        <a:gd name="connsiteY1" fmla="*/ 474803 h 494507"/>
                        <a:gd name="connsiteX2" fmla="*/ 118936 w 219110"/>
                        <a:gd name="connsiteY2" fmla="*/ 19 h 494507"/>
                        <a:gd name="connsiteX3" fmla="*/ 218582 w 219110"/>
                        <a:gd name="connsiteY3" fmla="*/ 494507 h 494507"/>
                        <a:gd name="connsiteX0" fmla="*/ 1705 w 218582"/>
                        <a:gd name="connsiteY0" fmla="*/ 357835 h 494769"/>
                        <a:gd name="connsiteX1" fmla="*/ 72044 w 218582"/>
                        <a:gd name="connsiteY1" fmla="*/ 475065 h 494769"/>
                        <a:gd name="connsiteX2" fmla="*/ 118936 w 218582"/>
                        <a:gd name="connsiteY2" fmla="*/ 281 h 494769"/>
                        <a:gd name="connsiteX3" fmla="*/ 218582 w 218582"/>
                        <a:gd name="connsiteY3" fmla="*/ 494769 h 494769"/>
                      </a:gdLst>
                      <a:ahLst/>
                      <a:cxnLst>
                        <a:cxn ang="0">
                          <a:pos x="connsiteX0" y="connsiteY0"/>
                        </a:cxn>
                        <a:cxn ang="0">
                          <a:pos x="connsiteX1" y="connsiteY1"/>
                        </a:cxn>
                        <a:cxn ang="0">
                          <a:pos x="connsiteX2" y="connsiteY2"/>
                        </a:cxn>
                        <a:cxn ang="0">
                          <a:pos x="connsiteX3" y="connsiteY3"/>
                        </a:cxn>
                      </a:cxnLst>
                      <a:rect l="l" t="t" r="r" b="b"/>
                      <a:pathLst>
                        <a:path w="218582" h="494769">
                          <a:moveTo>
                            <a:pt x="1705" y="357835"/>
                          </a:moveTo>
                          <a:cubicBezTo>
                            <a:pt x="-2203" y="455038"/>
                            <a:pt x="-6110" y="528795"/>
                            <a:pt x="72044" y="475065"/>
                          </a:cubicBezTo>
                          <a:cubicBezTo>
                            <a:pt x="150198" y="421335"/>
                            <a:pt x="30571" y="12982"/>
                            <a:pt x="118936" y="281"/>
                          </a:cubicBezTo>
                          <a:cubicBezTo>
                            <a:pt x="207301" y="-12420"/>
                            <a:pt x="216628" y="407823"/>
                            <a:pt x="218582" y="494769"/>
                          </a:cubicBezTo>
                        </a:path>
                      </a:pathLst>
                    </a:custGeom>
                    <a:noFill/>
                    <a:ln w="15875"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260" name="Freeform 67">
                      <a:extLst>
                        <a:ext uri="{FF2B5EF4-FFF2-40B4-BE49-F238E27FC236}">
                          <a16:creationId xmlns:a16="http://schemas.microsoft.com/office/drawing/2014/main" id="{14956D22-1B2E-43A2-8D83-999A98BB6E56}"/>
                        </a:ext>
                      </a:extLst>
                    </p:cNvPr>
                    <p:cNvSpPr/>
                    <p:nvPr/>
                  </p:nvSpPr>
                  <p:spPr>
                    <a:xfrm rot="21282950">
                      <a:off x="6406035" y="4959902"/>
                      <a:ext cx="128126" cy="324226"/>
                    </a:xfrm>
                    <a:custGeom>
                      <a:avLst/>
                      <a:gdLst>
                        <a:gd name="connsiteX0" fmla="*/ 0 w 73403"/>
                        <a:gd name="connsiteY0" fmla="*/ 11977 h 185750"/>
                        <a:gd name="connsiteX1" fmla="*/ 39065 w 73403"/>
                        <a:gd name="connsiteY1" fmla="*/ 42234 h 185750"/>
                        <a:gd name="connsiteX2" fmla="*/ 71776 w 73403"/>
                        <a:gd name="connsiteY2" fmla="*/ 0 h 185750"/>
                        <a:gd name="connsiteX3" fmla="*/ 73403 w 73403"/>
                        <a:gd name="connsiteY3" fmla="*/ 0 h 185750"/>
                        <a:gd name="connsiteX4" fmla="*/ 73403 w 73403"/>
                        <a:gd name="connsiteY4" fmla="*/ 185750 h 185750"/>
                        <a:gd name="connsiteX5" fmla="*/ 0 w 73403"/>
                        <a:gd name="connsiteY5" fmla="*/ 185750 h 18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403" h="185750">
                          <a:moveTo>
                            <a:pt x="0" y="11977"/>
                          </a:moveTo>
                          <a:lnTo>
                            <a:pt x="39065" y="42234"/>
                          </a:lnTo>
                          <a:lnTo>
                            <a:pt x="71776" y="0"/>
                          </a:lnTo>
                          <a:lnTo>
                            <a:pt x="73403" y="0"/>
                          </a:lnTo>
                          <a:lnTo>
                            <a:pt x="73403" y="185750"/>
                          </a:lnTo>
                          <a:lnTo>
                            <a:pt x="0" y="185750"/>
                          </a:lnTo>
                          <a:close/>
                        </a:path>
                      </a:pathLst>
                    </a:custGeom>
                    <a:solidFill>
                      <a:srgbClr val="71E2C4"/>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261" name="Freeform 68">
                      <a:extLst>
                        <a:ext uri="{FF2B5EF4-FFF2-40B4-BE49-F238E27FC236}">
                          <a16:creationId xmlns:a16="http://schemas.microsoft.com/office/drawing/2014/main" id="{31AAE445-676B-4238-9CA8-C5EA311F1BD0}"/>
                        </a:ext>
                      </a:extLst>
                    </p:cNvPr>
                    <p:cNvSpPr/>
                    <p:nvPr/>
                  </p:nvSpPr>
                  <p:spPr>
                    <a:xfrm>
                      <a:off x="6597559" y="4934217"/>
                      <a:ext cx="128125" cy="323110"/>
                    </a:xfrm>
                    <a:custGeom>
                      <a:avLst/>
                      <a:gdLst>
                        <a:gd name="connsiteX0" fmla="*/ 0 w 73403"/>
                        <a:gd name="connsiteY0" fmla="*/ 13497 h 185110"/>
                        <a:gd name="connsiteX1" fmla="*/ 39346 w 73403"/>
                        <a:gd name="connsiteY1" fmla="*/ 43972 h 185110"/>
                        <a:gd name="connsiteX2" fmla="*/ 73403 w 73403"/>
                        <a:gd name="connsiteY2" fmla="*/ 0 h 185110"/>
                        <a:gd name="connsiteX3" fmla="*/ 73403 w 73403"/>
                        <a:gd name="connsiteY3" fmla="*/ 185110 h 185110"/>
                        <a:gd name="connsiteX4" fmla="*/ 0 w 73403"/>
                        <a:gd name="connsiteY4" fmla="*/ 185110 h 185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403" h="185110">
                          <a:moveTo>
                            <a:pt x="0" y="13497"/>
                          </a:moveTo>
                          <a:lnTo>
                            <a:pt x="39346" y="43972"/>
                          </a:lnTo>
                          <a:lnTo>
                            <a:pt x="73403" y="0"/>
                          </a:lnTo>
                          <a:lnTo>
                            <a:pt x="73403" y="185110"/>
                          </a:lnTo>
                          <a:lnTo>
                            <a:pt x="0" y="185110"/>
                          </a:lnTo>
                          <a:close/>
                        </a:path>
                      </a:pathLst>
                    </a:custGeom>
                    <a:solidFill>
                      <a:srgbClr val="71E2C4"/>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grpSp>
            </p:grpSp>
            <p:grpSp>
              <p:nvGrpSpPr>
                <p:cNvPr id="246" name="Group 53">
                  <a:extLst>
                    <a:ext uri="{FF2B5EF4-FFF2-40B4-BE49-F238E27FC236}">
                      <a16:creationId xmlns:a16="http://schemas.microsoft.com/office/drawing/2014/main" id="{750A10F9-3582-4305-B7CD-29C35D5CE61F}"/>
                    </a:ext>
                  </a:extLst>
                </p:cNvPr>
                <p:cNvGrpSpPr/>
                <p:nvPr/>
              </p:nvGrpSpPr>
              <p:grpSpPr>
                <a:xfrm rot="19282802">
                  <a:off x="716129" y="3217523"/>
                  <a:ext cx="341913" cy="1242520"/>
                  <a:chOff x="6380608" y="4792768"/>
                  <a:chExt cx="387552" cy="1408363"/>
                </a:xfrm>
              </p:grpSpPr>
              <p:grpSp>
                <p:nvGrpSpPr>
                  <p:cNvPr id="247" name="Group 54">
                    <a:extLst>
                      <a:ext uri="{FF2B5EF4-FFF2-40B4-BE49-F238E27FC236}">
                        <a16:creationId xmlns:a16="http://schemas.microsoft.com/office/drawing/2014/main" id="{014D3584-98DD-44D1-B610-30A7EE343047}"/>
                      </a:ext>
                    </a:extLst>
                  </p:cNvPr>
                  <p:cNvGrpSpPr/>
                  <p:nvPr/>
                </p:nvGrpSpPr>
                <p:grpSpPr>
                  <a:xfrm>
                    <a:off x="6613444" y="5337035"/>
                    <a:ext cx="154716" cy="864096"/>
                    <a:chOff x="6540429" y="5301209"/>
                    <a:chExt cx="154716" cy="864096"/>
                  </a:xfrm>
                </p:grpSpPr>
                <p:sp>
                  <p:nvSpPr>
                    <p:cNvPr id="252" name="Rectangle 59">
                      <a:extLst>
                        <a:ext uri="{FF2B5EF4-FFF2-40B4-BE49-F238E27FC236}">
                          <a16:creationId xmlns:a16="http://schemas.microsoft.com/office/drawing/2014/main" id="{4062FCB7-4F01-4503-935D-1CCFA544BD45}"/>
                        </a:ext>
                      </a:extLst>
                    </p:cNvPr>
                    <p:cNvSpPr/>
                    <p:nvPr/>
                  </p:nvSpPr>
                  <p:spPr>
                    <a:xfrm flipH="1">
                      <a:off x="6540429" y="5301209"/>
                      <a:ext cx="154716" cy="300170"/>
                    </a:xfrm>
                    <a:prstGeom prst="rect">
                      <a:avLst/>
                    </a:prstGeom>
                    <a:solidFill>
                      <a:srgbClr val="3894A2"/>
                    </a:solidFill>
                    <a:ln w="127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grpSp>
                  <p:nvGrpSpPr>
                    <p:cNvPr id="253" name="Group 60">
                      <a:extLst>
                        <a:ext uri="{FF2B5EF4-FFF2-40B4-BE49-F238E27FC236}">
                          <a16:creationId xmlns:a16="http://schemas.microsoft.com/office/drawing/2014/main" id="{F0C28685-07DE-4F99-9AD4-A9BA3CF1617F}"/>
                        </a:ext>
                      </a:extLst>
                    </p:cNvPr>
                    <p:cNvGrpSpPr/>
                    <p:nvPr/>
                  </p:nvGrpSpPr>
                  <p:grpSpPr>
                    <a:xfrm>
                      <a:off x="6540429" y="5601378"/>
                      <a:ext cx="154716" cy="563927"/>
                      <a:chOff x="6540429" y="5688418"/>
                      <a:chExt cx="154716" cy="476887"/>
                    </a:xfrm>
                  </p:grpSpPr>
                  <p:sp>
                    <p:nvSpPr>
                      <p:cNvPr id="254" name="Rectangle 61">
                        <a:extLst>
                          <a:ext uri="{FF2B5EF4-FFF2-40B4-BE49-F238E27FC236}">
                            <a16:creationId xmlns:a16="http://schemas.microsoft.com/office/drawing/2014/main" id="{16CDF0D5-6A6A-4546-A678-2E439407E284}"/>
                          </a:ext>
                        </a:extLst>
                      </p:cNvPr>
                      <p:cNvSpPr/>
                      <p:nvPr/>
                    </p:nvSpPr>
                    <p:spPr>
                      <a:xfrm flipH="1">
                        <a:off x="6540429" y="5688418"/>
                        <a:ext cx="154716" cy="158962"/>
                      </a:xfrm>
                      <a:prstGeom prst="rect">
                        <a:avLst/>
                      </a:prstGeom>
                      <a:solidFill>
                        <a:srgbClr val="006FA7"/>
                      </a:solidFill>
                      <a:ln w="127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255" name="Rectangle 62">
                        <a:extLst>
                          <a:ext uri="{FF2B5EF4-FFF2-40B4-BE49-F238E27FC236}">
                            <a16:creationId xmlns:a16="http://schemas.microsoft.com/office/drawing/2014/main" id="{0F728539-E8D0-4E2A-A042-6D1D3EC2DAB8}"/>
                          </a:ext>
                        </a:extLst>
                      </p:cNvPr>
                      <p:cNvSpPr/>
                      <p:nvPr/>
                    </p:nvSpPr>
                    <p:spPr>
                      <a:xfrm flipH="1">
                        <a:off x="6540429" y="5847380"/>
                        <a:ext cx="154716" cy="158962"/>
                      </a:xfrm>
                      <a:prstGeom prst="rect">
                        <a:avLst/>
                      </a:prstGeom>
                      <a:solidFill>
                        <a:srgbClr val="F2AB4E"/>
                      </a:solidFill>
                      <a:ln w="127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256" name="Rectangle 63">
                        <a:extLst>
                          <a:ext uri="{FF2B5EF4-FFF2-40B4-BE49-F238E27FC236}">
                            <a16:creationId xmlns:a16="http://schemas.microsoft.com/office/drawing/2014/main" id="{B63A7416-4A03-4F19-A184-578FA13221B5}"/>
                          </a:ext>
                        </a:extLst>
                      </p:cNvPr>
                      <p:cNvSpPr/>
                      <p:nvPr/>
                    </p:nvSpPr>
                    <p:spPr>
                      <a:xfrm flipH="1">
                        <a:off x="6540429" y="6006343"/>
                        <a:ext cx="154716" cy="158962"/>
                      </a:xfrm>
                      <a:prstGeom prst="rect">
                        <a:avLst/>
                      </a:prstGeom>
                      <a:solidFill>
                        <a:srgbClr val="EB1E73"/>
                      </a:solidFill>
                      <a:ln w="127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grpSp>
              </p:grpSp>
              <p:grpSp>
                <p:nvGrpSpPr>
                  <p:cNvPr id="248" name="Group 55">
                    <a:extLst>
                      <a:ext uri="{FF2B5EF4-FFF2-40B4-BE49-F238E27FC236}">
                        <a16:creationId xmlns:a16="http://schemas.microsoft.com/office/drawing/2014/main" id="{CA85CD75-AA0C-4CC4-A030-8153B6323410}"/>
                      </a:ext>
                    </a:extLst>
                  </p:cNvPr>
                  <p:cNvGrpSpPr/>
                  <p:nvPr/>
                </p:nvGrpSpPr>
                <p:grpSpPr>
                  <a:xfrm>
                    <a:off x="6380608" y="4792768"/>
                    <a:ext cx="351628" cy="544267"/>
                    <a:chOff x="6406035" y="4853073"/>
                    <a:chExt cx="319649" cy="494769"/>
                  </a:xfrm>
                </p:grpSpPr>
                <p:sp>
                  <p:nvSpPr>
                    <p:cNvPr id="249" name="Freeform 56">
                      <a:extLst>
                        <a:ext uri="{FF2B5EF4-FFF2-40B4-BE49-F238E27FC236}">
                          <a16:creationId xmlns:a16="http://schemas.microsoft.com/office/drawing/2014/main" id="{B4FFFA3A-7474-441D-9419-648083D06293}"/>
                        </a:ext>
                      </a:extLst>
                    </p:cNvPr>
                    <p:cNvSpPr/>
                    <p:nvPr/>
                  </p:nvSpPr>
                  <p:spPr>
                    <a:xfrm>
                      <a:off x="6469433" y="4853073"/>
                      <a:ext cx="218582" cy="494769"/>
                    </a:xfrm>
                    <a:custGeom>
                      <a:avLst/>
                      <a:gdLst>
                        <a:gd name="connsiteX0" fmla="*/ 0 w 216877"/>
                        <a:gd name="connsiteY0" fmla="*/ 404608 h 511982"/>
                        <a:gd name="connsiteX1" fmla="*/ 70339 w 216877"/>
                        <a:gd name="connsiteY1" fmla="*/ 486669 h 511982"/>
                        <a:gd name="connsiteX2" fmla="*/ 117231 w 216877"/>
                        <a:gd name="connsiteY2" fmla="*/ 11885 h 511982"/>
                        <a:gd name="connsiteX3" fmla="*/ 216877 w 216877"/>
                        <a:gd name="connsiteY3" fmla="*/ 176008 h 511982"/>
                        <a:gd name="connsiteX0" fmla="*/ 0 w 216877"/>
                        <a:gd name="connsiteY0" fmla="*/ 369439 h 504470"/>
                        <a:gd name="connsiteX1" fmla="*/ 70339 w 216877"/>
                        <a:gd name="connsiteY1" fmla="*/ 486669 h 504470"/>
                        <a:gd name="connsiteX2" fmla="*/ 117231 w 216877"/>
                        <a:gd name="connsiteY2" fmla="*/ 11885 h 504470"/>
                        <a:gd name="connsiteX3" fmla="*/ 216877 w 216877"/>
                        <a:gd name="connsiteY3" fmla="*/ 176008 h 504470"/>
                        <a:gd name="connsiteX0" fmla="*/ 199 w 217076"/>
                        <a:gd name="connsiteY0" fmla="*/ 369439 h 507201"/>
                        <a:gd name="connsiteX1" fmla="*/ 70538 w 217076"/>
                        <a:gd name="connsiteY1" fmla="*/ 486669 h 507201"/>
                        <a:gd name="connsiteX2" fmla="*/ 117430 w 217076"/>
                        <a:gd name="connsiteY2" fmla="*/ 11885 h 507201"/>
                        <a:gd name="connsiteX3" fmla="*/ 217076 w 217076"/>
                        <a:gd name="connsiteY3" fmla="*/ 176008 h 507201"/>
                        <a:gd name="connsiteX0" fmla="*/ 199 w 217076"/>
                        <a:gd name="connsiteY0" fmla="*/ 360769 h 498531"/>
                        <a:gd name="connsiteX1" fmla="*/ 70538 w 217076"/>
                        <a:gd name="connsiteY1" fmla="*/ 477999 h 498531"/>
                        <a:gd name="connsiteX2" fmla="*/ 117430 w 217076"/>
                        <a:gd name="connsiteY2" fmla="*/ 3215 h 498531"/>
                        <a:gd name="connsiteX3" fmla="*/ 217076 w 217076"/>
                        <a:gd name="connsiteY3" fmla="*/ 167338 h 498531"/>
                        <a:gd name="connsiteX0" fmla="*/ 1705 w 218582"/>
                        <a:gd name="connsiteY0" fmla="*/ 360769 h 496108"/>
                        <a:gd name="connsiteX1" fmla="*/ 72044 w 218582"/>
                        <a:gd name="connsiteY1" fmla="*/ 477999 h 496108"/>
                        <a:gd name="connsiteX2" fmla="*/ 118936 w 218582"/>
                        <a:gd name="connsiteY2" fmla="*/ 3215 h 496108"/>
                        <a:gd name="connsiteX3" fmla="*/ 218582 w 218582"/>
                        <a:gd name="connsiteY3" fmla="*/ 167338 h 496108"/>
                        <a:gd name="connsiteX0" fmla="*/ 1705 w 218582"/>
                        <a:gd name="connsiteY0" fmla="*/ 357573 h 494507"/>
                        <a:gd name="connsiteX1" fmla="*/ 72044 w 218582"/>
                        <a:gd name="connsiteY1" fmla="*/ 474803 h 494507"/>
                        <a:gd name="connsiteX2" fmla="*/ 118936 w 218582"/>
                        <a:gd name="connsiteY2" fmla="*/ 19 h 494507"/>
                        <a:gd name="connsiteX3" fmla="*/ 218582 w 218582"/>
                        <a:gd name="connsiteY3" fmla="*/ 494507 h 494507"/>
                        <a:gd name="connsiteX0" fmla="*/ 1705 w 219110"/>
                        <a:gd name="connsiteY0" fmla="*/ 357573 h 494507"/>
                        <a:gd name="connsiteX1" fmla="*/ 72044 w 219110"/>
                        <a:gd name="connsiteY1" fmla="*/ 474803 h 494507"/>
                        <a:gd name="connsiteX2" fmla="*/ 118936 w 219110"/>
                        <a:gd name="connsiteY2" fmla="*/ 19 h 494507"/>
                        <a:gd name="connsiteX3" fmla="*/ 218582 w 219110"/>
                        <a:gd name="connsiteY3" fmla="*/ 494507 h 494507"/>
                        <a:gd name="connsiteX0" fmla="*/ 1705 w 218582"/>
                        <a:gd name="connsiteY0" fmla="*/ 357835 h 494769"/>
                        <a:gd name="connsiteX1" fmla="*/ 72044 w 218582"/>
                        <a:gd name="connsiteY1" fmla="*/ 475065 h 494769"/>
                        <a:gd name="connsiteX2" fmla="*/ 118936 w 218582"/>
                        <a:gd name="connsiteY2" fmla="*/ 281 h 494769"/>
                        <a:gd name="connsiteX3" fmla="*/ 218582 w 218582"/>
                        <a:gd name="connsiteY3" fmla="*/ 494769 h 494769"/>
                      </a:gdLst>
                      <a:ahLst/>
                      <a:cxnLst>
                        <a:cxn ang="0">
                          <a:pos x="connsiteX0" y="connsiteY0"/>
                        </a:cxn>
                        <a:cxn ang="0">
                          <a:pos x="connsiteX1" y="connsiteY1"/>
                        </a:cxn>
                        <a:cxn ang="0">
                          <a:pos x="connsiteX2" y="connsiteY2"/>
                        </a:cxn>
                        <a:cxn ang="0">
                          <a:pos x="connsiteX3" y="connsiteY3"/>
                        </a:cxn>
                      </a:cxnLst>
                      <a:rect l="l" t="t" r="r" b="b"/>
                      <a:pathLst>
                        <a:path w="218582" h="494769">
                          <a:moveTo>
                            <a:pt x="1705" y="357835"/>
                          </a:moveTo>
                          <a:cubicBezTo>
                            <a:pt x="-2203" y="455038"/>
                            <a:pt x="-6110" y="528795"/>
                            <a:pt x="72044" y="475065"/>
                          </a:cubicBezTo>
                          <a:cubicBezTo>
                            <a:pt x="150198" y="421335"/>
                            <a:pt x="30571" y="12982"/>
                            <a:pt x="118936" y="281"/>
                          </a:cubicBezTo>
                          <a:cubicBezTo>
                            <a:pt x="207301" y="-12420"/>
                            <a:pt x="216628" y="407823"/>
                            <a:pt x="218582" y="494769"/>
                          </a:cubicBezTo>
                        </a:path>
                      </a:pathLst>
                    </a:custGeom>
                    <a:noFill/>
                    <a:ln w="15875"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250" name="Freeform 57">
                      <a:extLst>
                        <a:ext uri="{FF2B5EF4-FFF2-40B4-BE49-F238E27FC236}">
                          <a16:creationId xmlns:a16="http://schemas.microsoft.com/office/drawing/2014/main" id="{E9002D95-9FB8-4CFC-95A6-045F741711B0}"/>
                        </a:ext>
                      </a:extLst>
                    </p:cNvPr>
                    <p:cNvSpPr/>
                    <p:nvPr/>
                  </p:nvSpPr>
                  <p:spPr>
                    <a:xfrm rot="21282950">
                      <a:off x="6406035" y="4959902"/>
                      <a:ext cx="128126" cy="324226"/>
                    </a:xfrm>
                    <a:custGeom>
                      <a:avLst/>
                      <a:gdLst>
                        <a:gd name="connsiteX0" fmla="*/ 0 w 73403"/>
                        <a:gd name="connsiteY0" fmla="*/ 11977 h 185750"/>
                        <a:gd name="connsiteX1" fmla="*/ 39065 w 73403"/>
                        <a:gd name="connsiteY1" fmla="*/ 42234 h 185750"/>
                        <a:gd name="connsiteX2" fmla="*/ 71776 w 73403"/>
                        <a:gd name="connsiteY2" fmla="*/ 0 h 185750"/>
                        <a:gd name="connsiteX3" fmla="*/ 73403 w 73403"/>
                        <a:gd name="connsiteY3" fmla="*/ 0 h 185750"/>
                        <a:gd name="connsiteX4" fmla="*/ 73403 w 73403"/>
                        <a:gd name="connsiteY4" fmla="*/ 185750 h 185750"/>
                        <a:gd name="connsiteX5" fmla="*/ 0 w 73403"/>
                        <a:gd name="connsiteY5" fmla="*/ 185750 h 18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403" h="185750">
                          <a:moveTo>
                            <a:pt x="0" y="11977"/>
                          </a:moveTo>
                          <a:lnTo>
                            <a:pt x="39065" y="42234"/>
                          </a:lnTo>
                          <a:lnTo>
                            <a:pt x="71776" y="0"/>
                          </a:lnTo>
                          <a:lnTo>
                            <a:pt x="73403" y="0"/>
                          </a:lnTo>
                          <a:lnTo>
                            <a:pt x="73403" y="185750"/>
                          </a:lnTo>
                          <a:lnTo>
                            <a:pt x="0" y="185750"/>
                          </a:lnTo>
                          <a:close/>
                        </a:path>
                      </a:pathLst>
                    </a:custGeom>
                    <a:solidFill>
                      <a:srgbClr val="71E2C4"/>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251" name="Freeform 58">
                      <a:extLst>
                        <a:ext uri="{FF2B5EF4-FFF2-40B4-BE49-F238E27FC236}">
                          <a16:creationId xmlns:a16="http://schemas.microsoft.com/office/drawing/2014/main" id="{D1F0FD15-C96F-4F5B-BE09-299CB410CCB1}"/>
                        </a:ext>
                      </a:extLst>
                    </p:cNvPr>
                    <p:cNvSpPr/>
                    <p:nvPr/>
                  </p:nvSpPr>
                  <p:spPr>
                    <a:xfrm>
                      <a:off x="6597559" y="4934217"/>
                      <a:ext cx="128125" cy="323110"/>
                    </a:xfrm>
                    <a:custGeom>
                      <a:avLst/>
                      <a:gdLst>
                        <a:gd name="connsiteX0" fmla="*/ 0 w 73403"/>
                        <a:gd name="connsiteY0" fmla="*/ 13497 h 185110"/>
                        <a:gd name="connsiteX1" fmla="*/ 39346 w 73403"/>
                        <a:gd name="connsiteY1" fmla="*/ 43972 h 185110"/>
                        <a:gd name="connsiteX2" fmla="*/ 73403 w 73403"/>
                        <a:gd name="connsiteY2" fmla="*/ 0 h 185110"/>
                        <a:gd name="connsiteX3" fmla="*/ 73403 w 73403"/>
                        <a:gd name="connsiteY3" fmla="*/ 185110 h 185110"/>
                        <a:gd name="connsiteX4" fmla="*/ 0 w 73403"/>
                        <a:gd name="connsiteY4" fmla="*/ 185110 h 185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403" h="185110">
                          <a:moveTo>
                            <a:pt x="0" y="13497"/>
                          </a:moveTo>
                          <a:lnTo>
                            <a:pt x="39346" y="43972"/>
                          </a:lnTo>
                          <a:lnTo>
                            <a:pt x="73403" y="0"/>
                          </a:lnTo>
                          <a:lnTo>
                            <a:pt x="73403" y="185110"/>
                          </a:lnTo>
                          <a:lnTo>
                            <a:pt x="0" y="185110"/>
                          </a:lnTo>
                          <a:close/>
                        </a:path>
                      </a:pathLst>
                    </a:custGeom>
                    <a:solidFill>
                      <a:srgbClr val="71E2C4"/>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grpSp>
            </p:grpSp>
          </p:grpSp>
          <p:pic>
            <p:nvPicPr>
              <p:cNvPr id="235" name="Picture 42">
                <a:extLst>
                  <a:ext uri="{FF2B5EF4-FFF2-40B4-BE49-F238E27FC236}">
                    <a16:creationId xmlns:a16="http://schemas.microsoft.com/office/drawing/2014/main" id="{40B2A428-A65D-4DB1-93EB-DFB64C024592}"/>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2531642" y="3308931"/>
                <a:ext cx="1389615" cy="265955"/>
              </a:xfrm>
              <a:prstGeom prst="rect">
                <a:avLst/>
              </a:prstGeom>
              <a:ln>
                <a:noFill/>
              </a:ln>
              <a:effectLst>
                <a:glow rad="12700">
                  <a:srgbClr val="FFFFFF"/>
                </a:glow>
              </a:effectLst>
            </p:spPr>
          </p:pic>
        </p:grpSp>
        <p:grpSp>
          <p:nvGrpSpPr>
            <p:cNvPr id="18" name="Group 17">
              <a:extLst>
                <a:ext uri="{FF2B5EF4-FFF2-40B4-BE49-F238E27FC236}">
                  <a16:creationId xmlns:a16="http://schemas.microsoft.com/office/drawing/2014/main" id="{DA7085C4-3870-4A14-B415-A8A4FE16A9C2}"/>
                </a:ext>
              </a:extLst>
            </p:cNvPr>
            <p:cNvGrpSpPr/>
            <p:nvPr/>
          </p:nvGrpSpPr>
          <p:grpSpPr>
            <a:xfrm rot="1867134">
              <a:off x="7473149" y="3857859"/>
              <a:ext cx="285295" cy="271465"/>
              <a:chOff x="7507009" y="4229080"/>
              <a:chExt cx="231406" cy="220188"/>
            </a:xfrm>
          </p:grpSpPr>
          <p:grpSp>
            <p:nvGrpSpPr>
              <p:cNvPr id="17" name="Group 16">
                <a:extLst>
                  <a:ext uri="{FF2B5EF4-FFF2-40B4-BE49-F238E27FC236}">
                    <a16:creationId xmlns:a16="http://schemas.microsoft.com/office/drawing/2014/main" id="{88B21270-E1F7-4F47-A97C-2C01DE192206}"/>
                  </a:ext>
                </a:extLst>
              </p:cNvPr>
              <p:cNvGrpSpPr/>
              <p:nvPr/>
            </p:nvGrpSpPr>
            <p:grpSpPr>
              <a:xfrm>
                <a:off x="7507009" y="4229080"/>
                <a:ext cx="231406" cy="220188"/>
                <a:chOff x="7507009" y="3841693"/>
                <a:chExt cx="638528" cy="607575"/>
              </a:xfrm>
            </p:grpSpPr>
            <p:sp>
              <p:nvSpPr>
                <p:cNvPr id="224" name="Oval 50">
                  <a:extLst>
                    <a:ext uri="{FF2B5EF4-FFF2-40B4-BE49-F238E27FC236}">
                      <a16:creationId xmlns:a16="http://schemas.microsoft.com/office/drawing/2014/main" id="{82CA246E-3C75-4C8A-AC40-049544B2B346}"/>
                    </a:ext>
                  </a:extLst>
                </p:cNvPr>
                <p:cNvSpPr/>
                <p:nvPr/>
              </p:nvSpPr>
              <p:spPr>
                <a:xfrm rot="382802">
                  <a:off x="7507009" y="3841693"/>
                  <a:ext cx="638528" cy="607575"/>
                </a:xfrm>
                <a:prstGeom prst="ellipse">
                  <a:avLst/>
                </a:prstGeom>
                <a:solidFill>
                  <a:srgbClr val="0A6FA7"/>
                </a:solidFill>
                <a:ln w="9525" cap="flat" cmpd="sng" algn="ctr">
                  <a:solidFill>
                    <a:srgbClr val="003854"/>
                  </a:solidFill>
                  <a:prstDash val="solid"/>
                </a:ln>
                <a:effectLst/>
              </p:spPr>
              <p:txBody>
                <a:bodyPr wrap="square" rtlCol="0" anchor="ctr">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Calibri" panose="020F0502020204030204" pitchFamily="34" charset="0"/>
                  </a:endParaRPr>
                </a:p>
              </p:txBody>
            </p:sp>
            <p:sp>
              <p:nvSpPr>
                <p:cNvPr id="225" name="Oval 51">
                  <a:extLst>
                    <a:ext uri="{FF2B5EF4-FFF2-40B4-BE49-F238E27FC236}">
                      <a16:creationId xmlns:a16="http://schemas.microsoft.com/office/drawing/2014/main" id="{EF5F9FC1-FC85-43F8-A681-FE93A7BEBC80}"/>
                    </a:ext>
                  </a:extLst>
                </p:cNvPr>
                <p:cNvSpPr/>
                <p:nvPr/>
              </p:nvSpPr>
              <p:spPr>
                <a:xfrm rot="382802">
                  <a:off x="7635416" y="3956580"/>
                  <a:ext cx="386499" cy="362659"/>
                </a:xfrm>
                <a:prstGeom prst="ellipse">
                  <a:avLst/>
                </a:prstGeom>
                <a:solidFill>
                  <a:srgbClr val="003854"/>
                </a:solidFill>
                <a:ln w="9525" cap="flat" cmpd="sng" algn="ctr">
                  <a:noFill/>
                  <a:prstDash val="solid"/>
                </a:ln>
                <a:effectLst/>
              </p:spPr>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p>
              </p:txBody>
            </p:sp>
          </p:grpSp>
          <p:pic>
            <p:nvPicPr>
              <p:cNvPr id="227" name="Picture 42">
                <a:extLst>
                  <a:ext uri="{FF2B5EF4-FFF2-40B4-BE49-F238E27FC236}">
                    <a16:creationId xmlns:a16="http://schemas.microsoft.com/office/drawing/2014/main" id="{CD2C3030-149A-467D-862E-3E0FFC6B1060}"/>
                  </a:ext>
                </a:extLst>
              </p:cNvPr>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7580728" y="4309599"/>
                <a:ext cx="91440" cy="16663"/>
              </a:xfrm>
              <a:prstGeom prst="rect">
                <a:avLst/>
              </a:prstGeom>
              <a:ln>
                <a:noFill/>
              </a:ln>
              <a:effectLst>
                <a:glow rad="12700">
                  <a:schemeClr val="tx1">
                    <a:alpha val="91000"/>
                  </a:schemeClr>
                </a:glow>
              </a:effectLst>
            </p:spPr>
          </p:pic>
        </p:grpSp>
        <p:grpSp>
          <p:nvGrpSpPr>
            <p:cNvPr id="228" name="Group 227">
              <a:extLst>
                <a:ext uri="{FF2B5EF4-FFF2-40B4-BE49-F238E27FC236}">
                  <a16:creationId xmlns:a16="http://schemas.microsoft.com/office/drawing/2014/main" id="{53EFC546-663A-46EA-A5B1-B11AAA26CE3C}"/>
                </a:ext>
              </a:extLst>
            </p:cNvPr>
            <p:cNvGrpSpPr/>
            <p:nvPr/>
          </p:nvGrpSpPr>
          <p:grpSpPr>
            <a:xfrm rot="1867134">
              <a:off x="7876655" y="3857580"/>
              <a:ext cx="285295" cy="271465"/>
              <a:chOff x="7507009" y="4229080"/>
              <a:chExt cx="231406" cy="220188"/>
            </a:xfrm>
          </p:grpSpPr>
          <p:grpSp>
            <p:nvGrpSpPr>
              <p:cNvPr id="229" name="Group 228">
                <a:extLst>
                  <a:ext uri="{FF2B5EF4-FFF2-40B4-BE49-F238E27FC236}">
                    <a16:creationId xmlns:a16="http://schemas.microsoft.com/office/drawing/2014/main" id="{377C2ABF-7B50-4DBE-A427-B7D8266298FA}"/>
                  </a:ext>
                </a:extLst>
              </p:cNvPr>
              <p:cNvGrpSpPr/>
              <p:nvPr/>
            </p:nvGrpSpPr>
            <p:grpSpPr>
              <a:xfrm>
                <a:off x="7507009" y="4229080"/>
                <a:ext cx="231406" cy="220188"/>
                <a:chOff x="7507009" y="3841693"/>
                <a:chExt cx="638528" cy="607575"/>
              </a:xfrm>
            </p:grpSpPr>
            <p:sp>
              <p:nvSpPr>
                <p:cNvPr id="236" name="Oval 50">
                  <a:extLst>
                    <a:ext uri="{FF2B5EF4-FFF2-40B4-BE49-F238E27FC236}">
                      <a16:creationId xmlns:a16="http://schemas.microsoft.com/office/drawing/2014/main" id="{B4C4AB9C-6E83-44FA-86F4-F03A86111A7F}"/>
                    </a:ext>
                  </a:extLst>
                </p:cNvPr>
                <p:cNvSpPr/>
                <p:nvPr/>
              </p:nvSpPr>
              <p:spPr>
                <a:xfrm rot="382802">
                  <a:off x="7507009" y="3841693"/>
                  <a:ext cx="638528" cy="607575"/>
                </a:xfrm>
                <a:prstGeom prst="ellipse">
                  <a:avLst/>
                </a:prstGeom>
                <a:solidFill>
                  <a:srgbClr val="0A6FA7"/>
                </a:solidFill>
                <a:ln w="9525" cap="flat" cmpd="sng" algn="ctr">
                  <a:solidFill>
                    <a:srgbClr val="003854"/>
                  </a:solidFill>
                  <a:prstDash val="solid"/>
                </a:ln>
                <a:effectLst/>
              </p:spPr>
              <p:txBody>
                <a:bodyPr wrap="square" rtlCol="0" anchor="ctr">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Calibri" panose="020F0502020204030204" pitchFamily="34" charset="0"/>
                  </a:endParaRPr>
                </a:p>
              </p:txBody>
            </p:sp>
            <p:sp>
              <p:nvSpPr>
                <p:cNvPr id="237" name="Oval 51">
                  <a:extLst>
                    <a:ext uri="{FF2B5EF4-FFF2-40B4-BE49-F238E27FC236}">
                      <a16:creationId xmlns:a16="http://schemas.microsoft.com/office/drawing/2014/main" id="{32168FB5-BA2B-4F8C-9441-52A662C4B996}"/>
                    </a:ext>
                  </a:extLst>
                </p:cNvPr>
                <p:cNvSpPr/>
                <p:nvPr/>
              </p:nvSpPr>
              <p:spPr>
                <a:xfrm rot="382802">
                  <a:off x="7635416" y="3956580"/>
                  <a:ext cx="386499" cy="362659"/>
                </a:xfrm>
                <a:prstGeom prst="ellipse">
                  <a:avLst/>
                </a:prstGeom>
                <a:solidFill>
                  <a:srgbClr val="003854"/>
                </a:solidFill>
                <a:ln w="9525" cap="flat" cmpd="sng" algn="ctr">
                  <a:noFill/>
                  <a:prstDash val="solid"/>
                </a:ln>
                <a:effectLst/>
              </p:spPr>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p>
              </p:txBody>
            </p:sp>
          </p:grpSp>
          <p:pic>
            <p:nvPicPr>
              <p:cNvPr id="233" name="Picture 42">
                <a:extLst>
                  <a:ext uri="{FF2B5EF4-FFF2-40B4-BE49-F238E27FC236}">
                    <a16:creationId xmlns:a16="http://schemas.microsoft.com/office/drawing/2014/main" id="{42259C9D-9B2A-414F-9B8C-9B28C8B171D9}"/>
                  </a:ext>
                </a:extLst>
              </p:cNvPr>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7580728" y="4309599"/>
                <a:ext cx="91440" cy="16663"/>
              </a:xfrm>
              <a:prstGeom prst="rect">
                <a:avLst/>
              </a:prstGeom>
              <a:ln>
                <a:noFill/>
              </a:ln>
              <a:effectLst>
                <a:glow rad="12700">
                  <a:schemeClr val="tx1">
                    <a:alpha val="91000"/>
                  </a:schemeClr>
                </a:glow>
              </a:effectLst>
            </p:spPr>
          </p:pic>
        </p:grpSp>
        <p:grpSp>
          <p:nvGrpSpPr>
            <p:cNvPr id="238" name="Group 237">
              <a:extLst>
                <a:ext uri="{FF2B5EF4-FFF2-40B4-BE49-F238E27FC236}">
                  <a16:creationId xmlns:a16="http://schemas.microsoft.com/office/drawing/2014/main" id="{6AE1EA7C-C9E9-4853-88D7-79035C7A15F7}"/>
                </a:ext>
              </a:extLst>
            </p:cNvPr>
            <p:cNvGrpSpPr/>
            <p:nvPr/>
          </p:nvGrpSpPr>
          <p:grpSpPr>
            <a:xfrm rot="1867134">
              <a:off x="7321977" y="4129278"/>
              <a:ext cx="285295" cy="271465"/>
              <a:chOff x="7507009" y="4229080"/>
              <a:chExt cx="231406" cy="220188"/>
            </a:xfrm>
          </p:grpSpPr>
          <p:grpSp>
            <p:nvGrpSpPr>
              <p:cNvPr id="239" name="Group 238">
                <a:extLst>
                  <a:ext uri="{FF2B5EF4-FFF2-40B4-BE49-F238E27FC236}">
                    <a16:creationId xmlns:a16="http://schemas.microsoft.com/office/drawing/2014/main" id="{13BF764A-ED6F-4EEC-94CF-983F15BE7ECF}"/>
                  </a:ext>
                </a:extLst>
              </p:cNvPr>
              <p:cNvGrpSpPr/>
              <p:nvPr/>
            </p:nvGrpSpPr>
            <p:grpSpPr>
              <a:xfrm>
                <a:off x="7507009" y="4229080"/>
                <a:ext cx="231406" cy="220188"/>
                <a:chOff x="7507009" y="3841693"/>
                <a:chExt cx="638528" cy="607575"/>
              </a:xfrm>
            </p:grpSpPr>
            <p:sp>
              <p:nvSpPr>
                <p:cNvPr id="241" name="Oval 50">
                  <a:extLst>
                    <a:ext uri="{FF2B5EF4-FFF2-40B4-BE49-F238E27FC236}">
                      <a16:creationId xmlns:a16="http://schemas.microsoft.com/office/drawing/2014/main" id="{1F1CFF24-52BF-4C87-931B-088E5745F441}"/>
                    </a:ext>
                  </a:extLst>
                </p:cNvPr>
                <p:cNvSpPr/>
                <p:nvPr/>
              </p:nvSpPr>
              <p:spPr>
                <a:xfrm rot="382802">
                  <a:off x="7507009" y="3841693"/>
                  <a:ext cx="638528" cy="607575"/>
                </a:xfrm>
                <a:prstGeom prst="ellipse">
                  <a:avLst/>
                </a:prstGeom>
                <a:solidFill>
                  <a:srgbClr val="0A6FA7"/>
                </a:solidFill>
                <a:ln w="9525" cap="flat" cmpd="sng" algn="ctr">
                  <a:solidFill>
                    <a:srgbClr val="003854"/>
                  </a:solidFill>
                  <a:prstDash val="solid"/>
                </a:ln>
                <a:effectLst/>
              </p:spPr>
              <p:txBody>
                <a:bodyPr wrap="square" rtlCol="0" anchor="ctr">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Calibri" panose="020F0502020204030204" pitchFamily="34" charset="0"/>
                  </a:endParaRPr>
                </a:p>
              </p:txBody>
            </p:sp>
            <p:sp>
              <p:nvSpPr>
                <p:cNvPr id="242" name="Oval 51">
                  <a:extLst>
                    <a:ext uri="{FF2B5EF4-FFF2-40B4-BE49-F238E27FC236}">
                      <a16:creationId xmlns:a16="http://schemas.microsoft.com/office/drawing/2014/main" id="{C2A4D0D0-8E41-4904-87B7-8B24A12FC117}"/>
                    </a:ext>
                  </a:extLst>
                </p:cNvPr>
                <p:cNvSpPr/>
                <p:nvPr/>
              </p:nvSpPr>
              <p:spPr>
                <a:xfrm rot="382802">
                  <a:off x="7635416" y="3956580"/>
                  <a:ext cx="386499" cy="362659"/>
                </a:xfrm>
                <a:prstGeom prst="ellipse">
                  <a:avLst/>
                </a:prstGeom>
                <a:solidFill>
                  <a:srgbClr val="003854"/>
                </a:solidFill>
                <a:ln w="9525" cap="flat" cmpd="sng" algn="ctr">
                  <a:noFill/>
                  <a:prstDash val="solid"/>
                </a:ln>
                <a:effectLst/>
              </p:spPr>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p>
              </p:txBody>
            </p:sp>
          </p:grpSp>
          <p:pic>
            <p:nvPicPr>
              <p:cNvPr id="240" name="Picture 42">
                <a:extLst>
                  <a:ext uri="{FF2B5EF4-FFF2-40B4-BE49-F238E27FC236}">
                    <a16:creationId xmlns:a16="http://schemas.microsoft.com/office/drawing/2014/main" id="{85E20BCC-7F39-43F8-B4A9-3755B2D7FF9E}"/>
                  </a:ext>
                </a:extLst>
              </p:cNvPr>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7580728" y="4309599"/>
                <a:ext cx="91440" cy="16663"/>
              </a:xfrm>
              <a:prstGeom prst="rect">
                <a:avLst/>
              </a:prstGeom>
              <a:ln>
                <a:noFill/>
              </a:ln>
              <a:effectLst>
                <a:glow rad="12700">
                  <a:schemeClr val="tx1">
                    <a:alpha val="91000"/>
                  </a:schemeClr>
                </a:glow>
              </a:effectLst>
            </p:spPr>
          </p:pic>
        </p:grpSp>
        <p:grpSp>
          <p:nvGrpSpPr>
            <p:cNvPr id="296" name="Group 295">
              <a:extLst>
                <a:ext uri="{FF2B5EF4-FFF2-40B4-BE49-F238E27FC236}">
                  <a16:creationId xmlns:a16="http://schemas.microsoft.com/office/drawing/2014/main" id="{0CD9F41A-16E8-4994-BE57-38D6A6FD39F0}"/>
                </a:ext>
              </a:extLst>
            </p:cNvPr>
            <p:cNvGrpSpPr/>
            <p:nvPr/>
          </p:nvGrpSpPr>
          <p:grpSpPr>
            <a:xfrm rot="1867134">
              <a:off x="7694668" y="4127886"/>
              <a:ext cx="285295" cy="271465"/>
              <a:chOff x="7507009" y="4229080"/>
              <a:chExt cx="231406" cy="220188"/>
            </a:xfrm>
          </p:grpSpPr>
          <p:grpSp>
            <p:nvGrpSpPr>
              <p:cNvPr id="297" name="Group 296">
                <a:extLst>
                  <a:ext uri="{FF2B5EF4-FFF2-40B4-BE49-F238E27FC236}">
                    <a16:creationId xmlns:a16="http://schemas.microsoft.com/office/drawing/2014/main" id="{AD2FC70B-17A2-4C28-B278-823285D8E949}"/>
                  </a:ext>
                </a:extLst>
              </p:cNvPr>
              <p:cNvGrpSpPr/>
              <p:nvPr/>
            </p:nvGrpSpPr>
            <p:grpSpPr>
              <a:xfrm>
                <a:off x="7507009" y="4229080"/>
                <a:ext cx="231406" cy="220188"/>
                <a:chOff x="7507009" y="3841693"/>
                <a:chExt cx="638528" cy="607575"/>
              </a:xfrm>
            </p:grpSpPr>
            <p:sp>
              <p:nvSpPr>
                <p:cNvPr id="299" name="Oval 50">
                  <a:extLst>
                    <a:ext uri="{FF2B5EF4-FFF2-40B4-BE49-F238E27FC236}">
                      <a16:creationId xmlns:a16="http://schemas.microsoft.com/office/drawing/2014/main" id="{527D7440-1312-44C9-89E9-8BDC7DB1BAFC}"/>
                    </a:ext>
                  </a:extLst>
                </p:cNvPr>
                <p:cNvSpPr/>
                <p:nvPr/>
              </p:nvSpPr>
              <p:spPr>
                <a:xfrm rot="382802">
                  <a:off x="7507009" y="3841693"/>
                  <a:ext cx="638528" cy="607575"/>
                </a:xfrm>
                <a:prstGeom prst="ellipse">
                  <a:avLst/>
                </a:prstGeom>
                <a:solidFill>
                  <a:srgbClr val="0A6FA7"/>
                </a:solidFill>
                <a:ln w="9525" cap="flat" cmpd="sng" algn="ctr">
                  <a:solidFill>
                    <a:srgbClr val="003854"/>
                  </a:solidFill>
                  <a:prstDash val="solid"/>
                </a:ln>
                <a:effectLst/>
              </p:spPr>
              <p:txBody>
                <a:bodyPr wrap="square" rtlCol="0" anchor="ctr">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Calibri" panose="020F0502020204030204" pitchFamily="34" charset="0"/>
                  </a:endParaRPr>
                </a:p>
              </p:txBody>
            </p:sp>
            <p:sp>
              <p:nvSpPr>
                <p:cNvPr id="300" name="Oval 51">
                  <a:extLst>
                    <a:ext uri="{FF2B5EF4-FFF2-40B4-BE49-F238E27FC236}">
                      <a16:creationId xmlns:a16="http://schemas.microsoft.com/office/drawing/2014/main" id="{DD531E1B-7F66-4A60-878F-B036BC35EB45}"/>
                    </a:ext>
                  </a:extLst>
                </p:cNvPr>
                <p:cNvSpPr/>
                <p:nvPr/>
              </p:nvSpPr>
              <p:spPr>
                <a:xfrm rot="382802">
                  <a:off x="7635416" y="3956580"/>
                  <a:ext cx="386499" cy="362659"/>
                </a:xfrm>
                <a:prstGeom prst="ellipse">
                  <a:avLst/>
                </a:prstGeom>
                <a:solidFill>
                  <a:srgbClr val="003854"/>
                </a:solidFill>
                <a:ln w="9525" cap="flat" cmpd="sng" algn="ctr">
                  <a:noFill/>
                  <a:prstDash val="solid"/>
                </a:ln>
                <a:effectLst/>
              </p:spPr>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p>
              </p:txBody>
            </p:sp>
          </p:grpSp>
          <p:pic>
            <p:nvPicPr>
              <p:cNvPr id="298" name="Picture 42">
                <a:extLst>
                  <a:ext uri="{FF2B5EF4-FFF2-40B4-BE49-F238E27FC236}">
                    <a16:creationId xmlns:a16="http://schemas.microsoft.com/office/drawing/2014/main" id="{DD2039BB-6C7A-4E09-95B1-EA551DAADB8D}"/>
                  </a:ext>
                </a:extLst>
              </p:cNvPr>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7580728" y="4309599"/>
                <a:ext cx="91440" cy="16663"/>
              </a:xfrm>
              <a:prstGeom prst="rect">
                <a:avLst/>
              </a:prstGeom>
              <a:ln>
                <a:noFill/>
              </a:ln>
              <a:effectLst>
                <a:glow rad="12700">
                  <a:schemeClr val="tx1">
                    <a:alpha val="91000"/>
                  </a:schemeClr>
                </a:glow>
              </a:effectLst>
            </p:spPr>
          </p:pic>
        </p:grpSp>
        <p:grpSp>
          <p:nvGrpSpPr>
            <p:cNvPr id="301" name="Group 300">
              <a:extLst>
                <a:ext uri="{FF2B5EF4-FFF2-40B4-BE49-F238E27FC236}">
                  <a16:creationId xmlns:a16="http://schemas.microsoft.com/office/drawing/2014/main" id="{25E9CF47-93EE-4113-BBD2-3D49A69C2CBA}"/>
                </a:ext>
              </a:extLst>
            </p:cNvPr>
            <p:cNvGrpSpPr/>
            <p:nvPr/>
          </p:nvGrpSpPr>
          <p:grpSpPr>
            <a:xfrm rot="1867134">
              <a:off x="8081774" y="4139974"/>
              <a:ext cx="285295" cy="271465"/>
              <a:chOff x="7507009" y="4229080"/>
              <a:chExt cx="231406" cy="220188"/>
            </a:xfrm>
          </p:grpSpPr>
          <p:grpSp>
            <p:nvGrpSpPr>
              <p:cNvPr id="302" name="Group 301">
                <a:extLst>
                  <a:ext uri="{FF2B5EF4-FFF2-40B4-BE49-F238E27FC236}">
                    <a16:creationId xmlns:a16="http://schemas.microsoft.com/office/drawing/2014/main" id="{D7DD9B60-5681-44AC-AFD1-4718DC48EDD8}"/>
                  </a:ext>
                </a:extLst>
              </p:cNvPr>
              <p:cNvGrpSpPr/>
              <p:nvPr/>
            </p:nvGrpSpPr>
            <p:grpSpPr>
              <a:xfrm>
                <a:off x="7507009" y="4229080"/>
                <a:ext cx="231406" cy="220188"/>
                <a:chOff x="7507009" y="3841693"/>
                <a:chExt cx="638528" cy="607575"/>
              </a:xfrm>
            </p:grpSpPr>
            <p:sp>
              <p:nvSpPr>
                <p:cNvPr id="304" name="Oval 50">
                  <a:extLst>
                    <a:ext uri="{FF2B5EF4-FFF2-40B4-BE49-F238E27FC236}">
                      <a16:creationId xmlns:a16="http://schemas.microsoft.com/office/drawing/2014/main" id="{629249EA-8E0E-4CF9-BD58-D13C06D7EEC4}"/>
                    </a:ext>
                  </a:extLst>
                </p:cNvPr>
                <p:cNvSpPr/>
                <p:nvPr/>
              </p:nvSpPr>
              <p:spPr>
                <a:xfrm rot="382802">
                  <a:off x="7507009" y="3841693"/>
                  <a:ext cx="638528" cy="607575"/>
                </a:xfrm>
                <a:prstGeom prst="ellipse">
                  <a:avLst/>
                </a:prstGeom>
                <a:solidFill>
                  <a:srgbClr val="0A6FA7"/>
                </a:solidFill>
                <a:ln w="9525" cap="flat" cmpd="sng" algn="ctr">
                  <a:solidFill>
                    <a:srgbClr val="003854"/>
                  </a:solidFill>
                  <a:prstDash val="solid"/>
                </a:ln>
                <a:effectLst/>
              </p:spPr>
              <p:txBody>
                <a:bodyPr wrap="square" rtlCol="0" anchor="ctr">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Calibri" panose="020F0502020204030204" pitchFamily="34" charset="0"/>
                  </a:endParaRPr>
                </a:p>
              </p:txBody>
            </p:sp>
            <p:sp>
              <p:nvSpPr>
                <p:cNvPr id="305" name="Oval 51">
                  <a:extLst>
                    <a:ext uri="{FF2B5EF4-FFF2-40B4-BE49-F238E27FC236}">
                      <a16:creationId xmlns:a16="http://schemas.microsoft.com/office/drawing/2014/main" id="{FE2F5B87-6D3C-499B-A3D3-94FFAB1DABAA}"/>
                    </a:ext>
                  </a:extLst>
                </p:cNvPr>
                <p:cNvSpPr/>
                <p:nvPr/>
              </p:nvSpPr>
              <p:spPr>
                <a:xfrm rot="382802">
                  <a:off x="7635416" y="3956580"/>
                  <a:ext cx="386499" cy="362659"/>
                </a:xfrm>
                <a:prstGeom prst="ellipse">
                  <a:avLst/>
                </a:prstGeom>
                <a:solidFill>
                  <a:srgbClr val="003854"/>
                </a:solidFill>
                <a:ln w="9525" cap="flat" cmpd="sng" algn="ctr">
                  <a:noFill/>
                  <a:prstDash val="solid"/>
                </a:ln>
                <a:effectLst/>
              </p:spPr>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p>
              </p:txBody>
            </p:sp>
          </p:grpSp>
          <p:pic>
            <p:nvPicPr>
              <p:cNvPr id="303" name="Picture 42">
                <a:extLst>
                  <a:ext uri="{FF2B5EF4-FFF2-40B4-BE49-F238E27FC236}">
                    <a16:creationId xmlns:a16="http://schemas.microsoft.com/office/drawing/2014/main" id="{C8ECEC88-8831-4F8E-A4DB-C23796C24158}"/>
                  </a:ext>
                </a:extLst>
              </p:cNvPr>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7580728" y="4309599"/>
                <a:ext cx="91440" cy="16663"/>
              </a:xfrm>
              <a:prstGeom prst="rect">
                <a:avLst/>
              </a:prstGeom>
              <a:ln>
                <a:noFill/>
              </a:ln>
              <a:effectLst>
                <a:glow rad="12700">
                  <a:schemeClr val="tx1">
                    <a:alpha val="91000"/>
                  </a:schemeClr>
                </a:glow>
              </a:effectLst>
            </p:spPr>
          </p:pic>
        </p:grpSp>
        <p:grpSp>
          <p:nvGrpSpPr>
            <p:cNvPr id="306" name="Group 305">
              <a:extLst>
                <a:ext uri="{FF2B5EF4-FFF2-40B4-BE49-F238E27FC236}">
                  <a16:creationId xmlns:a16="http://schemas.microsoft.com/office/drawing/2014/main" id="{3B671AE1-0407-44B0-98A1-502A5B1D5142}"/>
                </a:ext>
              </a:extLst>
            </p:cNvPr>
            <p:cNvGrpSpPr/>
            <p:nvPr/>
          </p:nvGrpSpPr>
          <p:grpSpPr>
            <a:xfrm rot="1867134">
              <a:off x="7343170" y="4452228"/>
              <a:ext cx="285295" cy="271465"/>
              <a:chOff x="7507009" y="4229080"/>
              <a:chExt cx="231406" cy="220188"/>
            </a:xfrm>
          </p:grpSpPr>
          <p:grpSp>
            <p:nvGrpSpPr>
              <p:cNvPr id="307" name="Group 306">
                <a:extLst>
                  <a:ext uri="{FF2B5EF4-FFF2-40B4-BE49-F238E27FC236}">
                    <a16:creationId xmlns:a16="http://schemas.microsoft.com/office/drawing/2014/main" id="{1BA0ADD3-EC71-44FF-B9B8-3E313D189A70}"/>
                  </a:ext>
                </a:extLst>
              </p:cNvPr>
              <p:cNvGrpSpPr/>
              <p:nvPr/>
            </p:nvGrpSpPr>
            <p:grpSpPr>
              <a:xfrm>
                <a:off x="7507009" y="4229080"/>
                <a:ext cx="231406" cy="220188"/>
                <a:chOff x="7507009" y="3841693"/>
                <a:chExt cx="638528" cy="607575"/>
              </a:xfrm>
            </p:grpSpPr>
            <p:sp>
              <p:nvSpPr>
                <p:cNvPr id="309" name="Oval 50">
                  <a:extLst>
                    <a:ext uri="{FF2B5EF4-FFF2-40B4-BE49-F238E27FC236}">
                      <a16:creationId xmlns:a16="http://schemas.microsoft.com/office/drawing/2014/main" id="{55446BFE-D719-45DE-949B-7E25398DD558}"/>
                    </a:ext>
                  </a:extLst>
                </p:cNvPr>
                <p:cNvSpPr/>
                <p:nvPr/>
              </p:nvSpPr>
              <p:spPr>
                <a:xfrm rot="382802">
                  <a:off x="7507009" y="3841693"/>
                  <a:ext cx="638528" cy="607575"/>
                </a:xfrm>
                <a:prstGeom prst="ellipse">
                  <a:avLst/>
                </a:prstGeom>
                <a:solidFill>
                  <a:srgbClr val="0A6FA7"/>
                </a:solidFill>
                <a:ln w="9525" cap="flat" cmpd="sng" algn="ctr">
                  <a:solidFill>
                    <a:srgbClr val="003854"/>
                  </a:solidFill>
                  <a:prstDash val="solid"/>
                </a:ln>
                <a:effectLst/>
              </p:spPr>
              <p:txBody>
                <a:bodyPr wrap="square" rtlCol="0" anchor="ctr">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Calibri" panose="020F0502020204030204" pitchFamily="34" charset="0"/>
                  </a:endParaRPr>
                </a:p>
              </p:txBody>
            </p:sp>
            <p:sp>
              <p:nvSpPr>
                <p:cNvPr id="310" name="Oval 51">
                  <a:extLst>
                    <a:ext uri="{FF2B5EF4-FFF2-40B4-BE49-F238E27FC236}">
                      <a16:creationId xmlns:a16="http://schemas.microsoft.com/office/drawing/2014/main" id="{2D49348C-7555-47F1-BBB2-87600D36924B}"/>
                    </a:ext>
                  </a:extLst>
                </p:cNvPr>
                <p:cNvSpPr/>
                <p:nvPr/>
              </p:nvSpPr>
              <p:spPr>
                <a:xfrm rot="382802">
                  <a:off x="7635416" y="3956580"/>
                  <a:ext cx="386499" cy="362659"/>
                </a:xfrm>
                <a:prstGeom prst="ellipse">
                  <a:avLst/>
                </a:prstGeom>
                <a:solidFill>
                  <a:srgbClr val="003854"/>
                </a:solidFill>
                <a:ln w="9525" cap="flat" cmpd="sng" algn="ctr">
                  <a:noFill/>
                  <a:prstDash val="solid"/>
                </a:ln>
                <a:effectLst/>
              </p:spPr>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p>
              </p:txBody>
            </p:sp>
          </p:grpSp>
          <p:pic>
            <p:nvPicPr>
              <p:cNvPr id="308" name="Picture 42">
                <a:extLst>
                  <a:ext uri="{FF2B5EF4-FFF2-40B4-BE49-F238E27FC236}">
                    <a16:creationId xmlns:a16="http://schemas.microsoft.com/office/drawing/2014/main" id="{6D162CE9-0BB4-4C9B-8DDD-869A7DC6057E}"/>
                  </a:ext>
                </a:extLst>
              </p:cNvPr>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7580728" y="4309599"/>
                <a:ext cx="91440" cy="16663"/>
              </a:xfrm>
              <a:prstGeom prst="rect">
                <a:avLst/>
              </a:prstGeom>
              <a:ln>
                <a:noFill/>
              </a:ln>
              <a:effectLst>
                <a:glow rad="12700">
                  <a:schemeClr val="tx1">
                    <a:alpha val="91000"/>
                  </a:schemeClr>
                </a:glow>
              </a:effectLst>
            </p:spPr>
          </p:pic>
        </p:grpSp>
        <p:grpSp>
          <p:nvGrpSpPr>
            <p:cNvPr id="311" name="Group 310">
              <a:extLst>
                <a:ext uri="{FF2B5EF4-FFF2-40B4-BE49-F238E27FC236}">
                  <a16:creationId xmlns:a16="http://schemas.microsoft.com/office/drawing/2014/main" id="{1E69A7B9-794C-429D-ACBE-45AD9F666C32}"/>
                </a:ext>
              </a:extLst>
            </p:cNvPr>
            <p:cNvGrpSpPr/>
            <p:nvPr/>
          </p:nvGrpSpPr>
          <p:grpSpPr>
            <a:xfrm rot="1867134">
              <a:off x="7715861" y="4450836"/>
              <a:ext cx="285295" cy="271465"/>
              <a:chOff x="7507009" y="4229080"/>
              <a:chExt cx="231406" cy="220188"/>
            </a:xfrm>
          </p:grpSpPr>
          <p:grpSp>
            <p:nvGrpSpPr>
              <p:cNvPr id="312" name="Group 311">
                <a:extLst>
                  <a:ext uri="{FF2B5EF4-FFF2-40B4-BE49-F238E27FC236}">
                    <a16:creationId xmlns:a16="http://schemas.microsoft.com/office/drawing/2014/main" id="{F5B4788F-82F2-4CA4-BEC7-F60D3E21392D}"/>
                  </a:ext>
                </a:extLst>
              </p:cNvPr>
              <p:cNvGrpSpPr/>
              <p:nvPr/>
            </p:nvGrpSpPr>
            <p:grpSpPr>
              <a:xfrm>
                <a:off x="7507009" y="4229080"/>
                <a:ext cx="231406" cy="220188"/>
                <a:chOff x="7507009" y="3841693"/>
                <a:chExt cx="638528" cy="607575"/>
              </a:xfrm>
            </p:grpSpPr>
            <p:sp>
              <p:nvSpPr>
                <p:cNvPr id="314" name="Oval 50">
                  <a:extLst>
                    <a:ext uri="{FF2B5EF4-FFF2-40B4-BE49-F238E27FC236}">
                      <a16:creationId xmlns:a16="http://schemas.microsoft.com/office/drawing/2014/main" id="{CDF7850E-42C9-4267-9E0E-9FB523F83778}"/>
                    </a:ext>
                  </a:extLst>
                </p:cNvPr>
                <p:cNvSpPr/>
                <p:nvPr/>
              </p:nvSpPr>
              <p:spPr>
                <a:xfrm rot="382802">
                  <a:off x="7507009" y="3841693"/>
                  <a:ext cx="638528" cy="607575"/>
                </a:xfrm>
                <a:prstGeom prst="ellipse">
                  <a:avLst/>
                </a:prstGeom>
                <a:solidFill>
                  <a:srgbClr val="0A6FA7"/>
                </a:solidFill>
                <a:ln w="9525" cap="flat" cmpd="sng" algn="ctr">
                  <a:solidFill>
                    <a:srgbClr val="003854"/>
                  </a:solidFill>
                  <a:prstDash val="solid"/>
                </a:ln>
                <a:effectLst/>
              </p:spPr>
              <p:txBody>
                <a:bodyPr wrap="square" rtlCol="0" anchor="ctr">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Calibri" panose="020F0502020204030204" pitchFamily="34" charset="0"/>
                  </a:endParaRPr>
                </a:p>
              </p:txBody>
            </p:sp>
            <p:sp>
              <p:nvSpPr>
                <p:cNvPr id="315" name="Oval 51">
                  <a:extLst>
                    <a:ext uri="{FF2B5EF4-FFF2-40B4-BE49-F238E27FC236}">
                      <a16:creationId xmlns:a16="http://schemas.microsoft.com/office/drawing/2014/main" id="{DC0F7ADC-BC3B-4F45-807B-B65DE27A1918}"/>
                    </a:ext>
                  </a:extLst>
                </p:cNvPr>
                <p:cNvSpPr/>
                <p:nvPr/>
              </p:nvSpPr>
              <p:spPr>
                <a:xfrm rot="382802">
                  <a:off x="7635416" y="3956580"/>
                  <a:ext cx="386499" cy="362659"/>
                </a:xfrm>
                <a:prstGeom prst="ellipse">
                  <a:avLst/>
                </a:prstGeom>
                <a:solidFill>
                  <a:srgbClr val="003854"/>
                </a:solidFill>
                <a:ln w="9525" cap="flat" cmpd="sng" algn="ctr">
                  <a:noFill/>
                  <a:prstDash val="solid"/>
                </a:ln>
                <a:effectLst/>
              </p:spPr>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p>
              </p:txBody>
            </p:sp>
          </p:grpSp>
          <p:pic>
            <p:nvPicPr>
              <p:cNvPr id="313" name="Picture 42">
                <a:extLst>
                  <a:ext uri="{FF2B5EF4-FFF2-40B4-BE49-F238E27FC236}">
                    <a16:creationId xmlns:a16="http://schemas.microsoft.com/office/drawing/2014/main" id="{D81E7588-1F86-492F-BDF9-80E701129FA8}"/>
                  </a:ext>
                </a:extLst>
              </p:cNvPr>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7580728" y="4309599"/>
                <a:ext cx="91440" cy="16663"/>
              </a:xfrm>
              <a:prstGeom prst="rect">
                <a:avLst/>
              </a:prstGeom>
              <a:ln>
                <a:noFill/>
              </a:ln>
              <a:effectLst>
                <a:glow rad="12700">
                  <a:schemeClr val="tx1">
                    <a:alpha val="91000"/>
                  </a:schemeClr>
                </a:glow>
              </a:effectLst>
            </p:spPr>
          </p:pic>
        </p:grpSp>
        <p:grpSp>
          <p:nvGrpSpPr>
            <p:cNvPr id="316" name="Group 315">
              <a:extLst>
                <a:ext uri="{FF2B5EF4-FFF2-40B4-BE49-F238E27FC236}">
                  <a16:creationId xmlns:a16="http://schemas.microsoft.com/office/drawing/2014/main" id="{B436A7CE-323E-4AEC-9187-AD320A641C84}"/>
                </a:ext>
              </a:extLst>
            </p:cNvPr>
            <p:cNvGrpSpPr/>
            <p:nvPr/>
          </p:nvGrpSpPr>
          <p:grpSpPr>
            <a:xfrm rot="1867134">
              <a:off x="8102967" y="4462924"/>
              <a:ext cx="285295" cy="271465"/>
              <a:chOff x="7507009" y="4229080"/>
              <a:chExt cx="231406" cy="220188"/>
            </a:xfrm>
          </p:grpSpPr>
          <p:grpSp>
            <p:nvGrpSpPr>
              <p:cNvPr id="317" name="Group 316">
                <a:extLst>
                  <a:ext uri="{FF2B5EF4-FFF2-40B4-BE49-F238E27FC236}">
                    <a16:creationId xmlns:a16="http://schemas.microsoft.com/office/drawing/2014/main" id="{ED788652-CF4B-413D-AE52-3ED9F167B0AC}"/>
                  </a:ext>
                </a:extLst>
              </p:cNvPr>
              <p:cNvGrpSpPr/>
              <p:nvPr/>
            </p:nvGrpSpPr>
            <p:grpSpPr>
              <a:xfrm>
                <a:off x="7507009" y="4229080"/>
                <a:ext cx="231406" cy="220188"/>
                <a:chOff x="7507009" y="3841693"/>
                <a:chExt cx="638528" cy="607575"/>
              </a:xfrm>
            </p:grpSpPr>
            <p:sp>
              <p:nvSpPr>
                <p:cNvPr id="319" name="Oval 50">
                  <a:extLst>
                    <a:ext uri="{FF2B5EF4-FFF2-40B4-BE49-F238E27FC236}">
                      <a16:creationId xmlns:a16="http://schemas.microsoft.com/office/drawing/2014/main" id="{4598A398-95C7-47FC-B5E6-0EB8B8146D9A}"/>
                    </a:ext>
                  </a:extLst>
                </p:cNvPr>
                <p:cNvSpPr/>
                <p:nvPr/>
              </p:nvSpPr>
              <p:spPr>
                <a:xfrm rot="382802">
                  <a:off x="7507009" y="3841693"/>
                  <a:ext cx="638528" cy="607575"/>
                </a:xfrm>
                <a:prstGeom prst="ellipse">
                  <a:avLst/>
                </a:prstGeom>
                <a:solidFill>
                  <a:srgbClr val="0A6FA7"/>
                </a:solidFill>
                <a:ln w="9525" cap="flat" cmpd="sng" algn="ctr">
                  <a:solidFill>
                    <a:srgbClr val="003854"/>
                  </a:solidFill>
                  <a:prstDash val="solid"/>
                </a:ln>
                <a:effectLst/>
              </p:spPr>
              <p:txBody>
                <a:bodyPr wrap="square" rtlCol="0" anchor="ctr">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Calibri" panose="020F0502020204030204" pitchFamily="34" charset="0"/>
                  </a:endParaRPr>
                </a:p>
              </p:txBody>
            </p:sp>
            <p:sp>
              <p:nvSpPr>
                <p:cNvPr id="320" name="Oval 51">
                  <a:extLst>
                    <a:ext uri="{FF2B5EF4-FFF2-40B4-BE49-F238E27FC236}">
                      <a16:creationId xmlns:a16="http://schemas.microsoft.com/office/drawing/2014/main" id="{826AAE95-72ED-433B-981E-32F5FCF0DE40}"/>
                    </a:ext>
                  </a:extLst>
                </p:cNvPr>
                <p:cNvSpPr/>
                <p:nvPr/>
              </p:nvSpPr>
              <p:spPr>
                <a:xfrm rot="382802">
                  <a:off x="7635416" y="3956580"/>
                  <a:ext cx="386499" cy="362659"/>
                </a:xfrm>
                <a:prstGeom prst="ellipse">
                  <a:avLst/>
                </a:prstGeom>
                <a:solidFill>
                  <a:srgbClr val="003854"/>
                </a:solidFill>
                <a:ln w="9525" cap="flat" cmpd="sng" algn="ctr">
                  <a:noFill/>
                  <a:prstDash val="solid"/>
                </a:ln>
                <a:effectLst/>
              </p:spPr>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p>
              </p:txBody>
            </p:sp>
          </p:grpSp>
          <p:pic>
            <p:nvPicPr>
              <p:cNvPr id="318" name="Picture 42">
                <a:extLst>
                  <a:ext uri="{FF2B5EF4-FFF2-40B4-BE49-F238E27FC236}">
                    <a16:creationId xmlns:a16="http://schemas.microsoft.com/office/drawing/2014/main" id="{A6D78555-7E4A-44E5-BBFD-548B6E9FBD4A}"/>
                  </a:ext>
                </a:extLst>
              </p:cNvPr>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7580728" y="4309599"/>
                <a:ext cx="91440" cy="16663"/>
              </a:xfrm>
              <a:prstGeom prst="rect">
                <a:avLst/>
              </a:prstGeom>
              <a:ln>
                <a:noFill/>
              </a:ln>
              <a:effectLst>
                <a:glow rad="12700">
                  <a:schemeClr val="tx1">
                    <a:alpha val="91000"/>
                  </a:schemeClr>
                </a:glow>
              </a:effectLst>
            </p:spPr>
          </p:pic>
        </p:grpSp>
        <p:cxnSp>
          <p:nvCxnSpPr>
            <p:cNvPr id="20" name="Straight Arrow Connector 19">
              <a:extLst>
                <a:ext uri="{FF2B5EF4-FFF2-40B4-BE49-F238E27FC236}">
                  <a16:creationId xmlns:a16="http://schemas.microsoft.com/office/drawing/2014/main" id="{F1816C64-D384-4A12-914B-3A0CF8D46F56}"/>
                </a:ext>
              </a:extLst>
            </p:cNvPr>
            <p:cNvCxnSpPr>
              <a:cxnSpLocks/>
              <a:stCxn id="243" idx="2"/>
            </p:cNvCxnSpPr>
            <p:nvPr/>
          </p:nvCxnSpPr>
          <p:spPr bwMode="auto">
            <a:xfrm flipH="1">
              <a:off x="7355779" y="3519266"/>
              <a:ext cx="126897" cy="482538"/>
            </a:xfrm>
            <a:prstGeom prst="straightConnector1">
              <a:avLst/>
            </a:prstGeom>
            <a:noFill/>
            <a:ln w="28575" cap="flat" cmpd="sng" algn="ctr">
              <a:solidFill>
                <a:schemeClr val="bg1"/>
              </a:solidFill>
              <a:prstDash val="solid"/>
              <a:round/>
              <a:headEnd type="none" w="med" len="med"/>
              <a:tailEnd type="triangle"/>
            </a:ln>
            <a:effectLst/>
          </p:spPr>
        </p:cxnSp>
        <p:cxnSp>
          <p:nvCxnSpPr>
            <p:cNvPr id="321" name="Straight Arrow Connector 320">
              <a:extLst>
                <a:ext uri="{FF2B5EF4-FFF2-40B4-BE49-F238E27FC236}">
                  <a16:creationId xmlns:a16="http://schemas.microsoft.com/office/drawing/2014/main" id="{CDB8F913-A152-4A50-9B9A-6D72C5FAB18A}"/>
                </a:ext>
              </a:extLst>
            </p:cNvPr>
            <p:cNvCxnSpPr>
              <a:cxnSpLocks/>
            </p:cNvCxnSpPr>
            <p:nvPr/>
          </p:nvCxnSpPr>
          <p:spPr bwMode="auto">
            <a:xfrm>
              <a:off x="8116954" y="3512764"/>
              <a:ext cx="161115" cy="475097"/>
            </a:xfrm>
            <a:prstGeom prst="straightConnector1">
              <a:avLst/>
            </a:prstGeom>
            <a:noFill/>
            <a:ln w="28575" cap="flat" cmpd="sng" algn="ctr">
              <a:solidFill>
                <a:schemeClr val="bg1"/>
              </a:solidFill>
              <a:prstDash val="solid"/>
              <a:round/>
              <a:headEnd type="none" w="med" len="med"/>
              <a:tailEnd type="triangle"/>
            </a:ln>
            <a:effectLst/>
          </p:spPr>
        </p:cxnSp>
      </p:grpSp>
      <p:grpSp>
        <p:nvGrpSpPr>
          <p:cNvPr id="6" name="Group 5">
            <a:extLst>
              <a:ext uri="{FF2B5EF4-FFF2-40B4-BE49-F238E27FC236}">
                <a16:creationId xmlns:a16="http://schemas.microsoft.com/office/drawing/2014/main" id="{A73AD75A-DE52-493F-9B11-516F5CC0E0EF}"/>
              </a:ext>
            </a:extLst>
          </p:cNvPr>
          <p:cNvGrpSpPr/>
          <p:nvPr/>
        </p:nvGrpSpPr>
        <p:grpSpPr>
          <a:xfrm>
            <a:off x="2312313" y="2685495"/>
            <a:ext cx="512645" cy="1495456"/>
            <a:chOff x="2182234" y="2614205"/>
            <a:chExt cx="512645" cy="1495456"/>
          </a:xfrm>
        </p:grpSpPr>
        <p:grpSp>
          <p:nvGrpSpPr>
            <p:cNvPr id="5" name="Group 4">
              <a:extLst>
                <a:ext uri="{FF2B5EF4-FFF2-40B4-BE49-F238E27FC236}">
                  <a16:creationId xmlns:a16="http://schemas.microsoft.com/office/drawing/2014/main" id="{E7C2C9DD-DFFD-4396-B7D3-312112D5ECA6}"/>
                </a:ext>
              </a:extLst>
            </p:cNvPr>
            <p:cNvGrpSpPr/>
            <p:nvPr/>
          </p:nvGrpSpPr>
          <p:grpSpPr>
            <a:xfrm rot="2025222">
              <a:off x="2304936" y="2830623"/>
              <a:ext cx="137554" cy="156882"/>
              <a:chOff x="4000632" y="3484791"/>
              <a:chExt cx="886952" cy="1011586"/>
            </a:xfrm>
          </p:grpSpPr>
          <p:sp>
            <p:nvSpPr>
              <p:cNvPr id="149" name="Oval 50">
                <a:extLst>
                  <a:ext uri="{FF2B5EF4-FFF2-40B4-BE49-F238E27FC236}">
                    <a16:creationId xmlns:a16="http://schemas.microsoft.com/office/drawing/2014/main" id="{73AC2FB2-5B2A-4E04-9724-C90A199807F2}"/>
                  </a:ext>
                </a:extLst>
              </p:cNvPr>
              <p:cNvSpPr/>
              <p:nvPr/>
            </p:nvSpPr>
            <p:spPr>
              <a:xfrm rot="382802">
                <a:off x="4000632" y="3484791"/>
                <a:ext cx="886952" cy="1011586"/>
              </a:xfrm>
              <a:prstGeom prst="ellipse">
                <a:avLst/>
              </a:prstGeom>
              <a:solidFill>
                <a:srgbClr val="0A6FA7"/>
              </a:solidFill>
              <a:ln w="6350" cap="flat" cmpd="sng" algn="ctr">
                <a:solidFill>
                  <a:srgbClr val="003854"/>
                </a:solidFill>
                <a:prstDash val="solid"/>
              </a:ln>
              <a:effectLst/>
            </p:spPr>
            <p:txBody>
              <a:bodyPr wrap="square" rtlCol="0" anchor="ctr">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Calibri" panose="020F0502020204030204" pitchFamily="34" charset="0"/>
                </a:endParaRPr>
              </a:p>
            </p:txBody>
          </p:sp>
          <p:sp>
            <p:nvSpPr>
              <p:cNvPr id="161" name="Oval 51">
                <a:extLst>
                  <a:ext uri="{FF2B5EF4-FFF2-40B4-BE49-F238E27FC236}">
                    <a16:creationId xmlns:a16="http://schemas.microsoft.com/office/drawing/2014/main" id="{AD2470B9-72D7-487C-892E-3427ED18FC0C}"/>
                  </a:ext>
                </a:extLst>
              </p:cNvPr>
              <p:cNvSpPr/>
              <p:nvPr/>
            </p:nvSpPr>
            <p:spPr>
              <a:xfrm rot="382802">
                <a:off x="4178996" y="3676072"/>
                <a:ext cx="536870" cy="603812"/>
              </a:xfrm>
              <a:prstGeom prst="ellipse">
                <a:avLst/>
              </a:prstGeom>
              <a:solidFill>
                <a:srgbClr val="003854"/>
              </a:solidFill>
              <a:ln w="9525" cap="flat" cmpd="sng" algn="ctr">
                <a:noFill/>
                <a:prstDash val="solid"/>
              </a:ln>
              <a:effectLst/>
            </p:spPr>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p>
            </p:txBody>
          </p:sp>
        </p:grpSp>
        <p:grpSp>
          <p:nvGrpSpPr>
            <p:cNvPr id="162" name="Group 161">
              <a:extLst>
                <a:ext uri="{FF2B5EF4-FFF2-40B4-BE49-F238E27FC236}">
                  <a16:creationId xmlns:a16="http://schemas.microsoft.com/office/drawing/2014/main" id="{33439AF4-6395-408C-A2AF-3FF47E4BD489}"/>
                </a:ext>
              </a:extLst>
            </p:cNvPr>
            <p:cNvGrpSpPr/>
            <p:nvPr/>
          </p:nvGrpSpPr>
          <p:grpSpPr>
            <a:xfrm rot="4901691">
              <a:off x="2540897" y="2749334"/>
              <a:ext cx="125501" cy="143752"/>
              <a:chOff x="4000632" y="3484791"/>
              <a:chExt cx="886952" cy="1011586"/>
            </a:xfrm>
          </p:grpSpPr>
          <p:sp>
            <p:nvSpPr>
              <p:cNvPr id="163" name="Oval 50">
                <a:extLst>
                  <a:ext uri="{FF2B5EF4-FFF2-40B4-BE49-F238E27FC236}">
                    <a16:creationId xmlns:a16="http://schemas.microsoft.com/office/drawing/2014/main" id="{9D238A97-AB17-4652-A2F0-FFCDB97E5741}"/>
                  </a:ext>
                </a:extLst>
              </p:cNvPr>
              <p:cNvSpPr/>
              <p:nvPr/>
            </p:nvSpPr>
            <p:spPr>
              <a:xfrm rot="382802">
                <a:off x="4000632" y="3484791"/>
                <a:ext cx="886952" cy="1011586"/>
              </a:xfrm>
              <a:prstGeom prst="ellipse">
                <a:avLst/>
              </a:prstGeom>
              <a:solidFill>
                <a:srgbClr val="0A6FA7"/>
              </a:solidFill>
              <a:ln w="6350" cap="flat" cmpd="sng" algn="ctr">
                <a:solidFill>
                  <a:srgbClr val="003854"/>
                </a:solidFill>
                <a:prstDash val="solid"/>
              </a:ln>
              <a:effectLst/>
            </p:spPr>
            <p:txBody>
              <a:bodyPr wrap="square" rtlCol="0" anchor="ctr">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Calibri" panose="020F0502020204030204" pitchFamily="34" charset="0"/>
                </a:endParaRPr>
              </a:p>
            </p:txBody>
          </p:sp>
          <p:sp>
            <p:nvSpPr>
              <p:cNvPr id="164" name="Oval 51">
                <a:extLst>
                  <a:ext uri="{FF2B5EF4-FFF2-40B4-BE49-F238E27FC236}">
                    <a16:creationId xmlns:a16="http://schemas.microsoft.com/office/drawing/2014/main" id="{18F7CAE1-EA48-4879-8300-6DECE7D7CE1C}"/>
                  </a:ext>
                </a:extLst>
              </p:cNvPr>
              <p:cNvSpPr/>
              <p:nvPr/>
            </p:nvSpPr>
            <p:spPr>
              <a:xfrm rot="382802">
                <a:off x="4292318" y="3818791"/>
                <a:ext cx="415592" cy="467414"/>
              </a:xfrm>
              <a:prstGeom prst="ellipse">
                <a:avLst/>
              </a:prstGeom>
              <a:solidFill>
                <a:srgbClr val="003854"/>
              </a:solidFill>
              <a:ln w="9525" cap="flat" cmpd="sng" algn="ctr">
                <a:noFill/>
                <a:prstDash val="solid"/>
              </a:ln>
              <a:effectLst/>
            </p:spPr>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p>
            </p:txBody>
          </p:sp>
        </p:grpSp>
        <p:grpSp>
          <p:nvGrpSpPr>
            <p:cNvPr id="165" name="Group 164">
              <a:extLst>
                <a:ext uri="{FF2B5EF4-FFF2-40B4-BE49-F238E27FC236}">
                  <a16:creationId xmlns:a16="http://schemas.microsoft.com/office/drawing/2014/main" id="{F9A2F582-B648-4ADC-A442-DD571D3354B1}"/>
                </a:ext>
              </a:extLst>
            </p:cNvPr>
            <p:cNvGrpSpPr/>
            <p:nvPr/>
          </p:nvGrpSpPr>
          <p:grpSpPr>
            <a:xfrm rot="4901691">
              <a:off x="2483008" y="2608153"/>
              <a:ext cx="83222" cy="95325"/>
              <a:chOff x="4000632" y="3484791"/>
              <a:chExt cx="886952" cy="1011586"/>
            </a:xfrm>
          </p:grpSpPr>
          <p:sp>
            <p:nvSpPr>
              <p:cNvPr id="166" name="Oval 50">
                <a:extLst>
                  <a:ext uri="{FF2B5EF4-FFF2-40B4-BE49-F238E27FC236}">
                    <a16:creationId xmlns:a16="http://schemas.microsoft.com/office/drawing/2014/main" id="{01EFBE4D-AEB0-452B-A87A-BB986053B0BA}"/>
                  </a:ext>
                </a:extLst>
              </p:cNvPr>
              <p:cNvSpPr/>
              <p:nvPr/>
            </p:nvSpPr>
            <p:spPr>
              <a:xfrm rot="382802">
                <a:off x="4000632" y="3484791"/>
                <a:ext cx="886952" cy="1011586"/>
              </a:xfrm>
              <a:prstGeom prst="ellipse">
                <a:avLst/>
              </a:prstGeom>
              <a:solidFill>
                <a:srgbClr val="0A6FA7"/>
              </a:solidFill>
              <a:ln w="6350" cap="flat" cmpd="sng" algn="ctr">
                <a:solidFill>
                  <a:srgbClr val="003854"/>
                </a:solidFill>
                <a:prstDash val="solid"/>
              </a:ln>
              <a:effectLst/>
            </p:spPr>
            <p:txBody>
              <a:bodyPr wrap="square" rtlCol="0" anchor="ctr">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Calibri" panose="020F0502020204030204" pitchFamily="34" charset="0"/>
                </a:endParaRPr>
              </a:p>
            </p:txBody>
          </p:sp>
          <p:sp>
            <p:nvSpPr>
              <p:cNvPr id="167" name="Oval 51">
                <a:extLst>
                  <a:ext uri="{FF2B5EF4-FFF2-40B4-BE49-F238E27FC236}">
                    <a16:creationId xmlns:a16="http://schemas.microsoft.com/office/drawing/2014/main" id="{73C66B73-6FA8-412A-90C7-CB88E7C8B74D}"/>
                  </a:ext>
                </a:extLst>
              </p:cNvPr>
              <p:cNvSpPr/>
              <p:nvPr/>
            </p:nvSpPr>
            <p:spPr>
              <a:xfrm rot="382802">
                <a:off x="4292318" y="3818791"/>
                <a:ext cx="415592" cy="467414"/>
              </a:xfrm>
              <a:prstGeom prst="ellipse">
                <a:avLst/>
              </a:prstGeom>
              <a:solidFill>
                <a:srgbClr val="003854"/>
              </a:solidFill>
              <a:ln w="9525" cap="flat" cmpd="sng" algn="ctr">
                <a:noFill/>
                <a:prstDash val="solid"/>
              </a:ln>
              <a:effectLst/>
            </p:spPr>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p>
            </p:txBody>
          </p:sp>
        </p:grpSp>
        <p:grpSp>
          <p:nvGrpSpPr>
            <p:cNvPr id="168" name="Group 167">
              <a:extLst>
                <a:ext uri="{FF2B5EF4-FFF2-40B4-BE49-F238E27FC236}">
                  <a16:creationId xmlns:a16="http://schemas.microsoft.com/office/drawing/2014/main" id="{CC7E7677-6591-4AFE-A115-58F74289A13E}"/>
                </a:ext>
              </a:extLst>
            </p:cNvPr>
            <p:cNvGrpSpPr/>
            <p:nvPr/>
          </p:nvGrpSpPr>
          <p:grpSpPr>
            <a:xfrm rot="2885139">
              <a:off x="2256480" y="2731690"/>
              <a:ext cx="83222" cy="95325"/>
              <a:chOff x="4000632" y="3484791"/>
              <a:chExt cx="886952" cy="1011586"/>
            </a:xfrm>
          </p:grpSpPr>
          <p:sp>
            <p:nvSpPr>
              <p:cNvPr id="169" name="Oval 50">
                <a:extLst>
                  <a:ext uri="{FF2B5EF4-FFF2-40B4-BE49-F238E27FC236}">
                    <a16:creationId xmlns:a16="http://schemas.microsoft.com/office/drawing/2014/main" id="{96D2CEE5-0CBB-4B33-9F54-E72795E160EB}"/>
                  </a:ext>
                </a:extLst>
              </p:cNvPr>
              <p:cNvSpPr/>
              <p:nvPr/>
            </p:nvSpPr>
            <p:spPr>
              <a:xfrm rot="382802">
                <a:off x="4000632" y="3484791"/>
                <a:ext cx="886952" cy="1011586"/>
              </a:xfrm>
              <a:prstGeom prst="ellipse">
                <a:avLst/>
              </a:prstGeom>
              <a:solidFill>
                <a:srgbClr val="0A6FA7"/>
              </a:solidFill>
              <a:ln w="6350" cap="flat" cmpd="sng" algn="ctr">
                <a:solidFill>
                  <a:srgbClr val="003854"/>
                </a:solidFill>
                <a:prstDash val="solid"/>
              </a:ln>
              <a:effectLst/>
            </p:spPr>
            <p:txBody>
              <a:bodyPr wrap="square" rtlCol="0" anchor="ctr">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Calibri" panose="020F0502020204030204" pitchFamily="34" charset="0"/>
                </a:endParaRPr>
              </a:p>
            </p:txBody>
          </p:sp>
          <p:sp>
            <p:nvSpPr>
              <p:cNvPr id="170" name="Oval 51">
                <a:extLst>
                  <a:ext uri="{FF2B5EF4-FFF2-40B4-BE49-F238E27FC236}">
                    <a16:creationId xmlns:a16="http://schemas.microsoft.com/office/drawing/2014/main" id="{B58F62A8-4A2E-4572-9B62-EA0F3B310154}"/>
                  </a:ext>
                </a:extLst>
              </p:cNvPr>
              <p:cNvSpPr/>
              <p:nvPr/>
            </p:nvSpPr>
            <p:spPr>
              <a:xfrm rot="382802">
                <a:off x="4292318" y="3818791"/>
                <a:ext cx="415592" cy="467414"/>
              </a:xfrm>
              <a:prstGeom prst="ellipse">
                <a:avLst/>
              </a:prstGeom>
              <a:solidFill>
                <a:srgbClr val="003854"/>
              </a:solidFill>
              <a:ln w="9525" cap="flat" cmpd="sng" algn="ctr">
                <a:noFill/>
                <a:prstDash val="solid"/>
              </a:ln>
              <a:effectLst/>
            </p:spPr>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p>
            </p:txBody>
          </p:sp>
        </p:grpSp>
        <p:grpSp>
          <p:nvGrpSpPr>
            <p:cNvPr id="172" name="Group 171">
              <a:extLst>
                <a:ext uri="{FF2B5EF4-FFF2-40B4-BE49-F238E27FC236}">
                  <a16:creationId xmlns:a16="http://schemas.microsoft.com/office/drawing/2014/main" id="{47420B82-8491-4E77-9127-7417E030B9AA}"/>
                </a:ext>
              </a:extLst>
            </p:cNvPr>
            <p:cNvGrpSpPr/>
            <p:nvPr/>
          </p:nvGrpSpPr>
          <p:grpSpPr>
            <a:xfrm rot="2885139">
              <a:off x="2372562" y="3004854"/>
              <a:ext cx="98140" cy="110634"/>
              <a:chOff x="4000632" y="3484791"/>
              <a:chExt cx="886952" cy="1011586"/>
            </a:xfrm>
          </p:grpSpPr>
          <p:sp>
            <p:nvSpPr>
              <p:cNvPr id="173" name="Oval 50">
                <a:extLst>
                  <a:ext uri="{FF2B5EF4-FFF2-40B4-BE49-F238E27FC236}">
                    <a16:creationId xmlns:a16="http://schemas.microsoft.com/office/drawing/2014/main" id="{045561CC-D5EA-4B19-9C03-33E8BD3069B5}"/>
                  </a:ext>
                </a:extLst>
              </p:cNvPr>
              <p:cNvSpPr/>
              <p:nvPr/>
            </p:nvSpPr>
            <p:spPr>
              <a:xfrm rot="382802">
                <a:off x="4000632" y="3484791"/>
                <a:ext cx="886952" cy="1011586"/>
              </a:xfrm>
              <a:prstGeom prst="ellipse">
                <a:avLst/>
              </a:prstGeom>
              <a:solidFill>
                <a:srgbClr val="0A6FA7"/>
              </a:solidFill>
              <a:ln w="6350" cap="flat" cmpd="sng" algn="ctr">
                <a:solidFill>
                  <a:srgbClr val="003854"/>
                </a:solidFill>
                <a:prstDash val="solid"/>
              </a:ln>
              <a:effectLst/>
            </p:spPr>
            <p:txBody>
              <a:bodyPr wrap="square" rtlCol="0" anchor="ctr">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Calibri" panose="020F0502020204030204" pitchFamily="34" charset="0"/>
                </a:endParaRPr>
              </a:p>
            </p:txBody>
          </p:sp>
          <p:sp>
            <p:nvSpPr>
              <p:cNvPr id="174" name="Oval 51">
                <a:extLst>
                  <a:ext uri="{FF2B5EF4-FFF2-40B4-BE49-F238E27FC236}">
                    <a16:creationId xmlns:a16="http://schemas.microsoft.com/office/drawing/2014/main" id="{FCDAD7F4-E895-408B-9CF0-76A4072CF449}"/>
                  </a:ext>
                </a:extLst>
              </p:cNvPr>
              <p:cNvSpPr/>
              <p:nvPr/>
            </p:nvSpPr>
            <p:spPr>
              <a:xfrm rot="382802">
                <a:off x="4129748" y="3760158"/>
                <a:ext cx="570536" cy="641675"/>
              </a:xfrm>
              <a:prstGeom prst="ellipse">
                <a:avLst/>
              </a:prstGeom>
              <a:solidFill>
                <a:srgbClr val="003854"/>
              </a:solidFill>
              <a:ln w="9525" cap="flat" cmpd="sng" algn="ctr">
                <a:noFill/>
                <a:prstDash val="solid"/>
              </a:ln>
              <a:effectLst/>
            </p:spPr>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p>
            </p:txBody>
          </p:sp>
        </p:grpSp>
        <p:grpSp>
          <p:nvGrpSpPr>
            <p:cNvPr id="175" name="Group 174">
              <a:extLst>
                <a:ext uri="{FF2B5EF4-FFF2-40B4-BE49-F238E27FC236}">
                  <a16:creationId xmlns:a16="http://schemas.microsoft.com/office/drawing/2014/main" id="{5C2F2E7E-FC9A-45A9-8C2C-08379790A49D}"/>
                </a:ext>
              </a:extLst>
            </p:cNvPr>
            <p:cNvGrpSpPr/>
            <p:nvPr/>
          </p:nvGrpSpPr>
          <p:grpSpPr>
            <a:xfrm rot="2885139">
              <a:off x="2500617" y="2952303"/>
              <a:ext cx="83616" cy="94261"/>
              <a:chOff x="4000632" y="3484791"/>
              <a:chExt cx="886952" cy="1011586"/>
            </a:xfrm>
          </p:grpSpPr>
          <p:sp>
            <p:nvSpPr>
              <p:cNvPr id="176" name="Oval 50">
                <a:extLst>
                  <a:ext uri="{FF2B5EF4-FFF2-40B4-BE49-F238E27FC236}">
                    <a16:creationId xmlns:a16="http://schemas.microsoft.com/office/drawing/2014/main" id="{DFE2F0B3-0209-443F-80F7-C3446B5C485F}"/>
                  </a:ext>
                </a:extLst>
              </p:cNvPr>
              <p:cNvSpPr/>
              <p:nvPr/>
            </p:nvSpPr>
            <p:spPr>
              <a:xfrm rot="382802">
                <a:off x="4000632" y="3484791"/>
                <a:ext cx="886952" cy="1011586"/>
              </a:xfrm>
              <a:prstGeom prst="ellipse">
                <a:avLst/>
              </a:prstGeom>
              <a:solidFill>
                <a:srgbClr val="0A6FA7"/>
              </a:solidFill>
              <a:ln w="6350" cap="flat" cmpd="sng" algn="ctr">
                <a:solidFill>
                  <a:srgbClr val="003854"/>
                </a:solidFill>
                <a:prstDash val="solid"/>
              </a:ln>
              <a:effectLst/>
            </p:spPr>
            <p:txBody>
              <a:bodyPr wrap="square" rtlCol="0" anchor="ctr">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Calibri" panose="020F0502020204030204" pitchFamily="34" charset="0"/>
                </a:endParaRPr>
              </a:p>
            </p:txBody>
          </p:sp>
          <p:sp>
            <p:nvSpPr>
              <p:cNvPr id="177" name="Oval 51">
                <a:extLst>
                  <a:ext uri="{FF2B5EF4-FFF2-40B4-BE49-F238E27FC236}">
                    <a16:creationId xmlns:a16="http://schemas.microsoft.com/office/drawing/2014/main" id="{45488705-1F29-41AC-AFB2-A7F773A18BD2}"/>
                  </a:ext>
                </a:extLst>
              </p:cNvPr>
              <p:cNvSpPr/>
              <p:nvPr/>
            </p:nvSpPr>
            <p:spPr>
              <a:xfrm rot="382802">
                <a:off x="4129748" y="3760158"/>
                <a:ext cx="570536" cy="641675"/>
              </a:xfrm>
              <a:prstGeom prst="ellipse">
                <a:avLst/>
              </a:prstGeom>
              <a:solidFill>
                <a:srgbClr val="003854"/>
              </a:solidFill>
              <a:ln w="9525" cap="flat" cmpd="sng" algn="ctr">
                <a:noFill/>
                <a:prstDash val="solid"/>
              </a:ln>
              <a:effectLst/>
            </p:spPr>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p>
            </p:txBody>
          </p:sp>
        </p:grpSp>
        <p:grpSp>
          <p:nvGrpSpPr>
            <p:cNvPr id="178" name="Group 177">
              <a:extLst>
                <a:ext uri="{FF2B5EF4-FFF2-40B4-BE49-F238E27FC236}">
                  <a16:creationId xmlns:a16="http://schemas.microsoft.com/office/drawing/2014/main" id="{020C55CA-E6E9-43E3-A91D-DFBF39B65F51}"/>
                </a:ext>
              </a:extLst>
            </p:cNvPr>
            <p:cNvGrpSpPr/>
            <p:nvPr/>
          </p:nvGrpSpPr>
          <p:grpSpPr>
            <a:xfrm rot="2025222">
              <a:off x="2216420" y="2999374"/>
              <a:ext cx="117554" cy="134072"/>
              <a:chOff x="4000632" y="3484791"/>
              <a:chExt cx="886952" cy="1011586"/>
            </a:xfrm>
          </p:grpSpPr>
          <p:sp>
            <p:nvSpPr>
              <p:cNvPr id="179" name="Oval 50">
                <a:extLst>
                  <a:ext uri="{FF2B5EF4-FFF2-40B4-BE49-F238E27FC236}">
                    <a16:creationId xmlns:a16="http://schemas.microsoft.com/office/drawing/2014/main" id="{74338523-C344-43A4-9FB1-2B1A1E7CB062}"/>
                  </a:ext>
                </a:extLst>
              </p:cNvPr>
              <p:cNvSpPr/>
              <p:nvPr/>
            </p:nvSpPr>
            <p:spPr>
              <a:xfrm rot="382802">
                <a:off x="4000632" y="3484791"/>
                <a:ext cx="886952" cy="1011586"/>
              </a:xfrm>
              <a:prstGeom prst="ellipse">
                <a:avLst/>
              </a:prstGeom>
              <a:solidFill>
                <a:schemeClr val="accent5">
                  <a:lumMod val="40000"/>
                  <a:lumOff val="60000"/>
                </a:schemeClr>
              </a:solidFill>
              <a:ln w="6350" cap="flat" cmpd="sng" algn="ctr">
                <a:solidFill>
                  <a:schemeClr val="accent5"/>
                </a:solidFill>
                <a:prstDash val="solid"/>
              </a:ln>
              <a:effectLst/>
            </p:spPr>
            <p:txBody>
              <a:bodyPr wrap="square" rtlCol="0" anchor="ctr">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Calibri" panose="020F0502020204030204" pitchFamily="34" charset="0"/>
                </a:endParaRPr>
              </a:p>
            </p:txBody>
          </p:sp>
          <p:sp>
            <p:nvSpPr>
              <p:cNvPr id="180" name="Oval 51">
                <a:extLst>
                  <a:ext uri="{FF2B5EF4-FFF2-40B4-BE49-F238E27FC236}">
                    <a16:creationId xmlns:a16="http://schemas.microsoft.com/office/drawing/2014/main" id="{1C1AB1EA-2061-4FB2-ABDE-764EA7AD9EC1}"/>
                  </a:ext>
                </a:extLst>
              </p:cNvPr>
              <p:cNvSpPr/>
              <p:nvPr/>
            </p:nvSpPr>
            <p:spPr>
              <a:xfrm rot="382802">
                <a:off x="4243459" y="3757248"/>
                <a:ext cx="467884" cy="526225"/>
              </a:xfrm>
              <a:prstGeom prst="ellipse">
                <a:avLst/>
              </a:prstGeom>
              <a:solidFill>
                <a:schemeClr val="accent5"/>
              </a:solidFill>
              <a:ln w="9525" cap="flat" cmpd="sng" algn="ctr">
                <a:noFill/>
                <a:prstDash val="solid"/>
              </a:ln>
              <a:effectLst/>
            </p:spPr>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p>
            </p:txBody>
          </p:sp>
        </p:grpSp>
        <p:grpSp>
          <p:nvGrpSpPr>
            <p:cNvPr id="181" name="Group 180">
              <a:extLst>
                <a:ext uri="{FF2B5EF4-FFF2-40B4-BE49-F238E27FC236}">
                  <a16:creationId xmlns:a16="http://schemas.microsoft.com/office/drawing/2014/main" id="{94F67D7F-B943-4709-938B-EBB88CCEA077}"/>
                </a:ext>
              </a:extLst>
            </p:cNvPr>
            <p:cNvGrpSpPr/>
            <p:nvPr/>
          </p:nvGrpSpPr>
          <p:grpSpPr>
            <a:xfrm rot="4901691">
              <a:off x="2346404" y="2617135"/>
              <a:ext cx="83222" cy="95325"/>
              <a:chOff x="4000632" y="3484791"/>
              <a:chExt cx="886952" cy="1011586"/>
            </a:xfrm>
          </p:grpSpPr>
          <p:sp>
            <p:nvSpPr>
              <p:cNvPr id="182" name="Oval 50">
                <a:extLst>
                  <a:ext uri="{FF2B5EF4-FFF2-40B4-BE49-F238E27FC236}">
                    <a16:creationId xmlns:a16="http://schemas.microsoft.com/office/drawing/2014/main" id="{593A8C70-4DF3-44BC-925C-49D30679693C}"/>
                  </a:ext>
                </a:extLst>
              </p:cNvPr>
              <p:cNvSpPr/>
              <p:nvPr/>
            </p:nvSpPr>
            <p:spPr>
              <a:xfrm rot="382802">
                <a:off x="4000632" y="3484791"/>
                <a:ext cx="886952" cy="1011586"/>
              </a:xfrm>
              <a:prstGeom prst="ellipse">
                <a:avLst/>
              </a:prstGeom>
              <a:solidFill>
                <a:schemeClr val="accent5">
                  <a:lumMod val="40000"/>
                  <a:lumOff val="60000"/>
                </a:schemeClr>
              </a:solidFill>
              <a:ln w="6350" cap="flat" cmpd="sng" algn="ctr">
                <a:solidFill>
                  <a:schemeClr val="accent5"/>
                </a:solidFill>
                <a:prstDash val="solid"/>
              </a:ln>
              <a:effectLst/>
            </p:spPr>
            <p:txBody>
              <a:bodyPr wrap="square" rtlCol="0" anchor="ctr">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Calibri" panose="020F0502020204030204" pitchFamily="34" charset="0"/>
                </a:endParaRPr>
              </a:p>
            </p:txBody>
          </p:sp>
          <p:sp>
            <p:nvSpPr>
              <p:cNvPr id="183" name="Oval 51">
                <a:extLst>
                  <a:ext uri="{FF2B5EF4-FFF2-40B4-BE49-F238E27FC236}">
                    <a16:creationId xmlns:a16="http://schemas.microsoft.com/office/drawing/2014/main" id="{9B534FC8-5817-4900-8D33-E23B4AF7DF59}"/>
                  </a:ext>
                </a:extLst>
              </p:cNvPr>
              <p:cNvSpPr/>
              <p:nvPr/>
            </p:nvSpPr>
            <p:spPr>
              <a:xfrm rot="382802">
                <a:off x="4292318" y="3818791"/>
                <a:ext cx="415592" cy="467414"/>
              </a:xfrm>
              <a:prstGeom prst="ellipse">
                <a:avLst/>
              </a:prstGeom>
              <a:solidFill>
                <a:schemeClr val="accent5"/>
              </a:solidFill>
              <a:ln w="9525" cap="flat" cmpd="sng" algn="ctr">
                <a:noFill/>
                <a:prstDash val="solid"/>
              </a:ln>
              <a:effectLst/>
            </p:spPr>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p>
            </p:txBody>
          </p:sp>
        </p:grpSp>
        <p:grpSp>
          <p:nvGrpSpPr>
            <p:cNvPr id="184" name="Group 183">
              <a:extLst>
                <a:ext uri="{FF2B5EF4-FFF2-40B4-BE49-F238E27FC236}">
                  <a16:creationId xmlns:a16="http://schemas.microsoft.com/office/drawing/2014/main" id="{FE7EB111-5C60-4560-94B0-62C025D223DB}"/>
                </a:ext>
              </a:extLst>
            </p:cNvPr>
            <p:cNvGrpSpPr/>
            <p:nvPr/>
          </p:nvGrpSpPr>
          <p:grpSpPr>
            <a:xfrm rot="2885139">
              <a:off x="2188286" y="2884880"/>
              <a:ext cx="83222" cy="95325"/>
              <a:chOff x="4000632" y="3484791"/>
              <a:chExt cx="886952" cy="1011586"/>
            </a:xfrm>
          </p:grpSpPr>
          <p:sp>
            <p:nvSpPr>
              <p:cNvPr id="185" name="Oval 50">
                <a:extLst>
                  <a:ext uri="{FF2B5EF4-FFF2-40B4-BE49-F238E27FC236}">
                    <a16:creationId xmlns:a16="http://schemas.microsoft.com/office/drawing/2014/main" id="{E93EE28A-848A-4BE5-89BD-9BD79341CC25}"/>
                  </a:ext>
                </a:extLst>
              </p:cNvPr>
              <p:cNvSpPr/>
              <p:nvPr/>
            </p:nvSpPr>
            <p:spPr>
              <a:xfrm rot="382802">
                <a:off x="4000632" y="3484791"/>
                <a:ext cx="886952" cy="1011586"/>
              </a:xfrm>
              <a:prstGeom prst="ellipse">
                <a:avLst/>
              </a:prstGeom>
              <a:solidFill>
                <a:schemeClr val="accent5">
                  <a:lumMod val="40000"/>
                  <a:lumOff val="60000"/>
                </a:schemeClr>
              </a:solidFill>
              <a:ln w="6350" cap="flat" cmpd="sng" algn="ctr">
                <a:solidFill>
                  <a:schemeClr val="accent5"/>
                </a:solidFill>
                <a:prstDash val="solid"/>
              </a:ln>
              <a:effectLst/>
            </p:spPr>
            <p:txBody>
              <a:bodyPr wrap="square" rtlCol="0" anchor="ctr">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Calibri" panose="020F0502020204030204" pitchFamily="34" charset="0"/>
                </a:endParaRPr>
              </a:p>
            </p:txBody>
          </p:sp>
          <p:sp>
            <p:nvSpPr>
              <p:cNvPr id="186" name="Oval 51">
                <a:extLst>
                  <a:ext uri="{FF2B5EF4-FFF2-40B4-BE49-F238E27FC236}">
                    <a16:creationId xmlns:a16="http://schemas.microsoft.com/office/drawing/2014/main" id="{F4D675FA-1F19-4986-A158-46353A5B4E2F}"/>
                  </a:ext>
                </a:extLst>
              </p:cNvPr>
              <p:cNvSpPr/>
              <p:nvPr/>
            </p:nvSpPr>
            <p:spPr>
              <a:xfrm rot="382802">
                <a:off x="4292318" y="3818791"/>
                <a:ext cx="415592" cy="467414"/>
              </a:xfrm>
              <a:prstGeom prst="ellipse">
                <a:avLst/>
              </a:prstGeom>
              <a:solidFill>
                <a:schemeClr val="accent5"/>
              </a:solidFill>
              <a:ln w="9525" cap="flat" cmpd="sng" algn="ctr">
                <a:noFill/>
                <a:prstDash val="solid"/>
              </a:ln>
              <a:effectLst/>
            </p:spPr>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p>
            </p:txBody>
          </p:sp>
        </p:grpSp>
        <p:grpSp>
          <p:nvGrpSpPr>
            <p:cNvPr id="187" name="Group 186">
              <a:extLst>
                <a:ext uri="{FF2B5EF4-FFF2-40B4-BE49-F238E27FC236}">
                  <a16:creationId xmlns:a16="http://schemas.microsoft.com/office/drawing/2014/main" id="{DA37FC11-9FCF-4179-93F0-26CD13E1B0EA}"/>
                </a:ext>
              </a:extLst>
            </p:cNvPr>
            <p:cNvGrpSpPr/>
            <p:nvPr/>
          </p:nvGrpSpPr>
          <p:grpSpPr>
            <a:xfrm rot="3697939">
              <a:off x="2406854" y="2705200"/>
              <a:ext cx="98140" cy="110634"/>
              <a:chOff x="4000632" y="3484791"/>
              <a:chExt cx="886952" cy="1011586"/>
            </a:xfrm>
          </p:grpSpPr>
          <p:sp>
            <p:nvSpPr>
              <p:cNvPr id="188" name="Oval 50">
                <a:extLst>
                  <a:ext uri="{FF2B5EF4-FFF2-40B4-BE49-F238E27FC236}">
                    <a16:creationId xmlns:a16="http://schemas.microsoft.com/office/drawing/2014/main" id="{DC7C565C-7DD4-43BA-9F42-5EE18435B31A}"/>
                  </a:ext>
                </a:extLst>
              </p:cNvPr>
              <p:cNvSpPr/>
              <p:nvPr/>
            </p:nvSpPr>
            <p:spPr>
              <a:xfrm rot="382802">
                <a:off x="4000632" y="3484791"/>
                <a:ext cx="886952" cy="1011586"/>
              </a:xfrm>
              <a:prstGeom prst="ellipse">
                <a:avLst/>
              </a:prstGeom>
              <a:solidFill>
                <a:schemeClr val="accent5">
                  <a:lumMod val="40000"/>
                  <a:lumOff val="60000"/>
                </a:schemeClr>
              </a:solidFill>
              <a:ln w="6350" cap="flat" cmpd="sng" algn="ctr">
                <a:solidFill>
                  <a:schemeClr val="accent5"/>
                </a:solidFill>
                <a:prstDash val="solid"/>
              </a:ln>
              <a:effectLst/>
            </p:spPr>
            <p:txBody>
              <a:bodyPr wrap="square" rtlCol="0" anchor="ctr">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Calibri" panose="020F0502020204030204" pitchFamily="34" charset="0"/>
                </a:endParaRPr>
              </a:p>
            </p:txBody>
          </p:sp>
          <p:sp>
            <p:nvSpPr>
              <p:cNvPr id="189" name="Oval 51">
                <a:extLst>
                  <a:ext uri="{FF2B5EF4-FFF2-40B4-BE49-F238E27FC236}">
                    <a16:creationId xmlns:a16="http://schemas.microsoft.com/office/drawing/2014/main" id="{9E2A6902-7EE3-443E-9C17-B26C9F440A61}"/>
                  </a:ext>
                </a:extLst>
              </p:cNvPr>
              <p:cNvSpPr/>
              <p:nvPr/>
            </p:nvSpPr>
            <p:spPr>
              <a:xfrm rot="382802">
                <a:off x="4129748" y="3760158"/>
                <a:ext cx="570536" cy="641675"/>
              </a:xfrm>
              <a:prstGeom prst="ellipse">
                <a:avLst/>
              </a:prstGeom>
              <a:solidFill>
                <a:schemeClr val="accent5"/>
              </a:solidFill>
              <a:ln w="9525" cap="flat" cmpd="sng" algn="ctr">
                <a:noFill/>
                <a:prstDash val="solid"/>
              </a:ln>
              <a:effectLst/>
            </p:spPr>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p>
            </p:txBody>
          </p:sp>
        </p:grpSp>
        <p:grpSp>
          <p:nvGrpSpPr>
            <p:cNvPr id="190" name="Group 189">
              <a:extLst>
                <a:ext uri="{FF2B5EF4-FFF2-40B4-BE49-F238E27FC236}">
                  <a16:creationId xmlns:a16="http://schemas.microsoft.com/office/drawing/2014/main" id="{CC810836-C774-424A-B7C7-961C007386E0}"/>
                </a:ext>
              </a:extLst>
            </p:cNvPr>
            <p:cNvGrpSpPr/>
            <p:nvPr/>
          </p:nvGrpSpPr>
          <p:grpSpPr>
            <a:xfrm rot="2885139">
              <a:off x="2460509" y="2854092"/>
              <a:ext cx="83616" cy="94261"/>
              <a:chOff x="4000632" y="3484791"/>
              <a:chExt cx="886952" cy="1011586"/>
            </a:xfrm>
          </p:grpSpPr>
          <p:sp>
            <p:nvSpPr>
              <p:cNvPr id="191" name="Oval 50">
                <a:extLst>
                  <a:ext uri="{FF2B5EF4-FFF2-40B4-BE49-F238E27FC236}">
                    <a16:creationId xmlns:a16="http://schemas.microsoft.com/office/drawing/2014/main" id="{3E51CAC9-0CE0-4553-B281-B3E0D5A8BD80}"/>
                  </a:ext>
                </a:extLst>
              </p:cNvPr>
              <p:cNvSpPr/>
              <p:nvPr/>
            </p:nvSpPr>
            <p:spPr>
              <a:xfrm rot="382802">
                <a:off x="4000632" y="3484791"/>
                <a:ext cx="886952" cy="1011586"/>
              </a:xfrm>
              <a:prstGeom prst="ellipse">
                <a:avLst/>
              </a:prstGeom>
              <a:solidFill>
                <a:schemeClr val="accent5">
                  <a:lumMod val="40000"/>
                  <a:lumOff val="60000"/>
                </a:schemeClr>
              </a:solidFill>
              <a:ln w="6350" cap="flat" cmpd="sng" algn="ctr">
                <a:solidFill>
                  <a:schemeClr val="accent5"/>
                </a:solidFill>
                <a:prstDash val="solid"/>
              </a:ln>
              <a:effectLst/>
            </p:spPr>
            <p:txBody>
              <a:bodyPr wrap="square" rtlCol="0" anchor="ctr">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Calibri" panose="020F0502020204030204" pitchFamily="34" charset="0"/>
                </a:endParaRPr>
              </a:p>
            </p:txBody>
          </p:sp>
          <p:sp>
            <p:nvSpPr>
              <p:cNvPr id="192" name="Oval 51">
                <a:extLst>
                  <a:ext uri="{FF2B5EF4-FFF2-40B4-BE49-F238E27FC236}">
                    <a16:creationId xmlns:a16="http://schemas.microsoft.com/office/drawing/2014/main" id="{01677501-421A-497C-88C5-2E3E2DDEB8F1}"/>
                  </a:ext>
                </a:extLst>
              </p:cNvPr>
              <p:cNvSpPr/>
              <p:nvPr/>
            </p:nvSpPr>
            <p:spPr>
              <a:xfrm rot="382802">
                <a:off x="4129748" y="3760158"/>
                <a:ext cx="570536" cy="641675"/>
              </a:xfrm>
              <a:prstGeom prst="ellipse">
                <a:avLst/>
              </a:prstGeom>
              <a:solidFill>
                <a:schemeClr val="accent5"/>
              </a:solidFill>
              <a:ln w="9525" cap="flat" cmpd="sng" algn="ctr">
                <a:noFill/>
                <a:prstDash val="solid"/>
              </a:ln>
              <a:effectLst/>
            </p:spPr>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p>
            </p:txBody>
          </p:sp>
        </p:grpSp>
        <p:cxnSp>
          <p:nvCxnSpPr>
            <p:cNvPr id="10" name="Straight Arrow Connector 9">
              <a:extLst>
                <a:ext uri="{FF2B5EF4-FFF2-40B4-BE49-F238E27FC236}">
                  <a16:creationId xmlns:a16="http://schemas.microsoft.com/office/drawing/2014/main" id="{EE02EBA9-68F9-4FFD-92A3-2CB5BFAAB928}"/>
                </a:ext>
              </a:extLst>
            </p:cNvPr>
            <p:cNvCxnSpPr>
              <a:cxnSpLocks/>
            </p:cNvCxnSpPr>
            <p:nvPr/>
          </p:nvCxnSpPr>
          <p:spPr bwMode="auto">
            <a:xfrm>
              <a:off x="2408599" y="3230372"/>
              <a:ext cx="10029" cy="283622"/>
            </a:xfrm>
            <a:prstGeom prst="straightConnector1">
              <a:avLst/>
            </a:prstGeom>
            <a:noFill/>
            <a:ln w="28575" cap="flat" cmpd="sng" algn="ctr">
              <a:solidFill>
                <a:schemeClr val="bg1"/>
              </a:solidFill>
              <a:prstDash val="solid"/>
              <a:round/>
              <a:headEnd type="none" w="med" len="med"/>
              <a:tailEnd type="triangle"/>
            </a:ln>
            <a:effectLst/>
          </p:spPr>
        </p:cxnSp>
        <p:grpSp>
          <p:nvGrpSpPr>
            <p:cNvPr id="4" name="Group 3">
              <a:extLst>
                <a:ext uri="{FF2B5EF4-FFF2-40B4-BE49-F238E27FC236}">
                  <a16:creationId xmlns:a16="http://schemas.microsoft.com/office/drawing/2014/main" id="{77BFB4E4-F140-4486-8117-3CB2A58E0A51}"/>
                </a:ext>
              </a:extLst>
            </p:cNvPr>
            <p:cNvGrpSpPr/>
            <p:nvPr/>
          </p:nvGrpSpPr>
          <p:grpSpPr>
            <a:xfrm>
              <a:off x="2230390" y="3634792"/>
              <a:ext cx="464489" cy="474869"/>
              <a:chOff x="2895190" y="2662895"/>
              <a:chExt cx="464489" cy="474869"/>
            </a:xfrm>
          </p:grpSpPr>
          <p:grpSp>
            <p:nvGrpSpPr>
              <p:cNvPr id="333" name="Group 332">
                <a:extLst>
                  <a:ext uri="{FF2B5EF4-FFF2-40B4-BE49-F238E27FC236}">
                    <a16:creationId xmlns:a16="http://schemas.microsoft.com/office/drawing/2014/main" id="{3B58EA8A-ACB1-4008-B677-6C573297ED22}"/>
                  </a:ext>
                </a:extLst>
              </p:cNvPr>
              <p:cNvGrpSpPr/>
              <p:nvPr/>
            </p:nvGrpSpPr>
            <p:grpSpPr>
              <a:xfrm rot="2025222">
                <a:off x="2916242" y="2799740"/>
                <a:ext cx="137554" cy="156882"/>
                <a:chOff x="4000632" y="3484791"/>
                <a:chExt cx="886952" cy="1011586"/>
              </a:xfrm>
            </p:grpSpPr>
            <p:sp>
              <p:nvSpPr>
                <p:cNvPr id="334" name="Oval 50">
                  <a:extLst>
                    <a:ext uri="{FF2B5EF4-FFF2-40B4-BE49-F238E27FC236}">
                      <a16:creationId xmlns:a16="http://schemas.microsoft.com/office/drawing/2014/main" id="{05DC2B52-E0B9-4D31-B5BF-AD4851E87149}"/>
                    </a:ext>
                  </a:extLst>
                </p:cNvPr>
                <p:cNvSpPr/>
                <p:nvPr/>
              </p:nvSpPr>
              <p:spPr>
                <a:xfrm rot="382802">
                  <a:off x="4000632" y="3484791"/>
                  <a:ext cx="886952" cy="1011586"/>
                </a:xfrm>
                <a:prstGeom prst="ellipse">
                  <a:avLst/>
                </a:prstGeom>
                <a:solidFill>
                  <a:srgbClr val="0A6FA7"/>
                </a:solidFill>
                <a:ln w="6350" cap="flat" cmpd="sng" algn="ctr">
                  <a:solidFill>
                    <a:srgbClr val="003854"/>
                  </a:solidFill>
                  <a:prstDash val="solid"/>
                </a:ln>
                <a:effectLst/>
              </p:spPr>
              <p:txBody>
                <a:bodyPr wrap="square" rtlCol="0" anchor="ctr">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Calibri" panose="020F0502020204030204" pitchFamily="34" charset="0"/>
                  </a:endParaRPr>
                </a:p>
              </p:txBody>
            </p:sp>
            <p:sp>
              <p:nvSpPr>
                <p:cNvPr id="335" name="Oval 51">
                  <a:extLst>
                    <a:ext uri="{FF2B5EF4-FFF2-40B4-BE49-F238E27FC236}">
                      <a16:creationId xmlns:a16="http://schemas.microsoft.com/office/drawing/2014/main" id="{76534E62-FD59-4843-B135-3800F45A6DE3}"/>
                    </a:ext>
                  </a:extLst>
                </p:cNvPr>
                <p:cNvSpPr/>
                <p:nvPr/>
              </p:nvSpPr>
              <p:spPr>
                <a:xfrm rot="382802">
                  <a:off x="4178996" y="3676072"/>
                  <a:ext cx="536870" cy="603812"/>
                </a:xfrm>
                <a:prstGeom prst="ellipse">
                  <a:avLst/>
                </a:prstGeom>
                <a:solidFill>
                  <a:srgbClr val="003854"/>
                </a:solidFill>
                <a:ln w="9525" cap="flat" cmpd="sng" algn="ctr">
                  <a:noFill/>
                  <a:prstDash val="solid"/>
                </a:ln>
                <a:effectLst/>
              </p:spPr>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p>
              </p:txBody>
            </p:sp>
          </p:grpSp>
          <p:grpSp>
            <p:nvGrpSpPr>
              <p:cNvPr id="336" name="Group 335">
                <a:extLst>
                  <a:ext uri="{FF2B5EF4-FFF2-40B4-BE49-F238E27FC236}">
                    <a16:creationId xmlns:a16="http://schemas.microsoft.com/office/drawing/2014/main" id="{CDA26EFB-B7CF-4DEF-B2AD-FD7D611A2628}"/>
                  </a:ext>
                </a:extLst>
              </p:cNvPr>
              <p:cNvGrpSpPr/>
              <p:nvPr/>
            </p:nvGrpSpPr>
            <p:grpSpPr>
              <a:xfrm rot="4901691">
                <a:off x="3106708" y="2777720"/>
                <a:ext cx="157411" cy="180303"/>
                <a:chOff x="4000632" y="3484791"/>
                <a:chExt cx="886952" cy="1011586"/>
              </a:xfrm>
            </p:grpSpPr>
            <p:sp>
              <p:nvSpPr>
                <p:cNvPr id="337" name="Oval 50">
                  <a:extLst>
                    <a:ext uri="{FF2B5EF4-FFF2-40B4-BE49-F238E27FC236}">
                      <a16:creationId xmlns:a16="http://schemas.microsoft.com/office/drawing/2014/main" id="{91B59CE4-BCC2-4AC7-8D10-0637DA1BDBC3}"/>
                    </a:ext>
                  </a:extLst>
                </p:cNvPr>
                <p:cNvSpPr/>
                <p:nvPr/>
              </p:nvSpPr>
              <p:spPr>
                <a:xfrm rot="382802">
                  <a:off x="4000632" y="3484791"/>
                  <a:ext cx="886952" cy="1011586"/>
                </a:xfrm>
                <a:prstGeom prst="ellipse">
                  <a:avLst/>
                </a:prstGeom>
                <a:solidFill>
                  <a:srgbClr val="0A6FA7"/>
                </a:solidFill>
                <a:ln w="6350" cap="flat" cmpd="sng" algn="ctr">
                  <a:solidFill>
                    <a:srgbClr val="003854"/>
                  </a:solidFill>
                  <a:prstDash val="solid"/>
                </a:ln>
                <a:effectLst/>
              </p:spPr>
              <p:txBody>
                <a:bodyPr wrap="square" rtlCol="0" anchor="ctr">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Calibri" panose="020F0502020204030204" pitchFamily="34" charset="0"/>
                  </a:endParaRPr>
                </a:p>
              </p:txBody>
            </p:sp>
            <p:sp>
              <p:nvSpPr>
                <p:cNvPr id="338" name="Oval 51">
                  <a:extLst>
                    <a:ext uri="{FF2B5EF4-FFF2-40B4-BE49-F238E27FC236}">
                      <a16:creationId xmlns:a16="http://schemas.microsoft.com/office/drawing/2014/main" id="{052FD77C-2583-4166-9D5E-ED93B8FB84F2}"/>
                    </a:ext>
                  </a:extLst>
                </p:cNvPr>
                <p:cNvSpPr/>
                <p:nvPr/>
              </p:nvSpPr>
              <p:spPr>
                <a:xfrm rot="382802">
                  <a:off x="4292318" y="3818791"/>
                  <a:ext cx="415592" cy="467414"/>
                </a:xfrm>
                <a:prstGeom prst="ellipse">
                  <a:avLst/>
                </a:prstGeom>
                <a:solidFill>
                  <a:srgbClr val="003854"/>
                </a:solidFill>
                <a:ln w="9525" cap="flat" cmpd="sng" algn="ctr">
                  <a:noFill/>
                  <a:prstDash val="solid"/>
                </a:ln>
                <a:effectLst/>
              </p:spPr>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p>
              </p:txBody>
            </p:sp>
          </p:grpSp>
          <p:grpSp>
            <p:nvGrpSpPr>
              <p:cNvPr id="339" name="Group 338">
                <a:extLst>
                  <a:ext uri="{FF2B5EF4-FFF2-40B4-BE49-F238E27FC236}">
                    <a16:creationId xmlns:a16="http://schemas.microsoft.com/office/drawing/2014/main" id="{153B67A9-F84E-431F-8A1E-3642619E1053}"/>
                  </a:ext>
                </a:extLst>
              </p:cNvPr>
              <p:cNvGrpSpPr/>
              <p:nvPr/>
            </p:nvGrpSpPr>
            <p:grpSpPr>
              <a:xfrm rot="4901691">
                <a:off x="3016778" y="2654744"/>
                <a:ext cx="112098" cy="128400"/>
                <a:chOff x="4000632" y="3484791"/>
                <a:chExt cx="886952" cy="1011586"/>
              </a:xfrm>
            </p:grpSpPr>
            <p:sp>
              <p:nvSpPr>
                <p:cNvPr id="340" name="Oval 50">
                  <a:extLst>
                    <a:ext uri="{FF2B5EF4-FFF2-40B4-BE49-F238E27FC236}">
                      <a16:creationId xmlns:a16="http://schemas.microsoft.com/office/drawing/2014/main" id="{A29C6AA2-EAD2-483D-A4A8-4AA63C98C9D8}"/>
                    </a:ext>
                  </a:extLst>
                </p:cNvPr>
                <p:cNvSpPr/>
                <p:nvPr/>
              </p:nvSpPr>
              <p:spPr>
                <a:xfrm rot="382802">
                  <a:off x="4000632" y="3484791"/>
                  <a:ext cx="886952" cy="1011586"/>
                </a:xfrm>
                <a:prstGeom prst="ellipse">
                  <a:avLst/>
                </a:prstGeom>
                <a:solidFill>
                  <a:srgbClr val="0A6FA7"/>
                </a:solidFill>
                <a:ln w="6350" cap="flat" cmpd="sng" algn="ctr">
                  <a:solidFill>
                    <a:srgbClr val="003854"/>
                  </a:solidFill>
                  <a:prstDash val="solid"/>
                </a:ln>
                <a:effectLst/>
              </p:spPr>
              <p:txBody>
                <a:bodyPr wrap="square" rtlCol="0" anchor="ctr">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Calibri" panose="020F0502020204030204" pitchFamily="34" charset="0"/>
                  </a:endParaRPr>
                </a:p>
              </p:txBody>
            </p:sp>
            <p:sp>
              <p:nvSpPr>
                <p:cNvPr id="341" name="Oval 51">
                  <a:extLst>
                    <a:ext uri="{FF2B5EF4-FFF2-40B4-BE49-F238E27FC236}">
                      <a16:creationId xmlns:a16="http://schemas.microsoft.com/office/drawing/2014/main" id="{650D74A6-14DC-49F9-8322-778277AF3DDD}"/>
                    </a:ext>
                  </a:extLst>
                </p:cNvPr>
                <p:cNvSpPr/>
                <p:nvPr/>
              </p:nvSpPr>
              <p:spPr>
                <a:xfrm rot="382802">
                  <a:off x="4292318" y="3818791"/>
                  <a:ext cx="415592" cy="467414"/>
                </a:xfrm>
                <a:prstGeom prst="ellipse">
                  <a:avLst/>
                </a:prstGeom>
                <a:solidFill>
                  <a:srgbClr val="003854"/>
                </a:solidFill>
                <a:ln w="9525" cap="flat" cmpd="sng" algn="ctr">
                  <a:noFill/>
                  <a:prstDash val="solid"/>
                </a:ln>
                <a:effectLst/>
              </p:spPr>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p>
              </p:txBody>
            </p:sp>
          </p:grpSp>
          <p:grpSp>
            <p:nvGrpSpPr>
              <p:cNvPr id="342" name="Group 341">
                <a:extLst>
                  <a:ext uri="{FF2B5EF4-FFF2-40B4-BE49-F238E27FC236}">
                    <a16:creationId xmlns:a16="http://schemas.microsoft.com/office/drawing/2014/main" id="{6606BAEB-84B2-4F58-8AEF-019BDF3D1CBD}"/>
                  </a:ext>
                </a:extLst>
              </p:cNvPr>
              <p:cNvGrpSpPr/>
              <p:nvPr/>
            </p:nvGrpSpPr>
            <p:grpSpPr>
              <a:xfrm rot="2885139">
                <a:off x="3235045" y="2942588"/>
                <a:ext cx="116186" cy="133083"/>
                <a:chOff x="4000632" y="3484791"/>
                <a:chExt cx="886952" cy="1011586"/>
              </a:xfrm>
            </p:grpSpPr>
            <p:sp>
              <p:nvSpPr>
                <p:cNvPr id="343" name="Oval 50">
                  <a:extLst>
                    <a:ext uri="{FF2B5EF4-FFF2-40B4-BE49-F238E27FC236}">
                      <a16:creationId xmlns:a16="http://schemas.microsoft.com/office/drawing/2014/main" id="{1F960D05-5AB2-45E7-A821-E20AC46C09AE}"/>
                    </a:ext>
                  </a:extLst>
                </p:cNvPr>
                <p:cNvSpPr/>
                <p:nvPr/>
              </p:nvSpPr>
              <p:spPr>
                <a:xfrm rot="382802">
                  <a:off x="4000632" y="3484791"/>
                  <a:ext cx="886952" cy="1011586"/>
                </a:xfrm>
                <a:prstGeom prst="ellipse">
                  <a:avLst/>
                </a:prstGeom>
                <a:solidFill>
                  <a:srgbClr val="0A6FA7"/>
                </a:solidFill>
                <a:ln w="6350" cap="flat" cmpd="sng" algn="ctr">
                  <a:solidFill>
                    <a:srgbClr val="003854"/>
                  </a:solidFill>
                  <a:prstDash val="solid"/>
                </a:ln>
                <a:effectLst/>
              </p:spPr>
              <p:txBody>
                <a:bodyPr wrap="square" rtlCol="0" anchor="ctr">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Calibri" panose="020F0502020204030204" pitchFamily="34" charset="0"/>
                  </a:endParaRPr>
                </a:p>
              </p:txBody>
            </p:sp>
            <p:sp>
              <p:nvSpPr>
                <p:cNvPr id="344" name="Oval 51">
                  <a:extLst>
                    <a:ext uri="{FF2B5EF4-FFF2-40B4-BE49-F238E27FC236}">
                      <a16:creationId xmlns:a16="http://schemas.microsoft.com/office/drawing/2014/main" id="{6B46E403-751F-45EC-B841-F3E1B56AE6B2}"/>
                    </a:ext>
                  </a:extLst>
                </p:cNvPr>
                <p:cNvSpPr/>
                <p:nvPr/>
              </p:nvSpPr>
              <p:spPr>
                <a:xfrm rot="382802">
                  <a:off x="4292318" y="3818791"/>
                  <a:ext cx="415592" cy="467414"/>
                </a:xfrm>
                <a:prstGeom prst="ellipse">
                  <a:avLst/>
                </a:prstGeom>
                <a:solidFill>
                  <a:srgbClr val="003854"/>
                </a:solidFill>
                <a:ln w="9525" cap="flat" cmpd="sng" algn="ctr">
                  <a:noFill/>
                  <a:prstDash val="solid"/>
                </a:ln>
                <a:effectLst/>
              </p:spPr>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p>
              </p:txBody>
            </p:sp>
          </p:grpSp>
          <p:grpSp>
            <p:nvGrpSpPr>
              <p:cNvPr id="345" name="Group 344">
                <a:extLst>
                  <a:ext uri="{FF2B5EF4-FFF2-40B4-BE49-F238E27FC236}">
                    <a16:creationId xmlns:a16="http://schemas.microsoft.com/office/drawing/2014/main" id="{1954DDCE-677C-4D65-A765-81E5CB400847}"/>
                  </a:ext>
                </a:extLst>
              </p:cNvPr>
              <p:cNvGrpSpPr/>
              <p:nvPr/>
            </p:nvGrpSpPr>
            <p:grpSpPr>
              <a:xfrm rot="2885139">
                <a:off x="2887382" y="3019322"/>
                <a:ext cx="126250" cy="110634"/>
                <a:chOff x="4000632" y="3484791"/>
                <a:chExt cx="886952" cy="1011586"/>
              </a:xfrm>
            </p:grpSpPr>
            <p:sp>
              <p:nvSpPr>
                <p:cNvPr id="346" name="Oval 50">
                  <a:extLst>
                    <a:ext uri="{FF2B5EF4-FFF2-40B4-BE49-F238E27FC236}">
                      <a16:creationId xmlns:a16="http://schemas.microsoft.com/office/drawing/2014/main" id="{600F7906-B053-46EA-89A5-C5B4EE6ECB71}"/>
                    </a:ext>
                  </a:extLst>
                </p:cNvPr>
                <p:cNvSpPr/>
                <p:nvPr/>
              </p:nvSpPr>
              <p:spPr>
                <a:xfrm rot="382802">
                  <a:off x="4000632" y="3484791"/>
                  <a:ext cx="886952" cy="1011586"/>
                </a:xfrm>
                <a:prstGeom prst="ellipse">
                  <a:avLst/>
                </a:prstGeom>
                <a:solidFill>
                  <a:srgbClr val="0A6FA7"/>
                </a:solidFill>
                <a:ln w="6350" cap="flat" cmpd="sng" algn="ctr">
                  <a:solidFill>
                    <a:srgbClr val="003854"/>
                  </a:solidFill>
                  <a:prstDash val="solid"/>
                </a:ln>
                <a:effectLst/>
              </p:spPr>
              <p:txBody>
                <a:bodyPr wrap="square" rtlCol="0" anchor="ctr">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Calibri" panose="020F0502020204030204" pitchFamily="34" charset="0"/>
                  </a:endParaRPr>
                </a:p>
              </p:txBody>
            </p:sp>
            <p:sp>
              <p:nvSpPr>
                <p:cNvPr id="347" name="Oval 51">
                  <a:extLst>
                    <a:ext uri="{FF2B5EF4-FFF2-40B4-BE49-F238E27FC236}">
                      <a16:creationId xmlns:a16="http://schemas.microsoft.com/office/drawing/2014/main" id="{F51C5BB7-65AA-494B-B1D6-51B254009439}"/>
                    </a:ext>
                  </a:extLst>
                </p:cNvPr>
                <p:cNvSpPr/>
                <p:nvPr/>
              </p:nvSpPr>
              <p:spPr>
                <a:xfrm rot="382802">
                  <a:off x="4129748" y="3760158"/>
                  <a:ext cx="570536" cy="641675"/>
                </a:xfrm>
                <a:prstGeom prst="ellipse">
                  <a:avLst/>
                </a:prstGeom>
                <a:solidFill>
                  <a:srgbClr val="003854"/>
                </a:solidFill>
                <a:ln w="9525" cap="flat" cmpd="sng" algn="ctr">
                  <a:noFill/>
                  <a:prstDash val="solid"/>
                </a:ln>
                <a:effectLst/>
              </p:spPr>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p>
              </p:txBody>
            </p:sp>
          </p:grpSp>
          <p:grpSp>
            <p:nvGrpSpPr>
              <p:cNvPr id="348" name="Group 347">
                <a:extLst>
                  <a:ext uri="{FF2B5EF4-FFF2-40B4-BE49-F238E27FC236}">
                    <a16:creationId xmlns:a16="http://schemas.microsoft.com/office/drawing/2014/main" id="{3E85F2A3-42B4-4B3F-9B70-87D7A7356CE6}"/>
                  </a:ext>
                </a:extLst>
              </p:cNvPr>
              <p:cNvGrpSpPr/>
              <p:nvPr/>
            </p:nvGrpSpPr>
            <p:grpSpPr>
              <a:xfrm rot="2885139">
                <a:off x="3057967" y="2987842"/>
                <a:ext cx="138144" cy="155731"/>
                <a:chOff x="4000632" y="3484791"/>
                <a:chExt cx="886952" cy="1011586"/>
              </a:xfrm>
            </p:grpSpPr>
            <p:sp>
              <p:nvSpPr>
                <p:cNvPr id="349" name="Oval 50">
                  <a:extLst>
                    <a:ext uri="{FF2B5EF4-FFF2-40B4-BE49-F238E27FC236}">
                      <a16:creationId xmlns:a16="http://schemas.microsoft.com/office/drawing/2014/main" id="{DDF55018-0DAB-4576-808E-131847C7D89B}"/>
                    </a:ext>
                  </a:extLst>
                </p:cNvPr>
                <p:cNvSpPr/>
                <p:nvPr/>
              </p:nvSpPr>
              <p:spPr>
                <a:xfrm rot="382802">
                  <a:off x="4000632" y="3484791"/>
                  <a:ext cx="886952" cy="1011586"/>
                </a:xfrm>
                <a:prstGeom prst="ellipse">
                  <a:avLst/>
                </a:prstGeom>
                <a:solidFill>
                  <a:srgbClr val="0A6FA7"/>
                </a:solidFill>
                <a:ln w="6350" cap="flat" cmpd="sng" algn="ctr">
                  <a:solidFill>
                    <a:srgbClr val="003854"/>
                  </a:solidFill>
                  <a:prstDash val="solid"/>
                </a:ln>
                <a:effectLst/>
              </p:spPr>
              <p:txBody>
                <a:bodyPr wrap="square" rtlCol="0" anchor="ctr">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Calibri" panose="020F0502020204030204" pitchFamily="34" charset="0"/>
                  </a:endParaRPr>
                </a:p>
              </p:txBody>
            </p:sp>
            <p:sp>
              <p:nvSpPr>
                <p:cNvPr id="350" name="Oval 51">
                  <a:extLst>
                    <a:ext uri="{FF2B5EF4-FFF2-40B4-BE49-F238E27FC236}">
                      <a16:creationId xmlns:a16="http://schemas.microsoft.com/office/drawing/2014/main" id="{56D1DC01-A510-442C-996C-849F600FD50E}"/>
                    </a:ext>
                  </a:extLst>
                </p:cNvPr>
                <p:cNvSpPr/>
                <p:nvPr/>
              </p:nvSpPr>
              <p:spPr>
                <a:xfrm rot="382802">
                  <a:off x="4129748" y="3760158"/>
                  <a:ext cx="570536" cy="641675"/>
                </a:xfrm>
                <a:prstGeom prst="ellipse">
                  <a:avLst/>
                </a:prstGeom>
                <a:solidFill>
                  <a:srgbClr val="003854"/>
                </a:solidFill>
                <a:ln w="9525" cap="flat" cmpd="sng" algn="ctr">
                  <a:noFill/>
                  <a:prstDash val="solid"/>
                </a:ln>
                <a:effectLst/>
              </p:spPr>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p>
              </p:txBody>
            </p:sp>
          </p:grpSp>
        </p:grpSp>
      </p:grpSp>
      <p:grpSp>
        <p:nvGrpSpPr>
          <p:cNvPr id="64" name="Group 63">
            <a:extLst>
              <a:ext uri="{FF2B5EF4-FFF2-40B4-BE49-F238E27FC236}">
                <a16:creationId xmlns:a16="http://schemas.microsoft.com/office/drawing/2014/main" id="{8645D5F3-7334-4DF8-9632-4F8E21CE4821}"/>
              </a:ext>
            </a:extLst>
          </p:cNvPr>
          <p:cNvGrpSpPr/>
          <p:nvPr/>
        </p:nvGrpSpPr>
        <p:grpSpPr>
          <a:xfrm>
            <a:off x="293462" y="2592409"/>
            <a:ext cx="1527888" cy="1978619"/>
            <a:chOff x="-14984" y="3035154"/>
            <a:chExt cx="1621218" cy="2099481"/>
          </a:xfrm>
        </p:grpSpPr>
        <p:pic>
          <p:nvPicPr>
            <p:cNvPr id="25" name="Picture 24">
              <a:extLst>
                <a:ext uri="{FF2B5EF4-FFF2-40B4-BE49-F238E27FC236}">
                  <a16:creationId xmlns:a16="http://schemas.microsoft.com/office/drawing/2014/main" id="{39B640AB-1E49-448D-98A6-A8CF15CFCE12}"/>
                </a:ext>
              </a:extLst>
            </p:cNvPr>
            <p:cNvPicPr>
              <a:picLocks noChangeAspect="1"/>
            </p:cNvPicPr>
            <p:nvPr/>
          </p:nvPicPr>
          <p:blipFill rotWithShape="1">
            <a:blip r:embed="rId8" cstate="screen">
              <a:extLst>
                <a:ext uri="{28A0092B-C50C-407E-A947-70E740481C1C}">
                  <a14:useLocalDpi xmlns:a14="http://schemas.microsoft.com/office/drawing/2010/main" val="0"/>
                </a:ext>
              </a:extLst>
            </a:blip>
            <a:srcRect b="41381"/>
            <a:stretch/>
          </p:blipFill>
          <p:spPr>
            <a:xfrm>
              <a:off x="-14984" y="3035154"/>
              <a:ext cx="1346104" cy="2099481"/>
            </a:xfrm>
            <a:prstGeom prst="rect">
              <a:avLst/>
            </a:prstGeom>
          </p:spPr>
        </p:pic>
        <p:pic>
          <p:nvPicPr>
            <p:cNvPr id="27" name="Picture 26">
              <a:extLst>
                <a:ext uri="{FF2B5EF4-FFF2-40B4-BE49-F238E27FC236}">
                  <a16:creationId xmlns:a16="http://schemas.microsoft.com/office/drawing/2014/main" id="{17D9752D-21BE-4A68-ACF1-A007D000CD32}"/>
                </a:ext>
              </a:extLst>
            </p:cNvPr>
            <p:cNvPicPr>
              <a:picLocks noChangeAspect="1"/>
            </p:cNvPicPr>
            <p:nvPr/>
          </p:nvPicPr>
          <p:blipFill>
            <a:blip r:embed="rId9" cstate="screen">
              <a:extLst>
                <a:ext uri="{28A0092B-C50C-407E-A947-70E740481C1C}">
                  <a14:useLocalDpi xmlns:a14="http://schemas.microsoft.com/office/drawing/2010/main" val="0"/>
                </a:ext>
              </a:extLst>
            </a:blip>
            <a:stretch>
              <a:fillRect/>
            </a:stretch>
          </p:blipFill>
          <p:spPr>
            <a:xfrm flipH="1">
              <a:off x="791242" y="3395816"/>
              <a:ext cx="814992" cy="937702"/>
            </a:xfrm>
            <a:prstGeom prst="rect">
              <a:avLst/>
            </a:prstGeom>
          </p:spPr>
        </p:pic>
      </p:grpSp>
      <p:grpSp>
        <p:nvGrpSpPr>
          <p:cNvPr id="65" name="Group 64">
            <a:extLst>
              <a:ext uri="{FF2B5EF4-FFF2-40B4-BE49-F238E27FC236}">
                <a16:creationId xmlns:a16="http://schemas.microsoft.com/office/drawing/2014/main" id="{A3FD6EC2-0FDC-498D-B6B0-FE2497F6E862}"/>
              </a:ext>
            </a:extLst>
          </p:cNvPr>
          <p:cNvGrpSpPr/>
          <p:nvPr/>
        </p:nvGrpSpPr>
        <p:grpSpPr>
          <a:xfrm>
            <a:off x="8901792" y="2641587"/>
            <a:ext cx="1418776" cy="1917354"/>
            <a:chOff x="8699622" y="2889642"/>
            <a:chExt cx="1621218" cy="2190937"/>
          </a:xfrm>
        </p:grpSpPr>
        <p:pic>
          <p:nvPicPr>
            <p:cNvPr id="351" name="Picture 350">
              <a:extLst>
                <a:ext uri="{FF2B5EF4-FFF2-40B4-BE49-F238E27FC236}">
                  <a16:creationId xmlns:a16="http://schemas.microsoft.com/office/drawing/2014/main" id="{2B0B2014-577B-40D0-A727-8250BAF25C92}"/>
                </a:ext>
              </a:extLst>
            </p:cNvPr>
            <p:cNvPicPr>
              <a:picLocks noChangeAspect="1"/>
            </p:cNvPicPr>
            <p:nvPr/>
          </p:nvPicPr>
          <p:blipFill rotWithShape="1">
            <a:blip r:embed="rId8" cstate="screen">
              <a:extLst>
                <a:ext uri="{28A0092B-C50C-407E-A947-70E740481C1C}">
                  <a14:useLocalDpi xmlns:a14="http://schemas.microsoft.com/office/drawing/2010/main" val="0"/>
                </a:ext>
              </a:extLst>
            </a:blip>
            <a:srcRect b="38827"/>
            <a:stretch/>
          </p:blipFill>
          <p:spPr>
            <a:xfrm>
              <a:off x="8699622" y="2889642"/>
              <a:ext cx="1346104" cy="2190937"/>
            </a:xfrm>
            <a:prstGeom prst="rect">
              <a:avLst/>
            </a:prstGeom>
          </p:spPr>
        </p:pic>
        <p:grpSp>
          <p:nvGrpSpPr>
            <p:cNvPr id="30" name="Group 29">
              <a:extLst>
                <a:ext uri="{FF2B5EF4-FFF2-40B4-BE49-F238E27FC236}">
                  <a16:creationId xmlns:a16="http://schemas.microsoft.com/office/drawing/2014/main" id="{76D72E30-FD86-4A28-A79E-06F564C78FC1}"/>
                </a:ext>
              </a:extLst>
            </p:cNvPr>
            <p:cNvGrpSpPr/>
            <p:nvPr/>
          </p:nvGrpSpPr>
          <p:grpSpPr>
            <a:xfrm>
              <a:off x="9505848" y="3250303"/>
              <a:ext cx="814992" cy="937702"/>
              <a:chOff x="9198849" y="3403830"/>
              <a:chExt cx="814992" cy="937702"/>
            </a:xfrm>
          </p:grpSpPr>
          <p:pic>
            <p:nvPicPr>
              <p:cNvPr id="352" name="Picture 351">
                <a:extLst>
                  <a:ext uri="{FF2B5EF4-FFF2-40B4-BE49-F238E27FC236}">
                    <a16:creationId xmlns:a16="http://schemas.microsoft.com/office/drawing/2014/main" id="{9D825D39-A860-42F1-8561-D0CAFA6B562D}"/>
                  </a:ext>
                </a:extLst>
              </p:cNvPr>
              <p:cNvPicPr>
                <a:picLocks noChangeAspect="1"/>
              </p:cNvPicPr>
              <p:nvPr/>
            </p:nvPicPr>
            <p:blipFill>
              <a:blip r:embed="rId9" cstate="screen">
                <a:extLst>
                  <a:ext uri="{28A0092B-C50C-407E-A947-70E740481C1C}">
                    <a14:useLocalDpi xmlns:a14="http://schemas.microsoft.com/office/drawing/2010/main" val="0"/>
                  </a:ext>
                </a:extLst>
              </a:blip>
              <a:stretch>
                <a:fillRect/>
              </a:stretch>
            </p:blipFill>
            <p:spPr>
              <a:xfrm flipH="1">
                <a:off x="9198849" y="3403830"/>
                <a:ext cx="814992" cy="937702"/>
              </a:xfrm>
              <a:prstGeom prst="rect">
                <a:avLst/>
              </a:prstGeom>
            </p:spPr>
          </p:pic>
          <p:sp>
            <p:nvSpPr>
              <p:cNvPr id="29" name="Rectangle 28">
                <a:extLst>
                  <a:ext uri="{FF2B5EF4-FFF2-40B4-BE49-F238E27FC236}">
                    <a16:creationId xmlns:a16="http://schemas.microsoft.com/office/drawing/2014/main" id="{708CF09C-77A1-462C-839F-043AE62EAFEC}"/>
                  </a:ext>
                </a:extLst>
              </p:cNvPr>
              <p:cNvSpPr/>
              <p:nvPr/>
            </p:nvSpPr>
            <p:spPr bwMode="auto">
              <a:xfrm>
                <a:off x="9621826" y="3533876"/>
                <a:ext cx="370199" cy="401977"/>
              </a:xfrm>
              <a:prstGeom prst="rect">
                <a:avLst/>
              </a:prstGeom>
              <a:solidFill>
                <a:schemeClr val="tx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28" name="Group 27">
                <a:extLst>
                  <a:ext uri="{FF2B5EF4-FFF2-40B4-BE49-F238E27FC236}">
                    <a16:creationId xmlns:a16="http://schemas.microsoft.com/office/drawing/2014/main" id="{11A6E4CE-B497-4232-81DC-6CF195343E5F}"/>
                  </a:ext>
                </a:extLst>
              </p:cNvPr>
              <p:cNvGrpSpPr/>
              <p:nvPr/>
            </p:nvGrpSpPr>
            <p:grpSpPr>
              <a:xfrm>
                <a:off x="9685437" y="3594716"/>
                <a:ext cx="248446" cy="290488"/>
                <a:chOff x="9351465" y="3576171"/>
                <a:chExt cx="248446" cy="290488"/>
              </a:xfrm>
            </p:grpSpPr>
            <p:grpSp>
              <p:nvGrpSpPr>
                <p:cNvPr id="323" name="Group 322">
                  <a:extLst>
                    <a:ext uri="{FF2B5EF4-FFF2-40B4-BE49-F238E27FC236}">
                      <a16:creationId xmlns:a16="http://schemas.microsoft.com/office/drawing/2014/main" id="{CD201319-6A63-4DA8-87B8-6D7B29591FA5}"/>
                    </a:ext>
                  </a:extLst>
                </p:cNvPr>
                <p:cNvGrpSpPr/>
                <p:nvPr/>
              </p:nvGrpSpPr>
              <p:grpSpPr>
                <a:xfrm rot="1867134">
                  <a:off x="9351465" y="3576171"/>
                  <a:ext cx="181844" cy="173029"/>
                  <a:chOff x="7507009" y="3841693"/>
                  <a:chExt cx="638528" cy="607575"/>
                </a:xfrm>
              </p:grpSpPr>
              <p:sp>
                <p:nvSpPr>
                  <p:cNvPr id="325" name="Oval 50">
                    <a:extLst>
                      <a:ext uri="{FF2B5EF4-FFF2-40B4-BE49-F238E27FC236}">
                        <a16:creationId xmlns:a16="http://schemas.microsoft.com/office/drawing/2014/main" id="{FB552352-5C29-49F3-9E2D-790E1D6C942E}"/>
                      </a:ext>
                    </a:extLst>
                  </p:cNvPr>
                  <p:cNvSpPr/>
                  <p:nvPr/>
                </p:nvSpPr>
                <p:spPr>
                  <a:xfrm rot="382802">
                    <a:off x="7507009" y="3841693"/>
                    <a:ext cx="638528" cy="607575"/>
                  </a:xfrm>
                  <a:prstGeom prst="ellipse">
                    <a:avLst/>
                  </a:prstGeom>
                  <a:solidFill>
                    <a:srgbClr val="0A6FA7"/>
                  </a:solidFill>
                  <a:ln w="9525" cap="flat" cmpd="sng" algn="ctr">
                    <a:solidFill>
                      <a:srgbClr val="003854"/>
                    </a:solidFill>
                    <a:prstDash val="solid"/>
                  </a:ln>
                  <a:effectLst/>
                </p:spPr>
                <p:txBody>
                  <a:bodyPr wrap="square" rtlCol="0" anchor="ctr">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Calibri" panose="020F0502020204030204" pitchFamily="34" charset="0"/>
                    </a:endParaRPr>
                  </a:p>
                </p:txBody>
              </p:sp>
              <p:sp>
                <p:nvSpPr>
                  <p:cNvPr id="326" name="Oval 51">
                    <a:extLst>
                      <a:ext uri="{FF2B5EF4-FFF2-40B4-BE49-F238E27FC236}">
                        <a16:creationId xmlns:a16="http://schemas.microsoft.com/office/drawing/2014/main" id="{C689A631-903C-475A-BC5C-FE77C2AEBFCD}"/>
                      </a:ext>
                    </a:extLst>
                  </p:cNvPr>
                  <p:cNvSpPr/>
                  <p:nvPr/>
                </p:nvSpPr>
                <p:spPr>
                  <a:xfrm rot="382802">
                    <a:off x="7635416" y="3956580"/>
                    <a:ext cx="386499" cy="362659"/>
                  </a:xfrm>
                  <a:prstGeom prst="ellipse">
                    <a:avLst/>
                  </a:prstGeom>
                  <a:solidFill>
                    <a:srgbClr val="003854"/>
                  </a:solidFill>
                  <a:ln w="9525" cap="flat" cmpd="sng" algn="ctr">
                    <a:noFill/>
                    <a:prstDash val="solid"/>
                  </a:ln>
                  <a:effectLst/>
                </p:spPr>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p>
                </p:txBody>
              </p:sp>
            </p:grpSp>
            <p:grpSp>
              <p:nvGrpSpPr>
                <p:cNvPr id="327" name="Group 326">
                  <a:extLst>
                    <a:ext uri="{FF2B5EF4-FFF2-40B4-BE49-F238E27FC236}">
                      <a16:creationId xmlns:a16="http://schemas.microsoft.com/office/drawing/2014/main" id="{D1CD52C5-79B3-45CC-8539-B7541B4A56B7}"/>
                    </a:ext>
                  </a:extLst>
                </p:cNvPr>
                <p:cNvGrpSpPr/>
                <p:nvPr/>
              </p:nvGrpSpPr>
              <p:grpSpPr>
                <a:xfrm rot="1867134">
                  <a:off x="9490430" y="3739698"/>
                  <a:ext cx="109481" cy="104174"/>
                  <a:chOff x="7507009" y="3841693"/>
                  <a:chExt cx="638528" cy="607575"/>
                </a:xfrm>
              </p:grpSpPr>
              <p:sp>
                <p:nvSpPr>
                  <p:cNvPr id="328" name="Oval 50">
                    <a:extLst>
                      <a:ext uri="{FF2B5EF4-FFF2-40B4-BE49-F238E27FC236}">
                        <a16:creationId xmlns:a16="http://schemas.microsoft.com/office/drawing/2014/main" id="{D7CA7990-8D1F-48D5-A3AB-4571A1BF1F98}"/>
                      </a:ext>
                    </a:extLst>
                  </p:cNvPr>
                  <p:cNvSpPr/>
                  <p:nvPr/>
                </p:nvSpPr>
                <p:spPr>
                  <a:xfrm rot="382802">
                    <a:off x="7507009" y="3841693"/>
                    <a:ext cx="638528" cy="607575"/>
                  </a:xfrm>
                  <a:prstGeom prst="ellipse">
                    <a:avLst/>
                  </a:prstGeom>
                  <a:solidFill>
                    <a:srgbClr val="0A6FA7"/>
                  </a:solidFill>
                  <a:ln w="9525" cap="flat" cmpd="sng" algn="ctr">
                    <a:solidFill>
                      <a:srgbClr val="003854"/>
                    </a:solidFill>
                    <a:prstDash val="solid"/>
                  </a:ln>
                  <a:effectLst/>
                </p:spPr>
                <p:txBody>
                  <a:bodyPr wrap="square" rtlCol="0" anchor="ctr">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Calibri" panose="020F0502020204030204" pitchFamily="34" charset="0"/>
                    </a:endParaRPr>
                  </a:p>
                </p:txBody>
              </p:sp>
              <p:sp>
                <p:nvSpPr>
                  <p:cNvPr id="329" name="Oval 51">
                    <a:extLst>
                      <a:ext uri="{FF2B5EF4-FFF2-40B4-BE49-F238E27FC236}">
                        <a16:creationId xmlns:a16="http://schemas.microsoft.com/office/drawing/2014/main" id="{3B0B793F-0548-40B0-9584-AC9F1EC4247B}"/>
                      </a:ext>
                    </a:extLst>
                  </p:cNvPr>
                  <p:cNvSpPr/>
                  <p:nvPr/>
                </p:nvSpPr>
                <p:spPr>
                  <a:xfrm rot="382802">
                    <a:off x="7635416" y="3956580"/>
                    <a:ext cx="386499" cy="362659"/>
                  </a:xfrm>
                  <a:prstGeom prst="ellipse">
                    <a:avLst/>
                  </a:prstGeom>
                  <a:solidFill>
                    <a:srgbClr val="003854"/>
                  </a:solidFill>
                  <a:ln w="9525" cap="flat" cmpd="sng" algn="ctr">
                    <a:noFill/>
                    <a:prstDash val="solid"/>
                  </a:ln>
                  <a:effectLst/>
                </p:spPr>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p>
                </p:txBody>
              </p:sp>
            </p:grpSp>
            <p:grpSp>
              <p:nvGrpSpPr>
                <p:cNvPr id="330" name="Group 329">
                  <a:extLst>
                    <a:ext uri="{FF2B5EF4-FFF2-40B4-BE49-F238E27FC236}">
                      <a16:creationId xmlns:a16="http://schemas.microsoft.com/office/drawing/2014/main" id="{CBBB0974-4276-427A-988A-183153B030EC}"/>
                    </a:ext>
                  </a:extLst>
                </p:cNvPr>
                <p:cNvGrpSpPr/>
                <p:nvPr/>
              </p:nvGrpSpPr>
              <p:grpSpPr>
                <a:xfrm rot="1867134">
                  <a:off x="9385110" y="3786446"/>
                  <a:ext cx="84299" cy="80213"/>
                  <a:chOff x="7507009" y="3841693"/>
                  <a:chExt cx="638528" cy="607575"/>
                </a:xfrm>
              </p:grpSpPr>
              <p:sp>
                <p:nvSpPr>
                  <p:cNvPr id="331" name="Oval 50">
                    <a:extLst>
                      <a:ext uri="{FF2B5EF4-FFF2-40B4-BE49-F238E27FC236}">
                        <a16:creationId xmlns:a16="http://schemas.microsoft.com/office/drawing/2014/main" id="{64EDC738-3BE9-4C81-BFFD-E28F64FF356D}"/>
                      </a:ext>
                    </a:extLst>
                  </p:cNvPr>
                  <p:cNvSpPr/>
                  <p:nvPr/>
                </p:nvSpPr>
                <p:spPr>
                  <a:xfrm rot="382802">
                    <a:off x="7507009" y="3841693"/>
                    <a:ext cx="638528" cy="607575"/>
                  </a:xfrm>
                  <a:prstGeom prst="ellipse">
                    <a:avLst/>
                  </a:prstGeom>
                  <a:solidFill>
                    <a:srgbClr val="0A6FA7"/>
                  </a:solidFill>
                  <a:ln w="9525" cap="flat" cmpd="sng" algn="ctr">
                    <a:solidFill>
                      <a:srgbClr val="003854"/>
                    </a:solidFill>
                    <a:prstDash val="solid"/>
                  </a:ln>
                  <a:effectLst/>
                </p:spPr>
                <p:txBody>
                  <a:bodyPr wrap="square" rtlCol="0" anchor="ctr">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Calibri" panose="020F0502020204030204" pitchFamily="34" charset="0"/>
                    </a:endParaRPr>
                  </a:p>
                </p:txBody>
              </p:sp>
              <p:sp>
                <p:nvSpPr>
                  <p:cNvPr id="332" name="Oval 51">
                    <a:extLst>
                      <a:ext uri="{FF2B5EF4-FFF2-40B4-BE49-F238E27FC236}">
                        <a16:creationId xmlns:a16="http://schemas.microsoft.com/office/drawing/2014/main" id="{C3529265-4CC0-4609-BBBA-33CF794C2592}"/>
                      </a:ext>
                    </a:extLst>
                  </p:cNvPr>
                  <p:cNvSpPr/>
                  <p:nvPr/>
                </p:nvSpPr>
                <p:spPr>
                  <a:xfrm rot="382802">
                    <a:off x="7635416" y="3956580"/>
                    <a:ext cx="386499" cy="362659"/>
                  </a:xfrm>
                  <a:prstGeom prst="ellipse">
                    <a:avLst/>
                  </a:prstGeom>
                  <a:solidFill>
                    <a:srgbClr val="003854"/>
                  </a:solidFill>
                  <a:ln w="9525" cap="flat" cmpd="sng" algn="ctr">
                    <a:noFill/>
                    <a:prstDash val="solid"/>
                  </a:ln>
                  <a:effectLst/>
                </p:spPr>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p>
                </p:txBody>
              </p:sp>
            </p:grpSp>
          </p:grpSp>
        </p:grpSp>
      </p:grpSp>
      <p:sp>
        <p:nvSpPr>
          <p:cNvPr id="353" name="TextBox 352">
            <a:extLst>
              <a:ext uri="{FF2B5EF4-FFF2-40B4-BE49-F238E27FC236}">
                <a16:creationId xmlns:a16="http://schemas.microsoft.com/office/drawing/2014/main" id="{784BE67D-05CF-4C52-A411-9A2FE32A4469}"/>
              </a:ext>
            </a:extLst>
          </p:cNvPr>
          <p:cNvSpPr txBox="1"/>
          <p:nvPr/>
        </p:nvSpPr>
        <p:spPr bwMode="auto">
          <a:xfrm>
            <a:off x="169495" y="1581017"/>
            <a:ext cx="1731910" cy="400110"/>
          </a:xfrm>
          <a:prstGeom prst="rect">
            <a:avLst/>
          </a:prstGeom>
          <a:solidFill>
            <a:schemeClr val="accent2">
              <a:lumMod val="20000"/>
              <a:lumOff val="80000"/>
            </a:schemeClr>
          </a:solidFill>
          <a:ln>
            <a:noFill/>
          </a:ln>
        </p:spPr>
        <p:txBody>
          <a:bodyPr wrap="none" rtlCol="0">
            <a:no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Leukapheresis</a:t>
            </a:r>
          </a:p>
        </p:txBody>
      </p:sp>
      <p:sp>
        <p:nvSpPr>
          <p:cNvPr id="354" name="TextBox 353">
            <a:extLst>
              <a:ext uri="{FF2B5EF4-FFF2-40B4-BE49-F238E27FC236}">
                <a16:creationId xmlns:a16="http://schemas.microsoft.com/office/drawing/2014/main" id="{E1674F2F-57DF-4234-93EE-D65D84665156}"/>
              </a:ext>
            </a:extLst>
          </p:cNvPr>
          <p:cNvSpPr txBox="1"/>
          <p:nvPr/>
        </p:nvSpPr>
        <p:spPr bwMode="auto">
          <a:xfrm>
            <a:off x="1988349" y="1581017"/>
            <a:ext cx="6610985" cy="400110"/>
          </a:xfrm>
          <a:prstGeom prst="rect">
            <a:avLst/>
          </a:prstGeom>
          <a:solidFill>
            <a:schemeClr val="accent3">
              <a:lumMod val="20000"/>
              <a:lumOff val="80000"/>
            </a:schemeClr>
          </a:solidFill>
          <a:ln>
            <a:noFill/>
          </a:ln>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Manufacturing </a:t>
            </a:r>
          </a:p>
        </p:txBody>
      </p:sp>
      <p:sp>
        <p:nvSpPr>
          <p:cNvPr id="355" name="TextBox 354">
            <a:extLst>
              <a:ext uri="{FF2B5EF4-FFF2-40B4-BE49-F238E27FC236}">
                <a16:creationId xmlns:a16="http://schemas.microsoft.com/office/drawing/2014/main" id="{ABA0FF7D-C354-48C2-9B56-81493876D1D9}"/>
              </a:ext>
            </a:extLst>
          </p:cNvPr>
          <p:cNvSpPr txBox="1"/>
          <p:nvPr/>
        </p:nvSpPr>
        <p:spPr bwMode="auto">
          <a:xfrm>
            <a:off x="8677158" y="1581017"/>
            <a:ext cx="1818511" cy="400110"/>
          </a:xfrm>
          <a:prstGeom prst="rect">
            <a:avLst/>
          </a:prstGeom>
          <a:solidFill>
            <a:srgbClr val="71E2C4"/>
          </a:solidFill>
          <a:ln>
            <a:noFill/>
          </a:ln>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Infusion</a:t>
            </a:r>
          </a:p>
        </p:txBody>
      </p:sp>
      <p:sp>
        <p:nvSpPr>
          <p:cNvPr id="356" name="TextBox 355">
            <a:extLst>
              <a:ext uri="{FF2B5EF4-FFF2-40B4-BE49-F238E27FC236}">
                <a16:creationId xmlns:a16="http://schemas.microsoft.com/office/drawing/2014/main" id="{BEA3F398-94B9-4D99-90B7-B45683B35C20}"/>
              </a:ext>
            </a:extLst>
          </p:cNvPr>
          <p:cNvSpPr txBox="1"/>
          <p:nvPr/>
        </p:nvSpPr>
        <p:spPr bwMode="auto">
          <a:xfrm>
            <a:off x="160576" y="1969017"/>
            <a:ext cx="158756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Collect patient’s white blood cells</a:t>
            </a:r>
          </a:p>
        </p:txBody>
      </p:sp>
      <p:sp>
        <p:nvSpPr>
          <p:cNvPr id="357" name="TextBox 356">
            <a:extLst>
              <a:ext uri="{FF2B5EF4-FFF2-40B4-BE49-F238E27FC236}">
                <a16:creationId xmlns:a16="http://schemas.microsoft.com/office/drawing/2014/main" id="{79AB806F-75A4-483D-B47F-9DC0F4023A85}"/>
              </a:ext>
            </a:extLst>
          </p:cNvPr>
          <p:cNvSpPr txBox="1"/>
          <p:nvPr/>
        </p:nvSpPr>
        <p:spPr bwMode="auto">
          <a:xfrm>
            <a:off x="1993359" y="1978322"/>
            <a:ext cx="142683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Isolate and activate T-cells</a:t>
            </a:r>
          </a:p>
        </p:txBody>
      </p:sp>
      <p:sp>
        <p:nvSpPr>
          <p:cNvPr id="358" name="TextBox 357">
            <a:extLst>
              <a:ext uri="{FF2B5EF4-FFF2-40B4-BE49-F238E27FC236}">
                <a16:creationId xmlns:a16="http://schemas.microsoft.com/office/drawing/2014/main" id="{2AFB761A-D648-4CFC-9261-0FF287CE32EC}"/>
              </a:ext>
            </a:extLst>
          </p:cNvPr>
          <p:cNvSpPr txBox="1"/>
          <p:nvPr/>
        </p:nvSpPr>
        <p:spPr bwMode="auto">
          <a:xfrm>
            <a:off x="3367397" y="1972910"/>
            <a:ext cx="150584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Engineer T-cells with CAR gene</a:t>
            </a:r>
          </a:p>
        </p:txBody>
      </p:sp>
      <p:sp>
        <p:nvSpPr>
          <p:cNvPr id="359" name="TextBox 358">
            <a:extLst>
              <a:ext uri="{FF2B5EF4-FFF2-40B4-BE49-F238E27FC236}">
                <a16:creationId xmlns:a16="http://schemas.microsoft.com/office/drawing/2014/main" id="{0626B12E-488F-457D-9A2F-CEBBD99F87FD}"/>
              </a:ext>
            </a:extLst>
          </p:cNvPr>
          <p:cNvSpPr txBox="1"/>
          <p:nvPr/>
        </p:nvSpPr>
        <p:spPr bwMode="auto">
          <a:xfrm>
            <a:off x="7179331" y="1980224"/>
            <a:ext cx="161767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Expand </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CAR T-cells</a:t>
            </a:r>
          </a:p>
        </p:txBody>
      </p:sp>
      <p:sp>
        <p:nvSpPr>
          <p:cNvPr id="360" name="TextBox 359">
            <a:extLst>
              <a:ext uri="{FF2B5EF4-FFF2-40B4-BE49-F238E27FC236}">
                <a16:creationId xmlns:a16="http://schemas.microsoft.com/office/drawing/2014/main" id="{BDEBB119-D800-4446-B82F-C62566CFD232}"/>
              </a:ext>
            </a:extLst>
          </p:cNvPr>
          <p:cNvSpPr txBox="1"/>
          <p:nvPr/>
        </p:nvSpPr>
        <p:spPr bwMode="auto">
          <a:xfrm>
            <a:off x="8685132" y="1993098"/>
            <a:ext cx="188829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Infuse same patient with CAR T-cells</a:t>
            </a:r>
          </a:p>
        </p:txBody>
      </p:sp>
      <p:cxnSp>
        <p:nvCxnSpPr>
          <p:cNvPr id="67" name="Straight Connector 66">
            <a:extLst>
              <a:ext uri="{FF2B5EF4-FFF2-40B4-BE49-F238E27FC236}">
                <a16:creationId xmlns:a16="http://schemas.microsoft.com/office/drawing/2014/main" id="{2EC423C8-3FDC-45A2-8701-A5D46FC1F283}"/>
              </a:ext>
            </a:extLst>
          </p:cNvPr>
          <p:cNvCxnSpPr>
            <a:cxnSpLocks/>
          </p:cNvCxnSpPr>
          <p:nvPr/>
        </p:nvCxnSpPr>
        <p:spPr bwMode="auto">
          <a:xfrm>
            <a:off x="10542554" y="1470778"/>
            <a:ext cx="0" cy="4381810"/>
          </a:xfrm>
          <a:prstGeom prst="line">
            <a:avLst/>
          </a:prstGeom>
          <a:noFill/>
          <a:ln w="28575" cap="flat" cmpd="sng" algn="ctr">
            <a:solidFill>
              <a:schemeClr val="tx2">
                <a:lumMod val="75000"/>
              </a:schemeClr>
            </a:solidFill>
            <a:prstDash val="sysDash"/>
            <a:round/>
            <a:headEnd type="none" w="med" len="med"/>
            <a:tailEnd type="none" w="med" len="med"/>
          </a:ln>
          <a:effectLst/>
        </p:spPr>
      </p:cxnSp>
      <p:cxnSp>
        <p:nvCxnSpPr>
          <p:cNvPr id="361" name="Straight Connector 360">
            <a:extLst>
              <a:ext uri="{FF2B5EF4-FFF2-40B4-BE49-F238E27FC236}">
                <a16:creationId xmlns:a16="http://schemas.microsoft.com/office/drawing/2014/main" id="{615583B7-FF52-4AD1-8F8F-7D91A037EA89}"/>
              </a:ext>
            </a:extLst>
          </p:cNvPr>
          <p:cNvCxnSpPr>
            <a:cxnSpLocks/>
          </p:cNvCxnSpPr>
          <p:nvPr/>
        </p:nvCxnSpPr>
        <p:spPr bwMode="auto">
          <a:xfrm>
            <a:off x="8638247" y="1470777"/>
            <a:ext cx="0" cy="4381811"/>
          </a:xfrm>
          <a:prstGeom prst="line">
            <a:avLst/>
          </a:prstGeom>
          <a:noFill/>
          <a:ln w="28575" cap="flat" cmpd="sng" algn="ctr">
            <a:solidFill>
              <a:schemeClr val="tx2">
                <a:lumMod val="75000"/>
              </a:schemeClr>
            </a:solidFill>
            <a:prstDash val="sysDash"/>
            <a:round/>
            <a:headEnd type="none" w="med" len="med"/>
            <a:tailEnd type="none" w="med" len="med"/>
          </a:ln>
          <a:effectLst/>
        </p:spPr>
      </p:cxnSp>
      <p:cxnSp>
        <p:nvCxnSpPr>
          <p:cNvPr id="362" name="Straight Connector 361">
            <a:extLst>
              <a:ext uri="{FF2B5EF4-FFF2-40B4-BE49-F238E27FC236}">
                <a16:creationId xmlns:a16="http://schemas.microsoft.com/office/drawing/2014/main" id="{0E0FC979-9870-4095-BDFE-2A13E9A7E37D}"/>
              </a:ext>
            </a:extLst>
          </p:cNvPr>
          <p:cNvCxnSpPr>
            <a:cxnSpLocks/>
          </p:cNvCxnSpPr>
          <p:nvPr/>
        </p:nvCxnSpPr>
        <p:spPr bwMode="auto">
          <a:xfrm>
            <a:off x="1940316" y="1470776"/>
            <a:ext cx="0" cy="4381812"/>
          </a:xfrm>
          <a:prstGeom prst="line">
            <a:avLst/>
          </a:prstGeom>
          <a:noFill/>
          <a:ln w="28575" cap="flat" cmpd="sng" algn="ctr">
            <a:solidFill>
              <a:schemeClr val="tx2">
                <a:lumMod val="75000"/>
              </a:schemeClr>
            </a:solidFill>
            <a:prstDash val="sysDash"/>
            <a:round/>
            <a:headEnd type="none" w="med" len="med"/>
            <a:tailEnd type="none" w="med" len="med"/>
          </a:ln>
          <a:effectLst/>
        </p:spPr>
      </p:cxnSp>
      <p:cxnSp>
        <p:nvCxnSpPr>
          <p:cNvPr id="295" name="Straight Connector 294">
            <a:extLst>
              <a:ext uri="{FF2B5EF4-FFF2-40B4-BE49-F238E27FC236}">
                <a16:creationId xmlns:a16="http://schemas.microsoft.com/office/drawing/2014/main" id="{4CA8D243-1D9D-4DB2-995D-468E653A3022}"/>
              </a:ext>
            </a:extLst>
          </p:cNvPr>
          <p:cNvCxnSpPr>
            <a:cxnSpLocks/>
          </p:cNvCxnSpPr>
          <p:nvPr/>
        </p:nvCxnSpPr>
        <p:spPr bwMode="auto">
          <a:xfrm>
            <a:off x="3352682" y="2029351"/>
            <a:ext cx="0" cy="2772114"/>
          </a:xfrm>
          <a:prstGeom prst="line">
            <a:avLst/>
          </a:prstGeom>
          <a:noFill/>
          <a:ln w="28575" cap="flat" cmpd="sng" algn="ctr">
            <a:solidFill>
              <a:schemeClr val="tx2">
                <a:lumMod val="75000"/>
              </a:schemeClr>
            </a:solidFill>
            <a:prstDash val="sysDash"/>
            <a:round/>
            <a:headEnd type="none" w="med" len="med"/>
            <a:tailEnd type="none" w="med" len="med"/>
          </a:ln>
          <a:effectLst/>
        </p:spPr>
      </p:cxnSp>
      <p:cxnSp>
        <p:nvCxnSpPr>
          <p:cNvPr id="322" name="Straight Connector 321">
            <a:extLst>
              <a:ext uri="{FF2B5EF4-FFF2-40B4-BE49-F238E27FC236}">
                <a16:creationId xmlns:a16="http://schemas.microsoft.com/office/drawing/2014/main" id="{564BC8B8-2655-4537-8D96-ED53D834C937}"/>
              </a:ext>
            </a:extLst>
          </p:cNvPr>
          <p:cNvCxnSpPr>
            <a:cxnSpLocks/>
          </p:cNvCxnSpPr>
          <p:nvPr/>
        </p:nvCxnSpPr>
        <p:spPr bwMode="auto">
          <a:xfrm>
            <a:off x="7179331" y="2047166"/>
            <a:ext cx="0" cy="2772114"/>
          </a:xfrm>
          <a:prstGeom prst="line">
            <a:avLst/>
          </a:prstGeom>
          <a:noFill/>
          <a:ln w="28575" cap="flat" cmpd="sng" algn="ctr">
            <a:solidFill>
              <a:schemeClr val="tx2">
                <a:lumMod val="75000"/>
              </a:schemeClr>
            </a:solidFill>
            <a:prstDash val="sysDash"/>
            <a:round/>
            <a:headEnd type="none" w="med" len="med"/>
            <a:tailEnd type="none" w="med" len="med"/>
          </a:ln>
          <a:effectLst/>
        </p:spPr>
      </p:cxnSp>
      <p:sp>
        <p:nvSpPr>
          <p:cNvPr id="9" name="Rectangle 8">
            <a:extLst>
              <a:ext uri="{FF2B5EF4-FFF2-40B4-BE49-F238E27FC236}">
                <a16:creationId xmlns:a16="http://schemas.microsoft.com/office/drawing/2014/main" id="{C2CC2F32-1461-4F27-A2FA-CD4CD9BAE456}"/>
              </a:ext>
            </a:extLst>
          </p:cNvPr>
          <p:cNvSpPr/>
          <p:nvPr/>
        </p:nvSpPr>
        <p:spPr bwMode="auto">
          <a:xfrm>
            <a:off x="4255713" y="2765068"/>
            <a:ext cx="367695" cy="599964"/>
          </a:xfrm>
          <a:prstGeom prst="rect">
            <a:avLst/>
          </a:prstGeom>
          <a:no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6" name="Group 15">
            <a:extLst>
              <a:ext uri="{FF2B5EF4-FFF2-40B4-BE49-F238E27FC236}">
                <a16:creationId xmlns:a16="http://schemas.microsoft.com/office/drawing/2014/main" id="{DD3FE0C8-C86C-4242-A476-A81310401F40}"/>
              </a:ext>
            </a:extLst>
          </p:cNvPr>
          <p:cNvGrpSpPr/>
          <p:nvPr/>
        </p:nvGrpSpPr>
        <p:grpSpPr>
          <a:xfrm>
            <a:off x="5029877" y="2270849"/>
            <a:ext cx="3601585" cy="2814222"/>
            <a:chOff x="5041435" y="2165028"/>
            <a:chExt cx="3601585" cy="2814222"/>
          </a:xfrm>
        </p:grpSpPr>
        <p:grpSp>
          <p:nvGrpSpPr>
            <p:cNvPr id="90" name="Group 12">
              <a:extLst>
                <a:ext uri="{FF2B5EF4-FFF2-40B4-BE49-F238E27FC236}">
                  <a16:creationId xmlns:a16="http://schemas.microsoft.com/office/drawing/2014/main" id="{0F514C9D-D036-4E20-9D83-EFA598049492}"/>
                </a:ext>
              </a:extLst>
            </p:cNvPr>
            <p:cNvGrpSpPr/>
            <p:nvPr/>
          </p:nvGrpSpPr>
          <p:grpSpPr>
            <a:xfrm>
              <a:off x="5161231" y="2196705"/>
              <a:ext cx="3481789" cy="2771296"/>
              <a:chOff x="8479363" y="1221862"/>
              <a:chExt cx="8829863" cy="3610791"/>
            </a:xfrm>
          </p:grpSpPr>
          <p:sp>
            <p:nvSpPr>
              <p:cNvPr id="91" name="TextBox 13">
                <a:extLst>
                  <a:ext uri="{FF2B5EF4-FFF2-40B4-BE49-F238E27FC236}">
                    <a16:creationId xmlns:a16="http://schemas.microsoft.com/office/drawing/2014/main" id="{FCCEBD5B-6215-4A66-A6A3-BA9DD9D3A179}"/>
                  </a:ext>
                </a:extLst>
              </p:cNvPr>
              <p:cNvSpPr txBox="1"/>
              <p:nvPr/>
            </p:nvSpPr>
            <p:spPr>
              <a:xfrm>
                <a:off x="9523561" y="1221862"/>
                <a:ext cx="7785665" cy="681716"/>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t>Targeting element </a:t>
                </a:r>
                <a:br>
                  <a:rPr kumimoji="0" lang="en-US" sz="1400" b="0" i="0" u="none" strike="noStrike" kern="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br>
                <a:r>
                  <a:rPr kumimoji="0" lang="en-US" sz="1400" b="0" i="0" u="none" strike="noStrike" kern="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t>(eg, CD19, BCMA)</a:t>
                </a:r>
              </a:p>
            </p:txBody>
          </p:sp>
          <p:grpSp>
            <p:nvGrpSpPr>
              <p:cNvPr id="92" name="Group 14">
                <a:extLst>
                  <a:ext uri="{FF2B5EF4-FFF2-40B4-BE49-F238E27FC236}">
                    <a16:creationId xmlns:a16="http://schemas.microsoft.com/office/drawing/2014/main" id="{6EE7952D-81A2-49EE-BF03-45D9AE715959}"/>
                  </a:ext>
                </a:extLst>
              </p:cNvPr>
              <p:cNvGrpSpPr/>
              <p:nvPr/>
            </p:nvGrpSpPr>
            <p:grpSpPr>
              <a:xfrm>
                <a:off x="8479363" y="1486987"/>
                <a:ext cx="784442" cy="2850681"/>
                <a:chOff x="6380608" y="4792768"/>
                <a:chExt cx="387552" cy="1408364"/>
              </a:xfrm>
            </p:grpSpPr>
            <p:grpSp>
              <p:nvGrpSpPr>
                <p:cNvPr id="104" name="Group 29">
                  <a:extLst>
                    <a:ext uri="{FF2B5EF4-FFF2-40B4-BE49-F238E27FC236}">
                      <a16:creationId xmlns:a16="http://schemas.microsoft.com/office/drawing/2014/main" id="{57DC946C-5489-49EB-8109-A955562BE2A6}"/>
                    </a:ext>
                  </a:extLst>
                </p:cNvPr>
                <p:cNvGrpSpPr/>
                <p:nvPr/>
              </p:nvGrpSpPr>
              <p:grpSpPr>
                <a:xfrm>
                  <a:off x="6613444" y="5337035"/>
                  <a:ext cx="154716" cy="864097"/>
                  <a:chOff x="6540429" y="5301209"/>
                  <a:chExt cx="154716" cy="864097"/>
                </a:xfrm>
              </p:grpSpPr>
              <p:sp>
                <p:nvSpPr>
                  <p:cNvPr id="109" name="Rectangle 34">
                    <a:extLst>
                      <a:ext uri="{FF2B5EF4-FFF2-40B4-BE49-F238E27FC236}">
                        <a16:creationId xmlns:a16="http://schemas.microsoft.com/office/drawing/2014/main" id="{6DD54C7F-34CA-4386-A95E-391598DC4A78}"/>
                      </a:ext>
                    </a:extLst>
                  </p:cNvPr>
                  <p:cNvSpPr/>
                  <p:nvPr/>
                </p:nvSpPr>
                <p:spPr>
                  <a:xfrm flipH="1">
                    <a:off x="6540429" y="5301209"/>
                    <a:ext cx="154716" cy="300170"/>
                  </a:xfrm>
                  <a:prstGeom prst="rect">
                    <a:avLst/>
                  </a:prstGeom>
                  <a:solidFill>
                    <a:srgbClr val="3894A2"/>
                  </a:solidFill>
                  <a:ln w="127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grpSp>
                <p:nvGrpSpPr>
                  <p:cNvPr id="110" name="Group 35">
                    <a:extLst>
                      <a:ext uri="{FF2B5EF4-FFF2-40B4-BE49-F238E27FC236}">
                        <a16:creationId xmlns:a16="http://schemas.microsoft.com/office/drawing/2014/main" id="{02F99022-40F3-4F71-B4A4-B3568C0CCFE8}"/>
                      </a:ext>
                    </a:extLst>
                  </p:cNvPr>
                  <p:cNvGrpSpPr/>
                  <p:nvPr/>
                </p:nvGrpSpPr>
                <p:grpSpPr>
                  <a:xfrm>
                    <a:off x="6540429" y="5544514"/>
                    <a:ext cx="154716" cy="620792"/>
                    <a:chOff x="6540429" y="5640330"/>
                    <a:chExt cx="154716" cy="524975"/>
                  </a:xfrm>
                </p:grpSpPr>
                <p:sp>
                  <p:nvSpPr>
                    <p:cNvPr id="111" name="Rectangle 36">
                      <a:extLst>
                        <a:ext uri="{FF2B5EF4-FFF2-40B4-BE49-F238E27FC236}">
                          <a16:creationId xmlns:a16="http://schemas.microsoft.com/office/drawing/2014/main" id="{5662BE8E-EFC8-45DF-AA20-2402F99254CD}"/>
                        </a:ext>
                      </a:extLst>
                    </p:cNvPr>
                    <p:cNvSpPr/>
                    <p:nvPr/>
                  </p:nvSpPr>
                  <p:spPr>
                    <a:xfrm flipH="1">
                      <a:off x="6540429" y="5640330"/>
                      <a:ext cx="154716" cy="207050"/>
                    </a:xfrm>
                    <a:prstGeom prst="rect">
                      <a:avLst/>
                    </a:prstGeom>
                    <a:solidFill>
                      <a:srgbClr val="006FA7"/>
                    </a:solidFill>
                    <a:ln w="127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112" name="Rectangle 37">
                      <a:extLst>
                        <a:ext uri="{FF2B5EF4-FFF2-40B4-BE49-F238E27FC236}">
                          <a16:creationId xmlns:a16="http://schemas.microsoft.com/office/drawing/2014/main" id="{1972643C-A6F7-44B8-B4F9-FF91D8214D6A}"/>
                        </a:ext>
                      </a:extLst>
                    </p:cNvPr>
                    <p:cNvSpPr/>
                    <p:nvPr/>
                  </p:nvSpPr>
                  <p:spPr>
                    <a:xfrm flipH="1">
                      <a:off x="6540429" y="5779588"/>
                      <a:ext cx="154716" cy="158962"/>
                    </a:xfrm>
                    <a:prstGeom prst="rect">
                      <a:avLst/>
                    </a:prstGeom>
                    <a:solidFill>
                      <a:srgbClr val="F2AB4E"/>
                    </a:solidFill>
                    <a:ln w="127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113" name="Rectangle 38">
                      <a:extLst>
                        <a:ext uri="{FF2B5EF4-FFF2-40B4-BE49-F238E27FC236}">
                          <a16:creationId xmlns:a16="http://schemas.microsoft.com/office/drawing/2014/main" id="{BC05CA1A-8704-4BAB-9422-B109F47DEDCB}"/>
                        </a:ext>
                      </a:extLst>
                    </p:cNvPr>
                    <p:cNvSpPr/>
                    <p:nvPr/>
                  </p:nvSpPr>
                  <p:spPr>
                    <a:xfrm flipH="1">
                      <a:off x="6540429" y="5938550"/>
                      <a:ext cx="154716" cy="226755"/>
                    </a:xfrm>
                    <a:prstGeom prst="rect">
                      <a:avLst/>
                    </a:prstGeom>
                    <a:solidFill>
                      <a:srgbClr val="EB1E73"/>
                    </a:solidFill>
                    <a:ln w="127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grpSp>
            </p:grpSp>
            <p:grpSp>
              <p:nvGrpSpPr>
                <p:cNvPr id="105" name="Group 30">
                  <a:extLst>
                    <a:ext uri="{FF2B5EF4-FFF2-40B4-BE49-F238E27FC236}">
                      <a16:creationId xmlns:a16="http://schemas.microsoft.com/office/drawing/2014/main" id="{E1B7DBA9-AE3C-44B4-9798-3AAF56CA865A}"/>
                    </a:ext>
                  </a:extLst>
                </p:cNvPr>
                <p:cNvGrpSpPr/>
                <p:nvPr/>
              </p:nvGrpSpPr>
              <p:grpSpPr>
                <a:xfrm>
                  <a:off x="6380608" y="4792768"/>
                  <a:ext cx="351628" cy="544267"/>
                  <a:chOff x="6406035" y="4853073"/>
                  <a:chExt cx="319649" cy="494769"/>
                </a:xfrm>
              </p:grpSpPr>
              <p:sp>
                <p:nvSpPr>
                  <p:cNvPr id="106" name="Freeform 31">
                    <a:extLst>
                      <a:ext uri="{FF2B5EF4-FFF2-40B4-BE49-F238E27FC236}">
                        <a16:creationId xmlns:a16="http://schemas.microsoft.com/office/drawing/2014/main" id="{D1C8181E-E13D-43FB-B49D-F00D113AAFD4}"/>
                      </a:ext>
                    </a:extLst>
                  </p:cNvPr>
                  <p:cNvSpPr/>
                  <p:nvPr/>
                </p:nvSpPr>
                <p:spPr>
                  <a:xfrm>
                    <a:off x="6469433" y="4853073"/>
                    <a:ext cx="218582" cy="494769"/>
                  </a:xfrm>
                  <a:custGeom>
                    <a:avLst/>
                    <a:gdLst>
                      <a:gd name="connsiteX0" fmla="*/ 0 w 216877"/>
                      <a:gd name="connsiteY0" fmla="*/ 404608 h 511982"/>
                      <a:gd name="connsiteX1" fmla="*/ 70339 w 216877"/>
                      <a:gd name="connsiteY1" fmla="*/ 486669 h 511982"/>
                      <a:gd name="connsiteX2" fmla="*/ 117231 w 216877"/>
                      <a:gd name="connsiteY2" fmla="*/ 11885 h 511982"/>
                      <a:gd name="connsiteX3" fmla="*/ 216877 w 216877"/>
                      <a:gd name="connsiteY3" fmla="*/ 176008 h 511982"/>
                      <a:gd name="connsiteX0" fmla="*/ 0 w 216877"/>
                      <a:gd name="connsiteY0" fmla="*/ 369439 h 504470"/>
                      <a:gd name="connsiteX1" fmla="*/ 70339 w 216877"/>
                      <a:gd name="connsiteY1" fmla="*/ 486669 h 504470"/>
                      <a:gd name="connsiteX2" fmla="*/ 117231 w 216877"/>
                      <a:gd name="connsiteY2" fmla="*/ 11885 h 504470"/>
                      <a:gd name="connsiteX3" fmla="*/ 216877 w 216877"/>
                      <a:gd name="connsiteY3" fmla="*/ 176008 h 504470"/>
                      <a:gd name="connsiteX0" fmla="*/ 199 w 217076"/>
                      <a:gd name="connsiteY0" fmla="*/ 369439 h 507201"/>
                      <a:gd name="connsiteX1" fmla="*/ 70538 w 217076"/>
                      <a:gd name="connsiteY1" fmla="*/ 486669 h 507201"/>
                      <a:gd name="connsiteX2" fmla="*/ 117430 w 217076"/>
                      <a:gd name="connsiteY2" fmla="*/ 11885 h 507201"/>
                      <a:gd name="connsiteX3" fmla="*/ 217076 w 217076"/>
                      <a:gd name="connsiteY3" fmla="*/ 176008 h 507201"/>
                      <a:gd name="connsiteX0" fmla="*/ 199 w 217076"/>
                      <a:gd name="connsiteY0" fmla="*/ 360769 h 498531"/>
                      <a:gd name="connsiteX1" fmla="*/ 70538 w 217076"/>
                      <a:gd name="connsiteY1" fmla="*/ 477999 h 498531"/>
                      <a:gd name="connsiteX2" fmla="*/ 117430 w 217076"/>
                      <a:gd name="connsiteY2" fmla="*/ 3215 h 498531"/>
                      <a:gd name="connsiteX3" fmla="*/ 217076 w 217076"/>
                      <a:gd name="connsiteY3" fmla="*/ 167338 h 498531"/>
                      <a:gd name="connsiteX0" fmla="*/ 1705 w 218582"/>
                      <a:gd name="connsiteY0" fmla="*/ 360769 h 496108"/>
                      <a:gd name="connsiteX1" fmla="*/ 72044 w 218582"/>
                      <a:gd name="connsiteY1" fmla="*/ 477999 h 496108"/>
                      <a:gd name="connsiteX2" fmla="*/ 118936 w 218582"/>
                      <a:gd name="connsiteY2" fmla="*/ 3215 h 496108"/>
                      <a:gd name="connsiteX3" fmla="*/ 218582 w 218582"/>
                      <a:gd name="connsiteY3" fmla="*/ 167338 h 496108"/>
                      <a:gd name="connsiteX0" fmla="*/ 1705 w 218582"/>
                      <a:gd name="connsiteY0" fmla="*/ 357573 h 494507"/>
                      <a:gd name="connsiteX1" fmla="*/ 72044 w 218582"/>
                      <a:gd name="connsiteY1" fmla="*/ 474803 h 494507"/>
                      <a:gd name="connsiteX2" fmla="*/ 118936 w 218582"/>
                      <a:gd name="connsiteY2" fmla="*/ 19 h 494507"/>
                      <a:gd name="connsiteX3" fmla="*/ 218582 w 218582"/>
                      <a:gd name="connsiteY3" fmla="*/ 494507 h 494507"/>
                      <a:gd name="connsiteX0" fmla="*/ 1705 w 219110"/>
                      <a:gd name="connsiteY0" fmla="*/ 357573 h 494507"/>
                      <a:gd name="connsiteX1" fmla="*/ 72044 w 219110"/>
                      <a:gd name="connsiteY1" fmla="*/ 474803 h 494507"/>
                      <a:gd name="connsiteX2" fmla="*/ 118936 w 219110"/>
                      <a:gd name="connsiteY2" fmla="*/ 19 h 494507"/>
                      <a:gd name="connsiteX3" fmla="*/ 218582 w 219110"/>
                      <a:gd name="connsiteY3" fmla="*/ 494507 h 494507"/>
                      <a:gd name="connsiteX0" fmla="*/ 1705 w 218582"/>
                      <a:gd name="connsiteY0" fmla="*/ 357835 h 494769"/>
                      <a:gd name="connsiteX1" fmla="*/ 72044 w 218582"/>
                      <a:gd name="connsiteY1" fmla="*/ 475065 h 494769"/>
                      <a:gd name="connsiteX2" fmla="*/ 118936 w 218582"/>
                      <a:gd name="connsiteY2" fmla="*/ 281 h 494769"/>
                      <a:gd name="connsiteX3" fmla="*/ 218582 w 218582"/>
                      <a:gd name="connsiteY3" fmla="*/ 494769 h 494769"/>
                    </a:gdLst>
                    <a:ahLst/>
                    <a:cxnLst>
                      <a:cxn ang="0">
                        <a:pos x="connsiteX0" y="connsiteY0"/>
                      </a:cxn>
                      <a:cxn ang="0">
                        <a:pos x="connsiteX1" y="connsiteY1"/>
                      </a:cxn>
                      <a:cxn ang="0">
                        <a:pos x="connsiteX2" y="connsiteY2"/>
                      </a:cxn>
                      <a:cxn ang="0">
                        <a:pos x="connsiteX3" y="connsiteY3"/>
                      </a:cxn>
                    </a:cxnLst>
                    <a:rect l="l" t="t" r="r" b="b"/>
                    <a:pathLst>
                      <a:path w="218582" h="494769">
                        <a:moveTo>
                          <a:pt x="1705" y="357835"/>
                        </a:moveTo>
                        <a:cubicBezTo>
                          <a:pt x="-2203" y="455038"/>
                          <a:pt x="-6110" y="528795"/>
                          <a:pt x="72044" y="475065"/>
                        </a:cubicBezTo>
                        <a:cubicBezTo>
                          <a:pt x="150198" y="421335"/>
                          <a:pt x="30571" y="12982"/>
                          <a:pt x="118936" y="281"/>
                        </a:cubicBezTo>
                        <a:cubicBezTo>
                          <a:pt x="207301" y="-12420"/>
                          <a:pt x="216628" y="407823"/>
                          <a:pt x="218582" y="494769"/>
                        </a:cubicBezTo>
                      </a:path>
                    </a:pathLst>
                  </a:custGeom>
                  <a:noFill/>
                  <a:ln w="254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107" name="Freeform 32">
                    <a:extLst>
                      <a:ext uri="{FF2B5EF4-FFF2-40B4-BE49-F238E27FC236}">
                        <a16:creationId xmlns:a16="http://schemas.microsoft.com/office/drawing/2014/main" id="{BE08C8D3-3518-47C9-B413-46E70E37FE47}"/>
                      </a:ext>
                    </a:extLst>
                  </p:cNvPr>
                  <p:cNvSpPr/>
                  <p:nvPr/>
                </p:nvSpPr>
                <p:spPr>
                  <a:xfrm rot="21282950">
                    <a:off x="6406035" y="4959902"/>
                    <a:ext cx="128126" cy="324226"/>
                  </a:xfrm>
                  <a:custGeom>
                    <a:avLst/>
                    <a:gdLst>
                      <a:gd name="connsiteX0" fmla="*/ 0 w 73403"/>
                      <a:gd name="connsiteY0" fmla="*/ 11977 h 185750"/>
                      <a:gd name="connsiteX1" fmla="*/ 39065 w 73403"/>
                      <a:gd name="connsiteY1" fmla="*/ 42234 h 185750"/>
                      <a:gd name="connsiteX2" fmla="*/ 71776 w 73403"/>
                      <a:gd name="connsiteY2" fmla="*/ 0 h 185750"/>
                      <a:gd name="connsiteX3" fmla="*/ 73403 w 73403"/>
                      <a:gd name="connsiteY3" fmla="*/ 0 h 185750"/>
                      <a:gd name="connsiteX4" fmla="*/ 73403 w 73403"/>
                      <a:gd name="connsiteY4" fmla="*/ 185750 h 185750"/>
                      <a:gd name="connsiteX5" fmla="*/ 0 w 73403"/>
                      <a:gd name="connsiteY5" fmla="*/ 185750 h 18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403" h="185750">
                        <a:moveTo>
                          <a:pt x="0" y="11977"/>
                        </a:moveTo>
                        <a:lnTo>
                          <a:pt x="39065" y="42234"/>
                        </a:lnTo>
                        <a:lnTo>
                          <a:pt x="71776" y="0"/>
                        </a:lnTo>
                        <a:lnTo>
                          <a:pt x="73403" y="0"/>
                        </a:lnTo>
                        <a:lnTo>
                          <a:pt x="73403" y="185750"/>
                        </a:lnTo>
                        <a:lnTo>
                          <a:pt x="0" y="185750"/>
                        </a:lnTo>
                        <a:close/>
                      </a:path>
                    </a:pathLst>
                  </a:custGeom>
                  <a:solidFill>
                    <a:srgbClr val="71E2C4"/>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108" name="Freeform 33">
                    <a:extLst>
                      <a:ext uri="{FF2B5EF4-FFF2-40B4-BE49-F238E27FC236}">
                        <a16:creationId xmlns:a16="http://schemas.microsoft.com/office/drawing/2014/main" id="{E43304FB-F79C-4634-8A91-62AFC67CE572}"/>
                      </a:ext>
                    </a:extLst>
                  </p:cNvPr>
                  <p:cNvSpPr/>
                  <p:nvPr/>
                </p:nvSpPr>
                <p:spPr>
                  <a:xfrm>
                    <a:off x="6597559" y="4934217"/>
                    <a:ext cx="128125" cy="323110"/>
                  </a:xfrm>
                  <a:custGeom>
                    <a:avLst/>
                    <a:gdLst>
                      <a:gd name="connsiteX0" fmla="*/ 0 w 73403"/>
                      <a:gd name="connsiteY0" fmla="*/ 13497 h 185110"/>
                      <a:gd name="connsiteX1" fmla="*/ 39346 w 73403"/>
                      <a:gd name="connsiteY1" fmla="*/ 43972 h 185110"/>
                      <a:gd name="connsiteX2" fmla="*/ 73403 w 73403"/>
                      <a:gd name="connsiteY2" fmla="*/ 0 h 185110"/>
                      <a:gd name="connsiteX3" fmla="*/ 73403 w 73403"/>
                      <a:gd name="connsiteY3" fmla="*/ 185110 h 185110"/>
                      <a:gd name="connsiteX4" fmla="*/ 0 w 73403"/>
                      <a:gd name="connsiteY4" fmla="*/ 185110 h 185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403" h="185110">
                        <a:moveTo>
                          <a:pt x="0" y="13497"/>
                        </a:moveTo>
                        <a:lnTo>
                          <a:pt x="39346" y="43972"/>
                        </a:lnTo>
                        <a:lnTo>
                          <a:pt x="73403" y="0"/>
                        </a:lnTo>
                        <a:lnTo>
                          <a:pt x="73403" y="185110"/>
                        </a:lnTo>
                        <a:lnTo>
                          <a:pt x="0" y="185110"/>
                        </a:lnTo>
                        <a:close/>
                      </a:path>
                    </a:pathLst>
                  </a:custGeom>
                  <a:solidFill>
                    <a:srgbClr val="71E2C4"/>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grpSp>
          </p:grpSp>
          <p:sp>
            <p:nvSpPr>
              <p:cNvPr id="93" name="TextBox 15">
                <a:extLst>
                  <a:ext uri="{FF2B5EF4-FFF2-40B4-BE49-F238E27FC236}">
                    <a16:creationId xmlns:a16="http://schemas.microsoft.com/office/drawing/2014/main" id="{1DCBDFAB-B0EB-4E2C-BC48-D4E253A3CE6A}"/>
                  </a:ext>
                </a:extLst>
              </p:cNvPr>
              <p:cNvSpPr txBox="1"/>
              <p:nvPr/>
            </p:nvSpPr>
            <p:spPr>
              <a:xfrm>
                <a:off x="9518299" y="2215698"/>
                <a:ext cx="1854287" cy="40101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141414"/>
                    </a:solidFill>
                    <a:effectLst/>
                    <a:uLnTx/>
                    <a:uFillTx/>
                    <a:latin typeface="Calibri" panose="020F0502020204030204" pitchFamily="34" charset="0"/>
                    <a:ea typeface="+mn-ea"/>
                    <a:cs typeface="Calibri" panose="020F0502020204030204" pitchFamily="34" charset="0"/>
                  </a:rPr>
                  <a:t>Spacer</a:t>
                </a:r>
              </a:p>
            </p:txBody>
          </p:sp>
          <p:sp>
            <p:nvSpPr>
              <p:cNvPr id="94" name="TextBox 16">
                <a:extLst>
                  <a:ext uri="{FF2B5EF4-FFF2-40B4-BE49-F238E27FC236}">
                    <a16:creationId xmlns:a16="http://schemas.microsoft.com/office/drawing/2014/main" id="{D3E83F3E-B24F-4851-9803-17DC65B01321}"/>
                  </a:ext>
                </a:extLst>
              </p:cNvPr>
              <p:cNvSpPr txBox="1"/>
              <p:nvPr/>
            </p:nvSpPr>
            <p:spPr>
              <a:xfrm>
                <a:off x="9496145" y="2582483"/>
                <a:ext cx="4926122" cy="681716"/>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4DA1BB">
                        <a:lumMod val="75000"/>
                      </a:srgbClr>
                    </a:solidFill>
                    <a:effectLst/>
                    <a:uLnTx/>
                    <a:uFillTx/>
                    <a:latin typeface="Calibri" panose="020F0502020204030204" pitchFamily="34" charset="0"/>
                    <a:ea typeface="+mn-ea"/>
                    <a:cs typeface="Calibri" panose="020F0502020204030204" pitchFamily="34" charset="0"/>
                  </a:rPr>
                  <a:t>Transmembrane domain</a:t>
                </a:r>
              </a:p>
            </p:txBody>
          </p:sp>
          <p:sp>
            <p:nvSpPr>
              <p:cNvPr id="95" name="TextBox 18">
                <a:extLst>
                  <a:ext uri="{FF2B5EF4-FFF2-40B4-BE49-F238E27FC236}">
                    <a16:creationId xmlns:a16="http://schemas.microsoft.com/office/drawing/2014/main" id="{DD20F2B8-7630-463E-A5A5-8190FDA9C893}"/>
                  </a:ext>
                </a:extLst>
              </p:cNvPr>
              <p:cNvSpPr txBox="1"/>
              <p:nvPr/>
            </p:nvSpPr>
            <p:spPr>
              <a:xfrm>
                <a:off x="9518299" y="3224720"/>
                <a:ext cx="4639139" cy="962423"/>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015873">
                        <a:lumMod val="75000"/>
                      </a:srgbClr>
                    </a:solidFill>
                    <a:effectLst/>
                    <a:uLnTx/>
                    <a:uFillTx/>
                    <a:latin typeface="Calibri" panose="020F0502020204030204" pitchFamily="34" charset="0"/>
                    <a:ea typeface="+mn-ea"/>
                    <a:cs typeface="Calibri" panose="020F0502020204030204" pitchFamily="34" charset="0"/>
                  </a:rPr>
                  <a:t>Costimulatory </a:t>
                </a:r>
                <a:br>
                  <a:rPr kumimoji="0" lang="en-US" sz="1400" b="0" i="0" u="none" strike="noStrike" kern="0" cap="none" spc="0" normalizeH="0" baseline="0" noProof="0" dirty="0">
                    <a:ln>
                      <a:noFill/>
                    </a:ln>
                    <a:solidFill>
                      <a:srgbClr val="015873">
                        <a:lumMod val="75000"/>
                      </a:srgbClr>
                    </a:solidFill>
                    <a:effectLst/>
                    <a:uLnTx/>
                    <a:uFillTx/>
                    <a:latin typeface="Calibri" panose="020F0502020204030204" pitchFamily="34" charset="0"/>
                    <a:ea typeface="+mn-ea"/>
                    <a:cs typeface="Calibri" panose="020F0502020204030204" pitchFamily="34" charset="0"/>
                  </a:rPr>
                </a:br>
                <a:r>
                  <a:rPr kumimoji="0" lang="en-US" sz="1400" b="0" i="0" u="none" strike="noStrike" kern="0" cap="none" spc="0" normalizeH="0" baseline="0" noProof="0" dirty="0">
                    <a:ln>
                      <a:noFill/>
                    </a:ln>
                    <a:solidFill>
                      <a:srgbClr val="015873">
                        <a:lumMod val="75000"/>
                      </a:srgbClr>
                    </a:solidFill>
                    <a:effectLst/>
                    <a:uLnTx/>
                    <a:uFillTx/>
                    <a:latin typeface="Calibri" panose="020F0502020204030204" pitchFamily="34" charset="0"/>
                    <a:ea typeface="+mn-ea"/>
                    <a:cs typeface="Calibri" panose="020F0502020204030204" pitchFamily="34" charset="0"/>
                  </a:rPr>
                  <a:t>domain (eg, </a:t>
                </a:r>
                <a:br>
                  <a:rPr kumimoji="0" lang="en-US" sz="1400" b="0" i="0" u="none" strike="noStrike" kern="0" cap="none" spc="0" normalizeH="0" baseline="0" noProof="0" dirty="0">
                    <a:ln>
                      <a:noFill/>
                    </a:ln>
                    <a:solidFill>
                      <a:srgbClr val="015873">
                        <a:lumMod val="75000"/>
                      </a:srgbClr>
                    </a:solidFill>
                    <a:effectLst/>
                    <a:uLnTx/>
                    <a:uFillTx/>
                    <a:latin typeface="Calibri" panose="020F0502020204030204" pitchFamily="34" charset="0"/>
                    <a:ea typeface="+mn-ea"/>
                    <a:cs typeface="Calibri" panose="020F0502020204030204" pitchFamily="34" charset="0"/>
                  </a:rPr>
                </a:br>
                <a:r>
                  <a:rPr kumimoji="0" lang="en-US" sz="1400" b="0" i="0" u="none" strike="noStrike" kern="0" cap="none" spc="0" normalizeH="0" baseline="0" noProof="0" dirty="0">
                    <a:ln>
                      <a:noFill/>
                    </a:ln>
                    <a:solidFill>
                      <a:srgbClr val="015873">
                        <a:lumMod val="75000"/>
                      </a:srgbClr>
                    </a:solidFill>
                    <a:effectLst/>
                    <a:uLnTx/>
                    <a:uFillTx/>
                    <a:latin typeface="Calibri" panose="020F0502020204030204" pitchFamily="34" charset="0"/>
                    <a:ea typeface="+mn-ea"/>
                    <a:cs typeface="Calibri" panose="020F0502020204030204" pitchFamily="34" charset="0"/>
                  </a:rPr>
                  <a:t>CD28 or 4-1BB)</a:t>
                </a:r>
              </a:p>
            </p:txBody>
          </p:sp>
          <p:sp>
            <p:nvSpPr>
              <p:cNvPr id="96" name="TextBox 19">
                <a:extLst>
                  <a:ext uri="{FF2B5EF4-FFF2-40B4-BE49-F238E27FC236}">
                    <a16:creationId xmlns:a16="http://schemas.microsoft.com/office/drawing/2014/main" id="{C2CE2C0C-2FF7-40C1-81AF-CB4A241A2E59}"/>
                  </a:ext>
                </a:extLst>
              </p:cNvPr>
              <p:cNvSpPr txBox="1"/>
              <p:nvPr/>
            </p:nvSpPr>
            <p:spPr>
              <a:xfrm>
                <a:off x="9452457" y="4150937"/>
                <a:ext cx="4702524" cy="681716"/>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E1471D">
                        <a:lumMod val="75000"/>
                      </a:srgbClr>
                    </a:solidFill>
                    <a:effectLst/>
                    <a:uLnTx/>
                    <a:uFillTx/>
                    <a:latin typeface="Calibri" panose="020F0502020204030204" pitchFamily="34" charset="0"/>
                    <a:ea typeface="+mn-ea"/>
                    <a:cs typeface="Calibri" panose="020F0502020204030204" pitchFamily="34" charset="0"/>
                  </a:rPr>
                  <a:t>CD3𝛇 (essential signaling domain)</a:t>
                </a:r>
              </a:p>
            </p:txBody>
          </p:sp>
          <p:cxnSp>
            <p:nvCxnSpPr>
              <p:cNvPr id="97" name="Straight Connector 20">
                <a:extLst>
                  <a:ext uri="{FF2B5EF4-FFF2-40B4-BE49-F238E27FC236}">
                    <a16:creationId xmlns:a16="http://schemas.microsoft.com/office/drawing/2014/main" id="{DB909C14-777E-456A-A012-DF07EBBA531D}"/>
                  </a:ext>
                </a:extLst>
              </p:cNvPr>
              <p:cNvCxnSpPr/>
              <p:nvPr/>
            </p:nvCxnSpPr>
            <p:spPr>
              <a:xfrm flipH="1">
                <a:off x="8620524" y="1667663"/>
                <a:ext cx="897775" cy="370151"/>
              </a:xfrm>
              <a:prstGeom prst="line">
                <a:avLst/>
              </a:prstGeom>
              <a:noFill/>
              <a:ln w="25400" cap="flat" cmpd="sng" algn="ctr">
                <a:solidFill>
                  <a:srgbClr val="141414"/>
                </a:solidFill>
                <a:prstDash val="solid"/>
                <a:miter lim="800000"/>
              </a:ln>
              <a:effectLst/>
            </p:spPr>
          </p:cxnSp>
          <p:cxnSp>
            <p:nvCxnSpPr>
              <p:cNvPr id="98" name="Straight Connector 21">
                <a:extLst>
                  <a:ext uri="{FF2B5EF4-FFF2-40B4-BE49-F238E27FC236}">
                    <a16:creationId xmlns:a16="http://schemas.microsoft.com/office/drawing/2014/main" id="{1464A143-7CEA-4DC8-9897-E689905E5E61}"/>
                  </a:ext>
                </a:extLst>
              </p:cNvPr>
              <p:cNvCxnSpPr>
                <a:cxnSpLocks/>
              </p:cNvCxnSpPr>
              <p:nvPr/>
            </p:nvCxnSpPr>
            <p:spPr>
              <a:xfrm flipH="1">
                <a:off x="9048450" y="1679308"/>
                <a:ext cx="461427" cy="493188"/>
              </a:xfrm>
              <a:prstGeom prst="line">
                <a:avLst/>
              </a:prstGeom>
              <a:noFill/>
              <a:ln w="25400" cap="flat" cmpd="sng" algn="ctr">
                <a:solidFill>
                  <a:srgbClr val="141414"/>
                </a:solidFill>
                <a:prstDash val="solid"/>
                <a:miter lim="800000"/>
              </a:ln>
              <a:effectLst/>
            </p:spPr>
          </p:cxnSp>
          <p:cxnSp>
            <p:nvCxnSpPr>
              <p:cNvPr id="99" name="Straight Connector 22">
                <a:extLst>
                  <a:ext uri="{FF2B5EF4-FFF2-40B4-BE49-F238E27FC236}">
                    <a16:creationId xmlns:a16="http://schemas.microsoft.com/office/drawing/2014/main" id="{71B472B8-6BA6-4930-BC20-04E6FF7C3DBF}"/>
                  </a:ext>
                </a:extLst>
              </p:cNvPr>
              <p:cNvCxnSpPr>
                <a:cxnSpLocks/>
              </p:cNvCxnSpPr>
              <p:nvPr/>
            </p:nvCxnSpPr>
            <p:spPr>
              <a:xfrm flipH="1" flipV="1">
                <a:off x="9107217" y="2472036"/>
                <a:ext cx="421556" cy="0"/>
              </a:xfrm>
              <a:prstGeom prst="line">
                <a:avLst/>
              </a:prstGeom>
              <a:noFill/>
              <a:ln w="25400" cap="flat" cmpd="sng" algn="ctr">
                <a:solidFill>
                  <a:srgbClr val="141414"/>
                </a:solidFill>
                <a:prstDash val="solid"/>
                <a:miter lim="800000"/>
              </a:ln>
              <a:effectLst/>
            </p:spPr>
          </p:cxnSp>
          <p:cxnSp>
            <p:nvCxnSpPr>
              <p:cNvPr id="100" name="Straight Connector 23">
                <a:extLst>
                  <a:ext uri="{FF2B5EF4-FFF2-40B4-BE49-F238E27FC236}">
                    <a16:creationId xmlns:a16="http://schemas.microsoft.com/office/drawing/2014/main" id="{0E726F71-7FE2-4E6E-8546-0A8150318C1E}"/>
                  </a:ext>
                </a:extLst>
              </p:cNvPr>
              <p:cNvCxnSpPr>
                <a:cxnSpLocks/>
              </p:cNvCxnSpPr>
              <p:nvPr/>
            </p:nvCxnSpPr>
            <p:spPr>
              <a:xfrm flipH="1" flipV="1">
                <a:off x="9164367" y="2809277"/>
                <a:ext cx="364405" cy="0"/>
              </a:xfrm>
              <a:prstGeom prst="line">
                <a:avLst/>
              </a:prstGeom>
              <a:noFill/>
              <a:ln w="25400" cap="flat" cmpd="sng" algn="ctr">
                <a:solidFill>
                  <a:srgbClr val="141414"/>
                </a:solidFill>
                <a:prstDash val="solid"/>
                <a:miter lim="800000"/>
              </a:ln>
              <a:effectLst/>
            </p:spPr>
          </p:cxnSp>
          <p:cxnSp>
            <p:nvCxnSpPr>
              <p:cNvPr id="101" name="Straight Connector 26">
                <a:extLst>
                  <a:ext uri="{FF2B5EF4-FFF2-40B4-BE49-F238E27FC236}">
                    <a16:creationId xmlns:a16="http://schemas.microsoft.com/office/drawing/2014/main" id="{60D32CF7-B404-4003-8D3A-FBB509343901}"/>
                  </a:ext>
                </a:extLst>
              </p:cNvPr>
              <p:cNvCxnSpPr>
                <a:cxnSpLocks/>
              </p:cNvCxnSpPr>
              <p:nvPr/>
            </p:nvCxnSpPr>
            <p:spPr>
              <a:xfrm flipH="1" flipV="1">
                <a:off x="9164368" y="3227612"/>
                <a:ext cx="384115" cy="276991"/>
              </a:xfrm>
              <a:prstGeom prst="line">
                <a:avLst/>
              </a:prstGeom>
              <a:noFill/>
              <a:ln w="25400" cap="flat" cmpd="sng" algn="ctr">
                <a:solidFill>
                  <a:srgbClr val="141414"/>
                </a:solidFill>
                <a:prstDash val="solid"/>
                <a:miter lim="800000"/>
              </a:ln>
              <a:effectLst/>
            </p:spPr>
          </p:cxnSp>
          <p:cxnSp>
            <p:nvCxnSpPr>
              <p:cNvPr id="102" name="Straight Connector 27">
                <a:extLst>
                  <a:ext uri="{FF2B5EF4-FFF2-40B4-BE49-F238E27FC236}">
                    <a16:creationId xmlns:a16="http://schemas.microsoft.com/office/drawing/2014/main" id="{05391F39-1A36-4286-895C-58F975398A2A}"/>
                  </a:ext>
                </a:extLst>
              </p:cNvPr>
              <p:cNvCxnSpPr>
                <a:cxnSpLocks/>
              </p:cNvCxnSpPr>
              <p:nvPr/>
            </p:nvCxnSpPr>
            <p:spPr>
              <a:xfrm flipH="1" flipV="1">
                <a:off x="9164368" y="4297552"/>
                <a:ext cx="364405" cy="0"/>
              </a:xfrm>
              <a:prstGeom prst="line">
                <a:avLst/>
              </a:prstGeom>
              <a:noFill/>
              <a:ln w="25400" cap="flat" cmpd="sng" algn="ctr">
                <a:solidFill>
                  <a:srgbClr val="141414"/>
                </a:solidFill>
                <a:prstDash val="solid"/>
                <a:miter lim="800000"/>
              </a:ln>
              <a:effectLst/>
            </p:spPr>
          </p:cxnSp>
          <p:cxnSp>
            <p:nvCxnSpPr>
              <p:cNvPr id="103" name="Straight Connector 28">
                <a:extLst>
                  <a:ext uri="{FF2B5EF4-FFF2-40B4-BE49-F238E27FC236}">
                    <a16:creationId xmlns:a16="http://schemas.microsoft.com/office/drawing/2014/main" id="{9EA53F45-E826-414D-8D84-C2A457723373}"/>
                  </a:ext>
                </a:extLst>
              </p:cNvPr>
              <p:cNvCxnSpPr>
                <a:cxnSpLocks/>
              </p:cNvCxnSpPr>
              <p:nvPr/>
            </p:nvCxnSpPr>
            <p:spPr>
              <a:xfrm flipH="1">
                <a:off x="9174839" y="3516953"/>
                <a:ext cx="368655" cy="140725"/>
              </a:xfrm>
              <a:prstGeom prst="line">
                <a:avLst/>
              </a:prstGeom>
              <a:noFill/>
              <a:ln w="25400" cap="flat" cmpd="sng" algn="ctr">
                <a:solidFill>
                  <a:srgbClr val="141414"/>
                </a:solidFill>
                <a:prstDash val="solid"/>
                <a:miter lim="800000"/>
              </a:ln>
              <a:effectLst/>
            </p:spPr>
          </p:cxnSp>
        </p:grpSp>
        <p:sp>
          <p:nvSpPr>
            <p:cNvPr id="324" name="Rectangle 323">
              <a:extLst>
                <a:ext uri="{FF2B5EF4-FFF2-40B4-BE49-F238E27FC236}">
                  <a16:creationId xmlns:a16="http://schemas.microsoft.com/office/drawing/2014/main" id="{3C556C80-F16E-4B3F-910D-5766A61386EA}"/>
                </a:ext>
              </a:extLst>
            </p:cNvPr>
            <p:cNvSpPr/>
            <p:nvPr/>
          </p:nvSpPr>
          <p:spPr bwMode="auto">
            <a:xfrm>
              <a:off x="5041435" y="2165028"/>
              <a:ext cx="2039070" cy="2814222"/>
            </a:xfrm>
            <a:prstGeom prst="rect">
              <a:avLst/>
            </a:prstGeom>
            <a:no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cxnSp>
        <p:nvCxnSpPr>
          <p:cNvPr id="21" name="Straight Connector 20">
            <a:extLst>
              <a:ext uri="{FF2B5EF4-FFF2-40B4-BE49-F238E27FC236}">
                <a16:creationId xmlns:a16="http://schemas.microsoft.com/office/drawing/2014/main" id="{E83046B1-9C34-41C0-B2E8-6584BEE69973}"/>
              </a:ext>
            </a:extLst>
          </p:cNvPr>
          <p:cNvCxnSpPr/>
          <p:nvPr/>
        </p:nvCxnSpPr>
        <p:spPr bwMode="auto">
          <a:xfrm>
            <a:off x="1988349" y="5210750"/>
            <a:ext cx="6577994" cy="0"/>
          </a:xfrm>
          <a:prstGeom prst="line">
            <a:avLst/>
          </a:prstGeom>
          <a:noFill/>
          <a:ln w="28575" cap="flat" cmpd="sng" algn="ctr">
            <a:solidFill>
              <a:schemeClr val="accent3">
                <a:lumMod val="20000"/>
                <a:lumOff val="80000"/>
              </a:schemeClr>
            </a:solidFill>
            <a:prstDash val="solid"/>
            <a:round/>
            <a:headEnd type="none" w="med" len="med"/>
            <a:tailEnd type="none" w="med" len="med"/>
          </a:ln>
          <a:effectLst/>
        </p:spPr>
      </p:cxnSp>
      <p:cxnSp>
        <p:nvCxnSpPr>
          <p:cNvPr id="363" name="Straight Connector 362">
            <a:extLst>
              <a:ext uri="{FF2B5EF4-FFF2-40B4-BE49-F238E27FC236}">
                <a16:creationId xmlns:a16="http://schemas.microsoft.com/office/drawing/2014/main" id="{B9C5A014-9876-4382-8C1C-863086BB1B65}"/>
              </a:ext>
            </a:extLst>
          </p:cNvPr>
          <p:cNvCxnSpPr/>
          <p:nvPr/>
        </p:nvCxnSpPr>
        <p:spPr bwMode="auto">
          <a:xfrm>
            <a:off x="1998472" y="5563082"/>
            <a:ext cx="6577994" cy="0"/>
          </a:xfrm>
          <a:prstGeom prst="line">
            <a:avLst/>
          </a:prstGeom>
          <a:noFill/>
          <a:ln w="28575" cap="flat" cmpd="sng" algn="ctr">
            <a:solidFill>
              <a:schemeClr val="accent3">
                <a:lumMod val="20000"/>
                <a:lumOff val="80000"/>
              </a:schemeClr>
            </a:solidFill>
            <a:prstDash val="solid"/>
            <a:round/>
            <a:headEnd type="none" w="med" len="med"/>
            <a:tailEnd type="none" w="med" len="med"/>
          </a:ln>
          <a:effectLst/>
        </p:spPr>
      </p:cxnSp>
    </p:spTree>
    <p:extLst>
      <p:ext uri="{BB962C8B-B14F-4D97-AF65-F5344CB8AC3E}">
        <p14:creationId xmlns:p14="http://schemas.microsoft.com/office/powerpoint/2010/main" val="19422917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CAR T-Cell Treatment Schema </a:t>
            </a:r>
            <a:endParaRPr lang="en-US" sz="4000" b="0" dirty="0">
              <a:solidFill>
                <a:schemeClr val="tx1"/>
              </a:solidFill>
              <a:latin typeface="Corbel" pitchFamily="34" charset="0"/>
            </a:endParaRPr>
          </a:p>
        </p:txBody>
      </p:sp>
      <p:sp>
        <p:nvSpPr>
          <p:cNvPr id="9" name="TextBox 21">
            <a:extLst>
              <a:ext uri="{FF2B5EF4-FFF2-40B4-BE49-F238E27FC236}">
                <a16:creationId xmlns:a16="http://schemas.microsoft.com/office/drawing/2014/main" id="{E4344D9C-4011-4A41-8E5A-6A0F2214E047}"/>
              </a:ext>
            </a:extLst>
          </p:cNvPr>
          <p:cNvSpPr txBox="1">
            <a:spLocks noChangeArrowheads="1"/>
          </p:cNvSpPr>
          <p:nvPr/>
        </p:nvSpPr>
        <p:spPr bwMode="auto">
          <a:xfrm>
            <a:off x="4101910" y="3745585"/>
            <a:ext cx="2062552" cy="377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lnSpc>
                <a:spcPct val="90000"/>
              </a:lnSpc>
              <a:spcBef>
                <a:spcPts val="1000"/>
              </a:spcBef>
              <a:buFont typeface="Arial" charset="0"/>
              <a:buChar char="•"/>
              <a:defRPr sz="26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charset="0"/>
              <a:buNone/>
              <a:tabLst/>
              <a:defRPr/>
            </a:pPr>
            <a:r>
              <a:rPr kumimoji="0" lang="en-US" altLang="en-US" sz="2000" i="0" u="none" strike="noStrike" kern="0" cap="none" spc="0" normalizeH="0" baseline="0" noProof="0" dirty="0">
                <a:ln>
                  <a:noFill/>
                </a:ln>
                <a:solidFill>
                  <a:srgbClr val="000000"/>
                </a:solidFill>
                <a:effectLst/>
                <a:uLnTx/>
                <a:uFillTx/>
                <a:latin typeface="Calibri" pitchFamily="34" charset="0"/>
                <a:ea typeface="+mn-ea"/>
                <a:cs typeface="Arial" panose="020B0604020202020204" pitchFamily="34" charset="0"/>
              </a:rPr>
              <a:t>Lymphodepletion</a:t>
            </a:r>
          </a:p>
        </p:txBody>
      </p:sp>
      <p:sp>
        <p:nvSpPr>
          <p:cNvPr id="10" name="TextBox 25">
            <a:extLst>
              <a:ext uri="{FF2B5EF4-FFF2-40B4-BE49-F238E27FC236}">
                <a16:creationId xmlns:a16="http://schemas.microsoft.com/office/drawing/2014/main" id="{DEF12617-A376-4D6B-AAAB-060AAEB5560A}"/>
              </a:ext>
            </a:extLst>
          </p:cNvPr>
          <p:cNvSpPr txBox="1">
            <a:spLocks noChangeArrowheads="1"/>
          </p:cNvSpPr>
          <p:nvPr/>
        </p:nvSpPr>
        <p:spPr bwMode="auto">
          <a:xfrm>
            <a:off x="4855610" y="2599102"/>
            <a:ext cx="448377" cy="346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lnSpc>
                <a:spcPct val="90000"/>
              </a:lnSpc>
              <a:spcBef>
                <a:spcPts val="1000"/>
              </a:spcBef>
              <a:buFont typeface="Arial" charset="0"/>
              <a:buChar char="•"/>
              <a:defRPr sz="26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charset="0"/>
              <a:buNone/>
              <a:tabLst/>
              <a:defRPr/>
            </a:pPr>
            <a:r>
              <a:rPr kumimoji="0" lang="en-US" altLang="en-US" sz="1800" b="0" i="0" u="none" strike="noStrike" kern="0" cap="none" spc="0" normalizeH="0" baseline="0" noProof="0" dirty="0">
                <a:ln>
                  <a:noFill/>
                </a:ln>
                <a:solidFill>
                  <a:srgbClr val="000000"/>
                </a:solidFill>
                <a:effectLst/>
                <a:uLnTx/>
                <a:uFillTx/>
                <a:latin typeface="Calibri" pitchFamily="34" charset="0"/>
                <a:ea typeface="+mn-ea"/>
                <a:cs typeface="Arial" panose="020B0604020202020204" pitchFamily="34" charset="0"/>
              </a:rPr>
              <a:t>-5</a:t>
            </a:r>
          </a:p>
        </p:txBody>
      </p:sp>
      <p:sp>
        <p:nvSpPr>
          <p:cNvPr id="13" name="TextBox 25">
            <a:extLst>
              <a:ext uri="{FF2B5EF4-FFF2-40B4-BE49-F238E27FC236}">
                <a16:creationId xmlns:a16="http://schemas.microsoft.com/office/drawing/2014/main" id="{E0F7A920-C257-49F0-AC79-5BFFCDF16DD5}"/>
              </a:ext>
            </a:extLst>
          </p:cNvPr>
          <p:cNvSpPr txBox="1">
            <a:spLocks noChangeArrowheads="1"/>
          </p:cNvSpPr>
          <p:nvPr/>
        </p:nvSpPr>
        <p:spPr bwMode="auto">
          <a:xfrm>
            <a:off x="5266146" y="2588368"/>
            <a:ext cx="446949" cy="346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lnSpc>
                <a:spcPct val="90000"/>
              </a:lnSpc>
              <a:spcBef>
                <a:spcPts val="1000"/>
              </a:spcBef>
              <a:buFont typeface="Arial" charset="0"/>
              <a:buChar char="•"/>
              <a:defRPr sz="26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charset="0"/>
              <a:buNone/>
              <a:tabLst/>
              <a:defRPr/>
            </a:pPr>
            <a:r>
              <a:rPr kumimoji="0" lang="en-US" altLang="en-US" sz="1800" b="0" i="0" u="none" strike="noStrike" kern="0" cap="none" spc="0" normalizeH="0" baseline="0" noProof="0" dirty="0">
                <a:ln>
                  <a:noFill/>
                </a:ln>
                <a:solidFill>
                  <a:srgbClr val="000000"/>
                </a:solidFill>
                <a:effectLst/>
                <a:uLnTx/>
                <a:uFillTx/>
                <a:latin typeface="Calibri" pitchFamily="34" charset="0"/>
                <a:ea typeface="+mn-ea"/>
                <a:cs typeface="Arial" panose="020B0604020202020204" pitchFamily="34" charset="0"/>
              </a:rPr>
              <a:t>-4</a:t>
            </a:r>
          </a:p>
        </p:txBody>
      </p:sp>
      <p:sp>
        <p:nvSpPr>
          <p:cNvPr id="14" name="TextBox 26">
            <a:extLst>
              <a:ext uri="{FF2B5EF4-FFF2-40B4-BE49-F238E27FC236}">
                <a16:creationId xmlns:a16="http://schemas.microsoft.com/office/drawing/2014/main" id="{059839B5-1405-4557-A238-4852306A4695}"/>
              </a:ext>
            </a:extLst>
          </p:cNvPr>
          <p:cNvSpPr txBox="1">
            <a:spLocks noChangeArrowheads="1"/>
          </p:cNvSpPr>
          <p:nvPr/>
        </p:nvSpPr>
        <p:spPr bwMode="auto">
          <a:xfrm>
            <a:off x="5683034" y="2589818"/>
            <a:ext cx="448377" cy="346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lnSpc>
                <a:spcPct val="90000"/>
              </a:lnSpc>
              <a:spcBef>
                <a:spcPts val="1000"/>
              </a:spcBef>
              <a:buFont typeface="Arial" charset="0"/>
              <a:buChar char="•"/>
              <a:defRPr sz="26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charset="0"/>
              <a:buNone/>
              <a:tabLst/>
              <a:defRPr/>
            </a:pPr>
            <a:r>
              <a:rPr kumimoji="0" lang="en-US" altLang="en-US" sz="1800" b="0" i="0" u="none" strike="noStrike" kern="0" cap="none" spc="0" normalizeH="0" baseline="0" noProof="0" dirty="0">
                <a:ln>
                  <a:noFill/>
                </a:ln>
                <a:solidFill>
                  <a:srgbClr val="000000"/>
                </a:solidFill>
                <a:effectLst/>
                <a:uLnTx/>
                <a:uFillTx/>
                <a:latin typeface="Calibri" pitchFamily="34" charset="0"/>
                <a:ea typeface="+mn-ea"/>
                <a:cs typeface="Arial" panose="020B0604020202020204" pitchFamily="34" charset="0"/>
              </a:rPr>
              <a:t>-3</a:t>
            </a:r>
          </a:p>
        </p:txBody>
      </p:sp>
      <p:sp>
        <p:nvSpPr>
          <p:cNvPr id="17" name="TextBox 29">
            <a:extLst>
              <a:ext uri="{FF2B5EF4-FFF2-40B4-BE49-F238E27FC236}">
                <a16:creationId xmlns:a16="http://schemas.microsoft.com/office/drawing/2014/main" id="{1D698E80-D561-4C49-8A09-D69574AC568F}"/>
              </a:ext>
            </a:extLst>
          </p:cNvPr>
          <p:cNvSpPr txBox="1">
            <a:spLocks noChangeArrowheads="1"/>
          </p:cNvSpPr>
          <p:nvPr/>
        </p:nvSpPr>
        <p:spPr bwMode="auto">
          <a:xfrm>
            <a:off x="6055445" y="2589819"/>
            <a:ext cx="448377" cy="346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lnSpc>
                <a:spcPct val="90000"/>
              </a:lnSpc>
              <a:spcBef>
                <a:spcPts val="1000"/>
              </a:spcBef>
              <a:buFont typeface="Arial" charset="0"/>
              <a:buChar char="•"/>
              <a:defRPr sz="26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charset="0"/>
              <a:buNone/>
              <a:tabLst/>
              <a:defRPr/>
            </a:pPr>
            <a:r>
              <a:rPr kumimoji="0" lang="en-US" altLang="en-US" sz="1800" b="0" i="0" u="none" strike="noStrike" kern="0" cap="none" spc="0" normalizeH="0" baseline="0" noProof="0" dirty="0">
                <a:ln>
                  <a:noFill/>
                </a:ln>
                <a:solidFill>
                  <a:srgbClr val="000000"/>
                </a:solidFill>
                <a:effectLst/>
                <a:uLnTx/>
                <a:uFillTx/>
                <a:latin typeface="Calibri" pitchFamily="34" charset="0"/>
                <a:ea typeface="+mn-ea"/>
                <a:cs typeface="Arial" panose="020B0604020202020204" pitchFamily="34" charset="0"/>
              </a:rPr>
              <a:t>-2</a:t>
            </a:r>
          </a:p>
        </p:txBody>
      </p:sp>
      <p:sp>
        <p:nvSpPr>
          <p:cNvPr id="18" name="TextBox 30">
            <a:extLst>
              <a:ext uri="{FF2B5EF4-FFF2-40B4-BE49-F238E27FC236}">
                <a16:creationId xmlns:a16="http://schemas.microsoft.com/office/drawing/2014/main" id="{B81CE200-BE87-420B-BF60-A3D86968AF73}"/>
              </a:ext>
            </a:extLst>
          </p:cNvPr>
          <p:cNvSpPr txBox="1">
            <a:spLocks noChangeArrowheads="1"/>
          </p:cNvSpPr>
          <p:nvPr/>
        </p:nvSpPr>
        <p:spPr bwMode="auto">
          <a:xfrm>
            <a:off x="6391015" y="2589819"/>
            <a:ext cx="446949" cy="346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lnSpc>
                <a:spcPct val="90000"/>
              </a:lnSpc>
              <a:spcBef>
                <a:spcPts val="1000"/>
              </a:spcBef>
              <a:buFont typeface="Arial" charset="0"/>
              <a:buChar char="•"/>
              <a:defRPr sz="26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charset="0"/>
              <a:buNone/>
              <a:tabLst/>
              <a:defRPr/>
            </a:pPr>
            <a:r>
              <a:rPr kumimoji="0" lang="en-US" altLang="en-US" sz="1800" b="0" i="0" u="none" strike="noStrike" kern="0" cap="none" spc="0" normalizeH="0" baseline="0" noProof="0" dirty="0">
                <a:ln>
                  <a:noFill/>
                </a:ln>
                <a:solidFill>
                  <a:srgbClr val="000000"/>
                </a:solidFill>
                <a:effectLst/>
                <a:uLnTx/>
                <a:uFillTx/>
                <a:latin typeface="Calibri" pitchFamily="34" charset="0"/>
                <a:ea typeface="+mn-ea"/>
                <a:cs typeface="Arial" panose="020B0604020202020204" pitchFamily="34" charset="0"/>
              </a:rPr>
              <a:t>-1</a:t>
            </a:r>
          </a:p>
        </p:txBody>
      </p:sp>
      <p:sp>
        <p:nvSpPr>
          <p:cNvPr id="20" name="TextBox 32">
            <a:extLst>
              <a:ext uri="{FF2B5EF4-FFF2-40B4-BE49-F238E27FC236}">
                <a16:creationId xmlns:a16="http://schemas.microsoft.com/office/drawing/2014/main" id="{3084F9BA-9064-4211-A619-34AEC64E19D5}"/>
              </a:ext>
            </a:extLst>
          </p:cNvPr>
          <p:cNvSpPr txBox="1">
            <a:spLocks noChangeArrowheads="1"/>
          </p:cNvSpPr>
          <p:nvPr/>
        </p:nvSpPr>
        <p:spPr bwMode="auto">
          <a:xfrm>
            <a:off x="6744542" y="2589819"/>
            <a:ext cx="446950" cy="346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lnSpc>
                <a:spcPct val="90000"/>
              </a:lnSpc>
              <a:spcBef>
                <a:spcPts val="1000"/>
              </a:spcBef>
              <a:buFont typeface="Arial" charset="0"/>
              <a:buChar char="•"/>
              <a:defRPr sz="26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charset="0"/>
              <a:buNone/>
              <a:tabLst/>
              <a:defRPr/>
            </a:pPr>
            <a:r>
              <a:rPr kumimoji="0" lang="en-US" altLang="en-US" sz="1800" b="0" i="0" u="none" strike="noStrike" kern="0" cap="none" spc="0" normalizeH="0" baseline="0" noProof="0" dirty="0">
                <a:ln>
                  <a:noFill/>
                </a:ln>
                <a:solidFill>
                  <a:srgbClr val="000000"/>
                </a:solidFill>
                <a:effectLst/>
                <a:uLnTx/>
                <a:uFillTx/>
                <a:latin typeface="Calibri" pitchFamily="34" charset="0"/>
                <a:ea typeface="+mn-ea"/>
                <a:cs typeface="Arial" panose="020B0604020202020204" pitchFamily="34" charset="0"/>
              </a:rPr>
              <a:t>0</a:t>
            </a:r>
          </a:p>
        </p:txBody>
      </p:sp>
      <p:sp>
        <p:nvSpPr>
          <p:cNvPr id="21" name="TextBox 25">
            <a:extLst>
              <a:ext uri="{FF2B5EF4-FFF2-40B4-BE49-F238E27FC236}">
                <a16:creationId xmlns:a16="http://schemas.microsoft.com/office/drawing/2014/main" id="{7A1CC287-BA60-4186-8773-CBB991B3BB15}"/>
              </a:ext>
            </a:extLst>
          </p:cNvPr>
          <p:cNvSpPr txBox="1">
            <a:spLocks noChangeArrowheads="1"/>
          </p:cNvSpPr>
          <p:nvPr/>
        </p:nvSpPr>
        <p:spPr bwMode="auto">
          <a:xfrm>
            <a:off x="594772" y="2589819"/>
            <a:ext cx="1369409" cy="377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lnSpc>
                <a:spcPct val="90000"/>
              </a:lnSpc>
              <a:spcBef>
                <a:spcPts val="1000"/>
              </a:spcBef>
              <a:buFont typeface="Arial" charset="0"/>
              <a:buChar char="•"/>
              <a:defRPr sz="26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charset="0"/>
              <a:buNone/>
              <a:tabLst/>
              <a:defRPr/>
            </a:pPr>
            <a:r>
              <a:rPr kumimoji="0" lang="en-US" altLang="en-US" sz="2000" i="0" u="none" strike="noStrike" kern="0" cap="none" spc="0" normalizeH="0" baseline="0" noProof="0" dirty="0">
                <a:ln>
                  <a:noFill/>
                </a:ln>
                <a:solidFill>
                  <a:srgbClr val="000000"/>
                </a:solidFill>
                <a:effectLst/>
                <a:uLnTx/>
                <a:uFillTx/>
                <a:latin typeface="Calibri" pitchFamily="34" charset="0"/>
                <a:ea typeface="+mn-ea"/>
                <a:cs typeface="Arial" panose="020B0604020202020204" pitchFamily="34" charset="0"/>
              </a:rPr>
              <a:t>Apheresis</a:t>
            </a:r>
          </a:p>
        </p:txBody>
      </p:sp>
      <p:grpSp>
        <p:nvGrpSpPr>
          <p:cNvPr id="5" name="Group 4">
            <a:extLst>
              <a:ext uri="{FF2B5EF4-FFF2-40B4-BE49-F238E27FC236}">
                <a16:creationId xmlns:a16="http://schemas.microsoft.com/office/drawing/2014/main" id="{CFC369AF-12E7-43FA-BD29-247CED87D437}"/>
              </a:ext>
            </a:extLst>
          </p:cNvPr>
          <p:cNvGrpSpPr/>
          <p:nvPr/>
        </p:nvGrpSpPr>
        <p:grpSpPr>
          <a:xfrm>
            <a:off x="904815" y="3009241"/>
            <a:ext cx="10773914" cy="552632"/>
            <a:chOff x="787465" y="2930546"/>
            <a:chExt cx="10773914" cy="552632"/>
          </a:xfrm>
        </p:grpSpPr>
        <p:cxnSp>
          <p:nvCxnSpPr>
            <p:cNvPr id="7" name="Straight Connector 6">
              <a:extLst>
                <a:ext uri="{FF2B5EF4-FFF2-40B4-BE49-F238E27FC236}">
                  <a16:creationId xmlns:a16="http://schemas.microsoft.com/office/drawing/2014/main" id="{60EA9F1F-B84C-4ACA-9139-5C59A3141BA2}"/>
                </a:ext>
              </a:extLst>
            </p:cNvPr>
            <p:cNvCxnSpPr/>
            <p:nvPr/>
          </p:nvCxnSpPr>
          <p:spPr>
            <a:xfrm>
              <a:off x="787465" y="3206862"/>
              <a:ext cx="10773914" cy="0"/>
            </a:xfrm>
            <a:prstGeom prst="line">
              <a:avLst/>
            </a:prstGeom>
            <a:noFill/>
            <a:ln w="190500" cap="flat" cmpd="sng" algn="ctr">
              <a:solidFill>
                <a:schemeClr val="accent3"/>
              </a:solidFill>
              <a:prstDash val="solid"/>
              <a:headEnd type="none" w="med" len="med"/>
              <a:tailEnd type="triangle" w="med" len="med"/>
            </a:ln>
            <a:effectLst/>
          </p:spPr>
        </p:cxnSp>
        <p:cxnSp>
          <p:nvCxnSpPr>
            <p:cNvPr id="8" name="Straight Connector 7">
              <a:extLst>
                <a:ext uri="{FF2B5EF4-FFF2-40B4-BE49-F238E27FC236}">
                  <a16:creationId xmlns:a16="http://schemas.microsoft.com/office/drawing/2014/main" id="{30603C67-98BE-4BF5-87A7-7C72EDFFBD53}"/>
                </a:ext>
              </a:extLst>
            </p:cNvPr>
            <p:cNvCxnSpPr/>
            <p:nvPr/>
          </p:nvCxnSpPr>
          <p:spPr>
            <a:xfrm>
              <a:off x="5802679" y="2930546"/>
              <a:ext cx="0" cy="552632"/>
            </a:xfrm>
            <a:prstGeom prst="line">
              <a:avLst/>
            </a:prstGeom>
            <a:noFill/>
            <a:ln w="76200" cap="flat" cmpd="sng" algn="ctr">
              <a:solidFill>
                <a:schemeClr val="accent1"/>
              </a:solidFill>
              <a:prstDash val="solid"/>
            </a:ln>
            <a:effectLst/>
          </p:spPr>
        </p:cxnSp>
        <p:cxnSp>
          <p:nvCxnSpPr>
            <p:cNvPr id="11" name="Straight Connector 10">
              <a:extLst>
                <a:ext uri="{FF2B5EF4-FFF2-40B4-BE49-F238E27FC236}">
                  <a16:creationId xmlns:a16="http://schemas.microsoft.com/office/drawing/2014/main" id="{073CD6A6-A935-45AB-9051-9C556CBB589B}"/>
                </a:ext>
              </a:extLst>
            </p:cNvPr>
            <p:cNvCxnSpPr/>
            <p:nvPr/>
          </p:nvCxnSpPr>
          <p:spPr>
            <a:xfrm>
              <a:off x="5001218" y="2930546"/>
              <a:ext cx="0" cy="552632"/>
            </a:xfrm>
            <a:prstGeom prst="line">
              <a:avLst/>
            </a:prstGeom>
            <a:noFill/>
            <a:ln w="76200" cap="flat" cmpd="sng" algn="ctr">
              <a:solidFill>
                <a:schemeClr val="accent1"/>
              </a:solidFill>
              <a:prstDash val="solid"/>
            </a:ln>
            <a:effectLst/>
          </p:spPr>
        </p:cxnSp>
        <p:cxnSp>
          <p:nvCxnSpPr>
            <p:cNvPr id="12" name="Straight Connector 11">
              <a:extLst>
                <a:ext uri="{FF2B5EF4-FFF2-40B4-BE49-F238E27FC236}">
                  <a16:creationId xmlns:a16="http://schemas.microsoft.com/office/drawing/2014/main" id="{87F2D5A8-D81E-4888-BD6C-34D4D8A9658D}"/>
                </a:ext>
              </a:extLst>
            </p:cNvPr>
            <p:cNvCxnSpPr/>
            <p:nvPr/>
          </p:nvCxnSpPr>
          <p:spPr>
            <a:xfrm>
              <a:off x="5441167" y="2930546"/>
              <a:ext cx="0" cy="552632"/>
            </a:xfrm>
            <a:prstGeom prst="line">
              <a:avLst/>
            </a:prstGeom>
            <a:noFill/>
            <a:ln w="76200" cap="flat" cmpd="sng" algn="ctr">
              <a:solidFill>
                <a:schemeClr val="accent1"/>
              </a:solidFill>
              <a:prstDash val="solid"/>
            </a:ln>
            <a:effectLst/>
          </p:spPr>
        </p:cxnSp>
        <p:cxnSp>
          <p:nvCxnSpPr>
            <p:cNvPr id="15" name="Straight Connector 14">
              <a:extLst>
                <a:ext uri="{FF2B5EF4-FFF2-40B4-BE49-F238E27FC236}">
                  <a16:creationId xmlns:a16="http://schemas.microsoft.com/office/drawing/2014/main" id="{C8900E2A-999C-4592-8938-DAD9B59F9B2D}"/>
                </a:ext>
              </a:extLst>
            </p:cNvPr>
            <p:cNvCxnSpPr/>
            <p:nvPr/>
          </p:nvCxnSpPr>
          <p:spPr>
            <a:xfrm>
              <a:off x="6489285" y="2930546"/>
              <a:ext cx="0" cy="552632"/>
            </a:xfrm>
            <a:prstGeom prst="line">
              <a:avLst/>
            </a:prstGeom>
            <a:noFill/>
            <a:ln w="76200" cap="flat" cmpd="sng" algn="ctr">
              <a:solidFill>
                <a:schemeClr val="accent1"/>
              </a:solidFill>
              <a:prstDash val="solid"/>
            </a:ln>
            <a:effectLst/>
          </p:spPr>
        </p:cxnSp>
        <p:cxnSp>
          <p:nvCxnSpPr>
            <p:cNvPr id="16" name="Straight Connector 15">
              <a:extLst>
                <a:ext uri="{FF2B5EF4-FFF2-40B4-BE49-F238E27FC236}">
                  <a16:creationId xmlns:a16="http://schemas.microsoft.com/office/drawing/2014/main" id="{B92F7F99-432A-4AA9-BBFF-D1384516233F}"/>
                </a:ext>
              </a:extLst>
            </p:cNvPr>
            <p:cNvCxnSpPr/>
            <p:nvPr/>
          </p:nvCxnSpPr>
          <p:spPr>
            <a:xfrm>
              <a:off x="6162284" y="2930546"/>
              <a:ext cx="0" cy="552632"/>
            </a:xfrm>
            <a:prstGeom prst="line">
              <a:avLst/>
            </a:prstGeom>
            <a:noFill/>
            <a:ln w="76200" cap="flat" cmpd="sng" algn="ctr">
              <a:solidFill>
                <a:schemeClr val="accent1"/>
              </a:solidFill>
              <a:prstDash val="solid"/>
            </a:ln>
            <a:effectLst/>
          </p:spPr>
        </p:cxnSp>
        <p:cxnSp>
          <p:nvCxnSpPr>
            <p:cNvPr id="19" name="Straight Connector 18">
              <a:extLst>
                <a:ext uri="{FF2B5EF4-FFF2-40B4-BE49-F238E27FC236}">
                  <a16:creationId xmlns:a16="http://schemas.microsoft.com/office/drawing/2014/main" id="{A219997F-A34A-4FE9-B2DD-E4DD95603A27}"/>
                </a:ext>
              </a:extLst>
            </p:cNvPr>
            <p:cNvCxnSpPr/>
            <p:nvPr/>
          </p:nvCxnSpPr>
          <p:spPr>
            <a:xfrm>
              <a:off x="6760596" y="2930546"/>
              <a:ext cx="0" cy="552632"/>
            </a:xfrm>
            <a:prstGeom prst="line">
              <a:avLst/>
            </a:prstGeom>
            <a:noFill/>
            <a:ln w="76200" cap="flat" cmpd="sng" algn="ctr">
              <a:solidFill>
                <a:schemeClr val="accent1"/>
              </a:solidFill>
              <a:prstDash val="solid"/>
            </a:ln>
            <a:effectLst/>
          </p:spPr>
        </p:cxnSp>
        <p:cxnSp>
          <p:nvCxnSpPr>
            <p:cNvPr id="22" name="Straight Connector 21">
              <a:extLst>
                <a:ext uri="{FF2B5EF4-FFF2-40B4-BE49-F238E27FC236}">
                  <a16:creationId xmlns:a16="http://schemas.microsoft.com/office/drawing/2014/main" id="{0533BCF8-00E6-44B1-B3C9-E51A7D986856}"/>
                </a:ext>
              </a:extLst>
            </p:cNvPr>
            <p:cNvCxnSpPr/>
            <p:nvPr/>
          </p:nvCxnSpPr>
          <p:spPr>
            <a:xfrm>
              <a:off x="1103041" y="2930546"/>
              <a:ext cx="0" cy="552632"/>
            </a:xfrm>
            <a:prstGeom prst="line">
              <a:avLst/>
            </a:prstGeom>
            <a:noFill/>
            <a:ln w="76200" cap="flat" cmpd="sng" algn="ctr">
              <a:solidFill>
                <a:schemeClr val="accent1"/>
              </a:solidFill>
              <a:prstDash val="solid"/>
            </a:ln>
            <a:effectLst/>
          </p:spPr>
        </p:cxnSp>
        <p:cxnSp>
          <p:nvCxnSpPr>
            <p:cNvPr id="23" name="Straight Connector 22">
              <a:extLst>
                <a:ext uri="{FF2B5EF4-FFF2-40B4-BE49-F238E27FC236}">
                  <a16:creationId xmlns:a16="http://schemas.microsoft.com/office/drawing/2014/main" id="{D80DC7C3-1A1F-437D-9002-AB136E311EFD}"/>
                </a:ext>
              </a:extLst>
            </p:cNvPr>
            <p:cNvCxnSpPr/>
            <p:nvPr/>
          </p:nvCxnSpPr>
          <p:spPr>
            <a:xfrm>
              <a:off x="8939654" y="2930546"/>
              <a:ext cx="0" cy="552632"/>
            </a:xfrm>
            <a:prstGeom prst="line">
              <a:avLst/>
            </a:prstGeom>
            <a:noFill/>
            <a:ln w="76200" cap="flat" cmpd="sng" algn="ctr">
              <a:solidFill>
                <a:schemeClr val="accent1"/>
              </a:solidFill>
              <a:prstDash val="solid"/>
            </a:ln>
            <a:effectLst/>
          </p:spPr>
        </p:cxnSp>
        <p:cxnSp>
          <p:nvCxnSpPr>
            <p:cNvPr id="25" name="Straight Connector 24">
              <a:extLst>
                <a:ext uri="{FF2B5EF4-FFF2-40B4-BE49-F238E27FC236}">
                  <a16:creationId xmlns:a16="http://schemas.microsoft.com/office/drawing/2014/main" id="{9130F7AD-4B83-4480-B298-7FB8C88BCCD7}"/>
                </a:ext>
              </a:extLst>
            </p:cNvPr>
            <p:cNvCxnSpPr/>
            <p:nvPr/>
          </p:nvCxnSpPr>
          <p:spPr>
            <a:xfrm>
              <a:off x="10487557" y="2930546"/>
              <a:ext cx="0" cy="552632"/>
            </a:xfrm>
            <a:prstGeom prst="line">
              <a:avLst/>
            </a:prstGeom>
            <a:noFill/>
            <a:ln w="76200" cap="flat" cmpd="sng" algn="ctr">
              <a:solidFill>
                <a:schemeClr val="accent1"/>
              </a:solidFill>
              <a:prstDash val="solid"/>
            </a:ln>
            <a:effectLst/>
          </p:spPr>
        </p:cxnSp>
      </p:grpSp>
      <p:grpSp>
        <p:nvGrpSpPr>
          <p:cNvPr id="26" name="Group 25">
            <a:extLst>
              <a:ext uri="{FF2B5EF4-FFF2-40B4-BE49-F238E27FC236}">
                <a16:creationId xmlns:a16="http://schemas.microsoft.com/office/drawing/2014/main" id="{EA5CE329-B698-485C-B740-DC87C2FCF196}"/>
              </a:ext>
            </a:extLst>
          </p:cNvPr>
          <p:cNvGrpSpPr>
            <a:grpSpLocks/>
          </p:cNvGrpSpPr>
          <p:nvPr/>
        </p:nvGrpSpPr>
        <p:grpSpPr bwMode="auto">
          <a:xfrm>
            <a:off x="6888965" y="3712457"/>
            <a:ext cx="2196193" cy="1729589"/>
            <a:chOff x="6762298" y="3175000"/>
            <a:chExt cx="2441574" cy="1738955"/>
          </a:xfrm>
        </p:grpSpPr>
        <p:sp>
          <p:nvSpPr>
            <p:cNvPr id="36" name="Left Brace 35">
              <a:extLst>
                <a:ext uri="{FF2B5EF4-FFF2-40B4-BE49-F238E27FC236}">
                  <a16:creationId xmlns:a16="http://schemas.microsoft.com/office/drawing/2014/main" id="{D8E620F2-D5EB-4BF5-A324-0F0DEBDE1B15}"/>
                </a:ext>
              </a:extLst>
            </p:cNvPr>
            <p:cNvSpPr/>
            <p:nvPr/>
          </p:nvSpPr>
          <p:spPr>
            <a:xfrm rot="16200000">
              <a:off x="7631906" y="2331244"/>
              <a:ext cx="696913" cy="2384425"/>
            </a:xfrm>
            <a:prstGeom prst="leftBrace">
              <a:avLst/>
            </a:prstGeom>
            <a:noFill/>
            <a:ln w="28575" cap="flat" cmpd="sng" algn="ctr">
              <a:solidFill>
                <a:schemeClr val="bg1"/>
              </a:solidFill>
              <a:prstDash val="solid"/>
            </a:ln>
            <a:effec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7" name="TextBox 21">
              <a:extLst>
                <a:ext uri="{FF2B5EF4-FFF2-40B4-BE49-F238E27FC236}">
                  <a16:creationId xmlns:a16="http://schemas.microsoft.com/office/drawing/2014/main" id="{22A10CDB-DA19-485E-A07A-E75AA7A83254}"/>
                </a:ext>
              </a:extLst>
            </p:cNvPr>
            <p:cNvSpPr txBox="1">
              <a:spLocks noChangeArrowheads="1"/>
            </p:cNvSpPr>
            <p:nvPr/>
          </p:nvSpPr>
          <p:spPr bwMode="auto">
            <a:xfrm>
              <a:off x="6762298" y="3954680"/>
              <a:ext cx="2441574" cy="95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6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charset="0"/>
                <a:buNone/>
                <a:tabLst/>
                <a:defRPr/>
              </a:pPr>
              <a:r>
                <a:rPr kumimoji="0" lang="en-US" altLang="en-US" sz="2000" i="0" u="none" strike="noStrike" kern="0" cap="none" spc="0" normalizeH="0" baseline="0" noProof="0" dirty="0">
                  <a:ln>
                    <a:noFill/>
                  </a:ln>
                  <a:solidFill>
                    <a:srgbClr val="000000"/>
                  </a:solidFill>
                  <a:effectLst/>
                  <a:uLnTx/>
                  <a:uFillTx/>
                  <a:latin typeface="Calibri" pitchFamily="34" charset="0"/>
                  <a:ea typeface="+mn-ea"/>
                  <a:cs typeface="Arial" panose="020B0604020202020204" pitchFamily="34" charset="0"/>
                </a:rPr>
                <a:t>Hospitalization</a:t>
              </a:r>
              <a:br>
                <a:rPr kumimoji="0" lang="en-US" altLang="en-US" sz="2000" i="0" u="none" strike="noStrike" kern="0" cap="none" spc="0" normalizeH="0" baseline="0" noProof="0" dirty="0">
                  <a:ln>
                    <a:noFill/>
                  </a:ln>
                  <a:solidFill>
                    <a:srgbClr val="000000"/>
                  </a:solidFill>
                  <a:effectLst/>
                  <a:uLnTx/>
                  <a:uFillTx/>
                  <a:latin typeface="Calibri" pitchFamily="34" charset="0"/>
                  <a:ea typeface="+mn-ea"/>
                  <a:cs typeface="Arial" panose="020B0604020202020204" pitchFamily="34" charset="0"/>
                </a:rPr>
              </a:br>
              <a:r>
                <a:rPr kumimoji="0" lang="en-US" altLang="en-US" sz="1800" i="0" u="none" strike="noStrike" kern="0" cap="none" spc="0" normalizeH="0" baseline="0" noProof="0" dirty="0">
                  <a:ln>
                    <a:noFill/>
                  </a:ln>
                  <a:solidFill>
                    <a:srgbClr val="000000"/>
                  </a:solidFill>
                  <a:effectLst/>
                  <a:uLnTx/>
                  <a:uFillTx/>
                  <a:latin typeface="Calibri" pitchFamily="34" charset="0"/>
                  <a:ea typeface="+mn-ea"/>
                  <a:cs typeface="Arial" panose="020B0604020202020204" pitchFamily="34" charset="0"/>
                </a:rPr>
                <a:t>(some patients;</a:t>
              </a:r>
              <a:br>
                <a:rPr kumimoji="0" lang="en-US" altLang="en-US" sz="1800" i="0" u="none" strike="noStrike" kern="0" cap="none" spc="0" normalizeH="0" baseline="0" noProof="0" dirty="0">
                  <a:ln>
                    <a:noFill/>
                  </a:ln>
                  <a:solidFill>
                    <a:srgbClr val="000000"/>
                  </a:solidFill>
                  <a:effectLst/>
                  <a:uLnTx/>
                  <a:uFillTx/>
                  <a:latin typeface="Calibri" pitchFamily="34" charset="0"/>
                  <a:ea typeface="+mn-ea"/>
                  <a:cs typeface="Arial" panose="020B0604020202020204" pitchFamily="34" charset="0"/>
                </a:rPr>
              </a:br>
              <a:r>
                <a:rPr kumimoji="0" lang="en-US" altLang="en-US" sz="1800" i="0" u="none" strike="noStrike" kern="0" cap="none" spc="0" normalizeH="0" baseline="0" noProof="0" dirty="0">
                  <a:ln>
                    <a:noFill/>
                  </a:ln>
                  <a:solidFill>
                    <a:srgbClr val="000000"/>
                  </a:solidFill>
                  <a:effectLst/>
                  <a:uLnTx/>
                  <a:uFillTx/>
                  <a:latin typeface="Calibri" pitchFamily="34" charset="0"/>
                  <a:ea typeface="+mn-ea"/>
                  <a:cs typeface="Arial" panose="020B0604020202020204" pitchFamily="34" charset="0"/>
                </a:rPr>
                <a:t>duration varies)</a:t>
              </a:r>
              <a:r>
                <a:rPr kumimoji="0" lang="en-US" altLang="en-US" sz="1800" b="0" i="0" u="none" strike="noStrike" kern="0" cap="none" spc="0" normalizeH="0" baseline="0" noProof="0" dirty="0">
                  <a:ln>
                    <a:noFill/>
                  </a:ln>
                  <a:solidFill>
                    <a:srgbClr val="000000"/>
                  </a:solidFill>
                  <a:effectLst/>
                  <a:uLnTx/>
                  <a:uFillTx/>
                  <a:latin typeface="Calibri" pitchFamily="34" charset="0"/>
                  <a:ea typeface="+mn-ea"/>
                  <a:cs typeface="Arial" panose="020B0604020202020204" pitchFamily="34" charset="0"/>
                </a:rPr>
                <a:t> </a:t>
              </a:r>
            </a:p>
          </p:txBody>
        </p:sp>
      </p:grpSp>
      <p:sp>
        <p:nvSpPr>
          <p:cNvPr id="27" name="TextBox 21">
            <a:extLst>
              <a:ext uri="{FF2B5EF4-FFF2-40B4-BE49-F238E27FC236}">
                <a16:creationId xmlns:a16="http://schemas.microsoft.com/office/drawing/2014/main" id="{A389FF09-AE9A-48B3-94F6-4A1C30FE71D5}"/>
              </a:ext>
            </a:extLst>
          </p:cNvPr>
          <p:cNvSpPr txBox="1">
            <a:spLocks noChangeArrowheads="1"/>
          </p:cNvSpPr>
          <p:nvPr/>
        </p:nvSpPr>
        <p:spPr bwMode="auto">
          <a:xfrm>
            <a:off x="9503555" y="3745585"/>
            <a:ext cx="2197622" cy="1454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lnSpc>
                <a:spcPct val="90000"/>
              </a:lnSpc>
              <a:spcBef>
                <a:spcPts val="1000"/>
              </a:spcBef>
              <a:buFont typeface="Arial" charset="0"/>
              <a:buChar char="•"/>
              <a:defRPr sz="26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charset="0"/>
              <a:buNone/>
              <a:tabLst/>
              <a:defRPr/>
            </a:pPr>
            <a:r>
              <a:rPr kumimoji="0" lang="en-US" altLang="en-US" sz="1800" b="0" i="0" u="none" strike="noStrike" kern="0" cap="none" spc="0" normalizeH="0" baseline="0" noProof="0" dirty="0">
                <a:ln>
                  <a:noFill/>
                </a:ln>
                <a:solidFill>
                  <a:srgbClr val="000000"/>
                </a:solidFill>
                <a:effectLst/>
                <a:uLnTx/>
                <a:uFillTx/>
                <a:latin typeface="Calibri" pitchFamily="34" charset="0"/>
                <a:ea typeface="+mn-ea"/>
                <a:cs typeface="Arial" panose="020B0604020202020204" pitchFamily="34" charset="0"/>
              </a:rPr>
              <a:t>Patient stays within a certain radius of treating facility </a:t>
            </a:r>
          </a:p>
          <a:p>
            <a:pPr marL="0" marR="0" lvl="0" indent="0" algn="ctr" defTabSz="914400" rtl="0" eaLnBrk="1" fontAlgn="auto" latinLnBrk="0" hangingPunct="1">
              <a:lnSpc>
                <a:spcPct val="100000"/>
              </a:lnSpc>
              <a:spcBef>
                <a:spcPct val="0"/>
              </a:spcBef>
              <a:spcAft>
                <a:spcPts val="0"/>
              </a:spcAft>
              <a:buClrTx/>
              <a:buSzTx/>
              <a:buFont typeface="Arial" charset="0"/>
              <a:buNone/>
              <a:tabLst/>
              <a:defRPr/>
            </a:pPr>
            <a:r>
              <a:rPr kumimoji="0" lang="en-US" altLang="en-US" sz="1800" b="0" i="0" u="none" strike="noStrike" kern="0" cap="none" spc="0" normalizeH="0" baseline="0" noProof="0" dirty="0">
                <a:ln>
                  <a:noFill/>
                </a:ln>
                <a:solidFill>
                  <a:srgbClr val="000000"/>
                </a:solidFill>
                <a:effectLst/>
                <a:uLnTx/>
                <a:uFillTx/>
                <a:latin typeface="Calibri" pitchFamily="34" charset="0"/>
                <a:ea typeface="+mn-ea"/>
                <a:cs typeface="Arial" panose="020B0604020202020204" pitchFamily="34" charset="0"/>
              </a:rPr>
              <a:t>until </a:t>
            </a:r>
            <a:r>
              <a:rPr lang="en-US" altLang="en-US" sz="1800" kern="0" dirty="0">
                <a:solidFill>
                  <a:srgbClr val="000000"/>
                </a:solidFill>
                <a:cs typeface="Arial" panose="020B0604020202020204" pitchFamily="34" charset="0"/>
              </a:rPr>
              <a:t>approximately </a:t>
            </a:r>
            <a:r>
              <a:rPr kumimoji="0" lang="en-US" altLang="en-US" sz="1800" b="0" i="0" u="none" strike="noStrike" kern="0" cap="none" spc="0" normalizeH="0" baseline="0" noProof="0" dirty="0">
                <a:ln>
                  <a:noFill/>
                </a:ln>
                <a:solidFill>
                  <a:srgbClr val="000000"/>
                </a:solidFill>
                <a:effectLst/>
                <a:uLnTx/>
                <a:uFillTx/>
                <a:latin typeface="Calibri" pitchFamily="34" charset="0"/>
                <a:ea typeface="+mn-ea"/>
                <a:cs typeface="Arial" panose="020B0604020202020204" pitchFamily="34" charset="0"/>
              </a:rPr>
              <a:t>Day 30</a:t>
            </a:r>
          </a:p>
        </p:txBody>
      </p:sp>
      <p:cxnSp>
        <p:nvCxnSpPr>
          <p:cNvPr id="28" name="Straight Arrow Connector 27">
            <a:extLst>
              <a:ext uri="{FF2B5EF4-FFF2-40B4-BE49-F238E27FC236}">
                <a16:creationId xmlns:a16="http://schemas.microsoft.com/office/drawing/2014/main" id="{02A6A12E-20B8-4BC4-A415-FBF03346DFAB}"/>
              </a:ext>
            </a:extLst>
          </p:cNvPr>
          <p:cNvCxnSpPr>
            <a:cxnSpLocks/>
          </p:cNvCxnSpPr>
          <p:nvPr/>
        </p:nvCxnSpPr>
        <p:spPr>
          <a:xfrm>
            <a:off x="6866730" y="2215609"/>
            <a:ext cx="4285" cy="374210"/>
          </a:xfrm>
          <a:prstGeom prst="straightConnector1">
            <a:avLst/>
          </a:prstGeom>
          <a:noFill/>
          <a:ln w="38100" cap="flat" cmpd="sng" algn="ctr">
            <a:solidFill>
              <a:schemeClr val="bg1"/>
            </a:solidFill>
            <a:prstDash val="solid"/>
            <a:tailEnd type="triangle"/>
          </a:ln>
          <a:effectLst/>
        </p:spPr>
      </p:cxnSp>
      <p:grpSp>
        <p:nvGrpSpPr>
          <p:cNvPr id="30" name="Group 29">
            <a:extLst>
              <a:ext uri="{FF2B5EF4-FFF2-40B4-BE49-F238E27FC236}">
                <a16:creationId xmlns:a16="http://schemas.microsoft.com/office/drawing/2014/main" id="{9CE0954C-04E2-485D-B987-9E188955A013}"/>
              </a:ext>
            </a:extLst>
          </p:cNvPr>
          <p:cNvGrpSpPr>
            <a:grpSpLocks/>
          </p:cNvGrpSpPr>
          <p:nvPr/>
        </p:nvGrpSpPr>
        <p:grpSpPr bwMode="auto">
          <a:xfrm>
            <a:off x="3769699" y="4557606"/>
            <a:ext cx="3156100" cy="1306531"/>
            <a:chOff x="3227531" y="4024740"/>
            <a:chExt cx="3508730" cy="1313610"/>
          </a:xfrm>
        </p:grpSpPr>
        <p:sp>
          <p:nvSpPr>
            <p:cNvPr id="34" name="TextBox 21">
              <a:extLst>
                <a:ext uri="{FF2B5EF4-FFF2-40B4-BE49-F238E27FC236}">
                  <a16:creationId xmlns:a16="http://schemas.microsoft.com/office/drawing/2014/main" id="{769210CC-B420-4121-A5D9-DB733775F016}"/>
                </a:ext>
              </a:extLst>
            </p:cNvPr>
            <p:cNvSpPr txBox="1">
              <a:spLocks noChangeArrowheads="1"/>
            </p:cNvSpPr>
            <p:nvPr/>
          </p:nvSpPr>
          <p:spPr bwMode="auto">
            <a:xfrm>
              <a:off x="3815262" y="4688517"/>
              <a:ext cx="2920999" cy="649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6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charset="0"/>
                <a:buNone/>
                <a:tabLst/>
                <a:defRPr/>
              </a:pPr>
              <a:r>
                <a:rPr kumimoji="0" lang="en-US" altLang="en-US" sz="1800" b="0" i="0" u="none" strike="noStrike" kern="0" cap="none" spc="0" normalizeH="0" baseline="0" noProof="0" dirty="0">
                  <a:ln>
                    <a:noFill/>
                  </a:ln>
                  <a:solidFill>
                    <a:srgbClr val="000000"/>
                  </a:solidFill>
                  <a:effectLst/>
                  <a:uLnTx/>
                  <a:uFillTx/>
                  <a:latin typeface="Calibri" pitchFamily="34" charset="0"/>
                  <a:ea typeface="+mn-ea"/>
                  <a:cs typeface="Arial" panose="020B0604020202020204" pitchFamily="34" charset="0"/>
                </a:rPr>
                <a:t>Possible bridging chemotherapy</a:t>
              </a:r>
            </a:p>
          </p:txBody>
        </p:sp>
        <p:cxnSp>
          <p:nvCxnSpPr>
            <p:cNvPr id="35" name="Straight Arrow Connector 34">
              <a:extLst>
                <a:ext uri="{FF2B5EF4-FFF2-40B4-BE49-F238E27FC236}">
                  <a16:creationId xmlns:a16="http://schemas.microsoft.com/office/drawing/2014/main" id="{AD623490-C564-481A-B887-E528C14BD744}"/>
                </a:ext>
              </a:extLst>
            </p:cNvPr>
            <p:cNvCxnSpPr>
              <a:cxnSpLocks/>
            </p:cNvCxnSpPr>
            <p:nvPr/>
          </p:nvCxnSpPr>
          <p:spPr>
            <a:xfrm flipH="1" flipV="1">
              <a:off x="3227531" y="4024740"/>
              <a:ext cx="996147" cy="642643"/>
            </a:xfrm>
            <a:prstGeom prst="straightConnector1">
              <a:avLst/>
            </a:prstGeom>
            <a:noFill/>
            <a:ln w="38100" cap="flat" cmpd="sng" algn="ctr">
              <a:solidFill>
                <a:schemeClr val="bg1"/>
              </a:solidFill>
              <a:prstDash val="solid"/>
              <a:tailEnd type="triangle"/>
            </a:ln>
            <a:effectLst/>
          </p:spPr>
        </p:cxnSp>
      </p:grpSp>
      <p:grpSp>
        <p:nvGrpSpPr>
          <p:cNvPr id="31" name="Group 30">
            <a:extLst>
              <a:ext uri="{FF2B5EF4-FFF2-40B4-BE49-F238E27FC236}">
                <a16:creationId xmlns:a16="http://schemas.microsoft.com/office/drawing/2014/main" id="{CA94DD24-7297-43F2-B035-5B194F79AAFA}"/>
              </a:ext>
            </a:extLst>
          </p:cNvPr>
          <p:cNvGrpSpPr>
            <a:grpSpLocks/>
          </p:cNvGrpSpPr>
          <p:nvPr/>
        </p:nvGrpSpPr>
        <p:grpSpPr bwMode="auto">
          <a:xfrm>
            <a:off x="1220390" y="4139454"/>
            <a:ext cx="3898177" cy="1999629"/>
            <a:chOff x="460374" y="3643312"/>
            <a:chExt cx="3911601" cy="2010458"/>
          </a:xfrm>
        </p:grpSpPr>
        <p:sp>
          <p:nvSpPr>
            <p:cNvPr id="32" name="Left Brace 31">
              <a:extLst>
                <a:ext uri="{FF2B5EF4-FFF2-40B4-BE49-F238E27FC236}">
                  <a16:creationId xmlns:a16="http://schemas.microsoft.com/office/drawing/2014/main" id="{71B142A5-57ED-482F-AC0C-64F0B0ED37A1}"/>
                </a:ext>
              </a:extLst>
            </p:cNvPr>
            <p:cNvSpPr/>
            <p:nvPr/>
          </p:nvSpPr>
          <p:spPr>
            <a:xfrm rot="16200000">
              <a:off x="2066925" y="2036761"/>
              <a:ext cx="698500" cy="3911601"/>
            </a:xfrm>
            <a:prstGeom prst="leftBrace">
              <a:avLst/>
            </a:prstGeom>
            <a:noFill/>
            <a:ln w="28575" cap="flat" cmpd="sng" algn="ctr">
              <a:solidFill>
                <a:schemeClr val="bg1"/>
              </a:solidFill>
              <a:prstDash val="solid"/>
            </a:ln>
            <a:effec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3" name="TextBox 21">
              <a:extLst>
                <a:ext uri="{FF2B5EF4-FFF2-40B4-BE49-F238E27FC236}">
                  <a16:creationId xmlns:a16="http://schemas.microsoft.com/office/drawing/2014/main" id="{CCBB172B-9967-40B2-8B8B-D298790254EF}"/>
                </a:ext>
              </a:extLst>
            </p:cNvPr>
            <p:cNvSpPr txBox="1">
              <a:spLocks noChangeArrowheads="1"/>
            </p:cNvSpPr>
            <p:nvPr/>
          </p:nvSpPr>
          <p:spPr bwMode="auto">
            <a:xfrm>
              <a:off x="1453860" y="4385052"/>
              <a:ext cx="1933236" cy="12687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charset="0"/>
                <a:buChar char="•"/>
                <a:defRPr sz="26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charset="0"/>
                <a:buNone/>
                <a:tabLst/>
                <a:defRPr/>
              </a:pPr>
              <a:r>
                <a:rPr kumimoji="0" lang="en-US" altLang="en-US" sz="2000" i="0" u="none" strike="noStrike" kern="0" cap="none" spc="0" normalizeH="0" baseline="0" noProof="0" dirty="0">
                  <a:ln>
                    <a:noFill/>
                  </a:ln>
                  <a:solidFill>
                    <a:srgbClr val="000000"/>
                  </a:solidFill>
                  <a:effectLst/>
                  <a:uLnTx/>
                  <a:uFillTx/>
                  <a:latin typeface="Calibri" pitchFamily="34" charset="0"/>
                  <a:ea typeface="+mn-ea"/>
                  <a:cs typeface="Arial" panose="020B0604020202020204" pitchFamily="34" charset="0"/>
                </a:rPr>
                <a:t>T-cell manufacturing</a:t>
              </a:r>
            </a:p>
            <a:p>
              <a:pPr marL="0" marR="0" lvl="0" indent="0" algn="ctr" defTabSz="914400" rtl="0" eaLnBrk="1" fontAlgn="auto" latinLnBrk="0" hangingPunct="1">
                <a:lnSpc>
                  <a:spcPct val="100000"/>
                </a:lnSpc>
                <a:spcBef>
                  <a:spcPct val="0"/>
                </a:spcBef>
                <a:spcAft>
                  <a:spcPts val="0"/>
                </a:spcAft>
                <a:buClrTx/>
                <a:buSzTx/>
                <a:buFont typeface="Arial" charset="0"/>
                <a:buNone/>
                <a:tabLst/>
                <a:defRPr/>
              </a:pPr>
              <a:r>
                <a:rPr kumimoji="0" lang="en-US" altLang="en-US" sz="1800" b="0" i="0" u="none" strike="noStrike" kern="0" cap="none" spc="0" normalizeH="0" baseline="0" noProof="0" dirty="0">
                  <a:ln>
                    <a:noFill/>
                  </a:ln>
                  <a:solidFill>
                    <a:srgbClr val="000000"/>
                  </a:solidFill>
                  <a:effectLst/>
                  <a:uLnTx/>
                  <a:uFillTx/>
                  <a:latin typeface="Calibri" pitchFamily="34" charset="0"/>
                  <a:ea typeface="+mn-ea"/>
                  <a:cs typeface="Arial" panose="020B0604020202020204" pitchFamily="34" charset="0"/>
                </a:rPr>
                <a:t>17-25 days; varies by product</a:t>
              </a:r>
            </a:p>
          </p:txBody>
        </p:sp>
      </p:grpSp>
      <p:sp>
        <p:nvSpPr>
          <p:cNvPr id="3" name="TextBox 2">
            <a:extLst>
              <a:ext uri="{FF2B5EF4-FFF2-40B4-BE49-F238E27FC236}">
                <a16:creationId xmlns:a16="http://schemas.microsoft.com/office/drawing/2014/main" id="{99B5A787-CAC8-49EF-B91F-D083B94A617E}"/>
              </a:ext>
            </a:extLst>
          </p:cNvPr>
          <p:cNvSpPr txBox="1"/>
          <p:nvPr/>
        </p:nvSpPr>
        <p:spPr>
          <a:xfrm>
            <a:off x="5176970" y="1575216"/>
            <a:ext cx="3497658" cy="707886"/>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00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Central line placement</a:t>
            </a:r>
            <a:br>
              <a:rPr kumimoji="0" lang="en-US" sz="200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CAR T-cell infusion</a:t>
            </a:r>
          </a:p>
        </p:txBody>
      </p:sp>
      <p:sp>
        <p:nvSpPr>
          <p:cNvPr id="39" name="TextBox 38">
            <a:extLst>
              <a:ext uri="{FF2B5EF4-FFF2-40B4-BE49-F238E27FC236}">
                <a16:creationId xmlns:a16="http://schemas.microsoft.com/office/drawing/2014/main" id="{6ADCAAAD-3A0B-47CA-A3BF-4CC5B630DE2E}"/>
              </a:ext>
            </a:extLst>
          </p:cNvPr>
          <p:cNvSpPr txBox="1"/>
          <p:nvPr/>
        </p:nvSpPr>
        <p:spPr>
          <a:xfrm>
            <a:off x="343662" y="1464435"/>
            <a:ext cx="1871631" cy="406441"/>
          </a:xfrm>
          <a:prstGeom prst="rect">
            <a:avLst/>
          </a:prstGeom>
          <a:noFill/>
        </p:spPr>
        <p:txBody>
          <a:bodyPr wrap="square" rtlCol="0" anchor="ctr">
            <a:no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2000" i="0" u="none" strike="noStrike" kern="1200" cap="none" spc="0" normalizeH="0" baseline="0" noProof="0" dirty="0">
                <a:ln>
                  <a:noFill/>
                </a:ln>
                <a:solidFill>
                  <a:schemeClr val="bg1"/>
                </a:solidFill>
                <a:effectLst/>
                <a:uLnTx/>
                <a:uFillTx/>
                <a:latin typeface="Calibri" panose="020F0502020204030204"/>
                <a:ea typeface="ＭＳ Ｐゴシック"/>
                <a:cs typeface="Arial" panose="020B0604020202020204" pitchFamily="34" charset="0"/>
              </a:rPr>
              <a:t>Initial consult</a:t>
            </a:r>
          </a:p>
        </p:txBody>
      </p:sp>
      <p:sp>
        <p:nvSpPr>
          <p:cNvPr id="40" name="TextBox 39">
            <a:extLst>
              <a:ext uri="{FF2B5EF4-FFF2-40B4-BE49-F238E27FC236}">
                <a16:creationId xmlns:a16="http://schemas.microsoft.com/office/drawing/2014/main" id="{98A1BD3C-F6C3-4D23-9C96-33463C5248FC}"/>
              </a:ext>
            </a:extLst>
          </p:cNvPr>
          <p:cNvSpPr txBox="1"/>
          <p:nvPr/>
        </p:nvSpPr>
        <p:spPr>
          <a:xfrm>
            <a:off x="343663" y="1995580"/>
            <a:ext cx="1871631" cy="406441"/>
          </a:xfrm>
          <a:prstGeom prst="rect">
            <a:avLst/>
          </a:prstGeom>
          <a:noFill/>
        </p:spPr>
        <p:txBody>
          <a:bodyPr wrap="square" rtlCol="0" anchor="ctr">
            <a:no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2000" i="0" u="none" strike="noStrike" kern="1200" cap="none" spc="0" normalizeH="0" baseline="0" noProof="0" dirty="0">
                <a:ln>
                  <a:noFill/>
                </a:ln>
                <a:solidFill>
                  <a:schemeClr val="bg1"/>
                </a:solidFill>
                <a:effectLst/>
                <a:uLnTx/>
                <a:uFillTx/>
                <a:latin typeface="Calibri" panose="020F0502020204030204"/>
                <a:ea typeface="ＭＳ Ｐゴシック"/>
                <a:cs typeface="Arial" panose="020B0604020202020204" pitchFamily="34" charset="0"/>
              </a:rPr>
              <a:t>Evaluation</a:t>
            </a:r>
          </a:p>
        </p:txBody>
      </p:sp>
      <p:cxnSp>
        <p:nvCxnSpPr>
          <p:cNvPr id="41" name="Straight Arrow Connector 40">
            <a:extLst>
              <a:ext uri="{FF2B5EF4-FFF2-40B4-BE49-F238E27FC236}">
                <a16:creationId xmlns:a16="http://schemas.microsoft.com/office/drawing/2014/main" id="{69AFEF6B-68DC-42AF-996F-B5923FAFCD8C}"/>
              </a:ext>
            </a:extLst>
          </p:cNvPr>
          <p:cNvCxnSpPr>
            <a:cxnSpLocks/>
          </p:cNvCxnSpPr>
          <p:nvPr/>
        </p:nvCxnSpPr>
        <p:spPr>
          <a:xfrm>
            <a:off x="1224392" y="1846990"/>
            <a:ext cx="0" cy="207442"/>
          </a:xfrm>
          <a:prstGeom prst="straightConnector1">
            <a:avLst/>
          </a:prstGeom>
          <a:noFill/>
          <a:ln w="38100" cap="flat" cmpd="sng" algn="ctr">
            <a:solidFill>
              <a:schemeClr val="bg1"/>
            </a:solidFill>
            <a:prstDash val="solid"/>
            <a:tailEnd type="triangle"/>
          </a:ln>
          <a:effectLst/>
        </p:spPr>
      </p:cxnSp>
      <p:cxnSp>
        <p:nvCxnSpPr>
          <p:cNvPr id="43" name="Straight Arrow Connector 42">
            <a:extLst>
              <a:ext uri="{FF2B5EF4-FFF2-40B4-BE49-F238E27FC236}">
                <a16:creationId xmlns:a16="http://schemas.microsoft.com/office/drawing/2014/main" id="{E78A4BA0-70D4-4B60-9B4F-05B3756DE0C3}"/>
              </a:ext>
            </a:extLst>
          </p:cNvPr>
          <p:cNvCxnSpPr>
            <a:cxnSpLocks/>
          </p:cNvCxnSpPr>
          <p:nvPr/>
        </p:nvCxnSpPr>
        <p:spPr>
          <a:xfrm>
            <a:off x="1224392" y="2384659"/>
            <a:ext cx="0" cy="207442"/>
          </a:xfrm>
          <a:prstGeom prst="straightConnector1">
            <a:avLst/>
          </a:prstGeom>
          <a:noFill/>
          <a:ln w="38100" cap="flat" cmpd="sng" algn="ctr">
            <a:solidFill>
              <a:schemeClr val="bg1"/>
            </a:solidFill>
            <a:prstDash val="solid"/>
            <a:tailEnd type="triangle"/>
          </a:ln>
          <a:effectLst/>
        </p:spPr>
      </p:cxnSp>
      <p:sp>
        <p:nvSpPr>
          <p:cNvPr id="44" name="TextBox 21">
            <a:extLst>
              <a:ext uri="{FF2B5EF4-FFF2-40B4-BE49-F238E27FC236}">
                <a16:creationId xmlns:a16="http://schemas.microsoft.com/office/drawing/2014/main" id="{B2673100-715A-4940-8A4F-826E7356C1BB}"/>
              </a:ext>
            </a:extLst>
          </p:cNvPr>
          <p:cNvSpPr txBox="1">
            <a:spLocks noChangeArrowheads="1"/>
          </p:cNvSpPr>
          <p:nvPr/>
        </p:nvSpPr>
        <p:spPr bwMode="auto">
          <a:xfrm>
            <a:off x="315184" y="3576308"/>
            <a:ext cx="192660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charset="0"/>
              <a:buChar char="•"/>
              <a:defRPr sz="26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charset="0"/>
              <a:buNone/>
              <a:tabLst/>
              <a:defRPr/>
            </a:pPr>
            <a:r>
              <a:rPr kumimoji="0" lang="en-US" altLang="en-US" sz="1600" i="0" u="none" strike="noStrike" kern="0" cap="none" spc="0" normalizeH="0" baseline="0" noProof="0" dirty="0">
                <a:ln>
                  <a:noFill/>
                </a:ln>
                <a:solidFill>
                  <a:srgbClr val="000000"/>
                </a:solidFill>
                <a:effectLst/>
                <a:uLnTx/>
                <a:uFillTx/>
                <a:latin typeface="Calibri" pitchFamily="34" charset="0"/>
                <a:ea typeface="+mn-ea"/>
                <a:cs typeface="Arial" panose="020B0604020202020204" pitchFamily="34" charset="0"/>
              </a:rPr>
              <a:t>4-6 hr</a:t>
            </a:r>
            <a:endParaRPr kumimoji="0" lang="en-US" altLang="en-US" sz="1400" b="0" i="0" u="none" strike="noStrike" kern="0" cap="none" spc="0" normalizeH="0" baseline="0" noProof="0" dirty="0">
              <a:ln>
                <a:noFill/>
              </a:ln>
              <a:solidFill>
                <a:srgbClr val="000000"/>
              </a:solidFill>
              <a:effectLst/>
              <a:uLnTx/>
              <a:uFillTx/>
              <a:latin typeface="Calibri" pitchFamily="34" charset="0"/>
              <a:ea typeface="+mn-ea"/>
              <a:cs typeface="Arial" panose="020B0604020202020204" pitchFamily="34" charset="0"/>
            </a:endParaRPr>
          </a:p>
        </p:txBody>
      </p:sp>
      <p:sp>
        <p:nvSpPr>
          <p:cNvPr id="45" name="Text Box 15">
            <a:extLst>
              <a:ext uri="{FF2B5EF4-FFF2-40B4-BE49-F238E27FC236}">
                <a16:creationId xmlns:a16="http://schemas.microsoft.com/office/drawing/2014/main" id="{146AF52F-0B0A-43F2-A9BD-F55370065005}"/>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cs typeface="+mn-cs"/>
              </a:rPr>
              <a:t>Beaupierre. J Adv Pract Oncol. 2019;10(suppl 3):29.</a:t>
            </a:r>
            <a:r>
              <a:rPr lang="en-US" altLang="en-US" sz="1200" b="0" dirty="0">
                <a:solidFill>
                  <a:schemeClr val="bg2"/>
                </a:solidFill>
                <a:latin typeface="Calibri" panose="020F0502020204030204" pitchFamily="34" charset="0"/>
              </a:rPr>
              <a:t> </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Perica. Biol Blood Marrow Transplant. 2018;24:1135.</a:t>
            </a:r>
            <a:endParaRPr lang="en-US" altLang="en-US" sz="1200" b="0" dirty="0">
              <a:solidFill>
                <a:schemeClr val="bg2"/>
              </a:solidFill>
              <a:latin typeface="Calibri" panose="020F0502020204030204" pitchFamily="34" charset="0"/>
              <a:cs typeface="+mn-cs"/>
            </a:endParaRPr>
          </a:p>
        </p:txBody>
      </p:sp>
    </p:spTree>
    <p:extLst>
      <p:ext uri="{BB962C8B-B14F-4D97-AF65-F5344CB8AC3E}">
        <p14:creationId xmlns:p14="http://schemas.microsoft.com/office/powerpoint/2010/main" val="22347642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F5CFC-7FEE-4C2A-A21D-935B032FBAD3}"/>
              </a:ext>
            </a:extLst>
          </p:cNvPr>
          <p:cNvSpPr>
            <a:spLocks noGrp="1"/>
          </p:cNvSpPr>
          <p:nvPr>
            <p:ph type="title"/>
          </p:nvPr>
        </p:nvSpPr>
        <p:spPr/>
        <p:txBody>
          <a:bodyPr/>
          <a:lstStyle/>
          <a:p>
            <a:r>
              <a:rPr lang="en-US" dirty="0"/>
              <a:t>BCMA-Targeted CAR T-Cell Therapies Indicated for MM</a:t>
            </a:r>
          </a:p>
        </p:txBody>
      </p:sp>
      <p:graphicFrame>
        <p:nvGraphicFramePr>
          <p:cNvPr id="6" name="Group 3">
            <a:extLst>
              <a:ext uri="{FF2B5EF4-FFF2-40B4-BE49-F238E27FC236}">
                <a16:creationId xmlns:a16="http://schemas.microsoft.com/office/drawing/2014/main" id="{338EFCEF-9DF6-4296-A66C-002A035010D8}"/>
              </a:ext>
            </a:extLst>
          </p:cNvPr>
          <p:cNvGraphicFramePr>
            <a:graphicFrameLocks/>
          </p:cNvGraphicFramePr>
          <p:nvPr/>
        </p:nvGraphicFramePr>
        <p:xfrm>
          <a:off x="719328" y="1609443"/>
          <a:ext cx="10753344" cy="2712768"/>
        </p:xfrm>
        <a:graphic>
          <a:graphicData uri="http://schemas.openxmlformats.org/drawingml/2006/table">
            <a:tbl>
              <a:tblPr/>
              <a:tblGrid>
                <a:gridCol w="2788853">
                  <a:extLst>
                    <a:ext uri="{9D8B030D-6E8A-4147-A177-3AD203B41FA5}">
                      <a16:colId xmlns:a16="http://schemas.microsoft.com/office/drawing/2014/main" val="20000"/>
                    </a:ext>
                  </a:extLst>
                </a:gridCol>
                <a:gridCol w="7964491">
                  <a:extLst>
                    <a:ext uri="{9D8B030D-6E8A-4147-A177-3AD203B41FA5}">
                      <a16:colId xmlns:a16="http://schemas.microsoft.com/office/drawing/2014/main" val="1911323649"/>
                    </a:ext>
                  </a:extLst>
                </a:gridCol>
              </a:tblGrid>
              <a:tr h="25582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BCMA-Targeted Therapy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Indications</a:t>
                      </a:r>
                      <a:endParaRPr kumimoji="0" lang="en-GB" sz="20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58176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Idecabtagene vicleucel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1" i="0" u="none" strike="noStrike" cap="none" normalizeH="0" baseline="0" dirty="0">
                          <a:ln>
                            <a:noFill/>
                          </a:ln>
                          <a:solidFill>
                            <a:schemeClr val="bg2">
                              <a:lumMod val="10000"/>
                            </a:schemeClr>
                          </a:solidFill>
                          <a:effectLst/>
                          <a:latin typeface="Calibri" panose="020F0502020204030204" pitchFamily="34" charset="0"/>
                        </a:rPr>
                        <a:t>Adults with R/R multiple myeloma after ≥4 prior lines of therapy</a:t>
                      </a:r>
                      <a:r>
                        <a:rPr kumimoji="0" lang="en-US" sz="2000" b="0" i="0" u="none" strike="noStrike" cap="none" normalizeH="0" baseline="0" dirty="0">
                          <a:ln>
                            <a:noFill/>
                          </a:ln>
                          <a:solidFill>
                            <a:schemeClr val="bg2">
                              <a:lumMod val="10000"/>
                            </a:schemeClr>
                          </a:solidFill>
                          <a:effectLst/>
                          <a:latin typeface="Calibri" panose="020F0502020204030204" pitchFamily="34" charset="0"/>
                        </a:rPr>
                        <a:t>, including an immunomodulatory agent, a proteasome inhibitor, and an anti-CD38 monoclonal Ab</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31581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Ciltacabtagene autoleucel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1" i="0" u="none" strike="noStrike" cap="none" normalizeH="0" baseline="0" dirty="0">
                          <a:ln>
                            <a:noFill/>
                          </a:ln>
                          <a:solidFill>
                            <a:schemeClr val="bg2">
                              <a:lumMod val="10000"/>
                            </a:schemeClr>
                          </a:solidFill>
                          <a:effectLst/>
                          <a:latin typeface="Calibri" panose="020F0502020204030204" pitchFamily="34" charset="0"/>
                        </a:rPr>
                        <a:t>Adults with R/R multiple myeloma after ≥4 prior lines of therapy</a:t>
                      </a:r>
                      <a:r>
                        <a:rPr kumimoji="0" lang="en-US" sz="2000" b="0" i="0" u="none" strike="noStrike" cap="none" normalizeH="0" baseline="0" dirty="0">
                          <a:ln>
                            <a:noFill/>
                          </a:ln>
                          <a:solidFill>
                            <a:schemeClr val="bg2">
                              <a:lumMod val="10000"/>
                            </a:schemeClr>
                          </a:solidFill>
                          <a:effectLst/>
                          <a:latin typeface="Calibri" panose="020F0502020204030204" pitchFamily="34" charset="0"/>
                        </a:rPr>
                        <a:t>, including an immunomodulatory agent, a proteasome inhibitor, and an anti-CD38 monoclonal Ab</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099520903"/>
                  </a:ext>
                </a:extLst>
              </a:tr>
            </a:tbl>
          </a:graphicData>
        </a:graphic>
      </p:graphicFrame>
      <p:sp>
        <p:nvSpPr>
          <p:cNvPr id="13" name="Text Box 15">
            <a:extLst>
              <a:ext uri="{FF2B5EF4-FFF2-40B4-BE49-F238E27FC236}">
                <a16:creationId xmlns:a16="http://schemas.microsoft.com/office/drawing/2014/main" id="{92F06A06-E752-81B9-CB72-C0DC28F1A4B5}"/>
              </a:ext>
            </a:extLst>
          </p:cNvPr>
          <p:cNvSpPr txBox="1">
            <a:spLocks noChangeArrowheads="1"/>
          </p:cNvSpPr>
          <p:nvPr/>
        </p:nvSpPr>
        <p:spPr bwMode="auto">
          <a:xfrm>
            <a:off x="441935" y="6359731"/>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Idecabtagene vicleucel PI. Ciltacabtagene autoleucel PI.</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7667660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F5CFC-7FEE-4C2A-A21D-935B032FBAD3}"/>
              </a:ext>
            </a:extLst>
          </p:cNvPr>
          <p:cNvSpPr>
            <a:spLocks noGrp="1"/>
          </p:cNvSpPr>
          <p:nvPr>
            <p:ph type="title"/>
          </p:nvPr>
        </p:nvSpPr>
        <p:spPr/>
        <p:txBody>
          <a:bodyPr/>
          <a:lstStyle/>
          <a:p>
            <a:r>
              <a:rPr lang="en-US" dirty="0">
                <a:cs typeface="Calibri" panose="020F0502020204030204" pitchFamily="34" charset="0"/>
              </a:rPr>
              <a:t>KarMMA: Idecabtagene Vicleucel (Ide-cel) in R/R MM</a:t>
            </a:r>
          </a:p>
        </p:txBody>
      </p:sp>
      <p:sp>
        <p:nvSpPr>
          <p:cNvPr id="13" name="Text Box 15">
            <a:extLst>
              <a:ext uri="{FF2B5EF4-FFF2-40B4-BE49-F238E27FC236}">
                <a16:creationId xmlns:a16="http://schemas.microsoft.com/office/drawing/2014/main" id="{92F06A06-E752-81B9-CB72-C0DC28F1A4B5}"/>
              </a:ext>
            </a:extLst>
          </p:cNvPr>
          <p:cNvSpPr txBox="1">
            <a:spLocks noChangeArrowheads="1"/>
          </p:cNvSpPr>
          <p:nvPr/>
        </p:nvSpPr>
        <p:spPr bwMode="auto">
          <a:xfrm>
            <a:off x="441935" y="6359731"/>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cs typeface="Calibri" panose="020F0502020204030204" pitchFamily="34" charset="0"/>
              </a:rPr>
              <a:t>Anderson. ASCO 2021. Abstr 8016. Munshi. NEJM. 2021;384:705.</a:t>
            </a:r>
          </a:p>
        </p:txBody>
      </p:sp>
      <p:grpSp>
        <p:nvGrpSpPr>
          <p:cNvPr id="4" name="Group 3">
            <a:extLst>
              <a:ext uri="{FF2B5EF4-FFF2-40B4-BE49-F238E27FC236}">
                <a16:creationId xmlns:a16="http://schemas.microsoft.com/office/drawing/2014/main" id="{9855ED90-BF0D-D769-EB8B-27376ACC8209}"/>
              </a:ext>
            </a:extLst>
          </p:cNvPr>
          <p:cNvGrpSpPr/>
          <p:nvPr/>
        </p:nvGrpSpPr>
        <p:grpSpPr>
          <a:xfrm>
            <a:off x="268592" y="1624183"/>
            <a:ext cx="4917139" cy="4462259"/>
            <a:chOff x="268592" y="1624183"/>
            <a:chExt cx="4917139" cy="4462259"/>
          </a:xfrm>
        </p:grpSpPr>
        <p:grpSp>
          <p:nvGrpSpPr>
            <p:cNvPr id="10" name="Group 9">
              <a:extLst>
                <a:ext uri="{FF2B5EF4-FFF2-40B4-BE49-F238E27FC236}">
                  <a16:creationId xmlns:a16="http://schemas.microsoft.com/office/drawing/2014/main" id="{B405E66F-079C-E1FC-EE40-05984E6551CD}"/>
                </a:ext>
              </a:extLst>
            </p:cNvPr>
            <p:cNvGrpSpPr/>
            <p:nvPr/>
          </p:nvGrpSpPr>
          <p:grpSpPr>
            <a:xfrm>
              <a:off x="1516933" y="3172706"/>
              <a:ext cx="1957916" cy="1303508"/>
              <a:chOff x="12055" y="3171216"/>
              <a:chExt cx="1957916" cy="1303508"/>
            </a:xfrm>
          </p:grpSpPr>
          <p:sp>
            <p:nvSpPr>
              <p:cNvPr id="14" name="Freeform: Shape 13">
                <a:extLst>
                  <a:ext uri="{FF2B5EF4-FFF2-40B4-BE49-F238E27FC236}">
                    <a16:creationId xmlns:a16="http://schemas.microsoft.com/office/drawing/2014/main" id="{831243D5-47DD-280C-8F5A-68F019525838}"/>
                  </a:ext>
                </a:extLst>
              </p:cNvPr>
              <p:cNvSpPr/>
              <p:nvPr/>
            </p:nvSpPr>
            <p:spPr bwMode="auto">
              <a:xfrm>
                <a:off x="12055" y="3171216"/>
                <a:ext cx="1957916" cy="1303508"/>
              </a:xfrm>
              <a:custGeom>
                <a:avLst/>
                <a:gdLst>
                  <a:gd name="connsiteX0" fmla="*/ 0 w 1877438"/>
                  <a:gd name="connsiteY0" fmla="*/ 1332690 h 1332690"/>
                  <a:gd name="connsiteX1" fmla="*/ 1877438 w 1877438"/>
                  <a:gd name="connsiteY1" fmla="*/ 1332690 h 1332690"/>
                  <a:gd name="connsiteX2" fmla="*/ 943583 w 1877438"/>
                  <a:gd name="connsiteY2" fmla="*/ 0 h 1332690"/>
                  <a:gd name="connsiteX3" fmla="*/ 0 w 1877438"/>
                  <a:gd name="connsiteY3" fmla="*/ 1332690 h 1332690"/>
                  <a:gd name="connsiteX0" fmla="*/ 0 w 1877438"/>
                  <a:gd name="connsiteY0" fmla="*/ 1332690 h 1332690"/>
                  <a:gd name="connsiteX1" fmla="*/ 1877438 w 1877438"/>
                  <a:gd name="connsiteY1" fmla="*/ 1332690 h 1332690"/>
                  <a:gd name="connsiteX2" fmla="*/ 943583 w 1877438"/>
                  <a:gd name="connsiteY2" fmla="*/ 0 h 1332690"/>
                  <a:gd name="connsiteX3" fmla="*/ 0 w 1877438"/>
                  <a:gd name="connsiteY3" fmla="*/ 1332690 h 1332690"/>
                  <a:gd name="connsiteX0" fmla="*/ 0 w 1933730"/>
                  <a:gd name="connsiteY0" fmla="*/ 1332690 h 1332690"/>
                  <a:gd name="connsiteX1" fmla="*/ 1877438 w 1933730"/>
                  <a:gd name="connsiteY1" fmla="*/ 1332690 h 1332690"/>
                  <a:gd name="connsiteX2" fmla="*/ 943583 w 1933730"/>
                  <a:gd name="connsiteY2" fmla="*/ 0 h 1332690"/>
                  <a:gd name="connsiteX3" fmla="*/ 0 w 1933730"/>
                  <a:gd name="connsiteY3" fmla="*/ 1332690 h 1332690"/>
                  <a:gd name="connsiteX0" fmla="*/ 0 w 1925089"/>
                  <a:gd name="connsiteY0" fmla="*/ 1332690 h 1332690"/>
                  <a:gd name="connsiteX1" fmla="*/ 1877438 w 1925089"/>
                  <a:gd name="connsiteY1" fmla="*/ 1332690 h 1332690"/>
                  <a:gd name="connsiteX2" fmla="*/ 943583 w 1925089"/>
                  <a:gd name="connsiteY2" fmla="*/ 0 h 1332690"/>
                  <a:gd name="connsiteX3" fmla="*/ 0 w 1925089"/>
                  <a:gd name="connsiteY3" fmla="*/ 1332690 h 1332690"/>
                  <a:gd name="connsiteX0" fmla="*/ 0 w 1925089"/>
                  <a:gd name="connsiteY0" fmla="*/ 1332690 h 1332690"/>
                  <a:gd name="connsiteX1" fmla="*/ 1877438 w 1925089"/>
                  <a:gd name="connsiteY1" fmla="*/ 1332690 h 1332690"/>
                  <a:gd name="connsiteX2" fmla="*/ 943583 w 1925089"/>
                  <a:gd name="connsiteY2" fmla="*/ 0 h 1332690"/>
                  <a:gd name="connsiteX3" fmla="*/ 0 w 1925089"/>
                  <a:gd name="connsiteY3" fmla="*/ 1332690 h 1332690"/>
                  <a:gd name="connsiteX0" fmla="*/ 27854 w 1952943"/>
                  <a:gd name="connsiteY0" fmla="*/ 1332690 h 1332690"/>
                  <a:gd name="connsiteX1" fmla="*/ 1905292 w 1952943"/>
                  <a:gd name="connsiteY1" fmla="*/ 1332690 h 1332690"/>
                  <a:gd name="connsiteX2" fmla="*/ 971437 w 1952943"/>
                  <a:gd name="connsiteY2" fmla="*/ 0 h 1332690"/>
                  <a:gd name="connsiteX3" fmla="*/ 27854 w 1952943"/>
                  <a:gd name="connsiteY3" fmla="*/ 1332690 h 1332690"/>
                  <a:gd name="connsiteX0" fmla="*/ 25840 w 1950929"/>
                  <a:gd name="connsiteY0" fmla="*/ 1332690 h 1332690"/>
                  <a:gd name="connsiteX1" fmla="*/ 1903278 w 1950929"/>
                  <a:gd name="connsiteY1" fmla="*/ 1332690 h 1332690"/>
                  <a:gd name="connsiteX2" fmla="*/ 969423 w 1950929"/>
                  <a:gd name="connsiteY2" fmla="*/ 0 h 1332690"/>
                  <a:gd name="connsiteX3" fmla="*/ 25840 w 1950929"/>
                  <a:gd name="connsiteY3" fmla="*/ 1332690 h 1332690"/>
                  <a:gd name="connsiteX0" fmla="*/ 25840 w 1932622"/>
                  <a:gd name="connsiteY0" fmla="*/ 1332690 h 1332690"/>
                  <a:gd name="connsiteX1" fmla="*/ 1903278 w 1932622"/>
                  <a:gd name="connsiteY1" fmla="*/ 1332690 h 1332690"/>
                  <a:gd name="connsiteX2" fmla="*/ 969423 w 1932622"/>
                  <a:gd name="connsiteY2" fmla="*/ 0 h 1332690"/>
                  <a:gd name="connsiteX3" fmla="*/ 25840 w 1932622"/>
                  <a:gd name="connsiteY3" fmla="*/ 1332690 h 1332690"/>
                  <a:gd name="connsiteX0" fmla="*/ 25840 w 1932622"/>
                  <a:gd name="connsiteY0" fmla="*/ 1284052 h 1284052"/>
                  <a:gd name="connsiteX1" fmla="*/ 1903278 w 1932622"/>
                  <a:gd name="connsiteY1" fmla="*/ 1284052 h 1284052"/>
                  <a:gd name="connsiteX2" fmla="*/ 969423 w 1932622"/>
                  <a:gd name="connsiteY2" fmla="*/ 0 h 1284052"/>
                  <a:gd name="connsiteX3" fmla="*/ 25840 w 1932622"/>
                  <a:gd name="connsiteY3" fmla="*/ 1284052 h 1284052"/>
                  <a:gd name="connsiteX0" fmla="*/ 26486 w 1933268"/>
                  <a:gd name="connsiteY0" fmla="*/ 1284052 h 1284052"/>
                  <a:gd name="connsiteX1" fmla="*/ 1903924 w 1933268"/>
                  <a:gd name="connsiteY1" fmla="*/ 1284052 h 1284052"/>
                  <a:gd name="connsiteX2" fmla="*/ 970069 w 1933268"/>
                  <a:gd name="connsiteY2" fmla="*/ 0 h 1284052"/>
                  <a:gd name="connsiteX3" fmla="*/ 26486 w 1933268"/>
                  <a:gd name="connsiteY3" fmla="*/ 1284052 h 1284052"/>
                  <a:gd name="connsiteX0" fmla="*/ 26486 w 1929792"/>
                  <a:gd name="connsiteY0" fmla="*/ 1284052 h 1284052"/>
                  <a:gd name="connsiteX1" fmla="*/ 1903924 w 1929792"/>
                  <a:gd name="connsiteY1" fmla="*/ 1284052 h 1284052"/>
                  <a:gd name="connsiteX2" fmla="*/ 970069 w 1929792"/>
                  <a:gd name="connsiteY2" fmla="*/ 0 h 1284052"/>
                  <a:gd name="connsiteX3" fmla="*/ 26486 w 1929792"/>
                  <a:gd name="connsiteY3" fmla="*/ 1284052 h 1284052"/>
                  <a:gd name="connsiteX0" fmla="*/ 29330 w 1932636"/>
                  <a:gd name="connsiteY0" fmla="*/ 1284052 h 1284052"/>
                  <a:gd name="connsiteX1" fmla="*/ 1906768 w 1932636"/>
                  <a:gd name="connsiteY1" fmla="*/ 1284052 h 1284052"/>
                  <a:gd name="connsiteX2" fmla="*/ 972913 w 1932636"/>
                  <a:gd name="connsiteY2" fmla="*/ 0 h 1284052"/>
                  <a:gd name="connsiteX3" fmla="*/ 29330 w 1932636"/>
                  <a:gd name="connsiteY3" fmla="*/ 1284052 h 1284052"/>
                  <a:gd name="connsiteX0" fmla="*/ 29330 w 1936112"/>
                  <a:gd name="connsiteY0" fmla="*/ 1284052 h 1284052"/>
                  <a:gd name="connsiteX1" fmla="*/ 1906768 w 1936112"/>
                  <a:gd name="connsiteY1" fmla="*/ 1284052 h 1284052"/>
                  <a:gd name="connsiteX2" fmla="*/ 972913 w 1936112"/>
                  <a:gd name="connsiteY2" fmla="*/ 0 h 1284052"/>
                  <a:gd name="connsiteX3" fmla="*/ 29330 w 1936112"/>
                  <a:gd name="connsiteY3" fmla="*/ 1284052 h 1284052"/>
                  <a:gd name="connsiteX0" fmla="*/ 31967 w 1933018"/>
                  <a:gd name="connsiteY0" fmla="*/ 1303508 h 1303508"/>
                  <a:gd name="connsiteX1" fmla="*/ 1909405 w 1933018"/>
                  <a:gd name="connsiteY1" fmla="*/ 1303508 h 1303508"/>
                  <a:gd name="connsiteX2" fmla="*/ 946367 w 1933018"/>
                  <a:gd name="connsiteY2" fmla="*/ 0 h 1303508"/>
                  <a:gd name="connsiteX3" fmla="*/ 31967 w 1933018"/>
                  <a:gd name="connsiteY3" fmla="*/ 1303508 h 1303508"/>
                  <a:gd name="connsiteX0" fmla="*/ 31050 w 1933921"/>
                  <a:gd name="connsiteY0" fmla="*/ 1293780 h 1293780"/>
                  <a:gd name="connsiteX1" fmla="*/ 1908488 w 1933921"/>
                  <a:gd name="connsiteY1" fmla="*/ 1293780 h 1293780"/>
                  <a:gd name="connsiteX2" fmla="*/ 955178 w 1933921"/>
                  <a:gd name="connsiteY2" fmla="*/ 0 h 1293780"/>
                  <a:gd name="connsiteX3" fmla="*/ 31050 w 1933921"/>
                  <a:gd name="connsiteY3" fmla="*/ 1293780 h 1293780"/>
                  <a:gd name="connsiteX0" fmla="*/ 31050 w 1933921"/>
                  <a:gd name="connsiteY0" fmla="*/ 1303508 h 1303508"/>
                  <a:gd name="connsiteX1" fmla="*/ 1908488 w 1933921"/>
                  <a:gd name="connsiteY1" fmla="*/ 1293780 h 1303508"/>
                  <a:gd name="connsiteX2" fmla="*/ 955178 w 1933921"/>
                  <a:gd name="connsiteY2" fmla="*/ 0 h 1303508"/>
                  <a:gd name="connsiteX3" fmla="*/ 31050 w 1933921"/>
                  <a:gd name="connsiteY3" fmla="*/ 1303508 h 1303508"/>
                  <a:gd name="connsiteX0" fmla="*/ 31050 w 1957916"/>
                  <a:gd name="connsiteY0" fmla="*/ 1303508 h 1303508"/>
                  <a:gd name="connsiteX1" fmla="*/ 1937671 w 1957916"/>
                  <a:gd name="connsiteY1" fmla="*/ 1303508 h 1303508"/>
                  <a:gd name="connsiteX2" fmla="*/ 955178 w 1957916"/>
                  <a:gd name="connsiteY2" fmla="*/ 0 h 1303508"/>
                  <a:gd name="connsiteX3" fmla="*/ 31050 w 1957916"/>
                  <a:gd name="connsiteY3" fmla="*/ 1303508 h 1303508"/>
                </a:gdLst>
                <a:ahLst/>
                <a:cxnLst>
                  <a:cxn ang="0">
                    <a:pos x="connsiteX0" y="connsiteY0"/>
                  </a:cxn>
                  <a:cxn ang="0">
                    <a:pos x="connsiteX1" y="connsiteY1"/>
                  </a:cxn>
                  <a:cxn ang="0">
                    <a:pos x="connsiteX2" y="connsiteY2"/>
                  </a:cxn>
                  <a:cxn ang="0">
                    <a:pos x="connsiteX3" y="connsiteY3"/>
                  </a:cxn>
                </a:cxnLst>
                <a:rect l="l" t="t" r="r" b="b"/>
                <a:pathLst>
                  <a:path w="1957916" h="1303508">
                    <a:moveTo>
                      <a:pt x="31050" y="1303508"/>
                    </a:moveTo>
                    <a:lnTo>
                      <a:pt x="1937671" y="1303508"/>
                    </a:lnTo>
                    <a:cubicBezTo>
                      <a:pt x="1957126" y="1141380"/>
                      <a:pt x="2132224" y="16213"/>
                      <a:pt x="955178" y="0"/>
                    </a:cubicBezTo>
                    <a:cubicBezTo>
                      <a:pt x="47262" y="25940"/>
                      <a:pt x="-72711" y="538265"/>
                      <a:pt x="31050" y="1303508"/>
                    </a:cubicBezTo>
                    <a:close/>
                  </a:path>
                </a:pathLst>
              </a:custGeom>
              <a:solidFill>
                <a:schemeClr val="accent5">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5" name="Freeform: Shape 14">
                <a:extLst>
                  <a:ext uri="{FF2B5EF4-FFF2-40B4-BE49-F238E27FC236}">
                    <a16:creationId xmlns:a16="http://schemas.microsoft.com/office/drawing/2014/main" id="{1F4255E3-3785-381D-ED05-09D3DCD59343}"/>
                  </a:ext>
                </a:extLst>
              </p:cNvPr>
              <p:cNvSpPr/>
              <p:nvPr/>
            </p:nvSpPr>
            <p:spPr bwMode="auto">
              <a:xfrm>
                <a:off x="456141" y="3761645"/>
                <a:ext cx="1069744" cy="712196"/>
              </a:xfrm>
              <a:custGeom>
                <a:avLst/>
                <a:gdLst>
                  <a:gd name="connsiteX0" fmla="*/ 0 w 1877438"/>
                  <a:gd name="connsiteY0" fmla="*/ 1332690 h 1332690"/>
                  <a:gd name="connsiteX1" fmla="*/ 1877438 w 1877438"/>
                  <a:gd name="connsiteY1" fmla="*/ 1332690 h 1332690"/>
                  <a:gd name="connsiteX2" fmla="*/ 943583 w 1877438"/>
                  <a:gd name="connsiteY2" fmla="*/ 0 h 1332690"/>
                  <a:gd name="connsiteX3" fmla="*/ 0 w 1877438"/>
                  <a:gd name="connsiteY3" fmla="*/ 1332690 h 1332690"/>
                  <a:gd name="connsiteX0" fmla="*/ 0 w 1877438"/>
                  <a:gd name="connsiteY0" fmla="*/ 1332690 h 1332690"/>
                  <a:gd name="connsiteX1" fmla="*/ 1877438 w 1877438"/>
                  <a:gd name="connsiteY1" fmla="*/ 1332690 h 1332690"/>
                  <a:gd name="connsiteX2" fmla="*/ 943583 w 1877438"/>
                  <a:gd name="connsiteY2" fmla="*/ 0 h 1332690"/>
                  <a:gd name="connsiteX3" fmla="*/ 0 w 1877438"/>
                  <a:gd name="connsiteY3" fmla="*/ 1332690 h 1332690"/>
                  <a:gd name="connsiteX0" fmla="*/ 0 w 1933730"/>
                  <a:gd name="connsiteY0" fmla="*/ 1332690 h 1332690"/>
                  <a:gd name="connsiteX1" fmla="*/ 1877438 w 1933730"/>
                  <a:gd name="connsiteY1" fmla="*/ 1332690 h 1332690"/>
                  <a:gd name="connsiteX2" fmla="*/ 943583 w 1933730"/>
                  <a:gd name="connsiteY2" fmla="*/ 0 h 1332690"/>
                  <a:gd name="connsiteX3" fmla="*/ 0 w 1933730"/>
                  <a:gd name="connsiteY3" fmla="*/ 1332690 h 1332690"/>
                  <a:gd name="connsiteX0" fmla="*/ 0 w 1925089"/>
                  <a:gd name="connsiteY0" fmla="*/ 1332690 h 1332690"/>
                  <a:gd name="connsiteX1" fmla="*/ 1877438 w 1925089"/>
                  <a:gd name="connsiteY1" fmla="*/ 1332690 h 1332690"/>
                  <a:gd name="connsiteX2" fmla="*/ 943583 w 1925089"/>
                  <a:gd name="connsiteY2" fmla="*/ 0 h 1332690"/>
                  <a:gd name="connsiteX3" fmla="*/ 0 w 1925089"/>
                  <a:gd name="connsiteY3" fmla="*/ 1332690 h 1332690"/>
                  <a:gd name="connsiteX0" fmla="*/ 0 w 1925089"/>
                  <a:gd name="connsiteY0" fmla="*/ 1332690 h 1332690"/>
                  <a:gd name="connsiteX1" fmla="*/ 1877438 w 1925089"/>
                  <a:gd name="connsiteY1" fmla="*/ 1332690 h 1332690"/>
                  <a:gd name="connsiteX2" fmla="*/ 943583 w 1925089"/>
                  <a:gd name="connsiteY2" fmla="*/ 0 h 1332690"/>
                  <a:gd name="connsiteX3" fmla="*/ 0 w 1925089"/>
                  <a:gd name="connsiteY3" fmla="*/ 1332690 h 1332690"/>
                  <a:gd name="connsiteX0" fmla="*/ 27854 w 1952943"/>
                  <a:gd name="connsiteY0" fmla="*/ 1332690 h 1332690"/>
                  <a:gd name="connsiteX1" fmla="*/ 1905292 w 1952943"/>
                  <a:gd name="connsiteY1" fmla="*/ 1332690 h 1332690"/>
                  <a:gd name="connsiteX2" fmla="*/ 971437 w 1952943"/>
                  <a:gd name="connsiteY2" fmla="*/ 0 h 1332690"/>
                  <a:gd name="connsiteX3" fmla="*/ 27854 w 1952943"/>
                  <a:gd name="connsiteY3" fmla="*/ 1332690 h 1332690"/>
                  <a:gd name="connsiteX0" fmla="*/ 25840 w 1950929"/>
                  <a:gd name="connsiteY0" fmla="*/ 1332690 h 1332690"/>
                  <a:gd name="connsiteX1" fmla="*/ 1903278 w 1950929"/>
                  <a:gd name="connsiteY1" fmla="*/ 1332690 h 1332690"/>
                  <a:gd name="connsiteX2" fmla="*/ 969423 w 1950929"/>
                  <a:gd name="connsiteY2" fmla="*/ 0 h 1332690"/>
                  <a:gd name="connsiteX3" fmla="*/ 25840 w 1950929"/>
                  <a:gd name="connsiteY3" fmla="*/ 1332690 h 1332690"/>
                  <a:gd name="connsiteX0" fmla="*/ 25840 w 1932622"/>
                  <a:gd name="connsiteY0" fmla="*/ 1332690 h 1332690"/>
                  <a:gd name="connsiteX1" fmla="*/ 1903278 w 1932622"/>
                  <a:gd name="connsiteY1" fmla="*/ 1332690 h 1332690"/>
                  <a:gd name="connsiteX2" fmla="*/ 969423 w 1932622"/>
                  <a:gd name="connsiteY2" fmla="*/ 0 h 1332690"/>
                  <a:gd name="connsiteX3" fmla="*/ 25840 w 1932622"/>
                  <a:gd name="connsiteY3" fmla="*/ 1332690 h 1332690"/>
                  <a:gd name="connsiteX0" fmla="*/ 25840 w 1932622"/>
                  <a:gd name="connsiteY0" fmla="*/ 1284052 h 1284052"/>
                  <a:gd name="connsiteX1" fmla="*/ 1903278 w 1932622"/>
                  <a:gd name="connsiteY1" fmla="*/ 1284052 h 1284052"/>
                  <a:gd name="connsiteX2" fmla="*/ 969423 w 1932622"/>
                  <a:gd name="connsiteY2" fmla="*/ 0 h 1284052"/>
                  <a:gd name="connsiteX3" fmla="*/ 25840 w 1932622"/>
                  <a:gd name="connsiteY3" fmla="*/ 1284052 h 1284052"/>
                  <a:gd name="connsiteX0" fmla="*/ 26486 w 1933268"/>
                  <a:gd name="connsiteY0" fmla="*/ 1284052 h 1284052"/>
                  <a:gd name="connsiteX1" fmla="*/ 1903924 w 1933268"/>
                  <a:gd name="connsiteY1" fmla="*/ 1284052 h 1284052"/>
                  <a:gd name="connsiteX2" fmla="*/ 970069 w 1933268"/>
                  <a:gd name="connsiteY2" fmla="*/ 0 h 1284052"/>
                  <a:gd name="connsiteX3" fmla="*/ 26486 w 1933268"/>
                  <a:gd name="connsiteY3" fmla="*/ 1284052 h 1284052"/>
                  <a:gd name="connsiteX0" fmla="*/ 26486 w 1929792"/>
                  <a:gd name="connsiteY0" fmla="*/ 1284052 h 1284052"/>
                  <a:gd name="connsiteX1" fmla="*/ 1903924 w 1929792"/>
                  <a:gd name="connsiteY1" fmla="*/ 1284052 h 1284052"/>
                  <a:gd name="connsiteX2" fmla="*/ 970069 w 1929792"/>
                  <a:gd name="connsiteY2" fmla="*/ 0 h 1284052"/>
                  <a:gd name="connsiteX3" fmla="*/ 26486 w 1929792"/>
                  <a:gd name="connsiteY3" fmla="*/ 1284052 h 1284052"/>
                  <a:gd name="connsiteX0" fmla="*/ 29330 w 1932636"/>
                  <a:gd name="connsiteY0" fmla="*/ 1284052 h 1284052"/>
                  <a:gd name="connsiteX1" fmla="*/ 1906768 w 1932636"/>
                  <a:gd name="connsiteY1" fmla="*/ 1284052 h 1284052"/>
                  <a:gd name="connsiteX2" fmla="*/ 972913 w 1932636"/>
                  <a:gd name="connsiteY2" fmla="*/ 0 h 1284052"/>
                  <a:gd name="connsiteX3" fmla="*/ 29330 w 1932636"/>
                  <a:gd name="connsiteY3" fmla="*/ 1284052 h 1284052"/>
                  <a:gd name="connsiteX0" fmla="*/ 29330 w 1936112"/>
                  <a:gd name="connsiteY0" fmla="*/ 1284052 h 1284052"/>
                  <a:gd name="connsiteX1" fmla="*/ 1906768 w 1936112"/>
                  <a:gd name="connsiteY1" fmla="*/ 1284052 h 1284052"/>
                  <a:gd name="connsiteX2" fmla="*/ 972913 w 1936112"/>
                  <a:gd name="connsiteY2" fmla="*/ 0 h 1284052"/>
                  <a:gd name="connsiteX3" fmla="*/ 29330 w 1936112"/>
                  <a:gd name="connsiteY3" fmla="*/ 1284052 h 1284052"/>
                  <a:gd name="connsiteX0" fmla="*/ 31967 w 1933018"/>
                  <a:gd name="connsiteY0" fmla="*/ 1303508 h 1303508"/>
                  <a:gd name="connsiteX1" fmla="*/ 1909405 w 1933018"/>
                  <a:gd name="connsiteY1" fmla="*/ 1303508 h 1303508"/>
                  <a:gd name="connsiteX2" fmla="*/ 946367 w 1933018"/>
                  <a:gd name="connsiteY2" fmla="*/ 0 h 1303508"/>
                  <a:gd name="connsiteX3" fmla="*/ 31967 w 1933018"/>
                  <a:gd name="connsiteY3" fmla="*/ 1303508 h 1303508"/>
                  <a:gd name="connsiteX0" fmla="*/ 31050 w 1933921"/>
                  <a:gd name="connsiteY0" fmla="*/ 1293780 h 1293780"/>
                  <a:gd name="connsiteX1" fmla="*/ 1908488 w 1933921"/>
                  <a:gd name="connsiteY1" fmla="*/ 1293780 h 1293780"/>
                  <a:gd name="connsiteX2" fmla="*/ 955178 w 1933921"/>
                  <a:gd name="connsiteY2" fmla="*/ 0 h 1293780"/>
                  <a:gd name="connsiteX3" fmla="*/ 31050 w 1933921"/>
                  <a:gd name="connsiteY3" fmla="*/ 1293780 h 1293780"/>
                  <a:gd name="connsiteX0" fmla="*/ 31050 w 1933921"/>
                  <a:gd name="connsiteY0" fmla="*/ 1303508 h 1303508"/>
                  <a:gd name="connsiteX1" fmla="*/ 1908488 w 1933921"/>
                  <a:gd name="connsiteY1" fmla="*/ 1293780 h 1303508"/>
                  <a:gd name="connsiteX2" fmla="*/ 955178 w 1933921"/>
                  <a:gd name="connsiteY2" fmla="*/ 0 h 1303508"/>
                  <a:gd name="connsiteX3" fmla="*/ 31050 w 1933921"/>
                  <a:gd name="connsiteY3" fmla="*/ 1303508 h 1303508"/>
                  <a:gd name="connsiteX0" fmla="*/ 31050 w 1957916"/>
                  <a:gd name="connsiteY0" fmla="*/ 1303508 h 1303508"/>
                  <a:gd name="connsiteX1" fmla="*/ 1937671 w 1957916"/>
                  <a:gd name="connsiteY1" fmla="*/ 1303508 h 1303508"/>
                  <a:gd name="connsiteX2" fmla="*/ 955178 w 1957916"/>
                  <a:gd name="connsiteY2" fmla="*/ 0 h 1303508"/>
                  <a:gd name="connsiteX3" fmla="*/ 31050 w 1957916"/>
                  <a:gd name="connsiteY3" fmla="*/ 1303508 h 1303508"/>
                </a:gdLst>
                <a:ahLst/>
                <a:cxnLst>
                  <a:cxn ang="0">
                    <a:pos x="connsiteX0" y="connsiteY0"/>
                  </a:cxn>
                  <a:cxn ang="0">
                    <a:pos x="connsiteX1" y="connsiteY1"/>
                  </a:cxn>
                  <a:cxn ang="0">
                    <a:pos x="connsiteX2" y="connsiteY2"/>
                  </a:cxn>
                  <a:cxn ang="0">
                    <a:pos x="connsiteX3" y="connsiteY3"/>
                  </a:cxn>
                </a:cxnLst>
                <a:rect l="l" t="t" r="r" b="b"/>
                <a:pathLst>
                  <a:path w="1957916" h="1303508">
                    <a:moveTo>
                      <a:pt x="31050" y="1303508"/>
                    </a:moveTo>
                    <a:lnTo>
                      <a:pt x="1937671" y="1303508"/>
                    </a:lnTo>
                    <a:cubicBezTo>
                      <a:pt x="1957126" y="1141380"/>
                      <a:pt x="2132224" y="16213"/>
                      <a:pt x="955178" y="0"/>
                    </a:cubicBezTo>
                    <a:cubicBezTo>
                      <a:pt x="47262" y="25940"/>
                      <a:pt x="-72711" y="538265"/>
                      <a:pt x="31050" y="1303508"/>
                    </a:cubicBezTo>
                    <a:close/>
                  </a:path>
                </a:pathLst>
              </a:cu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cxnSp>
          <p:nvCxnSpPr>
            <p:cNvPr id="16" name="Straight Connector 15">
              <a:extLst>
                <a:ext uri="{FF2B5EF4-FFF2-40B4-BE49-F238E27FC236}">
                  <a16:creationId xmlns:a16="http://schemas.microsoft.com/office/drawing/2014/main" id="{7ACF6733-64A9-1FC9-B344-097570002046}"/>
                </a:ext>
              </a:extLst>
            </p:cNvPr>
            <p:cNvCxnSpPr>
              <a:cxnSpLocks/>
            </p:cNvCxnSpPr>
            <p:nvPr/>
          </p:nvCxnSpPr>
          <p:spPr bwMode="auto">
            <a:xfrm>
              <a:off x="2487113" y="2819407"/>
              <a:ext cx="3629" cy="521571"/>
            </a:xfrm>
            <a:prstGeom prst="line">
              <a:avLst/>
            </a:prstGeom>
            <a:noFill/>
            <a:ln w="19050" cap="flat" cmpd="sng" algn="ctr">
              <a:solidFill>
                <a:schemeClr val="accent6"/>
              </a:solidFill>
              <a:prstDash val="solid"/>
              <a:round/>
              <a:headEnd type="none" w="med" len="med"/>
              <a:tailEnd type="none" w="med" len="med"/>
            </a:ln>
            <a:effectLst/>
          </p:spPr>
        </p:cxnSp>
        <p:sp>
          <p:nvSpPr>
            <p:cNvPr id="17" name="Arrow: Up 16">
              <a:extLst>
                <a:ext uri="{FF2B5EF4-FFF2-40B4-BE49-F238E27FC236}">
                  <a16:creationId xmlns:a16="http://schemas.microsoft.com/office/drawing/2014/main" id="{B2414738-51F4-A64A-721A-0C765D0F8951}"/>
                </a:ext>
              </a:extLst>
            </p:cNvPr>
            <p:cNvSpPr/>
            <p:nvPr/>
          </p:nvSpPr>
          <p:spPr bwMode="auto">
            <a:xfrm>
              <a:off x="2277122" y="2376718"/>
              <a:ext cx="250131" cy="481803"/>
            </a:xfrm>
            <a:prstGeom prst="upArrow">
              <a:avLst>
                <a:gd name="adj1" fmla="val 38576"/>
                <a:gd name="adj2" fmla="val 40480"/>
              </a:avLst>
            </a:prstGeom>
            <a:solidFill>
              <a:schemeClr val="tx2"/>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8" name="Freeform: Shape 17">
              <a:extLst>
                <a:ext uri="{FF2B5EF4-FFF2-40B4-BE49-F238E27FC236}">
                  <a16:creationId xmlns:a16="http://schemas.microsoft.com/office/drawing/2014/main" id="{B7D723D8-EC33-E55E-34A5-38C6D1C12BD1}"/>
                </a:ext>
              </a:extLst>
            </p:cNvPr>
            <p:cNvSpPr/>
            <p:nvPr/>
          </p:nvSpPr>
          <p:spPr bwMode="auto">
            <a:xfrm>
              <a:off x="2307836" y="2462181"/>
              <a:ext cx="188734" cy="680714"/>
            </a:xfrm>
            <a:custGeom>
              <a:avLst/>
              <a:gdLst>
                <a:gd name="connsiteX0" fmla="*/ 5065 w 226947"/>
                <a:gd name="connsiteY0" fmla="*/ 390426 h 687060"/>
                <a:gd name="connsiteX1" fmla="*/ 14492 w 226947"/>
                <a:gd name="connsiteY1" fmla="*/ 644950 h 687060"/>
                <a:gd name="connsiteX2" fmla="*/ 127614 w 226947"/>
                <a:gd name="connsiteY2" fmla="*/ 626096 h 687060"/>
                <a:gd name="connsiteX3" fmla="*/ 99333 w 226947"/>
                <a:gd name="connsiteY3" fmla="*/ 60488 h 687060"/>
                <a:gd name="connsiteX4" fmla="*/ 212455 w 226947"/>
                <a:gd name="connsiteY4" fmla="*/ 51061 h 687060"/>
                <a:gd name="connsiteX5" fmla="*/ 221882 w 226947"/>
                <a:gd name="connsiteY5" fmla="*/ 371572 h 687060"/>
                <a:gd name="connsiteX0" fmla="*/ 5065 w 225733"/>
                <a:gd name="connsiteY0" fmla="*/ 384714 h 680714"/>
                <a:gd name="connsiteX1" fmla="*/ 14492 w 225733"/>
                <a:gd name="connsiteY1" fmla="*/ 639238 h 680714"/>
                <a:gd name="connsiteX2" fmla="*/ 127614 w 225733"/>
                <a:gd name="connsiteY2" fmla="*/ 620384 h 680714"/>
                <a:gd name="connsiteX3" fmla="*/ 122024 w 225733"/>
                <a:gd name="connsiteY3" fmla="*/ 64301 h 680714"/>
                <a:gd name="connsiteX4" fmla="*/ 212455 w 225733"/>
                <a:gd name="connsiteY4" fmla="*/ 45349 h 680714"/>
                <a:gd name="connsiteX5" fmla="*/ 221882 w 225733"/>
                <a:gd name="connsiteY5" fmla="*/ 365860 h 680714"/>
                <a:gd name="connsiteX0" fmla="*/ 4138 w 224806"/>
                <a:gd name="connsiteY0" fmla="*/ 384714 h 680714"/>
                <a:gd name="connsiteX1" fmla="*/ 13565 w 224806"/>
                <a:gd name="connsiteY1" fmla="*/ 639238 h 680714"/>
                <a:gd name="connsiteX2" fmla="*/ 109669 w 224806"/>
                <a:gd name="connsiteY2" fmla="*/ 620384 h 680714"/>
                <a:gd name="connsiteX3" fmla="*/ 121097 w 224806"/>
                <a:gd name="connsiteY3" fmla="*/ 64301 h 680714"/>
                <a:gd name="connsiteX4" fmla="*/ 211528 w 224806"/>
                <a:gd name="connsiteY4" fmla="*/ 45349 h 680714"/>
                <a:gd name="connsiteX5" fmla="*/ 220955 w 224806"/>
                <a:gd name="connsiteY5" fmla="*/ 365860 h 680714"/>
                <a:gd name="connsiteX0" fmla="*/ 4138 w 224806"/>
                <a:gd name="connsiteY0" fmla="*/ 384714 h 680714"/>
                <a:gd name="connsiteX1" fmla="*/ 13565 w 224806"/>
                <a:gd name="connsiteY1" fmla="*/ 639238 h 680714"/>
                <a:gd name="connsiteX2" fmla="*/ 109669 w 224806"/>
                <a:gd name="connsiteY2" fmla="*/ 620384 h 680714"/>
                <a:gd name="connsiteX3" fmla="*/ 121097 w 224806"/>
                <a:gd name="connsiteY3" fmla="*/ 64301 h 680714"/>
                <a:gd name="connsiteX4" fmla="*/ 211528 w 224806"/>
                <a:gd name="connsiteY4" fmla="*/ 45349 h 680714"/>
                <a:gd name="connsiteX5" fmla="*/ 220955 w 224806"/>
                <a:gd name="connsiteY5" fmla="*/ 365860 h 680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4806" h="680714">
                  <a:moveTo>
                    <a:pt x="4138" y="384714"/>
                  </a:moveTo>
                  <a:cubicBezTo>
                    <a:pt x="-1361" y="492337"/>
                    <a:pt x="-4023" y="599960"/>
                    <a:pt x="13565" y="639238"/>
                  </a:cubicBezTo>
                  <a:cubicBezTo>
                    <a:pt x="31153" y="678516"/>
                    <a:pt x="91747" y="716207"/>
                    <a:pt x="109669" y="620384"/>
                  </a:cubicBezTo>
                  <a:cubicBezTo>
                    <a:pt x="127591" y="524561"/>
                    <a:pt x="104121" y="160140"/>
                    <a:pt x="121097" y="64301"/>
                  </a:cubicBezTo>
                  <a:cubicBezTo>
                    <a:pt x="138073" y="-31538"/>
                    <a:pt x="194885" y="-4911"/>
                    <a:pt x="211528" y="45349"/>
                  </a:cubicBezTo>
                  <a:cubicBezTo>
                    <a:pt x="228171" y="95609"/>
                    <a:pt x="226454" y="231528"/>
                    <a:pt x="220955" y="365860"/>
                  </a:cubicBezTo>
                </a:path>
              </a:pathLst>
            </a:custGeom>
            <a:noFill/>
            <a:ln w="19050">
              <a:solidFill>
                <a:schemeClr val="accent6"/>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9" name="Text Box 18">
              <a:extLst>
                <a:ext uri="{FF2B5EF4-FFF2-40B4-BE49-F238E27FC236}">
                  <a16:creationId xmlns:a16="http://schemas.microsoft.com/office/drawing/2014/main" id="{715D0E7A-D885-6823-834D-756594267731}"/>
                </a:ext>
              </a:extLst>
            </p:cNvPr>
            <p:cNvSpPr txBox="1">
              <a:spLocks noChangeArrowheads="1"/>
            </p:cNvSpPr>
            <p:nvPr/>
          </p:nvSpPr>
          <p:spPr bwMode="auto">
            <a:xfrm>
              <a:off x="390168" y="4500990"/>
              <a:ext cx="4428745" cy="40011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defTabSz="609570" rtl="0" eaLnBrk="1" fontAlgn="auto" latinLnBrk="0" hangingPunct="1">
                <a:lnSpc>
                  <a:spcPct val="100000"/>
                </a:lnSpc>
                <a:spcBef>
                  <a:spcPct val="20000"/>
                </a:spcBef>
                <a:spcAft>
                  <a:spcPts val="0"/>
                </a:spcAft>
                <a:buClr>
                  <a:srgbClr val="FFF450"/>
                </a:buClr>
                <a:buSzTx/>
                <a:buFontTx/>
                <a:buNone/>
                <a:tabLst/>
                <a:defRPr/>
              </a:pPr>
              <a:r>
                <a:rPr kumimoji="0" lang="en-US" altLang="ko-KR" sz="2000" b="1" i="0" u="none" strike="noStrike" kern="1200" cap="none" spc="0" normalizeH="0" baseline="0" noProof="0" dirty="0">
                  <a:ln>
                    <a:noFill/>
                  </a:ln>
                  <a:solidFill>
                    <a:srgbClr val="000000"/>
                  </a:solidFill>
                  <a:effectLst/>
                  <a:uLnTx/>
                  <a:uFillTx/>
                  <a:latin typeface="Calibri" panose="020F0502020204030204" pitchFamily="34" charset="0"/>
                  <a:ea typeface="굴림" panose="020B0600000101010101" pitchFamily="34" charset="-127"/>
                  <a:cs typeface="Calibri" panose="020F0502020204030204" pitchFamily="34" charset="0"/>
                </a:rPr>
                <a:t>Idecabtagene CAR design</a:t>
              </a:r>
            </a:p>
          </p:txBody>
        </p:sp>
        <p:grpSp>
          <p:nvGrpSpPr>
            <p:cNvPr id="20" name="Group 48">
              <a:extLst>
                <a:ext uri="{FF2B5EF4-FFF2-40B4-BE49-F238E27FC236}">
                  <a16:creationId xmlns:a16="http://schemas.microsoft.com/office/drawing/2014/main" id="{5153AF6A-AD02-C66E-6CD8-644FB08A4E9F}"/>
                </a:ext>
              </a:extLst>
            </p:cNvPr>
            <p:cNvGrpSpPr/>
            <p:nvPr/>
          </p:nvGrpSpPr>
          <p:grpSpPr>
            <a:xfrm>
              <a:off x="390169" y="4922244"/>
              <a:ext cx="4429671" cy="554486"/>
              <a:chOff x="5036916" y="2420090"/>
              <a:chExt cx="8108794" cy="422800"/>
            </a:xfrm>
          </p:grpSpPr>
          <p:sp>
            <p:nvSpPr>
              <p:cNvPr id="21" name="Rectangle 55">
                <a:extLst>
                  <a:ext uri="{FF2B5EF4-FFF2-40B4-BE49-F238E27FC236}">
                    <a16:creationId xmlns:a16="http://schemas.microsoft.com/office/drawing/2014/main" id="{160AAF84-B041-FA8D-E911-9AA09FD7CDB8}"/>
                  </a:ext>
                </a:extLst>
              </p:cNvPr>
              <p:cNvSpPr>
                <a:spLocks noChangeArrowheads="1"/>
              </p:cNvSpPr>
              <p:nvPr/>
            </p:nvSpPr>
            <p:spPr bwMode="auto">
              <a:xfrm>
                <a:off x="5902092" y="2421192"/>
                <a:ext cx="503707" cy="420597"/>
              </a:xfrm>
              <a:prstGeom prst="rect">
                <a:avLst/>
              </a:prstGeom>
              <a:solidFill>
                <a:schemeClr val="tx2">
                  <a:lumMod val="75000"/>
                </a:schemeClr>
              </a:solidFill>
              <a:ln w="28575" cmpd="sng" algn="ctr">
                <a:solidFill>
                  <a:srgbClr val="FFFFFF"/>
                </a:solidFill>
                <a:miter lim="800000"/>
                <a:headEnd/>
                <a:tailEnd/>
              </a:ln>
              <a:effectLst/>
            </p:spPr>
            <p:txBody>
              <a:bodyPr wrap="none"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defTabSz="609570" rtl="0" eaLnBrk="1" fontAlgn="auto" latinLnBrk="0" hangingPunct="1">
                  <a:lnSpc>
                    <a:spcPct val="100000"/>
                  </a:lnSpc>
                  <a:spcBef>
                    <a:spcPct val="20000"/>
                  </a:spcBef>
                  <a:spcAft>
                    <a:spcPts val="0"/>
                  </a:spcAft>
                  <a:buClr>
                    <a:srgbClr val="4F81BD"/>
                  </a:buClr>
                  <a:buSzTx/>
                  <a:buFontTx/>
                  <a:buNone/>
                  <a:tabLst/>
                  <a:defRPr/>
                </a:pPr>
                <a:r>
                  <a:rPr kumimoji="0" lang="en-US" altLang="ko-KR" sz="1400" b="1" i="0" u="none" strike="noStrike" kern="0" cap="none" spc="0" normalizeH="0" baseline="0" noProof="0" dirty="0">
                    <a:ln>
                      <a:noFill/>
                    </a:ln>
                    <a:solidFill>
                      <a:srgbClr val="FFFFFF"/>
                    </a:solidFill>
                    <a:effectLst/>
                    <a:uLnTx/>
                    <a:uFillTx/>
                    <a:latin typeface="Calibri" panose="020F0502020204030204" pitchFamily="34" charset="0"/>
                    <a:ea typeface="굴림" panose="020B0600000101010101" pitchFamily="34" charset="-127"/>
                    <a:cs typeface="Calibri" panose="020F0502020204030204" pitchFamily="34" charset="0"/>
                  </a:rPr>
                  <a:t>SP</a:t>
                </a:r>
              </a:p>
            </p:txBody>
          </p:sp>
          <p:sp>
            <p:nvSpPr>
              <p:cNvPr id="22" name="Rectangle 56">
                <a:extLst>
                  <a:ext uri="{FF2B5EF4-FFF2-40B4-BE49-F238E27FC236}">
                    <a16:creationId xmlns:a16="http://schemas.microsoft.com/office/drawing/2014/main" id="{D3A395C9-7D5A-018E-B44E-D751A7C22D83}"/>
                  </a:ext>
                </a:extLst>
              </p:cNvPr>
              <p:cNvSpPr>
                <a:spLocks noChangeArrowheads="1"/>
              </p:cNvSpPr>
              <p:nvPr/>
            </p:nvSpPr>
            <p:spPr bwMode="auto">
              <a:xfrm>
                <a:off x="6405800" y="2421192"/>
                <a:ext cx="2780308" cy="420597"/>
              </a:xfrm>
              <a:prstGeom prst="rect">
                <a:avLst/>
              </a:prstGeom>
              <a:solidFill>
                <a:schemeClr val="accent4"/>
              </a:solidFill>
              <a:ln w="28575" cmpd="sng" algn="ctr">
                <a:solidFill>
                  <a:srgbClr val="FFFFFF"/>
                </a:solidFill>
                <a:miter lim="800000"/>
                <a:headEnd/>
                <a:tailEnd/>
              </a:ln>
              <a:effectLst/>
            </p:spPr>
            <p:txBody>
              <a:bodyPr wrap="none"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defTabSz="609570" rtl="0" eaLnBrk="1" fontAlgn="auto" latinLnBrk="0" hangingPunct="1">
                  <a:lnSpc>
                    <a:spcPct val="100000"/>
                  </a:lnSpc>
                  <a:spcBef>
                    <a:spcPct val="20000"/>
                  </a:spcBef>
                  <a:spcAft>
                    <a:spcPts val="0"/>
                  </a:spcAft>
                  <a:buClr>
                    <a:srgbClr val="4F81BD"/>
                  </a:buClr>
                  <a:buSzTx/>
                  <a:buFontTx/>
                  <a:buNone/>
                  <a:tabLst/>
                  <a:defRPr/>
                </a:pPr>
                <a:r>
                  <a:rPr kumimoji="0" lang="en-US" altLang="ko-KR" sz="1400" b="1" i="0" u="none" strike="noStrike" kern="0" cap="none" spc="0" normalizeH="0" baseline="0" noProof="0" dirty="0">
                    <a:ln>
                      <a:noFill/>
                    </a:ln>
                    <a:solidFill>
                      <a:srgbClr val="FFFFFF"/>
                    </a:solidFill>
                    <a:effectLst/>
                    <a:uLnTx/>
                    <a:uFillTx/>
                    <a:latin typeface="Calibri" panose="020F0502020204030204" pitchFamily="34" charset="0"/>
                    <a:ea typeface="굴림" panose="020B0600000101010101" pitchFamily="34" charset="-127"/>
                    <a:cs typeface="Calibri" panose="020F0502020204030204" pitchFamily="34" charset="0"/>
                  </a:rPr>
                  <a:t>Anti-BCMA scFv</a:t>
                </a:r>
              </a:p>
            </p:txBody>
          </p:sp>
          <p:sp>
            <p:nvSpPr>
              <p:cNvPr id="23" name="Rectangle 57">
                <a:extLst>
                  <a:ext uri="{FF2B5EF4-FFF2-40B4-BE49-F238E27FC236}">
                    <a16:creationId xmlns:a16="http://schemas.microsoft.com/office/drawing/2014/main" id="{5B2A6849-A6B1-58C7-E46A-347ACC9B766E}"/>
                  </a:ext>
                </a:extLst>
              </p:cNvPr>
              <p:cNvSpPr>
                <a:spLocks noChangeArrowheads="1"/>
              </p:cNvSpPr>
              <p:nvPr/>
            </p:nvSpPr>
            <p:spPr bwMode="auto">
              <a:xfrm>
                <a:off x="11810683" y="2421192"/>
                <a:ext cx="1335027" cy="420597"/>
              </a:xfrm>
              <a:prstGeom prst="rect">
                <a:avLst/>
              </a:prstGeom>
              <a:solidFill>
                <a:schemeClr val="accent1"/>
              </a:solidFill>
              <a:ln w="28575" cmpd="sng" algn="ctr">
                <a:solidFill>
                  <a:srgbClr val="FFFFFF"/>
                </a:solidFill>
                <a:miter lim="800000"/>
                <a:headEnd/>
                <a:tailEnd/>
              </a:ln>
              <a:effectLst/>
            </p:spPr>
            <p:txBody>
              <a:bodyPr wrap="none"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609570" rtl="0" eaLnBrk="1" fontAlgn="auto" latinLnBrk="0" hangingPunct="1">
                  <a:lnSpc>
                    <a:spcPct val="100000"/>
                  </a:lnSpc>
                  <a:spcBef>
                    <a:spcPct val="20000"/>
                  </a:spcBef>
                  <a:spcAft>
                    <a:spcPts val="0"/>
                  </a:spcAft>
                  <a:buClr>
                    <a:srgbClr val="4F81BD"/>
                  </a:buClr>
                  <a:buSzTx/>
                  <a:buFontTx/>
                  <a:buNone/>
                  <a:tabLst/>
                  <a:defRPr/>
                </a:pPr>
                <a:r>
                  <a:rPr kumimoji="0" lang="en-US" altLang="ko-KR" sz="1400" b="1" i="0" u="none" strike="noStrike" kern="0" cap="none" spc="0" normalizeH="0" baseline="0" noProof="0" dirty="0">
                    <a:ln>
                      <a:noFill/>
                    </a:ln>
                    <a:solidFill>
                      <a:srgbClr val="FFFFFF"/>
                    </a:solidFill>
                    <a:effectLst/>
                    <a:uLnTx/>
                    <a:uFillTx/>
                    <a:latin typeface="Calibri" panose="020F0502020204030204" pitchFamily="34" charset="0"/>
                    <a:ea typeface="굴림" panose="020B0600000101010101" pitchFamily="34" charset="-127"/>
                    <a:cs typeface="Calibri" panose="020F0502020204030204" pitchFamily="34" charset="0"/>
                  </a:rPr>
                  <a:t>  CD3 </a:t>
                </a:r>
                <a:r>
                  <a:rPr kumimoji="0" lang="el-GR" altLang="ko-KR" sz="1400" b="1"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ζ</a:t>
                </a:r>
                <a:r>
                  <a:rPr kumimoji="0" lang="en-US" altLang="ko-KR" sz="1400" b="1" i="0" u="none" strike="noStrike" kern="1200" cap="none" spc="0" normalizeH="0" baseline="0" noProof="0" dirty="0">
                    <a:ln>
                      <a:noFill/>
                    </a:ln>
                    <a:solidFill>
                      <a:srgbClr val="FFFFFF"/>
                    </a:solidFill>
                    <a:effectLst/>
                    <a:uLnTx/>
                    <a:uFillTx/>
                    <a:latin typeface="Calibri" panose="020F0502020204030204" pitchFamily="34" charset="0"/>
                    <a:ea typeface="굴림" panose="020B0600000101010101" pitchFamily="34" charset="-127"/>
                    <a:cs typeface="Calibri" panose="020F0502020204030204" pitchFamily="34" charset="0"/>
                  </a:rPr>
                  <a:t> </a:t>
                </a:r>
                <a:endParaRPr kumimoji="0" lang="en-US" altLang="ko-KR" sz="1400" b="1" i="0" u="none" strike="noStrike" kern="0" cap="none" spc="0" normalizeH="0" baseline="0" noProof="0" dirty="0">
                  <a:ln>
                    <a:noFill/>
                  </a:ln>
                  <a:solidFill>
                    <a:srgbClr val="FFFFFF"/>
                  </a:solidFill>
                  <a:effectLst/>
                  <a:uLnTx/>
                  <a:uFillTx/>
                  <a:latin typeface="Calibri" panose="020F0502020204030204" pitchFamily="34" charset="0"/>
                  <a:ea typeface="굴림" panose="020B0600000101010101" pitchFamily="34" charset="-127"/>
                  <a:cs typeface="Calibri" panose="020F0502020204030204" pitchFamily="34" charset="0"/>
                </a:endParaRPr>
              </a:p>
            </p:txBody>
          </p:sp>
          <p:sp>
            <p:nvSpPr>
              <p:cNvPr id="24" name="Rectangle 58">
                <a:extLst>
                  <a:ext uri="{FF2B5EF4-FFF2-40B4-BE49-F238E27FC236}">
                    <a16:creationId xmlns:a16="http://schemas.microsoft.com/office/drawing/2014/main" id="{A2BD0756-B7D5-BE88-B52B-CE11C77EACD1}"/>
                  </a:ext>
                </a:extLst>
              </p:cNvPr>
              <p:cNvSpPr>
                <a:spLocks noChangeArrowheads="1"/>
              </p:cNvSpPr>
              <p:nvPr/>
            </p:nvSpPr>
            <p:spPr bwMode="auto">
              <a:xfrm>
                <a:off x="9175805" y="2421328"/>
                <a:ext cx="1115272" cy="420597"/>
              </a:xfrm>
              <a:prstGeom prst="rect">
                <a:avLst/>
              </a:prstGeom>
              <a:solidFill>
                <a:schemeClr val="tx2">
                  <a:lumMod val="50000"/>
                </a:schemeClr>
              </a:solidFill>
              <a:ln w="28575" cmpd="sng" algn="ctr">
                <a:solidFill>
                  <a:srgbClr val="FFFFFF"/>
                </a:solidFill>
                <a:miter lim="800000"/>
                <a:headEnd/>
                <a:tailEnd/>
              </a:ln>
              <a:effectLst/>
            </p:spPr>
            <p:txBody>
              <a:bodyPr wrap="square" lIns="0" tIns="60960" rIns="0" bIns="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defTabSz="609570" rtl="0" eaLnBrk="1" fontAlgn="auto" latinLnBrk="0" hangingPunct="1">
                  <a:lnSpc>
                    <a:spcPts val="1067"/>
                  </a:lnSpc>
                  <a:spcBef>
                    <a:spcPts val="0"/>
                  </a:spcBef>
                  <a:spcAft>
                    <a:spcPts val="0"/>
                  </a:spcAft>
                  <a:buClr>
                    <a:srgbClr val="4F81BD"/>
                  </a:buClr>
                  <a:buSzTx/>
                  <a:buFontTx/>
                  <a:buNone/>
                  <a:tabLst/>
                  <a:defRPr/>
                </a:pPr>
                <a:endParaRPr kumimoji="0" lang="en-US" altLang="ko-KR" sz="1400" b="1" i="0" u="none" strike="noStrike" kern="0" cap="none" spc="0" normalizeH="0" baseline="0" noProof="0" dirty="0">
                  <a:ln>
                    <a:noFill/>
                  </a:ln>
                  <a:solidFill>
                    <a:srgbClr val="FFFFFF"/>
                  </a:solidFill>
                  <a:effectLst/>
                  <a:uLnTx/>
                  <a:uFillTx/>
                  <a:latin typeface="Calibri" panose="020F0502020204030204" pitchFamily="34" charset="0"/>
                  <a:ea typeface="굴림" panose="020B0600000101010101" pitchFamily="34" charset="-127"/>
                  <a:cs typeface="Calibri" panose="020F0502020204030204" pitchFamily="34" charset="0"/>
                </a:endParaRPr>
              </a:p>
            </p:txBody>
          </p:sp>
          <p:sp>
            <p:nvSpPr>
              <p:cNvPr id="25" name="Rectangle 59">
                <a:extLst>
                  <a:ext uri="{FF2B5EF4-FFF2-40B4-BE49-F238E27FC236}">
                    <a16:creationId xmlns:a16="http://schemas.microsoft.com/office/drawing/2014/main" id="{CB9A161D-4677-711D-BC87-B7A2194B2032}"/>
                  </a:ext>
                </a:extLst>
              </p:cNvPr>
              <p:cNvSpPr>
                <a:spLocks noChangeArrowheads="1"/>
              </p:cNvSpPr>
              <p:nvPr/>
            </p:nvSpPr>
            <p:spPr bwMode="auto">
              <a:xfrm>
                <a:off x="10295460" y="2420739"/>
                <a:ext cx="1515225" cy="421502"/>
              </a:xfrm>
              <a:prstGeom prst="rect">
                <a:avLst/>
              </a:prstGeom>
              <a:solidFill>
                <a:schemeClr val="accent3"/>
              </a:solidFill>
              <a:ln w="28575" cmpd="sng" algn="ctr">
                <a:solidFill>
                  <a:srgbClr val="FFFFFF"/>
                </a:solidFill>
                <a:miter lim="800000"/>
                <a:headEnd/>
                <a:tailEnd/>
              </a:ln>
              <a:effectLst/>
            </p:spPr>
            <p:txBody>
              <a:bodyPr wrap="none"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defTabSz="609570" rtl="0" eaLnBrk="1" fontAlgn="auto" latinLnBrk="0" hangingPunct="1">
                  <a:lnSpc>
                    <a:spcPct val="100000"/>
                  </a:lnSpc>
                  <a:spcBef>
                    <a:spcPct val="20000"/>
                  </a:spcBef>
                  <a:spcAft>
                    <a:spcPts val="0"/>
                  </a:spcAft>
                  <a:buClr>
                    <a:srgbClr val="4F81BD"/>
                  </a:buClr>
                  <a:buSzTx/>
                  <a:buFontTx/>
                  <a:buNone/>
                  <a:tabLst/>
                  <a:defRPr/>
                </a:pPr>
                <a:r>
                  <a:rPr kumimoji="0" lang="en-US" altLang="ko-KR" sz="1400" b="1" i="0" u="none" strike="noStrike" kern="0" cap="none" spc="0" normalizeH="0" baseline="0" noProof="0" dirty="0">
                    <a:ln>
                      <a:noFill/>
                    </a:ln>
                    <a:solidFill>
                      <a:srgbClr val="FFFFFF"/>
                    </a:solidFill>
                    <a:effectLst/>
                    <a:uLnTx/>
                    <a:uFillTx/>
                    <a:latin typeface="Calibri" panose="020F0502020204030204" pitchFamily="34" charset="0"/>
                    <a:ea typeface="굴림" panose="020B0600000101010101" pitchFamily="34" charset="-127"/>
                    <a:cs typeface="Calibri" panose="020F0502020204030204" pitchFamily="34" charset="0"/>
                  </a:rPr>
                  <a:t>4-1BB</a:t>
                </a:r>
              </a:p>
            </p:txBody>
          </p:sp>
          <p:sp>
            <p:nvSpPr>
              <p:cNvPr id="26" name="Rectangle 60">
                <a:extLst>
                  <a:ext uri="{FF2B5EF4-FFF2-40B4-BE49-F238E27FC236}">
                    <a16:creationId xmlns:a16="http://schemas.microsoft.com/office/drawing/2014/main" id="{4C2D8B67-DBAC-61FA-462F-AFB29DECE5D8}"/>
                  </a:ext>
                </a:extLst>
              </p:cNvPr>
              <p:cNvSpPr>
                <a:spLocks noChangeArrowheads="1"/>
              </p:cNvSpPr>
              <p:nvPr/>
            </p:nvSpPr>
            <p:spPr bwMode="auto">
              <a:xfrm>
                <a:off x="5036916" y="2420090"/>
                <a:ext cx="856197" cy="422800"/>
              </a:xfrm>
              <a:prstGeom prst="rect">
                <a:avLst/>
              </a:prstGeom>
              <a:solidFill>
                <a:schemeClr val="tx2">
                  <a:lumMod val="75000"/>
                </a:schemeClr>
              </a:solidFill>
              <a:ln w="28575" cmpd="sng" algn="ctr">
                <a:solidFill>
                  <a:srgbClr val="FFFFFF"/>
                </a:solidFill>
                <a:miter lim="800000"/>
                <a:headEnd/>
                <a:tailEnd/>
              </a:ln>
              <a:effectLst/>
            </p:spPr>
            <p:txBody>
              <a:bodyPr wrap="none"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defTabSz="609570" rtl="0" eaLnBrk="1" fontAlgn="auto" latinLnBrk="0" hangingPunct="1">
                  <a:lnSpc>
                    <a:spcPct val="100000"/>
                  </a:lnSpc>
                  <a:spcBef>
                    <a:spcPct val="20000"/>
                  </a:spcBef>
                  <a:spcAft>
                    <a:spcPts val="0"/>
                  </a:spcAft>
                  <a:buClr>
                    <a:srgbClr val="62C3F2"/>
                  </a:buClr>
                  <a:buSzTx/>
                  <a:buFontTx/>
                  <a:buNone/>
                  <a:tabLst/>
                  <a:defRPr/>
                </a:pPr>
                <a:r>
                  <a:rPr kumimoji="0" lang="en-US" altLang="ko-KR" sz="1400" b="1" i="0" u="none" strike="noStrike" kern="1200" cap="none" spc="0" normalizeH="0" baseline="0" noProof="0" dirty="0">
                    <a:ln>
                      <a:noFill/>
                    </a:ln>
                    <a:solidFill>
                      <a:srgbClr val="FFFFFF"/>
                    </a:solidFill>
                    <a:effectLst/>
                    <a:uLnTx/>
                    <a:uFillTx/>
                    <a:latin typeface="Calibri" panose="020F0502020204030204" pitchFamily="34" charset="0"/>
                    <a:ea typeface="굴림" panose="020B0600000101010101" pitchFamily="34" charset="-127"/>
                    <a:cs typeface="Calibri" panose="020F0502020204030204" pitchFamily="34" charset="0"/>
                  </a:rPr>
                  <a:t>MND</a:t>
                </a:r>
                <a:endParaRPr kumimoji="0" lang="en-US" altLang="ko-KR" sz="1400" b="1" i="0" u="none" strike="noStrike" kern="1200" cap="none" spc="0" normalizeH="0" baseline="-25000" noProof="0" dirty="0">
                  <a:ln>
                    <a:noFill/>
                  </a:ln>
                  <a:solidFill>
                    <a:srgbClr val="FFFFFF"/>
                  </a:solidFill>
                  <a:effectLst/>
                  <a:uLnTx/>
                  <a:uFillTx/>
                  <a:latin typeface="Calibri" panose="020F0502020204030204" pitchFamily="34" charset="0"/>
                  <a:ea typeface="굴림" panose="020B0600000101010101" pitchFamily="34" charset="-127"/>
                  <a:cs typeface="Calibri" panose="020F0502020204030204" pitchFamily="34" charset="0"/>
                </a:endParaRPr>
              </a:p>
            </p:txBody>
          </p:sp>
          <p:sp>
            <p:nvSpPr>
              <p:cNvPr id="27" name="Rectangle 61">
                <a:extLst>
                  <a:ext uri="{FF2B5EF4-FFF2-40B4-BE49-F238E27FC236}">
                    <a16:creationId xmlns:a16="http://schemas.microsoft.com/office/drawing/2014/main" id="{57DE4876-B46F-F631-4D23-A4560F30C1E0}"/>
                  </a:ext>
                </a:extLst>
              </p:cNvPr>
              <p:cNvSpPr/>
              <p:nvPr/>
            </p:nvSpPr>
            <p:spPr>
              <a:xfrm>
                <a:off x="9242930" y="2525883"/>
                <a:ext cx="981024" cy="234682"/>
              </a:xfrm>
              <a:prstGeom prst="rect">
                <a:avLst/>
              </a:prstGeom>
              <a:ln w="28575" cmpd="sng">
                <a:noFill/>
              </a:ln>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defTabSz="60957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CD8 </a:t>
                </a:r>
              </a:p>
            </p:txBody>
          </p:sp>
        </p:grpSp>
        <p:sp>
          <p:nvSpPr>
            <p:cNvPr id="28" name="Right Brace 49">
              <a:extLst>
                <a:ext uri="{FF2B5EF4-FFF2-40B4-BE49-F238E27FC236}">
                  <a16:creationId xmlns:a16="http://schemas.microsoft.com/office/drawing/2014/main" id="{104DF882-60F1-015A-EFEB-B1F8F4865A52}"/>
                </a:ext>
              </a:extLst>
            </p:cNvPr>
            <p:cNvSpPr/>
            <p:nvPr/>
          </p:nvSpPr>
          <p:spPr>
            <a:xfrm rot="5400000">
              <a:off x="1757670" y="4938820"/>
              <a:ext cx="279405" cy="1482049"/>
            </a:xfrm>
            <a:prstGeom prst="rightBrace">
              <a:avLst/>
            </a:prstGeom>
            <a:noFill/>
            <a:ln w="12700" cap="flat" cmpd="sng" algn="ctr">
              <a:solidFill>
                <a:schemeClr val="bg1"/>
              </a:solidFill>
              <a:prstDash val="solid"/>
              <a:miter lim="800000"/>
            </a:ln>
            <a:effectLst/>
          </p:spPr>
          <p:txBody>
            <a:bodyPr rtlCol="0" anchor="ctr"/>
            <a:lstStyle/>
            <a:p>
              <a:pPr marL="0" marR="0" lvl="0" indent="0" algn="ctr" defTabSz="1219140" rtl="0" eaLnBrk="1" fontAlgn="auto" latinLnBrk="0" hangingPunct="1">
                <a:lnSpc>
                  <a:spcPct val="100000"/>
                </a:lnSpc>
                <a:spcBef>
                  <a:spcPts val="0"/>
                </a:spcBef>
                <a:spcAft>
                  <a:spcPts val="0"/>
                </a:spcAft>
                <a:buClrTx/>
                <a:buSzTx/>
                <a:buFontTx/>
                <a:buNone/>
                <a:tabLst/>
                <a:defRPr/>
              </a:pPr>
              <a:endParaRPr kumimoji="0" lang="en-US" sz="1867" b="0" i="0" u="none" strike="noStrike" kern="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
          <p:nvSpPr>
            <p:cNvPr id="29" name="TextBox 50">
              <a:extLst>
                <a:ext uri="{FF2B5EF4-FFF2-40B4-BE49-F238E27FC236}">
                  <a16:creationId xmlns:a16="http://schemas.microsoft.com/office/drawing/2014/main" id="{C21B30A0-D518-412A-6A43-94D34C1C8140}"/>
                </a:ext>
              </a:extLst>
            </p:cNvPr>
            <p:cNvSpPr txBox="1"/>
            <p:nvPr/>
          </p:nvSpPr>
          <p:spPr>
            <a:xfrm>
              <a:off x="884659" y="5778665"/>
              <a:ext cx="1960867" cy="307777"/>
            </a:xfrm>
            <a:prstGeom prst="rect">
              <a:avLst/>
            </a:prstGeom>
            <a:noFill/>
          </p:spPr>
          <p:txBody>
            <a:bodyPr wrap="square" rtlCol="0">
              <a:spAutoFit/>
            </a:bodyPr>
            <a:lstStyle/>
            <a:p>
              <a:pPr marL="0" marR="0" lvl="0" indent="0" algn="ctr" defTabSz="121914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Tumor-binding domain</a:t>
              </a:r>
            </a:p>
          </p:txBody>
        </p:sp>
        <p:sp>
          <p:nvSpPr>
            <p:cNvPr id="30" name="Right Brace 51">
              <a:extLst>
                <a:ext uri="{FF2B5EF4-FFF2-40B4-BE49-F238E27FC236}">
                  <a16:creationId xmlns:a16="http://schemas.microsoft.com/office/drawing/2014/main" id="{274A4601-9207-466B-EF5F-9265BD0A57F1}"/>
                </a:ext>
              </a:extLst>
            </p:cNvPr>
            <p:cNvSpPr/>
            <p:nvPr/>
          </p:nvSpPr>
          <p:spPr>
            <a:xfrm rot="5400000">
              <a:off x="3918456" y="4887024"/>
              <a:ext cx="263835" cy="1538922"/>
            </a:xfrm>
            <a:prstGeom prst="rightBrace">
              <a:avLst/>
            </a:prstGeom>
            <a:noFill/>
            <a:ln w="12700" cap="flat" cmpd="sng" algn="ctr">
              <a:solidFill>
                <a:schemeClr val="bg1"/>
              </a:solidFill>
              <a:prstDash val="solid"/>
              <a:miter lim="800000"/>
            </a:ln>
            <a:effectLst/>
          </p:spPr>
          <p:txBody>
            <a:bodyPr rtlCol="0" anchor="ctr"/>
            <a:lstStyle/>
            <a:p>
              <a:pPr marL="0" marR="0" lvl="0" indent="0" algn="ctr" defTabSz="1219140" rtl="0" eaLnBrk="1" fontAlgn="auto" latinLnBrk="0" hangingPunct="1">
                <a:lnSpc>
                  <a:spcPct val="100000"/>
                </a:lnSpc>
                <a:spcBef>
                  <a:spcPts val="0"/>
                </a:spcBef>
                <a:spcAft>
                  <a:spcPts val="0"/>
                </a:spcAft>
                <a:buClrTx/>
                <a:buSzTx/>
                <a:buFontTx/>
                <a:buNone/>
                <a:tabLst/>
                <a:defRPr/>
              </a:pPr>
              <a:endParaRPr kumimoji="0" lang="en-US" sz="1867" b="0" i="0" u="none" strike="noStrike" kern="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
          <p:nvSpPr>
            <p:cNvPr id="31" name="TextBox 52">
              <a:extLst>
                <a:ext uri="{FF2B5EF4-FFF2-40B4-BE49-F238E27FC236}">
                  <a16:creationId xmlns:a16="http://schemas.microsoft.com/office/drawing/2014/main" id="{030C2B6E-6EB8-61AF-7C16-654576DDB712}"/>
                </a:ext>
              </a:extLst>
            </p:cNvPr>
            <p:cNvSpPr txBox="1"/>
            <p:nvPr/>
          </p:nvSpPr>
          <p:spPr>
            <a:xfrm>
              <a:off x="3198362" y="5732749"/>
              <a:ext cx="1620551" cy="307777"/>
            </a:xfrm>
            <a:prstGeom prst="rect">
              <a:avLst/>
            </a:prstGeom>
            <a:noFill/>
          </p:spPr>
          <p:txBody>
            <a:bodyPr wrap="square" rtlCol="0">
              <a:spAutoFit/>
            </a:bodyPr>
            <a:lstStyle/>
            <a:p>
              <a:pPr marL="0" marR="0" lvl="0" indent="0" algn="ctr" defTabSz="121914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Signaling domains</a:t>
              </a:r>
            </a:p>
          </p:txBody>
        </p:sp>
        <p:sp>
          <p:nvSpPr>
            <p:cNvPr id="32" name="TextBox 53">
              <a:extLst>
                <a:ext uri="{FF2B5EF4-FFF2-40B4-BE49-F238E27FC236}">
                  <a16:creationId xmlns:a16="http://schemas.microsoft.com/office/drawing/2014/main" id="{EAC8ADA1-96A7-1CAD-7A73-F2D3B81C149B}"/>
                </a:ext>
              </a:extLst>
            </p:cNvPr>
            <p:cNvSpPr txBox="1"/>
            <p:nvPr/>
          </p:nvSpPr>
          <p:spPr>
            <a:xfrm>
              <a:off x="2617356" y="5448700"/>
              <a:ext cx="676851" cy="307777"/>
            </a:xfrm>
            <a:prstGeom prst="rect">
              <a:avLst/>
            </a:prstGeom>
            <a:noFill/>
          </p:spPr>
          <p:txBody>
            <a:bodyPr wrap="square" rtlCol="0">
              <a:spAutoFit/>
            </a:bodyPr>
            <a:lstStyle/>
            <a:p>
              <a:pPr marL="0" marR="0" lvl="0" indent="0" algn="ctr" defTabSz="121914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Linker</a:t>
              </a:r>
            </a:p>
          </p:txBody>
        </p:sp>
        <p:sp>
          <p:nvSpPr>
            <p:cNvPr id="33" name="TextBox 54">
              <a:extLst>
                <a:ext uri="{FF2B5EF4-FFF2-40B4-BE49-F238E27FC236}">
                  <a16:creationId xmlns:a16="http://schemas.microsoft.com/office/drawing/2014/main" id="{23F82165-6D9B-F240-4A58-61B15143A6AD}"/>
                </a:ext>
              </a:extLst>
            </p:cNvPr>
            <p:cNvSpPr txBox="1"/>
            <p:nvPr/>
          </p:nvSpPr>
          <p:spPr>
            <a:xfrm>
              <a:off x="268592" y="5449179"/>
              <a:ext cx="892546" cy="307777"/>
            </a:xfrm>
            <a:prstGeom prst="rect">
              <a:avLst/>
            </a:prstGeom>
            <a:noFill/>
          </p:spPr>
          <p:txBody>
            <a:bodyPr wrap="square" rtlCol="0">
              <a:spAutoFit/>
            </a:bodyPr>
            <a:lstStyle/>
            <a:p>
              <a:pPr marL="0" marR="0" lvl="0" indent="0" algn="ctr" defTabSz="121914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Promoter</a:t>
              </a:r>
            </a:p>
          </p:txBody>
        </p:sp>
        <p:grpSp>
          <p:nvGrpSpPr>
            <p:cNvPr id="34" name="Group 33">
              <a:extLst>
                <a:ext uri="{FF2B5EF4-FFF2-40B4-BE49-F238E27FC236}">
                  <a16:creationId xmlns:a16="http://schemas.microsoft.com/office/drawing/2014/main" id="{3459E581-B6D8-5F90-4540-1A21243CDE7B}"/>
                </a:ext>
              </a:extLst>
            </p:cNvPr>
            <p:cNvGrpSpPr/>
            <p:nvPr/>
          </p:nvGrpSpPr>
          <p:grpSpPr>
            <a:xfrm rot="10800000">
              <a:off x="1639259" y="1624183"/>
              <a:ext cx="1614977" cy="662821"/>
              <a:chOff x="39805" y="3563301"/>
              <a:chExt cx="1952888" cy="911423"/>
            </a:xfrm>
          </p:grpSpPr>
          <p:sp>
            <p:nvSpPr>
              <p:cNvPr id="35" name="Freeform: Shape 34">
                <a:extLst>
                  <a:ext uri="{FF2B5EF4-FFF2-40B4-BE49-F238E27FC236}">
                    <a16:creationId xmlns:a16="http://schemas.microsoft.com/office/drawing/2014/main" id="{C6E077B1-C81A-6A28-4291-58765DBD5286}"/>
                  </a:ext>
                </a:extLst>
              </p:cNvPr>
              <p:cNvSpPr/>
              <p:nvPr/>
            </p:nvSpPr>
            <p:spPr bwMode="auto">
              <a:xfrm>
                <a:off x="39805" y="3563301"/>
                <a:ext cx="1952888" cy="911423"/>
              </a:xfrm>
              <a:custGeom>
                <a:avLst/>
                <a:gdLst>
                  <a:gd name="connsiteX0" fmla="*/ 0 w 1877438"/>
                  <a:gd name="connsiteY0" fmla="*/ 1332690 h 1332690"/>
                  <a:gd name="connsiteX1" fmla="*/ 1877438 w 1877438"/>
                  <a:gd name="connsiteY1" fmla="*/ 1332690 h 1332690"/>
                  <a:gd name="connsiteX2" fmla="*/ 943583 w 1877438"/>
                  <a:gd name="connsiteY2" fmla="*/ 0 h 1332690"/>
                  <a:gd name="connsiteX3" fmla="*/ 0 w 1877438"/>
                  <a:gd name="connsiteY3" fmla="*/ 1332690 h 1332690"/>
                  <a:gd name="connsiteX0" fmla="*/ 0 w 1877438"/>
                  <a:gd name="connsiteY0" fmla="*/ 1332690 h 1332690"/>
                  <a:gd name="connsiteX1" fmla="*/ 1877438 w 1877438"/>
                  <a:gd name="connsiteY1" fmla="*/ 1332690 h 1332690"/>
                  <a:gd name="connsiteX2" fmla="*/ 943583 w 1877438"/>
                  <a:gd name="connsiteY2" fmla="*/ 0 h 1332690"/>
                  <a:gd name="connsiteX3" fmla="*/ 0 w 1877438"/>
                  <a:gd name="connsiteY3" fmla="*/ 1332690 h 1332690"/>
                  <a:gd name="connsiteX0" fmla="*/ 0 w 1933730"/>
                  <a:gd name="connsiteY0" fmla="*/ 1332690 h 1332690"/>
                  <a:gd name="connsiteX1" fmla="*/ 1877438 w 1933730"/>
                  <a:gd name="connsiteY1" fmla="*/ 1332690 h 1332690"/>
                  <a:gd name="connsiteX2" fmla="*/ 943583 w 1933730"/>
                  <a:gd name="connsiteY2" fmla="*/ 0 h 1332690"/>
                  <a:gd name="connsiteX3" fmla="*/ 0 w 1933730"/>
                  <a:gd name="connsiteY3" fmla="*/ 1332690 h 1332690"/>
                  <a:gd name="connsiteX0" fmla="*/ 0 w 1925089"/>
                  <a:gd name="connsiteY0" fmla="*/ 1332690 h 1332690"/>
                  <a:gd name="connsiteX1" fmla="*/ 1877438 w 1925089"/>
                  <a:gd name="connsiteY1" fmla="*/ 1332690 h 1332690"/>
                  <a:gd name="connsiteX2" fmla="*/ 943583 w 1925089"/>
                  <a:gd name="connsiteY2" fmla="*/ 0 h 1332690"/>
                  <a:gd name="connsiteX3" fmla="*/ 0 w 1925089"/>
                  <a:gd name="connsiteY3" fmla="*/ 1332690 h 1332690"/>
                  <a:gd name="connsiteX0" fmla="*/ 0 w 1925089"/>
                  <a:gd name="connsiteY0" fmla="*/ 1332690 h 1332690"/>
                  <a:gd name="connsiteX1" fmla="*/ 1877438 w 1925089"/>
                  <a:gd name="connsiteY1" fmla="*/ 1332690 h 1332690"/>
                  <a:gd name="connsiteX2" fmla="*/ 943583 w 1925089"/>
                  <a:gd name="connsiteY2" fmla="*/ 0 h 1332690"/>
                  <a:gd name="connsiteX3" fmla="*/ 0 w 1925089"/>
                  <a:gd name="connsiteY3" fmla="*/ 1332690 h 1332690"/>
                  <a:gd name="connsiteX0" fmla="*/ 27854 w 1952943"/>
                  <a:gd name="connsiteY0" fmla="*/ 1332690 h 1332690"/>
                  <a:gd name="connsiteX1" fmla="*/ 1905292 w 1952943"/>
                  <a:gd name="connsiteY1" fmla="*/ 1332690 h 1332690"/>
                  <a:gd name="connsiteX2" fmla="*/ 971437 w 1952943"/>
                  <a:gd name="connsiteY2" fmla="*/ 0 h 1332690"/>
                  <a:gd name="connsiteX3" fmla="*/ 27854 w 1952943"/>
                  <a:gd name="connsiteY3" fmla="*/ 1332690 h 1332690"/>
                  <a:gd name="connsiteX0" fmla="*/ 25840 w 1950929"/>
                  <a:gd name="connsiteY0" fmla="*/ 1332690 h 1332690"/>
                  <a:gd name="connsiteX1" fmla="*/ 1903278 w 1950929"/>
                  <a:gd name="connsiteY1" fmla="*/ 1332690 h 1332690"/>
                  <a:gd name="connsiteX2" fmla="*/ 969423 w 1950929"/>
                  <a:gd name="connsiteY2" fmla="*/ 0 h 1332690"/>
                  <a:gd name="connsiteX3" fmla="*/ 25840 w 1950929"/>
                  <a:gd name="connsiteY3" fmla="*/ 1332690 h 1332690"/>
                  <a:gd name="connsiteX0" fmla="*/ 25840 w 1932622"/>
                  <a:gd name="connsiteY0" fmla="*/ 1332690 h 1332690"/>
                  <a:gd name="connsiteX1" fmla="*/ 1903278 w 1932622"/>
                  <a:gd name="connsiteY1" fmla="*/ 1332690 h 1332690"/>
                  <a:gd name="connsiteX2" fmla="*/ 969423 w 1932622"/>
                  <a:gd name="connsiteY2" fmla="*/ 0 h 1332690"/>
                  <a:gd name="connsiteX3" fmla="*/ 25840 w 1932622"/>
                  <a:gd name="connsiteY3" fmla="*/ 1332690 h 1332690"/>
                  <a:gd name="connsiteX0" fmla="*/ 25840 w 1932622"/>
                  <a:gd name="connsiteY0" fmla="*/ 1284052 h 1284052"/>
                  <a:gd name="connsiteX1" fmla="*/ 1903278 w 1932622"/>
                  <a:gd name="connsiteY1" fmla="*/ 1284052 h 1284052"/>
                  <a:gd name="connsiteX2" fmla="*/ 969423 w 1932622"/>
                  <a:gd name="connsiteY2" fmla="*/ 0 h 1284052"/>
                  <a:gd name="connsiteX3" fmla="*/ 25840 w 1932622"/>
                  <a:gd name="connsiteY3" fmla="*/ 1284052 h 1284052"/>
                  <a:gd name="connsiteX0" fmla="*/ 26486 w 1933268"/>
                  <a:gd name="connsiteY0" fmla="*/ 1284052 h 1284052"/>
                  <a:gd name="connsiteX1" fmla="*/ 1903924 w 1933268"/>
                  <a:gd name="connsiteY1" fmla="*/ 1284052 h 1284052"/>
                  <a:gd name="connsiteX2" fmla="*/ 970069 w 1933268"/>
                  <a:gd name="connsiteY2" fmla="*/ 0 h 1284052"/>
                  <a:gd name="connsiteX3" fmla="*/ 26486 w 1933268"/>
                  <a:gd name="connsiteY3" fmla="*/ 1284052 h 1284052"/>
                  <a:gd name="connsiteX0" fmla="*/ 26486 w 1929792"/>
                  <a:gd name="connsiteY0" fmla="*/ 1284052 h 1284052"/>
                  <a:gd name="connsiteX1" fmla="*/ 1903924 w 1929792"/>
                  <a:gd name="connsiteY1" fmla="*/ 1284052 h 1284052"/>
                  <a:gd name="connsiteX2" fmla="*/ 970069 w 1929792"/>
                  <a:gd name="connsiteY2" fmla="*/ 0 h 1284052"/>
                  <a:gd name="connsiteX3" fmla="*/ 26486 w 1929792"/>
                  <a:gd name="connsiteY3" fmla="*/ 1284052 h 1284052"/>
                  <a:gd name="connsiteX0" fmla="*/ 29330 w 1932636"/>
                  <a:gd name="connsiteY0" fmla="*/ 1284052 h 1284052"/>
                  <a:gd name="connsiteX1" fmla="*/ 1906768 w 1932636"/>
                  <a:gd name="connsiteY1" fmla="*/ 1284052 h 1284052"/>
                  <a:gd name="connsiteX2" fmla="*/ 972913 w 1932636"/>
                  <a:gd name="connsiteY2" fmla="*/ 0 h 1284052"/>
                  <a:gd name="connsiteX3" fmla="*/ 29330 w 1932636"/>
                  <a:gd name="connsiteY3" fmla="*/ 1284052 h 1284052"/>
                  <a:gd name="connsiteX0" fmla="*/ 29330 w 1936112"/>
                  <a:gd name="connsiteY0" fmla="*/ 1284052 h 1284052"/>
                  <a:gd name="connsiteX1" fmla="*/ 1906768 w 1936112"/>
                  <a:gd name="connsiteY1" fmla="*/ 1284052 h 1284052"/>
                  <a:gd name="connsiteX2" fmla="*/ 972913 w 1936112"/>
                  <a:gd name="connsiteY2" fmla="*/ 0 h 1284052"/>
                  <a:gd name="connsiteX3" fmla="*/ 29330 w 1936112"/>
                  <a:gd name="connsiteY3" fmla="*/ 1284052 h 1284052"/>
                  <a:gd name="connsiteX0" fmla="*/ 31967 w 1933018"/>
                  <a:gd name="connsiteY0" fmla="*/ 1303508 h 1303508"/>
                  <a:gd name="connsiteX1" fmla="*/ 1909405 w 1933018"/>
                  <a:gd name="connsiteY1" fmla="*/ 1303508 h 1303508"/>
                  <a:gd name="connsiteX2" fmla="*/ 946367 w 1933018"/>
                  <a:gd name="connsiteY2" fmla="*/ 0 h 1303508"/>
                  <a:gd name="connsiteX3" fmla="*/ 31967 w 1933018"/>
                  <a:gd name="connsiteY3" fmla="*/ 1303508 h 1303508"/>
                  <a:gd name="connsiteX0" fmla="*/ 31050 w 1933921"/>
                  <a:gd name="connsiteY0" fmla="*/ 1293780 h 1293780"/>
                  <a:gd name="connsiteX1" fmla="*/ 1908488 w 1933921"/>
                  <a:gd name="connsiteY1" fmla="*/ 1293780 h 1293780"/>
                  <a:gd name="connsiteX2" fmla="*/ 955178 w 1933921"/>
                  <a:gd name="connsiteY2" fmla="*/ 0 h 1293780"/>
                  <a:gd name="connsiteX3" fmla="*/ 31050 w 1933921"/>
                  <a:gd name="connsiteY3" fmla="*/ 1293780 h 1293780"/>
                  <a:gd name="connsiteX0" fmla="*/ 31050 w 1933921"/>
                  <a:gd name="connsiteY0" fmla="*/ 1303508 h 1303508"/>
                  <a:gd name="connsiteX1" fmla="*/ 1908488 w 1933921"/>
                  <a:gd name="connsiteY1" fmla="*/ 1293780 h 1303508"/>
                  <a:gd name="connsiteX2" fmla="*/ 955178 w 1933921"/>
                  <a:gd name="connsiteY2" fmla="*/ 0 h 1303508"/>
                  <a:gd name="connsiteX3" fmla="*/ 31050 w 1933921"/>
                  <a:gd name="connsiteY3" fmla="*/ 1303508 h 1303508"/>
                  <a:gd name="connsiteX0" fmla="*/ 31050 w 1957916"/>
                  <a:gd name="connsiteY0" fmla="*/ 1303508 h 1303508"/>
                  <a:gd name="connsiteX1" fmla="*/ 1937671 w 1957916"/>
                  <a:gd name="connsiteY1" fmla="*/ 1303508 h 1303508"/>
                  <a:gd name="connsiteX2" fmla="*/ 955178 w 1957916"/>
                  <a:gd name="connsiteY2" fmla="*/ 0 h 1303508"/>
                  <a:gd name="connsiteX3" fmla="*/ 31050 w 1957916"/>
                  <a:gd name="connsiteY3" fmla="*/ 1303508 h 1303508"/>
                  <a:gd name="connsiteX0" fmla="*/ 31050 w 2054621"/>
                  <a:gd name="connsiteY0" fmla="*/ 1353981 h 1353981"/>
                  <a:gd name="connsiteX1" fmla="*/ 1937671 w 2054621"/>
                  <a:gd name="connsiteY1" fmla="*/ 1353981 h 1353981"/>
                  <a:gd name="connsiteX2" fmla="*/ 1750538 w 2054621"/>
                  <a:gd name="connsiteY2" fmla="*/ 372162 h 1353981"/>
                  <a:gd name="connsiteX3" fmla="*/ 955178 w 2054621"/>
                  <a:gd name="connsiteY3" fmla="*/ 50473 h 1353981"/>
                  <a:gd name="connsiteX4" fmla="*/ 31050 w 2054621"/>
                  <a:gd name="connsiteY4" fmla="*/ 1353981 h 1353981"/>
                  <a:gd name="connsiteX0" fmla="*/ 130977 w 2154548"/>
                  <a:gd name="connsiteY0" fmla="*/ 1303716 h 1303716"/>
                  <a:gd name="connsiteX1" fmla="*/ 2037598 w 2154548"/>
                  <a:gd name="connsiteY1" fmla="*/ 1303716 h 1303716"/>
                  <a:gd name="connsiteX2" fmla="*/ 1850465 w 2154548"/>
                  <a:gd name="connsiteY2" fmla="*/ 321897 h 1303716"/>
                  <a:gd name="connsiteX3" fmla="*/ 1055105 w 2154548"/>
                  <a:gd name="connsiteY3" fmla="*/ 208 h 1303716"/>
                  <a:gd name="connsiteX4" fmla="*/ 264855 w 2154548"/>
                  <a:gd name="connsiteY4" fmla="*/ 292714 h 1303716"/>
                  <a:gd name="connsiteX5" fmla="*/ 130977 w 2154548"/>
                  <a:gd name="connsiteY5" fmla="*/ 1303716 h 1303716"/>
                  <a:gd name="connsiteX0" fmla="*/ 112432 w 2136003"/>
                  <a:gd name="connsiteY0" fmla="*/ 1303583 h 1303583"/>
                  <a:gd name="connsiteX1" fmla="*/ 2019053 w 2136003"/>
                  <a:gd name="connsiteY1" fmla="*/ 1303583 h 1303583"/>
                  <a:gd name="connsiteX2" fmla="*/ 1831920 w 2136003"/>
                  <a:gd name="connsiteY2" fmla="*/ 321764 h 1303583"/>
                  <a:gd name="connsiteX3" fmla="*/ 1036560 w 2136003"/>
                  <a:gd name="connsiteY3" fmla="*/ 75 h 1303583"/>
                  <a:gd name="connsiteX4" fmla="*/ 333859 w 2136003"/>
                  <a:gd name="connsiteY4" fmla="*/ 448223 h 1303583"/>
                  <a:gd name="connsiteX5" fmla="*/ 112432 w 2136003"/>
                  <a:gd name="connsiteY5" fmla="*/ 1303583 h 1303583"/>
                  <a:gd name="connsiteX0" fmla="*/ 112432 w 2136003"/>
                  <a:gd name="connsiteY0" fmla="*/ 1303592 h 1303592"/>
                  <a:gd name="connsiteX1" fmla="*/ 2019053 w 2136003"/>
                  <a:gd name="connsiteY1" fmla="*/ 1303592 h 1303592"/>
                  <a:gd name="connsiteX2" fmla="*/ 1831920 w 2136003"/>
                  <a:gd name="connsiteY2" fmla="*/ 321773 h 1303592"/>
                  <a:gd name="connsiteX3" fmla="*/ 1036560 w 2136003"/>
                  <a:gd name="connsiteY3" fmla="*/ 84 h 1303592"/>
                  <a:gd name="connsiteX4" fmla="*/ 333859 w 2136003"/>
                  <a:gd name="connsiteY4" fmla="*/ 448232 h 1303592"/>
                  <a:gd name="connsiteX5" fmla="*/ 112432 w 2136003"/>
                  <a:gd name="connsiteY5" fmla="*/ 1303592 h 1303592"/>
                  <a:gd name="connsiteX0" fmla="*/ 130182 w 2153753"/>
                  <a:gd name="connsiteY0" fmla="*/ 1303592 h 1303592"/>
                  <a:gd name="connsiteX1" fmla="*/ 2036803 w 2153753"/>
                  <a:gd name="connsiteY1" fmla="*/ 1303592 h 1303592"/>
                  <a:gd name="connsiteX2" fmla="*/ 1849670 w 2153753"/>
                  <a:gd name="connsiteY2" fmla="*/ 321773 h 1303592"/>
                  <a:gd name="connsiteX3" fmla="*/ 1054310 w 2153753"/>
                  <a:gd name="connsiteY3" fmla="*/ 84 h 1303592"/>
                  <a:gd name="connsiteX4" fmla="*/ 351609 w 2153753"/>
                  <a:gd name="connsiteY4" fmla="*/ 448232 h 1303592"/>
                  <a:gd name="connsiteX5" fmla="*/ 130182 w 2153753"/>
                  <a:gd name="connsiteY5" fmla="*/ 1303592 h 1303592"/>
                  <a:gd name="connsiteX0" fmla="*/ 130182 w 2136297"/>
                  <a:gd name="connsiteY0" fmla="*/ 1303592 h 1303592"/>
                  <a:gd name="connsiteX1" fmla="*/ 2036803 w 2136297"/>
                  <a:gd name="connsiteY1" fmla="*/ 1303592 h 1303592"/>
                  <a:gd name="connsiteX2" fmla="*/ 1752393 w 2136297"/>
                  <a:gd name="connsiteY2" fmla="*/ 419050 h 1303592"/>
                  <a:gd name="connsiteX3" fmla="*/ 1054310 w 2136297"/>
                  <a:gd name="connsiteY3" fmla="*/ 84 h 1303592"/>
                  <a:gd name="connsiteX4" fmla="*/ 351609 w 2136297"/>
                  <a:gd name="connsiteY4" fmla="*/ 448232 h 1303592"/>
                  <a:gd name="connsiteX5" fmla="*/ 130182 w 2136297"/>
                  <a:gd name="connsiteY5" fmla="*/ 1303592 h 1303592"/>
                  <a:gd name="connsiteX0" fmla="*/ 130182 w 2146522"/>
                  <a:gd name="connsiteY0" fmla="*/ 1303592 h 1303592"/>
                  <a:gd name="connsiteX1" fmla="*/ 2036803 w 2146522"/>
                  <a:gd name="connsiteY1" fmla="*/ 1303592 h 1303592"/>
                  <a:gd name="connsiteX2" fmla="*/ 1752393 w 2146522"/>
                  <a:gd name="connsiteY2" fmla="*/ 419050 h 1303592"/>
                  <a:gd name="connsiteX3" fmla="*/ 1054310 w 2146522"/>
                  <a:gd name="connsiteY3" fmla="*/ 84 h 1303592"/>
                  <a:gd name="connsiteX4" fmla="*/ 351609 w 2146522"/>
                  <a:gd name="connsiteY4" fmla="*/ 448232 h 1303592"/>
                  <a:gd name="connsiteX5" fmla="*/ 130182 w 2146522"/>
                  <a:gd name="connsiteY5" fmla="*/ 1303592 h 1303592"/>
                  <a:gd name="connsiteX0" fmla="*/ 130182 w 2146522"/>
                  <a:gd name="connsiteY0" fmla="*/ 1303592 h 1303592"/>
                  <a:gd name="connsiteX1" fmla="*/ 2036803 w 2146522"/>
                  <a:gd name="connsiteY1" fmla="*/ 1303592 h 1303592"/>
                  <a:gd name="connsiteX2" fmla="*/ 1752393 w 2146522"/>
                  <a:gd name="connsiteY2" fmla="*/ 419050 h 1303592"/>
                  <a:gd name="connsiteX3" fmla="*/ 1054310 w 2146522"/>
                  <a:gd name="connsiteY3" fmla="*/ 84 h 1303592"/>
                  <a:gd name="connsiteX4" fmla="*/ 351609 w 2146522"/>
                  <a:gd name="connsiteY4" fmla="*/ 448232 h 1303592"/>
                  <a:gd name="connsiteX5" fmla="*/ 130182 w 2146522"/>
                  <a:gd name="connsiteY5" fmla="*/ 1303592 h 1303592"/>
                  <a:gd name="connsiteX0" fmla="*/ 130182 w 2146522"/>
                  <a:gd name="connsiteY0" fmla="*/ 1303670 h 1303670"/>
                  <a:gd name="connsiteX1" fmla="*/ 2036803 w 2146522"/>
                  <a:gd name="connsiteY1" fmla="*/ 1303670 h 1303670"/>
                  <a:gd name="connsiteX2" fmla="*/ 1752393 w 2146522"/>
                  <a:gd name="connsiteY2" fmla="*/ 419128 h 1303670"/>
                  <a:gd name="connsiteX3" fmla="*/ 1054310 w 2146522"/>
                  <a:gd name="connsiteY3" fmla="*/ 162 h 1303670"/>
                  <a:gd name="connsiteX4" fmla="*/ 351609 w 2146522"/>
                  <a:gd name="connsiteY4" fmla="*/ 448310 h 1303670"/>
                  <a:gd name="connsiteX5" fmla="*/ 130182 w 2146522"/>
                  <a:gd name="connsiteY5" fmla="*/ 1303670 h 1303670"/>
                  <a:gd name="connsiteX0" fmla="*/ 130182 w 2055199"/>
                  <a:gd name="connsiteY0" fmla="*/ 1303672 h 1303672"/>
                  <a:gd name="connsiteX1" fmla="*/ 2036803 w 2055199"/>
                  <a:gd name="connsiteY1" fmla="*/ 1303672 h 1303672"/>
                  <a:gd name="connsiteX2" fmla="*/ 1054310 w 2055199"/>
                  <a:gd name="connsiteY2" fmla="*/ 164 h 1303672"/>
                  <a:gd name="connsiteX3" fmla="*/ 351609 w 2055199"/>
                  <a:gd name="connsiteY3" fmla="*/ 448312 h 1303672"/>
                  <a:gd name="connsiteX4" fmla="*/ 130182 w 2055199"/>
                  <a:gd name="connsiteY4" fmla="*/ 1303672 h 1303672"/>
                  <a:gd name="connsiteX0" fmla="*/ 130182 w 2083976"/>
                  <a:gd name="connsiteY0" fmla="*/ 1303672 h 1303672"/>
                  <a:gd name="connsiteX1" fmla="*/ 2036803 w 2083976"/>
                  <a:gd name="connsiteY1" fmla="*/ 1303672 h 1303672"/>
                  <a:gd name="connsiteX2" fmla="*/ 1054310 w 2083976"/>
                  <a:gd name="connsiteY2" fmla="*/ 164 h 1303672"/>
                  <a:gd name="connsiteX3" fmla="*/ 351609 w 2083976"/>
                  <a:gd name="connsiteY3" fmla="*/ 448312 h 1303672"/>
                  <a:gd name="connsiteX4" fmla="*/ 130182 w 2083976"/>
                  <a:gd name="connsiteY4" fmla="*/ 1303672 h 1303672"/>
                  <a:gd name="connsiteX0" fmla="*/ 22575 w 1976369"/>
                  <a:gd name="connsiteY0" fmla="*/ 1303509 h 1303509"/>
                  <a:gd name="connsiteX1" fmla="*/ 1929196 w 1976369"/>
                  <a:gd name="connsiteY1" fmla="*/ 1303509 h 1303509"/>
                  <a:gd name="connsiteX2" fmla="*/ 946703 w 1976369"/>
                  <a:gd name="connsiteY2" fmla="*/ 1 h 1303509"/>
                  <a:gd name="connsiteX3" fmla="*/ 22575 w 1976369"/>
                  <a:gd name="connsiteY3" fmla="*/ 1303509 h 1303509"/>
                  <a:gd name="connsiteX0" fmla="*/ 56513 w 2010307"/>
                  <a:gd name="connsiteY0" fmla="*/ 1303507 h 1303507"/>
                  <a:gd name="connsiteX1" fmla="*/ 1963134 w 2010307"/>
                  <a:gd name="connsiteY1" fmla="*/ 1303507 h 1303507"/>
                  <a:gd name="connsiteX2" fmla="*/ 980641 w 2010307"/>
                  <a:gd name="connsiteY2" fmla="*/ -1 h 1303507"/>
                  <a:gd name="connsiteX3" fmla="*/ 56513 w 2010307"/>
                  <a:gd name="connsiteY3" fmla="*/ 1303507 h 1303507"/>
                  <a:gd name="connsiteX0" fmla="*/ 55082 w 2010098"/>
                  <a:gd name="connsiteY0" fmla="*/ 965540 h 965540"/>
                  <a:gd name="connsiteX1" fmla="*/ 1961703 w 2010098"/>
                  <a:gd name="connsiteY1" fmla="*/ 965540 h 965540"/>
                  <a:gd name="connsiteX2" fmla="*/ 990973 w 2010098"/>
                  <a:gd name="connsiteY2" fmla="*/ 0 h 965540"/>
                  <a:gd name="connsiteX3" fmla="*/ 55082 w 2010098"/>
                  <a:gd name="connsiteY3" fmla="*/ 965540 h 965540"/>
                  <a:gd name="connsiteX0" fmla="*/ 55082 w 2010097"/>
                  <a:gd name="connsiteY0" fmla="*/ 1235916 h 1235916"/>
                  <a:gd name="connsiteX1" fmla="*/ 1961703 w 2010097"/>
                  <a:gd name="connsiteY1" fmla="*/ 1235916 h 1235916"/>
                  <a:gd name="connsiteX2" fmla="*/ 990973 w 2010097"/>
                  <a:gd name="connsiteY2" fmla="*/ 0 h 1235916"/>
                  <a:gd name="connsiteX3" fmla="*/ 55082 w 2010097"/>
                  <a:gd name="connsiteY3" fmla="*/ 1235916 h 1235916"/>
                  <a:gd name="connsiteX0" fmla="*/ 37596 w 1992611"/>
                  <a:gd name="connsiteY0" fmla="*/ 1235916 h 1235916"/>
                  <a:gd name="connsiteX1" fmla="*/ 1944217 w 1992611"/>
                  <a:gd name="connsiteY1" fmla="*/ 1235916 h 1235916"/>
                  <a:gd name="connsiteX2" fmla="*/ 973487 w 1992611"/>
                  <a:gd name="connsiteY2" fmla="*/ 0 h 1235916"/>
                  <a:gd name="connsiteX3" fmla="*/ 37596 w 1992611"/>
                  <a:gd name="connsiteY3" fmla="*/ 1235916 h 1235916"/>
                  <a:gd name="connsiteX0" fmla="*/ 37596 w 1989332"/>
                  <a:gd name="connsiteY0" fmla="*/ 1235916 h 1235916"/>
                  <a:gd name="connsiteX1" fmla="*/ 1944217 w 1989332"/>
                  <a:gd name="connsiteY1" fmla="*/ 1235916 h 1235916"/>
                  <a:gd name="connsiteX2" fmla="*/ 973487 w 1989332"/>
                  <a:gd name="connsiteY2" fmla="*/ 0 h 1235916"/>
                  <a:gd name="connsiteX3" fmla="*/ 37596 w 1989332"/>
                  <a:gd name="connsiteY3" fmla="*/ 1235916 h 1235916"/>
                  <a:gd name="connsiteX0" fmla="*/ 39166 w 1988752"/>
                  <a:gd name="connsiteY0" fmla="*/ 1151424 h 1151424"/>
                  <a:gd name="connsiteX1" fmla="*/ 1945787 w 1988752"/>
                  <a:gd name="connsiteY1" fmla="*/ 1151424 h 1151424"/>
                  <a:gd name="connsiteX2" fmla="*/ 951530 w 1988752"/>
                  <a:gd name="connsiteY2" fmla="*/ 0 h 1151424"/>
                  <a:gd name="connsiteX3" fmla="*/ 39166 w 1988752"/>
                  <a:gd name="connsiteY3" fmla="*/ 1151424 h 1151424"/>
                  <a:gd name="connsiteX0" fmla="*/ 39166 w 1988752"/>
                  <a:gd name="connsiteY0" fmla="*/ 1151424 h 1151424"/>
                  <a:gd name="connsiteX1" fmla="*/ 1945787 w 1988752"/>
                  <a:gd name="connsiteY1" fmla="*/ 1151424 h 1151424"/>
                  <a:gd name="connsiteX2" fmla="*/ 951530 w 1988752"/>
                  <a:gd name="connsiteY2" fmla="*/ 0 h 1151424"/>
                  <a:gd name="connsiteX3" fmla="*/ 39166 w 1988752"/>
                  <a:gd name="connsiteY3" fmla="*/ 1151424 h 1151424"/>
                  <a:gd name="connsiteX0" fmla="*/ 3302 w 1952888"/>
                  <a:gd name="connsiteY0" fmla="*/ 1151424 h 1151424"/>
                  <a:gd name="connsiteX1" fmla="*/ 1909923 w 1952888"/>
                  <a:gd name="connsiteY1" fmla="*/ 1151424 h 1151424"/>
                  <a:gd name="connsiteX2" fmla="*/ 915666 w 1952888"/>
                  <a:gd name="connsiteY2" fmla="*/ 0 h 1151424"/>
                  <a:gd name="connsiteX3" fmla="*/ 3302 w 1952888"/>
                  <a:gd name="connsiteY3" fmla="*/ 1151424 h 1151424"/>
                </a:gdLst>
                <a:ahLst/>
                <a:cxnLst>
                  <a:cxn ang="0">
                    <a:pos x="connsiteX0" y="connsiteY0"/>
                  </a:cxn>
                  <a:cxn ang="0">
                    <a:pos x="connsiteX1" y="connsiteY1"/>
                  </a:cxn>
                  <a:cxn ang="0">
                    <a:pos x="connsiteX2" y="connsiteY2"/>
                  </a:cxn>
                  <a:cxn ang="0">
                    <a:pos x="connsiteX3" y="connsiteY3"/>
                  </a:cxn>
                </a:cxnLst>
                <a:rect l="l" t="t" r="r" b="b"/>
                <a:pathLst>
                  <a:path w="1952888" h="1151424">
                    <a:moveTo>
                      <a:pt x="3302" y="1151424"/>
                    </a:moveTo>
                    <a:lnTo>
                      <a:pt x="1909923" y="1151424"/>
                    </a:lnTo>
                    <a:cubicBezTo>
                      <a:pt x="2063944" y="934173"/>
                      <a:pt x="1819973" y="266459"/>
                      <a:pt x="915666" y="0"/>
                    </a:cubicBezTo>
                    <a:cubicBezTo>
                      <a:pt x="197954" y="16901"/>
                      <a:pt x="-31054" y="89250"/>
                      <a:pt x="3302" y="1151424"/>
                    </a:cubicBezTo>
                    <a:close/>
                  </a:path>
                </a:pathLst>
              </a:cu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36" name="Freeform: Shape 35">
                <a:extLst>
                  <a:ext uri="{FF2B5EF4-FFF2-40B4-BE49-F238E27FC236}">
                    <a16:creationId xmlns:a16="http://schemas.microsoft.com/office/drawing/2014/main" id="{B1927324-09FE-710E-3F03-A4DF206CE40D}"/>
                  </a:ext>
                </a:extLst>
              </p:cNvPr>
              <p:cNvSpPr/>
              <p:nvPr/>
            </p:nvSpPr>
            <p:spPr bwMode="auto">
              <a:xfrm>
                <a:off x="417035" y="4039168"/>
                <a:ext cx="1069744" cy="435556"/>
              </a:xfrm>
              <a:custGeom>
                <a:avLst/>
                <a:gdLst>
                  <a:gd name="connsiteX0" fmla="*/ 0 w 1877438"/>
                  <a:gd name="connsiteY0" fmla="*/ 1332690 h 1332690"/>
                  <a:gd name="connsiteX1" fmla="*/ 1877438 w 1877438"/>
                  <a:gd name="connsiteY1" fmla="*/ 1332690 h 1332690"/>
                  <a:gd name="connsiteX2" fmla="*/ 943583 w 1877438"/>
                  <a:gd name="connsiteY2" fmla="*/ 0 h 1332690"/>
                  <a:gd name="connsiteX3" fmla="*/ 0 w 1877438"/>
                  <a:gd name="connsiteY3" fmla="*/ 1332690 h 1332690"/>
                  <a:gd name="connsiteX0" fmla="*/ 0 w 1877438"/>
                  <a:gd name="connsiteY0" fmla="*/ 1332690 h 1332690"/>
                  <a:gd name="connsiteX1" fmla="*/ 1877438 w 1877438"/>
                  <a:gd name="connsiteY1" fmla="*/ 1332690 h 1332690"/>
                  <a:gd name="connsiteX2" fmla="*/ 943583 w 1877438"/>
                  <a:gd name="connsiteY2" fmla="*/ 0 h 1332690"/>
                  <a:gd name="connsiteX3" fmla="*/ 0 w 1877438"/>
                  <a:gd name="connsiteY3" fmla="*/ 1332690 h 1332690"/>
                  <a:gd name="connsiteX0" fmla="*/ 0 w 1933730"/>
                  <a:gd name="connsiteY0" fmla="*/ 1332690 h 1332690"/>
                  <a:gd name="connsiteX1" fmla="*/ 1877438 w 1933730"/>
                  <a:gd name="connsiteY1" fmla="*/ 1332690 h 1332690"/>
                  <a:gd name="connsiteX2" fmla="*/ 943583 w 1933730"/>
                  <a:gd name="connsiteY2" fmla="*/ 0 h 1332690"/>
                  <a:gd name="connsiteX3" fmla="*/ 0 w 1933730"/>
                  <a:gd name="connsiteY3" fmla="*/ 1332690 h 1332690"/>
                  <a:gd name="connsiteX0" fmla="*/ 0 w 1925089"/>
                  <a:gd name="connsiteY0" fmla="*/ 1332690 h 1332690"/>
                  <a:gd name="connsiteX1" fmla="*/ 1877438 w 1925089"/>
                  <a:gd name="connsiteY1" fmla="*/ 1332690 h 1332690"/>
                  <a:gd name="connsiteX2" fmla="*/ 943583 w 1925089"/>
                  <a:gd name="connsiteY2" fmla="*/ 0 h 1332690"/>
                  <a:gd name="connsiteX3" fmla="*/ 0 w 1925089"/>
                  <a:gd name="connsiteY3" fmla="*/ 1332690 h 1332690"/>
                  <a:gd name="connsiteX0" fmla="*/ 0 w 1925089"/>
                  <a:gd name="connsiteY0" fmla="*/ 1332690 h 1332690"/>
                  <a:gd name="connsiteX1" fmla="*/ 1877438 w 1925089"/>
                  <a:gd name="connsiteY1" fmla="*/ 1332690 h 1332690"/>
                  <a:gd name="connsiteX2" fmla="*/ 943583 w 1925089"/>
                  <a:gd name="connsiteY2" fmla="*/ 0 h 1332690"/>
                  <a:gd name="connsiteX3" fmla="*/ 0 w 1925089"/>
                  <a:gd name="connsiteY3" fmla="*/ 1332690 h 1332690"/>
                  <a:gd name="connsiteX0" fmla="*/ 27854 w 1952943"/>
                  <a:gd name="connsiteY0" fmla="*/ 1332690 h 1332690"/>
                  <a:gd name="connsiteX1" fmla="*/ 1905292 w 1952943"/>
                  <a:gd name="connsiteY1" fmla="*/ 1332690 h 1332690"/>
                  <a:gd name="connsiteX2" fmla="*/ 971437 w 1952943"/>
                  <a:gd name="connsiteY2" fmla="*/ 0 h 1332690"/>
                  <a:gd name="connsiteX3" fmla="*/ 27854 w 1952943"/>
                  <a:gd name="connsiteY3" fmla="*/ 1332690 h 1332690"/>
                  <a:gd name="connsiteX0" fmla="*/ 25840 w 1950929"/>
                  <a:gd name="connsiteY0" fmla="*/ 1332690 h 1332690"/>
                  <a:gd name="connsiteX1" fmla="*/ 1903278 w 1950929"/>
                  <a:gd name="connsiteY1" fmla="*/ 1332690 h 1332690"/>
                  <a:gd name="connsiteX2" fmla="*/ 969423 w 1950929"/>
                  <a:gd name="connsiteY2" fmla="*/ 0 h 1332690"/>
                  <a:gd name="connsiteX3" fmla="*/ 25840 w 1950929"/>
                  <a:gd name="connsiteY3" fmla="*/ 1332690 h 1332690"/>
                  <a:gd name="connsiteX0" fmla="*/ 25840 w 1932622"/>
                  <a:gd name="connsiteY0" fmla="*/ 1332690 h 1332690"/>
                  <a:gd name="connsiteX1" fmla="*/ 1903278 w 1932622"/>
                  <a:gd name="connsiteY1" fmla="*/ 1332690 h 1332690"/>
                  <a:gd name="connsiteX2" fmla="*/ 969423 w 1932622"/>
                  <a:gd name="connsiteY2" fmla="*/ 0 h 1332690"/>
                  <a:gd name="connsiteX3" fmla="*/ 25840 w 1932622"/>
                  <a:gd name="connsiteY3" fmla="*/ 1332690 h 1332690"/>
                  <a:gd name="connsiteX0" fmla="*/ 25840 w 1932622"/>
                  <a:gd name="connsiteY0" fmla="*/ 1284052 h 1284052"/>
                  <a:gd name="connsiteX1" fmla="*/ 1903278 w 1932622"/>
                  <a:gd name="connsiteY1" fmla="*/ 1284052 h 1284052"/>
                  <a:gd name="connsiteX2" fmla="*/ 969423 w 1932622"/>
                  <a:gd name="connsiteY2" fmla="*/ 0 h 1284052"/>
                  <a:gd name="connsiteX3" fmla="*/ 25840 w 1932622"/>
                  <a:gd name="connsiteY3" fmla="*/ 1284052 h 1284052"/>
                  <a:gd name="connsiteX0" fmla="*/ 26486 w 1933268"/>
                  <a:gd name="connsiteY0" fmla="*/ 1284052 h 1284052"/>
                  <a:gd name="connsiteX1" fmla="*/ 1903924 w 1933268"/>
                  <a:gd name="connsiteY1" fmla="*/ 1284052 h 1284052"/>
                  <a:gd name="connsiteX2" fmla="*/ 970069 w 1933268"/>
                  <a:gd name="connsiteY2" fmla="*/ 0 h 1284052"/>
                  <a:gd name="connsiteX3" fmla="*/ 26486 w 1933268"/>
                  <a:gd name="connsiteY3" fmla="*/ 1284052 h 1284052"/>
                  <a:gd name="connsiteX0" fmla="*/ 26486 w 1929792"/>
                  <a:gd name="connsiteY0" fmla="*/ 1284052 h 1284052"/>
                  <a:gd name="connsiteX1" fmla="*/ 1903924 w 1929792"/>
                  <a:gd name="connsiteY1" fmla="*/ 1284052 h 1284052"/>
                  <a:gd name="connsiteX2" fmla="*/ 970069 w 1929792"/>
                  <a:gd name="connsiteY2" fmla="*/ 0 h 1284052"/>
                  <a:gd name="connsiteX3" fmla="*/ 26486 w 1929792"/>
                  <a:gd name="connsiteY3" fmla="*/ 1284052 h 1284052"/>
                  <a:gd name="connsiteX0" fmla="*/ 29330 w 1932636"/>
                  <a:gd name="connsiteY0" fmla="*/ 1284052 h 1284052"/>
                  <a:gd name="connsiteX1" fmla="*/ 1906768 w 1932636"/>
                  <a:gd name="connsiteY1" fmla="*/ 1284052 h 1284052"/>
                  <a:gd name="connsiteX2" fmla="*/ 972913 w 1932636"/>
                  <a:gd name="connsiteY2" fmla="*/ 0 h 1284052"/>
                  <a:gd name="connsiteX3" fmla="*/ 29330 w 1932636"/>
                  <a:gd name="connsiteY3" fmla="*/ 1284052 h 1284052"/>
                  <a:gd name="connsiteX0" fmla="*/ 29330 w 1936112"/>
                  <a:gd name="connsiteY0" fmla="*/ 1284052 h 1284052"/>
                  <a:gd name="connsiteX1" fmla="*/ 1906768 w 1936112"/>
                  <a:gd name="connsiteY1" fmla="*/ 1284052 h 1284052"/>
                  <a:gd name="connsiteX2" fmla="*/ 972913 w 1936112"/>
                  <a:gd name="connsiteY2" fmla="*/ 0 h 1284052"/>
                  <a:gd name="connsiteX3" fmla="*/ 29330 w 1936112"/>
                  <a:gd name="connsiteY3" fmla="*/ 1284052 h 1284052"/>
                  <a:gd name="connsiteX0" fmla="*/ 31967 w 1933018"/>
                  <a:gd name="connsiteY0" fmla="*/ 1303508 h 1303508"/>
                  <a:gd name="connsiteX1" fmla="*/ 1909405 w 1933018"/>
                  <a:gd name="connsiteY1" fmla="*/ 1303508 h 1303508"/>
                  <a:gd name="connsiteX2" fmla="*/ 946367 w 1933018"/>
                  <a:gd name="connsiteY2" fmla="*/ 0 h 1303508"/>
                  <a:gd name="connsiteX3" fmla="*/ 31967 w 1933018"/>
                  <a:gd name="connsiteY3" fmla="*/ 1303508 h 1303508"/>
                  <a:gd name="connsiteX0" fmla="*/ 31050 w 1933921"/>
                  <a:gd name="connsiteY0" fmla="*/ 1293780 h 1293780"/>
                  <a:gd name="connsiteX1" fmla="*/ 1908488 w 1933921"/>
                  <a:gd name="connsiteY1" fmla="*/ 1293780 h 1293780"/>
                  <a:gd name="connsiteX2" fmla="*/ 955178 w 1933921"/>
                  <a:gd name="connsiteY2" fmla="*/ 0 h 1293780"/>
                  <a:gd name="connsiteX3" fmla="*/ 31050 w 1933921"/>
                  <a:gd name="connsiteY3" fmla="*/ 1293780 h 1293780"/>
                  <a:gd name="connsiteX0" fmla="*/ 31050 w 1933921"/>
                  <a:gd name="connsiteY0" fmla="*/ 1303508 h 1303508"/>
                  <a:gd name="connsiteX1" fmla="*/ 1908488 w 1933921"/>
                  <a:gd name="connsiteY1" fmla="*/ 1293780 h 1303508"/>
                  <a:gd name="connsiteX2" fmla="*/ 955178 w 1933921"/>
                  <a:gd name="connsiteY2" fmla="*/ 0 h 1303508"/>
                  <a:gd name="connsiteX3" fmla="*/ 31050 w 1933921"/>
                  <a:gd name="connsiteY3" fmla="*/ 1303508 h 1303508"/>
                  <a:gd name="connsiteX0" fmla="*/ 31050 w 1957916"/>
                  <a:gd name="connsiteY0" fmla="*/ 1303508 h 1303508"/>
                  <a:gd name="connsiteX1" fmla="*/ 1937671 w 1957916"/>
                  <a:gd name="connsiteY1" fmla="*/ 1303508 h 1303508"/>
                  <a:gd name="connsiteX2" fmla="*/ 955178 w 1957916"/>
                  <a:gd name="connsiteY2" fmla="*/ 0 h 1303508"/>
                  <a:gd name="connsiteX3" fmla="*/ 31050 w 1957916"/>
                  <a:gd name="connsiteY3" fmla="*/ 1303508 h 1303508"/>
                </a:gdLst>
                <a:ahLst/>
                <a:cxnLst>
                  <a:cxn ang="0">
                    <a:pos x="connsiteX0" y="connsiteY0"/>
                  </a:cxn>
                  <a:cxn ang="0">
                    <a:pos x="connsiteX1" y="connsiteY1"/>
                  </a:cxn>
                  <a:cxn ang="0">
                    <a:pos x="connsiteX2" y="connsiteY2"/>
                  </a:cxn>
                  <a:cxn ang="0">
                    <a:pos x="connsiteX3" y="connsiteY3"/>
                  </a:cxn>
                </a:cxnLst>
                <a:rect l="l" t="t" r="r" b="b"/>
                <a:pathLst>
                  <a:path w="1957916" h="1303508">
                    <a:moveTo>
                      <a:pt x="31050" y="1303508"/>
                    </a:moveTo>
                    <a:lnTo>
                      <a:pt x="1937671" y="1303508"/>
                    </a:lnTo>
                    <a:cubicBezTo>
                      <a:pt x="1957126" y="1141380"/>
                      <a:pt x="2132224" y="16213"/>
                      <a:pt x="955178" y="0"/>
                    </a:cubicBezTo>
                    <a:cubicBezTo>
                      <a:pt x="47262" y="25940"/>
                      <a:pt x="-72711" y="538265"/>
                      <a:pt x="31050" y="1303508"/>
                    </a:cubicBezTo>
                    <a:close/>
                  </a:path>
                </a:pathLst>
              </a:cu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37" name="TextBox 36">
              <a:extLst>
                <a:ext uri="{FF2B5EF4-FFF2-40B4-BE49-F238E27FC236}">
                  <a16:creationId xmlns:a16="http://schemas.microsoft.com/office/drawing/2014/main" id="{17678076-8F1E-C67C-FDA8-4DABDF620C6C}"/>
                </a:ext>
              </a:extLst>
            </p:cNvPr>
            <p:cNvSpPr txBox="1"/>
            <p:nvPr/>
          </p:nvSpPr>
          <p:spPr bwMode="auto">
            <a:xfrm>
              <a:off x="1837625" y="1884450"/>
              <a:ext cx="143054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Tumor Cell</a:t>
              </a:r>
            </a:p>
          </p:txBody>
        </p:sp>
        <p:sp>
          <p:nvSpPr>
            <p:cNvPr id="38" name="TextBox 37">
              <a:extLst>
                <a:ext uri="{FF2B5EF4-FFF2-40B4-BE49-F238E27FC236}">
                  <a16:creationId xmlns:a16="http://schemas.microsoft.com/office/drawing/2014/main" id="{9074D203-E701-A877-1D4D-1463A1CB9573}"/>
                </a:ext>
              </a:extLst>
            </p:cNvPr>
            <p:cNvSpPr txBox="1"/>
            <p:nvPr/>
          </p:nvSpPr>
          <p:spPr bwMode="auto">
            <a:xfrm>
              <a:off x="1378020" y="3399929"/>
              <a:ext cx="143054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T-cell</a:t>
              </a:r>
            </a:p>
          </p:txBody>
        </p:sp>
        <p:sp>
          <p:nvSpPr>
            <p:cNvPr id="39" name="TextBox 38">
              <a:extLst>
                <a:ext uri="{FF2B5EF4-FFF2-40B4-BE49-F238E27FC236}">
                  <a16:creationId xmlns:a16="http://schemas.microsoft.com/office/drawing/2014/main" id="{EBC90B07-3B5C-972F-EAA2-8B952FBD7332}"/>
                </a:ext>
              </a:extLst>
            </p:cNvPr>
            <p:cNvSpPr txBox="1"/>
            <p:nvPr/>
          </p:nvSpPr>
          <p:spPr bwMode="auto">
            <a:xfrm>
              <a:off x="2929104" y="2634787"/>
              <a:ext cx="199611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Tumor-binding domain</a:t>
              </a:r>
            </a:p>
          </p:txBody>
        </p:sp>
        <p:sp>
          <p:nvSpPr>
            <p:cNvPr id="40" name="TextBox 39">
              <a:extLst>
                <a:ext uri="{FF2B5EF4-FFF2-40B4-BE49-F238E27FC236}">
                  <a16:creationId xmlns:a16="http://schemas.microsoft.com/office/drawing/2014/main" id="{587B0B5C-34E7-38C1-6CAE-A911E9D92C7D}"/>
                </a:ext>
              </a:extLst>
            </p:cNvPr>
            <p:cNvSpPr txBox="1"/>
            <p:nvPr/>
          </p:nvSpPr>
          <p:spPr bwMode="auto">
            <a:xfrm>
              <a:off x="3508486" y="3275111"/>
              <a:ext cx="167724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Signaling domains</a:t>
              </a:r>
            </a:p>
          </p:txBody>
        </p:sp>
        <p:sp>
          <p:nvSpPr>
            <p:cNvPr id="41" name="TextBox 40">
              <a:extLst>
                <a:ext uri="{FF2B5EF4-FFF2-40B4-BE49-F238E27FC236}">
                  <a16:creationId xmlns:a16="http://schemas.microsoft.com/office/drawing/2014/main" id="{9DA4F397-1E5B-51B3-9663-876ED6972B69}"/>
                </a:ext>
              </a:extLst>
            </p:cNvPr>
            <p:cNvSpPr txBox="1"/>
            <p:nvPr/>
          </p:nvSpPr>
          <p:spPr bwMode="auto">
            <a:xfrm>
              <a:off x="477434" y="2076038"/>
              <a:ext cx="143054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Lentiviral vector</a:t>
              </a:r>
            </a:p>
          </p:txBody>
        </p:sp>
        <p:cxnSp>
          <p:nvCxnSpPr>
            <p:cNvPr id="42" name="Straight Arrow Connector 41">
              <a:extLst>
                <a:ext uri="{FF2B5EF4-FFF2-40B4-BE49-F238E27FC236}">
                  <a16:creationId xmlns:a16="http://schemas.microsoft.com/office/drawing/2014/main" id="{6EE57F21-5D66-9B11-4258-93A8830B158C}"/>
                </a:ext>
              </a:extLst>
            </p:cNvPr>
            <p:cNvCxnSpPr>
              <a:cxnSpLocks/>
            </p:cNvCxnSpPr>
            <p:nvPr/>
          </p:nvCxnSpPr>
          <p:spPr bwMode="auto">
            <a:xfrm flipH="1">
              <a:off x="2623591" y="2771621"/>
              <a:ext cx="305775" cy="0"/>
            </a:xfrm>
            <a:prstGeom prst="straightConnector1">
              <a:avLst/>
            </a:prstGeom>
            <a:noFill/>
            <a:ln w="28575" cap="flat" cmpd="sng" algn="ctr">
              <a:solidFill>
                <a:schemeClr val="bg1"/>
              </a:solidFill>
              <a:prstDash val="solid"/>
              <a:round/>
              <a:headEnd type="none" w="med" len="med"/>
              <a:tailEnd type="triangle"/>
            </a:ln>
            <a:effectLst/>
          </p:spPr>
        </p:cxnSp>
        <p:cxnSp>
          <p:nvCxnSpPr>
            <p:cNvPr id="43" name="Straight Connector 42">
              <a:extLst>
                <a:ext uri="{FF2B5EF4-FFF2-40B4-BE49-F238E27FC236}">
                  <a16:creationId xmlns:a16="http://schemas.microsoft.com/office/drawing/2014/main" id="{9B312A79-71A2-AB12-BFA3-005711CA51FC}"/>
                </a:ext>
              </a:extLst>
            </p:cNvPr>
            <p:cNvCxnSpPr/>
            <p:nvPr/>
          </p:nvCxnSpPr>
          <p:spPr bwMode="auto">
            <a:xfrm>
              <a:off x="2687824" y="3429000"/>
              <a:ext cx="800865" cy="0"/>
            </a:xfrm>
            <a:prstGeom prst="line">
              <a:avLst/>
            </a:prstGeom>
            <a:noFill/>
            <a:ln w="28575" cap="flat" cmpd="sng" algn="ctr">
              <a:solidFill>
                <a:schemeClr val="bg1"/>
              </a:solidFill>
              <a:prstDash val="solid"/>
              <a:round/>
              <a:headEnd type="none" w="med" len="med"/>
              <a:tailEnd type="none" w="med" len="med"/>
            </a:ln>
            <a:effectLst/>
          </p:spPr>
        </p:cxnSp>
        <p:sp>
          <p:nvSpPr>
            <p:cNvPr id="44" name="Right Bracket 43">
              <a:extLst>
                <a:ext uri="{FF2B5EF4-FFF2-40B4-BE49-F238E27FC236}">
                  <a16:creationId xmlns:a16="http://schemas.microsoft.com/office/drawing/2014/main" id="{FF550E66-5C20-0CFD-151E-D446A08E6ED8}"/>
                </a:ext>
              </a:extLst>
            </p:cNvPr>
            <p:cNvSpPr/>
            <p:nvPr/>
          </p:nvSpPr>
          <p:spPr bwMode="auto">
            <a:xfrm>
              <a:off x="2581777" y="3249621"/>
              <a:ext cx="119448" cy="381037"/>
            </a:xfrm>
            <a:prstGeom prst="rightBracket">
              <a:avLst/>
            </a:prstGeom>
            <a:noFill/>
            <a:ln w="28575" cap="flat" cmpd="sng" algn="ctr">
              <a:solidFill>
                <a:schemeClr val="bg1"/>
              </a:solidFill>
              <a:prstDash val="solid"/>
              <a:round/>
              <a:headEnd type="none" w="med" len="med"/>
              <a:tailEnd type="none" w="med" len="med"/>
            </a:ln>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45" name="Arrow: Up 44">
              <a:extLst>
                <a:ext uri="{FF2B5EF4-FFF2-40B4-BE49-F238E27FC236}">
                  <a16:creationId xmlns:a16="http://schemas.microsoft.com/office/drawing/2014/main" id="{A5F44587-1943-A298-C4B9-50E5040B61D7}"/>
                </a:ext>
              </a:extLst>
            </p:cNvPr>
            <p:cNvSpPr/>
            <p:nvPr/>
          </p:nvSpPr>
          <p:spPr bwMode="auto">
            <a:xfrm>
              <a:off x="2354409" y="3723248"/>
              <a:ext cx="250131" cy="239346"/>
            </a:xfrm>
            <a:prstGeom prst="upArrow">
              <a:avLst/>
            </a:prstGeom>
            <a:solidFill>
              <a:schemeClr val="bg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46" name="Arc 45">
              <a:extLst>
                <a:ext uri="{FF2B5EF4-FFF2-40B4-BE49-F238E27FC236}">
                  <a16:creationId xmlns:a16="http://schemas.microsoft.com/office/drawing/2014/main" id="{689FD83F-3D20-7437-64B3-AD85004D0DBB}"/>
                </a:ext>
              </a:extLst>
            </p:cNvPr>
            <p:cNvSpPr/>
            <p:nvPr/>
          </p:nvSpPr>
          <p:spPr bwMode="auto">
            <a:xfrm rot="18873692" flipH="1">
              <a:off x="1853073" y="2476595"/>
              <a:ext cx="1580664" cy="2249336"/>
            </a:xfrm>
            <a:prstGeom prst="arc">
              <a:avLst>
                <a:gd name="adj1" fmla="val 16902568"/>
                <a:gd name="adj2" fmla="val 20803032"/>
              </a:avLst>
            </a:prstGeom>
            <a:noFill/>
            <a:ln w="28575" cap="flat" cmpd="sng" algn="ctr">
              <a:solidFill>
                <a:schemeClr val="bg1"/>
              </a:solidFill>
              <a:prstDash val="solid"/>
              <a:round/>
              <a:headEnd type="none" w="med" len="med"/>
              <a:tailEnd type="triangle" w="med" len="med"/>
            </a:ln>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47" name="Rectangle: Rounded Corners 46">
              <a:extLst>
                <a:ext uri="{FF2B5EF4-FFF2-40B4-BE49-F238E27FC236}">
                  <a16:creationId xmlns:a16="http://schemas.microsoft.com/office/drawing/2014/main" id="{6868D718-AC78-02CE-CCF2-00DA9DD72FF1}"/>
                </a:ext>
              </a:extLst>
            </p:cNvPr>
            <p:cNvSpPr/>
            <p:nvPr/>
          </p:nvSpPr>
          <p:spPr bwMode="auto">
            <a:xfrm>
              <a:off x="2269566" y="2580426"/>
              <a:ext cx="110406" cy="441044"/>
            </a:xfrm>
            <a:prstGeom prst="round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48" name="Rectangle: Rounded Corners 47">
              <a:extLst>
                <a:ext uri="{FF2B5EF4-FFF2-40B4-BE49-F238E27FC236}">
                  <a16:creationId xmlns:a16="http://schemas.microsoft.com/office/drawing/2014/main" id="{F2846E19-A6A5-72DB-AF73-E1536C46B689}"/>
                </a:ext>
              </a:extLst>
            </p:cNvPr>
            <p:cNvSpPr/>
            <p:nvPr/>
          </p:nvSpPr>
          <p:spPr bwMode="auto">
            <a:xfrm>
              <a:off x="2424271" y="2580426"/>
              <a:ext cx="110406" cy="441044"/>
            </a:xfrm>
            <a:prstGeom prst="round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nvGrpSpPr>
            <p:cNvPr id="49" name="Group 48">
              <a:extLst>
                <a:ext uri="{FF2B5EF4-FFF2-40B4-BE49-F238E27FC236}">
                  <a16:creationId xmlns:a16="http://schemas.microsoft.com/office/drawing/2014/main" id="{A73B2229-80AB-9AFF-7BEC-87210DB7DFD0}"/>
                </a:ext>
              </a:extLst>
            </p:cNvPr>
            <p:cNvGrpSpPr/>
            <p:nvPr/>
          </p:nvGrpSpPr>
          <p:grpSpPr>
            <a:xfrm>
              <a:off x="2439248" y="3207795"/>
              <a:ext cx="99058" cy="438899"/>
              <a:chOff x="1278852" y="3169343"/>
              <a:chExt cx="110406" cy="843652"/>
            </a:xfrm>
          </p:grpSpPr>
          <p:sp>
            <p:nvSpPr>
              <p:cNvPr id="50" name="Rectangle: Rounded Corners 49">
                <a:extLst>
                  <a:ext uri="{FF2B5EF4-FFF2-40B4-BE49-F238E27FC236}">
                    <a16:creationId xmlns:a16="http://schemas.microsoft.com/office/drawing/2014/main" id="{F109E86F-94C2-68AD-A3EA-D75C4F4EDFC9}"/>
                  </a:ext>
                </a:extLst>
              </p:cNvPr>
              <p:cNvSpPr/>
              <p:nvPr/>
            </p:nvSpPr>
            <p:spPr bwMode="auto">
              <a:xfrm>
                <a:off x="1278852" y="3169343"/>
                <a:ext cx="110406" cy="441045"/>
              </a:xfrm>
              <a:prstGeom prst="roundRect">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51" name="Rectangle: Rounded Corners 50">
                <a:extLst>
                  <a:ext uri="{FF2B5EF4-FFF2-40B4-BE49-F238E27FC236}">
                    <a16:creationId xmlns:a16="http://schemas.microsoft.com/office/drawing/2014/main" id="{ABBB9DB5-C5DF-664F-A762-7AC1ED76D793}"/>
                  </a:ext>
                </a:extLst>
              </p:cNvPr>
              <p:cNvSpPr/>
              <p:nvPr/>
            </p:nvSpPr>
            <p:spPr bwMode="auto">
              <a:xfrm>
                <a:off x="1278852" y="3571951"/>
                <a:ext cx="110406" cy="441044"/>
              </a:xfrm>
              <a:prstGeom prst="roundRect">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52" name="Group 51">
              <a:extLst>
                <a:ext uri="{FF2B5EF4-FFF2-40B4-BE49-F238E27FC236}">
                  <a16:creationId xmlns:a16="http://schemas.microsoft.com/office/drawing/2014/main" id="{0F82EB53-1C6F-F4F5-293F-97C588A325D3}"/>
                </a:ext>
              </a:extLst>
            </p:cNvPr>
            <p:cNvGrpSpPr/>
            <p:nvPr/>
          </p:nvGrpSpPr>
          <p:grpSpPr>
            <a:xfrm>
              <a:off x="1406081" y="2343736"/>
              <a:ext cx="811426" cy="850058"/>
              <a:chOff x="944277" y="2588953"/>
              <a:chExt cx="811426" cy="850058"/>
            </a:xfrm>
          </p:grpSpPr>
          <p:grpSp>
            <p:nvGrpSpPr>
              <p:cNvPr id="53" name="Group 52">
                <a:extLst>
                  <a:ext uri="{FF2B5EF4-FFF2-40B4-BE49-F238E27FC236}">
                    <a16:creationId xmlns:a16="http://schemas.microsoft.com/office/drawing/2014/main" id="{8CAB8E8D-F33E-1B39-1094-124AD0C508EA}"/>
                  </a:ext>
                </a:extLst>
              </p:cNvPr>
              <p:cNvGrpSpPr/>
              <p:nvPr/>
            </p:nvGrpSpPr>
            <p:grpSpPr>
              <a:xfrm rot="21183585">
                <a:off x="944277" y="2588953"/>
                <a:ext cx="811426" cy="850058"/>
                <a:chOff x="965417" y="3141317"/>
                <a:chExt cx="811426" cy="850058"/>
              </a:xfrm>
              <a:solidFill>
                <a:schemeClr val="accent2"/>
              </a:solidFill>
            </p:grpSpPr>
            <p:sp>
              <p:nvSpPr>
                <p:cNvPr id="58" name="Oval 57">
                  <a:extLst>
                    <a:ext uri="{FF2B5EF4-FFF2-40B4-BE49-F238E27FC236}">
                      <a16:creationId xmlns:a16="http://schemas.microsoft.com/office/drawing/2014/main" id="{1F9D434B-3A93-6622-5C89-63A04F580CF8}"/>
                    </a:ext>
                  </a:extLst>
                </p:cNvPr>
                <p:cNvSpPr/>
                <p:nvPr/>
              </p:nvSpPr>
              <p:spPr bwMode="auto">
                <a:xfrm>
                  <a:off x="1141231" y="3329883"/>
                  <a:ext cx="458219" cy="458219"/>
                </a:xfrm>
                <a:prstGeom prst="ellipse">
                  <a:avLst/>
                </a:prstGeom>
                <a:grp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nvGrpSpPr>
                <p:cNvPr id="59" name="Group 58">
                  <a:extLst>
                    <a:ext uri="{FF2B5EF4-FFF2-40B4-BE49-F238E27FC236}">
                      <a16:creationId xmlns:a16="http://schemas.microsoft.com/office/drawing/2014/main" id="{B0BE4736-1CC5-7673-BCE2-74770DFD69C2}"/>
                    </a:ext>
                  </a:extLst>
                </p:cNvPr>
                <p:cNvGrpSpPr/>
                <p:nvPr/>
              </p:nvGrpSpPr>
              <p:grpSpPr>
                <a:xfrm>
                  <a:off x="1316348" y="3141317"/>
                  <a:ext cx="85368" cy="202063"/>
                  <a:chOff x="1289985" y="2819407"/>
                  <a:chExt cx="85368" cy="202063"/>
                </a:xfrm>
                <a:grpFill/>
              </p:grpSpPr>
              <p:sp>
                <p:nvSpPr>
                  <p:cNvPr id="81" name="Oval 80">
                    <a:extLst>
                      <a:ext uri="{FF2B5EF4-FFF2-40B4-BE49-F238E27FC236}">
                        <a16:creationId xmlns:a16="http://schemas.microsoft.com/office/drawing/2014/main" id="{C1DBEF25-4C12-04F6-7DC5-59CA6CF8400C}"/>
                      </a:ext>
                    </a:extLst>
                  </p:cNvPr>
                  <p:cNvSpPr/>
                  <p:nvPr/>
                </p:nvSpPr>
                <p:spPr bwMode="auto">
                  <a:xfrm>
                    <a:off x="1289985" y="2819407"/>
                    <a:ext cx="85368" cy="85368"/>
                  </a:xfrm>
                  <a:prstGeom prst="ellipse">
                    <a:avLst/>
                  </a:prstGeom>
                  <a:grp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cxnSp>
                <p:nvCxnSpPr>
                  <p:cNvPr id="82" name="Straight Connector 81">
                    <a:extLst>
                      <a:ext uri="{FF2B5EF4-FFF2-40B4-BE49-F238E27FC236}">
                        <a16:creationId xmlns:a16="http://schemas.microsoft.com/office/drawing/2014/main" id="{97750724-1018-0428-05CA-319E4B31344E}"/>
                      </a:ext>
                    </a:extLst>
                  </p:cNvPr>
                  <p:cNvCxnSpPr/>
                  <p:nvPr/>
                </p:nvCxnSpPr>
                <p:spPr bwMode="auto">
                  <a:xfrm>
                    <a:off x="1332669" y="2862091"/>
                    <a:ext cx="0" cy="159379"/>
                  </a:xfrm>
                  <a:prstGeom prst="line">
                    <a:avLst/>
                  </a:prstGeom>
                  <a:grpFill/>
                  <a:ln w="28575" cap="flat" cmpd="sng" algn="ctr">
                    <a:solidFill>
                      <a:schemeClr val="accent2"/>
                    </a:solidFill>
                    <a:prstDash val="solid"/>
                    <a:round/>
                    <a:headEnd type="none" w="med" len="med"/>
                    <a:tailEnd type="none" w="med" len="med"/>
                  </a:ln>
                  <a:effectLst/>
                </p:spPr>
              </p:cxnSp>
            </p:grpSp>
            <p:grpSp>
              <p:nvGrpSpPr>
                <p:cNvPr id="60" name="Group 59">
                  <a:extLst>
                    <a:ext uri="{FF2B5EF4-FFF2-40B4-BE49-F238E27FC236}">
                      <a16:creationId xmlns:a16="http://schemas.microsoft.com/office/drawing/2014/main" id="{2C293407-8CC4-C0AA-3BFD-9E9D81B7675B}"/>
                    </a:ext>
                  </a:extLst>
                </p:cNvPr>
                <p:cNvGrpSpPr/>
                <p:nvPr/>
              </p:nvGrpSpPr>
              <p:grpSpPr>
                <a:xfrm rot="10800000">
                  <a:off x="1309984" y="3789312"/>
                  <a:ext cx="85368" cy="202063"/>
                  <a:chOff x="1289985" y="2819407"/>
                  <a:chExt cx="85368" cy="202063"/>
                </a:xfrm>
                <a:grpFill/>
              </p:grpSpPr>
              <p:sp>
                <p:nvSpPr>
                  <p:cNvPr id="79" name="Oval 78">
                    <a:extLst>
                      <a:ext uri="{FF2B5EF4-FFF2-40B4-BE49-F238E27FC236}">
                        <a16:creationId xmlns:a16="http://schemas.microsoft.com/office/drawing/2014/main" id="{84C7B92A-759A-34A6-8405-8F235DC21D5B}"/>
                      </a:ext>
                    </a:extLst>
                  </p:cNvPr>
                  <p:cNvSpPr/>
                  <p:nvPr/>
                </p:nvSpPr>
                <p:spPr bwMode="auto">
                  <a:xfrm>
                    <a:off x="1289985" y="2819407"/>
                    <a:ext cx="85368" cy="85368"/>
                  </a:xfrm>
                  <a:prstGeom prst="ellipse">
                    <a:avLst/>
                  </a:prstGeom>
                  <a:grp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cxnSp>
                <p:nvCxnSpPr>
                  <p:cNvPr id="80" name="Straight Connector 79">
                    <a:extLst>
                      <a:ext uri="{FF2B5EF4-FFF2-40B4-BE49-F238E27FC236}">
                        <a16:creationId xmlns:a16="http://schemas.microsoft.com/office/drawing/2014/main" id="{427D01D2-4F7D-037C-F55C-5FB826E58304}"/>
                      </a:ext>
                    </a:extLst>
                  </p:cNvPr>
                  <p:cNvCxnSpPr/>
                  <p:nvPr/>
                </p:nvCxnSpPr>
                <p:spPr bwMode="auto">
                  <a:xfrm>
                    <a:off x="1332669" y="2862091"/>
                    <a:ext cx="0" cy="159379"/>
                  </a:xfrm>
                  <a:prstGeom prst="line">
                    <a:avLst/>
                  </a:prstGeom>
                  <a:grpFill/>
                  <a:ln w="28575" cap="flat" cmpd="sng" algn="ctr">
                    <a:solidFill>
                      <a:schemeClr val="accent2"/>
                    </a:solidFill>
                    <a:prstDash val="solid"/>
                    <a:round/>
                    <a:headEnd type="none" w="med" len="med"/>
                    <a:tailEnd type="none" w="med" len="med"/>
                  </a:ln>
                  <a:effectLst/>
                </p:spPr>
              </p:cxnSp>
            </p:grpSp>
            <p:grpSp>
              <p:nvGrpSpPr>
                <p:cNvPr id="61" name="Group 60">
                  <a:extLst>
                    <a:ext uri="{FF2B5EF4-FFF2-40B4-BE49-F238E27FC236}">
                      <a16:creationId xmlns:a16="http://schemas.microsoft.com/office/drawing/2014/main" id="{3398E2B4-630D-1575-3513-FCE539BEC440}"/>
                    </a:ext>
                  </a:extLst>
                </p:cNvPr>
                <p:cNvGrpSpPr/>
                <p:nvPr/>
              </p:nvGrpSpPr>
              <p:grpSpPr>
                <a:xfrm rot="16200000">
                  <a:off x="1023765" y="3471635"/>
                  <a:ext cx="85368" cy="202063"/>
                  <a:chOff x="1289985" y="2819407"/>
                  <a:chExt cx="85368" cy="202063"/>
                </a:xfrm>
                <a:grpFill/>
              </p:grpSpPr>
              <p:sp>
                <p:nvSpPr>
                  <p:cNvPr id="77" name="Oval 76">
                    <a:extLst>
                      <a:ext uri="{FF2B5EF4-FFF2-40B4-BE49-F238E27FC236}">
                        <a16:creationId xmlns:a16="http://schemas.microsoft.com/office/drawing/2014/main" id="{363B6145-BE0D-1369-8ADD-C7052A7B3BED}"/>
                      </a:ext>
                    </a:extLst>
                  </p:cNvPr>
                  <p:cNvSpPr/>
                  <p:nvPr/>
                </p:nvSpPr>
                <p:spPr bwMode="auto">
                  <a:xfrm>
                    <a:off x="1289985" y="2819407"/>
                    <a:ext cx="85368" cy="85368"/>
                  </a:xfrm>
                  <a:prstGeom prst="ellipse">
                    <a:avLst/>
                  </a:prstGeom>
                  <a:grp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cxnSp>
                <p:nvCxnSpPr>
                  <p:cNvPr id="78" name="Straight Connector 77">
                    <a:extLst>
                      <a:ext uri="{FF2B5EF4-FFF2-40B4-BE49-F238E27FC236}">
                        <a16:creationId xmlns:a16="http://schemas.microsoft.com/office/drawing/2014/main" id="{91055700-656E-758F-0C50-AD9BBDCFB684}"/>
                      </a:ext>
                    </a:extLst>
                  </p:cNvPr>
                  <p:cNvCxnSpPr/>
                  <p:nvPr/>
                </p:nvCxnSpPr>
                <p:spPr bwMode="auto">
                  <a:xfrm>
                    <a:off x="1332669" y="2862091"/>
                    <a:ext cx="0" cy="159379"/>
                  </a:xfrm>
                  <a:prstGeom prst="line">
                    <a:avLst/>
                  </a:prstGeom>
                  <a:grpFill/>
                  <a:ln w="28575" cap="flat" cmpd="sng" algn="ctr">
                    <a:solidFill>
                      <a:schemeClr val="accent2"/>
                    </a:solidFill>
                    <a:prstDash val="solid"/>
                    <a:round/>
                    <a:headEnd type="none" w="med" len="med"/>
                    <a:tailEnd type="none" w="med" len="med"/>
                  </a:ln>
                  <a:effectLst/>
                </p:spPr>
              </p:cxnSp>
            </p:grpSp>
            <p:grpSp>
              <p:nvGrpSpPr>
                <p:cNvPr id="62" name="Group 61">
                  <a:extLst>
                    <a:ext uri="{FF2B5EF4-FFF2-40B4-BE49-F238E27FC236}">
                      <a16:creationId xmlns:a16="http://schemas.microsoft.com/office/drawing/2014/main" id="{3FB15EA5-9399-0FAD-0225-322FE3ED0F4D}"/>
                    </a:ext>
                  </a:extLst>
                </p:cNvPr>
                <p:cNvGrpSpPr/>
                <p:nvPr/>
              </p:nvGrpSpPr>
              <p:grpSpPr>
                <a:xfrm rot="5400000">
                  <a:off x="1633128" y="3457209"/>
                  <a:ext cx="85368" cy="202063"/>
                  <a:chOff x="1289985" y="2819407"/>
                  <a:chExt cx="85368" cy="202063"/>
                </a:xfrm>
                <a:grpFill/>
              </p:grpSpPr>
              <p:sp>
                <p:nvSpPr>
                  <p:cNvPr id="75" name="Oval 74">
                    <a:extLst>
                      <a:ext uri="{FF2B5EF4-FFF2-40B4-BE49-F238E27FC236}">
                        <a16:creationId xmlns:a16="http://schemas.microsoft.com/office/drawing/2014/main" id="{6070A7A6-037E-AF71-849D-5F853A4E4088}"/>
                      </a:ext>
                    </a:extLst>
                  </p:cNvPr>
                  <p:cNvSpPr/>
                  <p:nvPr/>
                </p:nvSpPr>
                <p:spPr bwMode="auto">
                  <a:xfrm>
                    <a:off x="1289985" y="2819407"/>
                    <a:ext cx="85368" cy="85368"/>
                  </a:xfrm>
                  <a:prstGeom prst="ellipse">
                    <a:avLst/>
                  </a:prstGeom>
                  <a:grp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cxnSp>
                <p:nvCxnSpPr>
                  <p:cNvPr id="76" name="Straight Connector 75">
                    <a:extLst>
                      <a:ext uri="{FF2B5EF4-FFF2-40B4-BE49-F238E27FC236}">
                        <a16:creationId xmlns:a16="http://schemas.microsoft.com/office/drawing/2014/main" id="{634D47DE-65C1-0F36-A48B-656368A10C8C}"/>
                      </a:ext>
                    </a:extLst>
                  </p:cNvPr>
                  <p:cNvCxnSpPr/>
                  <p:nvPr/>
                </p:nvCxnSpPr>
                <p:spPr bwMode="auto">
                  <a:xfrm>
                    <a:off x="1332669" y="2862091"/>
                    <a:ext cx="0" cy="159379"/>
                  </a:xfrm>
                  <a:prstGeom prst="line">
                    <a:avLst/>
                  </a:prstGeom>
                  <a:grpFill/>
                  <a:ln w="28575" cap="flat" cmpd="sng" algn="ctr">
                    <a:solidFill>
                      <a:schemeClr val="accent2"/>
                    </a:solidFill>
                    <a:prstDash val="solid"/>
                    <a:round/>
                    <a:headEnd type="none" w="med" len="med"/>
                    <a:tailEnd type="none" w="med" len="med"/>
                  </a:ln>
                  <a:effectLst/>
                </p:spPr>
              </p:cxnSp>
            </p:grpSp>
            <p:grpSp>
              <p:nvGrpSpPr>
                <p:cNvPr id="63" name="Group 62">
                  <a:extLst>
                    <a:ext uri="{FF2B5EF4-FFF2-40B4-BE49-F238E27FC236}">
                      <a16:creationId xmlns:a16="http://schemas.microsoft.com/office/drawing/2014/main" id="{6370EA0C-9DF1-0BF8-9A53-CDB03FC12B01}"/>
                    </a:ext>
                  </a:extLst>
                </p:cNvPr>
                <p:cNvGrpSpPr/>
                <p:nvPr/>
              </p:nvGrpSpPr>
              <p:grpSpPr>
                <a:xfrm rot="3248423">
                  <a:off x="1537327" y="3238173"/>
                  <a:ext cx="85368" cy="202063"/>
                  <a:chOff x="1289985" y="2819407"/>
                  <a:chExt cx="85368" cy="202063"/>
                </a:xfrm>
                <a:grpFill/>
              </p:grpSpPr>
              <p:sp>
                <p:nvSpPr>
                  <p:cNvPr id="73" name="Oval 72">
                    <a:extLst>
                      <a:ext uri="{FF2B5EF4-FFF2-40B4-BE49-F238E27FC236}">
                        <a16:creationId xmlns:a16="http://schemas.microsoft.com/office/drawing/2014/main" id="{03F141AD-10D4-EC6D-0C46-56435FAAA4BD}"/>
                      </a:ext>
                    </a:extLst>
                  </p:cNvPr>
                  <p:cNvSpPr/>
                  <p:nvPr/>
                </p:nvSpPr>
                <p:spPr bwMode="auto">
                  <a:xfrm>
                    <a:off x="1289985" y="2819407"/>
                    <a:ext cx="85368" cy="85368"/>
                  </a:xfrm>
                  <a:prstGeom prst="ellipse">
                    <a:avLst/>
                  </a:prstGeom>
                  <a:grp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cxnSp>
                <p:nvCxnSpPr>
                  <p:cNvPr id="74" name="Straight Connector 73">
                    <a:extLst>
                      <a:ext uri="{FF2B5EF4-FFF2-40B4-BE49-F238E27FC236}">
                        <a16:creationId xmlns:a16="http://schemas.microsoft.com/office/drawing/2014/main" id="{B5CA9D99-CE68-3005-A886-701E9A66A337}"/>
                      </a:ext>
                    </a:extLst>
                  </p:cNvPr>
                  <p:cNvCxnSpPr/>
                  <p:nvPr/>
                </p:nvCxnSpPr>
                <p:spPr bwMode="auto">
                  <a:xfrm>
                    <a:off x="1332669" y="2862091"/>
                    <a:ext cx="0" cy="159379"/>
                  </a:xfrm>
                  <a:prstGeom prst="line">
                    <a:avLst/>
                  </a:prstGeom>
                  <a:grpFill/>
                  <a:ln w="28575" cap="flat" cmpd="sng" algn="ctr">
                    <a:solidFill>
                      <a:schemeClr val="accent2"/>
                    </a:solidFill>
                    <a:prstDash val="solid"/>
                    <a:round/>
                    <a:headEnd type="none" w="med" len="med"/>
                    <a:tailEnd type="none" w="med" len="med"/>
                  </a:ln>
                  <a:effectLst/>
                </p:spPr>
              </p:cxnSp>
            </p:grpSp>
            <p:grpSp>
              <p:nvGrpSpPr>
                <p:cNvPr id="64" name="Group 63">
                  <a:extLst>
                    <a:ext uri="{FF2B5EF4-FFF2-40B4-BE49-F238E27FC236}">
                      <a16:creationId xmlns:a16="http://schemas.microsoft.com/office/drawing/2014/main" id="{6C8B0E3A-8EEE-7619-CF88-5A831BE87F63}"/>
                    </a:ext>
                  </a:extLst>
                </p:cNvPr>
                <p:cNvGrpSpPr/>
                <p:nvPr/>
              </p:nvGrpSpPr>
              <p:grpSpPr>
                <a:xfrm rot="8665866">
                  <a:off x="1545468" y="3687071"/>
                  <a:ext cx="85368" cy="202063"/>
                  <a:chOff x="1289985" y="2819407"/>
                  <a:chExt cx="85368" cy="202063"/>
                </a:xfrm>
                <a:grpFill/>
              </p:grpSpPr>
              <p:sp>
                <p:nvSpPr>
                  <p:cNvPr id="71" name="Oval 70">
                    <a:extLst>
                      <a:ext uri="{FF2B5EF4-FFF2-40B4-BE49-F238E27FC236}">
                        <a16:creationId xmlns:a16="http://schemas.microsoft.com/office/drawing/2014/main" id="{53ECAD88-A2DF-EABF-8269-B0618FB8CBD6}"/>
                      </a:ext>
                    </a:extLst>
                  </p:cNvPr>
                  <p:cNvSpPr/>
                  <p:nvPr/>
                </p:nvSpPr>
                <p:spPr bwMode="auto">
                  <a:xfrm>
                    <a:off x="1289985" y="2819407"/>
                    <a:ext cx="85368" cy="85368"/>
                  </a:xfrm>
                  <a:prstGeom prst="ellipse">
                    <a:avLst/>
                  </a:prstGeom>
                  <a:grp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cxnSp>
                <p:nvCxnSpPr>
                  <p:cNvPr id="72" name="Straight Connector 71">
                    <a:extLst>
                      <a:ext uri="{FF2B5EF4-FFF2-40B4-BE49-F238E27FC236}">
                        <a16:creationId xmlns:a16="http://schemas.microsoft.com/office/drawing/2014/main" id="{8133DAC6-6ABB-27D3-DC06-BEFE60C3746C}"/>
                      </a:ext>
                    </a:extLst>
                  </p:cNvPr>
                  <p:cNvCxnSpPr/>
                  <p:nvPr/>
                </p:nvCxnSpPr>
                <p:spPr bwMode="auto">
                  <a:xfrm>
                    <a:off x="1332669" y="2862091"/>
                    <a:ext cx="0" cy="159379"/>
                  </a:xfrm>
                  <a:prstGeom prst="line">
                    <a:avLst/>
                  </a:prstGeom>
                  <a:grpFill/>
                  <a:ln w="28575" cap="flat" cmpd="sng" algn="ctr">
                    <a:solidFill>
                      <a:schemeClr val="accent2"/>
                    </a:solidFill>
                    <a:prstDash val="solid"/>
                    <a:round/>
                    <a:headEnd type="none" w="med" len="med"/>
                    <a:tailEnd type="none" w="med" len="med"/>
                  </a:ln>
                  <a:effectLst/>
                </p:spPr>
              </p:cxnSp>
            </p:grpSp>
            <p:grpSp>
              <p:nvGrpSpPr>
                <p:cNvPr id="65" name="Group 64">
                  <a:extLst>
                    <a:ext uri="{FF2B5EF4-FFF2-40B4-BE49-F238E27FC236}">
                      <a16:creationId xmlns:a16="http://schemas.microsoft.com/office/drawing/2014/main" id="{5F56988B-8160-B79D-60F6-9A22D1ACC82A}"/>
                    </a:ext>
                  </a:extLst>
                </p:cNvPr>
                <p:cNvGrpSpPr/>
                <p:nvPr/>
              </p:nvGrpSpPr>
              <p:grpSpPr>
                <a:xfrm rot="18351577" flipH="1">
                  <a:off x="1095799" y="3259077"/>
                  <a:ext cx="85368" cy="202063"/>
                  <a:chOff x="1289985" y="2819407"/>
                  <a:chExt cx="85368" cy="202063"/>
                </a:xfrm>
                <a:grpFill/>
              </p:grpSpPr>
              <p:sp>
                <p:nvSpPr>
                  <p:cNvPr id="69" name="Oval 68">
                    <a:extLst>
                      <a:ext uri="{FF2B5EF4-FFF2-40B4-BE49-F238E27FC236}">
                        <a16:creationId xmlns:a16="http://schemas.microsoft.com/office/drawing/2014/main" id="{443339A5-A356-BF0B-2736-82B595EFA848}"/>
                      </a:ext>
                    </a:extLst>
                  </p:cNvPr>
                  <p:cNvSpPr/>
                  <p:nvPr/>
                </p:nvSpPr>
                <p:spPr bwMode="auto">
                  <a:xfrm>
                    <a:off x="1289985" y="2819407"/>
                    <a:ext cx="85368" cy="85368"/>
                  </a:xfrm>
                  <a:prstGeom prst="ellipse">
                    <a:avLst/>
                  </a:prstGeom>
                  <a:grp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cxnSp>
                <p:nvCxnSpPr>
                  <p:cNvPr id="70" name="Straight Connector 69">
                    <a:extLst>
                      <a:ext uri="{FF2B5EF4-FFF2-40B4-BE49-F238E27FC236}">
                        <a16:creationId xmlns:a16="http://schemas.microsoft.com/office/drawing/2014/main" id="{046B7F79-9C83-4B17-A3ED-C2AE90F1C092}"/>
                      </a:ext>
                    </a:extLst>
                  </p:cNvPr>
                  <p:cNvCxnSpPr/>
                  <p:nvPr/>
                </p:nvCxnSpPr>
                <p:spPr bwMode="auto">
                  <a:xfrm>
                    <a:off x="1332669" y="2862091"/>
                    <a:ext cx="0" cy="159379"/>
                  </a:xfrm>
                  <a:prstGeom prst="line">
                    <a:avLst/>
                  </a:prstGeom>
                  <a:grpFill/>
                  <a:ln w="28575" cap="flat" cmpd="sng" algn="ctr">
                    <a:solidFill>
                      <a:schemeClr val="accent2"/>
                    </a:solidFill>
                    <a:prstDash val="solid"/>
                    <a:round/>
                    <a:headEnd type="none" w="med" len="med"/>
                    <a:tailEnd type="none" w="med" len="med"/>
                  </a:ln>
                  <a:effectLst/>
                </p:spPr>
              </p:cxnSp>
            </p:grpSp>
            <p:grpSp>
              <p:nvGrpSpPr>
                <p:cNvPr id="66" name="Group 65">
                  <a:extLst>
                    <a:ext uri="{FF2B5EF4-FFF2-40B4-BE49-F238E27FC236}">
                      <a16:creationId xmlns:a16="http://schemas.microsoft.com/office/drawing/2014/main" id="{B2BEC95E-5C6A-636E-141F-3B60FACB7FFF}"/>
                    </a:ext>
                  </a:extLst>
                </p:cNvPr>
                <p:cNvGrpSpPr/>
                <p:nvPr/>
              </p:nvGrpSpPr>
              <p:grpSpPr>
                <a:xfrm rot="12934134" flipH="1">
                  <a:off x="1113649" y="3694694"/>
                  <a:ext cx="85368" cy="202063"/>
                  <a:chOff x="1289985" y="2819407"/>
                  <a:chExt cx="85368" cy="202063"/>
                </a:xfrm>
                <a:grpFill/>
              </p:grpSpPr>
              <p:sp>
                <p:nvSpPr>
                  <p:cNvPr id="67" name="Oval 66">
                    <a:extLst>
                      <a:ext uri="{FF2B5EF4-FFF2-40B4-BE49-F238E27FC236}">
                        <a16:creationId xmlns:a16="http://schemas.microsoft.com/office/drawing/2014/main" id="{7244B69F-2DB9-7F05-7BB6-573E87A23C41}"/>
                      </a:ext>
                    </a:extLst>
                  </p:cNvPr>
                  <p:cNvSpPr/>
                  <p:nvPr/>
                </p:nvSpPr>
                <p:spPr bwMode="auto">
                  <a:xfrm>
                    <a:off x="1289985" y="2819407"/>
                    <a:ext cx="85368" cy="85368"/>
                  </a:xfrm>
                  <a:prstGeom prst="ellipse">
                    <a:avLst/>
                  </a:prstGeom>
                  <a:grp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cxnSp>
                <p:nvCxnSpPr>
                  <p:cNvPr id="68" name="Straight Connector 67">
                    <a:extLst>
                      <a:ext uri="{FF2B5EF4-FFF2-40B4-BE49-F238E27FC236}">
                        <a16:creationId xmlns:a16="http://schemas.microsoft.com/office/drawing/2014/main" id="{FDC6AEDA-88C3-50E7-1100-E3E2B2DFD3BD}"/>
                      </a:ext>
                    </a:extLst>
                  </p:cNvPr>
                  <p:cNvCxnSpPr/>
                  <p:nvPr/>
                </p:nvCxnSpPr>
                <p:spPr bwMode="auto">
                  <a:xfrm>
                    <a:off x="1332669" y="2862091"/>
                    <a:ext cx="0" cy="159379"/>
                  </a:xfrm>
                  <a:prstGeom prst="line">
                    <a:avLst/>
                  </a:prstGeom>
                  <a:grpFill/>
                  <a:ln w="28575" cap="flat" cmpd="sng" algn="ctr">
                    <a:solidFill>
                      <a:schemeClr val="accent2"/>
                    </a:solidFill>
                    <a:prstDash val="solid"/>
                    <a:round/>
                    <a:headEnd type="none" w="med" len="med"/>
                    <a:tailEnd type="none" w="med" len="med"/>
                  </a:ln>
                  <a:effectLst/>
                </p:spPr>
              </p:cxnSp>
            </p:grpSp>
          </p:grpSp>
          <p:grpSp>
            <p:nvGrpSpPr>
              <p:cNvPr id="54" name="Group 53">
                <a:extLst>
                  <a:ext uri="{FF2B5EF4-FFF2-40B4-BE49-F238E27FC236}">
                    <a16:creationId xmlns:a16="http://schemas.microsoft.com/office/drawing/2014/main" id="{4E6B3854-7830-5F0E-BCAB-5C7309A54651}"/>
                  </a:ext>
                </a:extLst>
              </p:cNvPr>
              <p:cNvGrpSpPr/>
              <p:nvPr/>
            </p:nvGrpSpPr>
            <p:grpSpPr>
              <a:xfrm>
                <a:off x="1177075" y="2964149"/>
                <a:ext cx="344881" cy="67455"/>
                <a:chOff x="1110885" y="3991301"/>
                <a:chExt cx="506457" cy="99058"/>
              </a:xfrm>
            </p:grpSpPr>
            <p:sp>
              <p:nvSpPr>
                <p:cNvPr id="55" name="Rectangle: Rounded Corners 54">
                  <a:extLst>
                    <a:ext uri="{FF2B5EF4-FFF2-40B4-BE49-F238E27FC236}">
                      <a16:creationId xmlns:a16="http://schemas.microsoft.com/office/drawing/2014/main" id="{53CFFD93-16B9-4701-B2AA-2110CF7A8BBD}"/>
                    </a:ext>
                  </a:extLst>
                </p:cNvPr>
                <p:cNvSpPr/>
                <p:nvPr/>
              </p:nvSpPr>
              <p:spPr bwMode="auto">
                <a:xfrm rot="5400000">
                  <a:off x="1176080" y="3926106"/>
                  <a:ext cx="99058" cy="229447"/>
                </a:xfrm>
                <a:prstGeom prst="roundRect">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56" name="Rectangle: Rounded Corners 55">
                  <a:extLst>
                    <a:ext uri="{FF2B5EF4-FFF2-40B4-BE49-F238E27FC236}">
                      <a16:creationId xmlns:a16="http://schemas.microsoft.com/office/drawing/2014/main" id="{8573196B-9A28-24BA-7DD7-A415D4417F97}"/>
                    </a:ext>
                  </a:extLst>
                </p:cNvPr>
                <p:cNvSpPr/>
                <p:nvPr/>
              </p:nvSpPr>
              <p:spPr bwMode="auto">
                <a:xfrm rot="5400000">
                  <a:off x="1310116" y="3926106"/>
                  <a:ext cx="99058" cy="229448"/>
                </a:xfrm>
                <a:prstGeom prst="roundRect">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57" name="Rectangle: Rounded Corners 56">
                  <a:extLst>
                    <a:ext uri="{FF2B5EF4-FFF2-40B4-BE49-F238E27FC236}">
                      <a16:creationId xmlns:a16="http://schemas.microsoft.com/office/drawing/2014/main" id="{7404713B-9FA1-4ED0-8514-E102543041AF}"/>
                    </a:ext>
                  </a:extLst>
                </p:cNvPr>
                <p:cNvSpPr/>
                <p:nvPr/>
              </p:nvSpPr>
              <p:spPr bwMode="auto">
                <a:xfrm rot="5400000">
                  <a:off x="1453089" y="3926106"/>
                  <a:ext cx="99058" cy="229448"/>
                </a:xfrm>
                <a:prstGeom prst="round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grpSp>
          <p:nvGrpSpPr>
            <p:cNvPr id="83" name="Group 82">
              <a:extLst>
                <a:ext uri="{FF2B5EF4-FFF2-40B4-BE49-F238E27FC236}">
                  <a16:creationId xmlns:a16="http://schemas.microsoft.com/office/drawing/2014/main" id="{B5EA3E3A-0320-32B3-5788-B658FB3BCAB7}"/>
                </a:ext>
              </a:extLst>
            </p:cNvPr>
            <p:cNvGrpSpPr/>
            <p:nvPr/>
          </p:nvGrpSpPr>
          <p:grpSpPr>
            <a:xfrm>
              <a:off x="1837625" y="4041202"/>
              <a:ext cx="1328655" cy="229083"/>
              <a:chOff x="401322" y="2732228"/>
              <a:chExt cx="1409110" cy="242955"/>
            </a:xfrm>
          </p:grpSpPr>
          <p:grpSp>
            <p:nvGrpSpPr>
              <p:cNvPr id="84" name="Group 83">
                <a:extLst>
                  <a:ext uri="{FF2B5EF4-FFF2-40B4-BE49-F238E27FC236}">
                    <a16:creationId xmlns:a16="http://schemas.microsoft.com/office/drawing/2014/main" id="{C11311ED-DE0F-5BD0-FA06-6065A4A2E146}"/>
                  </a:ext>
                </a:extLst>
              </p:cNvPr>
              <p:cNvGrpSpPr/>
              <p:nvPr/>
            </p:nvGrpSpPr>
            <p:grpSpPr>
              <a:xfrm>
                <a:off x="1027770" y="2732228"/>
                <a:ext cx="290597" cy="242905"/>
                <a:chOff x="1027770" y="2746517"/>
                <a:chExt cx="290597" cy="242905"/>
              </a:xfrm>
            </p:grpSpPr>
            <p:sp>
              <p:nvSpPr>
                <p:cNvPr id="97" name="Freeform: Shape 96">
                  <a:extLst>
                    <a:ext uri="{FF2B5EF4-FFF2-40B4-BE49-F238E27FC236}">
                      <a16:creationId xmlns:a16="http://schemas.microsoft.com/office/drawing/2014/main" id="{8188FA59-7ABF-469D-B7F2-94060523375B}"/>
                    </a:ext>
                  </a:extLst>
                </p:cNvPr>
                <p:cNvSpPr/>
                <p:nvPr/>
              </p:nvSpPr>
              <p:spPr bwMode="auto">
                <a:xfrm>
                  <a:off x="1027770" y="2746517"/>
                  <a:ext cx="280988" cy="242905"/>
                </a:xfrm>
                <a:custGeom>
                  <a:avLst/>
                  <a:gdLst>
                    <a:gd name="connsiteX0" fmla="*/ 0 w 1323975"/>
                    <a:gd name="connsiteY0" fmla="*/ 38100 h 242953"/>
                    <a:gd name="connsiteX1" fmla="*/ 100012 w 1323975"/>
                    <a:gd name="connsiteY1" fmla="*/ 38100 h 242953"/>
                    <a:gd name="connsiteX2" fmla="*/ 200025 w 1323975"/>
                    <a:gd name="connsiteY2" fmla="*/ 242887 h 242953"/>
                    <a:gd name="connsiteX3" fmla="*/ 328612 w 1323975"/>
                    <a:gd name="connsiteY3" fmla="*/ 14287 h 242953"/>
                    <a:gd name="connsiteX4" fmla="*/ 495300 w 1323975"/>
                    <a:gd name="connsiteY4" fmla="*/ 223837 h 242953"/>
                    <a:gd name="connsiteX5" fmla="*/ 633412 w 1323975"/>
                    <a:gd name="connsiteY5" fmla="*/ 14287 h 242953"/>
                    <a:gd name="connsiteX6" fmla="*/ 771525 w 1323975"/>
                    <a:gd name="connsiteY6" fmla="*/ 242887 h 242953"/>
                    <a:gd name="connsiteX7" fmla="*/ 914400 w 1323975"/>
                    <a:gd name="connsiteY7" fmla="*/ 0 h 242953"/>
                    <a:gd name="connsiteX8" fmla="*/ 1066800 w 1323975"/>
                    <a:gd name="connsiteY8" fmla="*/ 242887 h 242953"/>
                    <a:gd name="connsiteX9" fmla="*/ 1214437 w 1323975"/>
                    <a:gd name="connsiteY9" fmla="*/ 19050 h 242953"/>
                    <a:gd name="connsiteX10" fmla="*/ 1323975 w 1323975"/>
                    <a:gd name="connsiteY10" fmla="*/ 238125 h 242953"/>
                    <a:gd name="connsiteX0" fmla="*/ 0 w 1223963"/>
                    <a:gd name="connsiteY0" fmla="*/ 38100 h 242953"/>
                    <a:gd name="connsiteX1" fmla="*/ 100013 w 1223963"/>
                    <a:gd name="connsiteY1" fmla="*/ 242887 h 242953"/>
                    <a:gd name="connsiteX2" fmla="*/ 228600 w 1223963"/>
                    <a:gd name="connsiteY2" fmla="*/ 14287 h 242953"/>
                    <a:gd name="connsiteX3" fmla="*/ 395288 w 1223963"/>
                    <a:gd name="connsiteY3" fmla="*/ 223837 h 242953"/>
                    <a:gd name="connsiteX4" fmla="*/ 533400 w 1223963"/>
                    <a:gd name="connsiteY4" fmla="*/ 14287 h 242953"/>
                    <a:gd name="connsiteX5" fmla="*/ 671513 w 1223963"/>
                    <a:gd name="connsiteY5" fmla="*/ 242887 h 242953"/>
                    <a:gd name="connsiteX6" fmla="*/ 814388 w 1223963"/>
                    <a:gd name="connsiteY6" fmla="*/ 0 h 242953"/>
                    <a:gd name="connsiteX7" fmla="*/ 966788 w 1223963"/>
                    <a:gd name="connsiteY7" fmla="*/ 242887 h 242953"/>
                    <a:gd name="connsiteX8" fmla="*/ 1114425 w 1223963"/>
                    <a:gd name="connsiteY8" fmla="*/ 19050 h 242953"/>
                    <a:gd name="connsiteX9" fmla="*/ 1223963 w 1223963"/>
                    <a:gd name="connsiteY9" fmla="*/ 238125 h 242953"/>
                    <a:gd name="connsiteX0" fmla="*/ 0 w 1123950"/>
                    <a:gd name="connsiteY0" fmla="*/ 242887 h 242920"/>
                    <a:gd name="connsiteX1" fmla="*/ 128587 w 1123950"/>
                    <a:gd name="connsiteY1" fmla="*/ 14287 h 242920"/>
                    <a:gd name="connsiteX2" fmla="*/ 295275 w 1123950"/>
                    <a:gd name="connsiteY2" fmla="*/ 223837 h 242920"/>
                    <a:gd name="connsiteX3" fmla="*/ 433387 w 1123950"/>
                    <a:gd name="connsiteY3" fmla="*/ 14287 h 242920"/>
                    <a:gd name="connsiteX4" fmla="*/ 571500 w 1123950"/>
                    <a:gd name="connsiteY4" fmla="*/ 242887 h 242920"/>
                    <a:gd name="connsiteX5" fmla="*/ 714375 w 1123950"/>
                    <a:gd name="connsiteY5" fmla="*/ 0 h 242920"/>
                    <a:gd name="connsiteX6" fmla="*/ 866775 w 1123950"/>
                    <a:gd name="connsiteY6" fmla="*/ 242887 h 242920"/>
                    <a:gd name="connsiteX7" fmla="*/ 1014412 w 1123950"/>
                    <a:gd name="connsiteY7" fmla="*/ 19050 h 242920"/>
                    <a:gd name="connsiteX8" fmla="*/ 1123950 w 1123950"/>
                    <a:gd name="connsiteY8" fmla="*/ 238125 h 242920"/>
                    <a:gd name="connsiteX0" fmla="*/ 0 w 995363"/>
                    <a:gd name="connsiteY0" fmla="*/ 14287 h 242920"/>
                    <a:gd name="connsiteX1" fmla="*/ 166688 w 995363"/>
                    <a:gd name="connsiteY1" fmla="*/ 223837 h 242920"/>
                    <a:gd name="connsiteX2" fmla="*/ 304800 w 995363"/>
                    <a:gd name="connsiteY2" fmla="*/ 14287 h 242920"/>
                    <a:gd name="connsiteX3" fmla="*/ 442913 w 995363"/>
                    <a:gd name="connsiteY3" fmla="*/ 242887 h 242920"/>
                    <a:gd name="connsiteX4" fmla="*/ 585788 w 995363"/>
                    <a:gd name="connsiteY4" fmla="*/ 0 h 242920"/>
                    <a:gd name="connsiteX5" fmla="*/ 738188 w 995363"/>
                    <a:gd name="connsiteY5" fmla="*/ 242887 h 242920"/>
                    <a:gd name="connsiteX6" fmla="*/ 885825 w 995363"/>
                    <a:gd name="connsiteY6" fmla="*/ 19050 h 242920"/>
                    <a:gd name="connsiteX7" fmla="*/ 995363 w 995363"/>
                    <a:gd name="connsiteY7" fmla="*/ 238125 h 242920"/>
                    <a:gd name="connsiteX0" fmla="*/ 0 w 828675"/>
                    <a:gd name="connsiteY0" fmla="*/ 223837 h 242920"/>
                    <a:gd name="connsiteX1" fmla="*/ 138112 w 828675"/>
                    <a:gd name="connsiteY1" fmla="*/ 14287 h 242920"/>
                    <a:gd name="connsiteX2" fmla="*/ 276225 w 828675"/>
                    <a:gd name="connsiteY2" fmla="*/ 242887 h 242920"/>
                    <a:gd name="connsiteX3" fmla="*/ 419100 w 828675"/>
                    <a:gd name="connsiteY3" fmla="*/ 0 h 242920"/>
                    <a:gd name="connsiteX4" fmla="*/ 571500 w 828675"/>
                    <a:gd name="connsiteY4" fmla="*/ 242887 h 242920"/>
                    <a:gd name="connsiteX5" fmla="*/ 719137 w 828675"/>
                    <a:gd name="connsiteY5" fmla="*/ 19050 h 242920"/>
                    <a:gd name="connsiteX6" fmla="*/ 828675 w 828675"/>
                    <a:gd name="connsiteY6" fmla="*/ 238125 h 242920"/>
                    <a:gd name="connsiteX0" fmla="*/ 0 w 690563"/>
                    <a:gd name="connsiteY0" fmla="*/ 14287 h 242920"/>
                    <a:gd name="connsiteX1" fmla="*/ 138113 w 690563"/>
                    <a:gd name="connsiteY1" fmla="*/ 242887 h 242920"/>
                    <a:gd name="connsiteX2" fmla="*/ 280988 w 690563"/>
                    <a:gd name="connsiteY2" fmla="*/ 0 h 242920"/>
                    <a:gd name="connsiteX3" fmla="*/ 433388 w 690563"/>
                    <a:gd name="connsiteY3" fmla="*/ 242887 h 242920"/>
                    <a:gd name="connsiteX4" fmla="*/ 581025 w 690563"/>
                    <a:gd name="connsiteY4" fmla="*/ 19050 h 242920"/>
                    <a:gd name="connsiteX5" fmla="*/ 690563 w 690563"/>
                    <a:gd name="connsiteY5" fmla="*/ 238125 h 242920"/>
                    <a:gd name="connsiteX0" fmla="*/ 0 w 581025"/>
                    <a:gd name="connsiteY0" fmla="*/ 14287 h 242920"/>
                    <a:gd name="connsiteX1" fmla="*/ 138113 w 581025"/>
                    <a:gd name="connsiteY1" fmla="*/ 242887 h 242920"/>
                    <a:gd name="connsiteX2" fmla="*/ 280988 w 581025"/>
                    <a:gd name="connsiteY2" fmla="*/ 0 h 242920"/>
                    <a:gd name="connsiteX3" fmla="*/ 433388 w 581025"/>
                    <a:gd name="connsiteY3" fmla="*/ 242887 h 242920"/>
                    <a:gd name="connsiteX4" fmla="*/ 581025 w 581025"/>
                    <a:gd name="connsiteY4" fmla="*/ 19050 h 242920"/>
                    <a:gd name="connsiteX0" fmla="*/ 0 w 433388"/>
                    <a:gd name="connsiteY0" fmla="*/ 14287 h 242905"/>
                    <a:gd name="connsiteX1" fmla="*/ 138113 w 433388"/>
                    <a:gd name="connsiteY1" fmla="*/ 242887 h 242905"/>
                    <a:gd name="connsiteX2" fmla="*/ 280988 w 433388"/>
                    <a:gd name="connsiteY2" fmla="*/ 0 h 242905"/>
                    <a:gd name="connsiteX3" fmla="*/ 433388 w 433388"/>
                    <a:gd name="connsiteY3" fmla="*/ 242887 h 242905"/>
                    <a:gd name="connsiteX0" fmla="*/ 0 w 280988"/>
                    <a:gd name="connsiteY0" fmla="*/ 14287 h 242905"/>
                    <a:gd name="connsiteX1" fmla="*/ 138113 w 280988"/>
                    <a:gd name="connsiteY1" fmla="*/ 242887 h 242905"/>
                    <a:gd name="connsiteX2" fmla="*/ 280988 w 280988"/>
                    <a:gd name="connsiteY2" fmla="*/ 0 h 242905"/>
                  </a:gdLst>
                  <a:ahLst/>
                  <a:cxnLst>
                    <a:cxn ang="0">
                      <a:pos x="connsiteX0" y="connsiteY0"/>
                    </a:cxn>
                    <a:cxn ang="0">
                      <a:pos x="connsiteX1" y="connsiteY1"/>
                    </a:cxn>
                    <a:cxn ang="0">
                      <a:pos x="connsiteX2" y="connsiteY2"/>
                    </a:cxn>
                  </a:cxnLst>
                  <a:rect l="l" t="t" r="r" b="b"/>
                  <a:pathLst>
                    <a:path w="280988" h="242905">
                      <a:moveTo>
                        <a:pt x="0" y="14287"/>
                      </a:moveTo>
                      <a:cubicBezTo>
                        <a:pt x="46037" y="17462"/>
                        <a:pt x="91282" y="245268"/>
                        <a:pt x="138113" y="242887"/>
                      </a:cubicBezTo>
                      <a:cubicBezTo>
                        <a:pt x="184944" y="240506"/>
                        <a:pt x="231776" y="0"/>
                        <a:pt x="280988" y="0"/>
                      </a:cubicBezTo>
                    </a:path>
                  </a:pathLst>
                </a:custGeom>
                <a:noFill/>
                <a:ln w="2857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98" name="Freeform: Shape 97">
                  <a:extLst>
                    <a:ext uri="{FF2B5EF4-FFF2-40B4-BE49-F238E27FC236}">
                      <a16:creationId xmlns:a16="http://schemas.microsoft.com/office/drawing/2014/main" id="{CF4A4E8F-577A-620D-3477-D908C39CCC45}"/>
                    </a:ext>
                  </a:extLst>
                </p:cNvPr>
                <p:cNvSpPr/>
                <p:nvPr/>
              </p:nvSpPr>
              <p:spPr bwMode="auto">
                <a:xfrm flipH="1">
                  <a:off x="1042142" y="2756043"/>
                  <a:ext cx="276225" cy="228654"/>
                </a:xfrm>
                <a:custGeom>
                  <a:avLst/>
                  <a:gdLst>
                    <a:gd name="connsiteX0" fmla="*/ 0 w 1323975"/>
                    <a:gd name="connsiteY0" fmla="*/ 38100 h 242953"/>
                    <a:gd name="connsiteX1" fmla="*/ 100012 w 1323975"/>
                    <a:gd name="connsiteY1" fmla="*/ 38100 h 242953"/>
                    <a:gd name="connsiteX2" fmla="*/ 200025 w 1323975"/>
                    <a:gd name="connsiteY2" fmla="*/ 242887 h 242953"/>
                    <a:gd name="connsiteX3" fmla="*/ 328612 w 1323975"/>
                    <a:gd name="connsiteY3" fmla="*/ 14287 h 242953"/>
                    <a:gd name="connsiteX4" fmla="*/ 495300 w 1323975"/>
                    <a:gd name="connsiteY4" fmla="*/ 223837 h 242953"/>
                    <a:gd name="connsiteX5" fmla="*/ 633412 w 1323975"/>
                    <a:gd name="connsiteY5" fmla="*/ 14287 h 242953"/>
                    <a:gd name="connsiteX6" fmla="*/ 771525 w 1323975"/>
                    <a:gd name="connsiteY6" fmla="*/ 242887 h 242953"/>
                    <a:gd name="connsiteX7" fmla="*/ 914400 w 1323975"/>
                    <a:gd name="connsiteY7" fmla="*/ 0 h 242953"/>
                    <a:gd name="connsiteX8" fmla="*/ 1066800 w 1323975"/>
                    <a:gd name="connsiteY8" fmla="*/ 242887 h 242953"/>
                    <a:gd name="connsiteX9" fmla="*/ 1214437 w 1323975"/>
                    <a:gd name="connsiteY9" fmla="*/ 19050 h 242953"/>
                    <a:gd name="connsiteX10" fmla="*/ 1323975 w 1323975"/>
                    <a:gd name="connsiteY10" fmla="*/ 238125 h 242953"/>
                    <a:gd name="connsiteX0" fmla="*/ 0 w 1214437"/>
                    <a:gd name="connsiteY0" fmla="*/ 38100 h 242953"/>
                    <a:gd name="connsiteX1" fmla="*/ 100012 w 1214437"/>
                    <a:gd name="connsiteY1" fmla="*/ 38100 h 242953"/>
                    <a:gd name="connsiteX2" fmla="*/ 200025 w 1214437"/>
                    <a:gd name="connsiteY2" fmla="*/ 242887 h 242953"/>
                    <a:gd name="connsiteX3" fmla="*/ 328612 w 1214437"/>
                    <a:gd name="connsiteY3" fmla="*/ 14287 h 242953"/>
                    <a:gd name="connsiteX4" fmla="*/ 495300 w 1214437"/>
                    <a:gd name="connsiteY4" fmla="*/ 223837 h 242953"/>
                    <a:gd name="connsiteX5" fmla="*/ 633412 w 1214437"/>
                    <a:gd name="connsiteY5" fmla="*/ 14287 h 242953"/>
                    <a:gd name="connsiteX6" fmla="*/ 771525 w 1214437"/>
                    <a:gd name="connsiteY6" fmla="*/ 242887 h 242953"/>
                    <a:gd name="connsiteX7" fmla="*/ 914400 w 1214437"/>
                    <a:gd name="connsiteY7" fmla="*/ 0 h 242953"/>
                    <a:gd name="connsiteX8" fmla="*/ 1066800 w 1214437"/>
                    <a:gd name="connsiteY8" fmla="*/ 242887 h 242953"/>
                    <a:gd name="connsiteX9" fmla="*/ 1214437 w 1214437"/>
                    <a:gd name="connsiteY9" fmla="*/ 19050 h 242953"/>
                    <a:gd name="connsiteX0" fmla="*/ 0 w 1066800"/>
                    <a:gd name="connsiteY0" fmla="*/ 38100 h 242953"/>
                    <a:gd name="connsiteX1" fmla="*/ 100012 w 1066800"/>
                    <a:gd name="connsiteY1" fmla="*/ 38100 h 242953"/>
                    <a:gd name="connsiteX2" fmla="*/ 200025 w 1066800"/>
                    <a:gd name="connsiteY2" fmla="*/ 242887 h 242953"/>
                    <a:gd name="connsiteX3" fmla="*/ 328612 w 1066800"/>
                    <a:gd name="connsiteY3" fmla="*/ 14287 h 242953"/>
                    <a:gd name="connsiteX4" fmla="*/ 495300 w 1066800"/>
                    <a:gd name="connsiteY4" fmla="*/ 223837 h 242953"/>
                    <a:gd name="connsiteX5" fmla="*/ 633412 w 1066800"/>
                    <a:gd name="connsiteY5" fmla="*/ 14287 h 242953"/>
                    <a:gd name="connsiteX6" fmla="*/ 771525 w 1066800"/>
                    <a:gd name="connsiteY6" fmla="*/ 242887 h 242953"/>
                    <a:gd name="connsiteX7" fmla="*/ 914400 w 1066800"/>
                    <a:gd name="connsiteY7" fmla="*/ 0 h 242953"/>
                    <a:gd name="connsiteX8" fmla="*/ 1066800 w 1066800"/>
                    <a:gd name="connsiteY8" fmla="*/ 242887 h 242953"/>
                    <a:gd name="connsiteX0" fmla="*/ 0 w 914400"/>
                    <a:gd name="connsiteY0" fmla="*/ 38100 h 242953"/>
                    <a:gd name="connsiteX1" fmla="*/ 100012 w 914400"/>
                    <a:gd name="connsiteY1" fmla="*/ 38100 h 242953"/>
                    <a:gd name="connsiteX2" fmla="*/ 200025 w 914400"/>
                    <a:gd name="connsiteY2" fmla="*/ 242887 h 242953"/>
                    <a:gd name="connsiteX3" fmla="*/ 328612 w 914400"/>
                    <a:gd name="connsiteY3" fmla="*/ 14287 h 242953"/>
                    <a:gd name="connsiteX4" fmla="*/ 495300 w 914400"/>
                    <a:gd name="connsiteY4" fmla="*/ 223837 h 242953"/>
                    <a:gd name="connsiteX5" fmla="*/ 633412 w 914400"/>
                    <a:gd name="connsiteY5" fmla="*/ 14287 h 242953"/>
                    <a:gd name="connsiteX6" fmla="*/ 771525 w 914400"/>
                    <a:gd name="connsiteY6" fmla="*/ 242887 h 242953"/>
                    <a:gd name="connsiteX7" fmla="*/ 914400 w 914400"/>
                    <a:gd name="connsiteY7" fmla="*/ 0 h 242953"/>
                    <a:gd name="connsiteX0" fmla="*/ 0 w 771525"/>
                    <a:gd name="connsiteY0" fmla="*/ 23849 h 228702"/>
                    <a:gd name="connsiteX1" fmla="*/ 100012 w 771525"/>
                    <a:gd name="connsiteY1" fmla="*/ 23849 h 228702"/>
                    <a:gd name="connsiteX2" fmla="*/ 200025 w 771525"/>
                    <a:gd name="connsiteY2" fmla="*/ 228636 h 228702"/>
                    <a:gd name="connsiteX3" fmla="*/ 328612 w 771525"/>
                    <a:gd name="connsiteY3" fmla="*/ 36 h 228702"/>
                    <a:gd name="connsiteX4" fmla="*/ 495300 w 771525"/>
                    <a:gd name="connsiteY4" fmla="*/ 209586 h 228702"/>
                    <a:gd name="connsiteX5" fmla="*/ 633412 w 771525"/>
                    <a:gd name="connsiteY5" fmla="*/ 36 h 228702"/>
                    <a:gd name="connsiteX6" fmla="*/ 771525 w 771525"/>
                    <a:gd name="connsiteY6" fmla="*/ 228636 h 228702"/>
                    <a:gd name="connsiteX0" fmla="*/ 0 w 671513"/>
                    <a:gd name="connsiteY0" fmla="*/ 23849 h 228702"/>
                    <a:gd name="connsiteX1" fmla="*/ 100013 w 671513"/>
                    <a:gd name="connsiteY1" fmla="*/ 228636 h 228702"/>
                    <a:gd name="connsiteX2" fmla="*/ 228600 w 671513"/>
                    <a:gd name="connsiteY2" fmla="*/ 36 h 228702"/>
                    <a:gd name="connsiteX3" fmla="*/ 395288 w 671513"/>
                    <a:gd name="connsiteY3" fmla="*/ 209586 h 228702"/>
                    <a:gd name="connsiteX4" fmla="*/ 533400 w 671513"/>
                    <a:gd name="connsiteY4" fmla="*/ 36 h 228702"/>
                    <a:gd name="connsiteX5" fmla="*/ 671513 w 671513"/>
                    <a:gd name="connsiteY5" fmla="*/ 228636 h 228702"/>
                    <a:gd name="connsiteX0" fmla="*/ 0 w 571500"/>
                    <a:gd name="connsiteY0" fmla="*/ 228636 h 228654"/>
                    <a:gd name="connsiteX1" fmla="*/ 128587 w 571500"/>
                    <a:gd name="connsiteY1" fmla="*/ 36 h 228654"/>
                    <a:gd name="connsiteX2" fmla="*/ 295275 w 571500"/>
                    <a:gd name="connsiteY2" fmla="*/ 209586 h 228654"/>
                    <a:gd name="connsiteX3" fmla="*/ 433387 w 571500"/>
                    <a:gd name="connsiteY3" fmla="*/ 36 h 228654"/>
                    <a:gd name="connsiteX4" fmla="*/ 571500 w 571500"/>
                    <a:gd name="connsiteY4" fmla="*/ 228636 h 228654"/>
                    <a:gd name="connsiteX0" fmla="*/ 0 w 442913"/>
                    <a:gd name="connsiteY0" fmla="*/ 36 h 228654"/>
                    <a:gd name="connsiteX1" fmla="*/ 166688 w 442913"/>
                    <a:gd name="connsiteY1" fmla="*/ 209586 h 228654"/>
                    <a:gd name="connsiteX2" fmla="*/ 304800 w 442913"/>
                    <a:gd name="connsiteY2" fmla="*/ 36 h 228654"/>
                    <a:gd name="connsiteX3" fmla="*/ 442913 w 442913"/>
                    <a:gd name="connsiteY3" fmla="*/ 228636 h 228654"/>
                    <a:gd name="connsiteX0" fmla="*/ 0 w 276225"/>
                    <a:gd name="connsiteY0" fmla="*/ 209586 h 228654"/>
                    <a:gd name="connsiteX1" fmla="*/ 138112 w 276225"/>
                    <a:gd name="connsiteY1" fmla="*/ 36 h 228654"/>
                    <a:gd name="connsiteX2" fmla="*/ 276225 w 276225"/>
                    <a:gd name="connsiteY2" fmla="*/ 228636 h 228654"/>
                  </a:gdLst>
                  <a:ahLst/>
                  <a:cxnLst>
                    <a:cxn ang="0">
                      <a:pos x="connsiteX0" y="connsiteY0"/>
                    </a:cxn>
                    <a:cxn ang="0">
                      <a:pos x="connsiteX1" y="connsiteY1"/>
                    </a:cxn>
                    <a:cxn ang="0">
                      <a:pos x="connsiteX2" y="connsiteY2"/>
                    </a:cxn>
                  </a:cxnLst>
                  <a:rect l="l" t="t" r="r" b="b"/>
                  <a:pathLst>
                    <a:path w="276225" h="228654">
                      <a:moveTo>
                        <a:pt x="0" y="209586"/>
                      </a:moveTo>
                      <a:cubicBezTo>
                        <a:pt x="50800" y="209586"/>
                        <a:pt x="92075" y="-3139"/>
                        <a:pt x="138112" y="36"/>
                      </a:cubicBezTo>
                      <a:cubicBezTo>
                        <a:pt x="184149" y="3211"/>
                        <a:pt x="229394" y="231017"/>
                        <a:pt x="276225" y="228636"/>
                      </a:cubicBezTo>
                    </a:path>
                  </a:pathLst>
                </a:custGeom>
                <a:noFill/>
                <a:ln w="2857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85" name="Group 84">
                <a:extLst>
                  <a:ext uri="{FF2B5EF4-FFF2-40B4-BE49-F238E27FC236}">
                    <a16:creationId xmlns:a16="http://schemas.microsoft.com/office/drawing/2014/main" id="{E1B773D6-A78E-C190-B3D9-8ED272CAE7BB}"/>
                  </a:ext>
                </a:extLst>
              </p:cNvPr>
              <p:cNvGrpSpPr/>
              <p:nvPr/>
            </p:nvGrpSpPr>
            <p:grpSpPr>
              <a:xfrm>
                <a:off x="401322" y="2746517"/>
                <a:ext cx="352509" cy="228666"/>
                <a:chOff x="394356" y="4048126"/>
                <a:chExt cx="352509" cy="228666"/>
              </a:xfrm>
            </p:grpSpPr>
            <p:sp>
              <p:nvSpPr>
                <p:cNvPr id="95" name="Freeform: Shape 94">
                  <a:extLst>
                    <a:ext uri="{FF2B5EF4-FFF2-40B4-BE49-F238E27FC236}">
                      <a16:creationId xmlns:a16="http://schemas.microsoft.com/office/drawing/2014/main" id="{69D5542E-07A7-AA28-497B-0DBA03ED6C78}"/>
                    </a:ext>
                  </a:extLst>
                </p:cNvPr>
                <p:cNvSpPr/>
                <p:nvPr/>
              </p:nvSpPr>
              <p:spPr bwMode="auto">
                <a:xfrm>
                  <a:off x="394356" y="4048126"/>
                  <a:ext cx="328612" cy="228666"/>
                </a:xfrm>
                <a:custGeom>
                  <a:avLst/>
                  <a:gdLst>
                    <a:gd name="connsiteX0" fmla="*/ 0 w 1323975"/>
                    <a:gd name="connsiteY0" fmla="*/ 38100 h 242953"/>
                    <a:gd name="connsiteX1" fmla="*/ 100012 w 1323975"/>
                    <a:gd name="connsiteY1" fmla="*/ 38100 h 242953"/>
                    <a:gd name="connsiteX2" fmla="*/ 200025 w 1323975"/>
                    <a:gd name="connsiteY2" fmla="*/ 242887 h 242953"/>
                    <a:gd name="connsiteX3" fmla="*/ 328612 w 1323975"/>
                    <a:gd name="connsiteY3" fmla="*/ 14287 h 242953"/>
                    <a:gd name="connsiteX4" fmla="*/ 495300 w 1323975"/>
                    <a:gd name="connsiteY4" fmla="*/ 223837 h 242953"/>
                    <a:gd name="connsiteX5" fmla="*/ 633412 w 1323975"/>
                    <a:gd name="connsiteY5" fmla="*/ 14287 h 242953"/>
                    <a:gd name="connsiteX6" fmla="*/ 771525 w 1323975"/>
                    <a:gd name="connsiteY6" fmla="*/ 242887 h 242953"/>
                    <a:gd name="connsiteX7" fmla="*/ 914400 w 1323975"/>
                    <a:gd name="connsiteY7" fmla="*/ 0 h 242953"/>
                    <a:gd name="connsiteX8" fmla="*/ 1066800 w 1323975"/>
                    <a:gd name="connsiteY8" fmla="*/ 242887 h 242953"/>
                    <a:gd name="connsiteX9" fmla="*/ 1214437 w 1323975"/>
                    <a:gd name="connsiteY9" fmla="*/ 19050 h 242953"/>
                    <a:gd name="connsiteX10" fmla="*/ 1323975 w 1323975"/>
                    <a:gd name="connsiteY10" fmla="*/ 238125 h 242953"/>
                    <a:gd name="connsiteX0" fmla="*/ 0 w 1214437"/>
                    <a:gd name="connsiteY0" fmla="*/ 38100 h 242953"/>
                    <a:gd name="connsiteX1" fmla="*/ 100012 w 1214437"/>
                    <a:gd name="connsiteY1" fmla="*/ 38100 h 242953"/>
                    <a:gd name="connsiteX2" fmla="*/ 200025 w 1214437"/>
                    <a:gd name="connsiteY2" fmla="*/ 242887 h 242953"/>
                    <a:gd name="connsiteX3" fmla="*/ 328612 w 1214437"/>
                    <a:gd name="connsiteY3" fmla="*/ 14287 h 242953"/>
                    <a:gd name="connsiteX4" fmla="*/ 495300 w 1214437"/>
                    <a:gd name="connsiteY4" fmla="*/ 223837 h 242953"/>
                    <a:gd name="connsiteX5" fmla="*/ 633412 w 1214437"/>
                    <a:gd name="connsiteY5" fmla="*/ 14287 h 242953"/>
                    <a:gd name="connsiteX6" fmla="*/ 771525 w 1214437"/>
                    <a:gd name="connsiteY6" fmla="*/ 242887 h 242953"/>
                    <a:gd name="connsiteX7" fmla="*/ 914400 w 1214437"/>
                    <a:gd name="connsiteY7" fmla="*/ 0 h 242953"/>
                    <a:gd name="connsiteX8" fmla="*/ 1066800 w 1214437"/>
                    <a:gd name="connsiteY8" fmla="*/ 242887 h 242953"/>
                    <a:gd name="connsiteX9" fmla="*/ 1214437 w 1214437"/>
                    <a:gd name="connsiteY9" fmla="*/ 19050 h 242953"/>
                    <a:gd name="connsiteX0" fmla="*/ 0 w 1066800"/>
                    <a:gd name="connsiteY0" fmla="*/ 38100 h 242953"/>
                    <a:gd name="connsiteX1" fmla="*/ 100012 w 1066800"/>
                    <a:gd name="connsiteY1" fmla="*/ 38100 h 242953"/>
                    <a:gd name="connsiteX2" fmla="*/ 200025 w 1066800"/>
                    <a:gd name="connsiteY2" fmla="*/ 242887 h 242953"/>
                    <a:gd name="connsiteX3" fmla="*/ 328612 w 1066800"/>
                    <a:gd name="connsiteY3" fmla="*/ 14287 h 242953"/>
                    <a:gd name="connsiteX4" fmla="*/ 495300 w 1066800"/>
                    <a:gd name="connsiteY4" fmla="*/ 223837 h 242953"/>
                    <a:gd name="connsiteX5" fmla="*/ 633412 w 1066800"/>
                    <a:gd name="connsiteY5" fmla="*/ 14287 h 242953"/>
                    <a:gd name="connsiteX6" fmla="*/ 771525 w 1066800"/>
                    <a:gd name="connsiteY6" fmla="*/ 242887 h 242953"/>
                    <a:gd name="connsiteX7" fmla="*/ 914400 w 1066800"/>
                    <a:gd name="connsiteY7" fmla="*/ 0 h 242953"/>
                    <a:gd name="connsiteX8" fmla="*/ 1066800 w 1066800"/>
                    <a:gd name="connsiteY8" fmla="*/ 242887 h 242953"/>
                    <a:gd name="connsiteX0" fmla="*/ 0 w 914400"/>
                    <a:gd name="connsiteY0" fmla="*/ 38100 h 242953"/>
                    <a:gd name="connsiteX1" fmla="*/ 100012 w 914400"/>
                    <a:gd name="connsiteY1" fmla="*/ 38100 h 242953"/>
                    <a:gd name="connsiteX2" fmla="*/ 200025 w 914400"/>
                    <a:gd name="connsiteY2" fmla="*/ 242887 h 242953"/>
                    <a:gd name="connsiteX3" fmla="*/ 328612 w 914400"/>
                    <a:gd name="connsiteY3" fmla="*/ 14287 h 242953"/>
                    <a:gd name="connsiteX4" fmla="*/ 495300 w 914400"/>
                    <a:gd name="connsiteY4" fmla="*/ 223837 h 242953"/>
                    <a:gd name="connsiteX5" fmla="*/ 633412 w 914400"/>
                    <a:gd name="connsiteY5" fmla="*/ 14287 h 242953"/>
                    <a:gd name="connsiteX6" fmla="*/ 771525 w 914400"/>
                    <a:gd name="connsiteY6" fmla="*/ 242887 h 242953"/>
                    <a:gd name="connsiteX7" fmla="*/ 914400 w 914400"/>
                    <a:gd name="connsiteY7" fmla="*/ 0 h 242953"/>
                    <a:gd name="connsiteX0" fmla="*/ 0 w 771525"/>
                    <a:gd name="connsiteY0" fmla="*/ 23849 h 228702"/>
                    <a:gd name="connsiteX1" fmla="*/ 100012 w 771525"/>
                    <a:gd name="connsiteY1" fmla="*/ 23849 h 228702"/>
                    <a:gd name="connsiteX2" fmla="*/ 200025 w 771525"/>
                    <a:gd name="connsiteY2" fmla="*/ 228636 h 228702"/>
                    <a:gd name="connsiteX3" fmla="*/ 328612 w 771525"/>
                    <a:gd name="connsiteY3" fmla="*/ 36 h 228702"/>
                    <a:gd name="connsiteX4" fmla="*/ 495300 w 771525"/>
                    <a:gd name="connsiteY4" fmla="*/ 209586 h 228702"/>
                    <a:gd name="connsiteX5" fmla="*/ 633412 w 771525"/>
                    <a:gd name="connsiteY5" fmla="*/ 36 h 228702"/>
                    <a:gd name="connsiteX6" fmla="*/ 771525 w 771525"/>
                    <a:gd name="connsiteY6" fmla="*/ 228636 h 228702"/>
                    <a:gd name="connsiteX0" fmla="*/ 0 w 633412"/>
                    <a:gd name="connsiteY0" fmla="*/ 23849 h 228702"/>
                    <a:gd name="connsiteX1" fmla="*/ 100012 w 633412"/>
                    <a:gd name="connsiteY1" fmla="*/ 23849 h 228702"/>
                    <a:gd name="connsiteX2" fmla="*/ 200025 w 633412"/>
                    <a:gd name="connsiteY2" fmla="*/ 228636 h 228702"/>
                    <a:gd name="connsiteX3" fmla="*/ 328612 w 633412"/>
                    <a:gd name="connsiteY3" fmla="*/ 36 h 228702"/>
                    <a:gd name="connsiteX4" fmla="*/ 495300 w 633412"/>
                    <a:gd name="connsiteY4" fmla="*/ 209586 h 228702"/>
                    <a:gd name="connsiteX5" fmla="*/ 633412 w 633412"/>
                    <a:gd name="connsiteY5" fmla="*/ 36 h 228702"/>
                    <a:gd name="connsiteX0" fmla="*/ 0 w 495300"/>
                    <a:gd name="connsiteY0" fmla="*/ 23849 h 228702"/>
                    <a:gd name="connsiteX1" fmla="*/ 100012 w 495300"/>
                    <a:gd name="connsiteY1" fmla="*/ 23849 h 228702"/>
                    <a:gd name="connsiteX2" fmla="*/ 200025 w 495300"/>
                    <a:gd name="connsiteY2" fmla="*/ 228636 h 228702"/>
                    <a:gd name="connsiteX3" fmla="*/ 328612 w 495300"/>
                    <a:gd name="connsiteY3" fmla="*/ 36 h 228702"/>
                    <a:gd name="connsiteX4" fmla="*/ 495300 w 495300"/>
                    <a:gd name="connsiteY4" fmla="*/ 209586 h 228702"/>
                    <a:gd name="connsiteX0" fmla="*/ 0 w 328612"/>
                    <a:gd name="connsiteY0" fmla="*/ 23813 h 228666"/>
                    <a:gd name="connsiteX1" fmla="*/ 100012 w 328612"/>
                    <a:gd name="connsiteY1" fmla="*/ 23813 h 228666"/>
                    <a:gd name="connsiteX2" fmla="*/ 200025 w 328612"/>
                    <a:gd name="connsiteY2" fmla="*/ 228600 h 228666"/>
                    <a:gd name="connsiteX3" fmla="*/ 328612 w 328612"/>
                    <a:gd name="connsiteY3" fmla="*/ 0 h 228666"/>
                  </a:gdLst>
                  <a:ahLst/>
                  <a:cxnLst>
                    <a:cxn ang="0">
                      <a:pos x="connsiteX0" y="connsiteY0"/>
                    </a:cxn>
                    <a:cxn ang="0">
                      <a:pos x="connsiteX1" y="connsiteY1"/>
                    </a:cxn>
                    <a:cxn ang="0">
                      <a:pos x="connsiteX2" y="connsiteY2"/>
                    </a:cxn>
                    <a:cxn ang="0">
                      <a:pos x="connsiteX3" y="connsiteY3"/>
                    </a:cxn>
                  </a:cxnLst>
                  <a:rect l="l" t="t" r="r" b="b"/>
                  <a:pathLst>
                    <a:path w="328612" h="228666">
                      <a:moveTo>
                        <a:pt x="0" y="23813"/>
                      </a:moveTo>
                      <a:cubicBezTo>
                        <a:pt x="33337" y="6747"/>
                        <a:pt x="66675" y="-10318"/>
                        <a:pt x="100012" y="23813"/>
                      </a:cubicBezTo>
                      <a:cubicBezTo>
                        <a:pt x="133349" y="57944"/>
                        <a:pt x="161925" y="232569"/>
                        <a:pt x="200025" y="228600"/>
                      </a:cubicBezTo>
                      <a:cubicBezTo>
                        <a:pt x="238125" y="224631"/>
                        <a:pt x="279400" y="3175"/>
                        <a:pt x="328612" y="0"/>
                      </a:cubicBezTo>
                    </a:path>
                  </a:pathLst>
                </a:custGeom>
                <a:noFill/>
                <a:ln w="28575">
                  <a:solidFill>
                    <a:schemeClr val="accent5"/>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96" name="Freeform: Shape 95">
                  <a:extLst>
                    <a:ext uri="{FF2B5EF4-FFF2-40B4-BE49-F238E27FC236}">
                      <a16:creationId xmlns:a16="http://schemas.microsoft.com/office/drawing/2014/main" id="{10610AC3-975F-976E-7D49-86786819AD20}"/>
                    </a:ext>
                  </a:extLst>
                </p:cNvPr>
                <p:cNvSpPr/>
                <p:nvPr/>
              </p:nvSpPr>
              <p:spPr bwMode="auto">
                <a:xfrm flipH="1">
                  <a:off x="489690" y="4050317"/>
                  <a:ext cx="257175" cy="223875"/>
                </a:xfrm>
                <a:custGeom>
                  <a:avLst/>
                  <a:gdLst>
                    <a:gd name="connsiteX0" fmla="*/ 0 w 1323975"/>
                    <a:gd name="connsiteY0" fmla="*/ 38100 h 242953"/>
                    <a:gd name="connsiteX1" fmla="*/ 100012 w 1323975"/>
                    <a:gd name="connsiteY1" fmla="*/ 38100 h 242953"/>
                    <a:gd name="connsiteX2" fmla="*/ 200025 w 1323975"/>
                    <a:gd name="connsiteY2" fmla="*/ 242887 h 242953"/>
                    <a:gd name="connsiteX3" fmla="*/ 328612 w 1323975"/>
                    <a:gd name="connsiteY3" fmla="*/ 14287 h 242953"/>
                    <a:gd name="connsiteX4" fmla="*/ 495300 w 1323975"/>
                    <a:gd name="connsiteY4" fmla="*/ 223837 h 242953"/>
                    <a:gd name="connsiteX5" fmla="*/ 633412 w 1323975"/>
                    <a:gd name="connsiteY5" fmla="*/ 14287 h 242953"/>
                    <a:gd name="connsiteX6" fmla="*/ 771525 w 1323975"/>
                    <a:gd name="connsiteY6" fmla="*/ 242887 h 242953"/>
                    <a:gd name="connsiteX7" fmla="*/ 914400 w 1323975"/>
                    <a:gd name="connsiteY7" fmla="*/ 0 h 242953"/>
                    <a:gd name="connsiteX8" fmla="*/ 1066800 w 1323975"/>
                    <a:gd name="connsiteY8" fmla="*/ 242887 h 242953"/>
                    <a:gd name="connsiteX9" fmla="*/ 1214437 w 1323975"/>
                    <a:gd name="connsiteY9" fmla="*/ 19050 h 242953"/>
                    <a:gd name="connsiteX10" fmla="*/ 1323975 w 1323975"/>
                    <a:gd name="connsiteY10" fmla="*/ 238125 h 242953"/>
                    <a:gd name="connsiteX0" fmla="*/ 0 w 1223963"/>
                    <a:gd name="connsiteY0" fmla="*/ 38100 h 242953"/>
                    <a:gd name="connsiteX1" fmla="*/ 100013 w 1223963"/>
                    <a:gd name="connsiteY1" fmla="*/ 242887 h 242953"/>
                    <a:gd name="connsiteX2" fmla="*/ 228600 w 1223963"/>
                    <a:gd name="connsiteY2" fmla="*/ 14287 h 242953"/>
                    <a:gd name="connsiteX3" fmla="*/ 395288 w 1223963"/>
                    <a:gd name="connsiteY3" fmla="*/ 223837 h 242953"/>
                    <a:gd name="connsiteX4" fmla="*/ 533400 w 1223963"/>
                    <a:gd name="connsiteY4" fmla="*/ 14287 h 242953"/>
                    <a:gd name="connsiteX5" fmla="*/ 671513 w 1223963"/>
                    <a:gd name="connsiteY5" fmla="*/ 242887 h 242953"/>
                    <a:gd name="connsiteX6" fmla="*/ 814388 w 1223963"/>
                    <a:gd name="connsiteY6" fmla="*/ 0 h 242953"/>
                    <a:gd name="connsiteX7" fmla="*/ 966788 w 1223963"/>
                    <a:gd name="connsiteY7" fmla="*/ 242887 h 242953"/>
                    <a:gd name="connsiteX8" fmla="*/ 1114425 w 1223963"/>
                    <a:gd name="connsiteY8" fmla="*/ 19050 h 242953"/>
                    <a:gd name="connsiteX9" fmla="*/ 1223963 w 1223963"/>
                    <a:gd name="connsiteY9" fmla="*/ 238125 h 242953"/>
                    <a:gd name="connsiteX0" fmla="*/ 0 w 1123950"/>
                    <a:gd name="connsiteY0" fmla="*/ 242887 h 242920"/>
                    <a:gd name="connsiteX1" fmla="*/ 128587 w 1123950"/>
                    <a:gd name="connsiteY1" fmla="*/ 14287 h 242920"/>
                    <a:gd name="connsiteX2" fmla="*/ 295275 w 1123950"/>
                    <a:gd name="connsiteY2" fmla="*/ 223837 h 242920"/>
                    <a:gd name="connsiteX3" fmla="*/ 433387 w 1123950"/>
                    <a:gd name="connsiteY3" fmla="*/ 14287 h 242920"/>
                    <a:gd name="connsiteX4" fmla="*/ 571500 w 1123950"/>
                    <a:gd name="connsiteY4" fmla="*/ 242887 h 242920"/>
                    <a:gd name="connsiteX5" fmla="*/ 714375 w 1123950"/>
                    <a:gd name="connsiteY5" fmla="*/ 0 h 242920"/>
                    <a:gd name="connsiteX6" fmla="*/ 866775 w 1123950"/>
                    <a:gd name="connsiteY6" fmla="*/ 242887 h 242920"/>
                    <a:gd name="connsiteX7" fmla="*/ 1014412 w 1123950"/>
                    <a:gd name="connsiteY7" fmla="*/ 19050 h 242920"/>
                    <a:gd name="connsiteX8" fmla="*/ 1123950 w 1123950"/>
                    <a:gd name="connsiteY8" fmla="*/ 238125 h 242920"/>
                    <a:gd name="connsiteX0" fmla="*/ 0 w 995363"/>
                    <a:gd name="connsiteY0" fmla="*/ 14287 h 242920"/>
                    <a:gd name="connsiteX1" fmla="*/ 166688 w 995363"/>
                    <a:gd name="connsiteY1" fmla="*/ 223837 h 242920"/>
                    <a:gd name="connsiteX2" fmla="*/ 304800 w 995363"/>
                    <a:gd name="connsiteY2" fmla="*/ 14287 h 242920"/>
                    <a:gd name="connsiteX3" fmla="*/ 442913 w 995363"/>
                    <a:gd name="connsiteY3" fmla="*/ 242887 h 242920"/>
                    <a:gd name="connsiteX4" fmla="*/ 585788 w 995363"/>
                    <a:gd name="connsiteY4" fmla="*/ 0 h 242920"/>
                    <a:gd name="connsiteX5" fmla="*/ 738188 w 995363"/>
                    <a:gd name="connsiteY5" fmla="*/ 242887 h 242920"/>
                    <a:gd name="connsiteX6" fmla="*/ 885825 w 995363"/>
                    <a:gd name="connsiteY6" fmla="*/ 19050 h 242920"/>
                    <a:gd name="connsiteX7" fmla="*/ 995363 w 995363"/>
                    <a:gd name="connsiteY7" fmla="*/ 238125 h 242920"/>
                    <a:gd name="connsiteX0" fmla="*/ 0 w 828675"/>
                    <a:gd name="connsiteY0" fmla="*/ 223837 h 242920"/>
                    <a:gd name="connsiteX1" fmla="*/ 138112 w 828675"/>
                    <a:gd name="connsiteY1" fmla="*/ 14287 h 242920"/>
                    <a:gd name="connsiteX2" fmla="*/ 276225 w 828675"/>
                    <a:gd name="connsiteY2" fmla="*/ 242887 h 242920"/>
                    <a:gd name="connsiteX3" fmla="*/ 419100 w 828675"/>
                    <a:gd name="connsiteY3" fmla="*/ 0 h 242920"/>
                    <a:gd name="connsiteX4" fmla="*/ 571500 w 828675"/>
                    <a:gd name="connsiteY4" fmla="*/ 242887 h 242920"/>
                    <a:gd name="connsiteX5" fmla="*/ 719137 w 828675"/>
                    <a:gd name="connsiteY5" fmla="*/ 19050 h 242920"/>
                    <a:gd name="connsiteX6" fmla="*/ 828675 w 828675"/>
                    <a:gd name="connsiteY6" fmla="*/ 238125 h 242920"/>
                    <a:gd name="connsiteX0" fmla="*/ 0 w 690563"/>
                    <a:gd name="connsiteY0" fmla="*/ 14287 h 242920"/>
                    <a:gd name="connsiteX1" fmla="*/ 138113 w 690563"/>
                    <a:gd name="connsiteY1" fmla="*/ 242887 h 242920"/>
                    <a:gd name="connsiteX2" fmla="*/ 280988 w 690563"/>
                    <a:gd name="connsiteY2" fmla="*/ 0 h 242920"/>
                    <a:gd name="connsiteX3" fmla="*/ 433388 w 690563"/>
                    <a:gd name="connsiteY3" fmla="*/ 242887 h 242920"/>
                    <a:gd name="connsiteX4" fmla="*/ 581025 w 690563"/>
                    <a:gd name="connsiteY4" fmla="*/ 19050 h 242920"/>
                    <a:gd name="connsiteX5" fmla="*/ 690563 w 690563"/>
                    <a:gd name="connsiteY5" fmla="*/ 238125 h 242920"/>
                    <a:gd name="connsiteX0" fmla="*/ 0 w 552450"/>
                    <a:gd name="connsiteY0" fmla="*/ 242887 h 242920"/>
                    <a:gd name="connsiteX1" fmla="*/ 142875 w 552450"/>
                    <a:gd name="connsiteY1" fmla="*/ 0 h 242920"/>
                    <a:gd name="connsiteX2" fmla="*/ 295275 w 552450"/>
                    <a:gd name="connsiteY2" fmla="*/ 242887 h 242920"/>
                    <a:gd name="connsiteX3" fmla="*/ 442912 w 552450"/>
                    <a:gd name="connsiteY3" fmla="*/ 19050 h 242920"/>
                    <a:gd name="connsiteX4" fmla="*/ 552450 w 552450"/>
                    <a:gd name="connsiteY4" fmla="*/ 238125 h 242920"/>
                    <a:gd name="connsiteX0" fmla="*/ 0 w 409575"/>
                    <a:gd name="connsiteY0" fmla="*/ 0 h 242920"/>
                    <a:gd name="connsiteX1" fmla="*/ 152400 w 409575"/>
                    <a:gd name="connsiteY1" fmla="*/ 242887 h 242920"/>
                    <a:gd name="connsiteX2" fmla="*/ 300037 w 409575"/>
                    <a:gd name="connsiteY2" fmla="*/ 19050 h 242920"/>
                    <a:gd name="connsiteX3" fmla="*/ 409575 w 409575"/>
                    <a:gd name="connsiteY3" fmla="*/ 238125 h 242920"/>
                    <a:gd name="connsiteX0" fmla="*/ 0 w 257175"/>
                    <a:gd name="connsiteY0" fmla="*/ 223842 h 223875"/>
                    <a:gd name="connsiteX1" fmla="*/ 147637 w 257175"/>
                    <a:gd name="connsiteY1" fmla="*/ 5 h 223875"/>
                    <a:gd name="connsiteX2" fmla="*/ 257175 w 257175"/>
                    <a:gd name="connsiteY2" fmla="*/ 219080 h 223875"/>
                  </a:gdLst>
                  <a:ahLst/>
                  <a:cxnLst>
                    <a:cxn ang="0">
                      <a:pos x="connsiteX0" y="connsiteY0"/>
                    </a:cxn>
                    <a:cxn ang="0">
                      <a:pos x="connsiteX1" y="connsiteY1"/>
                    </a:cxn>
                    <a:cxn ang="0">
                      <a:pos x="connsiteX2" y="connsiteY2"/>
                    </a:cxn>
                  </a:cxnLst>
                  <a:rect l="l" t="t" r="r" b="b"/>
                  <a:pathLst>
                    <a:path w="257175" h="223875">
                      <a:moveTo>
                        <a:pt x="0" y="223842"/>
                      </a:moveTo>
                      <a:cubicBezTo>
                        <a:pt x="50006" y="227017"/>
                        <a:pt x="104775" y="799"/>
                        <a:pt x="147637" y="5"/>
                      </a:cubicBezTo>
                      <a:cubicBezTo>
                        <a:pt x="190499" y="-789"/>
                        <a:pt x="223837" y="109145"/>
                        <a:pt x="257175" y="219080"/>
                      </a:cubicBezTo>
                    </a:path>
                  </a:pathLst>
                </a:custGeom>
                <a:noFill/>
                <a:ln w="28575">
                  <a:solidFill>
                    <a:schemeClr val="accent5"/>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86" name="Group 85">
                <a:extLst>
                  <a:ext uri="{FF2B5EF4-FFF2-40B4-BE49-F238E27FC236}">
                    <a16:creationId xmlns:a16="http://schemas.microsoft.com/office/drawing/2014/main" id="{A56DE1F4-F063-79B1-4CAB-03078F19EA4E}"/>
                  </a:ext>
                </a:extLst>
              </p:cNvPr>
              <p:cNvGrpSpPr/>
              <p:nvPr/>
            </p:nvGrpSpPr>
            <p:grpSpPr>
              <a:xfrm>
                <a:off x="730478" y="2732228"/>
                <a:ext cx="319172" cy="242887"/>
                <a:chOff x="754293" y="3080192"/>
                <a:chExt cx="319172" cy="242887"/>
              </a:xfrm>
            </p:grpSpPr>
            <p:sp>
              <p:nvSpPr>
                <p:cNvPr id="93" name="Freeform: Shape 92">
                  <a:extLst>
                    <a:ext uri="{FF2B5EF4-FFF2-40B4-BE49-F238E27FC236}">
                      <a16:creationId xmlns:a16="http://schemas.microsoft.com/office/drawing/2014/main" id="{624F39CD-A7E0-0B2B-7172-967E6BEE247D}"/>
                    </a:ext>
                  </a:extLst>
                </p:cNvPr>
                <p:cNvSpPr/>
                <p:nvPr/>
              </p:nvSpPr>
              <p:spPr bwMode="auto">
                <a:xfrm>
                  <a:off x="754293" y="3097009"/>
                  <a:ext cx="304800" cy="209586"/>
                </a:xfrm>
                <a:custGeom>
                  <a:avLst/>
                  <a:gdLst>
                    <a:gd name="connsiteX0" fmla="*/ 0 w 1323975"/>
                    <a:gd name="connsiteY0" fmla="*/ 38100 h 242953"/>
                    <a:gd name="connsiteX1" fmla="*/ 100012 w 1323975"/>
                    <a:gd name="connsiteY1" fmla="*/ 38100 h 242953"/>
                    <a:gd name="connsiteX2" fmla="*/ 200025 w 1323975"/>
                    <a:gd name="connsiteY2" fmla="*/ 242887 h 242953"/>
                    <a:gd name="connsiteX3" fmla="*/ 328612 w 1323975"/>
                    <a:gd name="connsiteY3" fmla="*/ 14287 h 242953"/>
                    <a:gd name="connsiteX4" fmla="*/ 495300 w 1323975"/>
                    <a:gd name="connsiteY4" fmla="*/ 223837 h 242953"/>
                    <a:gd name="connsiteX5" fmla="*/ 633412 w 1323975"/>
                    <a:gd name="connsiteY5" fmla="*/ 14287 h 242953"/>
                    <a:gd name="connsiteX6" fmla="*/ 771525 w 1323975"/>
                    <a:gd name="connsiteY6" fmla="*/ 242887 h 242953"/>
                    <a:gd name="connsiteX7" fmla="*/ 914400 w 1323975"/>
                    <a:gd name="connsiteY7" fmla="*/ 0 h 242953"/>
                    <a:gd name="connsiteX8" fmla="*/ 1066800 w 1323975"/>
                    <a:gd name="connsiteY8" fmla="*/ 242887 h 242953"/>
                    <a:gd name="connsiteX9" fmla="*/ 1214437 w 1323975"/>
                    <a:gd name="connsiteY9" fmla="*/ 19050 h 242953"/>
                    <a:gd name="connsiteX10" fmla="*/ 1323975 w 1323975"/>
                    <a:gd name="connsiteY10" fmla="*/ 238125 h 242953"/>
                    <a:gd name="connsiteX0" fmla="*/ 0 w 1223963"/>
                    <a:gd name="connsiteY0" fmla="*/ 38100 h 242953"/>
                    <a:gd name="connsiteX1" fmla="*/ 100013 w 1223963"/>
                    <a:gd name="connsiteY1" fmla="*/ 242887 h 242953"/>
                    <a:gd name="connsiteX2" fmla="*/ 228600 w 1223963"/>
                    <a:gd name="connsiteY2" fmla="*/ 14287 h 242953"/>
                    <a:gd name="connsiteX3" fmla="*/ 395288 w 1223963"/>
                    <a:gd name="connsiteY3" fmla="*/ 223837 h 242953"/>
                    <a:gd name="connsiteX4" fmla="*/ 533400 w 1223963"/>
                    <a:gd name="connsiteY4" fmla="*/ 14287 h 242953"/>
                    <a:gd name="connsiteX5" fmla="*/ 671513 w 1223963"/>
                    <a:gd name="connsiteY5" fmla="*/ 242887 h 242953"/>
                    <a:gd name="connsiteX6" fmla="*/ 814388 w 1223963"/>
                    <a:gd name="connsiteY6" fmla="*/ 0 h 242953"/>
                    <a:gd name="connsiteX7" fmla="*/ 966788 w 1223963"/>
                    <a:gd name="connsiteY7" fmla="*/ 242887 h 242953"/>
                    <a:gd name="connsiteX8" fmla="*/ 1114425 w 1223963"/>
                    <a:gd name="connsiteY8" fmla="*/ 19050 h 242953"/>
                    <a:gd name="connsiteX9" fmla="*/ 1223963 w 1223963"/>
                    <a:gd name="connsiteY9" fmla="*/ 238125 h 242953"/>
                    <a:gd name="connsiteX0" fmla="*/ 0 w 1123950"/>
                    <a:gd name="connsiteY0" fmla="*/ 242887 h 242920"/>
                    <a:gd name="connsiteX1" fmla="*/ 128587 w 1123950"/>
                    <a:gd name="connsiteY1" fmla="*/ 14287 h 242920"/>
                    <a:gd name="connsiteX2" fmla="*/ 295275 w 1123950"/>
                    <a:gd name="connsiteY2" fmla="*/ 223837 h 242920"/>
                    <a:gd name="connsiteX3" fmla="*/ 433387 w 1123950"/>
                    <a:gd name="connsiteY3" fmla="*/ 14287 h 242920"/>
                    <a:gd name="connsiteX4" fmla="*/ 571500 w 1123950"/>
                    <a:gd name="connsiteY4" fmla="*/ 242887 h 242920"/>
                    <a:gd name="connsiteX5" fmla="*/ 714375 w 1123950"/>
                    <a:gd name="connsiteY5" fmla="*/ 0 h 242920"/>
                    <a:gd name="connsiteX6" fmla="*/ 866775 w 1123950"/>
                    <a:gd name="connsiteY6" fmla="*/ 242887 h 242920"/>
                    <a:gd name="connsiteX7" fmla="*/ 1014412 w 1123950"/>
                    <a:gd name="connsiteY7" fmla="*/ 19050 h 242920"/>
                    <a:gd name="connsiteX8" fmla="*/ 1123950 w 1123950"/>
                    <a:gd name="connsiteY8" fmla="*/ 238125 h 242920"/>
                    <a:gd name="connsiteX0" fmla="*/ 0 w 995363"/>
                    <a:gd name="connsiteY0" fmla="*/ 14287 h 242920"/>
                    <a:gd name="connsiteX1" fmla="*/ 166688 w 995363"/>
                    <a:gd name="connsiteY1" fmla="*/ 223837 h 242920"/>
                    <a:gd name="connsiteX2" fmla="*/ 304800 w 995363"/>
                    <a:gd name="connsiteY2" fmla="*/ 14287 h 242920"/>
                    <a:gd name="connsiteX3" fmla="*/ 442913 w 995363"/>
                    <a:gd name="connsiteY3" fmla="*/ 242887 h 242920"/>
                    <a:gd name="connsiteX4" fmla="*/ 585788 w 995363"/>
                    <a:gd name="connsiteY4" fmla="*/ 0 h 242920"/>
                    <a:gd name="connsiteX5" fmla="*/ 738188 w 995363"/>
                    <a:gd name="connsiteY5" fmla="*/ 242887 h 242920"/>
                    <a:gd name="connsiteX6" fmla="*/ 885825 w 995363"/>
                    <a:gd name="connsiteY6" fmla="*/ 19050 h 242920"/>
                    <a:gd name="connsiteX7" fmla="*/ 995363 w 995363"/>
                    <a:gd name="connsiteY7" fmla="*/ 238125 h 242920"/>
                    <a:gd name="connsiteX0" fmla="*/ 0 w 885825"/>
                    <a:gd name="connsiteY0" fmla="*/ 14287 h 242920"/>
                    <a:gd name="connsiteX1" fmla="*/ 166688 w 885825"/>
                    <a:gd name="connsiteY1" fmla="*/ 223837 h 242920"/>
                    <a:gd name="connsiteX2" fmla="*/ 304800 w 885825"/>
                    <a:gd name="connsiteY2" fmla="*/ 14287 h 242920"/>
                    <a:gd name="connsiteX3" fmla="*/ 442913 w 885825"/>
                    <a:gd name="connsiteY3" fmla="*/ 242887 h 242920"/>
                    <a:gd name="connsiteX4" fmla="*/ 585788 w 885825"/>
                    <a:gd name="connsiteY4" fmla="*/ 0 h 242920"/>
                    <a:gd name="connsiteX5" fmla="*/ 738188 w 885825"/>
                    <a:gd name="connsiteY5" fmla="*/ 242887 h 242920"/>
                    <a:gd name="connsiteX6" fmla="*/ 885825 w 885825"/>
                    <a:gd name="connsiteY6" fmla="*/ 19050 h 242920"/>
                    <a:gd name="connsiteX0" fmla="*/ 0 w 738188"/>
                    <a:gd name="connsiteY0" fmla="*/ 14287 h 242905"/>
                    <a:gd name="connsiteX1" fmla="*/ 166688 w 738188"/>
                    <a:gd name="connsiteY1" fmla="*/ 223837 h 242905"/>
                    <a:gd name="connsiteX2" fmla="*/ 304800 w 738188"/>
                    <a:gd name="connsiteY2" fmla="*/ 14287 h 242905"/>
                    <a:gd name="connsiteX3" fmla="*/ 442913 w 738188"/>
                    <a:gd name="connsiteY3" fmla="*/ 242887 h 242905"/>
                    <a:gd name="connsiteX4" fmla="*/ 585788 w 738188"/>
                    <a:gd name="connsiteY4" fmla="*/ 0 h 242905"/>
                    <a:gd name="connsiteX5" fmla="*/ 738188 w 738188"/>
                    <a:gd name="connsiteY5" fmla="*/ 242887 h 242905"/>
                    <a:gd name="connsiteX0" fmla="*/ 0 w 585788"/>
                    <a:gd name="connsiteY0" fmla="*/ 14287 h 242905"/>
                    <a:gd name="connsiteX1" fmla="*/ 166688 w 585788"/>
                    <a:gd name="connsiteY1" fmla="*/ 223837 h 242905"/>
                    <a:gd name="connsiteX2" fmla="*/ 304800 w 585788"/>
                    <a:gd name="connsiteY2" fmla="*/ 14287 h 242905"/>
                    <a:gd name="connsiteX3" fmla="*/ 442913 w 585788"/>
                    <a:gd name="connsiteY3" fmla="*/ 242887 h 242905"/>
                    <a:gd name="connsiteX4" fmla="*/ 585788 w 585788"/>
                    <a:gd name="connsiteY4" fmla="*/ 0 h 242905"/>
                    <a:gd name="connsiteX0" fmla="*/ 0 w 442913"/>
                    <a:gd name="connsiteY0" fmla="*/ 36 h 228654"/>
                    <a:gd name="connsiteX1" fmla="*/ 166688 w 442913"/>
                    <a:gd name="connsiteY1" fmla="*/ 209586 h 228654"/>
                    <a:gd name="connsiteX2" fmla="*/ 304800 w 442913"/>
                    <a:gd name="connsiteY2" fmla="*/ 36 h 228654"/>
                    <a:gd name="connsiteX3" fmla="*/ 442913 w 442913"/>
                    <a:gd name="connsiteY3" fmla="*/ 228636 h 228654"/>
                    <a:gd name="connsiteX0" fmla="*/ 0 w 304800"/>
                    <a:gd name="connsiteY0" fmla="*/ 36 h 209586"/>
                    <a:gd name="connsiteX1" fmla="*/ 166688 w 304800"/>
                    <a:gd name="connsiteY1" fmla="*/ 209586 h 209586"/>
                    <a:gd name="connsiteX2" fmla="*/ 304800 w 304800"/>
                    <a:gd name="connsiteY2" fmla="*/ 36 h 209586"/>
                  </a:gdLst>
                  <a:ahLst/>
                  <a:cxnLst>
                    <a:cxn ang="0">
                      <a:pos x="connsiteX0" y="connsiteY0"/>
                    </a:cxn>
                    <a:cxn ang="0">
                      <a:pos x="connsiteX1" y="connsiteY1"/>
                    </a:cxn>
                    <a:cxn ang="0">
                      <a:pos x="connsiteX2" y="connsiteY2"/>
                    </a:cxn>
                  </a:cxnLst>
                  <a:rect l="l" t="t" r="r" b="b"/>
                  <a:pathLst>
                    <a:path w="304800" h="209586">
                      <a:moveTo>
                        <a:pt x="0" y="36"/>
                      </a:moveTo>
                      <a:cubicBezTo>
                        <a:pt x="49212" y="-3139"/>
                        <a:pt x="115888" y="209586"/>
                        <a:pt x="166688" y="209586"/>
                      </a:cubicBezTo>
                      <a:cubicBezTo>
                        <a:pt x="217488" y="209586"/>
                        <a:pt x="258763" y="-3139"/>
                        <a:pt x="304800" y="36"/>
                      </a:cubicBez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94" name="Freeform: Shape 93">
                  <a:extLst>
                    <a:ext uri="{FF2B5EF4-FFF2-40B4-BE49-F238E27FC236}">
                      <a16:creationId xmlns:a16="http://schemas.microsoft.com/office/drawing/2014/main" id="{9CBEC4DB-1668-E000-86EA-FDBC1AE47313}"/>
                    </a:ext>
                  </a:extLst>
                </p:cNvPr>
                <p:cNvSpPr/>
                <p:nvPr/>
              </p:nvSpPr>
              <p:spPr bwMode="auto">
                <a:xfrm flipH="1">
                  <a:off x="778190" y="3080192"/>
                  <a:ext cx="295275" cy="242887"/>
                </a:xfrm>
                <a:custGeom>
                  <a:avLst/>
                  <a:gdLst>
                    <a:gd name="connsiteX0" fmla="*/ 0 w 1323975"/>
                    <a:gd name="connsiteY0" fmla="*/ 38100 h 242953"/>
                    <a:gd name="connsiteX1" fmla="*/ 100012 w 1323975"/>
                    <a:gd name="connsiteY1" fmla="*/ 38100 h 242953"/>
                    <a:gd name="connsiteX2" fmla="*/ 200025 w 1323975"/>
                    <a:gd name="connsiteY2" fmla="*/ 242887 h 242953"/>
                    <a:gd name="connsiteX3" fmla="*/ 328612 w 1323975"/>
                    <a:gd name="connsiteY3" fmla="*/ 14287 h 242953"/>
                    <a:gd name="connsiteX4" fmla="*/ 495300 w 1323975"/>
                    <a:gd name="connsiteY4" fmla="*/ 223837 h 242953"/>
                    <a:gd name="connsiteX5" fmla="*/ 633412 w 1323975"/>
                    <a:gd name="connsiteY5" fmla="*/ 14287 h 242953"/>
                    <a:gd name="connsiteX6" fmla="*/ 771525 w 1323975"/>
                    <a:gd name="connsiteY6" fmla="*/ 242887 h 242953"/>
                    <a:gd name="connsiteX7" fmla="*/ 914400 w 1323975"/>
                    <a:gd name="connsiteY7" fmla="*/ 0 h 242953"/>
                    <a:gd name="connsiteX8" fmla="*/ 1066800 w 1323975"/>
                    <a:gd name="connsiteY8" fmla="*/ 242887 h 242953"/>
                    <a:gd name="connsiteX9" fmla="*/ 1214437 w 1323975"/>
                    <a:gd name="connsiteY9" fmla="*/ 19050 h 242953"/>
                    <a:gd name="connsiteX10" fmla="*/ 1323975 w 1323975"/>
                    <a:gd name="connsiteY10" fmla="*/ 238125 h 242953"/>
                    <a:gd name="connsiteX0" fmla="*/ 0 w 1214437"/>
                    <a:gd name="connsiteY0" fmla="*/ 38100 h 242953"/>
                    <a:gd name="connsiteX1" fmla="*/ 100012 w 1214437"/>
                    <a:gd name="connsiteY1" fmla="*/ 38100 h 242953"/>
                    <a:gd name="connsiteX2" fmla="*/ 200025 w 1214437"/>
                    <a:gd name="connsiteY2" fmla="*/ 242887 h 242953"/>
                    <a:gd name="connsiteX3" fmla="*/ 328612 w 1214437"/>
                    <a:gd name="connsiteY3" fmla="*/ 14287 h 242953"/>
                    <a:gd name="connsiteX4" fmla="*/ 495300 w 1214437"/>
                    <a:gd name="connsiteY4" fmla="*/ 223837 h 242953"/>
                    <a:gd name="connsiteX5" fmla="*/ 633412 w 1214437"/>
                    <a:gd name="connsiteY5" fmla="*/ 14287 h 242953"/>
                    <a:gd name="connsiteX6" fmla="*/ 771525 w 1214437"/>
                    <a:gd name="connsiteY6" fmla="*/ 242887 h 242953"/>
                    <a:gd name="connsiteX7" fmla="*/ 914400 w 1214437"/>
                    <a:gd name="connsiteY7" fmla="*/ 0 h 242953"/>
                    <a:gd name="connsiteX8" fmla="*/ 1066800 w 1214437"/>
                    <a:gd name="connsiteY8" fmla="*/ 242887 h 242953"/>
                    <a:gd name="connsiteX9" fmla="*/ 1214437 w 1214437"/>
                    <a:gd name="connsiteY9" fmla="*/ 19050 h 242953"/>
                    <a:gd name="connsiteX0" fmla="*/ 0 w 1066800"/>
                    <a:gd name="connsiteY0" fmla="*/ 38100 h 242953"/>
                    <a:gd name="connsiteX1" fmla="*/ 100012 w 1066800"/>
                    <a:gd name="connsiteY1" fmla="*/ 38100 h 242953"/>
                    <a:gd name="connsiteX2" fmla="*/ 200025 w 1066800"/>
                    <a:gd name="connsiteY2" fmla="*/ 242887 h 242953"/>
                    <a:gd name="connsiteX3" fmla="*/ 328612 w 1066800"/>
                    <a:gd name="connsiteY3" fmla="*/ 14287 h 242953"/>
                    <a:gd name="connsiteX4" fmla="*/ 495300 w 1066800"/>
                    <a:gd name="connsiteY4" fmla="*/ 223837 h 242953"/>
                    <a:gd name="connsiteX5" fmla="*/ 633412 w 1066800"/>
                    <a:gd name="connsiteY5" fmla="*/ 14287 h 242953"/>
                    <a:gd name="connsiteX6" fmla="*/ 771525 w 1066800"/>
                    <a:gd name="connsiteY6" fmla="*/ 242887 h 242953"/>
                    <a:gd name="connsiteX7" fmla="*/ 914400 w 1066800"/>
                    <a:gd name="connsiteY7" fmla="*/ 0 h 242953"/>
                    <a:gd name="connsiteX8" fmla="*/ 1066800 w 1066800"/>
                    <a:gd name="connsiteY8" fmla="*/ 242887 h 242953"/>
                    <a:gd name="connsiteX0" fmla="*/ 0 w 966788"/>
                    <a:gd name="connsiteY0" fmla="*/ 38100 h 242953"/>
                    <a:gd name="connsiteX1" fmla="*/ 100013 w 966788"/>
                    <a:gd name="connsiteY1" fmla="*/ 242887 h 242953"/>
                    <a:gd name="connsiteX2" fmla="*/ 228600 w 966788"/>
                    <a:gd name="connsiteY2" fmla="*/ 14287 h 242953"/>
                    <a:gd name="connsiteX3" fmla="*/ 395288 w 966788"/>
                    <a:gd name="connsiteY3" fmla="*/ 223837 h 242953"/>
                    <a:gd name="connsiteX4" fmla="*/ 533400 w 966788"/>
                    <a:gd name="connsiteY4" fmla="*/ 14287 h 242953"/>
                    <a:gd name="connsiteX5" fmla="*/ 671513 w 966788"/>
                    <a:gd name="connsiteY5" fmla="*/ 242887 h 242953"/>
                    <a:gd name="connsiteX6" fmla="*/ 814388 w 966788"/>
                    <a:gd name="connsiteY6" fmla="*/ 0 h 242953"/>
                    <a:gd name="connsiteX7" fmla="*/ 966788 w 966788"/>
                    <a:gd name="connsiteY7" fmla="*/ 242887 h 242953"/>
                    <a:gd name="connsiteX0" fmla="*/ 0 w 866775"/>
                    <a:gd name="connsiteY0" fmla="*/ 242887 h 242905"/>
                    <a:gd name="connsiteX1" fmla="*/ 128587 w 866775"/>
                    <a:gd name="connsiteY1" fmla="*/ 14287 h 242905"/>
                    <a:gd name="connsiteX2" fmla="*/ 295275 w 866775"/>
                    <a:gd name="connsiteY2" fmla="*/ 223837 h 242905"/>
                    <a:gd name="connsiteX3" fmla="*/ 433387 w 866775"/>
                    <a:gd name="connsiteY3" fmla="*/ 14287 h 242905"/>
                    <a:gd name="connsiteX4" fmla="*/ 571500 w 866775"/>
                    <a:gd name="connsiteY4" fmla="*/ 242887 h 242905"/>
                    <a:gd name="connsiteX5" fmla="*/ 714375 w 866775"/>
                    <a:gd name="connsiteY5" fmla="*/ 0 h 242905"/>
                    <a:gd name="connsiteX6" fmla="*/ 866775 w 866775"/>
                    <a:gd name="connsiteY6" fmla="*/ 242887 h 242905"/>
                    <a:gd name="connsiteX0" fmla="*/ 0 w 738188"/>
                    <a:gd name="connsiteY0" fmla="*/ 14287 h 242905"/>
                    <a:gd name="connsiteX1" fmla="*/ 166688 w 738188"/>
                    <a:gd name="connsiteY1" fmla="*/ 223837 h 242905"/>
                    <a:gd name="connsiteX2" fmla="*/ 304800 w 738188"/>
                    <a:gd name="connsiteY2" fmla="*/ 14287 h 242905"/>
                    <a:gd name="connsiteX3" fmla="*/ 442913 w 738188"/>
                    <a:gd name="connsiteY3" fmla="*/ 242887 h 242905"/>
                    <a:gd name="connsiteX4" fmla="*/ 585788 w 738188"/>
                    <a:gd name="connsiteY4" fmla="*/ 0 h 242905"/>
                    <a:gd name="connsiteX5" fmla="*/ 738188 w 738188"/>
                    <a:gd name="connsiteY5" fmla="*/ 242887 h 242905"/>
                    <a:gd name="connsiteX0" fmla="*/ 0 w 571500"/>
                    <a:gd name="connsiteY0" fmla="*/ 223837 h 242905"/>
                    <a:gd name="connsiteX1" fmla="*/ 138112 w 571500"/>
                    <a:gd name="connsiteY1" fmla="*/ 14287 h 242905"/>
                    <a:gd name="connsiteX2" fmla="*/ 276225 w 571500"/>
                    <a:gd name="connsiteY2" fmla="*/ 242887 h 242905"/>
                    <a:gd name="connsiteX3" fmla="*/ 419100 w 571500"/>
                    <a:gd name="connsiteY3" fmla="*/ 0 h 242905"/>
                    <a:gd name="connsiteX4" fmla="*/ 571500 w 571500"/>
                    <a:gd name="connsiteY4" fmla="*/ 242887 h 242905"/>
                    <a:gd name="connsiteX0" fmla="*/ 0 w 433388"/>
                    <a:gd name="connsiteY0" fmla="*/ 14287 h 242905"/>
                    <a:gd name="connsiteX1" fmla="*/ 138113 w 433388"/>
                    <a:gd name="connsiteY1" fmla="*/ 242887 h 242905"/>
                    <a:gd name="connsiteX2" fmla="*/ 280988 w 433388"/>
                    <a:gd name="connsiteY2" fmla="*/ 0 h 242905"/>
                    <a:gd name="connsiteX3" fmla="*/ 433388 w 433388"/>
                    <a:gd name="connsiteY3" fmla="*/ 242887 h 242905"/>
                    <a:gd name="connsiteX0" fmla="*/ 0 w 295275"/>
                    <a:gd name="connsiteY0" fmla="*/ 242887 h 242887"/>
                    <a:gd name="connsiteX1" fmla="*/ 142875 w 295275"/>
                    <a:gd name="connsiteY1" fmla="*/ 0 h 242887"/>
                    <a:gd name="connsiteX2" fmla="*/ 295275 w 295275"/>
                    <a:gd name="connsiteY2" fmla="*/ 242887 h 242887"/>
                  </a:gdLst>
                  <a:ahLst/>
                  <a:cxnLst>
                    <a:cxn ang="0">
                      <a:pos x="connsiteX0" y="connsiteY0"/>
                    </a:cxn>
                    <a:cxn ang="0">
                      <a:pos x="connsiteX1" y="connsiteY1"/>
                    </a:cxn>
                    <a:cxn ang="0">
                      <a:pos x="connsiteX2" y="connsiteY2"/>
                    </a:cxn>
                  </a:cxnLst>
                  <a:rect l="l" t="t" r="r" b="b"/>
                  <a:pathLst>
                    <a:path w="295275" h="242887">
                      <a:moveTo>
                        <a:pt x="0" y="242887"/>
                      </a:moveTo>
                      <a:cubicBezTo>
                        <a:pt x="46831" y="240506"/>
                        <a:pt x="93663" y="0"/>
                        <a:pt x="142875" y="0"/>
                      </a:cubicBezTo>
                      <a:cubicBezTo>
                        <a:pt x="192087" y="0"/>
                        <a:pt x="245269" y="239712"/>
                        <a:pt x="295275" y="242887"/>
                      </a:cubicBez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87" name="Group 86">
                <a:extLst>
                  <a:ext uri="{FF2B5EF4-FFF2-40B4-BE49-F238E27FC236}">
                    <a16:creationId xmlns:a16="http://schemas.microsoft.com/office/drawing/2014/main" id="{051737D0-DDA0-3DC4-5BE5-94D75F181B1D}"/>
                  </a:ext>
                </a:extLst>
              </p:cNvPr>
              <p:cNvGrpSpPr/>
              <p:nvPr/>
            </p:nvGrpSpPr>
            <p:grpSpPr>
              <a:xfrm>
                <a:off x="1305585" y="2732228"/>
                <a:ext cx="304884" cy="242920"/>
                <a:chOff x="1315180" y="2753763"/>
                <a:chExt cx="304884" cy="242920"/>
              </a:xfrm>
            </p:grpSpPr>
            <p:sp>
              <p:nvSpPr>
                <p:cNvPr id="91" name="Freeform: Shape 90">
                  <a:extLst>
                    <a:ext uri="{FF2B5EF4-FFF2-40B4-BE49-F238E27FC236}">
                      <a16:creationId xmlns:a16="http://schemas.microsoft.com/office/drawing/2014/main" id="{725259AF-66F1-BCA7-C8A4-65E3B3DAE24C}"/>
                    </a:ext>
                  </a:extLst>
                </p:cNvPr>
                <p:cNvSpPr/>
                <p:nvPr/>
              </p:nvSpPr>
              <p:spPr bwMode="auto">
                <a:xfrm>
                  <a:off x="1315180" y="2753763"/>
                  <a:ext cx="300037" cy="242920"/>
                </a:xfrm>
                <a:custGeom>
                  <a:avLst/>
                  <a:gdLst>
                    <a:gd name="connsiteX0" fmla="*/ 0 w 1323975"/>
                    <a:gd name="connsiteY0" fmla="*/ 38100 h 242953"/>
                    <a:gd name="connsiteX1" fmla="*/ 100012 w 1323975"/>
                    <a:gd name="connsiteY1" fmla="*/ 38100 h 242953"/>
                    <a:gd name="connsiteX2" fmla="*/ 200025 w 1323975"/>
                    <a:gd name="connsiteY2" fmla="*/ 242887 h 242953"/>
                    <a:gd name="connsiteX3" fmla="*/ 328612 w 1323975"/>
                    <a:gd name="connsiteY3" fmla="*/ 14287 h 242953"/>
                    <a:gd name="connsiteX4" fmla="*/ 495300 w 1323975"/>
                    <a:gd name="connsiteY4" fmla="*/ 223837 h 242953"/>
                    <a:gd name="connsiteX5" fmla="*/ 633412 w 1323975"/>
                    <a:gd name="connsiteY5" fmla="*/ 14287 h 242953"/>
                    <a:gd name="connsiteX6" fmla="*/ 771525 w 1323975"/>
                    <a:gd name="connsiteY6" fmla="*/ 242887 h 242953"/>
                    <a:gd name="connsiteX7" fmla="*/ 914400 w 1323975"/>
                    <a:gd name="connsiteY7" fmla="*/ 0 h 242953"/>
                    <a:gd name="connsiteX8" fmla="*/ 1066800 w 1323975"/>
                    <a:gd name="connsiteY8" fmla="*/ 242887 h 242953"/>
                    <a:gd name="connsiteX9" fmla="*/ 1214437 w 1323975"/>
                    <a:gd name="connsiteY9" fmla="*/ 19050 h 242953"/>
                    <a:gd name="connsiteX10" fmla="*/ 1323975 w 1323975"/>
                    <a:gd name="connsiteY10" fmla="*/ 238125 h 242953"/>
                    <a:gd name="connsiteX0" fmla="*/ 0 w 1223963"/>
                    <a:gd name="connsiteY0" fmla="*/ 38100 h 242953"/>
                    <a:gd name="connsiteX1" fmla="*/ 100013 w 1223963"/>
                    <a:gd name="connsiteY1" fmla="*/ 242887 h 242953"/>
                    <a:gd name="connsiteX2" fmla="*/ 228600 w 1223963"/>
                    <a:gd name="connsiteY2" fmla="*/ 14287 h 242953"/>
                    <a:gd name="connsiteX3" fmla="*/ 395288 w 1223963"/>
                    <a:gd name="connsiteY3" fmla="*/ 223837 h 242953"/>
                    <a:gd name="connsiteX4" fmla="*/ 533400 w 1223963"/>
                    <a:gd name="connsiteY4" fmla="*/ 14287 h 242953"/>
                    <a:gd name="connsiteX5" fmla="*/ 671513 w 1223963"/>
                    <a:gd name="connsiteY5" fmla="*/ 242887 h 242953"/>
                    <a:gd name="connsiteX6" fmla="*/ 814388 w 1223963"/>
                    <a:gd name="connsiteY6" fmla="*/ 0 h 242953"/>
                    <a:gd name="connsiteX7" fmla="*/ 966788 w 1223963"/>
                    <a:gd name="connsiteY7" fmla="*/ 242887 h 242953"/>
                    <a:gd name="connsiteX8" fmla="*/ 1114425 w 1223963"/>
                    <a:gd name="connsiteY8" fmla="*/ 19050 h 242953"/>
                    <a:gd name="connsiteX9" fmla="*/ 1223963 w 1223963"/>
                    <a:gd name="connsiteY9" fmla="*/ 238125 h 242953"/>
                    <a:gd name="connsiteX0" fmla="*/ 0 w 1123950"/>
                    <a:gd name="connsiteY0" fmla="*/ 242887 h 242920"/>
                    <a:gd name="connsiteX1" fmla="*/ 128587 w 1123950"/>
                    <a:gd name="connsiteY1" fmla="*/ 14287 h 242920"/>
                    <a:gd name="connsiteX2" fmla="*/ 295275 w 1123950"/>
                    <a:gd name="connsiteY2" fmla="*/ 223837 h 242920"/>
                    <a:gd name="connsiteX3" fmla="*/ 433387 w 1123950"/>
                    <a:gd name="connsiteY3" fmla="*/ 14287 h 242920"/>
                    <a:gd name="connsiteX4" fmla="*/ 571500 w 1123950"/>
                    <a:gd name="connsiteY4" fmla="*/ 242887 h 242920"/>
                    <a:gd name="connsiteX5" fmla="*/ 714375 w 1123950"/>
                    <a:gd name="connsiteY5" fmla="*/ 0 h 242920"/>
                    <a:gd name="connsiteX6" fmla="*/ 866775 w 1123950"/>
                    <a:gd name="connsiteY6" fmla="*/ 242887 h 242920"/>
                    <a:gd name="connsiteX7" fmla="*/ 1014412 w 1123950"/>
                    <a:gd name="connsiteY7" fmla="*/ 19050 h 242920"/>
                    <a:gd name="connsiteX8" fmla="*/ 1123950 w 1123950"/>
                    <a:gd name="connsiteY8" fmla="*/ 238125 h 242920"/>
                    <a:gd name="connsiteX0" fmla="*/ 0 w 995363"/>
                    <a:gd name="connsiteY0" fmla="*/ 14287 h 242920"/>
                    <a:gd name="connsiteX1" fmla="*/ 166688 w 995363"/>
                    <a:gd name="connsiteY1" fmla="*/ 223837 h 242920"/>
                    <a:gd name="connsiteX2" fmla="*/ 304800 w 995363"/>
                    <a:gd name="connsiteY2" fmla="*/ 14287 h 242920"/>
                    <a:gd name="connsiteX3" fmla="*/ 442913 w 995363"/>
                    <a:gd name="connsiteY3" fmla="*/ 242887 h 242920"/>
                    <a:gd name="connsiteX4" fmla="*/ 585788 w 995363"/>
                    <a:gd name="connsiteY4" fmla="*/ 0 h 242920"/>
                    <a:gd name="connsiteX5" fmla="*/ 738188 w 995363"/>
                    <a:gd name="connsiteY5" fmla="*/ 242887 h 242920"/>
                    <a:gd name="connsiteX6" fmla="*/ 885825 w 995363"/>
                    <a:gd name="connsiteY6" fmla="*/ 19050 h 242920"/>
                    <a:gd name="connsiteX7" fmla="*/ 995363 w 995363"/>
                    <a:gd name="connsiteY7" fmla="*/ 238125 h 242920"/>
                    <a:gd name="connsiteX0" fmla="*/ 0 w 828675"/>
                    <a:gd name="connsiteY0" fmla="*/ 223837 h 242920"/>
                    <a:gd name="connsiteX1" fmla="*/ 138112 w 828675"/>
                    <a:gd name="connsiteY1" fmla="*/ 14287 h 242920"/>
                    <a:gd name="connsiteX2" fmla="*/ 276225 w 828675"/>
                    <a:gd name="connsiteY2" fmla="*/ 242887 h 242920"/>
                    <a:gd name="connsiteX3" fmla="*/ 419100 w 828675"/>
                    <a:gd name="connsiteY3" fmla="*/ 0 h 242920"/>
                    <a:gd name="connsiteX4" fmla="*/ 571500 w 828675"/>
                    <a:gd name="connsiteY4" fmla="*/ 242887 h 242920"/>
                    <a:gd name="connsiteX5" fmla="*/ 719137 w 828675"/>
                    <a:gd name="connsiteY5" fmla="*/ 19050 h 242920"/>
                    <a:gd name="connsiteX6" fmla="*/ 828675 w 828675"/>
                    <a:gd name="connsiteY6" fmla="*/ 238125 h 242920"/>
                    <a:gd name="connsiteX0" fmla="*/ 0 w 690563"/>
                    <a:gd name="connsiteY0" fmla="*/ 14287 h 242920"/>
                    <a:gd name="connsiteX1" fmla="*/ 138113 w 690563"/>
                    <a:gd name="connsiteY1" fmla="*/ 242887 h 242920"/>
                    <a:gd name="connsiteX2" fmla="*/ 280988 w 690563"/>
                    <a:gd name="connsiteY2" fmla="*/ 0 h 242920"/>
                    <a:gd name="connsiteX3" fmla="*/ 433388 w 690563"/>
                    <a:gd name="connsiteY3" fmla="*/ 242887 h 242920"/>
                    <a:gd name="connsiteX4" fmla="*/ 581025 w 690563"/>
                    <a:gd name="connsiteY4" fmla="*/ 19050 h 242920"/>
                    <a:gd name="connsiteX5" fmla="*/ 690563 w 690563"/>
                    <a:gd name="connsiteY5" fmla="*/ 238125 h 242920"/>
                    <a:gd name="connsiteX0" fmla="*/ 0 w 552450"/>
                    <a:gd name="connsiteY0" fmla="*/ 242887 h 242920"/>
                    <a:gd name="connsiteX1" fmla="*/ 142875 w 552450"/>
                    <a:gd name="connsiteY1" fmla="*/ 0 h 242920"/>
                    <a:gd name="connsiteX2" fmla="*/ 295275 w 552450"/>
                    <a:gd name="connsiteY2" fmla="*/ 242887 h 242920"/>
                    <a:gd name="connsiteX3" fmla="*/ 442912 w 552450"/>
                    <a:gd name="connsiteY3" fmla="*/ 19050 h 242920"/>
                    <a:gd name="connsiteX4" fmla="*/ 552450 w 552450"/>
                    <a:gd name="connsiteY4" fmla="*/ 238125 h 242920"/>
                    <a:gd name="connsiteX0" fmla="*/ 0 w 409575"/>
                    <a:gd name="connsiteY0" fmla="*/ 0 h 242920"/>
                    <a:gd name="connsiteX1" fmla="*/ 152400 w 409575"/>
                    <a:gd name="connsiteY1" fmla="*/ 242887 h 242920"/>
                    <a:gd name="connsiteX2" fmla="*/ 300037 w 409575"/>
                    <a:gd name="connsiteY2" fmla="*/ 19050 h 242920"/>
                    <a:gd name="connsiteX3" fmla="*/ 409575 w 409575"/>
                    <a:gd name="connsiteY3" fmla="*/ 238125 h 242920"/>
                    <a:gd name="connsiteX0" fmla="*/ 0 w 300037"/>
                    <a:gd name="connsiteY0" fmla="*/ 0 h 242920"/>
                    <a:gd name="connsiteX1" fmla="*/ 152400 w 300037"/>
                    <a:gd name="connsiteY1" fmla="*/ 242887 h 242920"/>
                    <a:gd name="connsiteX2" fmla="*/ 300037 w 300037"/>
                    <a:gd name="connsiteY2" fmla="*/ 19050 h 242920"/>
                  </a:gdLst>
                  <a:ahLst/>
                  <a:cxnLst>
                    <a:cxn ang="0">
                      <a:pos x="connsiteX0" y="connsiteY0"/>
                    </a:cxn>
                    <a:cxn ang="0">
                      <a:pos x="connsiteX1" y="connsiteY1"/>
                    </a:cxn>
                    <a:cxn ang="0">
                      <a:pos x="connsiteX2" y="connsiteY2"/>
                    </a:cxn>
                  </a:cxnLst>
                  <a:rect l="l" t="t" r="r" b="b"/>
                  <a:pathLst>
                    <a:path w="300037" h="242920">
                      <a:moveTo>
                        <a:pt x="0" y="0"/>
                      </a:moveTo>
                      <a:cubicBezTo>
                        <a:pt x="49212" y="0"/>
                        <a:pt x="102394" y="239712"/>
                        <a:pt x="152400" y="242887"/>
                      </a:cubicBezTo>
                      <a:cubicBezTo>
                        <a:pt x="202406" y="246062"/>
                        <a:pt x="257175" y="19844"/>
                        <a:pt x="300037" y="19050"/>
                      </a:cubicBezTo>
                    </a:path>
                  </a:pathLst>
                </a:custGeom>
                <a:noFill/>
                <a:ln w="28575">
                  <a:solidFill>
                    <a:schemeClr val="accent6"/>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92" name="Freeform: Shape 91">
                  <a:extLst>
                    <a:ext uri="{FF2B5EF4-FFF2-40B4-BE49-F238E27FC236}">
                      <a16:creationId xmlns:a16="http://schemas.microsoft.com/office/drawing/2014/main" id="{ECA30D43-3C1A-1342-B353-B8FE6F95A4E9}"/>
                    </a:ext>
                  </a:extLst>
                </p:cNvPr>
                <p:cNvSpPr/>
                <p:nvPr/>
              </p:nvSpPr>
              <p:spPr bwMode="auto">
                <a:xfrm flipH="1">
                  <a:off x="1324789" y="2765449"/>
                  <a:ext cx="295275" cy="228636"/>
                </a:xfrm>
                <a:custGeom>
                  <a:avLst/>
                  <a:gdLst>
                    <a:gd name="connsiteX0" fmla="*/ 0 w 1323975"/>
                    <a:gd name="connsiteY0" fmla="*/ 38100 h 242953"/>
                    <a:gd name="connsiteX1" fmla="*/ 100012 w 1323975"/>
                    <a:gd name="connsiteY1" fmla="*/ 38100 h 242953"/>
                    <a:gd name="connsiteX2" fmla="*/ 200025 w 1323975"/>
                    <a:gd name="connsiteY2" fmla="*/ 242887 h 242953"/>
                    <a:gd name="connsiteX3" fmla="*/ 328612 w 1323975"/>
                    <a:gd name="connsiteY3" fmla="*/ 14287 h 242953"/>
                    <a:gd name="connsiteX4" fmla="*/ 495300 w 1323975"/>
                    <a:gd name="connsiteY4" fmla="*/ 223837 h 242953"/>
                    <a:gd name="connsiteX5" fmla="*/ 633412 w 1323975"/>
                    <a:gd name="connsiteY5" fmla="*/ 14287 h 242953"/>
                    <a:gd name="connsiteX6" fmla="*/ 771525 w 1323975"/>
                    <a:gd name="connsiteY6" fmla="*/ 242887 h 242953"/>
                    <a:gd name="connsiteX7" fmla="*/ 914400 w 1323975"/>
                    <a:gd name="connsiteY7" fmla="*/ 0 h 242953"/>
                    <a:gd name="connsiteX8" fmla="*/ 1066800 w 1323975"/>
                    <a:gd name="connsiteY8" fmla="*/ 242887 h 242953"/>
                    <a:gd name="connsiteX9" fmla="*/ 1214437 w 1323975"/>
                    <a:gd name="connsiteY9" fmla="*/ 19050 h 242953"/>
                    <a:gd name="connsiteX10" fmla="*/ 1323975 w 1323975"/>
                    <a:gd name="connsiteY10" fmla="*/ 238125 h 242953"/>
                    <a:gd name="connsiteX0" fmla="*/ 0 w 1214437"/>
                    <a:gd name="connsiteY0" fmla="*/ 38100 h 242953"/>
                    <a:gd name="connsiteX1" fmla="*/ 100012 w 1214437"/>
                    <a:gd name="connsiteY1" fmla="*/ 38100 h 242953"/>
                    <a:gd name="connsiteX2" fmla="*/ 200025 w 1214437"/>
                    <a:gd name="connsiteY2" fmla="*/ 242887 h 242953"/>
                    <a:gd name="connsiteX3" fmla="*/ 328612 w 1214437"/>
                    <a:gd name="connsiteY3" fmla="*/ 14287 h 242953"/>
                    <a:gd name="connsiteX4" fmla="*/ 495300 w 1214437"/>
                    <a:gd name="connsiteY4" fmla="*/ 223837 h 242953"/>
                    <a:gd name="connsiteX5" fmla="*/ 633412 w 1214437"/>
                    <a:gd name="connsiteY5" fmla="*/ 14287 h 242953"/>
                    <a:gd name="connsiteX6" fmla="*/ 771525 w 1214437"/>
                    <a:gd name="connsiteY6" fmla="*/ 242887 h 242953"/>
                    <a:gd name="connsiteX7" fmla="*/ 914400 w 1214437"/>
                    <a:gd name="connsiteY7" fmla="*/ 0 h 242953"/>
                    <a:gd name="connsiteX8" fmla="*/ 1066800 w 1214437"/>
                    <a:gd name="connsiteY8" fmla="*/ 242887 h 242953"/>
                    <a:gd name="connsiteX9" fmla="*/ 1214437 w 1214437"/>
                    <a:gd name="connsiteY9" fmla="*/ 19050 h 242953"/>
                    <a:gd name="connsiteX0" fmla="*/ 0 w 1066800"/>
                    <a:gd name="connsiteY0" fmla="*/ 38100 h 242953"/>
                    <a:gd name="connsiteX1" fmla="*/ 100012 w 1066800"/>
                    <a:gd name="connsiteY1" fmla="*/ 38100 h 242953"/>
                    <a:gd name="connsiteX2" fmla="*/ 200025 w 1066800"/>
                    <a:gd name="connsiteY2" fmla="*/ 242887 h 242953"/>
                    <a:gd name="connsiteX3" fmla="*/ 328612 w 1066800"/>
                    <a:gd name="connsiteY3" fmla="*/ 14287 h 242953"/>
                    <a:gd name="connsiteX4" fmla="*/ 495300 w 1066800"/>
                    <a:gd name="connsiteY4" fmla="*/ 223837 h 242953"/>
                    <a:gd name="connsiteX5" fmla="*/ 633412 w 1066800"/>
                    <a:gd name="connsiteY5" fmla="*/ 14287 h 242953"/>
                    <a:gd name="connsiteX6" fmla="*/ 771525 w 1066800"/>
                    <a:gd name="connsiteY6" fmla="*/ 242887 h 242953"/>
                    <a:gd name="connsiteX7" fmla="*/ 914400 w 1066800"/>
                    <a:gd name="connsiteY7" fmla="*/ 0 h 242953"/>
                    <a:gd name="connsiteX8" fmla="*/ 1066800 w 1066800"/>
                    <a:gd name="connsiteY8" fmla="*/ 242887 h 242953"/>
                    <a:gd name="connsiteX0" fmla="*/ 0 w 914400"/>
                    <a:gd name="connsiteY0" fmla="*/ 38100 h 242953"/>
                    <a:gd name="connsiteX1" fmla="*/ 100012 w 914400"/>
                    <a:gd name="connsiteY1" fmla="*/ 38100 h 242953"/>
                    <a:gd name="connsiteX2" fmla="*/ 200025 w 914400"/>
                    <a:gd name="connsiteY2" fmla="*/ 242887 h 242953"/>
                    <a:gd name="connsiteX3" fmla="*/ 328612 w 914400"/>
                    <a:gd name="connsiteY3" fmla="*/ 14287 h 242953"/>
                    <a:gd name="connsiteX4" fmla="*/ 495300 w 914400"/>
                    <a:gd name="connsiteY4" fmla="*/ 223837 h 242953"/>
                    <a:gd name="connsiteX5" fmla="*/ 633412 w 914400"/>
                    <a:gd name="connsiteY5" fmla="*/ 14287 h 242953"/>
                    <a:gd name="connsiteX6" fmla="*/ 771525 w 914400"/>
                    <a:gd name="connsiteY6" fmla="*/ 242887 h 242953"/>
                    <a:gd name="connsiteX7" fmla="*/ 914400 w 914400"/>
                    <a:gd name="connsiteY7" fmla="*/ 0 h 242953"/>
                    <a:gd name="connsiteX0" fmla="*/ 0 w 771525"/>
                    <a:gd name="connsiteY0" fmla="*/ 23849 h 228702"/>
                    <a:gd name="connsiteX1" fmla="*/ 100012 w 771525"/>
                    <a:gd name="connsiteY1" fmla="*/ 23849 h 228702"/>
                    <a:gd name="connsiteX2" fmla="*/ 200025 w 771525"/>
                    <a:gd name="connsiteY2" fmla="*/ 228636 h 228702"/>
                    <a:gd name="connsiteX3" fmla="*/ 328612 w 771525"/>
                    <a:gd name="connsiteY3" fmla="*/ 36 h 228702"/>
                    <a:gd name="connsiteX4" fmla="*/ 495300 w 771525"/>
                    <a:gd name="connsiteY4" fmla="*/ 209586 h 228702"/>
                    <a:gd name="connsiteX5" fmla="*/ 633412 w 771525"/>
                    <a:gd name="connsiteY5" fmla="*/ 36 h 228702"/>
                    <a:gd name="connsiteX6" fmla="*/ 771525 w 771525"/>
                    <a:gd name="connsiteY6" fmla="*/ 228636 h 228702"/>
                    <a:gd name="connsiteX0" fmla="*/ 0 w 633412"/>
                    <a:gd name="connsiteY0" fmla="*/ 23849 h 228702"/>
                    <a:gd name="connsiteX1" fmla="*/ 100012 w 633412"/>
                    <a:gd name="connsiteY1" fmla="*/ 23849 h 228702"/>
                    <a:gd name="connsiteX2" fmla="*/ 200025 w 633412"/>
                    <a:gd name="connsiteY2" fmla="*/ 228636 h 228702"/>
                    <a:gd name="connsiteX3" fmla="*/ 328612 w 633412"/>
                    <a:gd name="connsiteY3" fmla="*/ 36 h 228702"/>
                    <a:gd name="connsiteX4" fmla="*/ 495300 w 633412"/>
                    <a:gd name="connsiteY4" fmla="*/ 209586 h 228702"/>
                    <a:gd name="connsiteX5" fmla="*/ 633412 w 633412"/>
                    <a:gd name="connsiteY5" fmla="*/ 36 h 228702"/>
                    <a:gd name="connsiteX0" fmla="*/ 0 w 495300"/>
                    <a:gd name="connsiteY0" fmla="*/ 23849 h 228702"/>
                    <a:gd name="connsiteX1" fmla="*/ 100012 w 495300"/>
                    <a:gd name="connsiteY1" fmla="*/ 23849 h 228702"/>
                    <a:gd name="connsiteX2" fmla="*/ 200025 w 495300"/>
                    <a:gd name="connsiteY2" fmla="*/ 228636 h 228702"/>
                    <a:gd name="connsiteX3" fmla="*/ 328612 w 495300"/>
                    <a:gd name="connsiteY3" fmla="*/ 36 h 228702"/>
                    <a:gd name="connsiteX4" fmla="*/ 495300 w 495300"/>
                    <a:gd name="connsiteY4" fmla="*/ 209586 h 228702"/>
                    <a:gd name="connsiteX0" fmla="*/ 0 w 395288"/>
                    <a:gd name="connsiteY0" fmla="*/ 23849 h 228702"/>
                    <a:gd name="connsiteX1" fmla="*/ 100013 w 395288"/>
                    <a:gd name="connsiteY1" fmla="*/ 228636 h 228702"/>
                    <a:gd name="connsiteX2" fmla="*/ 228600 w 395288"/>
                    <a:gd name="connsiteY2" fmla="*/ 36 h 228702"/>
                    <a:gd name="connsiteX3" fmla="*/ 395288 w 395288"/>
                    <a:gd name="connsiteY3" fmla="*/ 209586 h 228702"/>
                    <a:gd name="connsiteX0" fmla="*/ 0 w 295275"/>
                    <a:gd name="connsiteY0" fmla="*/ 228636 h 228636"/>
                    <a:gd name="connsiteX1" fmla="*/ 128587 w 295275"/>
                    <a:gd name="connsiteY1" fmla="*/ 36 h 228636"/>
                    <a:gd name="connsiteX2" fmla="*/ 295275 w 295275"/>
                    <a:gd name="connsiteY2" fmla="*/ 209586 h 228636"/>
                  </a:gdLst>
                  <a:ahLst/>
                  <a:cxnLst>
                    <a:cxn ang="0">
                      <a:pos x="connsiteX0" y="connsiteY0"/>
                    </a:cxn>
                    <a:cxn ang="0">
                      <a:pos x="connsiteX1" y="connsiteY1"/>
                    </a:cxn>
                    <a:cxn ang="0">
                      <a:pos x="connsiteX2" y="connsiteY2"/>
                    </a:cxn>
                  </a:cxnLst>
                  <a:rect l="l" t="t" r="r" b="b"/>
                  <a:pathLst>
                    <a:path w="295275" h="228636">
                      <a:moveTo>
                        <a:pt x="0" y="228636"/>
                      </a:moveTo>
                      <a:cubicBezTo>
                        <a:pt x="38100" y="224667"/>
                        <a:pt x="79375" y="3211"/>
                        <a:pt x="128587" y="36"/>
                      </a:cubicBezTo>
                      <a:cubicBezTo>
                        <a:pt x="177799" y="-3139"/>
                        <a:pt x="244475" y="209586"/>
                        <a:pt x="295275" y="209586"/>
                      </a:cubicBezTo>
                    </a:path>
                  </a:pathLst>
                </a:custGeom>
                <a:noFill/>
                <a:ln w="28575">
                  <a:solidFill>
                    <a:schemeClr val="accent6"/>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88" name="Group 87">
                <a:extLst>
                  <a:ext uri="{FF2B5EF4-FFF2-40B4-BE49-F238E27FC236}">
                    <a16:creationId xmlns:a16="http://schemas.microsoft.com/office/drawing/2014/main" id="{7B95F28B-E434-0415-CD5E-B79B645C79FB}"/>
                  </a:ext>
                </a:extLst>
              </p:cNvPr>
              <p:cNvGrpSpPr/>
              <p:nvPr/>
            </p:nvGrpSpPr>
            <p:grpSpPr>
              <a:xfrm>
                <a:off x="1605560" y="2746517"/>
                <a:ext cx="204872" cy="224559"/>
                <a:chOff x="1624612" y="2763725"/>
                <a:chExt cx="204872" cy="224559"/>
              </a:xfrm>
            </p:grpSpPr>
            <p:sp>
              <p:nvSpPr>
                <p:cNvPr id="89" name="Freeform: Shape 88">
                  <a:extLst>
                    <a:ext uri="{FF2B5EF4-FFF2-40B4-BE49-F238E27FC236}">
                      <a16:creationId xmlns:a16="http://schemas.microsoft.com/office/drawing/2014/main" id="{612E1C05-276E-E005-7644-37D911588C89}"/>
                    </a:ext>
                  </a:extLst>
                </p:cNvPr>
                <p:cNvSpPr/>
                <p:nvPr/>
              </p:nvSpPr>
              <p:spPr bwMode="auto">
                <a:xfrm>
                  <a:off x="1624612" y="2766941"/>
                  <a:ext cx="109538" cy="219080"/>
                </a:xfrm>
                <a:custGeom>
                  <a:avLst/>
                  <a:gdLst>
                    <a:gd name="connsiteX0" fmla="*/ 0 w 1323975"/>
                    <a:gd name="connsiteY0" fmla="*/ 38100 h 242953"/>
                    <a:gd name="connsiteX1" fmla="*/ 100012 w 1323975"/>
                    <a:gd name="connsiteY1" fmla="*/ 38100 h 242953"/>
                    <a:gd name="connsiteX2" fmla="*/ 200025 w 1323975"/>
                    <a:gd name="connsiteY2" fmla="*/ 242887 h 242953"/>
                    <a:gd name="connsiteX3" fmla="*/ 328612 w 1323975"/>
                    <a:gd name="connsiteY3" fmla="*/ 14287 h 242953"/>
                    <a:gd name="connsiteX4" fmla="*/ 495300 w 1323975"/>
                    <a:gd name="connsiteY4" fmla="*/ 223837 h 242953"/>
                    <a:gd name="connsiteX5" fmla="*/ 633412 w 1323975"/>
                    <a:gd name="connsiteY5" fmla="*/ 14287 h 242953"/>
                    <a:gd name="connsiteX6" fmla="*/ 771525 w 1323975"/>
                    <a:gd name="connsiteY6" fmla="*/ 242887 h 242953"/>
                    <a:gd name="connsiteX7" fmla="*/ 914400 w 1323975"/>
                    <a:gd name="connsiteY7" fmla="*/ 0 h 242953"/>
                    <a:gd name="connsiteX8" fmla="*/ 1066800 w 1323975"/>
                    <a:gd name="connsiteY8" fmla="*/ 242887 h 242953"/>
                    <a:gd name="connsiteX9" fmla="*/ 1214437 w 1323975"/>
                    <a:gd name="connsiteY9" fmla="*/ 19050 h 242953"/>
                    <a:gd name="connsiteX10" fmla="*/ 1323975 w 1323975"/>
                    <a:gd name="connsiteY10" fmla="*/ 238125 h 242953"/>
                    <a:gd name="connsiteX0" fmla="*/ 0 w 1223963"/>
                    <a:gd name="connsiteY0" fmla="*/ 38100 h 242953"/>
                    <a:gd name="connsiteX1" fmla="*/ 100013 w 1223963"/>
                    <a:gd name="connsiteY1" fmla="*/ 242887 h 242953"/>
                    <a:gd name="connsiteX2" fmla="*/ 228600 w 1223963"/>
                    <a:gd name="connsiteY2" fmla="*/ 14287 h 242953"/>
                    <a:gd name="connsiteX3" fmla="*/ 395288 w 1223963"/>
                    <a:gd name="connsiteY3" fmla="*/ 223837 h 242953"/>
                    <a:gd name="connsiteX4" fmla="*/ 533400 w 1223963"/>
                    <a:gd name="connsiteY4" fmla="*/ 14287 h 242953"/>
                    <a:gd name="connsiteX5" fmla="*/ 671513 w 1223963"/>
                    <a:gd name="connsiteY5" fmla="*/ 242887 h 242953"/>
                    <a:gd name="connsiteX6" fmla="*/ 814388 w 1223963"/>
                    <a:gd name="connsiteY6" fmla="*/ 0 h 242953"/>
                    <a:gd name="connsiteX7" fmla="*/ 966788 w 1223963"/>
                    <a:gd name="connsiteY7" fmla="*/ 242887 h 242953"/>
                    <a:gd name="connsiteX8" fmla="*/ 1114425 w 1223963"/>
                    <a:gd name="connsiteY8" fmla="*/ 19050 h 242953"/>
                    <a:gd name="connsiteX9" fmla="*/ 1223963 w 1223963"/>
                    <a:gd name="connsiteY9" fmla="*/ 238125 h 242953"/>
                    <a:gd name="connsiteX0" fmla="*/ 0 w 1123950"/>
                    <a:gd name="connsiteY0" fmla="*/ 242887 h 242920"/>
                    <a:gd name="connsiteX1" fmla="*/ 128587 w 1123950"/>
                    <a:gd name="connsiteY1" fmla="*/ 14287 h 242920"/>
                    <a:gd name="connsiteX2" fmla="*/ 295275 w 1123950"/>
                    <a:gd name="connsiteY2" fmla="*/ 223837 h 242920"/>
                    <a:gd name="connsiteX3" fmla="*/ 433387 w 1123950"/>
                    <a:gd name="connsiteY3" fmla="*/ 14287 h 242920"/>
                    <a:gd name="connsiteX4" fmla="*/ 571500 w 1123950"/>
                    <a:gd name="connsiteY4" fmla="*/ 242887 h 242920"/>
                    <a:gd name="connsiteX5" fmla="*/ 714375 w 1123950"/>
                    <a:gd name="connsiteY5" fmla="*/ 0 h 242920"/>
                    <a:gd name="connsiteX6" fmla="*/ 866775 w 1123950"/>
                    <a:gd name="connsiteY6" fmla="*/ 242887 h 242920"/>
                    <a:gd name="connsiteX7" fmla="*/ 1014412 w 1123950"/>
                    <a:gd name="connsiteY7" fmla="*/ 19050 h 242920"/>
                    <a:gd name="connsiteX8" fmla="*/ 1123950 w 1123950"/>
                    <a:gd name="connsiteY8" fmla="*/ 238125 h 242920"/>
                    <a:gd name="connsiteX0" fmla="*/ 0 w 995363"/>
                    <a:gd name="connsiteY0" fmla="*/ 14287 h 242920"/>
                    <a:gd name="connsiteX1" fmla="*/ 166688 w 995363"/>
                    <a:gd name="connsiteY1" fmla="*/ 223837 h 242920"/>
                    <a:gd name="connsiteX2" fmla="*/ 304800 w 995363"/>
                    <a:gd name="connsiteY2" fmla="*/ 14287 h 242920"/>
                    <a:gd name="connsiteX3" fmla="*/ 442913 w 995363"/>
                    <a:gd name="connsiteY3" fmla="*/ 242887 h 242920"/>
                    <a:gd name="connsiteX4" fmla="*/ 585788 w 995363"/>
                    <a:gd name="connsiteY4" fmla="*/ 0 h 242920"/>
                    <a:gd name="connsiteX5" fmla="*/ 738188 w 995363"/>
                    <a:gd name="connsiteY5" fmla="*/ 242887 h 242920"/>
                    <a:gd name="connsiteX6" fmla="*/ 885825 w 995363"/>
                    <a:gd name="connsiteY6" fmla="*/ 19050 h 242920"/>
                    <a:gd name="connsiteX7" fmla="*/ 995363 w 995363"/>
                    <a:gd name="connsiteY7" fmla="*/ 238125 h 242920"/>
                    <a:gd name="connsiteX0" fmla="*/ 0 w 828675"/>
                    <a:gd name="connsiteY0" fmla="*/ 223837 h 242920"/>
                    <a:gd name="connsiteX1" fmla="*/ 138112 w 828675"/>
                    <a:gd name="connsiteY1" fmla="*/ 14287 h 242920"/>
                    <a:gd name="connsiteX2" fmla="*/ 276225 w 828675"/>
                    <a:gd name="connsiteY2" fmla="*/ 242887 h 242920"/>
                    <a:gd name="connsiteX3" fmla="*/ 419100 w 828675"/>
                    <a:gd name="connsiteY3" fmla="*/ 0 h 242920"/>
                    <a:gd name="connsiteX4" fmla="*/ 571500 w 828675"/>
                    <a:gd name="connsiteY4" fmla="*/ 242887 h 242920"/>
                    <a:gd name="connsiteX5" fmla="*/ 719137 w 828675"/>
                    <a:gd name="connsiteY5" fmla="*/ 19050 h 242920"/>
                    <a:gd name="connsiteX6" fmla="*/ 828675 w 828675"/>
                    <a:gd name="connsiteY6" fmla="*/ 238125 h 242920"/>
                    <a:gd name="connsiteX0" fmla="*/ 0 w 690563"/>
                    <a:gd name="connsiteY0" fmla="*/ 14287 h 242920"/>
                    <a:gd name="connsiteX1" fmla="*/ 138113 w 690563"/>
                    <a:gd name="connsiteY1" fmla="*/ 242887 h 242920"/>
                    <a:gd name="connsiteX2" fmla="*/ 280988 w 690563"/>
                    <a:gd name="connsiteY2" fmla="*/ 0 h 242920"/>
                    <a:gd name="connsiteX3" fmla="*/ 433388 w 690563"/>
                    <a:gd name="connsiteY3" fmla="*/ 242887 h 242920"/>
                    <a:gd name="connsiteX4" fmla="*/ 581025 w 690563"/>
                    <a:gd name="connsiteY4" fmla="*/ 19050 h 242920"/>
                    <a:gd name="connsiteX5" fmla="*/ 690563 w 690563"/>
                    <a:gd name="connsiteY5" fmla="*/ 238125 h 242920"/>
                    <a:gd name="connsiteX0" fmla="*/ 0 w 552450"/>
                    <a:gd name="connsiteY0" fmla="*/ 242887 h 242920"/>
                    <a:gd name="connsiteX1" fmla="*/ 142875 w 552450"/>
                    <a:gd name="connsiteY1" fmla="*/ 0 h 242920"/>
                    <a:gd name="connsiteX2" fmla="*/ 295275 w 552450"/>
                    <a:gd name="connsiteY2" fmla="*/ 242887 h 242920"/>
                    <a:gd name="connsiteX3" fmla="*/ 442912 w 552450"/>
                    <a:gd name="connsiteY3" fmla="*/ 19050 h 242920"/>
                    <a:gd name="connsiteX4" fmla="*/ 552450 w 552450"/>
                    <a:gd name="connsiteY4" fmla="*/ 238125 h 242920"/>
                    <a:gd name="connsiteX0" fmla="*/ 0 w 409575"/>
                    <a:gd name="connsiteY0" fmla="*/ 0 h 242920"/>
                    <a:gd name="connsiteX1" fmla="*/ 152400 w 409575"/>
                    <a:gd name="connsiteY1" fmla="*/ 242887 h 242920"/>
                    <a:gd name="connsiteX2" fmla="*/ 300037 w 409575"/>
                    <a:gd name="connsiteY2" fmla="*/ 19050 h 242920"/>
                    <a:gd name="connsiteX3" fmla="*/ 409575 w 409575"/>
                    <a:gd name="connsiteY3" fmla="*/ 238125 h 242920"/>
                    <a:gd name="connsiteX0" fmla="*/ 0 w 257175"/>
                    <a:gd name="connsiteY0" fmla="*/ 223842 h 223875"/>
                    <a:gd name="connsiteX1" fmla="*/ 147637 w 257175"/>
                    <a:gd name="connsiteY1" fmla="*/ 5 h 223875"/>
                    <a:gd name="connsiteX2" fmla="*/ 257175 w 257175"/>
                    <a:gd name="connsiteY2" fmla="*/ 219080 h 223875"/>
                    <a:gd name="connsiteX0" fmla="*/ 0 w 109538"/>
                    <a:gd name="connsiteY0" fmla="*/ 5 h 219080"/>
                    <a:gd name="connsiteX1" fmla="*/ 109538 w 109538"/>
                    <a:gd name="connsiteY1" fmla="*/ 219080 h 219080"/>
                  </a:gdLst>
                  <a:ahLst/>
                  <a:cxnLst>
                    <a:cxn ang="0">
                      <a:pos x="connsiteX0" y="connsiteY0"/>
                    </a:cxn>
                    <a:cxn ang="0">
                      <a:pos x="connsiteX1" y="connsiteY1"/>
                    </a:cxn>
                  </a:cxnLst>
                  <a:rect l="l" t="t" r="r" b="b"/>
                  <a:pathLst>
                    <a:path w="109538" h="219080">
                      <a:moveTo>
                        <a:pt x="0" y="5"/>
                      </a:moveTo>
                      <a:cubicBezTo>
                        <a:pt x="42862" y="-789"/>
                        <a:pt x="76200" y="109145"/>
                        <a:pt x="109538" y="219080"/>
                      </a:cubicBezTo>
                    </a:path>
                  </a:pathLst>
                </a:custGeom>
                <a:noFill/>
                <a:ln w="28575">
                  <a:solidFill>
                    <a:schemeClr val="tx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90" name="Freeform: Shape 89">
                  <a:extLst>
                    <a:ext uri="{FF2B5EF4-FFF2-40B4-BE49-F238E27FC236}">
                      <a16:creationId xmlns:a16="http://schemas.microsoft.com/office/drawing/2014/main" id="{445BEDFC-5E23-3F19-BB1F-2378087DBB27}"/>
                    </a:ext>
                  </a:extLst>
                </p:cNvPr>
                <p:cNvSpPr/>
                <p:nvPr/>
              </p:nvSpPr>
              <p:spPr bwMode="auto">
                <a:xfrm flipH="1">
                  <a:off x="1629459" y="2763725"/>
                  <a:ext cx="200025" cy="224559"/>
                </a:xfrm>
                <a:custGeom>
                  <a:avLst/>
                  <a:gdLst>
                    <a:gd name="connsiteX0" fmla="*/ 0 w 1323975"/>
                    <a:gd name="connsiteY0" fmla="*/ 38100 h 242953"/>
                    <a:gd name="connsiteX1" fmla="*/ 100012 w 1323975"/>
                    <a:gd name="connsiteY1" fmla="*/ 38100 h 242953"/>
                    <a:gd name="connsiteX2" fmla="*/ 200025 w 1323975"/>
                    <a:gd name="connsiteY2" fmla="*/ 242887 h 242953"/>
                    <a:gd name="connsiteX3" fmla="*/ 328612 w 1323975"/>
                    <a:gd name="connsiteY3" fmla="*/ 14287 h 242953"/>
                    <a:gd name="connsiteX4" fmla="*/ 495300 w 1323975"/>
                    <a:gd name="connsiteY4" fmla="*/ 223837 h 242953"/>
                    <a:gd name="connsiteX5" fmla="*/ 633412 w 1323975"/>
                    <a:gd name="connsiteY5" fmla="*/ 14287 h 242953"/>
                    <a:gd name="connsiteX6" fmla="*/ 771525 w 1323975"/>
                    <a:gd name="connsiteY6" fmla="*/ 242887 h 242953"/>
                    <a:gd name="connsiteX7" fmla="*/ 914400 w 1323975"/>
                    <a:gd name="connsiteY7" fmla="*/ 0 h 242953"/>
                    <a:gd name="connsiteX8" fmla="*/ 1066800 w 1323975"/>
                    <a:gd name="connsiteY8" fmla="*/ 242887 h 242953"/>
                    <a:gd name="connsiteX9" fmla="*/ 1214437 w 1323975"/>
                    <a:gd name="connsiteY9" fmla="*/ 19050 h 242953"/>
                    <a:gd name="connsiteX10" fmla="*/ 1323975 w 1323975"/>
                    <a:gd name="connsiteY10" fmla="*/ 238125 h 242953"/>
                    <a:gd name="connsiteX0" fmla="*/ 0 w 1214437"/>
                    <a:gd name="connsiteY0" fmla="*/ 38100 h 242953"/>
                    <a:gd name="connsiteX1" fmla="*/ 100012 w 1214437"/>
                    <a:gd name="connsiteY1" fmla="*/ 38100 h 242953"/>
                    <a:gd name="connsiteX2" fmla="*/ 200025 w 1214437"/>
                    <a:gd name="connsiteY2" fmla="*/ 242887 h 242953"/>
                    <a:gd name="connsiteX3" fmla="*/ 328612 w 1214437"/>
                    <a:gd name="connsiteY3" fmla="*/ 14287 h 242953"/>
                    <a:gd name="connsiteX4" fmla="*/ 495300 w 1214437"/>
                    <a:gd name="connsiteY4" fmla="*/ 223837 h 242953"/>
                    <a:gd name="connsiteX5" fmla="*/ 633412 w 1214437"/>
                    <a:gd name="connsiteY5" fmla="*/ 14287 h 242953"/>
                    <a:gd name="connsiteX6" fmla="*/ 771525 w 1214437"/>
                    <a:gd name="connsiteY6" fmla="*/ 242887 h 242953"/>
                    <a:gd name="connsiteX7" fmla="*/ 914400 w 1214437"/>
                    <a:gd name="connsiteY7" fmla="*/ 0 h 242953"/>
                    <a:gd name="connsiteX8" fmla="*/ 1066800 w 1214437"/>
                    <a:gd name="connsiteY8" fmla="*/ 242887 h 242953"/>
                    <a:gd name="connsiteX9" fmla="*/ 1214437 w 1214437"/>
                    <a:gd name="connsiteY9" fmla="*/ 19050 h 242953"/>
                    <a:gd name="connsiteX0" fmla="*/ 0 w 1066800"/>
                    <a:gd name="connsiteY0" fmla="*/ 38100 h 242953"/>
                    <a:gd name="connsiteX1" fmla="*/ 100012 w 1066800"/>
                    <a:gd name="connsiteY1" fmla="*/ 38100 h 242953"/>
                    <a:gd name="connsiteX2" fmla="*/ 200025 w 1066800"/>
                    <a:gd name="connsiteY2" fmla="*/ 242887 h 242953"/>
                    <a:gd name="connsiteX3" fmla="*/ 328612 w 1066800"/>
                    <a:gd name="connsiteY3" fmla="*/ 14287 h 242953"/>
                    <a:gd name="connsiteX4" fmla="*/ 495300 w 1066800"/>
                    <a:gd name="connsiteY4" fmla="*/ 223837 h 242953"/>
                    <a:gd name="connsiteX5" fmla="*/ 633412 w 1066800"/>
                    <a:gd name="connsiteY5" fmla="*/ 14287 h 242953"/>
                    <a:gd name="connsiteX6" fmla="*/ 771525 w 1066800"/>
                    <a:gd name="connsiteY6" fmla="*/ 242887 h 242953"/>
                    <a:gd name="connsiteX7" fmla="*/ 914400 w 1066800"/>
                    <a:gd name="connsiteY7" fmla="*/ 0 h 242953"/>
                    <a:gd name="connsiteX8" fmla="*/ 1066800 w 1066800"/>
                    <a:gd name="connsiteY8" fmla="*/ 242887 h 242953"/>
                    <a:gd name="connsiteX0" fmla="*/ 0 w 914400"/>
                    <a:gd name="connsiteY0" fmla="*/ 38100 h 242953"/>
                    <a:gd name="connsiteX1" fmla="*/ 100012 w 914400"/>
                    <a:gd name="connsiteY1" fmla="*/ 38100 h 242953"/>
                    <a:gd name="connsiteX2" fmla="*/ 200025 w 914400"/>
                    <a:gd name="connsiteY2" fmla="*/ 242887 h 242953"/>
                    <a:gd name="connsiteX3" fmla="*/ 328612 w 914400"/>
                    <a:gd name="connsiteY3" fmla="*/ 14287 h 242953"/>
                    <a:gd name="connsiteX4" fmla="*/ 495300 w 914400"/>
                    <a:gd name="connsiteY4" fmla="*/ 223837 h 242953"/>
                    <a:gd name="connsiteX5" fmla="*/ 633412 w 914400"/>
                    <a:gd name="connsiteY5" fmla="*/ 14287 h 242953"/>
                    <a:gd name="connsiteX6" fmla="*/ 771525 w 914400"/>
                    <a:gd name="connsiteY6" fmla="*/ 242887 h 242953"/>
                    <a:gd name="connsiteX7" fmla="*/ 914400 w 914400"/>
                    <a:gd name="connsiteY7" fmla="*/ 0 h 242953"/>
                    <a:gd name="connsiteX0" fmla="*/ 0 w 771525"/>
                    <a:gd name="connsiteY0" fmla="*/ 23849 h 228702"/>
                    <a:gd name="connsiteX1" fmla="*/ 100012 w 771525"/>
                    <a:gd name="connsiteY1" fmla="*/ 23849 h 228702"/>
                    <a:gd name="connsiteX2" fmla="*/ 200025 w 771525"/>
                    <a:gd name="connsiteY2" fmla="*/ 228636 h 228702"/>
                    <a:gd name="connsiteX3" fmla="*/ 328612 w 771525"/>
                    <a:gd name="connsiteY3" fmla="*/ 36 h 228702"/>
                    <a:gd name="connsiteX4" fmla="*/ 495300 w 771525"/>
                    <a:gd name="connsiteY4" fmla="*/ 209586 h 228702"/>
                    <a:gd name="connsiteX5" fmla="*/ 633412 w 771525"/>
                    <a:gd name="connsiteY5" fmla="*/ 36 h 228702"/>
                    <a:gd name="connsiteX6" fmla="*/ 771525 w 771525"/>
                    <a:gd name="connsiteY6" fmla="*/ 228636 h 228702"/>
                    <a:gd name="connsiteX0" fmla="*/ 0 w 633412"/>
                    <a:gd name="connsiteY0" fmla="*/ 23849 h 228702"/>
                    <a:gd name="connsiteX1" fmla="*/ 100012 w 633412"/>
                    <a:gd name="connsiteY1" fmla="*/ 23849 h 228702"/>
                    <a:gd name="connsiteX2" fmla="*/ 200025 w 633412"/>
                    <a:gd name="connsiteY2" fmla="*/ 228636 h 228702"/>
                    <a:gd name="connsiteX3" fmla="*/ 328612 w 633412"/>
                    <a:gd name="connsiteY3" fmla="*/ 36 h 228702"/>
                    <a:gd name="connsiteX4" fmla="*/ 495300 w 633412"/>
                    <a:gd name="connsiteY4" fmla="*/ 209586 h 228702"/>
                    <a:gd name="connsiteX5" fmla="*/ 633412 w 633412"/>
                    <a:gd name="connsiteY5" fmla="*/ 36 h 228702"/>
                    <a:gd name="connsiteX0" fmla="*/ 0 w 495300"/>
                    <a:gd name="connsiteY0" fmla="*/ 23849 h 228702"/>
                    <a:gd name="connsiteX1" fmla="*/ 100012 w 495300"/>
                    <a:gd name="connsiteY1" fmla="*/ 23849 h 228702"/>
                    <a:gd name="connsiteX2" fmla="*/ 200025 w 495300"/>
                    <a:gd name="connsiteY2" fmla="*/ 228636 h 228702"/>
                    <a:gd name="connsiteX3" fmla="*/ 328612 w 495300"/>
                    <a:gd name="connsiteY3" fmla="*/ 36 h 228702"/>
                    <a:gd name="connsiteX4" fmla="*/ 495300 w 495300"/>
                    <a:gd name="connsiteY4" fmla="*/ 209586 h 228702"/>
                    <a:gd name="connsiteX0" fmla="*/ 0 w 328612"/>
                    <a:gd name="connsiteY0" fmla="*/ 23813 h 228666"/>
                    <a:gd name="connsiteX1" fmla="*/ 100012 w 328612"/>
                    <a:gd name="connsiteY1" fmla="*/ 23813 h 228666"/>
                    <a:gd name="connsiteX2" fmla="*/ 200025 w 328612"/>
                    <a:gd name="connsiteY2" fmla="*/ 228600 h 228666"/>
                    <a:gd name="connsiteX3" fmla="*/ 328612 w 328612"/>
                    <a:gd name="connsiteY3" fmla="*/ 0 h 228666"/>
                    <a:gd name="connsiteX0" fmla="*/ 0 w 200025"/>
                    <a:gd name="connsiteY0" fmla="*/ 19706 h 224559"/>
                    <a:gd name="connsiteX1" fmla="*/ 100012 w 200025"/>
                    <a:gd name="connsiteY1" fmla="*/ 19706 h 224559"/>
                    <a:gd name="connsiteX2" fmla="*/ 200025 w 200025"/>
                    <a:gd name="connsiteY2" fmla="*/ 224493 h 224559"/>
                  </a:gdLst>
                  <a:ahLst/>
                  <a:cxnLst>
                    <a:cxn ang="0">
                      <a:pos x="connsiteX0" y="connsiteY0"/>
                    </a:cxn>
                    <a:cxn ang="0">
                      <a:pos x="connsiteX1" y="connsiteY1"/>
                    </a:cxn>
                    <a:cxn ang="0">
                      <a:pos x="connsiteX2" y="connsiteY2"/>
                    </a:cxn>
                  </a:cxnLst>
                  <a:rect l="l" t="t" r="r" b="b"/>
                  <a:pathLst>
                    <a:path w="200025" h="224559">
                      <a:moveTo>
                        <a:pt x="0" y="19706"/>
                      </a:moveTo>
                      <a:cubicBezTo>
                        <a:pt x="33337" y="2640"/>
                        <a:pt x="66675" y="-14425"/>
                        <a:pt x="100012" y="19706"/>
                      </a:cubicBezTo>
                      <a:cubicBezTo>
                        <a:pt x="133349" y="53837"/>
                        <a:pt x="161925" y="228462"/>
                        <a:pt x="200025" y="224493"/>
                      </a:cubicBezTo>
                    </a:path>
                  </a:pathLst>
                </a:custGeom>
                <a:noFill/>
                <a:ln w="28575">
                  <a:solidFill>
                    <a:schemeClr val="tx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grpSp>
      <p:sp>
        <p:nvSpPr>
          <p:cNvPr id="99" name="Text Box 23">
            <a:extLst>
              <a:ext uri="{FF2B5EF4-FFF2-40B4-BE49-F238E27FC236}">
                <a16:creationId xmlns:a16="http://schemas.microsoft.com/office/drawing/2014/main" id="{37AD990E-D416-8B0C-CCDE-C14BC225AB0D}"/>
              </a:ext>
            </a:extLst>
          </p:cNvPr>
          <p:cNvSpPr txBox="1">
            <a:spLocks noChangeArrowheads="1"/>
          </p:cNvSpPr>
          <p:nvPr/>
        </p:nvSpPr>
        <p:spPr bwMode="auto">
          <a:xfrm>
            <a:off x="5618629" y="1821475"/>
            <a:ext cx="2610850" cy="181588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Patients with R/R MM and </a:t>
            </a:r>
            <a:b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b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≥3 prior regimens each with ≥2 consecutive cycles, prior IMiD, PI, and anti-CD38 mAb, and refractory to last therapy by IMWG criteria</a:t>
            </a: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(N = 158) </a:t>
            </a:r>
            <a:endPar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00" name="Rectangle 99">
            <a:extLst>
              <a:ext uri="{FF2B5EF4-FFF2-40B4-BE49-F238E27FC236}">
                <a16:creationId xmlns:a16="http://schemas.microsoft.com/office/drawing/2014/main" id="{26D48EDE-1606-E8D2-600B-E447D15F15CB}"/>
              </a:ext>
            </a:extLst>
          </p:cNvPr>
          <p:cNvSpPr>
            <a:spLocks noChangeArrowheads="1"/>
          </p:cNvSpPr>
          <p:nvPr/>
        </p:nvSpPr>
        <p:spPr bwMode="auto">
          <a:xfrm>
            <a:off x="5457993" y="4695815"/>
            <a:ext cx="2900929" cy="1029301"/>
          </a:xfrm>
          <a:prstGeom prst="rect">
            <a:avLst/>
          </a:prstGeom>
          <a:solidFill>
            <a:schemeClr val="accent1"/>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Idecabtagene vicleucel (n = 128)</a:t>
            </a: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150 x 10</a:t>
            </a:r>
            <a:r>
              <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cs typeface="Calibri" panose="020F0502020204030204" pitchFamily="34" charset="0"/>
              </a:rPr>
              <a:t>6</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 CAR T-cells (n = 4)</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300 x 10</a:t>
            </a:r>
            <a:r>
              <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cs typeface="Calibri" panose="020F0502020204030204" pitchFamily="34" charset="0"/>
              </a:rPr>
              <a:t>6</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 CAR T-cells (n = 70)</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450 x 10</a:t>
            </a:r>
            <a:r>
              <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cs typeface="Calibri" panose="020F0502020204030204" pitchFamily="34" charset="0"/>
              </a:rPr>
              <a:t>6</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 CAR T-cells (n = 54)</a:t>
            </a:r>
          </a:p>
        </p:txBody>
      </p:sp>
      <p:sp>
        <p:nvSpPr>
          <p:cNvPr id="101" name="Rectangle 100">
            <a:extLst>
              <a:ext uri="{FF2B5EF4-FFF2-40B4-BE49-F238E27FC236}">
                <a16:creationId xmlns:a16="http://schemas.microsoft.com/office/drawing/2014/main" id="{6AF90530-799E-BF9A-EB23-CFCC2C74C47E}"/>
              </a:ext>
            </a:extLst>
          </p:cNvPr>
          <p:cNvSpPr/>
          <p:nvPr/>
        </p:nvSpPr>
        <p:spPr>
          <a:xfrm>
            <a:off x="6169217" y="3841741"/>
            <a:ext cx="1437540" cy="5392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4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Leukapheresed </a:t>
            </a:r>
          </a:p>
          <a:p>
            <a:pPr marL="0" marR="0" lvl="0" indent="0" algn="ctr" defTabSz="121914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n = 140</a:t>
            </a:r>
            <a:endParaRPr kumimoji="0" lang="en-US" sz="1600" b="0" i="0" u="none" strike="noStrike" kern="1200" cap="none" spc="0" normalizeH="0" baseline="30000" noProof="0" dirty="0">
              <a:ln>
                <a:noFill/>
              </a:ln>
              <a:solidFill>
                <a:srgbClr val="000000"/>
              </a:solidFill>
              <a:effectLst/>
              <a:uLnTx/>
              <a:uFillTx/>
              <a:latin typeface="Calibri" panose="020F0502020204030204" pitchFamily="34" charset="0"/>
              <a:cs typeface="Calibri" panose="020F0502020204030204" pitchFamily="34" charset="0"/>
            </a:endParaRPr>
          </a:p>
        </p:txBody>
      </p:sp>
      <p:cxnSp>
        <p:nvCxnSpPr>
          <p:cNvPr id="102" name="Straight Arrow Connector 101">
            <a:extLst>
              <a:ext uri="{FF2B5EF4-FFF2-40B4-BE49-F238E27FC236}">
                <a16:creationId xmlns:a16="http://schemas.microsoft.com/office/drawing/2014/main" id="{40B34863-57F7-7CF6-6B05-FDA0205FB442}"/>
              </a:ext>
            </a:extLst>
          </p:cNvPr>
          <p:cNvCxnSpPr/>
          <p:nvPr/>
        </p:nvCxnSpPr>
        <p:spPr bwMode="auto">
          <a:xfrm>
            <a:off x="6889718" y="3663329"/>
            <a:ext cx="0" cy="148041"/>
          </a:xfrm>
          <a:prstGeom prst="straightConnector1">
            <a:avLst/>
          </a:prstGeom>
          <a:noFill/>
          <a:ln w="28575" cap="flat" cmpd="sng" algn="ctr">
            <a:solidFill>
              <a:schemeClr val="bg1"/>
            </a:solidFill>
            <a:prstDash val="solid"/>
            <a:round/>
            <a:headEnd type="none" w="med" len="med"/>
            <a:tailEnd type="triangle"/>
          </a:ln>
          <a:effectLst/>
        </p:spPr>
      </p:cxnSp>
      <p:cxnSp>
        <p:nvCxnSpPr>
          <p:cNvPr id="103" name="Straight Arrow Connector 102">
            <a:extLst>
              <a:ext uri="{FF2B5EF4-FFF2-40B4-BE49-F238E27FC236}">
                <a16:creationId xmlns:a16="http://schemas.microsoft.com/office/drawing/2014/main" id="{31744961-DA0F-A04E-4B5F-96E49FCA4169}"/>
              </a:ext>
            </a:extLst>
          </p:cNvPr>
          <p:cNvCxnSpPr/>
          <p:nvPr/>
        </p:nvCxnSpPr>
        <p:spPr bwMode="auto">
          <a:xfrm>
            <a:off x="6889718" y="4422059"/>
            <a:ext cx="0" cy="148041"/>
          </a:xfrm>
          <a:prstGeom prst="straightConnector1">
            <a:avLst/>
          </a:prstGeom>
          <a:noFill/>
          <a:ln w="28575" cap="flat" cmpd="sng" algn="ctr">
            <a:solidFill>
              <a:schemeClr val="bg1"/>
            </a:solidFill>
            <a:prstDash val="solid"/>
            <a:round/>
            <a:headEnd type="none" w="med" len="med"/>
            <a:tailEnd type="triangle"/>
          </a:ln>
          <a:effectLst/>
        </p:spPr>
      </p:cxnSp>
      <p:sp>
        <p:nvSpPr>
          <p:cNvPr id="107" name="TextBox 106">
            <a:extLst>
              <a:ext uri="{FF2B5EF4-FFF2-40B4-BE49-F238E27FC236}">
                <a16:creationId xmlns:a16="http://schemas.microsoft.com/office/drawing/2014/main" id="{F147ACA9-0B46-2316-FEFC-AA1151C61915}"/>
              </a:ext>
            </a:extLst>
          </p:cNvPr>
          <p:cNvSpPr txBox="1"/>
          <p:nvPr/>
        </p:nvSpPr>
        <p:spPr bwMode="auto">
          <a:xfrm>
            <a:off x="8578416" y="1535559"/>
            <a:ext cx="3206460" cy="2618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342900" marR="0" lvl="0" indent="-342900" algn="l" defTabSz="914400" rtl="0" eaLnBrk="1" fontAlgn="base" latinLnBrk="0" hangingPunct="1">
              <a:lnSpc>
                <a:spcPct val="90000"/>
              </a:lnSpc>
              <a:spcBef>
                <a:spcPts val="400"/>
              </a:spcBef>
              <a:spcAft>
                <a:spcPts val="700"/>
              </a:spcAft>
              <a:buClr>
                <a:srgbClr val="000000"/>
              </a:buClr>
              <a:buSzTx/>
              <a:buFont typeface="Wingdings" panose="05000000000000000000" pitchFamily="2" charset="2"/>
              <a:buChar char="§"/>
              <a:tabLst/>
              <a:defRPr/>
            </a:pPr>
            <a:r>
              <a:rPr kumimoji="0" lang="en-US" sz="18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Primary endpoint:</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 ORR</a:t>
            </a:r>
          </a:p>
          <a:p>
            <a:pPr marL="342900" marR="0" lvl="0" indent="-342900" algn="l" defTabSz="914400" rtl="0" eaLnBrk="1" fontAlgn="base" latinLnBrk="0" hangingPunct="1">
              <a:lnSpc>
                <a:spcPct val="90000"/>
              </a:lnSpc>
              <a:spcBef>
                <a:spcPts val="400"/>
              </a:spcBef>
              <a:spcAft>
                <a:spcPts val="700"/>
              </a:spcAft>
              <a:buClr>
                <a:srgbClr val="000000"/>
              </a:buClr>
              <a:buSzTx/>
              <a:buFont typeface="Wingdings" panose="05000000000000000000" pitchFamily="2" charset="2"/>
              <a:buChar char="§"/>
              <a:tabLst/>
              <a:defRPr/>
            </a:pPr>
            <a:r>
              <a:rPr kumimoji="0" lang="en-US" sz="18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Secondary endpoints: </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CRR, safety, DoR, PFS, OS, PK, MRD, QoL, HEOR</a:t>
            </a:r>
          </a:p>
          <a:p>
            <a:pPr marL="342900" marR="0" lvl="0" indent="-342900" algn="l" defTabSz="914400" rtl="0" eaLnBrk="1" fontAlgn="base" latinLnBrk="0" hangingPunct="1">
              <a:lnSpc>
                <a:spcPct val="90000"/>
              </a:lnSpc>
              <a:spcBef>
                <a:spcPts val="400"/>
              </a:spcBef>
              <a:spcAft>
                <a:spcPts val="700"/>
              </a:spcAft>
              <a:buClr>
                <a:srgbClr val="000000"/>
              </a:buClr>
              <a:buSzTx/>
              <a:buFont typeface="Wingdings" panose="05000000000000000000" pitchFamily="2" charset="2"/>
              <a:buChar char="§"/>
              <a:tabLst/>
              <a:defRPr/>
            </a:pPr>
            <a:r>
              <a:rPr kumimoji="0" lang="en-US" sz="18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Exploratory endpoints: </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immunogenicity, BCMA expression/loss, cytokines, T-cell immunophenotype, GEP in BM</a:t>
            </a:r>
          </a:p>
        </p:txBody>
      </p:sp>
      <p:sp>
        <p:nvSpPr>
          <p:cNvPr id="106" name="TextBox 105">
            <a:extLst>
              <a:ext uri="{FF2B5EF4-FFF2-40B4-BE49-F238E27FC236}">
                <a16:creationId xmlns:a16="http://schemas.microsoft.com/office/drawing/2014/main" id="{244EB7AF-BE90-AD79-BC7E-AB8EC82357CA}"/>
              </a:ext>
            </a:extLst>
          </p:cNvPr>
          <p:cNvSpPr txBox="1"/>
          <p:nvPr/>
        </p:nvSpPr>
        <p:spPr bwMode="auto">
          <a:xfrm>
            <a:off x="8578416" y="4421168"/>
            <a:ext cx="3206460" cy="1588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457200" rtl="0" eaLnBrk="1" fontAlgn="auto" latinLnBrk="0" hangingPunct="1">
              <a:lnSpc>
                <a:spcPct val="9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682E74"/>
                </a:solidFill>
                <a:effectLst/>
                <a:uLnTx/>
                <a:uFillTx/>
                <a:latin typeface="Calibri" panose="020F0502020204030204" pitchFamily="34" charset="0"/>
                <a:cs typeface="Calibri" panose="020F0502020204030204" pitchFamily="34" charset="0"/>
              </a:rPr>
              <a:t>Baseline characteristics:</a:t>
            </a:r>
          </a:p>
          <a:p>
            <a:pPr marL="285750" marR="0" lvl="0" indent="-285750" algn="l" defTabSz="457200" rtl="0" eaLnBrk="1" fontAlgn="auto" latinLnBrk="0" hangingPunct="1">
              <a:lnSpc>
                <a:spcPct val="9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High-risk cytogenetics: 35%</a:t>
            </a:r>
          </a:p>
          <a:p>
            <a:pPr marL="285750" marR="0" lvl="0" indent="-285750" algn="l" defTabSz="457200" rtl="0" eaLnBrk="1" fontAlgn="auto" latinLnBrk="0" hangingPunct="1">
              <a:lnSpc>
                <a:spcPct val="9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Extramedullary disease: 39%</a:t>
            </a:r>
          </a:p>
          <a:p>
            <a:pPr marL="285750" marR="0" lvl="0" indent="-285750" algn="l" defTabSz="457200" rtl="0" eaLnBrk="1" fontAlgn="auto" latinLnBrk="0" hangingPunct="1">
              <a:lnSpc>
                <a:spcPct val="9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Median no. of prior therapies: 6 (range: 3-16)</a:t>
            </a:r>
          </a:p>
          <a:p>
            <a:pPr marL="285750" marR="0" lvl="0" indent="-285750" algn="l" defTabSz="457200" rtl="0" eaLnBrk="1" fontAlgn="auto" latinLnBrk="0" hangingPunct="1">
              <a:lnSpc>
                <a:spcPct val="9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Triple refractory: 84% </a:t>
            </a:r>
          </a:p>
        </p:txBody>
      </p:sp>
    </p:spTree>
    <p:extLst>
      <p:ext uri="{BB962C8B-B14F-4D97-AF65-F5344CB8AC3E}">
        <p14:creationId xmlns:p14="http://schemas.microsoft.com/office/powerpoint/2010/main" val="29905409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D4D2F5-1568-4CF7-9BFB-9E2D8B267AF5}"/>
              </a:ext>
            </a:extLst>
          </p:cNvPr>
          <p:cNvSpPr>
            <a:spLocks noGrp="1"/>
          </p:cNvSpPr>
          <p:nvPr>
            <p:ph type="title"/>
          </p:nvPr>
        </p:nvSpPr>
        <p:spPr/>
        <p:txBody>
          <a:bodyPr/>
          <a:lstStyle/>
          <a:p>
            <a:r>
              <a:rPr lang="en-US" dirty="0">
                <a:cs typeface="Calibri" panose="020F0502020204030204" pitchFamily="34" charset="0"/>
              </a:rPr>
              <a:t>KarMMa: Clinical Response With Ide-Cel</a:t>
            </a:r>
          </a:p>
        </p:txBody>
      </p:sp>
      <p:sp>
        <p:nvSpPr>
          <p:cNvPr id="5" name="Content Placeholder 4">
            <a:extLst>
              <a:ext uri="{FF2B5EF4-FFF2-40B4-BE49-F238E27FC236}">
                <a16:creationId xmlns:a16="http://schemas.microsoft.com/office/drawing/2014/main" id="{D8B2E502-BC78-49BD-AC78-CCAF531CB899}"/>
              </a:ext>
            </a:extLst>
          </p:cNvPr>
          <p:cNvSpPr>
            <a:spLocks noGrp="1"/>
          </p:cNvSpPr>
          <p:nvPr>
            <p:ph idx="1"/>
          </p:nvPr>
        </p:nvSpPr>
        <p:spPr>
          <a:xfrm>
            <a:off x="604675" y="5176255"/>
            <a:ext cx="10877529" cy="1007573"/>
          </a:xfrm>
        </p:spPr>
        <p:txBody>
          <a:bodyPr/>
          <a:lstStyle/>
          <a:p>
            <a:pPr>
              <a:spcBef>
                <a:spcPts val="600"/>
              </a:spcBef>
              <a:spcAft>
                <a:spcPts val="0"/>
              </a:spcAft>
            </a:pPr>
            <a:r>
              <a:rPr lang="en-US" sz="1800" dirty="0">
                <a:cs typeface="Calibri" panose="020F0502020204030204" pitchFamily="34" charset="0"/>
              </a:rPr>
              <a:t>Median time to first response: 1.0 mo (range: 0.5-8.8); median time to CR: 2.8 mo (range: 1.0-11.8)</a:t>
            </a:r>
          </a:p>
          <a:p>
            <a:pPr>
              <a:spcBef>
                <a:spcPts val="600"/>
              </a:spcBef>
              <a:spcAft>
                <a:spcPts val="0"/>
              </a:spcAft>
            </a:pPr>
            <a:r>
              <a:rPr lang="en-US" sz="1800" dirty="0">
                <a:cs typeface="Calibri" panose="020F0502020204030204" pitchFamily="34" charset="0"/>
              </a:rPr>
              <a:t>Median follow-up of 24.8 mo across target dose levels</a:t>
            </a:r>
          </a:p>
          <a:p>
            <a:pPr>
              <a:spcBef>
                <a:spcPts val="600"/>
              </a:spcBef>
              <a:spcAft>
                <a:spcPts val="0"/>
              </a:spcAft>
            </a:pPr>
            <a:r>
              <a:rPr lang="en-US" sz="1800" dirty="0">
                <a:cs typeface="Calibri" panose="020F0502020204030204" pitchFamily="34" charset="0"/>
              </a:rPr>
              <a:t>MRD negative (&lt;10</a:t>
            </a:r>
            <a:r>
              <a:rPr lang="en-US" sz="1800" baseline="30000" dirty="0">
                <a:cs typeface="Calibri" panose="020F0502020204030204" pitchFamily="34" charset="0"/>
              </a:rPr>
              <a:t>-5</a:t>
            </a:r>
            <a:r>
              <a:rPr lang="en-US" sz="1800" dirty="0">
                <a:cs typeface="Calibri" panose="020F0502020204030204" pitchFamily="34" charset="0"/>
              </a:rPr>
              <a:t>) in all treated patients (n = 128) was 26% and 79% in evaluable patients with ≥ CR (n = 42)</a:t>
            </a:r>
          </a:p>
        </p:txBody>
      </p:sp>
      <p:sp>
        <p:nvSpPr>
          <p:cNvPr id="16" name="TextBox 15">
            <a:extLst>
              <a:ext uri="{FF2B5EF4-FFF2-40B4-BE49-F238E27FC236}">
                <a16:creationId xmlns:a16="http://schemas.microsoft.com/office/drawing/2014/main" id="{6C2B72C9-1D79-4130-98F6-8A46E3911345}"/>
              </a:ext>
            </a:extLst>
          </p:cNvPr>
          <p:cNvSpPr txBox="1"/>
          <p:nvPr/>
        </p:nvSpPr>
        <p:spPr>
          <a:xfrm>
            <a:off x="2353152" y="2754892"/>
            <a:ext cx="1226787" cy="318100"/>
          </a:xfrm>
          <a:prstGeom prst="rect">
            <a:avLst/>
          </a:prstGeom>
          <a:no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1467"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ORR: 50</a:t>
            </a:r>
          </a:p>
        </p:txBody>
      </p:sp>
      <p:sp>
        <p:nvSpPr>
          <p:cNvPr id="17" name="TextBox 16">
            <a:extLst>
              <a:ext uri="{FF2B5EF4-FFF2-40B4-BE49-F238E27FC236}">
                <a16:creationId xmlns:a16="http://schemas.microsoft.com/office/drawing/2014/main" id="{0004261E-F02A-4D05-83D9-C8C1AC426F13}"/>
              </a:ext>
            </a:extLst>
          </p:cNvPr>
          <p:cNvSpPr txBox="1"/>
          <p:nvPr/>
        </p:nvSpPr>
        <p:spPr>
          <a:xfrm>
            <a:off x="4570183" y="2192201"/>
            <a:ext cx="1226787" cy="318100"/>
          </a:xfrm>
          <a:prstGeom prst="rect">
            <a:avLst/>
          </a:prstGeom>
          <a:no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1467"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ORR: 69</a:t>
            </a:r>
          </a:p>
        </p:txBody>
      </p:sp>
      <p:sp>
        <p:nvSpPr>
          <p:cNvPr id="18" name="TextBox 17">
            <a:extLst>
              <a:ext uri="{FF2B5EF4-FFF2-40B4-BE49-F238E27FC236}">
                <a16:creationId xmlns:a16="http://schemas.microsoft.com/office/drawing/2014/main" id="{1898C5B2-6080-480D-AA35-617B7FEBCB8C}"/>
              </a:ext>
            </a:extLst>
          </p:cNvPr>
          <p:cNvSpPr txBox="1"/>
          <p:nvPr/>
        </p:nvSpPr>
        <p:spPr>
          <a:xfrm>
            <a:off x="6804045" y="1766406"/>
            <a:ext cx="1226787" cy="318100"/>
          </a:xfrm>
          <a:prstGeom prst="rect">
            <a:avLst/>
          </a:prstGeom>
          <a:no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1467"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ORR: 81</a:t>
            </a:r>
          </a:p>
        </p:txBody>
      </p:sp>
      <p:sp>
        <p:nvSpPr>
          <p:cNvPr id="19" name="TextBox 18">
            <a:extLst>
              <a:ext uri="{FF2B5EF4-FFF2-40B4-BE49-F238E27FC236}">
                <a16:creationId xmlns:a16="http://schemas.microsoft.com/office/drawing/2014/main" id="{188F2C23-8CF7-4B42-BF53-07E12F8D48CC}"/>
              </a:ext>
            </a:extLst>
          </p:cNvPr>
          <p:cNvSpPr txBox="1"/>
          <p:nvPr/>
        </p:nvSpPr>
        <p:spPr>
          <a:xfrm>
            <a:off x="8891899" y="2030007"/>
            <a:ext cx="1488912" cy="318100"/>
          </a:xfrm>
          <a:prstGeom prst="rect">
            <a:avLst/>
          </a:prstGeom>
          <a:no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1467"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ORR: 73</a:t>
            </a:r>
          </a:p>
        </p:txBody>
      </p:sp>
      <p:sp>
        <p:nvSpPr>
          <p:cNvPr id="20" name="TextBox 19">
            <a:extLst>
              <a:ext uri="{FF2B5EF4-FFF2-40B4-BE49-F238E27FC236}">
                <a16:creationId xmlns:a16="http://schemas.microsoft.com/office/drawing/2014/main" id="{2A099A2C-8926-4958-9992-6EC51A807981}"/>
              </a:ext>
            </a:extLst>
          </p:cNvPr>
          <p:cNvSpPr txBox="1"/>
          <p:nvPr/>
        </p:nvSpPr>
        <p:spPr>
          <a:xfrm>
            <a:off x="901482" y="4714275"/>
            <a:ext cx="1985065" cy="307777"/>
          </a:xfrm>
          <a:prstGeom prst="rect">
            <a:avLst/>
          </a:prstGeom>
          <a:noFill/>
        </p:spPr>
        <p:txBody>
          <a:bodyPr wrap="squar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CAR T-cells:</a:t>
            </a:r>
          </a:p>
        </p:txBody>
      </p:sp>
      <p:sp>
        <p:nvSpPr>
          <p:cNvPr id="21" name="Left Bracket 20">
            <a:extLst>
              <a:ext uri="{FF2B5EF4-FFF2-40B4-BE49-F238E27FC236}">
                <a16:creationId xmlns:a16="http://schemas.microsoft.com/office/drawing/2014/main" id="{C24600BB-9DEC-4E2C-A774-EBCF443F5C19}"/>
              </a:ext>
            </a:extLst>
          </p:cNvPr>
          <p:cNvSpPr/>
          <p:nvPr/>
        </p:nvSpPr>
        <p:spPr>
          <a:xfrm rot="10800000">
            <a:off x="5755146" y="2470263"/>
            <a:ext cx="71693" cy="836893"/>
          </a:xfrm>
          <a:prstGeom prst="leftBracket">
            <a:avLst/>
          </a:prstGeom>
          <a:ln w="2857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595454"/>
              </a:solidFill>
              <a:effectLst/>
              <a:uLnTx/>
              <a:uFillTx/>
              <a:latin typeface="Calibri" panose="020F0502020204030204" pitchFamily="34" charset="0"/>
              <a:cs typeface="Calibri" panose="020F0502020204030204" pitchFamily="34" charset="0"/>
            </a:endParaRPr>
          </a:p>
        </p:txBody>
      </p:sp>
      <p:sp>
        <p:nvSpPr>
          <p:cNvPr id="22" name="Left Bracket 21">
            <a:extLst>
              <a:ext uri="{FF2B5EF4-FFF2-40B4-BE49-F238E27FC236}">
                <a16:creationId xmlns:a16="http://schemas.microsoft.com/office/drawing/2014/main" id="{FEB3D3A0-3E8D-4950-8485-0F2CA174B6D3}"/>
              </a:ext>
            </a:extLst>
          </p:cNvPr>
          <p:cNvSpPr/>
          <p:nvPr/>
        </p:nvSpPr>
        <p:spPr>
          <a:xfrm rot="10800000">
            <a:off x="8000354" y="2055810"/>
            <a:ext cx="60959" cy="1230968"/>
          </a:xfrm>
          <a:prstGeom prst="leftBracket">
            <a:avLst/>
          </a:prstGeom>
          <a:ln w="2857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595454"/>
              </a:solidFill>
              <a:effectLst/>
              <a:uLnTx/>
              <a:uFillTx/>
              <a:latin typeface="Calibri" panose="020F0502020204030204" pitchFamily="34" charset="0"/>
              <a:cs typeface="Calibri" panose="020F0502020204030204" pitchFamily="34" charset="0"/>
            </a:endParaRPr>
          </a:p>
        </p:txBody>
      </p:sp>
      <p:sp>
        <p:nvSpPr>
          <p:cNvPr id="23" name="Left Bracket 22">
            <a:extLst>
              <a:ext uri="{FF2B5EF4-FFF2-40B4-BE49-F238E27FC236}">
                <a16:creationId xmlns:a16="http://schemas.microsoft.com/office/drawing/2014/main" id="{AB689CC7-3AA4-49BB-9465-1895E264BAC0}"/>
              </a:ext>
            </a:extLst>
          </p:cNvPr>
          <p:cNvSpPr/>
          <p:nvPr/>
        </p:nvSpPr>
        <p:spPr>
          <a:xfrm rot="10800000">
            <a:off x="10239761" y="2323961"/>
            <a:ext cx="60959" cy="970533"/>
          </a:xfrm>
          <a:prstGeom prst="leftBracket">
            <a:avLst/>
          </a:prstGeom>
          <a:ln w="2857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595454"/>
              </a:solidFill>
              <a:effectLst/>
              <a:uLnTx/>
              <a:uFillTx/>
              <a:latin typeface="Calibri" panose="020F0502020204030204" pitchFamily="34" charset="0"/>
              <a:cs typeface="Calibri" panose="020F0502020204030204" pitchFamily="34" charset="0"/>
            </a:endParaRPr>
          </a:p>
        </p:txBody>
      </p:sp>
      <p:sp>
        <p:nvSpPr>
          <p:cNvPr id="24" name="TextBox 23">
            <a:extLst>
              <a:ext uri="{FF2B5EF4-FFF2-40B4-BE49-F238E27FC236}">
                <a16:creationId xmlns:a16="http://schemas.microsoft.com/office/drawing/2014/main" id="{9017DC08-CA44-426E-815D-78B33BAE6F6E}"/>
              </a:ext>
            </a:extLst>
          </p:cNvPr>
          <p:cNvSpPr txBox="1"/>
          <p:nvPr/>
        </p:nvSpPr>
        <p:spPr>
          <a:xfrm>
            <a:off x="5790993" y="2619384"/>
            <a:ext cx="634319"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CRR:</a:t>
            </a:r>
          </a:p>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29</a:t>
            </a:r>
          </a:p>
        </p:txBody>
      </p:sp>
      <p:sp>
        <p:nvSpPr>
          <p:cNvPr id="25" name="TextBox 24">
            <a:extLst>
              <a:ext uri="{FF2B5EF4-FFF2-40B4-BE49-F238E27FC236}">
                <a16:creationId xmlns:a16="http://schemas.microsoft.com/office/drawing/2014/main" id="{47AFC99A-B4D3-4C6B-A947-45EB76FE4C32}"/>
              </a:ext>
            </a:extLst>
          </p:cNvPr>
          <p:cNvSpPr txBox="1"/>
          <p:nvPr/>
        </p:nvSpPr>
        <p:spPr>
          <a:xfrm>
            <a:off x="8072049" y="2357775"/>
            <a:ext cx="73831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CRR:</a:t>
            </a:r>
          </a:p>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39</a:t>
            </a:r>
          </a:p>
        </p:txBody>
      </p:sp>
      <p:sp>
        <p:nvSpPr>
          <p:cNvPr id="26" name="TextBox 25">
            <a:extLst>
              <a:ext uri="{FF2B5EF4-FFF2-40B4-BE49-F238E27FC236}">
                <a16:creationId xmlns:a16="http://schemas.microsoft.com/office/drawing/2014/main" id="{016D3C01-0692-453C-8595-8E388240FBA6}"/>
              </a:ext>
            </a:extLst>
          </p:cNvPr>
          <p:cNvSpPr txBox="1"/>
          <p:nvPr/>
        </p:nvSpPr>
        <p:spPr>
          <a:xfrm>
            <a:off x="10300719" y="2533673"/>
            <a:ext cx="663564"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CRR:</a:t>
            </a:r>
          </a:p>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33</a:t>
            </a:r>
          </a:p>
        </p:txBody>
      </p:sp>
      <p:grpSp>
        <p:nvGrpSpPr>
          <p:cNvPr id="27" name="Group 26">
            <a:extLst>
              <a:ext uri="{FF2B5EF4-FFF2-40B4-BE49-F238E27FC236}">
                <a16:creationId xmlns:a16="http://schemas.microsoft.com/office/drawing/2014/main" id="{C6C79C7A-94DE-4385-AB00-D0A30EBBA497}"/>
              </a:ext>
            </a:extLst>
          </p:cNvPr>
          <p:cNvGrpSpPr/>
          <p:nvPr/>
        </p:nvGrpSpPr>
        <p:grpSpPr>
          <a:xfrm>
            <a:off x="2066683" y="1464556"/>
            <a:ext cx="2767075" cy="1110817"/>
            <a:chOff x="-650758" y="4073340"/>
            <a:chExt cx="2483916" cy="1196987"/>
          </a:xfrm>
        </p:grpSpPr>
        <p:sp>
          <p:nvSpPr>
            <p:cNvPr id="28" name="TextBox 27">
              <a:extLst>
                <a:ext uri="{FF2B5EF4-FFF2-40B4-BE49-F238E27FC236}">
                  <a16:creationId xmlns:a16="http://schemas.microsoft.com/office/drawing/2014/main" id="{01F58FBE-B2F2-4F55-AF05-4B85538517B5}"/>
                </a:ext>
              </a:extLst>
            </p:cNvPr>
            <p:cNvSpPr txBox="1"/>
            <p:nvPr/>
          </p:nvSpPr>
          <p:spPr>
            <a:xfrm>
              <a:off x="-516959" y="4073340"/>
              <a:ext cx="2350117" cy="1196987"/>
            </a:xfrm>
            <a:prstGeom prst="rect">
              <a:avLst/>
            </a:prstGeom>
            <a:noFill/>
          </p:spPr>
          <p:txBody>
            <a:bodyPr wrap="none" rtlCol="0">
              <a:spAutoFit/>
            </a:bodyPr>
            <a:lstStyle/>
            <a:p>
              <a:pPr marL="0" marR="0" lvl="0" indent="0" algn="l" defTabSz="1219170" rtl="0" eaLnBrk="1" fontAlgn="auto" latinLnBrk="0" hangingPunct="1">
                <a:lnSpc>
                  <a:spcPct val="100000"/>
                </a:lnSpc>
                <a:spcBef>
                  <a:spcPts val="0"/>
                </a:spcBef>
                <a:spcAft>
                  <a:spcPts val="267"/>
                </a:spcAft>
                <a:buClrTx/>
                <a:buSzTx/>
                <a:buFontTx/>
                <a:buNone/>
                <a:tabLst/>
                <a:defRPr/>
              </a:pPr>
              <a:r>
                <a:rPr kumimoji="0" lang="en-US" sz="1467"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CR/sCR and MRD negative</a:t>
              </a:r>
            </a:p>
            <a:p>
              <a:pPr marL="0" marR="0" lvl="0" indent="0" algn="l" defTabSz="1219170" rtl="0" eaLnBrk="1" fontAlgn="auto" latinLnBrk="0" hangingPunct="1">
                <a:lnSpc>
                  <a:spcPct val="100000"/>
                </a:lnSpc>
                <a:spcBef>
                  <a:spcPts val="0"/>
                </a:spcBef>
                <a:spcAft>
                  <a:spcPts val="267"/>
                </a:spcAft>
                <a:buClrTx/>
                <a:buSzTx/>
                <a:buFontTx/>
                <a:buNone/>
                <a:tabLst/>
                <a:defRPr/>
              </a:pPr>
              <a:r>
                <a:rPr kumimoji="0" lang="en-US" sz="1467"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CR/sCR and MRD not evaluable </a:t>
              </a:r>
            </a:p>
            <a:p>
              <a:pPr marL="0" marR="0" lvl="0" indent="0" algn="l" defTabSz="1219170" rtl="0" eaLnBrk="1" fontAlgn="auto" latinLnBrk="0" hangingPunct="1">
                <a:lnSpc>
                  <a:spcPct val="100000"/>
                </a:lnSpc>
                <a:spcBef>
                  <a:spcPts val="0"/>
                </a:spcBef>
                <a:spcAft>
                  <a:spcPts val="267"/>
                </a:spcAft>
                <a:buClrTx/>
                <a:buSzTx/>
                <a:buFontTx/>
                <a:buNone/>
                <a:tabLst/>
                <a:defRPr/>
              </a:pPr>
              <a:r>
                <a:rPr kumimoji="0" lang="en-US" sz="1467"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VGPR</a:t>
              </a:r>
            </a:p>
            <a:p>
              <a:pPr marL="0" marR="0" lvl="0" indent="0" algn="l" defTabSz="1219170" rtl="0" eaLnBrk="1" fontAlgn="auto" latinLnBrk="0" hangingPunct="1">
                <a:lnSpc>
                  <a:spcPct val="100000"/>
                </a:lnSpc>
                <a:spcBef>
                  <a:spcPts val="0"/>
                </a:spcBef>
                <a:spcAft>
                  <a:spcPts val="267"/>
                </a:spcAft>
                <a:buClrTx/>
                <a:buSzTx/>
                <a:buFontTx/>
                <a:buNone/>
                <a:tabLst/>
                <a:defRPr/>
              </a:pPr>
              <a:r>
                <a:rPr kumimoji="0" lang="en-US" sz="1467"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PR</a:t>
              </a:r>
            </a:p>
          </p:txBody>
        </p:sp>
        <p:sp>
          <p:nvSpPr>
            <p:cNvPr id="29" name="Rectangle 28">
              <a:extLst>
                <a:ext uri="{FF2B5EF4-FFF2-40B4-BE49-F238E27FC236}">
                  <a16:creationId xmlns:a16="http://schemas.microsoft.com/office/drawing/2014/main" id="{A4AED083-9030-41BC-A2AA-0A3C6C6B5B24}"/>
                </a:ext>
              </a:extLst>
            </p:cNvPr>
            <p:cNvSpPr/>
            <p:nvPr/>
          </p:nvSpPr>
          <p:spPr>
            <a:xfrm>
              <a:off x="-650758" y="4181790"/>
              <a:ext cx="168000" cy="168000"/>
            </a:xfrm>
            <a:prstGeom prst="rect">
              <a:avLst/>
            </a:prstGeom>
            <a:solidFill>
              <a:schemeClr val="accent1"/>
            </a:solidFill>
            <a:ln w="25400" cap="flat" cmpd="sng" algn="ctr">
              <a:noFill/>
              <a:prstDash val="solid"/>
            </a:ln>
            <a:effectLst/>
          </p:spPr>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30" name="Rectangle 29">
              <a:extLst>
                <a:ext uri="{FF2B5EF4-FFF2-40B4-BE49-F238E27FC236}">
                  <a16:creationId xmlns:a16="http://schemas.microsoft.com/office/drawing/2014/main" id="{ACDD79B6-658F-437E-834B-824A47706A44}"/>
                </a:ext>
              </a:extLst>
            </p:cNvPr>
            <p:cNvSpPr/>
            <p:nvPr/>
          </p:nvSpPr>
          <p:spPr>
            <a:xfrm>
              <a:off x="-650758" y="4454330"/>
              <a:ext cx="168000" cy="168000"/>
            </a:xfrm>
            <a:prstGeom prst="rect">
              <a:avLst/>
            </a:prstGeom>
            <a:solidFill>
              <a:schemeClr val="accent3"/>
            </a:solidFill>
            <a:ln w="25400" cap="flat" cmpd="sng" algn="ctr">
              <a:noFill/>
              <a:prstDash val="solid"/>
            </a:ln>
            <a:effectLst/>
          </p:spPr>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31" name="Rectangle 30">
              <a:extLst>
                <a:ext uri="{FF2B5EF4-FFF2-40B4-BE49-F238E27FC236}">
                  <a16:creationId xmlns:a16="http://schemas.microsoft.com/office/drawing/2014/main" id="{28B5C917-2992-4A15-9BA8-499C4C42446F}"/>
                </a:ext>
              </a:extLst>
            </p:cNvPr>
            <p:cNvSpPr/>
            <p:nvPr/>
          </p:nvSpPr>
          <p:spPr>
            <a:xfrm>
              <a:off x="-650758" y="4726870"/>
              <a:ext cx="168000" cy="168000"/>
            </a:xfrm>
            <a:prstGeom prst="rect">
              <a:avLst/>
            </a:prstGeom>
            <a:solidFill>
              <a:schemeClr val="accent4"/>
            </a:solidFill>
            <a:ln w="25400" cap="flat" cmpd="sng" algn="ctr">
              <a:noFill/>
              <a:prstDash val="solid"/>
            </a:ln>
            <a:effectLst/>
          </p:spPr>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32" name="Rectangle 31">
              <a:extLst>
                <a:ext uri="{FF2B5EF4-FFF2-40B4-BE49-F238E27FC236}">
                  <a16:creationId xmlns:a16="http://schemas.microsoft.com/office/drawing/2014/main" id="{B8E2F55D-BA5B-444D-B2A2-C62687C27740}"/>
                </a:ext>
              </a:extLst>
            </p:cNvPr>
            <p:cNvSpPr/>
            <p:nvPr/>
          </p:nvSpPr>
          <p:spPr>
            <a:xfrm>
              <a:off x="-650758" y="4999411"/>
              <a:ext cx="168000" cy="168000"/>
            </a:xfrm>
            <a:prstGeom prst="rect">
              <a:avLst/>
            </a:prstGeom>
            <a:solidFill>
              <a:schemeClr val="accent6"/>
            </a:solidFill>
            <a:ln w="25400" cap="flat" cmpd="sng" algn="ctr">
              <a:noFill/>
              <a:prstDash val="solid"/>
            </a:ln>
            <a:effectLst/>
          </p:spPr>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33" name="Left Bracket 32">
            <a:extLst>
              <a:ext uri="{FF2B5EF4-FFF2-40B4-BE49-F238E27FC236}">
                <a16:creationId xmlns:a16="http://schemas.microsoft.com/office/drawing/2014/main" id="{BD492440-39C1-4143-8AFB-5B4CBD6CDBCD}"/>
              </a:ext>
            </a:extLst>
          </p:cNvPr>
          <p:cNvSpPr/>
          <p:nvPr/>
        </p:nvSpPr>
        <p:spPr>
          <a:xfrm rot="10800000">
            <a:off x="3532778" y="3037508"/>
            <a:ext cx="60959" cy="778359"/>
          </a:xfrm>
          <a:prstGeom prst="leftBracket">
            <a:avLst/>
          </a:prstGeom>
          <a:ln w="2857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595454"/>
              </a:solidFill>
              <a:effectLst/>
              <a:uLnTx/>
              <a:uFillTx/>
              <a:latin typeface="Calibri" panose="020F0502020204030204" pitchFamily="34" charset="0"/>
              <a:cs typeface="Calibri" panose="020F0502020204030204" pitchFamily="34" charset="0"/>
            </a:endParaRPr>
          </a:p>
        </p:txBody>
      </p:sp>
      <p:sp>
        <p:nvSpPr>
          <p:cNvPr id="34" name="TextBox 33">
            <a:extLst>
              <a:ext uri="{FF2B5EF4-FFF2-40B4-BE49-F238E27FC236}">
                <a16:creationId xmlns:a16="http://schemas.microsoft.com/office/drawing/2014/main" id="{DA60B46C-AB92-486E-9E11-BC16EA6FAED7}"/>
              </a:ext>
            </a:extLst>
          </p:cNvPr>
          <p:cNvSpPr txBox="1"/>
          <p:nvPr/>
        </p:nvSpPr>
        <p:spPr>
          <a:xfrm>
            <a:off x="3568626" y="3194345"/>
            <a:ext cx="634319"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CRR:</a:t>
            </a:r>
          </a:p>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25</a:t>
            </a:r>
          </a:p>
        </p:txBody>
      </p:sp>
      <p:sp>
        <p:nvSpPr>
          <p:cNvPr id="4" name="TextBox 3">
            <a:extLst>
              <a:ext uri="{FF2B5EF4-FFF2-40B4-BE49-F238E27FC236}">
                <a16:creationId xmlns:a16="http://schemas.microsoft.com/office/drawing/2014/main" id="{9F5D3453-C4B2-4CA8-9DF5-504E205E89AD}"/>
              </a:ext>
            </a:extLst>
          </p:cNvPr>
          <p:cNvSpPr txBox="1"/>
          <p:nvPr/>
        </p:nvSpPr>
        <p:spPr bwMode="auto">
          <a:xfrm rot="16200000">
            <a:off x="204246" y="2696329"/>
            <a:ext cx="18749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Response (%)</a:t>
            </a:r>
          </a:p>
        </p:txBody>
      </p:sp>
      <p:cxnSp>
        <p:nvCxnSpPr>
          <p:cNvPr id="7" name="Straight Connector 6">
            <a:extLst>
              <a:ext uri="{FF2B5EF4-FFF2-40B4-BE49-F238E27FC236}">
                <a16:creationId xmlns:a16="http://schemas.microsoft.com/office/drawing/2014/main" id="{ABB95297-BA6E-4F21-8AE4-E4F63B8A23DC}"/>
              </a:ext>
            </a:extLst>
          </p:cNvPr>
          <p:cNvCxnSpPr>
            <a:cxnSpLocks/>
          </p:cNvCxnSpPr>
          <p:nvPr/>
        </p:nvCxnSpPr>
        <p:spPr bwMode="auto">
          <a:xfrm>
            <a:off x="1734854" y="1486513"/>
            <a:ext cx="99507"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7505F285-7442-4F5B-80D7-D37F8C5AD05C}"/>
              </a:ext>
            </a:extLst>
          </p:cNvPr>
          <p:cNvCxnSpPr>
            <a:cxnSpLocks/>
          </p:cNvCxnSpPr>
          <p:nvPr/>
        </p:nvCxnSpPr>
        <p:spPr bwMode="auto">
          <a:xfrm>
            <a:off x="1734854" y="2102465"/>
            <a:ext cx="99507"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55EA892D-18E5-436E-92F8-7256B6635BFE}"/>
              </a:ext>
            </a:extLst>
          </p:cNvPr>
          <p:cNvCxnSpPr>
            <a:cxnSpLocks/>
          </p:cNvCxnSpPr>
          <p:nvPr/>
        </p:nvCxnSpPr>
        <p:spPr bwMode="auto">
          <a:xfrm>
            <a:off x="1734854" y="2718417"/>
            <a:ext cx="99507"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2547C7D4-2A99-4172-9437-C237102EB277}"/>
              </a:ext>
            </a:extLst>
          </p:cNvPr>
          <p:cNvCxnSpPr>
            <a:cxnSpLocks/>
          </p:cNvCxnSpPr>
          <p:nvPr/>
        </p:nvCxnSpPr>
        <p:spPr bwMode="auto">
          <a:xfrm>
            <a:off x="1734854" y="3334369"/>
            <a:ext cx="99507"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86B636F7-1C21-470A-A323-1ADF3A540C56}"/>
              </a:ext>
            </a:extLst>
          </p:cNvPr>
          <p:cNvCxnSpPr>
            <a:cxnSpLocks/>
          </p:cNvCxnSpPr>
          <p:nvPr/>
        </p:nvCxnSpPr>
        <p:spPr bwMode="auto">
          <a:xfrm>
            <a:off x="1734854" y="3950321"/>
            <a:ext cx="99507"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27E1328E-12E9-481E-8C61-AB58F9BE8413}"/>
              </a:ext>
            </a:extLst>
          </p:cNvPr>
          <p:cNvCxnSpPr>
            <a:cxnSpLocks/>
          </p:cNvCxnSpPr>
          <p:nvPr/>
        </p:nvCxnSpPr>
        <p:spPr bwMode="auto">
          <a:xfrm>
            <a:off x="1734854" y="4566271"/>
            <a:ext cx="99507" cy="0"/>
          </a:xfrm>
          <a:prstGeom prst="line">
            <a:avLst/>
          </a:prstGeom>
          <a:noFill/>
          <a:ln w="28575" cap="flat" cmpd="sng" algn="ctr">
            <a:solidFill>
              <a:schemeClr val="bg1"/>
            </a:solidFill>
            <a:prstDash val="solid"/>
            <a:round/>
            <a:headEnd type="none" w="med" len="med"/>
            <a:tailEnd type="none" w="med" len="med"/>
          </a:ln>
          <a:effectLst/>
        </p:spPr>
      </p:cxnSp>
      <p:sp>
        <p:nvSpPr>
          <p:cNvPr id="10" name="TextBox 9">
            <a:extLst>
              <a:ext uri="{FF2B5EF4-FFF2-40B4-BE49-F238E27FC236}">
                <a16:creationId xmlns:a16="http://schemas.microsoft.com/office/drawing/2014/main" id="{406BFC42-8477-4A3E-9C26-D9E434A75990}"/>
              </a:ext>
            </a:extLst>
          </p:cNvPr>
          <p:cNvSpPr txBox="1"/>
          <p:nvPr/>
        </p:nvSpPr>
        <p:spPr bwMode="auto">
          <a:xfrm>
            <a:off x="1526756" y="4396994"/>
            <a:ext cx="3501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0</a:t>
            </a:r>
          </a:p>
        </p:txBody>
      </p:sp>
      <p:sp>
        <p:nvSpPr>
          <p:cNvPr id="40" name="TextBox 39">
            <a:extLst>
              <a:ext uri="{FF2B5EF4-FFF2-40B4-BE49-F238E27FC236}">
                <a16:creationId xmlns:a16="http://schemas.microsoft.com/office/drawing/2014/main" id="{D69E3D54-768A-47FE-B0AA-CBA10680B669}"/>
              </a:ext>
            </a:extLst>
          </p:cNvPr>
          <p:cNvSpPr txBox="1"/>
          <p:nvPr/>
        </p:nvSpPr>
        <p:spPr bwMode="auto">
          <a:xfrm>
            <a:off x="1411312" y="3781044"/>
            <a:ext cx="4492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20</a:t>
            </a:r>
          </a:p>
        </p:txBody>
      </p:sp>
      <p:sp>
        <p:nvSpPr>
          <p:cNvPr id="41" name="TextBox 40">
            <a:extLst>
              <a:ext uri="{FF2B5EF4-FFF2-40B4-BE49-F238E27FC236}">
                <a16:creationId xmlns:a16="http://schemas.microsoft.com/office/drawing/2014/main" id="{BB3FE31D-24D4-4030-AC4C-67B321E7C2D6}"/>
              </a:ext>
            </a:extLst>
          </p:cNvPr>
          <p:cNvSpPr txBox="1"/>
          <p:nvPr/>
        </p:nvSpPr>
        <p:spPr bwMode="auto">
          <a:xfrm>
            <a:off x="1411312" y="3165092"/>
            <a:ext cx="4492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40</a:t>
            </a:r>
          </a:p>
        </p:txBody>
      </p:sp>
      <p:sp>
        <p:nvSpPr>
          <p:cNvPr id="42" name="TextBox 41">
            <a:extLst>
              <a:ext uri="{FF2B5EF4-FFF2-40B4-BE49-F238E27FC236}">
                <a16:creationId xmlns:a16="http://schemas.microsoft.com/office/drawing/2014/main" id="{CFA6B4CE-0006-4A40-96DA-29619B512E17}"/>
              </a:ext>
            </a:extLst>
          </p:cNvPr>
          <p:cNvSpPr txBox="1"/>
          <p:nvPr/>
        </p:nvSpPr>
        <p:spPr bwMode="auto">
          <a:xfrm>
            <a:off x="1411312" y="2552002"/>
            <a:ext cx="4492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60</a:t>
            </a:r>
          </a:p>
        </p:txBody>
      </p:sp>
      <p:sp>
        <p:nvSpPr>
          <p:cNvPr id="43" name="TextBox 42">
            <a:extLst>
              <a:ext uri="{FF2B5EF4-FFF2-40B4-BE49-F238E27FC236}">
                <a16:creationId xmlns:a16="http://schemas.microsoft.com/office/drawing/2014/main" id="{333702C1-ED94-401F-B364-CCF936DF238F}"/>
              </a:ext>
            </a:extLst>
          </p:cNvPr>
          <p:cNvSpPr txBox="1"/>
          <p:nvPr/>
        </p:nvSpPr>
        <p:spPr bwMode="auto">
          <a:xfrm>
            <a:off x="1411312" y="1924279"/>
            <a:ext cx="4492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80</a:t>
            </a:r>
          </a:p>
        </p:txBody>
      </p:sp>
      <p:sp>
        <p:nvSpPr>
          <p:cNvPr id="44" name="TextBox 43">
            <a:extLst>
              <a:ext uri="{FF2B5EF4-FFF2-40B4-BE49-F238E27FC236}">
                <a16:creationId xmlns:a16="http://schemas.microsoft.com/office/drawing/2014/main" id="{F83C9D2E-9E56-4E34-9E0F-4DB7B2E5D0BA}"/>
              </a:ext>
            </a:extLst>
          </p:cNvPr>
          <p:cNvSpPr txBox="1"/>
          <p:nvPr/>
        </p:nvSpPr>
        <p:spPr bwMode="auto">
          <a:xfrm>
            <a:off x="1317632" y="1317236"/>
            <a:ext cx="55922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100</a:t>
            </a:r>
          </a:p>
        </p:txBody>
      </p:sp>
      <p:sp>
        <p:nvSpPr>
          <p:cNvPr id="45" name="TextBox 44">
            <a:extLst>
              <a:ext uri="{FF2B5EF4-FFF2-40B4-BE49-F238E27FC236}">
                <a16:creationId xmlns:a16="http://schemas.microsoft.com/office/drawing/2014/main" id="{A649DDAF-CA12-4DDE-9428-9E42AF6CF5FF}"/>
              </a:ext>
            </a:extLst>
          </p:cNvPr>
          <p:cNvSpPr txBox="1"/>
          <p:nvPr/>
        </p:nvSpPr>
        <p:spPr bwMode="auto">
          <a:xfrm>
            <a:off x="2468167" y="4564209"/>
            <a:ext cx="97469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150 x 10</a:t>
            </a:r>
            <a:r>
              <a:rPr kumimoji="0" lang="en-US" sz="1600" b="1" i="0" u="none" strike="noStrike" kern="1200" cap="none" spc="0" normalizeH="0" baseline="30000" noProof="0" dirty="0">
                <a:ln>
                  <a:noFill/>
                </a:ln>
                <a:solidFill>
                  <a:srgbClr val="000000"/>
                </a:solidFill>
                <a:effectLst/>
                <a:uLnTx/>
                <a:uFillTx/>
                <a:latin typeface="Calibri" panose="020F0502020204030204" pitchFamily="34" charset="0"/>
                <a:cs typeface="Calibri" panose="020F0502020204030204" pitchFamily="34" charset="0"/>
              </a:rPr>
              <a:t>6</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(n = 4)</a:t>
            </a:r>
          </a:p>
        </p:txBody>
      </p:sp>
      <p:sp>
        <p:nvSpPr>
          <p:cNvPr id="46" name="TextBox 45">
            <a:extLst>
              <a:ext uri="{FF2B5EF4-FFF2-40B4-BE49-F238E27FC236}">
                <a16:creationId xmlns:a16="http://schemas.microsoft.com/office/drawing/2014/main" id="{FF37B6BC-92DB-4CC5-9AC8-E9994E426246}"/>
              </a:ext>
            </a:extLst>
          </p:cNvPr>
          <p:cNvSpPr txBox="1"/>
          <p:nvPr/>
        </p:nvSpPr>
        <p:spPr bwMode="auto">
          <a:xfrm>
            <a:off x="4706307" y="4564209"/>
            <a:ext cx="97469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300 x 10</a:t>
            </a:r>
            <a:r>
              <a:rPr kumimoji="0" lang="en-US" sz="1600" b="1" i="0" u="none" strike="noStrike" kern="1200" cap="none" spc="0" normalizeH="0" baseline="30000" noProof="0" dirty="0">
                <a:ln>
                  <a:noFill/>
                </a:ln>
                <a:solidFill>
                  <a:srgbClr val="000000"/>
                </a:solidFill>
                <a:effectLst/>
                <a:uLnTx/>
                <a:uFillTx/>
                <a:latin typeface="Calibri" panose="020F0502020204030204" pitchFamily="34" charset="0"/>
                <a:cs typeface="Calibri" panose="020F0502020204030204" pitchFamily="34" charset="0"/>
              </a:rPr>
              <a:t>6</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(n = 70)</a:t>
            </a:r>
          </a:p>
        </p:txBody>
      </p:sp>
      <p:sp>
        <p:nvSpPr>
          <p:cNvPr id="47" name="TextBox 46">
            <a:extLst>
              <a:ext uri="{FF2B5EF4-FFF2-40B4-BE49-F238E27FC236}">
                <a16:creationId xmlns:a16="http://schemas.microsoft.com/office/drawing/2014/main" id="{4E94B76A-9088-4B29-983C-499B99E69A3B}"/>
              </a:ext>
            </a:extLst>
          </p:cNvPr>
          <p:cNvSpPr txBox="1"/>
          <p:nvPr/>
        </p:nvSpPr>
        <p:spPr bwMode="auto">
          <a:xfrm>
            <a:off x="6944008" y="4564209"/>
            <a:ext cx="97469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450 x 10</a:t>
            </a:r>
            <a:r>
              <a:rPr kumimoji="0" lang="en-US" sz="1600" b="1" i="0" u="none" strike="noStrike" kern="1200" cap="none" spc="0" normalizeH="0" baseline="30000" noProof="0" dirty="0">
                <a:ln>
                  <a:noFill/>
                </a:ln>
                <a:solidFill>
                  <a:srgbClr val="000000"/>
                </a:solidFill>
                <a:effectLst/>
                <a:uLnTx/>
                <a:uFillTx/>
                <a:latin typeface="Calibri" panose="020F0502020204030204" pitchFamily="34" charset="0"/>
                <a:cs typeface="Calibri" panose="020F0502020204030204" pitchFamily="34" charset="0"/>
              </a:rPr>
              <a:t>6</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(n = 54)</a:t>
            </a:r>
          </a:p>
        </p:txBody>
      </p:sp>
      <p:sp>
        <p:nvSpPr>
          <p:cNvPr id="48" name="TextBox 47">
            <a:extLst>
              <a:ext uri="{FF2B5EF4-FFF2-40B4-BE49-F238E27FC236}">
                <a16:creationId xmlns:a16="http://schemas.microsoft.com/office/drawing/2014/main" id="{0CEC2D2F-AFB6-46CF-AA53-5B6DE8F7BB4E}"/>
              </a:ext>
            </a:extLst>
          </p:cNvPr>
          <p:cNvSpPr txBox="1"/>
          <p:nvPr/>
        </p:nvSpPr>
        <p:spPr bwMode="auto">
          <a:xfrm>
            <a:off x="8941732" y="4564209"/>
            <a:ext cx="143907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Ide-cel Treated (n = 128)</a:t>
            </a:r>
          </a:p>
        </p:txBody>
      </p:sp>
      <p:sp>
        <p:nvSpPr>
          <p:cNvPr id="53" name="Rectangle 52">
            <a:extLst>
              <a:ext uri="{FF2B5EF4-FFF2-40B4-BE49-F238E27FC236}">
                <a16:creationId xmlns:a16="http://schemas.microsoft.com/office/drawing/2014/main" id="{1A2C26DC-285B-431D-8579-CC16FE15B650}"/>
              </a:ext>
            </a:extLst>
          </p:cNvPr>
          <p:cNvSpPr/>
          <p:nvPr/>
        </p:nvSpPr>
        <p:spPr bwMode="auto">
          <a:xfrm>
            <a:off x="2392918" y="3800276"/>
            <a:ext cx="1109906" cy="763934"/>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54" name="Rectangle 53">
            <a:extLst>
              <a:ext uri="{FF2B5EF4-FFF2-40B4-BE49-F238E27FC236}">
                <a16:creationId xmlns:a16="http://schemas.microsoft.com/office/drawing/2014/main" id="{87156934-2FE9-4DEC-84F3-CDA7B65ADAC4}"/>
              </a:ext>
            </a:extLst>
          </p:cNvPr>
          <p:cNvSpPr/>
          <p:nvPr/>
        </p:nvSpPr>
        <p:spPr bwMode="auto">
          <a:xfrm>
            <a:off x="2392918" y="3037508"/>
            <a:ext cx="1109906" cy="762768"/>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55" name="Rectangle 54">
            <a:extLst>
              <a:ext uri="{FF2B5EF4-FFF2-40B4-BE49-F238E27FC236}">
                <a16:creationId xmlns:a16="http://schemas.microsoft.com/office/drawing/2014/main" id="{0E7FF4A4-665C-4D15-BD11-46B77D8BFD9A}"/>
              </a:ext>
            </a:extLst>
          </p:cNvPr>
          <p:cNvSpPr/>
          <p:nvPr/>
        </p:nvSpPr>
        <p:spPr bwMode="auto">
          <a:xfrm>
            <a:off x="4629025" y="3781044"/>
            <a:ext cx="1109906" cy="783166"/>
          </a:xfrm>
          <a:prstGeom prst="rect">
            <a:avLst/>
          </a:prstGeom>
          <a:solidFill>
            <a:schemeClr val="accent6"/>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56" name="Rectangle 55">
            <a:extLst>
              <a:ext uri="{FF2B5EF4-FFF2-40B4-BE49-F238E27FC236}">
                <a16:creationId xmlns:a16="http://schemas.microsoft.com/office/drawing/2014/main" id="{A1899537-2338-465B-9577-D6C6AD7E2783}"/>
              </a:ext>
            </a:extLst>
          </p:cNvPr>
          <p:cNvSpPr/>
          <p:nvPr/>
        </p:nvSpPr>
        <p:spPr bwMode="auto">
          <a:xfrm>
            <a:off x="4629025" y="3338057"/>
            <a:ext cx="1109906" cy="442987"/>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57" name="Rectangle 56">
            <a:extLst>
              <a:ext uri="{FF2B5EF4-FFF2-40B4-BE49-F238E27FC236}">
                <a16:creationId xmlns:a16="http://schemas.microsoft.com/office/drawing/2014/main" id="{B6772C66-DE29-4369-BE0C-383FBB1F8967}"/>
              </a:ext>
            </a:extLst>
          </p:cNvPr>
          <p:cNvSpPr/>
          <p:nvPr/>
        </p:nvSpPr>
        <p:spPr bwMode="auto">
          <a:xfrm>
            <a:off x="4629025" y="3207268"/>
            <a:ext cx="1109906" cy="130789"/>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58" name="Rectangle 57">
            <a:extLst>
              <a:ext uri="{FF2B5EF4-FFF2-40B4-BE49-F238E27FC236}">
                <a16:creationId xmlns:a16="http://schemas.microsoft.com/office/drawing/2014/main" id="{58A96C21-7D14-4D15-B03A-99B8199EFDD3}"/>
              </a:ext>
            </a:extLst>
          </p:cNvPr>
          <p:cNvSpPr/>
          <p:nvPr/>
        </p:nvSpPr>
        <p:spPr bwMode="auto">
          <a:xfrm>
            <a:off x="4629025" y="2452095"/>
            <a:ext cx="1109906" cy="755903"/>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59" name="Rectangle 58">
            <a:extLst>
              <a:ext uri="{FF2B5EF4-FFF2-40B4-BE49-F238E27FC236}">
                <a16:creationId xmlns:a16="http://schemas.microsoft.com/office/drawing/2014/main" id="{A7348238-85E9-4043-9A7C-355BED98C1E9}"/>
              </a:ext>
            </a:extLst>
          </p:cNvPr>
          <p:cNvSpPr/>
          <p:nvPr/>
        </p:nvSpPr>
        <p:spPr bwMode="auto">
          <a:xfrm>
            <a:off x="6869204" y="4054840"/>
            <a:ext cx="1109906" cy="509369"/>
          </a:xfrm>
          <a:prstGeom prst="rect">
            <a:avLst/>
          </a:prstGeom>
          <a:solidFill>
            <a:schemeClr val="accent6"/>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60" name="Rectangle 59">
            <a:extLst>
              <a:ext uri="{FF2B5EF4-FFF2-40B4-BE49-F238E27FC236}">
                <a16:creationId xmlns:a16="http://schemas.microsoft.com/office/drawing/2014/main" id="{99BE10DB-8119-41C7-B2A9-AA624FFA64A7}"/>
              </a:ext>
            </a:extLst>
          </p:cNvPr>
          <p:cNvSpPr/>
          <p:nvPr/>
        </p:nvSpPr>
        <p:spPr bwMode="auto">
          <a:xfrm>
            <a:off x="6869204" y="3258559"/>
            <a:ext cx="1109906" cy="796281"/>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61" name="Rectangle 60">
            <a:extLst>
              <a:ext uri="{FF2B5EF4-FFF2-40B4-BE49-F238E27FC236}">
                <a16:creationId xmlns:a16="http://schemas.microsoft.com/office/drawing/2014/main" id="{3DD1DEED-3273-4A6A-87B3-B7491A561D76}"/>
              </a:ext>
            </a:extLst>
          </p:cNvPr>
          <p:cNvSpPr/>
          <p:nvPr/>
        </p:nvSpPr>
        <p:spPr bwMode="auto">
          <a:xfrm>
            <a:off x="6869204" y="2921284"/>
            <a:ext cx="1109906" cy="337275"/>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62" name="Rectangle 61">
            <a:extLst>
              <a:ext uri="{FF2B5EF4-FFF2-40B4-BE49-F238E27FC236}">
                <a16:creationId xmlns:a16="http://schemas.microsoft.com/office/drawing/2014/main" id="{C815A325-CDB6-4D43-9B9A-3E9AFEF6D68A}"/>
              </a:ext>
            </a:extLst>
          </p:cNvPr>
          <p:cNvSpPr/>
          <p:nvPr/>
        </p:nvSpPr>
        <p:spPr bwMode="auto">
          <a:xfrm>
            <a:off x="6869204" y="2055810"/>
            <a:ext cx="1109906" cy="867719"/>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63" name="Rectangle 62">
            <a:extLst>
              <a:ext uri="{FF2B5EF4-FFF2-40B4-BE49-F238E27FC236}">
                <a16:creationId xmlns:a16="http://schemas.microsoft.com/office/drawing/2014/main" id="{EBD17100-974C-4D6F-9851-FF90F5D628F1}"/>
              </a:ext>
            </a:extLst>
          </p:cNvPr>
          <p:cNvSpPr/>
          <p:nvPr/>
        </p:nvSpPr>
        <p:spPr bwMode="auto">
          <a:xfrm>
            <a:off x="9105309" y="3924504"/>
            <a:ext cx="1109906" cy="639706"/>
          </a:xfrm>
          <a:prstGeom prst="rect">
            <a:avLst/>
          </a:prstGeom>
          <a:solidFill>
            <a:schemeClr val="accent6"/>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64" name="Rectangle 63">
            <a:extLst>
              <a:ext uri="{FF2B5EF4-FFF2-40B4-BE49-F238E27FC236}">
                <a16:creationId xmlns:a16="http://schemas.microsoft.com/office/drawing/2014/main" id="{B5926E0A-8B22-457C-B6F1-7F3DC9F55A4D}"/>
              </a:ext>
            </a:extLst>
          </p:cNvPr>
          <p:cNvSpPr/>
          <p:nvPr/>
        </p:nvSpPr>
        <p:spPr bwMode="auto">
          <a:xfrm>
            <a:off x="9105309" y="3318763"/>
            <a:ext cx="1109906" cy="605741"/>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65" name="Rectangle 64">
            <a:extLst>
              <a:ext uri="{FF2B5EF4-FFF2-40B4-BE49-F238E27FC236}">
                <a16:creationId xmlns:a16="http://schemas.microsoft.com/office/drawing/2014/main" id="{93B68842-7778-4341-A3E2-B536EF632D8C}"/>
              </a:ext>
            </a:extLst>
          </p:cNvPr>
          <p:cNvSpPr/>
          <p:nvPr/>
        </p:nvSpPr>
        <p:spPr bwMode="auto">
          <a:xfrm>
            <a:off x="9105309" y="3111824"/>
            <a:ext cx="1109906" cy="206939"/>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66" name="Rectangle 65">
            <a:extLst>
              <a:ext uri="{FF2B5EF4-FFF2-40B4-BE49-F238E27FC236}">
                <a16:creationId xmlns:a16="http://schemas.microsoft.com/office/drawing/2014/main" id="{69A6C652-FE78-4E2A-A665-214CB41AD4DC}"/>
              </a:ext>
            </a:extLst>
          </p:cNvPr>
          <p:cNvSpPr/>
          <p:nvPr/>
        </p:nvSpPr>
        <p:spPr bwMode="auto">
          <a:xfrm>
            <a:off x="9105309" y="2307502"/>
            <a:ext cx="1109906" cy="802637"/>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67" name="TextBox 66">
            <a:extLst>
              <a:ext uri="{FF2B5EF4-FFF2-40B4-BE49-F238E27FC236}">
                <a16:creationId xmlns:a16="http://schemas.microsoft.com/office/drawing/2014/main" id="{39997E16-7A30-46BA-A4A5-C6E433FACF0D}"/>
              </a:ext>
            </a:extLst>
          </p:cNvPr>
          <p:cNvSpPr txBox="1"/>
          <p:nvPr/>
        </p:nvSpPr>
        <p:spPr bwMode="auto">
          <a:xfrm>
            <a:off x="9484359" y="4054840"/>
            <a:ext cx="44836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21</a:t>
            </a:r>
          </a:p>
        </p:txBody>
      </p:sp>
      <p:sp>
        <p:nvSpPr>
          <p:cNvPr id="68" name="TextBox 67">
            <a:extLst>
              <a:ext uri="{FF2B5EF4-FFF2-40B4-BE49-F238E27FC236}">
                <a16:creationId xmlns:a16="http://schemas.microsoft.com/office/drawing/2014/main" id="{21EBE9A4-CFBB-4038-A9FF-0FDFDC658EA7}"/>
              </a:ext>
            </a:extLst>
          </p:cNvPr>
          <p:cNvSpPr txBox="1"/>
          <p:nvPr/>
        </p:nvSpPr>
        <p:spPr bwMode="auto">
          <a:xfrm>
            <a:off x="9484359" y="3411712"/>
            <a:ext cx="47870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20</a:t>
            </a:r>
          </a:p>
        </p:txBody>
      </p:sp>
      <p:sp>
        <p:nvSpPr>
          <p:cNvPr id="69" name="TextBox 68">
            <a:extLst>
              <a:ext uri="{FF2B5EF4-FFF2-40B4-BE49-F238E27FC236}">
                <a16:creationId xmlns:a16="http://schemas.microsoft.com/office/drawing/2014/main" id="{BD9A0640-D529-4EEA-BB25-1FE18A3D17B2}"/>
              </a:ext>
            </a:extLst>
          </p:cNvPr>
          <p:cNvSpPr txBox="1"/>
          <p:nvPr/>
        </p:nvSpPr>
        <p:spPr bwMode="auto">
          <a:xfrm>
            <a:off x="9569862" y="3037508"/>
            <a:ext cx="43220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7</a:t>
            </a:r>
          </a:p>
        </p:txBody>
      </p:sp>
      <p:sp>
        <p:nvSpPr>
          <p:cNvPr id="70" name="TextBox 69">
            <a:extLst>
              <a:ext uri="{FF2B5EF4-FFF2-40B4-BE49-F238E27FC236}">
                <a16:creationId xmlns:a16="http://schemas.microsoft.com/office/drawing/2014/main" id="{9A661CAD-7158-4DEF-B0CF-A56A5C9BAFDA}"/>
              </a:ext>
            </a:extLst>
          </p:cNvPr>
          <p:cNvSpPr txBox="1"/>
          <p:nvPr/>
        </p:nvSpPr>
        <p:spPr bwMode="auto">
          <a:xfrm>
            <a:off x="9514694" y="2511663"/>
            <a:ext cx="48736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26</a:t>
            </a:r>
          </a:p>
        </p:txBody>
      </p:sp>
      <p:sp>
        <p:nvSpPr>
          <p:cNvPr id="71" name="TextBox 70">
            <a:extLst>
              <a:ext uri="{FF2B5EF4-FFF2-40B4-BE49-F238E27FC236}">
                <a16:creationId xmlns:a16="http://schemas.microsoft.com/office/drawing/2014/main" id="{C0789169-F122-4B09-9ABC-6F0B25C62235}"/>
              </a:ext>
            </a:extLst>
          </p:cNvPr>
          <p:cNvSpPr txBox="1"/>
          <p:nvPr/>
        </p:nvSpPr>
        <p:spPr bwMode="auto">
          <a:xfrm>
            <a:off x="7226527" y="4119598"/>
            <a:ext cx="44836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17</a:t>
            </a:r>
          </a:p>
        </p:txBody>
      </p:sp>
      <p:sp>
        <p:nvSpPr>
          <p:cNvPr id="72" name="TextBox 71">
            <a:extLst>
              <a:ext uri="{FF2B5EF4-FFF2-40B4-BE49-F238E27FC236}">
                <a16:creationId xmlns:a16="http://schemas.microsoft.com/office/drawing/2014/main" id="{77CCBBBD-7D82-4329-8927-D2C5FE57B253}"/>
              </a:ext>
            </a:extLst>
          </p:cNvPr>
          <p:cNvSpPr txBox="1"/>
          <p:nvPr/>
        </p:nvSpPr>
        <p:spPr bwMode="auto">
          <a:xfrm>
            <a:off x="7226527" y="3503646"/>
            <a:ext cx="44836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26</a:t>
            </a:r>
          </a:p>
        </p:txBody>
      </p:sp>
      <p:sp>
        <p:nvSpPr>
          <p:cNvPr id="73" name="TextBox 72">
            <a:extLst>
              <a:ext uri="{FF2B5EF4-FFF2-40B4-BE49-F238E27FC236}">
                <a16:creationId xmlns:a16="http://schemas.microsoft.com/office/drawing/2014/main" id="{29386D52-55E8-410E-A136-B12800F536B5}"/>
              </a:ext>
            </a:extLst>
          </p:cNvPr>
          <p:cNvSpPr txBox="1"/>
          <p:nvPr/>
        </p:nvSpPr>
        <p:spPr bwMode="auto">
          <a:xfrm>
            <a:off x="7226527" y="2914429"/>
            <a:ext cx="44836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11</a:t>
            </a:r>
          </a:p>
        </p:txBody>
      </p:sp>
      <p:sp>
        <p:nvSpPr>
          <p:cNvPr id="74" name="TextBox 73">
            <a:extLst>
              <a:ext uri="{FF2B5EF4-FFF2-40B4-BE49-F238E27FC236}">
                <a16:creationId xmlns:a16="http://schemas.microsoft.com/office/drawing/2014/main" id="{4889F204-D3FF-46BC-A4C3-B596D4186CA0}"/>
              </a:ext>
            </a:extLst>
          </p:cNvPr>
          <p:cNvSpPr txBox="1"/>
          <p:nvPr/>
        </p:nvSpPr>
        <p:spPr bwMode="auto">
          <a:xfrm>
            <a:off x="7226527" y="2220357"/>
            <a:ext cx="44836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28</a:t>
            </a:r>
          </a:p>
        </p:txBody>
      </p:sp>
      <p:sp>
        <p:nvSpPr>
          <p:cNvPr id="75" name="TextBox 74">
            <a:extLst>
              <a:ext uri="{FF2B5EF4-FFF2-40B4-BE49-F238E27FC236}">
                <a16:creationId xmlns:a16="http://schemas.microsoft.com/office/drawing/2014/main" id="{3CBFFEBF-26B7-4934-8F9C-427512C286C7}"/>
              </a:ext>
            </a:extLst>
          </p:cNvPr>
          <p:cNvSpPr txBox="1"/>
          <p:nvPr/>
        </p:nvSpPr>
        <p:spPr bwMode="auto">
          <a:xfrm>
            <a:off x="4987648" y="4119598"/>
            <a:ext cx="44836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26</a:t>
            </a:r>
          </a:p>
        </p:txBody>
      </p:sp>
      <p:sp>
        <p:nvSpPr>
          <p:cNvPr id="76" name="TextBox 75">
            <a:extLst>
              <a:ext uri="{FF2B5EF4-FFF2-40B4-BE49-F238E27FC236}">
                <a16:creationId xmlns:a16="http://schemas.microsoft.com/office/drawing/2014/main" id="{219D70CB-71C9-443A-A84F-BBFD7A042B22}"/>
              </a:ext>
            </a:extLst>
          </p:cNvPr>
          <p:cNvSpPr txBox="1"/>
          <p:nvPr/>
        </p:nvSpPr>
        <p:spPr bwMode="auto">
          <a:xfrm>
            <a:off x="4987648" y="3351126"/>
            <a:ext cx="44836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14</a:t>
            </a:r>
          </a:p>
        </p:txBody>
      </p:sp>
      <p:sp>
        <p:nvSpPr>
          <p:cNvPr id="77" name="TextBox 76">
            <a:extLst>
              <a:ext uri="{FF2B5EF4-FFF2-40B4-BE49-F238E27FC236}">
                <a16:creationId xmlns:a16="http://schemas.microsoft.com/office/drawing/2014/main" id="{1AAE5249-4EDE-40D0-BD8B-FCAFC8A0BA05}"/>
              </a:ext>
            </a:extLst>
          </p:cNvPr>
          <p:cNvSpPr txBox="1"/>
          <p:nvPr/>
        </p:nvSpPr>
        <p:spPr bwMode="auto">
          <a:xfrm>
            <a:off x="5065654" y="3056893"/>
            <a:ext cx="44836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4</a:t>
            </a:r>
          </a:p>
        </p:txBody>
      </p:sp>
      <p:sp>
        <p:nvSpPr>
          <p:cNvPr id="78" name="TextBox 77">
            <a:extLst>
              <a:ext uri="{FF2B5EF4-FFF2-40B4-BE49-F238E27FC236}">
                <a16:creationId xmlns:a16="http://schemas.microsoft.com/office/drawing/2014/main" id="{AEA6F058-5A4D-4CC9-AAC2-DAE66D4135EC}"/>
              </a:ext>
            </a:extLst>
          </p:cNvPr>
          <p:cNvSpPr txBox="1"/>
          <p:nvPr/>
        </p:nvSpPr>
        <p:spPr bwMode="auto">
          <a:xfrm>
            <a:off x="4987648" y="2619384"/>
            <a:ext cx="44836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24</a:t>
            </a:r>
          </a:p>
        </p:txBody>
      </p:sp>
      <p:sp>
        <p:nvSpPr>
          <p:cNvPr id="79" name="TextBox 78">
            <a:extLst>
              <a:ext uri="{FF2B5EF4-FFF2-40B4-BE49-F238E27FC236}">
                <a16:creationId xmlns:a16="http://schemas.microsoft.com/office/drawing/2014/main" id="{B10016B0-E34F-4053-B824-43F4E14DF7DC}"/>
              </a:ext>
            </a:extLst>
          </p:cNvPr>
          <p:cNvSpPr txBox="1"/>
          <p:nvPr/>
        </p:nvSpPr>
        <p:spPr bwMode="auto">
          <a:xfrm>
            <a:off x="2751486" y="4054840"/>
            <a:ext cx="44836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25</a:t>
            </a:r>
          </a:p>
        </p:txBody>
      </p:sp>
      <p:sp>
        <p:nvSpPr>
          <p:cNvPr id="80" name="TextBox 79">
            <a:extLst>
              <a:ext uri="{FF2B5EF4-FFF2-40B4-BE49-F238E27FC236}">
                <a16:creationId xmlns:a16="http://schemas.microsoft.com/office/drawing/2014/main" id="{DB3DF85A-8C0C-4ECC-98A1-B8351928C089}"/>
              </a:ext>
            </a:extLst>
          </p:cNvPr>
          <p:cNvSpPr txBox="1"/>
          <p:nvPr/>
        </p:nvSpPr>
        <p:spPr bwMode="auto">
          <a:xfrm>
            <a:off x="2751486" y="3192862"/>
            <a:ext cx="44836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25</a:t>
            </a:r>
          </a:p>
        </p:txBody>
      </p:sp>
      <p:sp>
        <p:nvSpPr>
          <p:cNvPr id="3" name="Freeform: Shape 2">
            <a:extLst>
              <a:ext uri="{FF2B5EF4-FFF2-40B4-BE49-F238E27FC236}">
                <a16:creationId xmlns:a16="http://schemas.microsoft.com/office/drawing/2014/main" id="{E01E11B9-2D44-428B-AF60-2514B0E7C09F}"/>
              </a:ext>
            </a:extLst>
          </p:cNvPr>
          <p:cNvSpPr/>
          <p:nvPr/>
        </p:nvSpPr>
        <p:spPr bwMode="auto">
          <a:xfrm>
            <a:off x="1828800" y="1489968"/>
            <a:ext cx="8934994" cy="3076303"/>
          </a:xfrm>
          <a:custGeom>
            <a:avLst/>
            <a:gdLst>
              <a:gd name="connsiteX0" fmla="*/ 0 w 8934994"/>
              <a:gd name="connsiteY0" fmla="*/ 0 h 3076303"/>
              <a:gd name="connsiteX1" fmla="*/ 0 w 8934994"/>
              <a:gd name="connsiteY1" fmla="*/ 3076303 h 3076303"/>
              <a:gd name="connsiteX2" fmla="*/ 8934994 w 8934994"/>
              <a:gd name="connsiteY2" fmla="*/ 3076303 h 3076303"/>
            </a:gdLst>
            <a:ahLst/>
            <a:cxnLst>
              <a:cxn ang="0">
                <a:pos x="connsiteX0" y="connsiteY0"/>
              </a:cxn>
              <a:cxn ang="0">
                <a:pos x="connsiteX1" y="connsiteY1"/>
              </a:cxn>
              <a:cxn ang="0">
                <a:pos x="connsiteX2" y="connsiteY2"/>
              </a:cxn>
            </a:cxnLst>
            <a:rect l="l" t="t" r="r" b="b"/>
            <a:pathLst>
              <a:path w="8934994" h="3076303">
                <a:moveTo>
                  <a:pt x="0" y="0"/>
                </a:moveTo>
                <a:lnTo>
                  <a:pt x="0" y="3076303"/>
                </a:lnTo>
                <a:lnTo>
                  <a:pt x="8934994" y="3076303"/>
                </a:lnTo>
              </a:path>
            </a:pathLst>
          </a:custGeom>
          <a:no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84" name="Text Box 15">
            <a:extLst>
              <a:ext uri="{FF2B5EF4-FFF2-40B4-BE49-F238E27FC236}">
                <a16:creationId xmlns:a16="http://schemas.microsoft.com/office/drawing/2014/main" id="{7EBC17E5-688A-0766-95CB-3885E4B886D6}"/>
              </a:ext>
            </a:extLst>
          </p:cNvPr>
          <p:cNvSpPr txBox="1">
            <a:spLocks noChangeArrowheads="1"/>
          </p:cNvSpPr>
          <p:nvPr/>
        </p:nvSpPr>
        <p:spPr bwMode="auto">
          <a:xfrm>
            <a:off x="441935" y="6359731"/>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cs typeface="Calibri" panose="020F0502020204030204" pitchFamily="34" charset="0"/>
              </a:rPr>
              <a:t>Anderson. ASCO 2021. Abstr 8016. Munshi. NEJM. 2021;384:705.</a:t>
            </a:r>
          </a:p>
        </p:txBody>
      </p:sp>
    </p:spTree>
    <p:extLst>
      <p:ext uri="{BB962C8B-B14F-4D97-AF65-F5344CB8AC3E}">
        <p14:creationId xmlns:p14="http://schemas.microsoft.com/office/powerpoint/2010/main" val="20187293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8" name="Group 127">
            <a:extLst>
              <a:ext uri="{FF2B5EF4-FFF2-40B4-BE49-F238E27FC236}">
                <a16:creationId xmlns:a16="http://schemas.microsoft.com/office/drawing/2014/main" id="{62C36D8A-B2CB-353B-C31F-1FBABFBF93EB}"/>
              </a:ext>
            </a:extLst>
          </p:cNvPr>
          <p:cNvGrpSpPr/>
          <p:nvPr/>
        </p:nvGrpSpPr>
        <p:grpSpPr>
          <a:xfrm>
            <a:off x="6958245" y="2251527"/>
            <a:ext cx="3913753" cy="1777241"/>
            <a:chOff x="6740525" y="2120900"/>
            <a:chExt cx="3913753" cy="1777241"/>
          </a:xfrm>
        </p:grpSpPr>
        <p:sp>
          <p:nvSpPr>
            <p:cNvPr id="106" name="Freeform: Shape 105">
              <a:extLst>
                <a:ext uri="{FF2B5EF4-FFF2-40B4-BE49-F238E27FC236}">
                  <a16:creationId xmlns:a16="http://schemas.microsoft.com/office/drawing/2014/main" id="{A68B8381-DC39-42F9-9237-5DCCF232BA09}"/>
                </a:ext>
              </a:extLst>
            </p:cNvPr>
            <p:cNvSpPr/>
            <p:nvPr/>
          </p:nvSpPr>
          <p:spPr bwMode="auto">
            <a:xfrm>
              <a:off x="6740525" y="2120900"/>
              <a:ext cx="3873500" cy="1720850"/>
            </a:xfrm>
            <a:custGeom>
              <a:avLst/>
              <a:gdLst>
                <a:gd name="connsiteX0" fmla="*/ 0 w 3873500"/>
                <a:gd name="connsiteY0" fmla="*/ 0 h 1720850"/>
                <a:gd name="connsiteX1" fmla="*/ 215900 w 3873500"/>
                <a:gd name="connsiteY1" fmla="*/ 0 h 1720850"/>
                <a:gd name="connsiteX2" fmla="*/ 215900 w 3873500"/>
                <a:gd name="connsiteY2" fmla="*/ 158750 h 1720850"/>
                <a:gd name="connsiteX3" fmla="*/ 396875 w 3873500"/>
                <a:gd name="connsiteY3" fmla="*/ 158750 h 1720850"/>
                <a:gd name="connsiteX4" fmla="*/ 396875 w 3873500"/>
                <a:gd name="connsiteY4" fmla="*/ 301625 h 1720850"/>
                <a:gd name="connsiteX5" fmla="*/ 1279525 w 3873500"/>
                <a:gd name="connsiteY5" fmla="*/ 301625 h 1720850"/>
                <a:gd name="connsiteX6" fmla="*/ 1279525 w 3873500"/>
                <a:gd name="connsiteY6" fmla="*/ 457200 h 1720850"/>
                <a:gd name="connsiteX7" fmla="*/ 1400175 w 3873500"/>
                <a:gd name="connsiteY7" fmla="*/ 457200 h 1720850"/>
                <a:gd name="connsiteX8" fmla="*/ 1400175 w 3873500"/>
                <a:gd name="connsiteY8" fmla="*/ 628650 h 1720850"/>
                <a:gd name="connsiteX9" fmla="*/ 1638300 w 3873500"/>
                <a:gd name="connsiteY9" fmla="*/ 628650 h 1720850"/>
                <a:gd name="connsiteX10" fmla="*/ 1638300 w 3873500"/>
                <a:gd name="connsiteY10" fmla="*/ 955675 h 1720850"/>
                <a:gd name="connsiteX11" fmla="*/ 2282825 w 3873500"/>
                <a:gd name="connsiteY11" fmla="*/ 955675 h 1720850"/>
                <a:gd name="connsiteX12" fmla="*/ 2282825 w 3873500"/>
                <a:gd name="connsiteY12" fmla="*/ 1114425 h 1720850"/>
                <a:gd name="connsiteX13" fmla="*/ 2835275 w 3873500"/>
                <a:gd name="connsiteY13" fmla="*/ 1114425 h 1720850"/>
                <a:gd name="connsiteX14" fmla="*/ 2835275 w 3873500"/>
                <a:gd name="connsiteY14" fmla="*/ 1292225 h 1720850"/>
                <a:gd name="connsiteX15" fmla="*/ 3086100 w 3873500"/>
                <a:gd name="connsiteY15" fmla="*/ 1292225 h 1720850"/>
                <a:gd name="connsiteX16" fmla="*/ 3086100 w 3873500"/>
                <a:gd name="connsiteY16" fmla="*/ 1450975 h 1720850"/>
                <a:gd name="connsiteX17" fmla="*/ 3232150 w 3873500"/>
                <a:gd name="connsiteY17" fmla="*/ 1450975 h 1720850"/>
                <a:gd name="connsiteX18" fmla="*/ 3232150 w 3873500"/>
                <a:gd name="connsiteY18" fmla="*/ 1720850 h 1720850"/>
                <a:gd name="connsiteX19" fmla="*/ 3873500 w 3873500"/>
                <a:gd name="connsiteY19" fmla="*/ 1720850 h 172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873500" h="1720850">
                  <a:moveTo>
                    <a:pt x="0" y="0"/>
                  </a:moveTo>
                  <a:lnTo>
                    <a:pt x="215900" y="0"/>
                  </a:lnTo>
                  <a:lnTo>
                    <a:pt x="215900" y="158750"/>
                  </a:lnTo>
                  <a:lnTo>
                    <a:pt x="396875" y="158750"/>
                  </a:lnTo>
                  <a:lnTo>
                    <a:pt x="396875" y="301625"/>
                  </a:lnTo>
                  <a:lnTo>
                    <a:pt x="1279525" y="301625"/>
                  </a:lnTo>
                  <a:lnTo>
                    <a:pt x="1279525" y="457200"/>
                  </a:lnTo>
                  <a:lnTo>
                    <a:pt x="1400175" y="457200"/>
                  </a:lnTo>
                  <a:lnTo>
                    <a:pt x="1400175" y="628650"/>
                  </a:lnTo>
                  <a:lnTo>
                    <a:pt x="1638300" y="628650"/>
                  </a:lnTo>
                  <a:lnTo>
                    <a:pt x="1638300" y="955675"/>
                  </a:lnTo>
                  <a:lnTo>
                    <a:pt x="2282825" y="955675"/>
                  </a:lnTo>
                  <a:lnTo>
                    <a:pt x="2282825" y="1114425"/>
                  </a:lnTo>
                  <a:lnTo>
                    <a:pt x="2835275" y="1114425"/>
                  </a:lnTo>
                  <a:lnTo>
                    <a:pt x="2835275" y="1292225"/>
                  </a:lnTo>
                  <a:lnTo>
                    <a:pt x="3086100" y="1292225"/>
                  </a:lnTo>
                  <a:lnTo>
                    <a:pt x="3086100" y="1450975"/>
                  </a:lnTo>
                  <a:lnTo>
                    <a:pt x="3232150" y="1450975"/>
                  </a:lnTo>
                  <a:lnTo>
                    <a:pt x="3232150" y="1720850"/>
                  </a:lnTo>
                  <a:lnTo>
                    <a:pt x="3873500" y="1720850"/>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grpSp>
          <p:nvGrpSpPr>
            <p:cNvPr id="270" name="Group 269">
              <a:extLst>
                <a:ext uri="{FF2B5EF4-FFF2-40B4-BE49-F238E27FC236}">
                  <a16:creationId xmlns:a16="http://schemas.microsoft.com/office/drawing/2014/main" id="{533873AC-06FC-F4F4-87FC-FFBD968071D3}"/>
                </a:ext>
              </a:extLst>
            </p:cNvPr>
            <p:cNvGrpSpPr/>
            <p:nvPr/>
          </p:nvGrpSpPr>
          <p:grpSpPr>
            <a:xfrm>
              <a:off x="10296362" y="3785361"/>
              <a:ext cx="112780" cy="112780"/>
              <a:chOff x="2194621" y="2452686"/>
              <a:chExt cx="112780" cy="112780"/>
            </a:xfrm>
          </p:grpSpPr>
          <p:cxnSp>
            <p:nvCxnSpPr>
              <p:cNvPr id="271" name="Straight Connector 270">
                <a:extLst>
                  <a:ext uri="{FF2B5EF4-FFF2-40B4-BE49-F238E27FC236}">
                    <a16:creationId xmlns:a16="http://schemas.microsoft.com/office/drawing/2014/main" id="{5B3E660D-AD8C-CC6C-9552-F40374C703FE}"/>
                  </a:ext>
                </a:extLst>
              </p:cNvPr>
              <p:cNvCxnSpPr>
                <a:cxnSpLocks/>
              </p:cNvCxnSpPr>
              <p:nvPr/>
            </p:nvCxnSpPr>
            <p:spPr bwMode="auto">
              <a:xfrm>
                <a:off x="2251011" y="2452686"/>
                <a:ext cx="0" cy="112780"/>
              </a:xfrm>
              <a:prstGeom prst="line">
                <a:avLst/>
              </a:prstGeom>
              <a:noFill/>
              <a:ln w="28575" cap="flat" cmpd="sng" algn="ctr">
                <a:solidFill>
                  <a:schemeClr val="accent1"/>
                </a:solidFill>
                <a:prstDash val="solid"/>
                <a:round/>
                <a:headEnd type="none" w="med" len="med"/>
                <a:tailEnd type="none" w="med" len="med"/>
              </a:ln>
              <a:effectLst/>
            </p:spPr>
          </p:cxnSp>
          <p:cxnSp>
            <p:nvCxnSpPr>
              <p:cNvPr id="272" name="Straight Connector 271">
                <a:extLst>
                  <a:ext uri="{FF2B5EF4-FFF2-40B4-BE49-F238E27FC236}">
                    <a16:creationId xmlns:a16="http://schemas.microsoft.com/office/drawing/2014/main" id="{CE3AD85C-9240-7ADB-535D-E8108A82FE4A}"/>
                  </a:ext>
                </a:extLst>
              </p:cNvPr>
              <p:cNvCxnSpPr>
                <a:cxnSpLocks/>
              </p:cNvCxnSpPr>
              <p:nvPr/>
            </p:nvCxnSpPr>
            <p:spPr bwMode="auto">
              <a:xfrm rot="16200000" flipV="1">
                <a:off x="2251011" y="2452687"/>
                <a:ext cx="0" cy="112780"/>
              </a:xfrm>
              <a:prstGeom prst="line">
                <a:avLst/>
              </a:prstGeom>
              <a:noFill/>
              <a:ln w="28575" cap="flat" cmpd="sng" algn="ctr">
                <a:solidFill>
                  <a:schemeClr val="accent1"/>
                </a:solidFill>
                <a:prstDash val="solid"/>
                <a:round/>
                <a:headEnd type="none" w="med" len="med"/>
                <a:tailEnd type="none" w="med" len="med"/>
              </a:ln>
              <a:effectLst/>
            </p:spPr>
          </p:cxnSp>
        </p:grpSp>
        <p:grpSp>
          <p:nvGrpSpPr>
            <p:cNvPr id="273" name="Group 272">
              <a:extLst>
                <a:ext uri="{FF2B5EF4-FFF2-40B4-BE49-F238E27FC236}">
                  <a16:creationId xmlns:a16="http://schemas.microsoft.com/office/drawing/2014/main" id="{97DADBCF-27EF-1751-D749-9BF39572B6FF}"/>
                </a:ext>
              </a:extLst>
            </p:cNvPr>
            <p:cNvGrpSpPr/>
            <p:nvPr/>
          </p:nvGrpSpPr>
          <p:grpSpPr>
            <a:xfrm>
              <a:off x="9781195" y="3509396"/>
              <a:ext cx="112780" cy="112780"/>
              <a:chOff x="2194621" y="2452686"/>
              <a:chExt cx="112780" cy="112780"/>
            </a:xfrm>
          </p:grpSpPr>
          <p:cxnSp>
            <p:nvCxnSpPr>
              <p:cNvPr id="274" name="Straight Connector 273">
                <a:extLst>
                  <a:ext uri="{FF2B5EF4-FFF2-40B4-BE49-F238E27FC236}">
                    <a16:creationId xmlns:a16="http://schemas.microsoft.com/office/drawing/2014/main" id="{15733AA8-4F96-B7ED-3E26-596F542D22D9}"/>
                  </a:ext>
                </a:extLst>
              </p:cNvPr>
              <p:cNvCxnSpPr>
                <a:cxnSpLocks/>
              </p:cNvCxnSpPr>
              <p:nvPr/>
            </p:nvCxnSpPr>
            <p:spPr bwMode="auto">
              <a:xfrm>
                <a:off x="2251011" y="2452686"/>
                <a:ext cx="0" cy="112780"/>
              </a:xfrm>
              <a:prstGeom prst="line">
                <a:avLst/>
              </a:prstGeom>
              <a:noFill/>
              <a:ln w="28575" cap="flat" cmpd="sng" algn="ctr">
                <a:solidFill>
                  <a:schemeClr val="accent1"/>
                </a:solidFill>
                <a:prstDash val="solid"/>
                <a:round/>
                <a:headEnd type="none" w="med" len="med"/>
                <a:tailEnd type="none" w="med" len="med"/>
              </a:ln>
              <a:effectLst/>
            </p:spPr>
          </p:cxnSp>
          <p:cxnSp>
            <p:nvCxnSpPr>
              <p:cNvPr id="275" name="Straight Connector 274">
                <a:extLst>
                  <a:ext uri="{FF2B5EF4-FFF2-40B4-BE49-F238E27FC236}">
                    <a16:creationId xmlns:a16="http://schemas.microsoft.com/office/drawing/2014/main" id="{0E1F0EC2-091D-2E73-313B-3756AE67A21C}"/>
                  </a:ext>
                </a:extLst>
              </p:cNvPr>
              <p:cNvCxnSpPr>
                <a:cxnSpLocks/>
              </p:cNvCxnSpPr>
              <p:nvPr/>
            </p:nvCxnSpPr>
            <p:spPr bwMode="auto">
              <a:xfrm rot="16200000" flipV="1">
                <a:off x="2251011" y="2452687"/>
                <a:ext cx="0" cy="112780"/>
              </a:xfrm>
              <a:prstGeom prst="line">
                <a:avLst/>
              </a:prstGeom>
              <a:noFill/>
              <a:ln w="28575" cap="flat" cmpd="sng" algn="ctr">
                <a:solidFill>
                  <a:schemeClr val="accent1"/>
                </a:solidFill>
                <a:prstDash val="solid"/>
                <a:round/>
                <a:headEnd type="none" w="med" len="med"/>
                <a:tailEnd type="none" w="med" len="med"/>
              </a:ln>
              <a:effectLst/>
            </p:spPr>
          </p:cxnSp>
        </p:grpSp>
        <p:grpSp>
          <p:nvGrpSpPr>
            <p:cNvPr id="276" name="Group 275">
              <a:extLst>
                <a:ext uri="{FF2B5EF4-FFF2-40B4-BE49-F238E27FC236}">
                  <a16:creationId xmlns:a16="http://schemas.microsoft.com/office/drawing/2014/main" id="{76D501DC-6ADD-291E-4677-B0799BFC4E40}"/>
                </a:ext>
              </a:extLst>
            </p:cNvPr>
            <p:cNvGrpSpPr/>
            <p:nvPr/>
          </p:nvGrpSpPr>
          <p:grpSpPr>
            <a:xfrm>
              <a:off x="9893127" y="3509396"/>
              <a:ext cx="112780" cy="112780"/>
              <a:chOff x="2194621" y="2452686"/>
              <a:chExt cx="112780" cy="112780"/>
            </a:xfrm>
          </p:grpSpPr>
          <p:cxnSp>
            <p:nvCxnSpPr>
              <p:cNvPr id="277" name="Straight Connector 276">
                <a:extLst>
                  <a:ext uri="{FF2B5EF4-FFF2-40B4-BE49-F238E27FC236}">
                    <a16:creationId xmlns:a16="http://schemas.microsoft.com/office/drawing/2014/main" id="{6E51A956-15AB-BDF8-9EBE-120013291C14}"/>
                  </a:ext>
                </a:extLst>
              </p:cNvPr>
              <p:cNvCxnSpPr>
                <a:cxnSpLocks/>
              </p:cNvCxnSpPr>
              <p:nvPr/>
            </p:nvCxnSpPr>
            <p:spPr bwMode="auto">
              <a:xfrm>
                <a:off x="2251011" y="2452686"/>
                <a:ext cx="0" cy="112780"/>
              </a:xfrm>
              <a:prstGeom prst="line">
                <a:avLst/>
              </a:prstGeom>
              <a:noFill/>
              <a:ln w="28575" cap="flat" cmpd="sng" algn="ctr">
                <a:solidFill>
                  <a:schemeClr val="accent1"/>
                </a:solidFill>
                <a:prstDash val="solid"/>
                <a:round/>
                <a:headEnd type="none" w="med" len="med"/>
                <a:tailEnd type="none" w="med" len="med"/>
              </a:ln>
              <a:effectLst/>
            </p:spPr>
          </p:cxnSp>
          <p:cxnSp>
            <p:nvCxnSpPr>
              <p:cNvPr id="278" name="Straight Connector 277">
                <a:extLst>
                  <a:ext uri="{FF2B5EF4-FFF2-40B4-BE49-F238E27FC236}">
                    <a16:creationId xmlns:a16="http://schemas.microsoft.com/office/drawing/2014/main" id="{2FFCC9AE-57FD-87F4-25F6-E6872AF1B4BD}"/>
                  </a:ext>
                </a:extLst>
              </p:cNvPr>
              <p:cNvCxnSpPr>
                <a:cxnSpLocks/>
              </p:cNvCxnSpPr>
              <p:nvPr/>
            </p:nvCxnSpPr>
            <p:spPr bwMode="auto">
              <a:xfrm rot="16200000" flipV="1">
                <a:off x="2251011" y="2452687"/>
                <a:ext cx="0" cy="112780"/>
              </a:xfrm>
              <a:prstGeom prst="line">
                <a:avLst/>
              </a:prstGeom>
              <a:noFill/>
              <a:ln w="28575" cap="flat" cmpd="sng" algn="ctr">
                <a:solidFill>
                  <a:schemeClr val="accent1"/>
                </a:solidFill>
                <a:prstDash val="solid"/>
                <a:round/>
                <a:headEnd type="none" w="med" len="med"/>
                <a:tailEnd type="none" w="med" len="med"/>
              </a:ln>
              <a:effectLst/>
            </p:spPr>
          </p:cxnSp>
        </p:grpSp>
        <p:grpSp>
          <p:nvGrpSpPr>
            <p:cNvPr id="279" name="Group 278">
              <a:extLst>
                <a:ext uri="{FF2B5EF4-FFF2-40B4-BE49-F238E27FC236}">
                  <a16:creationId xmlns:a16="http://schemas.microsoft.com/office/drawing/2014/main" id="{12DC9A91-F404-D6D1-33FA-A994C5BA7B6C}"/>
                </a:ext>
              </a:extLst>
            </p:cNvPr>
            <p:cNvGrpSpPr/>
            <p:nvPr/>
          </p:nvGrpSpPr>
          <p:grpSpPr>
            <a:xfrm>
              <a:off x="10541498" y="3785361"/>
              <a:ext cx="112780" cy="112780"/>
              <a:chOff x="2194621" y="2452686"/>
              <a:chExt cx="112780" cy="112780"/>
            </a:xfrm>
          </p:grpSpPr>
          <p:cxnSp>
            <p:nvCxnSpPr>
              <p:cNvPr id="280" name="Straight Connector 279">
                <a:extLst>
                  <a:ext uri="{FF2B5EF4-FFF2-40B4-BE49-F238E27FC236}">
                    <a16:creationId xmlns:a16="http://schemas.microsoft.com/office/drawing/2014/main" id="{D8A70302-5298-60E5-18EC-93EE7C34E6A9}"/>
                  </a:ext>
                </a:extLst>
              </p:cNvPr>
              <p:cNvCxnSpPr>
                <a:cxnSpLocks/>
              </p:cNvCxnSpPr>
              <p:nvPr/>
            </p:nvCxnSpPr>
            <p:spPr bwMode="auto">
              <a:xfrm>
                <a:off x="2251011" y="2452686"/>
                <a:ext cx="0" cy="112780"/>
              </a:xfrm>
              <a:prstGeom prst="line">
                <a:avLst/>
              </a:prstGeom>
              <a:noFill/>
              <a:ln w="28575" cap="flat" cmpd="sng" algn="ctr">
                <a:solidFill>
                  <a:schemeClr val="accent1"/>
                </a:solidFill>
                <a:prstDash val="solid"/>
                <a:round/>
                <a:headEnd type="none" w="med" len="med"/>
                <a:tailEnd type="none" w="med" len="med"/>
              </a:ln>
              <a:effectLst/>
            </p:spPr>
          </p:cxnSp>
          <p:cxnSp>
            <p:nvCxnSpPr>
              <p:cNvPr id="281" name="Straight Connector 280">
                <a:extLst>
                  <a:ext uri="{FF2B5EF4-FFF2-40B4-BE49-F238E27FC236}">
                    <a16:creationId xmlns:a16="http://schemas.microsoft.com/office/drawing/2014/main" id="{10F6271D-0014-9986-5EAC-B2C7EC568C5F}"/>
                  </a:ext>
                </a:extLst>
              </p:cNvPr>
              <p:cNvCxnSpPr>
                <a:cxnSpLocks/>
              </p:cNvCxnSpPr>
              <p:nvPr/>
            </p:nvCxnSpPr>
            <p:spPr bwMode="auto">
              <a:xfrm rot="16200000" flipV="1">
                <a:off x="2251011" y="2452687"/>
                <a:ext cx="0" cy="112780"/>
              </a:xfrm>
              <a:prstGeom prst="line">
                <a:avLst/>
              </a:prstGeom>
              <a:noFill/>
              <a:ln w="28575" cap="flat" cmpd="sng" algn="ctr">
                <a:solidFill>
                  <a:schemeClr val="accent1"/>
                </a:solidFill>
                <a:prstDash val="solid"/>
                <a:round/>
                <a:headEnd type="none" w="med" len="med"/>
                <a:tailEnd type="none" w="med" len="med"/>
              </a:ln>
              <a:effectLst/>
            </p:spPr>
          </p:cxnSp>
        </p:grpSp>
        <p:grpSp>
          <p:nvGrpSpPr>
            <p:cNvPr id="282" name="Group 281">
              <a:extLst>
                <a:ext uri="{FF2B5EF4-FFF2-40B4-BE49-F238E27FC236}">
                  <a16:creationId xmlns:a16="http://schemas.microsoft.com/office/drawing/2014/main" id="{E140975A-DEB0-EC0A-67E2-69730E20DBC2}"/>
                </a:ext>
              </a:extLst>
            </p:cNvPr>
            <p:cNvGrpSpPr/>
            <p:nvPr/>
          </p:nvGrpSpPr>
          <p:grpSpPr>
            <a:xfrm>
              <a:off x="7831318" y="2363779"/>
              <a:ext cx="112780" cy="112780"/>
              <a:chOff x="2194621" y="2452686"/>
              <a:chExt cx="112780" cy="112780"/>
            </a:xfrm>
          </p:grpSpPr>
          <p:cxnSp>
            <p:nvCxnSpPr>
              <p:cNvPr id="283" name="Straight Connector 282">
                <a:extLst>
                  <a:ext uri="{FF2B5EF4-FFF2-40B4-BE49-F238E27FC236}">
                    <a16:creationId xmlns:a16="http://schemas.microsoft.com/office/drawing/2014/main" id="{1BE93183-61BE-00C6-C3EA-703FFD412D27}"/>
                  </a:ext>
                </a:extLst>
              </p:cNvPr>
              <p:cNvCxnSpPr>
                <a:cxnSpLocks/>
              </p:cNvCxnSpPr>
              <p:nvPr/>
            </p:nvCxnSpPr>
            <p:spPr bwMode="auto">
              <a:xfrm>
                <a:off x="2251011" y="2452686"/>
                <a:ext cx="0" cy="112780"/>
              </a:xfrm>
              <a:prstGeom prst="line">
                <a:avLst/>
              </a:prstGeom>
              <a:noFill/>
              <a:ln w="28575" cap="flat" cmpd="sng" algn="ctr">
                <a:solidFill>
                  <a:schemeClr val="accent1"/>
                </a:solidFill>
                <a:prstDash val="solid"/>
                <a:round/>
                <a:headEnd type="none" w="med" len="med"/>
                <a:tailEnd type="none" w="med" len="med"/>
              </a:ln>
              <a:effectLst/>
            </p:spPr>
          </p:cxnSp>
          <p:cxnSp>
            <p:nvCxnSpPr>
              <p:cNvPr id="284" name="Straight Connector 283">
                <a:extLst>
                  <a:ext uri="{FF2B5EF4-FFF2-40B4-BE49-F238E27FC236}">
                    <a16:creationId xmlns:a16="http://schemas.microsoft.com/office/drawing/2014/main" id="{673596A5-AEAC-C1B9-F10F-79D7151B36C4}"/>
                  </a:ext>
                </a:extLst>
              </p:cNvPr>
              <p:cNvCxnSpPr>
                <a:cxnSpLocks/>
              </p:cNvCxnSpPr>
              <p:nvPr/>
            </p:nvCxnSpPr>
            <p:spPr bwMode="auto">
              <a:xfrm rot="16200000" flipV="1">
                <a:off x="2251011" y="2452687"/>
                <a:ext cx="0" cy="112780"/>
              </a:xfrm>
              <a:prstGeom prst="line">
                <a:avLst/>
              </a:prstGeom>
              <a:noFill/>
              <a:ln w="28575" cap="flat" cmpd="sng" algn="ctr">
                <a:solidFill>
                  <a:schemeClr val="accent1"/>
                </a:solidFill>
                <a:prstDash val="solid"/>
                <a:round/>
                <a:headEnd type="none" w="med" len="med"/>
                <a:tailEnd type="none" w="med" len="med"/>
              </a:ln>
              <a:effectLst/>
            </p:spPr>
          </p:cxnSp>
        </p:grpSp>
      </p:grpSp>
      <p:grpSp>
        <p:nvGrpSpPr>
          <p:cNvPr id="215" name="Group 214">
            <a:extLst>
              <a:ext uri="{FF2B5EF4-FFF2-40B4-BE49-F238E27FC236}">
                <a16:creationId xmlns:a16="http://schemas.microsoft.com/office/drawing/2014/main" id="{4CC2C92D-7507-A8BF-2054-C7877FC980A3}"/>
              </a:ext>
            </a:extLst>
          </p:cNvPr>
          <p:cNvGrpSpPr/>
          <p:nvPr/>
        </p:nvGrpSpPr>
        <p:grpSpPr>
          <a:xfrm>
            <a:off x="1299633" y="2276927"/>
            <a:ext cx="4554284" cy="2074562"/>
            <a:chOff x="1299633" y="2146300"/>
            <a:chExt cx="4554284" cy="2074562"/>
          </a:xfrm>
        </p:grpSpPr>
        <p:sp>
          <p:nvSpPr>
            <p:cNvPr id="168" name="Freeform: Shape 167">
              <a:extLst>
                <a:ext uri="{FF2B5EF4-FFF2-40B4-BE49-F238E27FC236}">
                  <a16:creationId xmlns:a16="http://schemas.microsoft.com/office/drawing/2014/main" id="{9680AB86-3554-687B-6082-804356FB83E6}"/>
                </a:ext>
              </a:extLst>
            </p:cNvPr>
            <p:cNvSpPr/>
            <p:nvPr/>
          </p:nvSpPr>
          <p:spPr bwMode="auto">
            <a:xfrm>
              <a:off x="1299633" y="2146300"/>
              <a:ext cx="4525434" cy="2015067"/>
            </a:xfrm>
            <a:custGeom>
              <a:avLst/>
              <a:gdLst>
                <a:gd name="connsiteX0" fmla="*/ 4525434 w 4525434"/>
                <a:gd name="connsiteY0" fmla="*/ 2015067 h 2015067"/>
                <a:gd name="connsiteX1" fmla="*/ 4334934 w 4525434"/>
                <a:gd name="connsiteY1" fmla="*/ 2015067 h 2015067"/>
                <a:gd name="connsiteX2" fmla="*/ 4334934 w 4525434"/>
                <a:gd name="connsiteY2" fmla="*/ 1888067 h 2015067"/>
                <a:gd name="connsiteX3" fmla="*/ 3572934 w 4525434"/>
                <a:gd name="connsiteY3" fmla="*/ 1888067 h 2015067"/>
                <a:gd name="connsiteX4" fmla="*/ 3572934 w 4525434"/>
                <a:gd name="connsiteY4" fmla="*/ 1849967 h 2015067"/>
                <a:gd name="connsiteX5" fmla="*/ 3289300 w 4525434"/>
                <a:gd name="connsiteY5" fmla="*/ 1849967 h 2015067"/>
                <a:gd name="connsiteX6" fmla="*/ 3289300 w 4525434"/>
                <a:gd name="connsiteY6" fmla="*/ 1828800 h 2015067"/>
                <a:gd name="connsiteX7" fmla="*/ 3289300 w 4525434"/>
                <a:gd name="connsiteY7" fmla="*/ 1828800 h 2015067"/>
                <a:gd name="connsiteX8" fmla="*/ 3268133 w 4525434"/>
                <a:gd name="connsiteY8" fmla="*/ 1807633 h 2015067"/>
                <a:gd name="connsiteX9" fmla="*/ 2959100 w 4525434"/>
                <a:gd name="connsiteY9" fmla="*/ 1807633 h 2015067"/>
                <a:gd name="connsiteX10" fmla="*/ 2959100 w 4525434"/>
                <a:gd name="connsiteY10" fmla="*/ 1807633 h 2015067"/>
                <a:gd name="connsiteX11" fmla="*/ 2933700 w 4525434"/>
                <a:gd name="connsiteY11" fmla="*/ 1782233 h 2015067"/>
                <a:gd name="connsiteX12" fmla="*/ 2933700 w 4525434"/>
                <a:gd name="connsiteY12" fmla="*/ 1748367 h 2015067"/>
                <a:gd name="connsiteX13" fmla="*/ 2878667 w 4525434"/>
                <a:gd name="connsiteY13" fmla="*/ 1748367 h 2015067"/>
                <a:gd name="connsiteX14" fmla="*/ 2878667 w 4525434"/>
                <a:gd name="connsiteY14" fmla="*/ 1727200 h 2015067"/>
                <a:gd name="connsiteX15" fmla="*/ 2654300 w 4525434"/>
                <a:gd name="connsiteY15" fmla="*/ 1727200 h 2015067"/>
                <a:gd name="connsiteX16" fmla="*/ 2654300 w 4525434"/>
                <a:gd name="connsiteY16" fmla="*/ 1706033 h 2015067"/>
                <a:gd name="connsiteX17" fmla="*/ 2599267 w 4525434"/>
                <a:gd name="connsiteY17" fmla="*/ 1706033 h 2015067"/>
                <a:gd name="connsiteX18" fmla="*/ 2599267 w 4525434"/>
                <a:gd name="connsiteY18" fmla="*/ 1689100 h 2015067"/>
                <a:gd name="connsiteX19" fmla="*/ 2586567 w 4525434"/>
                <a:gd name="connsiteY19" fmla="*/ 1689100 h 2015067"/>
                <a:gd name="connsiteX20" fmla="*/ 2586567 w 4525434"/>
                <a:gd name="connsiteY20" fmla="*/ 1672167 h 2015067"/>
                <a:gd name="connsiteX21" fmla="*/ 2561167 w 4525434"/>
                <a:gd name="connsiteY21" fmla="*/ 1672167 h 2015067"/>
                <a:gd name="connsiteX22" fmla="*/ 2561167 w 4525434"/>
                <a:gd name="connsiteY22" fmla="*/ 1672167 h 2015067"/>
                <a:gd name="connsiteX23" fmla="*/ 2561167 w 4525434"/>
                <a:gd name="connsiteY23" fmla="*/ 1646767 h 2015067"/>
                <a:gd name="connsiteX24" fmla="*/ 2451100 w 4525434"/>
                <a:gd name="connsiteY24" fmla="*/ 1646767 h 2015067"/>
                <a:gd name="connsiteX25" fmla="*/ 2451100 w 4525434"/>
                <a:gd name="connsiteY25" fmla="*/ 1629833 h 2015067"/>
                <a:gd name="connsiteX26" fmla="*/ 2362200 w 4525434"/>
                <a:gd name="connsiteY26" fmla="*/ 1629833 h 2015067"/>
                <a:gd name="connsiteX27" fmla="*/ 2362200 w 4525434"/>
                <a:gd name="connsiteY27" fmla="*/ 1583267 h 2015067"/>
                <a:gd name="connsiteX28" fmla="*/ 2103967 w 4525434"/>
                <a:gd name="connsiteY28" fmla="*/ 1583267 h 2015067"/>
                <a:gd name="connsiteX29" fmla="*/ 2103967 w 4525434"/>
                <a:gd name="connsiteY29" fmla="*/ 1545167 h 2015067"/>
                <a:gd name="connsiteX30" fmla="*/ 1955800 w 4525434"/>
                <a:gd name="connsiteY30" fmla="*/ 1545167 h 2015067"/>
                <a:gd name="connsiteX31" fmla="*/ 1955800 w 4525434"/>
                <a:gd name="connsiteY31" fmla="*/ 1519767 h 2015067"/>
                <a:gd name="connsiteX32" fmla="*/ 1909234 w 4525434"/>
                <a:gd name="connsiteY32" fmla="*/ 1519767 h 2015067"/>
                <a:gd name="connsiteX33" fmla="*/ 1909234 w 4525434"/>
                <a:gd name="connsiteY33" fmla="*/ 1485900 h 2015067"/>
                <a:gd name="connsiteX34" fmla="*/ 1807634 w 4525434"/>
                <a:gd name="connsiteY34" fmla="*/ 1485900 h 2015067"/>
                <a:gd name="connsiteX35" fmla="*/ 1807634 w 4525434"/>
                <a:gd name="connsiteY35" fmla="*/ 1473200 h 2015067"/>
                <a:gd name="connsiteX36" fmla="*/ 1765300 w 4525434"/>
                <a:gd name="connsiteY36" fmla="*/ 1473200 h 2015067"/>
                <a:gd name="connsiteX37" fmla="*/ 1765300 w 4525434"/>
                <a:gd name="connsiteY37" fmla="*/ 1367367 h 2015067"/>
                <a:gd name="connsiteX38" fmla="*/ 1710267 w 4525434"/>
                <a:gd name="connsiteY38" fmla="*/ 1367367 h 2015067"/>
                <a:gd name="connsiteX39" fmla="*/ 1710267 w 4525434"/>
                <a:gd name="connsiteY39" fmla="*/ 1329267 h 2015067"/>
                <a:gd name="connsiteX40" fmla="*/ 1684867 w 4525434"/>
                <a:gd name="connsiteY40" fmla="*/ 1329267 h 2015067"/>
                <a:gd name="connsiteX41" fmla="*/ 1684867 w 4525434"/>
                <a:gd name="connsiteY41" fmla="*/ 1274233 h 2015067"/>
                <a:gd name="connsiteX42" fmla="*/ 1634067 w 4525434"/>
                <a:gd name="connsiteY42" fmla="*/ 1274233 h 2015067"/>
                <a:gd name="connsiteX43" fmla="*/ 1634067 w 4525434"/>
                <a:gd name="connsiteY43" fmla="*/ 1253067 h 2015067"/>
                <a:gd name="connsiteX44" fmla="*/ 1600200 w 4525434"/>
                <a:gd name="connsiteY44" fmla="*/ 1253067 h 2015067"/>
                <a:gd name="connsiteX45" fmla="*/ 1600200 w 4525434"/>
                <a:gd name="connsiteY45" fmla="*/ 1219200 h 2015067"/>
                <a:gd name="connsiteX46" fmla="*/ 1583267 w 4525434"/>
                <a:gd name="connsiteY46" fmla="*/ 1219200 h 2015067"/>
                <a:gd name="connsiteX47" fmla="*/ 1583267 w 4525434"/>
                <a:gd name="connsiteY47" fmla="*/ 1193800 h 2015067"/>
                <a:gd name="connsiteX48" fmla="*/ 1502834 w 4525434"/>
                <a:gd name="connsiteY48" fmla="*/ 1193800 h 2015067"/>
                <a:gd name="connsiteX49" fmla="*/ 1502834 w 4525434"/>
                <a:gd name="connsiteY49" fmla="*/ 1155700 h 2015067"/>
                <a:gd name="connsiteX50" fmla="*/ 1295400 w 4525434"/>
                <a:gd name="connsiteY50" fmla="*/ 1155700 h 2015067"/>
                <a:gd name="connsiteX51" fmla="*/ 1295400 w 4525434"/>
                <a:gd name="connsiteY51" fmla="*/ 1121833 h 2015067"/>
                <a:gd name="connsiteX52" fmla="*/ 1295400 w 4525434"/>
                <a:gd name="connsiteY52" fmla="*/ 1121833 h 2015067"/>
                <a:gd name="connsiteX53" fmla="*/ 1176867 w 4525434"/>
                <a:gd name="connsiteY53" fmla="*/ 1121833 h 2015067"/>
                <a:gd name="connsiteX54" fmla="*/ 1176867 w 4525434"/>
                <a:gd name="connsiteY54" fmla="*/ 1058333 h 2015067"/>
                <a:gd name="connsiteX55" fmla="*/ 1016000 w 4525434"/>
                <a:gd name="connsiteY55" fmla="*/ 1058333 h 2015067"/>
                <a:gd name="connsiteX56" fmla="*/ 1016000 w 4525434"/>
                <a:gd name="connsiteY56" fmla="*/ 1028700 h 2015067"/>
                <a:gd name="connsiteX57" fmla="*/ 876300 w 4525434"/>
                <a:gd name="connsiteY57" fmla="*/ 1028700 h 2015067"/>
                <a:gd name="connsiteX58" fmla="*/ 876300 w 4525434"/>
                <a:gd name="connsiteY58" fmla="*/ 986367 h 2015067"/>
                <a:gd name="connsiteX59" fmla="*/ 842434 w 4525434"/>
                <a:gd name="connsiteY59" fmla="*/ 986367 h 2015067"/>
                <a:gd name="connsiteX60" fmla="*/ 859367 w 4525434"/>
                <a:gd name="connsiteY60" fmla="*/ 969434 h 2015067"/>
                <a:gd name="connsiteX61" fmla="*/ 825500 w 4525434"/>
                <a:gd name="connsiteY61" fmla="*/ 969434 h 2015067"/>
                <a:gd name="connsiteX62" fmla="*/ 825500 w 4525434"/>
                <a:gd name="connsiteY62" fmla="*/ 939800 h 2015067"/>
                <a:gd name="connsiteX63" fmla="*/ 795867 w 4525434"/>
                <a:gd name="connsiteY63" fmla="*/ 939800 h 2015067"/>
                <a:gd name="connsiteX64" fmla="*/ 795867 w 4525434"/>
                <a:gd name="connsiteY64" fmla="*/ 910167 h 2015067"/>
                <a:gd name="connsiteX65" fmla="*/ 783167 w 4525434"/>
                <a:gd name="connsiteY65" fmla="*/ 910167 h 2015067"/>
                <a:gd name="connsiteX66" fmla="*/ 783167 w 4525434"/>
                <a:gd name="connsiteY66" fmla="*/ 910167 h 2015067"/>
                <a:gd name="connsiteX67" fmla="*/ 762000 w 4525434"/>
                <a:gd name="connsiteY67" fmla="*/ 889000 h 2015067"/>
                <a:gd name="connsiteX68" fmla="*/ 762000 w 4525434"/>
                <a:gd name="connsiteY68" fmla="*/ 889000 h 2015067"/>
                <a:gd name="connsiteX69" fmla="*/ 711200 w 4525434"/>
                <a:gd name="connsiteY69" fmla="*/ 889000 h 2015067"/>
                <a:gd name="connsiteX70" fmla="*/ 711200 w 4525434"/>
                <a:gd name="connsiteY70" fmla="*/ 745067 h 2015067"/>
                <a:gd name="connsiteX71" fmla="*/ 563034 w 4525434"/>
                <a:gd name="connsiteY71" fmla="*/ 745067 h 2015067"/>
                <a:gd name="connsiteX72" fmla="*/ 563034 w 4525434"/>
                <a:gd name="connsiteY72" fmla="*/ 694267 h 2015067"/>
                <a:gd name="connsiteX73" fmla="*/ 537634 w 4525434"/>
                <a:gd name="connsiteY73" fmla="*/ 694267 h 2015067"/>
                <a:gd name="connsiteX74" fmla="*/ 537634 w 4525434"/>
                <a:gd name="connsiteY74" fmla="*/ 660400 h 2015067"/>
                <a:gd name="connsiteX75" fmla="*/ 524934 w 4525434"/>
                <a:gd name="connsiteY75" fmla="*/ 660400 h 2015067"/>
                <a:gd name="connsiteX76" fmla="*/ 524934 w 4525434"/>
                <a:gd name="connsiteY76" fmla="*/ 639233 h 2015067"/>
                <a:gd name="connsiteX77" fmla="*/ 444500 w 4525434"/>
                <a:gd name="connsiteY77" fmla="*/ 639233 h 2015067"/>
                <a:gd name="connsiteX78" fmla="*/ 444500 w 4525434"/>
                <a:gd name="connsiteY78" fmla="*/ 613833 h 2015067"/>
                <a:gd name="connsiteX79" fmla="*/ 431800 w 4525434"/>
                <a:gd name="connsiteY79" fmla="*/ 613833 h 2015067"/>
                <a:gd name="connsiteX80" fmla="*/ 431800 w 4525434"/>
                <a:gd name="connsiteY80" fmla="*/ 575733 h 2015067"/>
                <a:gd name="connsiteX81" fmla="*/ 402167 w 4525434"/>
                <a:gd name="connsiteY81" fmla="*/ 575733 h 2015067"/>
                <a:gd name="connsiteX82" fmla="*/ 402167 w 4525434"/>
                <a:gd name="connsiteY82" fmla="*/ 444500 h 2015067"/>
                <a:gd name="connsiteX83" fmla="*/ 317500 w 4525434"/>
                <a:gd name="connsiteY83" fmla="*/ 444500 h 2015067"/>
                <a:gd name="connsiteX84" fmla="*/ 300567 w 4525434"/>
                <a:gd name="connsiteY84" fmla="*/ 427567 h 2015067"/>
                <a:gd name="connsiteX85" fmla="*/ 258234 w 4525434"/>
                <a:gd name="connsiteY85" fmla="*/ 427567 h 2015067"/>
                <a:gd name="connsiteX86" fmla="*/ 258234 w 4525434"/>
                <a:gd name="connsiteY86" fmla="*/ 355600 h 2015067"/>
                <a:gd name="connsiteX87" fmla="*/ 241300 w 4525434"/>
                <a:gd name="connsiteY87" fmla="*/ 355600 h 2015067"/>
                <a:gd name="connsiteX88" fmla="*/ 241300 w 4525434"/>
                <a:gd name="connsiteY88" fmla="*/ 287867 h 2015067"/>
                <a:gd name="connsiteX89" fmla="*/ 207434 w 4525434"/>
                <a:gd name="connsiteY89" fmla="*/ 287867 h 2015067"/>
                <a:gd name="connsiteX90" fmla="*/ 207434 w 4525434"/>
                <a:gd name="connsiteY90" fmla="*/ 287867 h 2015067"/>
                <a:gd name="connsiteX91" fmla="*/ 207434 w 4525434"/>
                <a:gd name="connsiteY91" fmla="*/ 254000 h 2015067"/>
                <a:gd name="connsiteX92" fmla="*/ 165100 w 4525434"/>
                <a:gd name="connsiteY92" fmla="*/ 254000 h 2015067"/>
                <a:gd name="connsiteX93" fmla="*/ 165100 w 4525434"/>
                <a:gd name="connsiteY93" fmla="*/ 198967 h 2015067"/>
                <a:gd name="connsiteX94" fmla="*/ 127000 w 4525434"/>
                <a:gd name="connsiteY94" fmla="*/ 198967 h 2015067"/>
                <a:gd name="connsiteX95" fmla="*/ 127000 w 4525434"/>
                <a:gd name="connsiteY95" fmla="*/ 38100 h 2015067"/>
                <a:gd name="connsiteX96" fmla="*/ 97367 w 4525434"/>
                <a:gd name="connsiteY96" fmla="*/ 38100 h 2015067"/>
                <a:gd name="connsiteX97" fmla="*/ 97367 w 4525434"/>
                <a:gd name="connsiteY97" fmla="*/ 38100 h 2015067"/>
                <a:gd name="connsiteX98" fmla="*/ 97367 w 4525434"/>
                <a:gd name="connsiteY98" fmla="*/ 0 h 2015067"/>
                <a:gd name="connsiteX99" fmla="*/ 0 w 4525434"/>
                <a:gd name="connsiteY99" fmla="*/ 0 h 2015067"/>
                <a:gd name="connsiteX0" fmla="*/ 4525434 w 4525434"/>
                <a:gd name="connsiteY0" fmla="*/ 2015067 h 2015067"/>
                <a:gd name="connsiteX1" fmla="*/ 4334934 w 4525434"/>
                <a:gd name="connsiteY1" fmla="*/ 2015067 h 2015067"/>
                <a:gd name="connsiteX2" fmla="*/ 4334934 w 4525434"/>
                <a:gd name="connsiteY2" fmla="*/ 1888067 h 2015067"/>
                <a:gd name="connsiteX3" fmla="*/ 3572934 w 4525434"/>
                <a:gd name="connsiteY3" fmla="*/ 1888067 h 2015067"/>
                <a:gd name="connsiteX4" fmla="*/ 3572934 w 4525434"/>
                <a:gd name="connsiteY4" fmla="*/ 1849967 h 2015067"/>
                <a:gd name="connsiteX5" fmla="*/ 3289300 w 4525434"/>
                <a:gd name="connsiteY5" fmla="*/ 1849967 h 2015067"/>
                <a:gd name="connsiteX6" fmla="*/ 3289300 w 4525434"/>
                <a:gd name="connsiteY6" fmla="*/ 1828800 h 2015067"/>
                <a:gd name="connsiteX7" fmla="*/ 3289300 w 4525434"/>
                <a:gd name="connsiteY7" fmla="*/ 1828800 h 2015067"/>
                <a:gd name="connsiteX8" fmla="*/ 3268133 w 4525434"/>
                <a:gd name="connsiteY8" fmla="*/ 1807633 h 2015067"/>
                <a:gd name="connsiteX9" fmla="*/ 2959100 w 4525434"/>
                <a:gd name="connsiteY9" fmla="*/ 1807633 h 2015067"/>
                <a:gd name="connsiteX10" fmla="*/ 2959100 w 4525434"/>
                <a:gd name="connsiteY10" fmla="*/ 1807633 h 2015067"/>
                <a:gd name="connsiteX11" fmla="*/ 2933700 w 4525434"/>
                <a:gd name="connsiteY11" fmla="*/ 1782233 h 2015067"/>
                <a:gd name="connsiteX12" fmla="*/ 2933700 w 4525434"/>
                <a:gd name="connsiteY12" fmla="*/ 1748367 h 2015067"/>
                <a:gd name="connsiteX13" fmla="*/ 2878667 w 4525434"/>
                <a:gd name="connsiteY13" fmla="*/ 1748367 h 2015067"/>
                <a:gd name="connsiteX14" fmla="*/ 2878667 w 4525434"/>
                <a:gd name="connsiteY14" fmla="*/ 1727200 h 2015067"/>
                <a:gd name="connsiteX15" fmla="*/ 2654300 w 4525434"/>
                <a:gd name="connsiteY15" fmla="*/ 1727200 h 2015067"/>
                <a:gd name="connsiteX16" fmla="*/ 2654300 w 4525434"/>
                <a:gd name="connsiteY16" fmla="*/ 1706033 h 2015067"/>
                <a:gd name="connsiteX17" fmla="*/ 2599267 w 4525434"/>
                <a:gd name="connsiteY17" fmla="*/ 1706033 h 2015067"/>
                <a:gd name="connsiteX18" fmla="*/ 2599267 w 4525434"/>
                <a:gd name="connsiteY18" fmla="*/ 1689100 h 2015067"/>
                <a:gd name="connsiteX19" fmla="*/ 2586567 w 4525434"/>
                <a:gd name="connsiteY19" fmla="*/ 1689100 h 2015067"/>
                <a:gd name="connsiteX20" fmla="*/ 2586567 w 4525434"/>
                <a:gd name="connsiteY20" fmla="*/ 1672167 h 2015067"/>
                <a:gd name="connsiteX21" fmla="*/ 2561167 w 4525434"/>
                <a:gd name="connsiteY21" fmla="*/ 1672167 h 2015067"/>
                <a:gd name="connsiteX22" fmla="*/ 2561167 w 4525434"/>
                <a:gd name="connsiteY22" fmla="*/ 1672167 h 2015067"/>
                <a:gd name="connsiteX23" fmla="*/ 2561167 w 4525434"/>
                <a:gd name="connsiteY23" fmla="*/ 1646767 h 2015067"/>
                <a:gd name="connsiteX24" fmla="*/ 2451100 w 4525434"/>
                <a:gd name="connsiteY24" fmla="*/ 1646767 h 2015067"/>
                <a:gd name="connsiteX25" fmla="*/ 2451100 w 4525434"/>
                <a:gd name="connsiteY25" fmla="*/ 1629833 h 2015067"/>
                <a:gd name="connsiteX26" fmla="*/ 2362200 w 4525434"/>
                <a:gd name="connsiteY26" fmla="*/ 1629833 h 2015067"/>
                <a:gd name="connsiteX27" fmla="*/ 2362200 w 4525434"/>
                <a:gd name="connsiteY27" fmla="*/ 1583267 h 2015067"/>
                <a:gd name="connsiteX28" fmla="*/ 2103967 w 4525434"/>
                <a:gd name="connsiteY28" fmla="*/ 1583267 h 2015067"/>
                <a:gd name="connsiteX29" fmla="*/ 2103967 w 4525434"/>
                <a:gd name="connsiteY29" fmla="*/ 1545167 h 2015067"/>
                <a:gd name="connsiteX30" fmla="*/ 1955800 w 4525434"/>
                <a:gd name="connsiteY30" fmla="*/ 1545167 h 2015067"/>
                <a:gd name="connsiteX31" fmla="*/ 1955800 w 4525434"/>
                <a:gd name="connsiteY31" fmla="*/ 1519767 h 2015067"/>
                <a:gd name="connsiteX32" fmla="*/ 1909234 w 4525434"/>
                <a:gd name="connsiteY32" fmla="*/ 1519767 h 2015067"/>
                <a:gd name="connsiteX33" fmla="*/ 1909234 w 4525434"/>
                <a:gd name="connsiteY33" fmla="*/ 1485900 h 2015067"/>
                <a:gd name="connsiteX34" fmla="*/ 1807634 w 4525434"/>
                <a:gd name="connsiteY34" fmla="*/ 1485900 h 2015067"/>
                <a:gd name="connsiteX35" fmla="*/ 1807634 w 4525434"/>
                <a:gd name="connsiteY35" fmla="*/ 1473200 h 2015067"/>
                <a:gd name="connsiteX36" fmla="*/ 1765300 w 4525434"/>
                <a:gd name="connsiteY36" fmla="*/ 1473200 h 2015067"/>
                <a:gd name="connsiteX37" fmla="*/ 1765300 w 4525434"/>
                <a:gd name="connsiteY37" fmla="*/ 1367367 h 2015067"/>
                <a:gd name="connsiteX38" fmla="*/ 1710267 w 4525434"/>
                <a:gd name="connsiteY38" fmla="*/ 1367367 h 2015067"/>
                <a:gd name="connsiteX39" fmla="*/ 1710267 w 4525434"/>
                <a:gd name="connsiteY39" fmla="*/ 1329267 h 2015067"/>
                <a:gd name="connsiteX40" fmla="*/ 1684867 w 4525434"/>
                <a:gd name="connsiteY40" fmla="*/ 1329267 h 2015067"/>
                <a:gd name="connsiteX41" fmla="*/ 1684867 w 4525434"/>
                <a:gd name="connsiteY41" fmla="*/ 1274233 h 2015067"/>
                <a:gd name="connsiteX42" fmla="*/ 1634067 w 4525434"/>
                <a:gd name="connsiteY42" fmla="*/ 1274233 h 2015067"/>
                <a:gd name="connsiteX43" fmla="*/ 1634067 w 4525434"/>
                <a:gd name="connsiteY43" fmla="*/ 1253067 h 2015067"/>
                <a:gd name="connsiteX44" fmla="*/ 1600200 w 4525434"/>
                <a:gd name="connsiteY44" fmla="*/ 1253067 h 2015067"/>
                <a:gd name="connsiteX45" fmla="*/ 1600200 w 4525434"/>
                <a:gd name="connsiteY45" fmla="*/ 1219200 h 2015067"/>
                <a:gd name="connsiteX46" fmla="*/ 1583267 w 4525434"/>
                <a:gd name="connsiteY46" fmla="*/ 1219200 h 2015067"/>
                <a:gd name="connsiteX47" fmla="*/ 1583267 w 4525434"/>
                <a:gd name="connsiteY47" fmla="*/ 1193800 h 2015067"/>
                <a:gd name="connsiteX48" fmla="*/ 1502834 w 4525434"/>
                <a:gd name="connsiteY48" fmla="*/ 1193800 h 2015067"/>
                <a:gd name="connsiteX49" fmla="*/ 1502834 w 4525434"/>
                <a:gd name="connsiteY49" fmla="*/ 1155700 h 2015067"/>
                <a:gd name="connsiteX50" fmla="*/ 1295400 w 4525434"/>
                <a:gd name="connsiteY50" fmla="*/ 1155700 h 2015067"/>
                <a:gd name="connsiteX51" fmla="*/ 1295400 w 4525434"/>
                <a:gd name="connsiteY51" fmla="*/ 1121833 h 2015067"/>
                <a:gd name="connsiteX52" fmla="*/ 1295400 w 4525434"/>
                <a:gd name="connsiteY52" fmla="*/ 1121833 h 2015067"/>
                <a:gd name="connsiteX53" fmla="*/ 1176867 w 4525434"/>
                <a:gd name="connsiteY53" fmla="*/ 1121833 h 2015067"/>
                <a:gd name="connsiteX54" fmla="*/ 1176867 w 4525434"/>
                <a:gd name="connsiteY54" fmla="*/ 1058333 h 2015067"/>
                <a:gd name="connsiteX55" fmla="*/ 1016000 w 4525434"/>
                <a:gd name="connsiteY55" fmla="*/ 1058333 h 2015067"/>
                <a:gd name="connsiteX56" fmla="*/ 1016000 w 4525434"/>
                <a:gd name="connsiteY56" fmla="*/ 1028700 h 2015067"/>
                <a:gd name="connsiteX57" fmla="*/ 876300 w 4525434"/>
                <a:gd name="connsiteY57" fmla="*/ 1028700 h 2015067"/>
                <a:gd name="connsiteX58" fmla="*/ 876300 w 4525434"/>
                <a:gd name="connsiteY58" fmla="*/ 986367 h 2015067"/>
                <a:gd name="connsiteX59" fmla="*/ 842434 w 4525434"/>
                <a:gd name="connsiteY59" fmla="*/ 986367 h 2015067"/>
                <a:gd name="connsiteX60" fmla="*/ 859367 w 4525434"/>
                <a:gd name="connsiteY60" fmla="*/ 969434 h 2015067"/>
                <a:gd name="connsiteX61" fmla="*/ 825500 w 4525434"/>
                <a:gd name="connsiteY61" fmla="*/ 969434 h 2015067"/>
                <a:gd name="connsiteX62" fmla="*/ 825500 w 4525434"/>
                <a:gd name="connsiteY62" fmla="*/ 939800 h 2015067"/>
                <a:gd name="connsiteX63" fmla="*/ 795867 w 4525434"/>
                <a:gd name="connsiteY63" fmla="*/ 939800 h 2015067"/>
                <a:gd name="connsiteX64" fmla="*/ 795867 w 4525434"/>
                <a:gd name="connsiteY64" fmla="*/ 910167 h 2015067"/>
                <a:gd name="connsiteX65" fmla="*/ 783167 w 4525434"/>
                <a:gd name="connsiteY65" fmla="*/ 910167 h 2015067"/>
                <a:gd name="connsiteX66" fmla="*/ 783167 w 4525434"/>
                <a:gd name="connsiteY66" fmla="*/ 910167 h 2015067"/>
                <a:gd name="connsiteX67" fmla="*/ 762000 w 4525434"/>
                <a:gd name="connsiteY67" fmla="*/ 889000 h 2015067"/>
                <a:gd name="connsiteX68" fmla="*/ 762000 w 4525434"/>
                <a:gd name="connsiteY68" fmla="*/ 889000 h 2015067"/>
                <a:gd name="connsiteX69" fmla="*/ 706967 w 4525434"/>
                <a:gd name="connsiteY69" fmla="*/ 846667 h 2015067"/>
                <a:gd name="connsiteX70" fmla="*/ 711200 w 4525434"/>
                <a:gd name="connsiteY70" fmla="*/ 745067 h 2015067"/>
                <a:gd name="connsiteX71" fmla="*/ 563034 w 4525434"/>
                <a:gd name="connsiteY71" fmla="*/ 745067 h 2015067"/>
                <a:gd name="connsiteX72" fmla="*/ 563034 w 4525434"/>
                <a:gd name="connsiteY72" fmla="*/ 694267 h 2015067"/>
                <a:gd name="connsiteX73" fmla="*/ 537634 w 4525434"/>
                <a:gd name="connsiteY73" fmla="*/ 694267 h 2015067"/>
                <a:gd name="connsiteX74" fmla="*/ 537634 w 4525434"/>
                <a:gd name="connsiteY74" fmla="*/ 660400 h 2015067"/>
                <a:gd name="connsiteX75" fmla="*/ 524934 w 4525434"/>
                <a:gd name="connsiteY75" fmla="*/ 660400 h 2015067"/>
                <a:gd name="connsiteX76" fmla="*/ 524934 w 4525434"/>
                <a:gd name="connsiteY76" fmla="*/ 639233 h 2015067"/>
                <a:gd name="connsiteX77" fmla="*/ 444500 w 4525434"/>
                <a:gd name="connsiteY77" fmla="*/ 639233 h 2015067"/>
                <a:gd name="connsiteX78" fmla="*/ 444500 w 4525434"/>
                <a:gd name="connsiteY78" fmla="*/ 613833 h 2015067"/>
                <a:gd name="connsiteX79" fmla="*/ 431800 w 4525434"/>
                <a:gd name="connsiteY79" fmla="*/ 613833 h 2015067"/>
                <a:gd name="connsiteX80" fmla="*/ 431800 w 4525434"/>
                <a:gd name="connsiteY80" fmla="*/ 575733 h 2015067"/>
                <a:gd name="connsiteX81" fmla="*/ 402167 w 4525434"/>
                <a:gd name="connsiteY81" fmla="*/ 575733 h 2015067"/>
                <a:gd name="connsiteX82" fmla="*/ 402167 w 4525434"/>
                <a:gd name="connsiteY82" fmla="*/ 444500 h 2015067"/>
                <a:gd name="connsiteX83" fmla="*/ 317500 w 4525434"/>
                <a:gd name="connsiteY83" fmla="*/ 444500 h 2015067"/>
                <a:gd name="connsiteX84" fmla="*/ 300567 w 4525434"/>
                <a:gd name="connsiteY84" fmla="*/ 427567 h 2015067"/>
                <a:gd name="connsiteX85" fmla="*/ 258234 w 4525434"/>
                <a:gd name="connsiteY85" fmla="*/ 427567 h 2015067"/>
                <a:gd name="connsiteX86" fmla="*/ 258234 w 4525434"/>
                <a:gd name="connsiteY86" fmla="*/ 355600 h 2015067"/>
                <a:gd name="connsiteX87" fmla="*/ 241300 w 4525434"/>
                <a:gd name="connsiteY87" fmla="*/ 355600 h 2015067"/>
                <a:gd name="connsiteX88" fmla="*/ 241300 w 4525434"/>
                <a:gd name="connsiteY88" fmla="*/ 287867 h 2015067"/>
                <a:gd name="connsiteX89" fmla="*/ 207434 w 4525434"/>
                <a:gd name="connsiteY89" fmla="*/ 287867 h 2015067"/>
                <a:gd name="connsiteX90" fmla="*/ 207434 w 4525434"/>
                <a:gd name="connsiteY90" fmla="*/ 287867 h 2015067"/>
                <a:gd name="connsiteX91" fmla="*/ 207434 w 4525434"/>
                <a:gd name="connsiteY91" fmla="*/ 254000 h 2015067"/>
                <a:gd name="connsiteX92" fmla="*/ 165100 w 4525434"/>
                <a:gd name="connsiteY92" fmla="*/ 254000 h 2015067"/>
                <a:gd name="connsiteX93" fmla="*/ 165100 w 4525434"/>
                <a:gd name="connsiteY93" fmla="*/ 198967 h 2015067"/>
                <a:gd name="connsiteX94" fmla="*/ 127000 w 4525434"/>
                <a:gd name="connsiteY94" fmla="*/ 198967 h 2015067"/>
                <a:gd name="connsiteX95" fmla="*/ 127000 w 4525434"/>
                <a:gd name="connsiteY95" fmla="*/ 38100 h 2015067"/>
                <a:gd name="connsiteX96" fmla="*/ 97367 w 4525434"/>
                <a:gd name="connsiteY96" fmla="*/ 38100 h 2015067"/>
                <a:gd name="connsiteX97" fmla="*/ 97367 w 4525434"/>
                <a:gd name="connsiteY97" fmla="*/ 38100 h 2015067"/>
                <a:gd name="connsiteX98" fmla="*/ 97367 w 4525434"/>
                <a:gd name="connsiteY98" fmla="*/ 0 h 2015067"/>
                <a:gd name="connsiteX99" fmla="*/ 0 w 4525434"/>
                <a:gd name="connsiteY99" fmla="*/ 0 h 2015067"/>
                <a:gd name="connsiteX0" fmla="*/ 4525434 w 4525434"/>
                <a:gd name="connsiteY0" fmla="*/ 2015067 h 2015067"/>
                <a:gd name="connsiteX1" fmla="*/ 4334934 w 4525434"/>
                <a:gd name="connsiteY1" fmla="*/ 2015067 h 2015067"/>
                <a:gd name="connsiteX2" fmla="*/ 4334934 w 4525434"/>
                <a:gd name="connsiteY2" fmla="*/ 1888067 h 2015067"/>
                <a:gd name="connsiteX3" fmla="*/ 3572934 w 4525434"/>
                <a:gd name="connsiteY3" fmla="*/ 1888067 h 2015067"/>
                <a:gd name="connsiteX4" fmla="*/ 3572934 w 4525434"/>
                <a:gd name="connsiteY4" fmla="*/ 1849967 h 2015067"/>
                <a:gd name="connsiteX5" fmla="*/ 3289300 w 4525434"/>
                <a:gd name="connsiteY5" fmla="*/ 1849967 h 2015067"/>
                <a:gd name="connsiteX6" fmla="*/ 3289300 w 4525434"/>
                <a:gd name="connsiteY6" fmla="*/ 1828800 h 2015067"/>
                <a:gd name="connsiteX7" fmla="*/ 3289300 w 4525434"/>
                <a:gd name="connsiteY7" fmla="*/ 1828800 h 2015067"/>
                <a:gd name="connsiteX8" fmla="*/ 3268133 w 4525434"/>
                <a:gd name="connsiteY8" fmla="*/ 1807633 h 2015067"/>
                <a:gd name="connsiteX9" fmla="*/ 2959100 w 4525434"/>
                <a:gd name="connsiteY9" fmla="*/ 1807633 h 2015067"/>
                <a:gd name="connsiteX10" fmla="*/ 2959100 w 4525434"/>
                <a:gd name="connsiteY10" fmla="*/ 1807633 h 2015067"/>
                <a:gd name="connsiteX11" fmla="*/ 2933700 w 4525434"/>
                <a:gd name="connsiteY11" fmla="*/ 1782233 h 2015067"/>
                <a:gd name="connsiteX12" fmla="*/ 2933700 w 4525434"/>
                <a:gd name="connsiteY12" fmla="*/ 1748367 h 2015067"/>
                <a:gd name="connsiteX13" fmla="*/ 2878667 w 4525434"/>
                <a:gd name="connsiteY13" fmla="*/ 1748367 h 2015067"/>
                <a:gd name="connsiteX14" fmla="*/ 2878667 w 4525434"/>
                <a:gd name="connsiteY14" fmla="*/ 1727200 h 2015067"/>
                <a:gd name="connsiteX15" fmla="*/ 2654300 w 4525434"/>
                <a:gd name="connsiteY15" fmla="*/ 1727200 h 2015067"/>
                <a:gd name="connsiteX16" fmla="*/ 2654300 w 4525434"/>
                <a:gd name="connsiteY16" fmla="*/ 1706033 h 2015067"/>
                <a:gd name="connsiteX17" fmla="*/ 2599267 w 4525434"/>
                <a:gd name="connsiteY17" fmla="*/ 1706033 h 2015067"/>
                <a:gd name="connsiteX18" fmla="*/ 2599267 w 4525434"/>
                <a:gd name="connsiteY18" fmla="*/ 1689100 h 2015067"/>
                <a:gd name="connsiteX19" fmla="*/ 2586567 w 4525434"/>
                <a:gd name="connsiteY19" fmla="*/ 1689100 h 2015067"/>
                <a:gd name="connsiteX20" fmla="*/ 2586567 w 4525434"/>
                <a:gd name="connsiteY20" fmla="*/ 1672167 h 2015067"/>
                <a:gd name="connsiteX21" fmla="*/ 2561167 w 4525434"/>
                <a:gd name="connsiteY21" fmla="*/ 1672167 h 2015067"/>
                <a:gd name="connsiteX22" fmla="*/ 2561167 w 4525434"/>
                <a:gd name="connsiteY22" fmla="*/ 1672167 h 2015067"/>
                <a:gd name="connsiteX23" fmla="*/ 2561167 w 4525434"/>
                <a:gd name="connsiteY23" fmla="*/ 1646767 h 2015067"/>
                <a:gd name="connsiteX24" fmla="*/ 2451100 w 4525434"/>
                <a:gd name="connsiteY24" fmla="*/ 1646767 h 2015067"/>
                <a:gd name="connsiteX25" fmla="*/ 2451100 w 4525434"/>
                <a:gd name="connsiteY25" fmla="*/ 1629833 h 2015067"/>
                <a:gd name="connsiteX26" fmla="*/ 2362200 w 4525434"/>
                <a:gd name="connsiteY26" fmla="*/ 1629833 h 2015067"/>
                <a:gd name="connsiteX27" fmla="*/ 2362200 w 4525434"/>
                <a:gd name="connsiteY27" fmla="*/ 1583267 h 2015067"/>
                <a:gd name="connsiteX28" fmla="*/ 2103967 w 4525434"/>
                <a:gd name="connsiteY28" fmla="*/ 1583267 h 2015067"/>
                <a:gd name="connsiteX29" fmla="*/ 2103967 w 4525434"/>
                <a:gd name="connsiteY29" fmla="*/ 1545167 h 2015067"/>
                <a:gd name="connsiteX30" fmla="*/ 1955800 w 4525434"/>
                <a:gd name="connsiteY30" fmla="*/ 1545167 h 2015067"/>
                <a:gd name="connsiteX31" fmla="*/ 1955800 w 4525434"/>
                <a:gd name="connsiteY31" fmla="*/ 1519767 h 2015067"/>
                <a:gd name="connsiteX32" fmla="*/ 1909234 w 4525434"/>
                <a:gd name="connsiteY32" fmla="*/ 1519767 h 2015067"/>
                <a:gd name="connsiteX33" fmla="*/ 1909234 w 4525434"/>
                <a:gd name="connsiteY33" fmla="*/ 1485900 h 2015067"/>
                <a:gd name="connsiteX34" fmla="*/ 1807634 w 4525434"/>
                <a:gd name="connsiteY34" fmla="*/ 1485900 h 2015067"/>
                <a:gd name="connsiteX35" fmla="*/ 1807634 w 4525434"/>
                <a:gd name="connsiteY35" fmla="*/ 1473200 h 2015067"/>
                <a:gd name="connsiteX36" fmla="*/ 1765300 w 4525434"/>
                <a:gd name="connsiteY36" fmla="*/ 1473200 h 2015067"/>
                <a:gd name="connsiteX37" fmla="*/ 1765300 w 4525434"/>
                <a:gd name="connsiteY37" fmla="*/ 1367367 h 2015067"/>
                <a:gd name="connsiteX38" fmla="*/ 1710267 w 4525434"/>
                <a:gd name="connsiteY38" fmla="*/ 1367367 h 2015067"/>
                <a:gd name="connsiteX39" fmla="*/ 1710267 w 4525434"/>
                <a:gd name="connsiteY39" fmla="*/ 1329267 h 2015067"/>
                <a:gd name="connsiteX40" fmla="*/ 1684867 w 4525434"/>
                <a:gd name="connsiteY40" fmla="*/ 1329267 h 2015067"/>
                <a:gd name="connsiteX41" fmla="*/ 1684867 w 4525434"/>
                <a:gd name="connsiteY41" fmla="*/ 1274233 h 2015067"/>
                <a:gd name="connsiteX42" fmla="*/ 1634067 w 4525434"/>
                <a:gd name="connsiteY42" fmla="*/ 1274233 h 2015067"/>
                <a:gd name="connsiteX43" fmla="*/ 1634067 w 4525434"/>
                <a:gd name="connsiteY43" fmla="*/ 1253067 h 2015067"/>
                <a:gd name="connsiteX44" fmla="*/ 1600200 w 4525434"/>
                <a:gd name="connsiteY44" fmla="*/ 1253067 h 2015067"/>
                <a:gd name="connsiteX45" fmla="*/ 1600200 w 4525434"/>
                <a:gd name="connsiteY45" fmla="*/ 1219200 h 2015067"/>
                <a:gd name="connsiteX46" fmla="*/ 1583267 w 4525434"/>
                <a:gd name="connsiteY46" fmla="*/ 1219200 h 2015067"/>
                <a:gd name="connsiteX47" fmla="*/ 1583267 w 4525434"/>
                <a:gd name="connsiteY47" fmla="*/ 1193800 h 2015067"/>
                <a:gd name="connsiteX48" fmla="*/ 1502834 w 4525434"/>
                <a:gd name="connsiteY48" fmla="*/ 1193800 h 2015067"/>
                <a:gd name="connsiteX49" fmla="*/ 1502834 w 4525434"/>
                <a:gd name="connsiteY49" fmla="*/ 1155700 h 2015067"/>
                <a:gd name="connsiteX50" fmla="*/ 1295400 w 4525434"/>
                <a:gd name="connsiteY50" fmla="*/ 1155700 h 2015067"/>
                <a:gd name="connsiteX51" fmla="*/ 1295400 w 4525434"/>
                <a:gd name="connsiteY51" fmla="*/ 1121833 h 2015067"/>
                <a:gd name="connsiteX52" fmla="*/ 1295400 w 4525434"/>
                <a:gd name="connsiteY52" fmla="*/ 1121833 h 2015067"/>
                <a:gd name="connsiteX53" fmla="*/ 1176867 w 4525434"/>
                <a:gd name="connsiteY53" fmla="*/ 1121833 h 2015067"/>
                <a:gd name="connsiteX54" fmla="*/ 1176867 w 4525434"/>
                <a:gd name="connsiteY54" fmla="*/ 1058333 h 2015067"/>
                <a:gd name="connsiteX55" fmla="*/ 1016000 w 4525434"/>
                <a:gd name="connsiteY55" fmla="*/ 1058333 h 2015067"/>
                <a:gd name="connsiteX56" fmla="*/ 1016000 w 4525434"/>
                <a:gd name="connsiteY56" fmla="*/ 1028700 h 2015067"/>
                <a:gd name="connsiteX57" fmla="*/ 876300 w 4525434"/>
                <a:gd name="connsiteY57" fmla="*/ 1028700 h 2015067"/>
                <a:gd name="connsiteX58" fmla="*/ 876300 w 4525434"/>
                <a:gd name="connsiteY58" fmla="*/ 986367 h 2015067"/>
                <a:gd name="connsiteX59" fmla="*/ 842434 w 4525434"/>
                <a:gd name="connsiteY59" fmla="*/ 986367 h 2015067"/>
                <a:gd name="connsiteX60" fmla="*/ 850900 w 4525434"/>
                <a:gd name="connsiteY60" fmla="*/ 965201 h 2015067"/>
                <a:gd name="connsiteX61" fmla="*/ 825500 w 4525434"/>
                <a:gd name="connsiteY61" fmla="*/ 969434 h 2015067"/>
                <a:gd name="connsiteX62" fmla="*/ 825500 w 4525434"/>
                <a:gd name="connsiteY62" fmla="*/ 939800 h 2015067"/>
                <a:gd name="connsiteX63" fmla="*/ 795867 w 4525434"/>
                <a:gd name="connsiteY63" fmla="*/ 939800 h 2015067"/>
                <a:gd name="connsiteX64" fmla="*/ 795867 w 4525434"/>
                <a:gd name="connsiteY64" fmla="*/ 910167 h 2015067"/>
                <a:gd name="connsiteX65" fmla="*/ 783167 w 4525434"/>
                <a:gd name="connsiteY65" fmla="*/ 910167 h 2015067"/>
                <a:gd name="connsiteX66" fmla="*/ 783167 w 4525434"/>
                <a:gd name="connsiteY66" fmla="*/ 910167 h 2015067"/>
                <a:gd name="connsiteX67" fmla="*/ 762000 w 4525434"/>
                <a:gd name="connsiteY67" fmla="*/ 889000 h 2015067"/>
                <a:gd name="connsiteX68" fmla="*/ 762000 w 4525434"/>
                <a:gd name="connsiteY68" fmla="*/ 889000 h 2015067"/>
                <a:gd name="connsiteX69" fmla="*/ 706967 w 4525434"/>
                <a:gd name="connsiteY69" fmla="*/ 846667 h 2015067"/>
                <a:gd name="connsiteX70" fmla="*/ 711200 w 4525434"/>
                <a:gd name="connsiteY70" fmla="*/ 745067 h 2015067"/>
                <a:gd name="connsiteX71" fmla="*/ 563034 w 4525434"/>
                <a:gd name="connsiteY71" fmla="*/ 745067 h 2015067"/>
                <a:gd name="connsiteX72" fmla="*/ 563034 w 4525434"/>
                <a:gd name="connsiteY72" fmla="*/ 694267 h 2015067"/>
                <a:gd name="connsiteX73" fmla="*/ 537634 w 4525434"/>
                <a:gd name="connsiteY73" fmla="*/ 694267 h 2015067"/>
                <a:gd name="connsiteX74" fmla="*/ 537634 w 4525434"/>
                <a:gd name="connsiteY74" fmla="*/ 660400 h 2015067"/>
                <a:gd name="connsiteX75" fmla="*/ 524934 w 4525434"/>
                <a:gd name="connsiteY75" fmla="*/ 660400 h 2015067"/>
                <a:gd name="connsiteX76" fmla="*/ 524934 w 4525434"/>
                <a:gd name="connsiteY76" fmla="*/ 639233 h 2015067"/>
                <a:gd name="connsiteX77" fmla="*/ 444500 w 4525434"/>
                <a:gd name="connsiteY77" fmla="*/ 639233 h 2015067"/>
                <a:gd name="connsiteX78" fmla="*/ 444500 w 4525434"/>
                <a:gd name="connsiteY78" fmla="*/ 613833 h 2015067"/>
                <a:gd name="connsiteX79" fmla="*/ 431800 w 4525434"/>
                <a:gd name="connsiteY79" fmla="*/ 613833 h 2015067"/>
                <a:gd name="connsiteX80" fmla="*/ 431800 w 4525434"/>
                <a:gd name="connsiteY80" fmla="*/ 575733 h 2015067"/>
                <a:gd name="connsiteX81" fmla="*/ 402167 w 4525434"/>
                <a:gd name="connsiteY81" fmla="*/ 575733 h 2015067"/>
                <a:gd name="connsiteX82" fmla="*/ 402167 w 4525434"/>
                <a:gd name="connsiteY82" fmla="*/ 444500 h 2015067"/>
                <a:gd name="connsiteX83" fmla="*/ 317500 w 4525434"/>
                <a:gd name="connsiteY83" fmla="*/ 444500 h 2015067"/>
                <a:gd name="connsiteX84" fmla="*/ 300567 w 4525434"/>
                <a:gd name="connsiteY84" fmla="*/ 427567 h 2015067"/>
                <a:gd name="connsiteX85" fmla="*/ 258234 w 4525434"/>
                <a:gd name="connsiteY85" fmla="*/ 427567 h 2015067"/>
                <a:gd name="connsiteX86" fmla="*/ 258234 w 4525434"/>
                <a:gd name="connsiteY86" fmla="*/ 355600 h 2015067"/>
                <a:gd name="connsiteX87" fmla="*/ 241300 w 4525434"/>
                <a:gd name="connsiteY87" fmla="*/ 355600 h 2015067"/>
                <a:gd name="connsiteX88" fmla="*/ 241300 w 4525434"/>
                <a:gd name="connsiteY88" fmla="*/ 287867 h 2015067"/>
                <a:gd name="connsiteX89" fmla="*/ 207434 w 4525434"/>
                <a:gd name="connsiteY89" fmla="*/ 287867 h 2015067"/>
                <a:gd name="connsiteX90" fmla="*/ 207434 w 4525434"/>
                <a:gd name="connsiteY90" fmla="*/ 287867 h 2015067"/>
                <a:gd name="connsiteX91" fmla="*/ 207434 w 4525434"/>
                <a:gd name="connsiteY91" fmla="*/ 254000 h 2015067"/>
                <a:gd name="connsiteX92" fmla="*/ 165100 w 4525434"/>
                <a:gd name="connsiteY92" fmla="*/ 254000 h 2015067"/>
                <a:gd name="connsiteX93" fmla="*/ 165100 w 4525434"/>
                <a:gd name="connsiteY93" fmla="*/ 198967 h 2015067"/>
                <a:gd name="connsiteX94" fmla="*/ 127000 w 4525434"/>
                <a:gd name="connsiteY94" fmla="*/ 198967 h 2015067"/>
                <a:gd name="connsiteX95" fmla="*/ 127000 w 4525434"/>
                <a:gd name="connsiteY95" fmla="*/ 38100 h 2015067"/>
                <a:gd name="connsiteX96" fmla="*/ 97367 w 4525434"/>
                <a:gd name="connsiteY96" fmla="*/ 38100 h 2015067"/>
                <a:gd name="connsiteX97" fmla="*/ 97367 w 4525434"/>
                <a:gd name="connsiteY97" fmla="*/ 38100 h 2015067"/>
                <a:gd name="connsiteX98" fmla="*/ 97367 w 4525434"/>
                <a:gd name="connsiteY98" fmla="*/ 0 h 2015067"/>
                <a:gd name="connsiteX99" fmla="*/ 0 w 4525434"/>
                <a:gd name="connsiteY99" fmla="*/ 0 h 2015067"/>
                <a:gd name="connsiteX0" fmla="*/ 4525434 w 4525434"/>
                <a:gd name="connsiteY0" fmla="*/ 2015067 h 2015067"/>
                <a:gd name="connsiteX1" fmla="*/ 4334934 w 4525434"/>
                <a:gd name="connsiteY1" fmla="*/ 2015067 h 2015067"/>
                <a:gd name="connsiteX2" fmla="*/ 4334934 w 4525434"/>
                <a:gd name="connsiteY2" fmla="*/ 1888067 h 2015067"/>
                <a:gd name="connsiteX3" fmla="*/ 3572934 w 4525434"/>
                <a:gd name="connsiteY3" fmla="*/ 1888067 h 2015067"/>
                <a:gd name="connsiteX4" fmla="*/ 3572934 w 4525434"/>
                <a:gd name="connsiteY4" fmla="*/ 1849967 h 2015067"/>
                <a:gd name="connsiteX5" fmla="*/ 3289300 w 4525434"/>
                <a:gd name="connsiteY5" fmla="*/ 1849967 h 2015067"/>
                <a:gd name="connsiteX6" fmla="*/ 3289300 w 4525434"/>
                <a:gd name="connsiteY6" fmla="*/ 1828800 h 2015067"/>
                <a:gd name="connsiteX7" fmla="*/ 3289300 w 4525434"/>
                <a:gd name="connsiteY7" fmla="*/ 1828800 h 2015067"/>
                <a:gd name="connsiteX8" fmla="*/ 3268133 w 4525434"/>
                <a:gd name="connsiteY8" fmla="*/ 1807633 h 2015067"/>
                <a:gd name="connsiteX9" fmla="*/ 2959100 w 4525434"/>
                <a:gd name="connsiteY9" fmla="*/ 1807633 h 2015067"/>
                <a:gd name="connsiteX10" fmla="*/ 2959100 w 4525434"/>
                <a:gd name="connsiteY10" fmla="*/ 1807633 h 2015067"/>
                <a:gd name="connsiteX11" fmla="*/ 2933700 w 4525434"/>
                <a:gd name="connsiteY11" fmla="*/ 1782233 h 2015067"/>
                <a:gd name="connsiteX12" fmla="*/ 2933700 w 4525434"/>
                <a:gd name="connsiteY12" fmla="*/ 1748367 h 2015067"/>
                <a:gd name="connsiteX13" fmla="*/ 2878667 w 4525434"/>
                <a:gd name="connsiteY13" fmla="*/ 1748367 h 2015067"/>
                <a:gd name="connsiteX14" fmla="*/ 2878667 w 4525434"/>
                <a:gd name="connsiteY14" fmla="*/ 1727200 h 2015067"/>
                <a:gd name="connsiteX15" fmla="*/ 2654300 w 4525434"/>
                <a:gd name="connsiteY15" fmla="*/ 1727200 h 2015067"/>
                <a:gd name="connsiteX16" fmla="*/ 2654300 w 4525434"/>
                <a:gd name="connsiteY16" fmla="*/ 1706033 h 2015067"/>
                <a:gd name="connsiteX17" fmla="*/ 2599267 w 4525434"/>
                <a:gd name="connsiteY17" fmla="*/ 1706033 h 2015067"/>
                <a:gd name="connsiteX18" fmla="*/ 2599267 w 4525434"/>
                <a:gd name="connsiteY18" fmla="*/ 1689100 h 2015067"/>
                <a:gd name="connsiteX19" fmla="*/ 2586567 w 4525434"/>
                <a:gd name="connsiteY19" fmla="*/ 1689100 h 2015067"/>
                <a:gd name="connsiteX20" fmla="*/ 2586567 w 4525434"/>
                <a:gd name="connsiteY20" fmla="*/ 1672167 h 2015067"/>
                <a:gd name="connsiteX21" fmla="*/ 2561167 w 4525434"/>
                <a:gd name="connsiteY21" fmla="*/ 1672167 h 2015067"/>
                <a:gd name="connsiteX22" fmla="*/ 2561167 w 4525434"/>
                <a:gd name="connsiteY22" fmla="*/ 1672167 h 2015067"/>
                <a:gd name="connsiteX23" fmla="*/ 2561167 w 4525434"/>
                <a:gd name="connsiteY23" fmla="*/ 1646767 h 2015067"/>
                <a:gd name="connsiteX24" fmla="*/ 2451100 w 4525434"/>
                <a:gd name="connsiteY24" fmla="*/ 1646767 h 2015067"/>
                <a:gd name="connsiteX25" fmla="*/ 2451100 w 4525434"/>
                <a:gd name="connsiteY25" fmla="*/ 1629833 h 2015067"/>
                <a:gd name="connsiteX26" fmla="*/ 2362200 w 4525434"/>
                <a:gd name="connsiteY26" fmla="*/ 1629833 h 2015067"/>
                <a:gd name="connsiteX27" fmla="*/ 2362200 w 4525434"/>
                <a:gd name="connsiteY27" fmla="*/ 1583267 h 2015067"/>
                <a:gd name="connsiteX28" fmla="*/ 2103967 w 4525434"/>
                <a:gd name="connsiteY28" fmla="*/ 1583267 h 2015067"/>
                <a:gd name="connsiteX29" fmla="*/ 2103967 w 4525434"/>
                <a:gd name="connsiteY29" fmla="*/ 1545167 h 2015067"/>
                <a:gd name="connsiteX30" fmla="*/ 1955800 w 4525434"/>
                <a:gd name="connsiteY30" fmla="*/ 1545167 h 2015067"/>
                <a:gd name="connsiteX31" fmla="*/ 1955800 w 4525434"/>
                <a:gd name="connsiteY31" fmla="*/ 1519767 h 2015067"/>
                <a:gd name="connsiteX32" fmla="*/ 1909234 w 4525434"/>
                <a:gd name="connsiteY32" fmla="*/ 1519767 h 2015067"/>
                <a:gd name="connsiteX33" fmla="*/ 1909234 w 4525434"/>
                <a:gd name="connsiteY33" fmla="*/ 1485900 h 2015067"/>
                <a:gd name="connsiteX34" fmla="*/ 1807634 w 4525434"/>
                <a:gd name="connsiteY34" fmla="*/ 1485900 h 2015067"/>
                <a:gd name="connsiteX35" fmla="*/ 1807634 w 4525434"/>
                <a:gd name="connsiteY35" fmla="*/ 1473200 h 2015067"/>
                <a:gd name="connsiteX36" fmla="*/ 1765300 w 4525434"/>
                <a:gd name="connsiteY36" fmla="*/ 1473200 h 2015067"/>
                <a:gd name="connsiteX37" fmla="*/ 1765300 w 4525434"/>
                <a:gd name="connsiteY37" fmla="*/ 1367367 h 2015067"/>
                <a:gd name="connsiteX38" fmla="*/ 1710267 w 4525434"/>
                <a:gd name="connsiteY38" fmla="*/ 1367367 h 2015067"/>
                <a:gd name="connsiteX39" fmla="*/ 1710267 w 4525434"/>
                <a:gd name="connsiteY39" fmla="*/ 1329267 h 2015067"/>
                <a:gd name="connsiteX40" fmla="*/ 1684867 w 4525434"/>
                <a:gd name="connsiteY40" fmla="*/ 1329267 h 2015067"/>
                <a:gd name="connsiteX41" fmla="*/ 1684867 w 4525434"/>
                <a:gd name="connsiteY41" fmla="*/ 1274233 h 2015067"/>
                <a:gd name="connsiteX42" fmla="*/ 1634067 w 4525434"/>
                <a:gd name="connsiteY42" fmla="*/ 1274233 h 2015067"/>
                <a:gd name="connsiteX43" fmla="*/ 1634067 w 4525434"/>
                <a:gd name="connsiteY43" fmla="*/ 1253067 h 2015067"/>
                <a:gd name="connsiteX44" fmla="*/ 1600200 w 4525434"/>
                <a:gd name="connsiteY44" fmla="*/ 1253067 h 2015067"/>
                <a:gd name="connsiteX45" fmla="*/ 1600200 w 4525434"/>
                <a:gd name="connsiteY45" fmla="*/ 1219200 h 2015067"/>
                <a:gd name="connsiteX46" fmla="*/ 1583267 w 4525434"/>
                <a:gd name="connsiteY46" fmla="*/ 1219200 h 2015067"/>
                <a:gd name="connsiteX47" fmla="*/ 1583267 w 4525434"/>
                <a:gd name="connsiteY47" fmla="*/ 1193800 h 2015067"/>
                <a:gd name="connsiteX48" fmla="*/ 1502834 w 4525434"/>
                <a:gd name="connsiteY48" fmla="*/ 1193800 h 2015067"/>
                <a:gd name="connsiteX49" fmla="*/ 1502834 w 4525434"/>
                <a:gd name="connsiteY49" fmla="*/ 1155700 h 2015067"/>
                <a:gd name="connsiteX50" fmla="*/ 1295400 w 4525434"/>
                <a:gd name="connsiteY50" fmla="*/ 1155700 h 2015067"/>
                <a:gd name="connsiteX51" fmla="*/ 1295400 w 4525434"/>
                <a:gd name="connsiteY51" fmla="*/ 1121833 h 2015067"/>
                <a:gd name="connsiteX52" fmla="*/ 1295400 w 4525434"/>
                <a:gd name="connsiteY52" fmla="*/ 1121833 h 2015067"/>
                <a:gd name="connsiteX53" fmla="*/ 1176867 w 4525434"/>
                <a:gd name="connsiteY53" fmla="*/ 1121833 h 2015067"/>
                <a:gd name="connsiteX54" fmla="*/ 1176867 w 4525434"/>
                <a:gd name="connsiteY54" fmla="*/ 1058333 h 2015067"/>
                <a:gd name="connsiteX55" fmla="*/ 1016000 w 4525434"/>
                <a:gd name="connsiteY55" fmla="*/ 1058333 h 2015067"/>
                <a:gd name="connsiteX56" fmla="*/ 1016000 w 4525434"/>
                <a:gd name="connsiteY56" fmla="*/ 1028700 h 2015067"/>
                <a:gd name="connsiteX57" fmla="*/ 876300 w 4525434"/>
                <a:gd name="connsiteY57" fmla="*/ 1028700 h 2015067"/>
                <a:gd name="connsiteX58" fmla="*/ 876300 w 4525434"/>
                <a:gd name="connsiteY58" fmla="*/ 986367 h 2015067"/>
                <a:gd name="connsiteX59" fmla="*/ 857251 w 4525434"/>
                <a:gd name="connsiteY59" fmla="*/ 988484 h 2015067"/>
                <a:gd name="connsiteX60" fmla="*/ 850900 w 4525434"/>
                <a:gd name="connsiteY60" fmla="*/ 965201 h 2015067"/>
                <a:gd name="connsiteX61" fmla="*/ 825500 w 4525434"/>
                <a:gd name="connsiteY61" fmla="*/ 969434 h 2015067"/>
                <a:gd name="connsiteX62" fmla="*/ 825500 w 4525434"/>
                <a:gd name="connsiteY62" fmla="*/ 939800 h 2015067"/>
                <a:gd name="connsiteX63" fmla="*/ 795867 w 4525434"/>
                <a:gd name="connsiteY63" fmla="*/ 939800 h 2015067"/>
                <a:gd name="connsiteX64" fmla="*/ 795867 w 4525434"/>
                <a:gd name="connsiteY64" fmla="*/ 910167 h 2015067"/>
                <a:gd name="connsiteX65" fmla="*/ 783167 w 4525434"/>
                <a:gd name="connsiteY65" fmla="*/ 910167 h 2015067"/>
                <a:gd name="connsiteX66" fmla="*/ 783167 w 4525434"/>
                <a:gd name="connsiteY66" fmla="*/ 910167 h 2015067"/>
                <a:gd name="connsiteX67" fmla="*/ 762000 w 4525434"/>
                <a:gd name="connsiteY67" fmla="*/ 889000 h 2015067"/>
                <a:gd name="connsiteX68" fmla="*/ 762000 w 4525434"/>
                <a:gd name="connsiteY68" fmla="*/ 889000 h 2015067"/>
                <a:gd name="connsiteX69" fmla="*/ 706967 w 4525434"/>
                <a:gd name="connsiteY69" fmla="*/ 846667 h 2015067"/>
                <a:gd name="connsiteX70" fmla="*/ 711200 w 4525434"/>
                <a:gd name="connsiteY70" fmla="*/ 745067 h 2015067"/>
                <a:gd name="connsiteX71" fmla="*/ 563034 w 4525434"/>
                <a:gd name="connsiteY71" fmla="*/ 745067 h 2015067"/>
                <a:gd name="connsiteX72" fmla="*/ 563034 w 4525434"/>
                <a:gd name="connsiteY72" fmla="*/ 694267 h 2015067"/>
                <a:gd name="connsiteX73" fmla="*/ 537634 w 4525434"/>
                <a:gd name="connsiteY73" fmla="*/ 694267 h 2015067"/>
                <a:gd name="connsiteX74" fmla="*/ 537634 w 4525434"/>
                <a:gd name="connsiteY74" fmla="*/ 660400 h 2015067"/>
                <a:gd name="connsiteX75" fmla="*/ 524934 w 4525434"/>
                <a:gd name="connsiteY75" fmla="*/ 660400 h 2015067"/>
                <a:gd name="connsiteX76" fmla="*/ 524934 w 4525434"/>
                <a:gd name="connsiteY76" fmla="*/ 639233 h 2015067"/>
                <a:gd name="connsiteX77" fmla="*/ 444500 w 4525434"/>
                <a:gd name="connsiteY77" fmla="*/ 639233 h 2015067"/>
                <a:gd name="connsiteX78" fmla="*/ 444500 w 4525434"/>
                <a:gd name="connsiteY78" fmla="*/ 613833 h 2015067"/>
                <a:gd name="connsiteX79" fmla="*/ 431800 w 4525434"/>
                <a:gd name="connsiteY79" fmla="*/ 613833 h 2015067"/>
                <a:gd name="connsiteX80" fmla="*/ 431800 w 4525434"/>
                <a:gd name="connsiteY80" fmla="*/ 575733 h 2015067"/>
                <a:gd name="connsiteX81" fmla="*/ 402167 w 4525434"/>
                <a:gd name="connsiteY81" fmla="*/ 575733 h 2015067"/>
                <a:gd name="connsiteX82" fmla="*/ 402167 w 4525434"/>
                <a:gd name="connsiteY82" fmla="*/ 444500 h 2015067"/>
                <a:gd name="connsiteX83" fmla="*/ 317500 w 4525434"/>
                <a:gd name="connsiteY83" fmla="*/ 444500 h 2015067"/>
                <a:gd name="connsiteX84" fmla="*/ 300567 w 4525434"/>
                <a:gd name="connsiteY84" fmla="*/ 427567 h 2015067"/>
                <a:gd name="connsiteX85" fmla="*/ 258234 w 4525434"/>
                <a:gd name="connsiteY85" fmla="*/ 427567 h 2015067"/>
                <a:gd name="connsiteX86" fmla="*/ 258234 w 4525434"/>
                <a:gd name="connsiteY86" fmla="*/ 355600 h 2015067"/>
                <a:gd name="connsiteX87" fmla="*/ 241300 w 4525434"/>
                <a:gd name="connsiteY87" fmla="*/ 355600 h 2015067"/>
                <a:gd name="connsiteX88" fmla="*/ 241300 w 4525434"/>
                <a:gd name="connsiteY88" fmla="*/ 287867 h 2015067"/>
                <a:gd name="connsiteX89" fmla="*/ 207434 w 4525434"/>
                <a:gd name="connsiteY89" fmla="*/ 287867 h 2015067"/>
                <a:gd name="connsiteX90" fmla="*/ 207434 w 4525434"/>
                <a:gd name="connsiteY90" fmla="*/ 287867 h 2015067"/>
                <a:gd name="connsiteX91" fmla="*/ 207434 w 4525434"/>
                <a:gd name="connsiteY91" fmla="*/ 254000 h 2015067"/>
                <a:gd name="connsiteX92" fmla="*/ 165100 w 4525434"/>
                <a:gd name="connsiteY92" fmla="*/ 254000 h 2015067"/>
                <a:gd name="connsiteX93" fmla="*/ 165100 w 4525434"/>
                <a:gd name="connsiteY93" fmla="*/ 198967 h 2015067"/>
                <a:gd name="connsiteX94" fmla="*/ 127000 w 4525434"/>
                <a:gd name="connsiteY94" fmla="*/ 198967 h 2015067"/>
                <a:gd name="connsiteX95" fmla="*/ 127000 w 4525434"/>
                <a:gd name="connsiteY95" fmla="*/ 38100 h 2015067"/>
                <a:gd name="connsiteX96" fmla="*/ 97367 w 4525434"/>
                <a:gd name="connsiteY96" fmla="*/ 38100 h 2015067"/>
                <a:gd name="connsiteX97" fmla="*/ 97367 w 4525434"/>
                <a:gd name="connsiteY97" fmla="*/ 38100 h 2015067"/>
                <a:gd name="connsiteX98" fmla="*/ 97367 w 4525434"/>
                <a:gd name="connsiteY98" fmla="*/ 0 h 2015067"/>
                <a:gd name="connsiteX99" fmla="*/ 0 w 4525434"/>
                <a:gd name="connsiteY99" fmla="*/ 0 h 2015067"/>
                <a:gd name="connsiteX0" fmla="*/ 4525434 w 4525434"/>
                <a:gd name="connsiteY0" fmla="*/ 2015067 h 2015067"/>
                <a:gd name="connsiteX1" fmla="*/ 4334934 w 4525434"/>
                <a:gd name="connsiteY1" fmla="*/ 2015067 h 2015067"/>
                <a:gd name="connsiteX2" fmla="*/ 4334934 w 4525434"/>
                <a:gd name="connsiteY2" fmla="*/ 1888067 h 2015067"/>
                <a:gd name="connsiteX3" fmla="*/ 3572934 w 4525434"/>
                <a:gd name="connsiteY3" fmla="*/ 1888067 h 2015067"/>
                <a:gd name="connsiteX4" fmla="*/ 3572934 w 4525434"/>
                <a:gd name="connsiteY4" fmla="*/ 1849967 h 2015067"/>
                <a:gd name="connsiteX5" fmla="*/ 3289300 w 4525434"/>
                <a:gd name="connsiteY5" fmla="*/ 1849967 h 2015067"/>
                <a:gd name="connsiteX6" fmla="*/ 3289300 w 4525434"/>
                <a:gd name="connsiteY6" fmla="*/ 1828800 h 2015067"/>
                <a:gd name="connsiteX7" fmla="*/ 3289300 w 4525434"/>
                <a:gd name="connsiteY7" fmla="*/ 1828800 h 2015067"/>
                <a:gd name="connsiteX8" fmla="*/ 3268133 w 4525434"/>
                <a:gd name="connsiteY8" fmla="*/ 1807633 h 2015067"/>
                <a:gd name="connsiteX9" fmla="*/ 2959100 w 4525434"/>
                <a:gd name="connsiteY9" fmla="*/ 1807633 h 2015067"/>
                <a:gd name="connsiteX10" fmla="*/ 2959100 w 4525434"/>
                <a:gd name="connsiteY10" fmla="*/ 1807633 h 2015067"/>
                <a:gd name="connsiteX11" fmla="*/ 2933700 w 4525434"/>
                <a:gd name="connsiteY11" fmla="*/ 1782233 h 2015067"/>
                <a:gd name="connsiteX12" fmla="*/ 2933700 w 4525434"/>
                <a:gd name="connsiteY12" fmla="*/ 1748367 h 2015067"/>
                <a:gd name="connsiteX13" fmla="*/ 2878667 w 4525434"/>
                <a:gd name="connsiteY13" fmla="*/ 1748367 h 2015067"/>
                <a:gd name="connsiteX14" fmla="*/ 2878667 w 4525434"/>
                <a:gd name="connsiteY14" fmla="*/ 1727200 h 2015067"/>
                <a:gd name="connsiteX15" fmla="*/ 2654300 w 4525434"/>
                <a:gd name="connsiteY15" fmla="*/ 1727200 h 2015067"/>
                <a:gd name="connsiteX16" fmla="*/ 2654300 w 4525434"/>
                <a:gd name="connsiteY16" fmla="*/ 1706033 h 2015067"/>
                <a:gd name="connsiteX17" fmla="*/ 2599267 w 4525434"/>
                <a:gd name="connsiteY17" fmla="*/ 1706033 h 2015067"/>
                <a:gd name="connsiteX18" fmla="*/ 2599267 w 4525434"/>
                <a:gd name="connsiteY18" fmla="*/ 1689100 h 2015067"/>
                <a:gd name="connsiteX19" fmla="*/ 2586567 w 4525434"/>
                <a:gd name="connsiteY19" fmla="*/ 1689100 h 2015067"/>
                <a:gd name="connsiteX20" fmla="*/ 2586567 w 4525434"/>
                <a:gd name="connsiteY20" fmla="*/ 1672167 h 2015067"/>
                <a:gd name="connsiteX21" fmla="*/ 2561167 w 4525434"/>
                <a:gd name="connsiteY21" fmla="*/ 1672167 h 2015067"/>
                <a:gd name="connsiteX22" fmla="*/ 2561167 w 4525434"/>
                <a:gd name="connsiteY22" fmla="*/ 1672167 h 2015067"/>
                <a:gd name="connsiteX23" fmla="*/ 2561167 w 4525434"/>
                <a:gd name="connsiteY23" fmla="*/ 1646767 h 2015067"/>
                <a:gd name="connsiteX24" fmla="*/ 2451100 w 4525434"/>
                <a:gd name="connsiteY24" fmla="*/ 1646767 h 2015067"/>
                <a:gd name="connsiteX25" fmla="*/ 2451100 w 4525434"/>
                <a:gd name="connsiteY25" fmla="*/ 1629833 h 2015067"/>
                <a:gd name="connsiteX26" fmla="*/ 2362200 w 4525434"/>
                <a:gd name="connsiteY26" fmla="*/ 1629833 h 2015067"/>
                <a:gd name="connsiteX27" fmla="*/ 2362200 w 4525434"/>
                <a:gd name="connsiteY27" fmla="*/ 1583267 h 2015067"/>
                <a:gd name="connsiteX28" fmla="*/ 2103967 w 4525434"/>
                <a:gd name="connsiteY28" fmla="*/ 1583267 h 2015067"/>
                <a:gd name="connsiteX29" fmla="*/ 2103967 w 4525434"/>
                <a:gd name="connsiteY29" fmla="*/ 1545167 h 2015067"/>
                <a:gd name="connsiteX30" fmla="*/ 1955800 w 4525434"/>
                <a:gd name="connsiteY30" fmla="*/ 1545167 h 2015067"/>
                <a:gd name="connsiteX31" fmla="*/ 1955800 w 4525434"/>
                <a:gd name="connsiteY31" fmla="*/ 1519767 h 2015067"/>
                <a:gd name="connsiteX32" fmla="*/ 1909234 w 4525434"/>
                <a:gd name="connsiteY32" fmla="*/ 1519767 h 2015067"/>
                <a:gd name="connsiteX33" fmla="*/ 1909234 w 4525434"/>
                <a:gd name="connsiteY33" fmla="*/ 1485900 h 2015067"/>
                <a:gd name="connsiteX34" fmla="*/ 1807634 w 4525434"/>
                <a:gd name="connsiteY34" fmla="*/ 1485900 h 2015067"/>
                <a:gd name="connsiteX35" fmla="*/ 1807634 w 4525434"/>
                <a:gd name="connsiteY35" fmla="*/ 1473200 h 2015067"/>
                <a:gd name="connsiteX36" fmla="*/ 1765300 w 4525434"/>
                <a:gd name="connsiteY36" fmla="*/ 1473200 h 2015067"/>
                <a:gd name="connsiteX37" fmla="*/ 1765300 w 4525434"/>
                <a:gd name="connsiteY37" fmla="*/ 1367367 h 2015067"/>
                <a:gd name="connsiteX38" fmla="*/ 1710267 w 4525434"/>
                <a:gd name="connsiteY38" fmla="*/ 1367367 h 2015067"/>
                <a:gd name="connsiteX39" fmla="*/ 1710267 w 4525434"/>
                <a:gd name="connsiteY39" fmla="*/ 1329267 h 2015067"/>
                <a:gd name="connsiteX40" fmla="*/ 1684867 w 4525434"/>
                <a:gd name="connsiteY40" fmla="*/ 1329267 h 2015067"/>
                <a:gd name="connsiteX41" fmla="*/ 1684867 w 4525434"/>
                <a:gd name="connsiteY41" fmla="*/ 1274233 h 2015067"/>
                <a:gd name="connsiteX42" fmla="*/ 1634067 w 4525434"/>
                <a:gd name="connsiteY42" fmla="*/ 1274233 h 2015067"/>
                <a:gd name="connsiteX43" fmla="*/ 1634067 w 4525434"/>
                <a:gd name="connsiteY43" fmla="*/ 1253067 h 2015067"/>
                <a:gd name="connsiteX44" fmla="*/ 1600200 w 4525434"/>
                <a:gd name="connsiteY44" fmla="*/ 1253067 h 2015067"/>
                <a:gd name="connsiteX45" fmla="*/ 1600200 w 4525434"/>
                <a:gd name="connsiteY45" fmla="*/ 1219200 h 2015067"/>
                <a:gd name="connsiteX46" fmla="*/ 1583267 w 4525434"/>
                <a:gd name="connsiteY46" fmla="*/ 1219200 h 2015067"/>
                <a:gd name="connsiteX47" fmla="*/ 1583267 w 4525434"/>
                <a:gd name="connsiteY47" fmla="*/ 1193800 h 2015067"/>
                <a:gd name="connsiteX48" fmla="*/ 1502834 w 4525434"/>
                <a:gd name="connsiteY48" fmla="*/ 1193800 h 2015067"/>
                <a:gd name="connsiteX49" fmla="*/ 1502834 w 4525434"/>
                <a:gd name="connsiteY49" fmla="*/ 1155700 h 2015067"/>
                <a:gd name="connsiteX50" fmla="*/ 1295400 w 4525434"/>
                <a:gd name="connsiteY50" fmla="*/ 1155700 h 2015067"/>
                <a:gd name="connsiteX51" fmla="*/ 1295400 w 4525434"/>
                <a:gd name="connsiteY51" fmla="*/ 1121833 h 2015067"/>
                <a:gd name="connsiteX52" fmla="*/ 1295400 w 4525434"/>
                <a:gd name="connsiteY52" fmla="*/ 1121833 h 2015067"/>
                <a:gd name="connsiteX53" fmla="*/ 1176867 w 4525434"/>
                <a:gd name="connsiteY53" fmla="*/ 1121833 h 2015067"/>
                <a:gd name="connsiteX54" fmla="*/ 1176867 w 4525434"/>
                <a:gd name="connsiteY54" fmla="*/ 1058333 h 2015067"/>
                <a:gd name="connsiteX55" fmla="*/ 1016000 w 4525434"/>
                <a:gd name="connsiteY55" fmla="*/ 1058333 h 2015067"/>
                <a:gd name="connsiteX56" fmla="*/ 1016000 w 4525434"/>
                <a:gd name="connsiteY56" fmla="*/ 1028700 h 2015067"/>
                <a:gd name="connsiteX57" fmla="*/ 876300 w 4525434"/>
                <a:gd name="connsiteY57" fmla="*/ 1028700 h 2015067"/>
                <a:gd name="connsiteX58" fmla="*/ 876300 w 4525434"/>
                <a:gd name="connsiteY58" fmla="*/ 986367 h 2015067"/>
                <a:gd name="connsiteX59" fmla="*/ 857251 w 4525434"/>
                <a:gd name="connsiteY59" fmla="*/ 988484 h 2015067"/>
                <a:gd name="connsiteX60" fmla="*/ 850900 w 4525434"/>
                <a:gd name="connsiteY60" fmla="*/ 965201 h 2015067"/>
                <a:gd name="connsiteX61" fmla="*/ 825500 w 4525434"/>
                <a:gd name="connsiteY61" fmla="*/ 969434 h 2015067"/>
                <a:gd name="connsiteX62" fmla="*/ 825500 w 4525434"/>
                <a:gd name="connsiteY62" fmla="*/ 939800 h 2015067"/>
                <a:gd name="connsiteX63" fmla="*/ 795867 w 4525434"/>
                <a:gd name="connsiteY63" fmla="*/ 939800 h 2015067"/>
                <a:gd name="connsiteX64" fmla="*/ 795867 w 4525434"/>
                <a:gd name="connsiteY64" fmla="*/ 910167 h 2015067"/>
                <a:gd name="connsiteX65" fmla="*/ 783167 w 4525434"/>
                <a:gd name="connsiteY65" fmla="*/ 910167 h 2015067"/>
                <a:gd name="connsiteX66" fmla="*/ 783167 w 4525434"/>
                <a:gd name="connsiteY66" fmla="*/ 910167 h 2015067"/>
                <a:gd name="connsiteX67" fmla="*/ 762000 w 4525434"/>
                <a:gd name="connsiteY67" fmla="*/ 889000 h 2015067"/>
                <a:gd name="connsiteX68" fmla="*/ 736600 w 4525434"/>
                <a:gd name="connsiteY68" fmla="*/ 846138 h 2015067"/>
                <a:gd name="connsiteX69" fmla="*/ 706967 w 4525434"/>
                <a:gd name="connsiteY69" fmla="*/ 846667 h 2015067"/>
                <a:gd name="connsiteX70" fmla="*/ 711200 w 4525434"/>
                <a:gd name="connsiteY70" fmla="*/ 745067 h 2015067"/>
                <a:gd name="connsiteX71" fmla="*/ 563034 w 4525434"/>
                <a:gd name="connsiteY71" fmla="*/ 745067 h 2015067"/>
                <a:gd name="connsiteX72" fmla="*/ 563034 w 4525434"/>
                <a:gd name="connsiteY72" fmla="*/ 694267 h 2015067"/>
                <a:gd name="connsiteX73" fmla="*/ 537634 w 4525434"/>
                <a:gd name="connsiteY73" fmla="*/ 694267 h 2015067"/>
                <a:gd name="connsiteX74" fmla="*/ 537634 w 4525434"/>
                <a:gd name="connsiteY74" fmla="*/ 660400 h 2015067"/>
                <a:gd name="connsiteX75" fmla="*/ 524934 w 4525434"/>
                <a:gd name="connsiteY75" fmla="*/ 660400 h 2015067"/>
                <a:gd name="connsiteX76" fmla="*/ 524934 w 4525434"/>
                <a:gd name="connsiteY76" fmla="*/ 639233 h 2015067"/>
                <a:gd name="connsiteX77" fmla="*/ 444500 w 4525434"/>
                <a:gd name="connsiteY77" fmla="*/ 639233 h 2015067"/>
                <a:gd name="connsiteX78" fmla="*/ 444500 w 4525434"/>
                <a:gd name="connsiteY78" fmla="*/ 613833 h 2015067"/>
                <a:gd name="connsiteX79" fmla="*/ 431800 w 4525434"/>
                <a:gd name="connsiteY79" fmla="*/ 613833 h 2015067"/>
                <a:gd name="connsiteX80" fmla="*/ 431800 w 4525434"/>
                <a:gd name="connsiteY80" fmla="*/ 575733 h 2015067"/>
                <a:gd name="connsiteX81" fmla="*/ 402167 w 4525434"/>
                <a:gd name="connsiteY81" fmla="*/ 575733 h 2015067"/>
                <a:gd name="connsiteX82" fmla="*/ 402167 w 4525434"/>
                <a:gd name="connsiteY82" fmla="*/ 444500 h 2015067"/>
                <a:gd name="connsiteX83" fmla="*/ 317500 w 4525434"/>
                <a:gd name="connsiteY83" fmla="*/ 444500 h 2015067"/>
                <a:gd name="connsiteX84" fmla="*/ 300567 w 4525434"/>
                <a:gd name="connsiteY84" fmla="*/ 427567 h 2015067"/>
                <a:gd name="connsiteX85" fmla="*/ 258234 w 4525434"/>
                <a:gd name="connsiteY85" fmla="*/ 427567 h 2015067"/>
                <a:gd name="connsiteX86" fmla="*/ 258234 w 4525434"/>
                <a:gd name="connsiteY86" fmla="*/ 355600 h 2015067"/>
                <a:gd name="connsiteX87" fmla="*/ 241300 w 4525434"/>
                <a:gd name="connsiteY87" fmla="*/ 355600 h 2015067"/>
                <a:gd name="connsiteX88" fmla="*/ 241300 w 4525434"/>
                <a:gd name="connsiteY88" fmla="*/ 287867 h 2015067"/>
                <a:gd name="connsiteX89" fmla="*/ 207434 w 4525434"/>
                <a:gd name="connsiteY89" fmla="*/ 287867 h 2015067"/>
                <a:gd name="connsiteX90" fmla="*/ 207434 w 4525434"/>
                <a:gd name="connsiteY90" fmla="*/ 287867 h 2015067"/>
                <a:gd name="connsiteX91" fmla="*/ 207434 w 4525434"/>
                <a:gd name="connsiteY91" fmla="*/ 254000 h 2015067"/>
                <a:gd name="connsiteX92" fmla="*/ 165100 w 4525434"/>
                <a:gd name="connsiteY92" fmla="*/ 254000 h 2015067"/>
                <a:gd name="connsiteX93" fmla="*/ 165100 w 4525434"/>
                <a:gd name="connsiteY93" fmla="*/ 198967 h 2015067"/>
                <a:gd name="connsiteX94" fmla="*/ 127000 w 4525434"/>
                <a:gd name="connsiteY94" fmla="*/ 198967 h 2015067"/>
                <a:gd name="connsiteX95" fmla="*/ 127000 w 4525434"/>
                <a:gd name="connsiteY95" fmla="*/ 38100 h 2015067"/>
                <a:gd name="connsiteX96" fmla="*/ 97367 w 4525434"/>
                <a:gd name="connsiteY96" fmla="*/ 38100 h 2015067"/>
                <a:gd name="connsiteX97" fmla="*/ 97367 w 4525434"/>
                <a:gd name="connsiteY97" fmla="*/ 38100 h 2015067"/>
                <a:gd name="connsiteX98" fmla="*/ 97367 w 4525434"/>
                <a:gd name="connsiteY98" fmla="*/ 0 h 2015067"/>
                <a:gd name="connsiteX99" fmla="*/ 0 w 4525434"/>
                <a:gd name="connsiteY99" fmla="*/ 0 h 2015067"/>
                <a:gd name="connsiteX0" fmla="*/ 4525434 w 4525434"/>
                <a:gd name="connsiteY0" fmla="*/ 2015067 h 2015067"/>
                <a:gd name="connsiteX1" fmla="*/ 4334934 w 4525434"/>
                <a:gd name="connsiteY1" fmla="*/ 2015067 h 2015067"/>
                <a:gd name="connsiteX2" fmla="*/ 4334934 w 4525434"/>
                <a:gd name="connsiteY2" fmla="*/ 1888067 h 2015067"/>
                <a:gd name="connsiteX3" fmla="*/ 3572934 w 4525434"/>
                <a:gd name="connsiteY3" fmla="*/ 1888067 h 2015067"/>
                <a:gd name="connsiteX4" fmla="*/ 3572934 w 4525434"/>
                <a:gd name="connsiteY4" fmla="*/ 1849967 h 2015067"/>
                <a:gd name="connsiteX5" fmla="*/ 3289300 w 4525434"/>
                <a:gd name="connsiteY5" fmla="*/ 1849967 h 2015067"/>
                <a:gd name="connsiteX6" fmla="*/ 3289300 w 4525434"/>
                <a:gd name="connsiteY6" fmla="*/ 1828800 h 2015067"/>
                <a:gd name="connsiteX7" fmla="*/ 3289300 w 4525434"/>
                <a:gd name="connsiteY7" fmla="*/ 1828800 h 2015067"/>
                <a:gd name="connsiteX8" fmla="*/ 3268133 w 4525434"/>
                <a:gd name="connsiteY8" fmla="*/ 1807633 h 2015067"/>
                <a:gd name="connsiteX9" fmla="*/ 2959100 w 4525434"/>
                <a:gd name="connsiteY9" fmla="*/ 1807633 h 2015067"/>
                <a:gd name="connsiteX10" fmla="*/ 2959100 w 4525434"/>
                <a:gd name="connsiteY10" fmla="*/ 1807633 h 2015067"/>
                <a:gd name="connsiteX11" fmla="*/ 2933700 w 4525434"/>
                <a:gd name="connsiteY11" fmla="*/ 1782233 h 2015067"/>
                <a:gd name="connsiteX12" fmla="*/ 2933700 w 4525434"/>
                <a:gd name="connsiteY12" fmla="*/ 1748367 h 2015067"/>
                <a:gd name="connsiteX13" fmla="*/ 2878667 w 4525434"/>
                <a:gd name="connsiteY13" fmla="*/ 1748367 h 2015067"/>
                <a:gd name="connsiteX14" fmla="*/ 2878667 w 4525434"/>
                <a:gd name="connsiteY14" fmla="*/ 1727200 h 2015067"/>
                <a:gd name="connsiteX15" fmla="*/ 2654300 w 4525434"/>
                <a:gd name="connsiteY15" fmla="*/ 1727200 h 2015067"/>
                <a:gd name="connsiteX16" fmla="*/ 2654300 w 4525434"/>
                <a:gd name="connsiteY16" fmla="*/ 1706033 h 2015067"/>
                <a:gd name="connsiteX17" fmla="*/ 2599267 w 4525434"/>
                <a:gd name="connsiteY17" fmla="*/ 1706033 h 2015067"/>
                <a:gd name="connsiteX18" fmla="*/ 2599267 w 4525434"/>
                <a:gd name="connsiteY18" fmla="*/ 1689100 h 2015067"/>
                <a:gd name="connsiteX19" fmla="*/ 2586567 w 4525434"/>
                <a:gd name="connsiteY19" fmla="*/ 1689100 h 2015067"/>
                <a:gd name="connsiteX20" fmla="*/ 2586567 w 4525434"/>
                <a:gd name="connsiteY20" fmla="*/ 1672167 h 2015067"/>
                <a:gd name="connsiteX21" fmla="*/ 2561167 w 4525434"/>
                <a:gd name="connsiteY21" fmla="*/ 1672167 h 2015067"/>
                <a:gd name="connsiteX22" fmla="*/ 2561167 w 4525434"/>
                <a:gd name="connsiteY22" fmla="*/ 1672167 h 2015067"/>
                <a:gd name="connsiteX23" fmla="*/ 2561167 w 4525434"/>
                <a:gd name="connsiteY23" fmla="*/ 1646767 h 2015067"/>
                <a:gd name="connsiteX24" fmla="*/ 2451100 w 4525434"/>
                <a:gd name="connsiteY24" fmla="*/ 1646767 h 2015067"/>
                <a:gd name="connsiteX25" fmla="*/ 2451100 w 4525434"/>
                <a:gd name="connsiteY25" fmla="*/ 1629833 h 2015067"/>
                <a:gd name="connsiteX26" fmla="*/ 2362200 w 4525434"/>
                <a:gd name="connsiteY26" fmla="*/ 1629833 h 2015067"/>
                <a:gd name="connsiteX27" fmla="*/ 2362200 w 4525434"/>
                <a:gd name="connsiteY27" fmla="*/ 1583267 h 2015067"/>
                <a:gd name="connsiteX28" fmla="*/ 2103967 w 4525434"/>
                <a:gd name="connsiteY28" fmla="*/ 1583267 h 2015067"/>
                <a:gd name="connsiteX29" fmla="*/ 2103967 w 4525434"/>
                <a:gd name="connsiteY29" fmla="*/ 1545167 h 2015067"/>
                <a:gd name="connsiteX30" fmla="*/ 1955800 w 4525434"/>
                <a:gd name="connsiteY30" fmla="*/ 1545167 h 2015067"/>
                <a:gd name="connsiteX31" fmla="*/ 1955800 w 4525434"/>
                <a:gd name="connsiteY31" fmla="*/ 1519767 h 2015067"/>
                <a:gd name="connsiteX32" fmla="*/ 1909234 w 4525434"/>
                <a:gd name="connsiteY32" fmla="*/ 1519767 h 2015067"/>
                <a:gd name="connsiteX33" fmla="*/ 1909234 w 4525434"/>
                <a:gd name="connsiteY33" fmla="*/ 1485900 h 2015067"/>
                <a:gd name="connsiteX34" fmla="*/ 1807634 w 4525434"/>
                <a:gd name="connsiteY34" fmla="*/ 1485900 h 2015067"/>
                <a:gd name="connsiteX35" fmla="*/ 1807634 w 4525434"/>
                <a:gd name="connsiteY35" fmla="*/ 1473200 h 2015067"/>
                <a:gd name="connsiteX36" fmla="*/ 1765300 w 4525434"/>
                <a:gd name="connsiteY36" fmla="*/ 1473200 h 2015067"/>
                <a:gd name="connsiteX37" fmla="*/ 1765300 w 4525434"/>
                <a:gd name="connsiteY37" fmla="*/ 1367367 h 2015067"/>
                <a:gd name="connsiteX38" fmla="*/ 1710267 w 4525434"/>
                <a:gd name="connsiteY38" fmla="*/ 1367367 h 2015067"/>
                <a:gd name="connsiteX39" fmla="*/ 1710267 w 4525434"/>
                <a:gd name="connsiteY39" fmla="*/ 1329267 h 2015067"/>
                <a:gd name="connsiteX40" fmla="*/ 1684867 w 4525434"/>
                <a:gd name="connsiteY40" fmla="*/ 1329267 h 2015067"/>
                <a:gd name="connsiteX41" fmla="*/ 1684867 w 4525434"/>
                <a:gd name="connsiteY41" fmla="*/ 1274233 h 2015067"/>
                <a:gd name="connsiteX42" fmla="*/ 1634067 w 4525434"/>
                <a:gd name="connsiteY42" fmla="*/ 1274233 h 2015067"/>
                <a:gd name="connsiteX43" fmla="*/ 1634067 w 4525434"/>
                <a:gd name="connsiteY43" fmla="*/ 1253067 h 2015067"/>
                <a:gd name="connsiteX44" fmla="*/ 1600200 w 4525434"/>
                <a:gd name="connsiteY44" fmla="*/ 1253067 h 2015067"/>
                <a:gd name="connsiteX45" fmla="*/ 1600200 w 4525434"/>
                <a:gd name="connsiteY45" fmla="*/ 1219200 h 2015067"/>
                <a:gd name="connsiteX46" fmla="*/ 1583267 w 4525434"/>
                <a:gd name="connsiteY46" fmla="*/ 1219200 h 2015067"/>
                <a:gd name="connsiteX47" fmla="*/ 1583267 w 4525434"/>
                <a:gd name="connsiteY47" fmla="*/ 1193800 h 2015067"/>
                <a:gd name="connsiteX48" fmla="*/ 1502834 w 4525434"/>
                <a:gd name="connsiteY48" fmla="*/ 1193800 h 2015067"/>
                <a:gd name="connsiteX49" fmla="*/ 1502834 w 4525434"/>
                <a:gd name="connsiteY49" fmla="*/ 1155700 h 2015067"/>
                <a:gd name="connsiteX50" fmla="*/ 1295400 w 4525434"/>
                <a:gd name="connsiteY50" fmla="*/ 1155700 h 2015067"/>
                <a:gd name="connsiteX51" fmla="*/ 1295400 w 4525434"/>
                <a:gd name="connsiteY51" fmla="*/ 1121833 h 2015067"/>
                <a:gd name="connsiteX52" fmla="*/ 1295400 w 4525434"/>
                <a:gd name="connsiteY52" fmla="*/ 1121833 h 2015067"/>
                <a:gd name="connsiteX53" fmla="*/ 1176867 w 4525434"/>
                <a:gd name="connsiteY53" fmla="*/ 1121833 h 2015067"/>
                <a:gd name="connsiteX54" fmla="*/ 1176867 w 4525434"/>
                <a:gd name="connsiteY54" fmla="*/ 1058333 h 2015067"/>
                <a:gd name="connsiteX55" fmla="*/ 1016000 w 4525434"/>
                <a:gd name="connsiteY55" fmla="*/ 1058333 h 2015067"/>
                <a:gd name="connsiteX56" fmla="*/ 1016000 w 4525434"/>
                <a:gd name="connsiteY56" fmla="*/ 1028700 h 2015067"/>
                <a:gd name="connsiteX57" fmla="*/ 876300 w 4525434"/>
                <a:gd name="connsiteY57" fmla="*/ 1028700 h 2015067"/>
                <a:gd name="connsiteX58" fmla="*/ 876300 w 4525434"/>
                <a:gd name="connsiteY58" fmla="*/ 986367 h 2015067"/>
                <a:gd name="connsiteX59" fmla="*/ 857251 w 4525434"/>
                <a:gd name="connsiteY59" fmla="*/ 988484 h 2015067"/>
                <a:gd name="connsiteX60" fmla="*/ 850900 w 4525434"/>
                <a:gd name="connsiteY60" fmla="*/ 965201 h 2015067"/>
                <a:gd name="connsiteX61" fmla="*/ 825500 w 4525434"/>
                <a:gd name="connsiteY61" fmla="*/ 969434 h 2015067"/>
                <a:gd name="connsiteX62" fmla="*/ 825500 w 4525434"/>
                <a:gd name="connsiteY62" fmla="*/ 939800 h 2015067"/>
                <a:gd name="connsiteX63" fmla="*/ 795867 w 4525434"/>
                <a:gd name="connsiteY63" fmla="*/ 939800 h 2015067"/>
                <a:gd name="connsiteX64" fmla="*/ 795867 w 4525434"/>
                <a:gd name="connsiteY64" fmla="*/ 910167 h 2015067"/>
                <a:gd name="connsiteX65" fmla="*/ 783167 w 4525434"/>
                <a:gd name="connsiteY65" fmla="*/ 910167 h 2015067"/>
                <a:gd name="connsiteX66" fmla="*/ 783167 w 4525434"/>
                <a:gd name="connsiteY66" fmla="*/ 910167 h 2015067"/>
                <a:gd name="connsiteX67" fmla="*/ 736600 w 4525434"/>
                <a:gd name="connsiteY67" fmla="*/ 877888 h 2015067"/>
                <a:gd name="connsiteX68" fmla="*/ 736600 w 4525434"/>
                <a:gd name="connsiteY68" fmla="*/ 846138 h 2015067"/>
                <a:gd name="connsiteX69" fmla="*/ 706967 w 4525434"/>
                <a:gd name="connsiteY69" fmla="*/ 846667 h 2015067"/>
                <a:gd name="connsiteX70" fmla="*/ 711200 w 4525434"/>
                <a:gd name="connsiteY70" fmla="*/ 745067 h 2015067"/>
                <a:gd name="connsiteX71" fmla="*/ 563034 w 4525434"/>
                <a:gd name="connsiteY71" fmla="*/ 745067 h 2015067"/>
                <a:gd name="connsiteX72" fmla="*/ 563034 w 4525434"/>
                <a:gd name="connsiteY72" fmla="*/ 694267 h 2015067"/>
                <a:gd name="connsiteX73" fmla="*/ 537634 w 4525434"/>
                <a:gd name="connsiteY73" fmla="*/ 694267 h 2015067"/>
                <a:gd name="connsiteX74" fmla="*/ 537634 w 4525434"/>
                <a:gd name="connsiteY74" fmla="*/ 660400 h 2015067"/>
                <a:gd name="connsiteX75" fmla="*/ 524934 w 4525434"/>
                <a:gd name="connsiteY75" fmla="*/ 660400 h 2015067"/>
                <a:gd name="connsiteX76" fmla="*/ 524934 w 4525434"/>
                <a:gd name="connsiteY76" fmla="*/ 639233 h 2015067"/>
                <a:gd name="connsiteX77" fmla="*/ 444500 w 4525434"/>
                <a:gd name="connsiteY77" fmla="*/ 639233 h 2015067"/>
                <a:gd name="connsiteX78" fmla="*/ 444500 w 4525434"/>
                <a:gd name="connsiteY78" fmla="*/ 613833 h 2015067"/>
                <a:gd name="connsiteX79" fmla="*/ 431800 w 4525434"/>
                <a:gd name="connsiteY79" fmla="*/ 613833 h 2015067"/>
                <a:gd name="connsiteX80" fmla="*/ 431800 w 4525434"/>
                <a:gd name="connsiteY80" fmla="*/ 575733 h 2015067"/>
                <a:gd name="connsiteX81" fmla="*/ 402167 w 4525434"/>
                <a:gd name="connsiteY81" fmla="*/ 575733 h 2015067"/>
                <a:gd name="connsiteX82" fmla="*/ 402167 w 4525434"/>
                <a:gd name="connsiteY82" fmla="*/ 444500 h 2015067"/>
                <a:gd name="connsiteX83" fmla="*/ 317500 w 4525434"/>
                <a:gd name="connsiteY83" fmla="*/ 444500 h 2015067"/>
                <a:gd name="connsiteX84" fmla="*/ 300567 w 4525434"/>
                <a:gd name="connsiteY84" fmla="*/ 427567 h 2015067"/>
                <a:gd name="connsiteX85" fmla="*/ 258234 w 4525434"/>
                <a:gd name="connsiteY85" fmla="*/ 427567 h 2015067"/>
                <a:gd name="connsiteX86" fmla="*/ 258234 w 4525434"/>
                <a:gd name="connsiteY86" fmla="*/ 355600 h 2015067"/>
                <a:gd name="connsiteX87" fmla="*/ 241300 w 4525434"/>
                <a:gd name="connsiteY87" fmla="*/ 355600 h 2015067"/>
                <a:gd name="connsiteX88" fmla="*/ 241300 w 4525434"/>
                <a:gd name="connsiteY88" fmla="*/ 287867 h 2015067"/>
                <a:gd name="connsiteX89" fmla="*/ 207434 w 4525434"/>
                <a:gd name="connsiteY89" fmla="*/ 287867 h 2015067"/>
                <a:gd name="connsiteX90" fmla="*/ 207434 w 4525434"/>
                <a:gd name="connsiteY90" fmla="*/ 287867 h 2015067"/>
                <a:gd name="connsiteX91" fmla="*/ 207434 w 4525434"/>
                <a:gd name="connsiteY91" fmla="*/ 254000 h 2015067"/>
                <a:gd name="connsiteX92" fmla="*/ 165100 w 4525434"/>
                <a:gd name="connsiteY92" fmla="*/ 254000 h 2015067"/>
                <a:gd name="connsiteX93" fmla="*/ 165100 w 4525434"/>
                <a:gd name="connsiteY93" fmla="*/ 198967 h 2015067"/>
                <a:gd name="connsiteX94" fmla="*/ 127000 w 4525434"/>
                <a:gd name="connsiteY94" fmla="*/ 198967 h 2015067"/>
                <a:gd name="connsiteX95" fmla="*/ 127000 w 4525434"/>
                <a:gd name="connsiteY95" fmla="*/ 38100 h 2015067"/>
                <a:gd name="connsiteX96" fmla="*/ 97367 w 4525434"/>
                <a:gd name="connsiteY96" fmla="*/ 38100 h 2015067"/>
                <a:gd name="connsiteX97" fmla="*/ 97367 w 4525434"/>
                <a:gd name="connsiteY97" fmla="*/ 38100 h 2015067"/>
                <a:gd name="connsiteX98" fmla="*/ 97367 w 4525434"/>
                <a:gd name="connsiteY98" fmla="*/ 0 h 2015067"/>
                <a:gd name="connsiteX99" fmla="*/ 0 w 4525434"/>
                <a:gd name="connsiteY99" fmla="*/ 0 h 2015067"/>
                <a:gd name="connsiteX0" fmla="*/ 4525434 w 4525434"/>
                <a:gd name="connsiteY0" fmla="*/ 2015067 h 2015067"/>
                <a:gd name="connsiteX1" fmla="*/ 4334934 w 4525434"/>
                <a:gd name="connsiteY1" fmla="*/ 2015067 h 2015067"/>
                <a:gd name="connsiteX2" fmla="*/ 4334934 w 4525434"/>
                <a:gd name="connsiteY2" fmla="*/ 1888067 h 2015067"/>
                <a:gd name="connsiteX3" fmla="*/ 3572934 w 4525434"/>
                <a:gd name="connsiteY3" fmla="*/ 1888067 h 2015067"/>
                <a:gd name="connsiteX4" fmla="*/ 3572934 w 4525434"/>
                <a:gd name="connsiteY4" fmla="*/ 1849967 h 2015067"/>
                <a:gd name="connsiteX5" fmla="*/ 3289300 w 4525434"/>
                <a:gd name="connsiteY5" fmla="*/ 1849967 h 2015067"/>
                <a:gd name="connsiteX6" fmla="*/ 3289300 w 4525434"/>
                <a:gd name="connsiteY6" fmla="*/ 1828800 h 2015067"/>
                <a:gd name="connsiteX7" fmla="*/ 3289300 w 4525434"/>
                <a:gd name="connsiteY7" fmla="*/ 1828800 h 2015067"/>
                <a:gd name="connsiteX8" fmla="*/ 3268133 w 4525434"/>
                <a:gd name="connsiteY8" fmla="*/ 1807633 h 2015067"/>
                <a:gd name="connsiteX9" fmla="*/ 2959100 w 4525434"/>
                <a:gd name="connsiteY9" fmla="*/ 1807633 h 2015067"/>
                <a:gd name="connsiteX10" fmla="*/ 2959100 w 4525434"/>
                <a:gd name="connsiteY10" fmla="*/ 1807633 h 2015067"/>
                <a:gd name="connsiteX11" fmla="*/ 2933700 w 4525434"/>
                <a:gd name="connsiteY11" fmla="*/ 1782233 h 2015067"/>
                <a:gd name="connsiteX12" fmla="*/ 2933700 w 4525434"/>
                <a:gd name="connsiteY12" fmla="*/ 1748367 h 2015067"/>
                <a:gd name="connsiteX13" fmla="*/ 2878667 w 4525434"/>
                <a:gd name="connsiteY13" fmla="*/ 1748367 h 2015067"/>
                <a:gd name="connsiteX14" fmla="*/ 2878667 w 4525434"/>
                <a:gd name="connsiteY14" fmla="*/ 1727200 h 2015067"/>
                <a:gd name="connsiteX15" fmla="*/ 2654300 w 4525434"/>
                <a:gd name="connsiteY15" fmla="*/ 1727200 h 2015067"/>
                <a:gd name="connsiteX16" fmla="*/ 2654300 w 4525434"/>
                <a:gd name="connsiteY16" fmla="*/ 1706033 h 2015067"/>
                <a:gd name="connsiteX17" fmla="*/ 2599267 w 4525434"/>
                <a:gd name="connsiteY17" fmla="*/ 1706033 h 2015067"/>
                <a:gd name="connsiteX18" fmla="*/ 2599267 w 4525434"/>
                <a:gd name="connsiteY18" fmla="*/ 1689100 h 2015067"/>
                <a:gd name="connsiteX19" fmla="*/ 2586567 w 4525434"/>
                <a:gd name="connsiteY19" fmla="*/ 1689100 h 2015067"/>
                <a:gd name="connsiteX20" fmla="*/ 2586567 w 4525434"/>
                <a:gd name="connsiteY20" fmla="*/ 1672167 h 2015067"/>
                <a:gd name="connsiteX21" fmla="*/ 2561167 w 4525434"/>
                <a:gd name="connsiteY21" fmla="*/ 1672167 h 2015067"/>
                <a:gd name="connsiteX22" fmla="*/ 2561167 w 4525434"/>
                <a:gd name="connsiteY22" fmla="*/ 1672167 h 2015067"/>
                <a:gd name="connsiteX23" fmla="*/ 2561167 w 4525434"/>
                <a:gd name="connsiteY23" fmla="*/ 1646767 h 2015067"/>
                <a:gd name="connsiteX24" fmla="*/ 2451100 w 4525434"/>
                <a:gd name="connsiteY24" fmla="*/ 1646767 h 2015067"/>
                <a:gd name="connsiteX25" fmla="*/ 2451100 w 4525434"/>
                <a:gd name="connsiteY25" fmla="*/ 1629833 h 2015067"/>
                <a:gd name="connsiteX26" fmla="*/ 2362200 w 4525434"/>
                <a:gd name="connsiteY26" fmla="*/ 1629833 h 2015067"/>
                <a:gd name="connsiteX27" fmla="*/ 2362200 w 4525434"/>
                <a:gd name="connsiteY27" fmla="*/ 1583267 h 2015067"/>
                <a:gd name="connsiteX28" fmla="*/ 2103967 w 4525434"/>
                <a:gd name="connsiteY28" fmla="*/ 1583267 h 2015067"/>
                <a:gd name="connsiteX29" fmla="*/ 2103967 w 4525434"/>
                <a:gd name="connsiteY29" fmla="*/ 1545167 h 2015067"/>
                <a:gd name="connsiteX30" fmla="*/ 1955800 w 4525434"/>
                <a:gd name="connsiteY30" fmla="*/ 1545167 h 2015067"/>
                <a:gd name="connsiteX31" fmla="*/ 1955800 w 4525434"/>
                <a:gd name="connsiteY31" fmla="*/ 1519767 h 2015067"/>
                <a:gd name="connsiteX32" fmla="*/ 1909234 w 4525434"/>
                <a:gd name="connsiteY32" fmla="*/ 1519767 h 2015067"/>
                <a:gd name="connsiteX33" fmla="*/ 1909234 w 4525434"/>
                <a:gd name="connsiteY33" fmla="*/ 1485900 h 2015067"/>
                <a:gd name="connsiteX34" fmla="*/ 1807634 w 4525434"/>
                <a:gd name="connsiteY34" fmla="*/ 1485900 h 2015067"/>
                <a:gd name="connsiteX35" fmla="*/ 1807634 w 4525434"/>
                <a:gd name="connsiteY35" fmla="*/ 1473200 h 2015067"/>
                <a:gd name="connsiteX36" fmla="*/ 1765300 w 4525434"/>
                <a:gd name="connsiteY36" fmla="*/ 1473200 h 2015067"/>
                <a:gd name="connsiteX37" fmla="*/ 1765300 w 4525434"/>
                <a:gd name="connsiteY37" fmla="*/ 1367367 h 2015067"/>
                <a:gd name="connsiteX38" fmla="*/ 1710267 w 4525434"/>
                <a:gd name="connsiteY38" fmla="*/ 1367367 h 2015067"/>
                <a:gd name="connsiteX39" fmla="*/ 1710267 w 4525434"/>
                <a:gd name="connsiteY39" fmla="*/ 1329267 h 2015067"/>
                <a:gd name="connsiteX40" fmla="*/ 1684867 w 4525434"/>
                <a:gd name="connsiteY40" fmla="*/ 1329267 h 2015067"/>
                <a:gd name="connsiteX41" fmla="*/ 1684867 w 4525434"/>
                <a:gd name="connsiteY41" fmla="*/ 1274233 h 2015067"/>
                <a:gd name="connsiteX42" fmla="*/ 1634067 w 4525434"/>
                <a:gd name="connsiteY42" fmla="*/ 1274233 h 2015067"/>
                <a:gd name="connsiteX43" fmla="*/ 1634067 w 4525434"/>
                <a:gd name="connsiteY43" fmla="*/ 1253067 h 2015067"/>
                <a:gd name="connsiteX44" fmla="*/ 1600200 w 4525434"/>
                <a:gd name="connsiteY44" fmla="*/ 1253067 h 2015067"/>
                <a:gd name="connsiteX45" fmla="*/ 1600200 w 4525434"/>
                <a:gd name="connsiteY45" fmla="*/ 1219200 h 2015067"/>
                <a:gd name="connsiteX46" fmla="*/ 1583267 w 4525434"/>
                <a:gd name="connsiteY46" fmla="*/ 1219200 h 2015067"/>
                <a:gd name="connsiteX47" fmla="*/ 1583267 w 4525434"/>
                <a:gd name="connsiteY47" fmla="*/ 1193800 h 2015067"/>
                <a:gd name="connsiteX48" fmla="*/ 1502834 w 4525434"/>
                <a:gd name="connsiteY48" fmla="*/ 1193800 h 2015067"/>
                <a:gd name="connsiteX49" fmla="*/ 1502834 w 4525434"/>
                <a:gd name="connsiteY49" fmla="*/ 1155700 h 2015067"/>
                <a:gd name="connsiteX50" fmla="*/ 1295400 w 4525434"/>
                <a:gd name="connsiteY50" fmla="*/ 1155700 h 2015067"/>
                <a:gd name="connsiteX51" fmla="*/ 1295400 w 4525434"/>
                <a:gd name="connsiteY51" fmla="*/ 1121833 h 2015067"/>
                <a:gd name="connsiteX52" fmla="*/ 1295400 w 4525434"/>
                <a:gd name="connsiteY52" fmla="*/ 1121833 h 2015067"/>
                <a:gd name="connsiteX53" fmla="*/ 1176867 w 4525434"/>
                <a:gd name="connsiteY53" fmla="*/ 1121833 h 2015067"/>
                <a:gd name="connsiteX54" fmla="*/ 1176867 w 4525434"/>
                <a:gd name="connsiteY54" fmla="*/ 1058333 h 2015067"/>
                <a:gd name="connsiteX55" fmla="*/ 1016000 w 4525434"/>
                <a:gd name="connsiteY55" fmla="*/ 1058333 h 2015067"/>
                <a:gd name="connsiteX56" fmla="*/ 1016000 w 4525434"/>
                <a:gd name="connsiteY56" fmla="*/ 1028700 h 2015067"/>
                <a:gd name="connsiteX57" fmla="*/ 876300 w 4525434"/>
                <a:gd name="connsiteY57" fmla="*/ 1028700 h 2015067"/>
                <a:gd name="connsiteX58" fmla="*/ 876300 w 4525434"/>
                <a:gd name="connsiteY58" fmla="*/ 986367 h 2015067"/>
                <a:gd name="connsiteX59" fmla="*/ 857251 w 4525434"/>
                <a:gd name="connsiteY59" fmla="*/ 988484 h 2015067"/>
                <a:gd name="connsiteX60" fmla="*/ 850900 w 4525434"/>
                <a:gd name="connsiteY60" fmla="*/ 965201 h 2015067"/>
                <a:gd name="connsiteX61" fmla="*/ 825500 w 4525434"/>
                <a:gd name="connsiteY61" fmla="*/ 969434 h 2015067"/>
                <a:gd name="connsiteX62" fmla="*/ 825500 w 4525434"/>
                <a:gd name="connsiteY62" fmla="*/ 939800 h 2015067"/>
                <a:gd name="connsiteX63" fmla="*/ 795867 w 4525434"/>
                <a:gd name="connsiteY63" fmla="*/ 939800 h 2015067"/>
                <a:gd name="connsiteX64" fmla="*/ 795867 w 4525434"/>
                <a:gd name="connsiteY64" fmla="*/ 910167 h 2015067"/>
                <a:gd name="connsiteX65" fmla="*/ 783167 w 4525434"/>
                <a:gd name="connsiteY65" fmla="*/ 910167 h 2015067"/>
                <a:gd name="connsiteX66" fmla="*/ 783167 w 4525434"/>
                <a:gd name="connsiteY66" fmla="*/ 910167 h 2015067"/>
                <a:gd name="connsiteX67" fmla="*/ 736600 w 4525434"/>
                <a:gd name="connsiteY67" fmla="*/ 877888 h 2015067"/>
                <a:gd name="connsiteX68" fmla="*/ 736600 w 4525434"/>
                <a:gd name="connsiteY68" fmla="*/ 854075 h 2015067"/>
                <a:gd name="connsiteX69" fmla="*/ 706967 w 4525434"/>
                <a:gd name="connsiteY69" fmla="*/ 846667 h 2015067"/>
                <a:gd name="connsiteX70" fmla="*/ 711200 w 4525434"/>
                <a:gd name="connsiteY70" fmla="*/ 745067 h 2015067"/>
                <a:gd name="connsiteX71" fmla="*/ 563034 w 4525434"/>
                <a:gd name="connsiteY71" fmla="*/ 745067 h 2015067"/>
                <a:gd name="connsiteX72" fmla="*/ 563034 w 4525434"/>
                <a:gd name="connsiteY72" fmla="*/ 694267 h 2015067"/>
                <a:gd name="connsiteX73" fmla="*/ 537634 w 4525434"/>
                <a:gd name="connsiteY73" fmla="*/ 694267 h 2015067"/>
                <a:gd name="connsiteX74" fmla="*/ 537634 w 4525434"/>
                <a:gd name="connsiteY74" fmla="*/ 660400 h 2015067"/>
                <a:gd name="connsiteX75" fmla="*/ 524934 w 4525434"/>
                <a:gd name="connsiteY75" fmla="*/ 660400 h 2015067"/>
                <a:gd name="connsiteX76" fmla="*/ 524934 w 4525434"/>
                <a:gd name="connsiteY76" fmla="*/ 639233 h 2015067"/>
                <a:gd name="connsiteX77" fmla="*/ 444500 w 4525434"/>
                <a:gd name="connsiteY77" fmla="*/ 639233 h 2015067"/>
                <a:gd name="connsiteX78" fmla="*/ 444500 w 4525434"/>
                <a:gd name="connsiteY78" fmla="*/ 613833 h 2015067"/>
                <a:gd name="connsiteX79" fmla="*/ 431800 w 4525434"/>
                <a:gd name="connsiteY79" fmla="*/ 613833 h 2015067"/>
                <a:gd name="connsiteX80" fmla="*/ 431800 w 4525434"/>
                <a:gd name="connsiteY80" fmla="*/ 575733 h 2015067"/>
                <a:gd name="connsiteX81" fmla="*/ 402167 w 4525434"/>
                <a:gd name="connsiteY81" fmla="*/ 575733 h 2015067"/>
                <a:gd name="connsiteX82" fmla="*/ 402167 w 4525434"/>
                <a:gd name="connsiteY82" fmla="*/ 444500 h 2015067"/>
                <a:gd name="connsiteX83" fmla="*/ 317500 w 4525434"/>
                <a:gd name="connsiteY83" fmla="*/ 444500 h 2015067"/>
                <a:gd name="connsiteX84" fmla="*/ 300567 w 4525434"/>
                <a:gd name="connsiteY84" fmla="*/ 427567 h 2015067"/>
                <a:gd name="connsiteX85" fmla="*/ 258234 w 4525434"/>
                <a:gd name="connsiteY85" fmla="*/ 427567 h 2015067"/>
                <a:gd name="connsiteX86" fmla="*/ 258234 w 4525434"/>
                <a:gd name="connsiteY86" fmla="*/ 355600 h 2015067"/>
                <a:gd name="connsiteX87" fmla="*/ 241300 w 4525434"/>
                <a:gd name="connsiteY87" fmla="*/ 355600 h 2015067"/>
                <a:gd name="connsiteX88" fmla="*/ 241300 w 4525434"/>
                <a:gd name="connsiteY88" fmla="*/ 287867 h 2015067"/>
                <a:gd name="connsiteX89" fmla="*/ 207434 w 4525434"/>
                <a:gd name="connsiteY89" fmla="*/ 287867 h 2015067"/>
                <a:gd name="connsiteX90" fmla="*/ 207434 w 4525434"/>
                <a:gd name="connsiteY90" fmla="*/ 287867 h 2015067"/>
                <a:gd name="connsiteX91" fmla="*/ 207434 w 4525434"/>
                <a:gd name="connsiteY91" fmla="*/ 254000 h 2015067"/>
                <a:gd name="connsiteX92" fmla="*/ 165100 w 4525434"/>
                <a:gd name="connsiteY92" fmla="*/ 254000 h 2015067"/>
                <a:gd name="connsiteX93" fmla="*/ 165100 w 4525434"/>
                <a:gd name="connsiteY93" fmla="*/ 198967 h 2015067"/>
                <a:gd name="connsiteX94" fmla="*/ 127000 w 4525434"/>
                <a:gd name="connsiteY94" fmla="*/ 198967 h 2015067"/>
                <a:gd name="connsiteX95" fmla="*/ 127000 w 4525434"/>
                <a:gd name="connsiteY95" fmla="*/ 38100 h 2015067"/>
                <a:gd name="connsiteX96" fmla="*/ 97367 w 4525434"/>
                <a:gd name="connsiteY96" fmla="*/ 38100 h 2015067"/>
                <a:gd name="connsiteX97" fmla="*/ 97367 w 4525434"/>
                <a:gd name="connsiteY97" fmla="*/ 38100 h 2015067"/>
                <a:gd name="connsiteX98" fmla="*/ 97367 w 4525434"/>
                <a:gd name="connsiteY98" fmla="*/ 0 h 2015067"/>
                <a:gd name="connsiteX99" fmla="*/ 0 w 4525434"/>
                <a:gd name="connsiteY99" fmla="*/ 0 h 2015067"/>
                <a:gd name="connsiteX0" fmla="*/ 4525434 w 4525434"/>
                <a:gd name="connsiteY0" fmla="*/ 2015067 h 2015067"/>
                <a:gd name="connsiteX1" fmla="*/ 4334934 w 4525434"/>
                <a:gd name="connsiteY1" fmla="*/ 2015067 h 2015067"/>
                <a:gd name="connsiteX2" fmla="*/ 4334934 w 4525434"/>
                <a:gd name="connsiteY2" fmla="*/ 1888067 h 2015067"/>
                <a:gd name="connsiteX3" fmla="*/ 3572934 w 4525434"/>
                <a:gd name="connsiteY3" fmla="*/ 1888067 h 2015067"/>
                <a:gd name="connsiteX4" fmla="*/ 3572934 w 4525434"/>
                <a:gd name="connsiteY4" fmla="*/ 1849967 h 2015067"/>
                <a:gd name="connsiteX5" fmla="*/ 3289300 w 4525434"/>
                <a:gd name="connsiteY5" fmla="*/ 1849967 h 2015067"/>
                <a:gd name="connsiteX6" fmla="*/ 3289300 w 4525434"/>
                <a:gd name="connsiteY6" fmla="*/ 1828800 h 2015067"/>
                <a:gd name="connsiteX7" fmla="*/ 3289300 w 4525434"/>
                <a:gd name="connsiteY7" fmla="*/ 1828800 h 2015067"/>
                <a:gd name="connsiteX8" fmla="*/ 3268133 w 4525434"/>
                <a:gd name="connsiteY8" fmla="*/ 1807633 h 2015067"/>
                <a:gd name="connsiteX9" fmla="*/ 2959100 w 4525434"/>
                <a:gd name="connsiteY9" fmla="*/ 1807633 h 2015067"/>
                <a:gd name="connsiteX10" fmla="*/ 2959100 w 4525434"/>
                <a:gd name="connsiteY10" fmla="*/ 1807633 h 2015067"/>
                <a:gd name="connsiteX11" fmla="*/ 2933700 w 4525434"/>
                <a:gd name="connsiteY11" fmla="*/ 1782233 h 2015067"/>
                <a:gd name="connsiteX12" fmla="*/ 2933700 w 4525434"/>
                <a:gd name="connsiteY12" fmla="*/ 1748367 h 2015067"/>
                <a:gd name="connsiteX13" fmla="*/ 2878667 w 4525434"/>
                <a:gd name="connsiteY13" fmla="*/ 1748367 h 2015067"/>
                <a:gd name="connsiteX14" fmla="*/ 2878667 w 4525434"/>
                <a:gd name="connsiteY14" fmla="*/ 1727200 h 2015067"/>
                <a:gd name="connsiteX15" fmla="*/ 2654300 w 4525434"/>
                <a:gd name="connsiteY15" fmla="*/ 1727200 h 2015067"/>
                <a:gd name="connsiteX16" fmla="*/ 2654300 w 4525434"/>
                <a:gd name="connsiteY16" fmla="*/ 1706033 h 2015067"/>
                <a:gd name="connsiteX17" fmla="*/ 2599267 w 4525434"/>
                <a:gd name="connsiteY17" fmla="*/ 1706033 h 2015067"/>
                <a:gd name="connsiteX18" fmla="*/ 2599267 w 4525434"/>
                <a:gd name="connsiteY18" fmla="*/ 1689100 h 2015067"/>
                <a:gd name="connsiteX19" fmla="*/ 2586567 w 4525434"/>
                <a:gd name="connsiteY19" fmla="*/ 1689100 h 2015067"/>
                <a:gd name="connsiteX20" fmla="*/ 2586567 w 4525434"/>
                <a:gd name="connsiteY20" fmla="*/ 1672167 h 2015067"/>
                <a:gd name="connsiteX21" fmla="*/ 2561167 w 4525434"/>
                <a:gd name="connsiteY21" fmla="*/ 1672167 h 2015067"/>
                <a:gd name="connsiteX22" fmla="*/ 2561167 w 4525434"/>
                <a:gd name="connsiteY22" fmla="*/ 1672167 h 2015067"/>
                <a:gd name="connsiteX23" fmla="*/ 2561167 w 4525434"/>
                <a:gd name="connsiteY23" fmla="*/ 1646767 h 2015067"/>
                <a:gd name="connsiteX24" fmla="*/ 2451100 w 4525434"/>
                <a:gd name="connsiteY24" fmla="*/ 1646767 h 2015067"/>
                <a:gd name="connsiteX25" fmla="*/ 2451100 w 4525434"/>
                <a:gd name="connsiteY25" fmla="*/ 1629833 h 2015067"/>
                <a:gd name="connsiteX26" fmla="*/ 2362200 w 4525434"/>
                <a:gd name="connsiteY26" fmla="*/ 1629833 h 2015067"/>
                <a:gd name="connsiteX27" fmla="*/ 2362200 w 4525434"/>
                <a:gd name="connsiteY27" fmla="*/ 1583267 h 2015067"/>
                <a:gd name="connsiteX28" fmla="*/ 2103967 w 4525434"/>
                <a:gd name="connsiteY28" fmla="*/ 1583267 h 2015067"/>
                <a:gd name="connsiteX29" fmla="*/ 2103967 w 4525434"/>
                <a:gd name="connsiteY29" fmla="*/ 1545167 h 2015067"/>
                <a:gd name="connsiteX30" fmla="*/ 1955800 w 4525434"/>
                <a:gd name="connsiteY30" fmla="*/ 1545167 h 2015067"/>
                <a:gd name="connsiteX31" fmla="*/ 1955800 w 4525434"/>
                <a:gd name="connsiteY31" fmla="*/ 1519767 h 2015067"/>
                <a:gd name="connsiteX32" fmla="*/ 1909234 w 4525434"/>
                <a:gd name="connsiteY32" fmla="*/ 1519767 h 2015067"/>
                <a:gd name="connsiteX33" fmla="*/ 1909234 w 4525434"/>
                <a:gd name="connsiteY33" fmla="*/ 1485900 h 2015067"/>
                <a:gd name="connsiteX34" fmla="*/ 1807634 w 4525434"/>
                <a:gd name="connsiteY34" fmla="*/ 1485900 h 2015067"/>
                <a:gd name="connsiteX35" fmla="*/ 1807634 w 4525434"/>
                <a:gd name="connsiteY35" fmla="*/ 1473200 h 2015067"/>
                <a:gd name="connsiteX36" fmla="*/ 1765300 w 4525434"/>
                <a:gd name="connsiteY36" fmla="*/ 1473200 h 2015067"/>
                <a:gd name="connsiteX37" fmla="*/ 1765300 w 4525434"/>
                <a:gd name="connsiteY37" fmla="*/ 1367367 h 2015067"/>
                <a:gd name="connsiteX38" fmla="*/ 1710267 w 4525434"/>
                <a:gd name="connsiteY38" fmla="*/ 1367367 h 2015067"/>
                <a:gd name="connsiteX39" fmla="*/ 1710267 w 4525434"/>
                <a:gd name="connsiteY39" fmla="*/ 1329267 h 2015067"/>
                <a:gd name="connsiteX40" fmla="*/ 1684867 w 4525434"/>
                <a:gd name="connsiteY40" fmla="*/ 1329267 h 2015067"/>
                <a:gd name="connsiteX41" fmla="*/ 1684867 w 4525434"/>
                <a:gd name="connsiteY41" fmla="*/ 1274233 h 2015067"/>
                <a:gd name="connsiteX42" fmla="*/ 1634067 w 4525434"/>
                <a:gd name="connsiteY42" fmla="*/ 1274233 h 2015067"/>
                <a:gd name="connsiteX43" fmla="*/ 1634067 w 4525434"/>
                <a:gd name="connsiteY43" fmla="*/ 1253067 h 2015067"/>
                <a:gd name="connsiteX44" fmla="*/ 1600200 w 4525434"/>
                <a:gd name="connsiteY44" fmla="*/ 1253067 h 2015067"/>
                <a:gd name="connsiteX45" fmla="*/ 1600200 w 4525434"/>
                <a:gd name="connsiteY45" fmla="*/ 1219200 h 2015067"/>
                <a:gd name="connsiteX46" fmla="*/ 1583267 w 4525434"/>
                <a:gd name="connsiteY46" fmla="*/ 1219200 h 2015067"/>
                <a:gd name="connsiteX47" fmla="*/ 1583267 w 4525434"/>
                <a:gd name="connsiteY47" fmla="*/ 1193800 h 2015067"/>
                <a:gd name="connsiteX48" fmla="*/ 1502834 w 4525434"/>
                <a:gd name="connsiteY48" fmla="*/ 1193800 h 2015067"/>
                <a:gd name="connsiteX49" fmla="*/ 1502834 w 4525434"/>
                <a:gd name="connsiteY49" fmla="*/ 1155700 h 2015067"/>
                <a:gd name="connsiteX50" fmla="*/ 1295400 w 4525434"/>
                <a:gd name="connsiteY50" fmla="*/ 1155700 h 2015067"/>
                <a:gd name="connsiteX51" fmla="*/ 1295400 w 4525434"/>
                <a:gd name="connsiteY51" fmla="*/ 1121833 h 2015067"/>
                <a:gd name="connsiteX52" fmla="*/ 1295400 w 4525434"/>
                <a:gd name="connsiteY52" fmla="*/ 1121833 h 2015067"/>
                <a:gd name="connsiteX53" fmla="*/ 1176867 w 4525434"/>
                <a:gd name="connsiteY53" fmla="*/ 1121833 h 2015067"/>
                <a:gd name="connsiteX54" fmla="*/ 1176867 w 4525434"/>
                <a:gd name="connsiteY54" fmla="*/ 1058333 h 2015067"/>
                <a:gd name="connsiteX55" fmla="*/ 1016000 w 4525434"/>
                <a:gd name="connsiteY55" fmla="*/ 1058333 h 2015067"/>
                <a:gd name="connsiteX56" fmla="*/ 1016000 w 4525434"/>
                <a:gd name="connsiteY56" fmla="*/ 1028700 h 2015067"/>
                <a:gd name="connsiteX57" fmla="*/ 876300 w 4525434"/>
                <a:gd name="connsiteY57" fmla="*/ 1028700 h 2015067"/>
                <a:gd name="connsiteX58" fmla="*/ 876300 w 4525434"/>
                <a:gd name="connsiteY58" fmla="*/ 986367 h 2015067"/>
                <a:gd name="connsiteX59" fmla="*/ 857251 w 4525434"/>
                <a:gd name="connsiteY59" fmla="*/ 988484 h 2015067"/>
                <a:gd name="connsiteX60" fmla="*/ 850900 w 4525434"/>
                <a:gd name="connsiteY60" fmla="*/ 965201 h 2015067"/>
                <a:gd name="connsiteX61" fmla="*/ 825500 w 4525434"/>
                <a:gd name="connsiteY61" fmla="*/ 969434 h 2015067"/>
                <a:gd name="connsiteX62" fmla="*/ 825500 w 4525434"/>
                <a:gd name="connsiteY62" fmla="*/ 939800 h 2015067"/>
                <a:gd name="connsiteX63" fmla="*/ 795867 w 4525434"/>
                <a:gd name="connsiteY63" fmla="*/ 939800 h 2015067"/>
                <a:gd name="connsiteX64" fmla="*/ 795867 w 4525434"/>
                <a:gd name="connsiteY64" fmla="*/ 910167 h 2015067"/>
                <a:gd name="connsiteX65" fmla="*/ 783167 w 4525434"/>
                <a:gd name="connsiteY65" fmla="*/ 910167 h 2015067"/>
                <a:gd name="connsiteX66" fmla="*/ 783167 w 4525434"/>
                <a:gd name="connsiteY66" fmla="*/ 910167 h 2015067"/>
                <a:gd name="connsiteX67" fmla="*/ 736600 w 4525434"/>
                <a:gd name="connsiteY67" fmla="*/ 877888 h 2015067"/>
                <a:gd name="connsiteX68" fmla="*/ 733425 w 4525434"/>
                <a:gd name="connsiteY68" fmla="*/ 849313 h 2015067"/>
                <a:gd name="connsiteX69" fmla="*/ 706967 w 4525434"/>
                <a:gd name="connsiteY69" fmla="*/ 846667 h 2015067"/>
                <a:gd name="connsiteX70" fmla="*/ 711200 w 4525434"/>
                <a:gd name="connsiteY70" fmla="*/ 745067 h 2015067"/>
                <a:gd name="connsiteX71" fmla="*/ 563034 w 4525434"/>
                <a:gd name="connsiteY71" fmla="*/ 745067 h 2015067"/>
                <a:gd name="connsiteX72" fmla="*/ 563034 w 4525434"/>
                <a:gd name="connsiteY72" fmla="*/ 694267 h 2015067"/>
                <a:gd name="connsiteX73" fmla="*/ 537634 w 4525434"/>
                <a:gd name="connsiteY73" fmla="*/ 694267 h 2015067"/>
                <a:gd name="connsiteX74" fmla="*/ 537634 w 4525434"/>
                <a:gd name="connsiteY74" fmla="*/ 660400 h 2015067"/>
                <a:gd name="connsiteX75" fmla="*/ 524934 w 4525434"/>
                <a:gd name="connsiteY75" fmla="*/ 660400 h 2015067"/>
                <a:gd name="connsiteX76" fmla="*/ 524934 w 4525434"/>
                <a:gd name="connsiteY76" fmla="*/ 639233 h 2015067"/>
                <a:gd name="connsiteX77" fmla="*/ 444500 w 4525434"/>
                <a:gd name="connsiteY77" fmla="*/ 639233 h 2015067"/>
                <a:gd name="connsiteX78" fmla="*/ 444500 w 4525434"/>
                <a:gd name="connsiteY78" fmla="*/ 613833 h 2015067"/>
                <a:gd name="connsiteX79" fmla="*/ 431800 w 4525434"/>
                <a:gd name="connsiteY79" fmla="*/ 613833 h 2015067"/>
                <a:gd name="connsiteX80" fmla="*/ 431800 w 4525434"/>
                <a:gd name="connsiteY80" fmla="*/ 575733 h 2015067"/>
                <a:gd name="connsiteX81" fmla="*/ 402167 w 4525434"/>
                <a:gd name="connsiteY81" fmla="*/ 575733 h 2015067"/>
                <a:gd name="connsiteX82" fmla="*/ 402167 w 4525434"/>
                <a:gd name="connsiteY82" fmla="*/ 444500 h 2015067"/>
                <a:gd name="connsiteX83" fmla="*/ 317500 w 4525434"/>
                <a:gd name="connsiteY83" fmla="*/ 444500 h 2015067"/>
                <a:gd name="connsiteX84" fmla="*/ 300567 w 4525434"/>
                <a:gd name="connsiteY84" fmla="*/ 427567 h 2015067"/>
                <a:gd name="connsiteX85" fmla="*/ 258234 w 4525434"/>
                <a:gd name="connsiteY85" fmla="*/ 427567 h 2015067"/>
                <a:gd name="connsiteX86" fmla="*/ 258234 w 4525434"/>
                <a:gd name="connsiteY86" fmla="*/ 355600 h 2015067"/>
                <a:gd name="connsiteX87" fmla="*/ 241300 w 4525434"/>
                <a:gd name="connsiteY87" fmla="*/ 355600 h 2015067"/>
                <a:gd name="connsiteX88" fmla="*/ 241300 w 4525434"/>
                <a:gd name="connsiteY88" fmla="*/ 287867 h 2015067"/>
                <a:gd name="connsiteX89" fmla="*/ 207434 w 4525434"/>
                <a:gd name="connsiteY89" fmla="*/ 287867 h 2015067"/>
                <a:gd name="connsiteX90" fmla="*/ 207434 w 4525434"/>
                <a:gd name="connsiteY90" fmla="*/ 287867 h 2015067"/>
                <a:gd name="connsiteX91" fmla="*/ 207434 w 4525434"/>
                <a:gd name="connsiteY91" fmla="*/ 254000 h 2015067"/>
                <a:gd name="connsiteX92" fmla="*/ 165100 w 4525434"/>
                <a:gd name="connsiteY92" fmla="*/ 254000 h 2015067"/>
                <a:gd name="connsiteX93" fmla="*/ 165100 w 4525434"/>
                <a:gd name="connsiteY93" fmla="*/ 198967 h 2015067"/>
                <a:gd name="connsiteX94" fmla="*/ 127000 w 4525434"/>
                <a:gd name="connsiteY94" fmla="*/ 198967 h 2015067"/>
                <a:gd name="connsiteX95" fmla="*/ 127000 w 4525434"/>
                <a:gd name="connsiteY95" fmla="*/ 38100 h 2015067"/>
                <a:gd name="connsiteX96" fmla="*/ 97367 w 4525434"/>
                <a:gd name="connsiteY96" fmla="*/ 38100 h 2015067"/>
                <a:gd name="connsiteX97" fmla="*/ 97367 w 4525434"/>
                <a:gd name="connsiteY97" fmla="*/ 38100 h 2015067"/>
                <a:gd name="connsiteX98" fmla="*/ 97367 w 4525434"/>
                <a:gd name="connsiteY98" fmla="*/ 0 h 2015067"/>
                <a:gd name="connsiteX99" fmla="*/ 0 w 4525434"/>
                <a:gd name="connsiteY99" fmla="*/ 0 h 2015067"/>
                <a:gd name="connsiteX0" fmla="*/ 4525434 w 4525434"/>
                <a:gd name="connsiteY0" fmla="*/ 2015067 h 2015067"/>
                <a:gd name="connsiteX1" fmla="*/ 4334934 w 4525434"/>
                <a:gd name="connsiteY1" fmla="*/ 2015067 h 2015067"/>
                <a:gd name="connsiteX2" fmla="*/ 4334934 w 4525434"/>
                <a:gd name="connsiteY2" fmla="*/ 1888067 h 2015067"/>
                <a:gd name="connsiteX3" fmla="*/ 3572934 w 4525434"/>
                <a:gd name="connsiteY3" fmla="*/ 1888067 h 2015067"/>
                <a:gd name="connsiteX4" fmla="*/ 3572934 w 4525434"/>
                <a:gd name="connsiteY4" fmla="*/ 1849967 h 2015067"/>
                <a:gd name="connsiteX5" fmla="*/ 3289300 w 4525434"/>
                <a:gd name="connsiteY5" fmla="*/ 1849967 h 2015067"/>
                <a:gd name="connsiteX6" fmla="*/ 3289300 w 4525434"/>
                <a:gd name="connsiteY6" fmla="*/ 1828800 h 2015067"/>
                <a:gd name="connsiteX7" fmla="*/ 3289300 w 4525434"/>
                <a:gd name="connsiteY7" fmla="*/ 1828800 h 2015067"/>
                <a:gd name="connsiteX8" fmla="*/ 3268133 w 4525434"/>
                <a:gd name="connsiteY8" fmla="*/ 1807633 h 2015067"/>
                <a:gd name="connsiteX9" fmla="*/ 2959100 w 4525434"/>
                <a:gd name="connsiteY9" fmla="*/ 1807633 h 2015067"/>
                <a:gd name="connsiteX10" fmla="*/ 2959100 w 4525434"/>
                <a:gd name="connsiteY10" fmla="*/ 1807633 h 2015067"/>
                <a:gd name="connsiteX11" fmla="*/ 2933700 w 4525434"/>
                <a:gd name="connsiteY11" fmla="*/ 1782233 h 2015067"/>
                <a:gd name="connsiteX12" fmla="*/ 2933700 w 4525434"/>
                <a:gd name="connsiteY12" fmla="*/ 1748367 h 2015067"/>
                <a:gd name="connsiteX13" fmla="*/ 2878667 w 4525434"/>
                <a:gd name="connsiteY13" fmla="*/ 1748367 h 2015067"/>
                <a:gd name="connsiteX14" fmla="*/ 2878667 w 4525434"/>
                <a:gd name="connsiteY14" fmla="*/ 1727200 h 2015067"/>
                <a:gd name="connsiteX15" fmla="*/ 2654300 w 4525434"/>
                <a:gd name="connsiteY15" fmla="*/ 1727200 h 2015067"/>
                <a:gd name="connsiteX16" fmla="*/ 2654300 w 4525434"/>
                <a:gd name="connsiteY16" fmla="*/ 1706033 h 2015067"/>
                <a:gd name="connsiteX17" fmla="*/ 2599267 w 4525434"/>
                <a:gd name="connsiteY17" fmla="*/ 1706033 h 2015067"/>
                <a:gd name="connsiteX18" fmla="*/ 2599267 w 4525434"/>
                <a:gd name="connsiteY18" fmla="*/ 1689100 h 2015067"/>
                <a:gd name="connsiteX19" fmla="*/ 2586567 w 4525434"/>
                <a:gd name="connsiteY19" fmla="*/ 1689100 h 2015067"/>
                <a:gd name="connsiteX20" fmla="*/ 2586567 w 4525434"/>
                <a:gd name="connsiteY20" fmla="*/ 1672167 h 2015067"/>
                <a:gd name="connsiteX21" fmla="*/ 2561167 w 4525434"/>
                <a:gd name="connsiteY21" fmla="*/ 1672167 h 2015067"/>
                <a:gd name="connsiteX22" fmla="*/ 2561167 w 4525434"/>
                <a:gd name="connsiteY22" fmla="*/ 1672167 h 2015067"/>
                <a:gd name="connsiteX23" fmla="*/ 2561167 w 4525434"/>
                <a:gd name="connsiteY23" fmla="*/ 1646767 h 2015067"/>
                <a:gd name="connsiteX24" fmla="*/ 2451100 w 4525434"/>
                <a:gd name="connsiteY24" fmla="*/ 1646767 h 2015067"/>
                <a:gd name="connsiteX25" fmla="*/ 2451100 w 4525434"/>
                <a:gd name="connsiteY25" fmla="*/ 1629833 h 2015067"/>
                <a:gd name="connsiteX26" fmla="*/ 2362200 w 4525434"/>
                <a:gd name="connsiteY26" fmla="*/ 1629833 h 2015067"/>
                <a:gd name="connsiteX27" fmla="*/ 2362200 w 4525434"/>
                <a:gd name="connsiteY27" fmla="*/ 1583267 h 2015067"/>
                <a:gd name="connsiteX28" fmla="*/ 2103967 w 4525434"/>
                <a:gd name="connsiteY28" fmla="*/ 1583267 h 2015067"/>
                <a:gd name="connsiteX29" fmla="*/ 2103967 w 4525434"/>
                <a:gd name="connsiteY29" fmla="*/ 1545167 h 2015067"/>
                <a:gd name="connsiteX30" fmla="*/ 1955800 w 4525434"/>
                <a:gd name="connsiteY30" fmla="*/ 1545167 h 2015067"/>
                <a:gd name="connsiteX31" fmla="*/ 1955800 w 4525434"/>
                <a:gd name="connsiteY31" fmla="*/ 1519767 h 2015067"/>
                <a:gd name="connsiteX32" fmla="*/ 1909234 w 4525434"/>
                <a:gd name="connsiteY32" fmla="*/ 1519767 h 2015067"/>
                <a:gd name="connsiteX33" fmla="*/ 1909234 w 4525434"/>
                <a:gd name="connsiteY33" fmla="*/ 1485900 h 2015067"/>
                <a:gd name="connsiteX34" fmla="*/ 1807634 w 4525434"/>
                <a:gd name="connsiteY34" fmla="*/ 1485900 h 2015067"/>
                <a:gd name="connsiteX35" fmla="*/ 1807634 w 4525434"/>
                <a:gd name="connsiteY35" fmla="*/ 1473200 h 2015067"/>
                <a:gd name="connsiteX36" fmla="*/ 1765300 w 4525434"/>
                <a:gd name="connsiteY36" fmla="*/ 1473200 h 2015067"/>
                <a:gd name="connsiteX37" fmla="*/ 1765300 w 4525434"/>
                <a:gd name="connsiteY37" fmla="*/ 1367367 h 2015067"/>
                <a:gd name="connsiteX38" fmla="*/ 1710267 w 4525434"/>
                <a:gd name="connsiteY38" fmla="*/ 1367367 h 2015067"/>
                <a:gd name="connsiteX39" fmla="*/ 1710267 w 4525434"/>
                <a:gd name="connsiteY39" fmla="*/ 1329267 h 2015067"/>
                <a:gd name="connsiteX40" fmla="*/ 1684867 w 4525434"/>
                <a:gd name="connsiteY40" fmla="*/ 1329267 h 2015067"/>
                <a:gd name="connsiteX41" fmla="*/ 1684867 w 4525434"/>
                <a:gd name="connsiteY41" fmla="*/ 1274233 h 2015067"/>
                <a:gd name="connsiteX42" fmla="*/ 1634067 w 4525434"/>
                <a:gd name="connsiteY42" fmla="*/ 1274233 h 2015067"/>
                <a:gd name="connsiteX43" fmla="*/ 1634067 w 4525434"/>
                <a:gd name="connsiteY43" fmla="*/ 1253067 h 2015067"/>
                <a:gd name="connsiteX44" fmla="*/ 1600200 w 4525434"/>
                <a:gd name="connsiteY44" fmla="*/ 1253067 h 2015067"/>
                <a:gd name="connsiteX45" fmla="*/ 1600200 w 4525434"/>
                <a:gd name="connsiteY45" fmla="*/ 1219200 h 2015067"/>
                <a:gd name="connsiteX46" fmla="*/ 1583267 w 4525434"/>
                <a:gd name="connsiteY46" fmla="*/ 1219200 h 2015067"/>
                <a:gd name="connsiteX47" fmla="*/ 1583267 w 4525434"/>
                <a:gd name="connsiteY47" fmla="*/ 1193800 h 2015067"/>
                <a:gd name="connsiteX48" fmla="*/ 1502834 w 4525434"/>
                <a:gd name="connsiteY48" fmla="*/ 1193800 h 2015067"/>
                <a:gd name="connsiteX49" fmla="*/ 1502834 w 4525434"/>
                <a:gd name="connsiteY49" fmla="*/ 1155700 h 2015067"/>
                <a:gd name="connsiteX50" fmla="*/ 1295400 w 4525434"/>
                <a:gd name="connsiteY50" fmla="*/ 1155700 h 2015067"/>
                <a:gd name="connsiteX51" fmla="*/ 1295400 w 4525434"/>
                <a:gd name="connsiteY51" fmla="*/ 1121833 h 2015067"/>
                <a:gd name="connsiteX52" fmla="*/ 1295400 w 4525434"/>
                <a:gd name="connsiteY52" fmla="*/ 1121833 h 2015067"/>
                <a:gd name="connsiteX53" fmla="*/ 1176867 w 4525434"/>
                <a:gd name="connsiteY53" fmla="*/ 1121833 h 2015067"/>
                <a:gd name="connsiteX54" fmla="*/ 1176867 w 4525434"/>
                <a:gd name="connsiteY54" fmla="*/ 1058333 h 2015067"/>
                <a:gd name="connsiteX55" fmla="*/ 1016000 w 4525434"/>
                <a:gd name="connsiteY55" fmla="*/ 1058333 h 2015067"/>
                <a:gd name="connsiteX56" fmla="*/ 1016000 w 4525434"/>
                <a:gd name="connsiteY56" fmla="*/ 1028700 h 2015067"/>
                <a:gd name="connsiteX57" fmla="*/ 876300 w 4525434"/>
                <a:gd name="connsiteY57" fmla="*/ 1028700 h 2015067"/>
                <a:gd name="connsiteX58" fmla="*/ 876300 w 4525434"/>
                <a:gd name="connsiteY58" fmla="*/ 986367 h 2015067"/>
                <a:gd name="connsiteX59" fmla="*/ 857251 w 4525434"/>
                <a:gd name="connsiteY59" fmla="*/ 988484 h 2015067"/>
                <a:gd name="connsiteX60" fmla="*/ 850900 w 4525434"/>
                <a:gd name="connsiteY60" fmla="*/ 965201 h 2015067"/>
                <a:gd name="connsiteX61" fmla="*/ 825500 w 4525434"/>
                <a:gd name="connsiteY61" fmla="*/ 969434 h 2015067"/>
                <a:gd name="connsiteX62" fmla="*/ 825500 w 4525434"/>
                <a:gd name="connsiteY62" fmla="*/ 939800 h 2015067"/>
                <a:gd name="connsiteX63" fmla="*/ 795867 w 4525434"/>
                <a:gd name="connsiteY63" fmla="*/ 939800 h 2015067"/>
                <a:gd name="connsiteX64" fmla="*/ 795867 w 4525434"/>
                <a:gd name="connsiteY64" fmla="*/ 910167 h 2015067"/>
                <a:gd name="connsiteX65" fmla="*/ 783167 w 4525434"/>
                <a:gd name="connsiteY65" fmla="*/ 910167 h 2015067"/>
                <a:gd name="connsiteX66" fmla="*/ 776817 w 4525434"/>
                <a:gd name="connsiteY66" fmla="*/ 878417 h 2015067"/>
                <a:gd name="connsiteX67" fmla="*/ 736600 w 4525434"/>
                <a:gd name="connsiteY67" fmla="*/ 877888 h 2015067"/>
                <a:gd name="connsiteX68" fmla="*/ 733425 w 4525434"/>
                <a:gd name="connsiteY68" fmla="*/ 849313 h 2015067"/>
                <a:gd name="connsiteX69" fmla="*/ 706967 w 4525434"/>
                <a:gd name="connsiteY69" fmla="*/ 846667 h 2015067"/>
                <a:gd name="connsiteX70" fmla="*/ 711200 w 4525434"/>
                <a:gd name="connsiteY70" fmla="*/ 745067 h 2015067"/>
                <a:gd name="connsiteX71" fmla="*/ 563034 w 4525434"/>
                <a:gd name="connsiteY71" fmla="*/ 745067 h 2015067"/>
                <a:gd name="connsiteX72" fmla="*/ 563034 w 4525434"/>
                <a:gd name="connsiteY72" fmla="*/ 694267 h 2015067"/>
                <a:gd name="connsiteX73" fmla="*/ 537634 w 4525434"/>
                <a:gd name="connsiteY73" fmla="*/ 694267 h 2015067"/>
                <a:gd name="connsiteX74" fmla="*/ 537634 w 4525434"/>
                <a:gd name="connsiteY74" fmla="*/ 660400 h 2015067"/>
                <a:gd name="connsiteX75" fmla="*/ 524934 w 4525434"/>
                <a:gd name="connsiteY75" fmla="*/ 660400 h 2015067"/>
                <a:gd name="connsiteX76" fmla="*/ 524934 w 4525434"/>
                <a:gd name="connsiteY76" fmla="*/ 639233 h 2015067"/>
                <a:gd name="connsiteX77" fmla="*/ 444500 w 4525434"/>
                <a:gd name="connsiteY77" fmla="*/ 639233 h 2015067"/>
                <a:gd name="connsiteX78" fmla="*/ 444500 w 4525434"/>
                <a:gd name="connsiteY78" fmla="*/ 613833 h 2015067"/>
                <a:gd name="connsiteX79" fmla="*/ 431800 w 4525434"/>
                <a:gd name="connsiteY79" fmla="*/ 613833 h 2015067"/>
                <a:gd name="connsiteX80" fmla="*/ 431800 w 4525434"/>
                <a:gd name="connsiteY80" fmla="*/ 575733 h 2015067"/>
                <a:gd name="connsiteX81" fmla="*/ 402167 w 4525434"/>
                <a:gd name="connsiteY81" fmla="*/ 575733 h 2015067"/>
                <a:gd name="connsiteX82" fmla="*/ 402167 w 4525434"/>
                <a:gd name="connsiteY82" fmla="*/ 444500 h 2015067"/>
                <a:gd name="connsiteX83" fmla="*/ 317500 w 4525434"/>
                <a:gd name="connsiteY83" fmla="*/ 444500 h 2015067"/>
                <a:gd name="connsiteX84" fmla="*/ 300567 w 4525434"/>
                <a:gd name="connsiteY84" fmla="*/ 427567 h 2015067"/>
                <a:gd name="connsiteX85" fmla="*/ 258234 w 4525434"/>
                <a:gd name="connsiteY85" fmla="*/ 427567 h 2015067"/>
                <a:gd name="connsiteX86" fmla="*/ 258234 w 4525434"/>
                <a:gd name="connsiteY86" fmla="*/ 355600 h 2015067"/>
                <a:gd name="connsiteX87" fmla="*/ 241300 w 4525434"/>
                <a:gd name="connsiteY87" fmla="*/ 355600 h 2015067"/>
                <a:gd name="connsiteX88" fmla="*/ 241300 w 4525434"/>
                <a:gd name="connsiteY88" fmla="*/ 287867 h 2015067"/>
                <a:gd name="connsiteX89" fmla="*/ 207434 w 4525434"/>
                <a:gd name="connsiteY89" fmla="*/ 287867 h 2015067"/>
                <a:gd name="connsiteX90" fmla="*/ 207434 w 4525434"/>
                <a:gd name="connsiteY90" fmla="*/ 287867 h 2015067"/>
                <a:gd name="connsiteX91" fmla="*/ 207434 w 4525434"/>
                <a:gd name="connsiteY91" fmla="*/ 254000 h 2015067"/>
                <a:gd name="connsiteX92" fmla="*/ 165100 w 4525434"/>
                <a:gd name="connsiteY92" fmla="*/ 254000 h 2015067"/>
                <a:gd name="connsiteX93" fmla="*/ 165100 w 4525434"/>
                <a:gd name="connsiteY93" fmla="*/ 198967 h 2015067"/>
                <a:gd name="connsiteX94" fmla="*/ 127000 w 4525434"/>
                <a:gd name="connsiteY94" fmla="*/ 198967 h 2015067"/>
                <a:gd name="connsiteX95" fmla="*/ 127000 w 4525434"/>
                <a:gd name="connsiteY95" fmla="*/ 38100 h 2015067"/>
                <a:gd name="connsiteX96" fmla="*/ 97367 w 4525434"/>
                <a:gd name="connsiteY96" fmla="*/ 38100 h 2015067"/>
                <a:gd name="connsiteX97" fmla="*/ 97367 w 4525434"/>
                <a:gd name="connsiteY97" fmla="*/ 38100 h 2015067"/>
                <a:gd name="connsiteX98" fmla="*/ 97367 w 4525434"/>
                <a:gd name="connsiteY98" fmla="*/ 0 h 2015067"/>
                <a:gd name="connsiteX99" fmla="*/ 0 w 4525434"/>
                <a:gd name="connsiteY99" fmla="*/ 0 h 2015067"/>
                <a:gd name="connsiteX0" fmla="*/ 4525434 w 4525434"/>
                <a:gd name="connsiteY0" fmla="*/ 2015067 h 2015067"/>
                <a:gd name="connsiteX1" fmla="*/ 4334934 w 4525434"/>
                <a:gd name="connsiteY1" fmla="*/ 2015067 h 2015067"/>
                <a:gd name="connsiteX2" fmla="*/ 4334934 w 4525434"/>
                <a:gd name="connsiteY2" fmla="*/ 1888067 h 2015067"/>
                <a:gd name="connsiteX3" fmla="*/ 3572934 w 4525434"/>
                <a:gd name="connsiteY3" fmla="*/ 1888067 h 2015067"/>
                <a:gd name="connsiteX4" fmla="*/ 3572934 w 4525434"/>
                <a:gd name="connsiteY4" fmla="*/ 1849967 h 2015067"/>
                <a:gd name="connsiteX5" fmla="*/ 3289300 w 4525434"/>
                <a:gd name="connsiteY5" fmla="*/ 1849967 h 2015067"/>
                <a:gd name="connsiteX6" fmla="*/ 3289300 w 4525434"/>
                <a:gd name="connsiteY6" fmla="*/ 1828800 h 2015067"/>
                <a:gd name="connsiteX7" fmla="*/ 3289300 w 4525434"/>
                <a:gd name="connsiteY7" fmla="*/ 1828800 h 2015067"/>
                <a:gd name="connsiteX8" fmla="*/ 3268133 w 4525434"/>
                <a:gd name="connsiteY8" fmla="*/ 1807633 h 2015067"/>
                <a:gd name="connsiteX9" fmla="*/ 2959100 w 4525434"/>
                <a:gd name="connsiteY9" fmla="*/ 1807633 h 2015067"/>
                <a:gd name="connsiteX10" fmla="*/ 2959100 w 4525434"/>
                <a:gd name="connsiteY10" fmla="*/ 1807633 h 2015067"/>
                <a:gd name="connsiteX11" fmla="*/ 2933700 w 4525434"/>
                <a:gd name="connsiteY11" fmla="*/ 1782233 h 2015067"/>
                <a:gd name="connsiteX12" fmla="*/ 2933700 w 4525434"/>
                <a:gd name="connsiteY12" fmla="*/ 1748367 h 2015067"/>
                <a:gd name="connsiteX13" fmla="*/ 2878667 w 4525434"/>
                <a:gd name="connsiteY13" fmla="*/ 1748367 h 2015067"/>
                <a:gd name="connsiteX14" fmla="*/ 2878667 w 4525434"/>
                <a:gd name="connsiteY14" fmla="*/ 1727200 h 2015067"/>
                <a:gd name="connsiteX15" fmla="*/ 2654300 w 4525434"/>
                <a:gd name="connsiteY15" fmla="*/ 1727200 h 2015067"/>
                <a:gd name="connsiteX16" fmla="*/ 2654300 w 4525434"/>
                <a:gd name="connsiteY16" fmla="*/ 1706033 h 2015067"/>
                <a:gd name="connsiteX17" fmla="*/ 2599267 w 4525434"/>
                <a:gd name="connsiteY17" fmla="*/ 1706033 h 2015067"/>
                <a:gd name="connsiteX18" fmla="*/ 2599267 w 4525434"/>
                <a:gd name="connsiteY18" fmla="*/ 1689100 h 2015067"/>
                <a:gd name="connsiteX19" fmla="*/ 2586567 w 4525434"/>
                <a:gd name="connsiteY19" fmla="*/ 1689100 h 2015067"/>
                <a:gd name="connsiteX20" fmla="*/ 2586567 w 4525434"/>
                <a:gd name="connsiteY20" fmla="*/ 1672167 h 2015067"/>
                <a:gd name="connsiteX21" fmla="*/ 2561167 w 4525434"/>
                <a:gd name="connsiteY21" fmla="*/ 1672167 h 2015067"/>
                <a:gd name="connsiteX22" fmla="*/ 2561167 w 4525434"/>
                <a:gd name="connsiteY22" fmla="*/ 1672167 h 2015067"/>
                <a:gd name="connsiteX23" fmla="*/ 2561167 w 4525434"/>
                <a:gd name="connsiteY23" fmla="*/ 1646767 h 2015067"/>
                <a:gd name="connsiteX24" fmla="*/ 2451100 w 4525434"/>
                <a:gd name="connsiteY24" fmla="*/ 1646767 h 2015067"/>
                <a:gd name="connsiteX25" fmla="*/ 2451100 w 4525434"/>
                <a:gd name="connsiteY25" fmla="*/ 1629833 h 2015067"/>
                <a:gd name="connsiteX26" fmla="*/ 2362200 w 4525434"/>
                <a:gd name="connsiteY26" fmla="*/ 1629833 h 2015067"/>
                <a:gd name="connsiteX27" fmla="*/ 2362200 w 4525434"/>
                <a:gd name="connsiteY27" fmla="*/ 1583267 h 2015067"/>
                <a:gd name="connsiteX28" fmla="*/ 2103967 w 4525434"/>
                <a:gd name="connsiteY28" fmla="*/ 1583267 h 2015067"/>
                <a:gd name="connsiteX29" fmla="*/ 2103967 w 4525434"/>
                <a:gd name="connsiteY29" fmla="*/ 1545167 h 2015067"/>
                <a:gd name="connsiteX30" fmla="*/ 1955800 w 4525434"/>
                <a:gd name="connsiteY30" fmla="*/ 1545167 h 2015067"/>
                <a:gd name="connsiteX31" fmla="*/ 1955800 w 4525434"/>
                <a:gd name="connsiteY31" fmla="*/ 1519767 h 2015067"/>
                <a:gd name="connsiteX32" fmla="*/ 1909234 w 4525434"/>
                <a:gd name="connsiteY32" fmla="*/ 1519767 h 2015067"/>
                <a:gd name="connsiteX33" fmla="*/ 1909234 w 4525434"/>
                <a:gd name="connsiteY33" fmla="*/ 1485900 h 2015067"/>
                <a:gd name="connsiteX34" fmla="*/ 1807634 w 4525434"/>
                <a:gd name="connsiteY34" fmla="*/ 1485900 h 2015067"/>
                <a:gd name="connsiteX35" fmla="*/ 1807634 w 4525434"/>
                <a:gd name="connsiteY35" fmla="*/ 1473200 h 2015067"/>
                <a:gd name="connsiteX36" fmla="*/ 1765300 w 4525434"/>
                <a:gd name="connsiteY36" fmla="*/ 1473200 h 2015067"/>
                <a:gd name="connsiteX37" fmla="*/ 1765300 w 4525434"/>
                <a:gd name="connsiteY37" fmla="*/ 1367367 h 2015067"/>
                <a:gd name="connsiteX38" fmla="*/ 1710267 w 4525434"/>
                <a:gd name="connsiteY38" fmla="*/ 1367367 h 2015067"/>
                <a:gd name="connsiteX39" fmla="*/ 1710267 w 4525434"/>
                <a:gd name="connsiteY39" fmla="*/ 1329267 h 2015067"/>
                <a:gd name="connsiteX40" fmla="*/ 1684867 w 4525434"/>
                <a:gd name="connsiteY40" fmla="*/ 1329267 h 2015067"/>
                <a:gd name="connsiteX41" fmla="*/ 1684867 w 4525434"/>
                <a:gd name="connsiteY41" fmla="*/ 1274233 h 2015067"/>
                <a:gd name="connsiteX42" fmla="*/ 1634067 w 4525434"/>
                <a:gd name="connsiteY42" fmla="*/ 1274233 h 2015067"/>
                <a:gd name="connsiteX43" fmla="*/ 1634067 w 4525434"/>
                <a:gd name="connsiteY43" fmla="*/ 1253067 h 2015067"/>
                <a:gd name="connsiteX44" fmla="*/ 1600200 w 4525434"/>
                <a:gd name="connsiteY44" fmla="*/ 1253067 h 2015067"/>
                <a:gd name="connsiteX45" fmla="*/ 1600200 w 4525434"/>
                <a:gd name="connsiteY45" fmla="*/ 1219200 h 2015067"/>
                <a:gd name="connsiteX46" fmla="*/ 1583267 w 4525434"/>
                <a:gd name="connsiteY46" fmla="*/ 1219200 h 2015067"/>
                <a:gd name="connsiteX47" fmla="*/ 1583267 w 4525434"/>
                <a:gd name="connsiteY47" fmla="*/ 1193800 h 2015067"/>
                <a:gd name="connsiteX48" fmla="*/ 1502834 w 4525434"/>
                <a:gd name="connsiteY48" fmla="*/ 1193800 h 2015067"/>
                <a:gd name="connsiteX49" fmla="*/ 1502834 w 4525434"/>
                <a:gd name="connsiteY49" fmla="*/ 1155700 h 2015067"/>
                <a:gd name="connsiteX50" fmla="*/ 1295400 w 4525434"/>
                <a:gd name="connsiteY50" fmla="*/ 1155700 h 2015067"/>
                <a:gd name="connsiteX51" fmla="*/ 1295400 w 4525434"/>
                <a:gd name="connsiteY51" fmla="*/ 1121833 h 2015067"/>
                <a:gd name="connsiteX52" fmla="*/ 1295400 w 4525434"/>
                <a:gd name="connsiteY52" fmla="*/ 1121833 h 2015067"/>
                <a:gd name="connsiteX53" fmla="*/ 1176867 w 4525434"/>
                <a:gd name="connsiteY53" fmla="*/ 1121833 h 2015067"/>
                <a:gd name="connsiteX54" fmla="*/ 1176867 w 4525434"/>
                <a:gd name="connsiteY54" fmla="*/ 1058333 h 2015067"/>
                <a:gd name="connsiteX55" fmla="*/ 1016000 w 4525434"/>
                <a:gd name="connsiteY55" fmla="*/ 1058333 h 2015067"/>
                <a:gd name="connsiteX56" fmla="*/ 1016000 w 4525434"/>
                <a:gd name="connsiteY56" fmla="*/ 1028700 h 2015067"/>
                <a:gd name="connsiteX57" fmla="*/ 876300 w 4525434"/>
                <a:gd name="connsiteY57" fmla="*/ 1028700 h 2015067"/>
                <a:gd name="connsiteX58" fmla="*/ 876300 w 4525434"/>
                <a:gd name="connsiteY58" fmla="*/ 986367 h 2015067"/>
                <a:gd name="connsiteX59" fmla="*/ 857251 w 4525434"/>
                <a:gd name="connsiteY59" fmla="*/ 988484 h 2015067"/>
                <a:gd name="connsiteX60" fmla="*/ 850900 w 4525434"/>
                <a:gd name="connsiteY60" fmla="*/ 965201 h 2015067"/>
                <a:gd name="connsiteX61" fmla="*/ 825500 w 4525434"/>
                <a:gd name="connsiteY61" fmla="*/ 969434 h 2015067"/>
                <a:gd name="connsiteX62" fmla="*/ 825500 w 4525434"/>
                <a:gd name="connsiteY62" fmla="*/ 939800 h 2015067"/>
                <a:gd name="connsiteX63" fmla="*/ 795867 w 4525434"/>
                <a:gd name="connsiteY63" fmla="*/ 939800 h 2015067"/>
                <a:gd name="connsiteX64" fmla="*/ 795867 w 4525434"/>
                <a:gd name="connsiteY64" fmla="*/ 910167 h 2015067"/>
                <a:gd name="connsiteX65" fmla="*/ 776817 w 4525434"/>
                <a:gd name="connsiteY65" fmla="*/ 910167 h 2015067"/>
                <a:gd name="connsiteX66" fmla="*/ 776817 w 4525434"/>
                <a:gd name="connsiteY66" fmla="*/ 878417 h 2015067"/>
                <a:gd name="connsiteX67" fmla="*/ 736600 w 4525434"/>
                <a:gd name="connsiteY67" fmla="*/ 877888 h 2015067"/>
                <a:gd name="connsiteX68" fmla="*/ 733425 w 4525434"/>
                <a:gd name="connsiteY68" fmla="*/ 849313 h 2015067"/>
                <a:gd name="connsiteX69" fmla="*/ 706967 w 4525434"/>
                <a:gd name="connsiteY69" fmla="*/ 846667 h 2015067"/>
                <a:gd name="connsiteX70" fmla="*/ 711200 w 4525434"/>
                <a:gd name="connsiteY70" fmla="*/ 745067 h 2015067"/>
                <a:gd name="connsiteX71" fmla="*/ 563034 w 4525434"/>
                <a:gd name="connsiteY71" fmla="*/ 745067 h 2015067"/>
                <a:gd name="connsiteX72" fmla="*/ 563034 w 4525434"/>
                <a:gd name="connsiteY72" fmla="*/ 694267 h 2015067"/>
                <a:gd name="connsiteX73" fmla="*/ 537634 w 4525434"/>
                <a:gd name="connsiteY73" fmla="*/ 694267 h 2015067"/>
                <a:gd name="connsiteX74" fmla="*/ 537634 w 4525434"/>
                <a:gd name="connsiteY74" fmla="*/ 660400 h 2015067"/>
                <a:gd name="connsiteX75" fmla="*/ 524934 w 4525434"/>
                <a:gd name="connsiteY75" fmla="*/ 660400 h 2015067"/>
                <a:gd name="connsiteX76" fmla="*/ 524934 w 4525434"/>
                <a:gd name="connsiteY76" fmla="*/ 639233 h 2015067"/>
                <a:gd name="connsiteX77" fmla="*/ 444500 w 4525434"/>
                <a:gd name="connsiteY77" fmla="*/ 639233 h 2015067"/>
                <a:gd name="connsiteX78" fmla="*/ 444500 w 4525434"/>
                <a:gd name="connsiteY78" fmla="*/ 613833 h 2015067"/>
                <a:gd name="connsiteX79" fmla="*/ 431800 w 4525434"/>
                <a:gd name="connsiteY79" fmla="*/ 613833 h 2015067"/>
                <a:gd name="connsiteX80" fmla="*/ 431800 w 4525434"/>
                <a:gd name="connsiteY80" fmla="*/ 575733 h 2015067"/>
                <a:gd name="connsiteX81" fmla="*/ 402167 w 4525434"/>
                <a:gd name="connsiteY81" fmla="*/ 575733 h 2015067"/>
                <a:gd name="connsiteX82" fmla="*/ 402167 w 4525434"/>
                <a:gd name="connsiteY82" fmla="*/ 444500 h 2015067"/>
                <a:gd name="connsiteX83" fmla="*/ 317500 w 4525434"/>
                <a:gd name="connsiteY83" fmla="*/ 444500 h 2015067"/>
                <a:gd name="connsiteX84" fmla="*/ 300567 w 4525434"/>
                <a:gd name="connsiteY84" fmla="*/ 427567 h 2015067"/>
                <a:gd name="connsiteX85" fmla="*/ 258234 w 4525434"/>
                <a:gd name="connsiteY85" fmla="*/ 427567 h 2015067"/>
                <a:gd name="connsiteX86" fmla="*/ 258234 w 4525434"/>
                <a:gd name="connsiteY86" fmla="*/ 355600 h 2015067"/>
                <a:gd name="connsiteX87" fmla="*/ 241300 w 4525434"/>
                <a:gd name="connsiteY87" fmla="*/ 355600 h 2015067"/>
                <a:gd name="connsiteX88" fmla="*/ 241300 w 4525434"/>
                <a:gd name="connsiteY88" fmla="*/ 287867 h 2015067"/>
                <a:gd name="connsiteX89" fmla="*/ 207434 w 4525434"/>
                <a:gd name="connsiteY89" fmla="*/ 287867 h 2015067"/>
                <a:gd name="connsiteX90" fmla="*/ 207434 w 4525434"/>
                <a:gd name="connsiteY90" fmla="*/ 287867 h 2015067"/>
                <a:gd name="connsiteX91" fmla="*/ 207434 w 4525434"/>
                <a:gd name="connsiteY91" fmla="*/ 254000 h 2015067"/>
                <a:gd name="connsiteX92" fmla="*/ 165100 w 4525434"/>
                <a:gd name="connsiteY92" fmla="*/ 254000 h 2015067"/>
                <a:gd name="connsiteX93" fmla="*/ 165100 w 4525434"/>
                <a:gd name="connsiteY93" fmla="*/ 198967 h 2015067"/>
                <a:gd name="connsiteX94" fmla="*/ 127000 w 4525434"/>
                <a:gd name="connsiteY94" fmla="*/ 198967 h 2015067"/>
                <a:gd name="connsiteX95" fmla="*/ 127000 w 4525434"/>
                <a:gd name="connsiteY95" fmla="*/ 38100 h 2015067"/>
                <a:gd name="connsiteX96" fmla="*/ 97367 w 4525434"/>
                <a:gd name="connsiteY96" fmla="*/ 38100 h 2015067"/>
                <a:gd name="connsiteX97" fmla="*/ 97367 w 4525434"/>
                <a:gd name="connsiteY97" fmla="*/ 38100 h 2015067"/>
                <a:gd name="connsiteX98" fmla="*/ 97367 w 4525434"/>
                <a:gd name="connsiteY98" fmla="*/ 0 h 2015067"/>
                <a:gd name="connsiteX99" fmla="*/ 0 w 4525434"/>
                <a:gd name="connsiteY99" fmla="*/ 0 h 2015067"/>
                <a:gd name="connsiteX0" fmla="*/ 4525434 w 4525434"/>
                <a:gd name="connsiteY0" fmla="*/ 2015067 h 2015067"/>
                <a:gd name="connsiteX1" fmla="*/ 4334934 w 4525434"/>
                <a:gd name="connsiteY1" fmla="*/ 2015067 h 2015067"/>
                <a:gd name="connsiteX2" fmla="*/ 4334934 w 4525434"/>
                <a:gd name="connsiteY2" fmla="*/ 1888067 h 2015067"/>
                <a:gd name="connsiteX3" fmla="*/ 3572934 w 4525434"/>
                <a:gd name="connsiteY3" fmla="*/ 1888067 h 2015067"/>
                <a:gd name="connsiteX4" fmla="*/ 3572934 w 4525434"/>
                <a:gd name="connsiteY4" fmla="*/ 1849967 h 2015067"/>
                <a:gd name="connsiteX5" fmla="*/ 3289300 w 4525434"/>
                <a:gd name="connsiteY5" fmla="*/ 1849967 h 2015067"/>
                <a:gd name="connsiteX6" fmla="*/ 3289300 w 4525434"/>
                <a:gd name="connsiteY6" fmla="*/ 1828800 h 2015067"/>
                <a:gd name="connsiteX7" fmla="*/ 3289300 w 4525434"/>
                <a:gd name="connsiteY7" fmla="*/ 1828800 h 2015067"/>
                <a:gd name="connsiteX8" fmla="*/ 3268133 w 4525434"/>
                <a:gd name="connsiteY8" fmla="*/ 1807633 h 2015067"/>
                <a:gd name="connsiteX9" fmla="*/ 2959100 w 4525434"/>
                <a:gd name="connsiteY9" fmla="*/ 1807633 h 2015067"/>
                <a:gd name="connsiteX10" fmla="*/ 2959100 w 4525434"/>
                <a:gd name="connsiteY10" fmla="*/ 1807633 h 2015067"/>
                <a:gd name="connsiteX11" fmla="*/ 2933700 w 4525434"/>
                <a:gd name="connsiteY11" fmla="*/ 1782233 h 2015067"/>
                <a:gd name="connsiteX12" fmla="*/ 2933700 w 4525434"/>
                <a:gd name="connsiteY12" fmla="*/ 1748367 h 2015067"/>
                <a:gd name="connsiteX13" fmla="*/ 2878667 w 4525434"/>
                <a:gd name="connsiteY13" fmla="*/ 1748367 h 2015067"/>
                <a:gd name="connsiteX14" fmla="*/ 2878667 w 4525434"/>
                <a:gd name="connsiteY14" fmla="*/ 1727200 h 2015067"/>
                <a:gd name="connsiteX15" fmla="*/ 2654300 w 4525434"/>
                <a:gd name="connsiteY15" fmla="*/ 1727200 h 2015067"/>
                <a:gd name="connsiteX16" fmla="*/ 2654300 w 4525434"/>
                <a:gd name="connsiteY16" fmla="*/ 1706033 h 2015067"/>
                <a:gd name="connsiteX17" fmla="*/ 2599267 w 4525434"/>
                <a:gd name="connsiteY17" fmla="*/ 1706033 h 2015067"/>
                <a:gd name="connsiteX18" fmla="*/ 2599267 w 4525434"/>
                <a:gd name="connsiteY18" fmla="*/ 1689100 h 2015067"/>
                <a:gd name="connsiteX19" fmla="*/ 2586567 w 4525434"/>
                <a:gd name="connsiteY19" fmla="*/ 1689100 h 2015067"/>
                <a:gd name="connsiteX20" fmla="*/ 2586567 w 4525434"/>
                <a:gd name="connsiteY20" fmla="*/ 1672167 h 2015067"/>
                <a:gd name="connsiteX21" fmla="*/ 2561167 w 4525434"/>
                <a:gd name="connsiteY21" fmla="*/ 1672167 h 2015067"/>
                <a:gd name="connsiteX22" fmla="*/ 2561167 w 4525434"/>
                <a:gd name="connsiteY22" fmla="*/ 1672167 h 2015067"/>
                <a:gd name="connsiteX23" fmla="*/ 2561167 w 4525434"/>
                <a:gd name="connsiteY23" fmla="*/ 1646767 h 2015067"/>
                <a:gd name="connsiteX24" fmla="*/ 2451100 w 4525434"/>
                <a:gd name="connsiteY24" fmla="*/ 1646767 h 2015067"/>
                <a:gd name="connsiteX25" fmla="*/ 2451100 w 4525434"/>
                <a:gd name="connsiteY25" fmla="*/ 1629833 h 2015067"/>
                <a:gd name="connsiteX26" fmla="*/ 2362200 w 4525434"/>
                <a:gd name="connsiteY26" fmla="*/ 1629833 h 2015067"/>
                <a:gd name="connsiteX27" fmla="*/ 2362200 w 4525434"/>
                <a:gd name="connsiteY27" fmla="*/ 1583267 h 2015067"/>
                <a:gd name="connsiteX28" fmla="*/ 2103967 w 4525434"/>
                <a:gd name="connsiteY28" fmla="*/ 1583267 h 2015067"/>
                <a:gd name="connsiteX29" fmla="*/ 2103967 w 4525434"/>
                <a:gd name="connsiteY29" fmla="*/ 1545167 h 2015067"/>
                <a:gd name="connsiteX30" fmla="*/ 1955800 w 4525434"/>
                <a:gd name="connsiteY30" fmla="*/ 1545167 h 2015067"/>
                <a:gd name="connsiteX31" fmla="*/ 1955800 w 4525434"/>
                <a:gd name="connsiteY31" fmla="*/ 1519767 h 2015067"/>
                <a:gd name="connsiteX32" fmla="*/ 1909234 w 4525434"/>
                <a:gd name="connsiteY32" fmla="*/ 1519767 h 2015067"/>
                <a:gd name="connsiteX33" fmla="*/ 1909234 w 4525434"/>
                <a:gd name="connsiteY33" fmla="*/ 1485900 h 2015067"/>
                <a:gd name="connsiteX34" fmla="*/ 1807634 w 4525434"/>
                <a:gd name="connsiteY34" fmla="*/ 1485900 h 2015067"/>
                <a:gd name="connsiteX35" fmla="*/ 1807634 w 4525434"/>
                <a:gd name="connsiteY35" fmla="*/ 1473200 h 2015067"/>
                <a:gd name="connsiteX36" fmla="*/ 1765300 w 4525434"/>
                <a:gd name="connsiteY36" fmla="*/ 1473200 h 2015067"/>
                <a:gd name="connsiteX37" fmla="*/ 1765300 w 4525434"/>
                <a:gd name="connsiteY37" fmla="*/ 1367367 h 2015067"/>
                <a:gd name="connsiteX38" fmla="*/ 1710267 w 4525434"/>
                <a:gd name="connsiteY38" fmla="*/ 1367367 h 2015067"/>
                <a:gd name="connsiteX39" fmla="*/ 1710267 w 4525434"/>
                <a:gd name="connsiteY39" fmla="*/ 1329267 h 2015067"/>
                <a:gd name="connsiteX40" fmla="*/ 1684867 w 4525434"/>
                <a:gd name="connsiteY40" fmla="*/ 1329267 h 2015067"/>
                <a:gd name="connsiteX41" fmla="*/ 1684867 w 4525434"/>
                <a:gd name="connsiteY41" fmla="*/ 1274233 h 2015067"/>
                <a:gd name="connsiteX42" fmla="*/ 1634067 w 4525434"/>
                <a:gd name="connsiteY42" fmla="*/ 1274233 h 2015067"/>
                <a:gd name="connsiteX43" fmla="*/ 1634067 w 4525434"/>
                <a:gd name="connsiteY43" fmla="*/ 1253067 h 2015067"/>
                <a:gd name="connsiteX44" fmla="*/ 1600200 w 4525434"/>
                <a:gd name="connsiteY44" fmla="*/ 1253067 h 2015067"/>
                <a:gd name="connsiteX45" fmla="*/ 1600200 w 4525434"/>
                <a:gd name="connsiteY45" fmla="*/ 1219200 h 2015067"/>
                <a:gd name="connsiteX46" fmla="*/ 1583267 w 4525434"/>
                <a:gd name="connsiteY46" fmla="*/ 1219200 h 2015067"/>
                <a:gd name="connsiteX47" fmla="*/ 1583267 w 4525434"/>
                <a:gd name="connsiteY47" fmla="*/ 1193800 h 2015067"/>
                <a:gd name="connsiteX48" fmla="*/ 1502834 w 4525434"/>
                <a:gd name="connsiteY48" fmla="*/ 1193800 h 2015067"/>
                <a:gd name="connsiteX49" fmla="*/ 1502834 w 4525434"/>
                <a:gd name="connsiteY49" fmla="*/ 1155700 h 2015067"/>
                <a:gd name="connsiteX50" fmla="*/ 1295400 w 4525434"/>
                <a:gd name="connsiteY50" fmla="*/ 1155700 h 2015067"/>
                <a:gd name="connsiteX51" fmla="*/ 1295400 w 4525434"/>
                <a:gd name="connsiteY51" fmla="*/ 1121833 h 2015067"/>
                <a:gd name="connsiteX52" fmla="*/ 1295400 w 4525434"/>
                <a:gd name="connsiteY52" fmla="*/ 1121833 h 2015067"/>
                <a:gd name="connsiteX53" fmla="*/ 1176867 w 4525434"/>
                <a:gd name="connsiteY53" fmla="*/ 1121833 h 2015067"/>
                <a:gd name="connsiteX54" fmla="*/ 1176867 w 4525434"/>
                <a:gd name="connsiteY54" fmla="*/ 1058333 h 2015067"/>
                <a:gd name="connsiteX55" fmla="*/ 1016000 w 4525434"/>
                <a:gd name="connsiteY55" fmla="*/ 1058333 h 2015067"/>
                <a:gd name="connsiteX56" fmla="*/ 1016000 w 4525434"/>
                <a:gd name="connsiteY56" fmla="*/ 1028700 h 2015067"/>
                <a:gd name="connsiteX57" fmla="*/ 876300 w 4525434"/>
                <a:gd name="connsiteY57" fmla="*/ 1028700 h 2015067"/>
                <a:gd name="connsiteX58" fmla="*/ 876300 w 4525434"/>
                <a:gd name="connsiteY58" fmla="*/ 986367 h 2015067"/>
                <a:gd name="connsiteX59" fmla="*/ 857251 w 4525434"/>
                <a:gd name="connsiteY59" fmla="*/ 988484 h 2015067"/>
                <a:gd name="connsiteX60" fmla="*/ 857250 w 4525434"/>
                <a:gd name="connsiteY60" fmla="*/ 960438 h 2015067"/>
                <a:gd name="connsiteX61" fmla="*/ 825500 w 4525434"/>
                <a:gd name="connsiteY61" fmla="*/ 969434 h 2015067"/>
                <a:gd name="connsiteX62" fmla="*/ 825500 w 4525434"/>
                <a:gd name="connsiteY62" fmla="*/ 939800 h 2015067"/>
                <a:gd name="connsiteX63" fmla="*/ 795867 w 4525434"/>
                <a:gd name="connsiteY63" fmla="*/ 939800 h 2015067"/>
                <a:gd name="connsiteX64" fmla="*/ 795867 w 4525434"/>
                <a:gd name="connsiteY64" fmla="*/ 910167 h 2015067"/>
                <a:gd name="connsiteX65" fmla="*/ 776817 w 4525434"/>
                <a:gd name="connsiteY65" fmla="*/ 910167 h 2015067"/>
                <a:gd name="connsiteX66" fmla="*/ 776817 w 4525434"/>
                <a:gd name="connsiteY66" fmla="*/ 878417 h 2015067"/>
                <a:gd name="connsiteX67" fmla="*/ 736600 w 4525434"/>
                <a:gd name="connsiteY67" fmla="*/ 877888 h 2015067"/>
                <a:gd name="connsiteX68" fmla="*/ 733425 w 4525434"/>
                <a:gd name="connsiteY68" fmla="*/ 849313 h 2015067"/>
                <a:gd name="connsiteX69" fmla="*/ 706967 w 4525434"/>
                <a:gd name="connsiteY69" fmla="*/ 846667 h 2015067"/>
                <a:gd name="connsiteX70" fmla="*/ 711200 w 4525434"/>
                <a:gd name="connsiteY70" fmla="*/ 745067 h 2015067"/>
                <a:gd name="connsiteX71" fmla="*/ 563034 w 4525434"/>
                <a:gd name="connsiteY71" fmla="*/ 745067 h 2015067"/>
                <a:gd name="connsiteX72" fmla="*/ 563034 w 4525434"/>
                <a:gd name="connsiteY72" fmla="*/ 694267 h 2015067"/>
                <a:gd name="connsiteX73" fmla="*/ 537634 w 4525434"/>
                <a:gd name="connsiteY73" fmla="*/ 694267 h 2015067"/>
                <a:gd name="connsiteX74" fmla="*/ 537634 w 4525434"/>
                <a:gd name="connsiteY74" fmla="*/ 660400 h 2015067"/>
                <a:gd name="connsiteX75" fmla="*/ 524934 w 4525434"/>
                <a:gd name="connsiteY75" fmla="*/ 660400 h 2015067"/>
                <a:gd name="connsiteX76" fmla="*/ 524934 w 4525434"/>
                <a:gd name="connsiteY76" fmla="*/ 639233 h 2015067"/>
                <a:gd name="connsiteX77" fmla="*/ 444500 w 4525434"/>
                <a:gd name="connsiteY77" fmla="*/ 639233 h 2015067"/>
                <a:gd name="connsiteX78" fmla="*/ 444500 w 4525434"/>
                <a:gd name="connsiteY78" fmla="*/ 613833 h 2015067"/>
                <a:gd name="connsiteX79" fmla="*/ 431800 w 4525434"/>
                <a:gd name="connsiteY79" fmla="*/ 613833 h 2015067"/>
                <a:gd name="connsiteX80" fmla="*/ 431800 w 4525434"/>
                <a:gd name="connsiteY80" fmla="*/ 575733 h 2015067"/>
                <a:gd name="connsiteX81" fmla="*/ 402167 w 4525434"/>
                <a:gd name="connsiteY81" fmla="*/ 575733 h 2015067"/>
                <a:gd name="connsiteX82" fmla="*/ 402167 w 4525434"/>
                <a:gd name="connsiteY82" fmla="*/ 444500 h 2015067"/>
                <a:gd name="connsiteX83" fmla="*/ 317500 w 4525434"/>
                <a:gd name="connsiteY83" fmla="*/ 444500 h 2015067"/>
                <a:gd name="connsiteX84" fmla="*/ 300567 w 4525434"/>
                <a:gd name="connsiteY84" fmla="*/ 427567 h 2015067"/>
                <a:gd name="connsiteX85" fmla="*/ 258234 w 4525434"/>
                <a:gd name="connsiteY85" fmla="*/ 427567 h 2015067"/>
                <a:gd name="connsiteX86" fmla="*/ 258234 w 4525434"/>
                <a:gd name="connsiteY86" fmla="*/ 355600 h 2015067"/>
                <a:gd name="connsiteX87" fmla="*/ 241300 w 4525434"/>
                <a:gd name="connsiteY87" fmla="*/ 355600 h 2015067"/>
                <a:gd name="connsiteX88" fmla="*/ 241300 w 4525434"/>
                <a:gd name="connsiteY88" fmla="*/ 287867 h 2015067"/>
                <a:gd name="connsiteX89" fmla="*/ 207434 w 4525434"/>
                <a:gd name="connsiteY89" fmla="*/ 287867 h 2015067"/>
                <a:gd name="connsiteX90" fmla="*/ 207434 w 4525434"/>
                <a:gd name="connsiteY90" fmla="*/ 287867 h 2015067"/>
                <a:gd name="connsiteX91" fmla="*/ 207434 w 4525434"/>
                <a:gd name="connsiteY91" fmla="*/ 254000 h 2015067"/>
                <a:gd name="connsiteX92" fmla="*/ 165100 w 4525434"/>
                <a:gd name="connsiteY92" fmla="*/ 254000 h 2015067"/>
                <a:gd name="connsiteX93" fmla="*/ 165100 w 4525434"/>
                <a:gd name="connsiteY93" fmla="*/ 198967 h 2015067"/>
                <a:gd name="connsiteX94" fmla="*/ 127000 w 4525434"/>
                <a:gd name="connsiteY94" fmla="*/ 198967 h 2015067"/>
                <a:gd name="connsiteX95" fmla="*/ 127000 w 4525434"/>
                <a:gd name="connsiteY95" fmla="*/ 38100 h 2015067"/>
                <a:gd name="connsiteX96" fmla="*/ 97367 w 4525434"/>
                <a:gd name="connsiteY96" fmla="*/ 38100 h 2015067"/>
                <a:gd name="connsiteX97" fmla="*/ 97367 w 4525434"/>
                <a:gd name="connsiteY97" fmla="*/ 38100 h 2015067"/>
                <a:gd name="connsiteX98" fmla="*/ 97367 w 4525434"/>
                <a:gd name="connsiteY98" fmla="*/ 0 h 2015067"/>
                <a:gd name="connsiteX99" fmla="*/ 0 w 4525434"/>
                <a:gd name="connsiteY99" fmla="*/ 0 h 2015067"/>
                <a:gd name="connsiteX0" fmla="*/ 4525434 w 4525434"/>
                <a:gd name="connsiteY0" fmla="*/ 2015067 h 2015067"/>
                <a:gd name="connsiteX1" fmla="*/ 4334934 w 4525434"/>
                <a:gd name="connsiteY1" fmla="*/ 2015067 h 2015067"/>
                <a:gd name="connsiteX2" fmla="*/ 4334934 w 4525434"/>
                <a:gd name="connsiteY2" fmla="*/ 1888067 h 2015067"/>
                <a:gd name="connsiteX3" fmla="*/ 3572934 w 4525434"/>
                <a:gd name="connsiteY3" fmla="*/ 1888067 h 2015067"/>
                <a:gd name="connsiteX4" fmla="*/ 3572934 w 4525434"/>
                <a:gd name="connsiteY4" fmla="*/ 1849967 h 2015067"/>
                <a:gd name="connsiteX5" fmla="*/ 3289300 w 4525434"/>
                <a:gd name="connsiteY5" fmla="*/ 1849967 h 2015067"/>
                <a:gd name="connsiteX6" fmla="*/ 3289300 w 4525434"/>
                <a:gd name="connsiteY6" fmla="*/ 1828800 h 2015067"/>
                <a:gd name="connsiteX7" fmla="*/ 3289300 w 4525434"/>
                <a:gd name="connsiteY7" fmla="*/ 1828800 h 2015067"/>
                <a:gd name="connsiteX8" fmla="*/ 3268133 w 4525434"/>
                <a:gd name="connsiteY8" fmla="*/ 1807633 h 2015067"/>
                <a:gd name="connsiteX9" fmla="*/ 2959100 w 4525434"/>
                <a:gd name="connsiteY9" fmla="*/ 1807633 h 2015067"/>
                <a:gd name="connsiteX10" fmla="*/ 2959100 w 4525434"/>
                <a:gd name="connsiteY10" fmla="*/ 1807633 h 2015067"/>
                <a:gd name="connsiteX11" fmla="*/ 2933700 w 4525434"/>
                <a:gd name="connsiteY11" fmla="*/ 1782233 h 2015067"/>
                <a:gd name="connsiteX12" fmla="*/ 2933700 w 4525434"/>
                <a:gd name="connsiteY12" fmla="*/ 1748367 h 2015067"/>
                <a:gd name="connsiteX13" fmla="*/ 2878667 w 4525434"/>
                <a:gd name="connsiteY13" fmla="*/ 1748367 h 2015067"/>
                <a:gd name="connsiteX14" fmla="*/ 2878667 w 4525434"/>
                <a:gd name="connsiteY14" fmla="*/ 1727200 h 2015067"/>
                <a:gd name="connsiteX15" fmla="*/ 2654300 w 4525434"/>
                <a:gd name="connsiteY15" fmla="*/ 1727200 h 2015067"/>
                <a:gd name="connsiteX16" fmla="*/ 2654300 w 4525434"/>
                <a:gd name="connsiteY16" fmla="*/ 1706033 h 2015067"/>
                <a:gd name="connsiteX17" fmla="*/ 2599267 w 4525434"/>
                <a:gd name="connsiteY17" fmla="*/ 1706033 h 2015067"/>
                <a:gd name="connsiteX18" fmla="*/ 2599267 w 4525434"/>
                <a:gd name="connsiteY18" fmla="*/ 1689100 h 2015067"/>
                <a:gd name="connsiteX19" fmla="*/ 2586567 w 4525434"/>
                <a:gd name="connsiteY19" fmla="*/ 1689100 h 2015067"/>
                <a:gd name="connsiteX20" fmla="*/ 2586567 w 4525434"/>
                <a:gd name="connsiteY20" fmla="*/ 1672167 h 2015067"/>
                <a:gd name="connsiteX21" fmla="*/ 2561167 w 4525434"/>
                <a:gd name="connsiteY21" fmla="*/ 1672167 h 2015067"/>
                <a:gd name="connsiteX22" fmla="*/ 2561167 w 4525434"/>
                <a:gd name="connsiteY22" fmla="*/ 1672167 h 2015067"/>
                <a:gd name="connsiteX23" fmla="*/ 2561167 w 4525434"/>
                <a:gd name="connsiteY23" fmla="*/ 1646767 h 2015067"/>
                <a:gd name="connsiteX24" fmla="*/ 2451100 w 4525434"/>
                <a:gd name="connsiteY24" fmla="*/ 1646767 h 2015067"/>
                <a:gd name="connsiteX25" fmla="*/ 2451100 w 4525434"/>
                <a:gd name="connsiteY25" fmla="*/ 1629833 h 2015067"/>
                <a:gd name="connsiteX26" fmla="*/ 2362200 w 4525434"/>
                <a:gd name="connsiteY26" fmla="*/ 1629833 h 2015067"/>
                <a:gd name="connsiteX27" fmla="*/ 2362200 w 4525434"/>
                <a:gd name="connsiteY27" fmla="*/ 1583267 h 2015067"/>
                <a:gd name="connsiteX28" fmla="*/ 2103967 w 4525434"/>
                <a:gd name="connsiteY28" fmla="*/ 1583267 h 2015067"/>
                <a:gd name="connsiteX29" fmla="*/ 2103967 w 4525434"/>
                <a:gd name="connsiteY29" fmla="*/ 1545167 h 2015067"/>
                <a:gd name="connsiteX30" fmla="*/ 1955800 w 4525434"/>
                <a:gd name="connsiteY30" fmla="*/ 1545167 h 2015067"/>
                <a:gd name="connsiteX31" fmla="*/ 1955800 w 4525434"/>
                <a:gd name="connsiteY31" fmla="*/ 1519767 h 2015067"/>
                <a:gd name="connsiteX32" fmla="*/ 1909234 w 4525434"/>
                <a:gd name="connsiteY32" fmla="*/ 1519767 h 2015067"/>
                <a:gd name="connsiteX33" fmla="*/ 1909234 w 4525434"/>
                <a:gd name="connsiteY33" fmla="*/ 1485900 h 2015067"/>
                <a:gd name="connsiteX34" fmla="*/ 1807634 w 4525434"/>
                <a:gd name="connsiteY34" fmla="*/ 1485900 h 2015067"/>
                <a:gd name="connsiteX35" fmla="*/ 1807634 w 4525434"/>
                <a:gd name="connsiteY35" fmla="*/ 1473200 h 2015067"/>
                <a:gd name="connsiteX36" fmla="*/ 1765300 w 4525434"/>
                <a:gd name="connsiteY36" fmla="*/ 1473200 h 2015067"/>
                <a:gd name="connsiteX37" fmla="*/ 1765300 w 4525434"/>
                <a:gd name="connsiteY37" fmla="*/ 1367367 h 2015067"/>
                <a:gd name="connsiteX38" fmla="*/ 1710267 w 4525434"/>
                <a:gd name="connsiteY38" fmla="*/ 1367367 h 2015067"/>
                <a:gd name="connsiteX39" fmla="*/ 1710267 w 4525434"/>
                <a:gd name="connsiteY39" fmla="*/ 1329267 h 2015067"/>
                <a:gd name="connsiteX40" fmla="*/ 1684867 w 4525434"/>
                <a:gd name="connsiteY40" fmla="*/ 1329267 h 2015067"/>
                <a:gd name="connsiteX41" fmla="*/ 1684867 w 4525434"/>
                <a:gd name="connsiteY41" fmla="*/ 1274233 h 2015067"/>
                <a:gd name="connsiteX42" fmla="*/ 1634067 w 4525434"/>
                <a:gd name="connsiteY42" fmla="*/ 1274233 h 2015067"/>
                <a:gd name="connsiteX43" fmla="*/ 1634067 w 4525434"/>
                <a:gd name="connsiteY43" fmla="*/ 1253067 h 2015067"/>
                <a:gd name="connsiteX44" fmla="*/ 1600200 w 4525434"/>
                <a:gd name="connsiteY44" fmla="*/ 1253067 h 2015067"/>
                <a:gd name="connsiteX45" fmla="*/ 1600200 w 4525434"/>
                <a:gd name="connsiteY45" fmla="*/ 1219200 h 2015067"/>
                <a:gd name="connsiteX46" fmla="*/ 1583267 w 4525434"/>
                <a:gd name="connsiteY46" fmla="*/ 1219200 h 2015067"/>
                <a:gd name="connsiteX47" fmla="*/ 1583267 w 4525434"/>
                <a:gd name="connsiteY47" fmla="*/ 1193800 h 2015067"/>
                <a:gd name="connsiteX48" fmla="*/ 1502834 w 4525434"/>
                <a:gd name="connsiteY48" fmla="*/ 1193800 h 2015067"/>
                <a:gd name="connsiteX49" fmla="*/ 1502834 w 4525434"/>
                <a:gd name="connsiteY49" fmla="*/ 1155700 h 2015067"/>
                <a:gd name="connsiteX50" fmla="*/ 1295400 w 4525434"/>
                <a:gd name="connsiteY50" fmla="*/ 1155700 h 2015067"/>
                <a:gd name="connsiteX51" fmla="*/ 1295400 w 4525434"/>
                <a:gd name="connsiteY51" fmla="*/ 1121833 h 2015067"/>
                <a:gd name="connsiteX52" fmla="*/ 1295400 w 4525434"/>
                <a:gd name="connsiteY52" fmla="*/ 1121833 h 2015067"/>
                <a:gd name="connsiteX53" fmla="*/ 1176867 w 4525434"/>
                <a:gd name="connsiteY53" fmla="*/ 1121833 h 2015067"/>
                <a:gd name="connsiteX54" fmla="*/ 1176867 w 4525434"/>
                <a:gd name="connsiteY54" fmla="*/ 1058333 h 2015067"/>
                <a:gd name="connsiteX55" fmla="*/ 1016000 w 4525434"/>
                <a:gd name="connsiteY55" fmla="*/ 1058333 h 2015067"/>
                <a:gd name="connsiteX56" fmla="*/ 1016000 w 4525434"/>
                <a:gd name="connsiteY56" fmla="*/ 1028700 h 2015067"/>
                <a:gd name="connsiteX57" fmla="*/ 876300 w 4525434"/>
                <a:gd name="connsiteY57" fmla="*/ 1028700 h 2015067"/>
                <a:gd name="connsiteX58" fmla="*/ 876300 w 4525434"/>
                <a:gd name="connsiteY58" fmla="*/ 986367 h 2015067"/>
                <a:gd name="connsiteX59" fmla="*/ 857251 w 4525434"/>
                <a:gd name="connsiteY59" fmla="*/ 988484 h 2015067"/>
                <a:gd name="connsiteX60" fmla="*/ 857250 w 4525434"/>
                <a:gd name="connsiteY60" fmla="*/ 965200 h 2015067"/>
                <a:gd name="connsiteX61" fmla="*/ 825500 w 4525434"/>
                <a:gd name="connsiteY61" fmla="*/ 969434 h 2015067"/>
                <a:gd name="connsiteX62" fmla="*/ 825500 w 4525434"/>
                <a:gd name="connsiteY62" fmla="*/ 939800 h 2015067"/>
                <a:gd name="connsiteX63" fmla="*/ 795867 w 4525434"/>
                <a:gd name="connsiteY63" fmla="*/ 939800 h 2015067"/>
                <a:gd name="connsiteX64" fmla="*/ 795867 w 4525434"/>
                <a:gd name="connsiteY64" fmla="*/ 910167 h 2015067"/>
                <a:gd name="connsiteX65" fmla="*/ 776817 w 4525434"/>
                <a:gd name="connsiteY65" fmla="*/ 910167 h 2015067"/>
                <a:gd name="connsiteX66" fmla="*/ 776817 w 4525434"/>
                <a:gd name="connsiteY66" fmla="*/ 878417 h 2015067"/>
                <a:gd name="connsiteX67" fmla="*/ 736600 w 4525434"/>
                <a:gd name="connsiteY67" fmla="*/ 877888 h 2015067"/>
                <a:gd name="connsiteX68" fmla="*/ 733425 w 4525434"/>
                <a:gd name="connsiteY68" fmla="*/ 849313 h 2015067"/>
                <a:gd name="connsiteX69" fmla="*/ 706967 w 4525434"/>
                <a:gd name="connsiteY69" fmla="*/ 846667 h 2015067"/>
                <a:gd name="connsiteX70" fmla="*/ 711200 w 4525434"/>
                <a:gd name="connsiteY70" fmla="*/ 745067 h 2015067"/>
                <a:gd name="connsiteX71" fmla="*/ 563034 w 4525434"/>
                <a:gd name="connsiteY71" fmla="*/ 745067 h 2015067"/>
                <a:gd name="connsiteX72" fmla="*/ 563034 w 4525434"/>
                <a:gd name="connsiteY72" fmla="*/ 694267 h 2015067"/>
                <a:gd name="connsiteX73" fmla="*/ 537634 w 4525434"/>
                <a:gd name="connsiteY73" fmla="*/ 694267 h 2015067"/>
                <a:gd name="connsiteX74" fmla="*/ 537634 w 4525434"/>
                <a:gd name="connsiteY74" fmla="*/ 660400 h 2015067"/>
                <a:gd name="connsiteX75" fmla="*/ 524934 w 4525434"/>
                <a:gd name="connsiteY75" fmla="*/ 660400 h 2015067"/>
                <a:gd name="connsiteX76" fmla="*/ 524934 w 4525434"/>
                <a:gd name="connsiteY76" fmla="*/ 639233 h 2015067"/>
                <a:gd name="connsiteX77" fmla="*/ 444500 w 4525434"/>
                <a:gd name="connsiteY77" fmla="*/ 639233 h 2015067"/>
                <a:gd name="connsiteX78" fmla="*/ 444500 w 4525434"/>
                <a:gd name="connsiteY78" fmla="*/ 613833 h 2015067"/>
                <a:gd name="connsiteX79" fmla="*/ 431800 w 4525434"/>
                <a:gd name="connsiteY79" fmla="*/ 613833 h 2015067"/>
                <a:gd name="connsiteX80" fmla="*/ 431800 w 4525434"/>
                <a:gd name="connsiteY80" fmla="*/ 575733 h 2015067"/>
                <a:gd name="connsiteX81" fmla="*/ 402167 w 4525434"/>
                <a:gd name="connsiteY81" fmla="*/ 575733 h 2015067"/>
                <a:gd name="connsiteX82" fmla="*/ 402167 w 4525434"/>
                <a:gd name="connsiteY82" fmla="*/ 444500 h 2015067"/>
                <a:gd name="connsiteX83" fmla="*/ 317500 w 4525434"/>
                <a:gd name="connsiteY83" fmla="*/ 444500 h 2015067"/>
                <a:gd name="connsiteX84" fmla="*/ 300567 w 4525434"/>
                <a:gd name="connsiteY84" fmla="*/ 427567 h 2015067"/>
                <a:gd name="connsiteX85" fmla="*/ 258234 w 4525434"/>
                <a:gd name="connsiteY85" fmla="*/ 427567 h 2015067"/>
                <a:gd name="connsiteX86" fmla="*/ 258234 w 4525434"/>
                <a:gd name="connsiteY86" fmla="*/ 355600 h 2015067"/>
                <a:gd name="connsiteX87" fmla="*/ 241300 w 4525434"/>
                <a:gd name="connsiteY87" fmla="*/ 355600 h 2015067"/>
                <a:gd name="connsiteX88" fmla="*/ 241300 w 4525434"/>
                <a:gd name="connsiteY88" fmla="*/ 287867 h 2015067"/>
                <a:gd name="connsiteX89" fmla="*/ 207434 w 4525434"/>
                <a:gd name="connsiteY89" fmla="*/ 287867 h 2015067"/>
                <a:gd name="connsiteX90" fmla="*/ 207434 w 4525434"/>
                <a:gd name="connsiteY90" fmla="*/ 287867 h 2015067"/>
                <a:gd name="connsiteX91" fmla="*/ 207434 w 4525434"/>
                <a:gd name="connsiteY91" fmla="*/ 254000 h 2015067"/>
                <a:gd name="connsiteX92" fmla="*/ 165100 w 4525434"/>
                <a:gd name="connsiteY92" fmla="*/ 254000 h 2015067"/>
                <a:gd name="connsiteX93" fmla="*/ 165100 w 4525434"/>
                <a:gd name="connsiteY93" fmla="*/ 198967 h 2015067"/>
                <a:gd name="connsiteX94" fmla="*/ 127000 w 4525434"/>
                <a:gd name="connsiteY94" fmla="*/ 198967 h 2015067"/>
                <a:gd name="connsiteX95" fmla="*/ 127000 w 4525434"/>
                <a:gd name="connsiteY95" fmla="*/ 38100 h 2015067"/>
                <a:gd name="connsiteX96" fmla="*/ 97367 w 4525434"/>
                <a:gd name="connsiteY96" fmla="*/ 38100 h 2015067"/>
                <a:gd name="connsiteX97" fmla="*/ 97367 w 4525434"/>
                <a:gd name="connsiteY97" fmla="*/ 38100 h 2015067"/>
                <a:gd name="connsiteX98" fmla="*/ 97367 w 4525434"/>
                <a:gd name="connsiteY98" fmla="*/ 0 h 2015067"/>
                <a:gd name="connsiteX99" fmla="*/ 0 w 4525434"/>
                <a:gd name="connsiteY99" fmla="*/ 0 h 2015067"/>
                <a:gd name="connsiteX0" fmla="*/ 4525434 w 4525434"/>
                <a:gd name="connsiteY0" fmla="*/ 2015067 h 2015067"/>
                <a:gd name="connsiteX1" fmla="*/ 4334934 w 4525434"/>
                <a:gd name="connsiteY1" fmla="*/ 2015067 h 2015067"/>
                <a:gd name="connsiteX2" fmla="*/ 4334934 w 4525434"/>
                <a:gd name="connsiteY2" fmla="*/ 1888067 h 2015067"/>
                <a:gd name="connsiteX3" fmla="*/ 3572934 w 4525434"/>
                <a:gd name="connsiteY3" fmla="*/ 1888067 h 2015067"/>
                <a:gd name="connsiteX4" fmla="*/ 3572934 w 4525434"/>
                <a:gd name="connsiteY4" fmla="*/ 1849967 h 2015067"/>
                <a:gd name="connsiteX5" fmla="*/ 3289300 w 4525434"/>
                <a:gd name="connsiteY5" fmla="*/ 1849967 h 2015067"/>
                <a:gd name="connsiteX6" fmla="*/ 3289300 w 4525434"/>
                <a:gd name="connsiteY6" fmla="*/ 1828800 h 2015067"/>
                <a:gd name="connsiteX7" fmla="*/ 3289300 w 4525434"/>
                <a:gd name="connsiteY7" fmla="*/ 1828800 h 2015067"/>
                <a:gd name="connsiteX8" fmla="*/ 3268133 w 4525434"/>
                <a:gd name="connsiteY8" fmla="*/ 1807633 h 2015067"/>
                <a:gd name="connsiteX9" fmla="*/ 2959100 w 4525434"/>
                <a:gd name="connsiteY9" fmla="*/ 1807633 h 2015067"/>
                <a:gd name="connsiteX10" fmla="*/ 2959100 w 4525434"/>
                <a:gd name="connsiteY10" fmla="*/ 1807633 h 2015067"/>
                <a:gd name="connsiteX11" fmla="*/ 2933700 w 4525434"/>
                <a:gd name="connsiteY11" fmla="*/ 1782233 h 2015067"/>
                <a:gd name="connsiteX12" fmla="*/ 2933700 w 4525434"/>
                <a:gd name="connsiteY12" fmla="*/ 1748367 h 2015067"/>
                <a:gd name="connsiteX13" fmla="*/ 2878667 w 4525434"/>
                <a:gd name="connsiteY13" fmla="*/ 1748367 h 2015067"/>
                <a:gd name="connsiteX14" fmla="*/ 2878667 w 4525434"/>
                <a:gd name="connsiteY14" fmla="*/ 1727200 h 2015067"/>
                <a:gd name="connsiteX15" fmla="*/ 2654300 w 4525434"/>
                <a:gd name="connsiteY15" fmla="*/ 1727200 h 2015067"/>
                <a:gd name="connsiteX16" fmla="*/ 2654300 w 4525434"/>
                <a:gd name="connsiteY16" fmla="*/ 1706033 h 2015067"/>
                <a:gd name="connsiteX17" fmla="*/ 2599267 w 4525434"/>
                <a:gd name="connsiteY17" fmla="*/ 1706033 h 2015067"/>
                <a:gd name="connsiteX18" fmla="*/ 2599267 w 4525434"/>
                <a:gd name="connsiteY18" fmla="*/ 1689100 h 2015067"/>
                <a:gd name="connsiteX19" fmla="*/ 2586567 w 4525434"/>
                <a:gd name="connsiteY19" fmla="*/ 1689100 h 2015067"/>
                <a:gd name="connsiteX20" fmla="*/ 2586567 w 4525434"/>
                <a:gd name="connsiteY20" fmla="*/ 1672167 h 2015067"/>
                <a:gd name="connsiteX21" fmla="*/ 2561167 w 4525434"/>
                <a:gd name="connsiteY21" fmla="*/ 1672167 h 2015067"/>
                <a:gd name="connsiteX22" fmla="*/ 2561167 w 4525434"/>
                <a:gd name="connsiteY22" fmla="*/ 1672167 h 2015067"/>
                <a:gd name="connsiteX23" fmla="*/ 2561167 w 4525434"/>
                <a:gd name="connsiteY23" fmla="*/ 1646767 h 2015067"/>
                <a:gd name="connsiteX24" fmla="*/ 2451100 w 4525434"/>
                <a:gd name="connsiteY24" fmla="*/ 1646767 h 2015067"/>
                <a:gd name="connsiteX25" fmla="*/ 2451100 w 4525434"/>
                <a:gd name="connsiteY25" fmla="*/ 1629833 h 2015067"/>
                <a:gd name="connsiteX26" fmla="*/ 2362200 w 4525434"/>
                <a:gd name="connsiteY26" fmla="*/ 1629833 h 2015067"/>
                <a:gd name="connsiteX27" fmla="*/ 2362200 w 4525434"/>
                <a:gd name="connsiteY27" fmla="*/ 1583267 h 2015067"/>
                <a:gd name="connsiteX28" fmla="*/ 2103967 w 4525434"/>
                <a:gd name="connsiteY28" fmla="*/ 1583267 h 2015067"/>
                <a:gd name="connsiteX29" fmla="*/ 2103967 w 4525434"/>
                <a:gd name="connsiteY29" fmla="*/ 1545167 h 2015067"/>
                <a:gd name="connsiteX30" fmla="*/ 1955800 w 4525434"/>
                <a:gd name="connsiteY30" fmla="*/ 1545167 h 2015067"/>
                <a:gd name="connsiteX31" fmla="*/ 1955800 w 4525434"/>
                <a:gd name="connsiteY31" fmla="*/ 1519767 h 2015067"/>
                <a:gd name="connsiteX32" fmla="*/ 1909234 w 4525434"/>
                <a:gd name="connsiteY32" fmla="*/ 1519767 h 2015067"/>
                <a:gd name="connsiteX33" fmla="*/ 1909234 w 4525434"/>
                <a:gd name="connsiteY33" fmla="*/ 1485900 h 2015067"/>
                <a:gd name="connsiteX34" fmla="*/ 1807634 w 4525434"/>
                <a:gd name="connsiteY34" fmla="*/ 1485900 h 2015067"/>
                <a:gd name="connsiteX35" fmla="*/ 1807634 w 4525434"/>
                <a:gd name="connsiteY35" fmla="*/ 1473200 h 2015067"/>
                <a:gd name="connsiteX36" fmla="*/ 1765300 w 4525434"/>
                <a:gd name="connsiteY36" fmla="*/ 1473200 h 2015067"/>
                <a:gd name="connsiteX37" fmla="*/ 1765300 w 4525434"/>
                <a:gd name="connsiteY37" fmla="*/ 1367367 h 2015067"/>
                <a:gd name="connsiteX38" fmla="*/ 1710267 w 4525434"/>
                <a:gd name="connsiteY38" fmla="*/ 1367367 h 2015067"/>
                <a:gd name="connsiteX39" fmla="*/ 1710267 w 4525434"/>
                <a:gd name="connsiteY39" fmla="*/ 1329267 h 2015067"/>
                <a:gd name="connsiteX40" fmla="*/ 1684867 w 4525434"/>
                <a:gd name="connsiteY40" fmla="*/ 1329267 h 2015067"/>
                <a:gd name="connsiteX41" fmla="*/ 1684867 w 4525434"/>
                <a:gd name="connsiteY41" fmla="*/ 1274233 h 2015067"/>
                <a:gd name="connsiteX42" fmla="*/ 1634067 w 4525434"/>
                <a:gd name="connsiteY42" fmla="*/ 1274233 h 2015067"/>
                <a:gd name="connsiteX43" fmla="*/ 1634067 w 4525434"/>
                <a:gd name="connsiteY43" fmla="*/ 1253067 h 2015067"/>
                <a:gd name="connsiteX44" fmla="*/ 1600200 w 4525434"/>
                <a:gd name="connsiteY44" fmla="*/ 1253067 h 2015067"/>
                <a:gd name="connsiteX45" fmla="*/ 1600200 w 4525434"/>
                <a:gd name="connsiteY45" fmla="*/ 1219200 h 2015067"/>
                <a:gd name="connsiteX46" fmla="*/ 1583267 w 4525434"/>
                <a:gd name="connsiteY46" fmla="*/ 1219200 h 2015067"/>
                <a:gd name="connsiteX47" fmla="*/ 1583267 w 4525434"/>
                <a:gd name="connsiteY47" fmla="*/ 1193800 h 2015067"/>
                <a:gd name="connsiteX48" fmla="*/ 1502834 w 4525434"/>
                <a:gd name="connsiteY48" fmla="*/ 1193800 h 2015067"/>
                <a:gd name="connsiteX49" fmla="*/ 1502834 w 4525434"/>
                <a:gd name="connsiteY49" fmla="*/ 1155700 h 2015067"/>
                <a:gd name="connsiteX50" fmla="*/ 1295400 w 4525434"/>
                <a:gd name="connsiteY50" fmla="*/ 1155700 h 2015067"/>
                <a:gd name="connsiteX51" fmla="*/ 1295400 w 4525434"/>
                <a:gd name="connsiteY51" fmla="*/ 1121833 h 2015067"/>
                <a:gd name="connsiteX52" fmla="*/ 1295400 w 4525434"/>
                <a:gd name="connsiteY52" fmla="*/ 1121833 h 2015067"/>
                <a:gd name="connsiteX53" fmla="*/ 1176867 w 4525434"/>
                <a:gd name="connsiteY53" fmla="*/ 1121833 h 2015067"/>
                <a:gd name="connsiteX54" fmla="*/ 1176867 w 4525434"/>
                <a:gd name="connsiteY54" fmla="*/ 1058333 h 2015067"/>
                <a:gd name="connsiteX55" fmla="*/ 1016000 w 4525434"/>
                <a:gd name="connsiteY55" fmla="*/ 1058333 h 2015067"/>
                <a:gd name="connsiteX56" fmla="*/ 1016000 w 4525434"/>
                <a:gd name="connsiteY56" fmla="*/ 1028700 h 2015067"/>
                <a:gd name="connsiteX57" fmla="*/ 876300 w 4525434"/>
                <a:gd name="connsiteY57" fmla="*/ 1028700 h 2015067"/>
                <a:gd name="connsiteX58" fmla="*/ 876300 w 4525434"/>
                <a:gd name="connsiteY58" fmla="*/ 986367 h 2015067"/>
                <a:gd name="connsiteX59" fmla="*/ 857251 w 4525434"/>
                <a:gd name="connsiteY59" fmla="*/ 988484 h 2015067"/>
                <a:gd name="connsiteX60" fmla="*/ 854075 w 4525434"/>
                <a:gd name="connsiteY60" fmla="*/ 966787 h 2015067"/>
                <a:gd name="connsiteX61" fmla="*/ 825500 w 4525434"/>
                <a:gd name="connsiteY61" fmla="*/ 969434 h 2015067"/>
                <a:gd name="connsiteX62" fmla="*/ 825500 w 4525434"/>
                <a:gd name="connsiteY62" fmla="*/ 939800 h 2015067"/>
                <a:gd name="connsiteX63" fmla="*/ 795867 w 4525434"/>
                <a:gd name="connsiteY63" fmla="*/ 939800 h 2015067"/>
                <a:gd name="connsiteX64" fmla="*/ 795867 w 4525434"/>
                <a:gd name="connsiteY64" fmla="*/ 910167 h 2015067"/>
                <a:gd name="connsiteX65" fmla="*/ 776817 w 4525434"/>
                <a:gd name="connsiteY65" fmla="*/ 910167 h 2015067"/>
                <a:gd name="connsiteX66" fmla="*/ 776817 w 4525434"/>
                <a:gd name="connsiteY66" fmla="*/ 878417 h 2015067"/>
                <a:gd name="connsiteX67" fmla="*/ 736600 w 4525434"/>
                <a:gd name="connsiteY67" fmla="*/ 877888 h 2015067"/>
                <a:gd name="connsiteX68" fmla="*/ 733425 w 4525434"/>
                <a:gd name="connsiteY68" fmla="*/ 849313 h 2015067"/>
                <a:gd name="connsiteX69" fmla="*/ 706967 w 4525434"/>
                <a:gd name="connsiteY69" fmla="*/ 846667 h 2015067"/>
                <a:gd name="connsiteX70" fmla="*/ 711200 w 4525434"/>
                <a:gd name="connsiteY70" fmla="*/ 745067 h 2015067"/>
                <a:gd name="connsiteX71" fmla="*/ 563034 w 4525434"/>
                <a:gd name="connsiteY71" fmla="*/ 745067 h 2015067"/>
                <a:gd name="connsiteX72" fmla="*/ 563034 w 4525434"/>
                <a:gd name="connsiteY72" fmla="*/ 694267 h 2015067"/>
                <a:gd name="connsiteX73" fmla="*/ 537634 w 4525434"/>
                <a:gd name="connsiteY73" fmla="*/ 694267 h 2015067"/>
                <a:gd name="connsiteX74" fmla="*/ 537634 w 4525434"/>
                <a:gd name="connsiteY74" fmla="*/ 660400 h 2015067"/>
                <a:gd name="connsiteX75" fmla="*/ 524934 w 4525434"/>
                <a:gd name="connsiteY75" fmla="*/ 660400 h 2015067"/>
                <a:gd name="connsiteX76" fmla="*/ 524934 w 4525434"/>
                <a:gd name="connsiteY76" fmla="*/ 639233 h 2015067"/>
                <a:gd name="connsiteX77" fmla="*/ 444500 w 4525434"/>
                <a:gd name="connsiteY77" fmla="*/ 639233 h 2015067"/>
                <a:gd name="connsiteX78" fmla="*/ 444500 w 4525434"/>
                <a:gd name="connsiteY78" fmla="*/ 613833 h 2015067"/>
                <a:gd name="connsiteX79" fmla="*/ 431800 w 4525434"/>
                <a:gd name="connsiteY79" fmla="*/ 613833 h 2015067"/>
                <a:gd name="connsiteX80" fmla="*/ 431800 w 4525434"/>
                <a:gd name="connsiteY80" fmla="*/ 575733 h 2015067"/>
                <a:gd name="connsiteX81" fmla="*/ 402167 w 4525434"/>
                <a:gd name="connsiteY81" fmla="*/ 575733 h 2015067"/>
                <a:gd name="connsiteX82" fmla="*/ 402167 w 4525434"/>
                <a:gd name="connsiteY82" fmla="*/ 444500 h 2015067"/>
                <a:gd name="connsiteX83" fmla="*/ 317500 w 4525434"/>
                <a:gd name="connsiteY83" fmla="*/ 444500 h 2015067"/>
                <a:gd name="connsiteX84" fmla="*/ 300567 w 4525434"/>
                <a:gd name="connsiteY84" fmla="*/ 427567 h 2015067"/>
                <a:gd name="connsiteX85" fmla="*/ 258234 w 4525434"/>
                <a:gd name="connsiteY85" fmla="*/ 427567 h 2015067"/>
                <a:gd name="connsiteX86" fmla="*/ 258234 w 4525434"/>
                <a:gd name="connsiteY86" fmla="*/ 355600 h 2015067"/>
                <a:gd name="connsiteX87" fmla="*/ 241300 w 4525434"/>
                <a:gd name="connsiteY87" fmla="*/ 355600 h 2015067"/>
                <a:gd name="connsiteX88" fmla="*/ 241300 w 4525434"/>
                <a:gd name="connsiteY88" fmla="*/ 287867 h 2015067"/>
                <a:gd name="connsiteX89" fmla="*/ 207434 w 4525434"/>
                <a:gd name="connsiteY89" fmla="*/ 287867 h 2015067"/>
                <a:gd name="connsiteX90" fmla="*/ 207434 w 4525434"/>
                <a:gd name="connsiteY90" fmla="*/ 287867 h 2015067"/>
                <a:gd name="connsiteX91" fmla="*/ 207434 w 4525434"/>
                <a:gd name="connsiteY91" fmla="*/ 254000 h 2015067"/>
                <a:gd name="connsiteX92" fmla="*/ 165100 w 4525434"/>
                <a:gd name="connsiteY92" fmla="*/ 254000 h 2015067"/>
                <a:gd name="connsiteX93" fmla="*/ 165100 w 4525434"/>
                <a:gd name="connsiteY93" fmla="*/ 198967 h 2015067"/>
                <a:gd name="connsiteX94" fmla="*/ 127000 w 4525434"/>
                <a:gd name="connsiteY94" fmla="*/ 198967 h 2015067"/>
                <a:gd name="connsiteX95" fmla="*/ 127000 w 4525434"/>
                <a:gd name="connsiteY95" fmla="*/ 38100 h 2015067"/>
                <a:gd name="connsiteX96" fmla="*/ 97367 w 4525434"/>
                <a:gd name="connsiteY96" fmla="*/ 38100 h 2015067"/>
                <a:gd name="connsiteX97" fmla="*/ 97367 w 4525434"/>
                <a:gd name="connsiteY97" fmla="*/ 38100 h 2015067"/>
                <a:gd name="connsiteX98" fmla="*/ 97367 w 4525434"/>
                <a:gd name="connsiteY98" fmla="*/ 0 h 2015067"/>
                <a:gd name="connsiteX99" fmla="*/ 0 w 4525434"/>
                <a:gd name="connsiteY99" fmla="*/ 0 h 2015067"/>
                <a:gd name="connsiteX0" fmla="*/ 4525434 w 4525434"/>
                <a:gd name="connsiteY0" fmla="*/ 2015067 h 2015067"/>
                <a:gd name="connsiteX1" fmla="*/ 4334934 w 4525434"/>
                <a:gd name="connsiteY1" fmla="*/ 2015067 h 2015067"/>
                <a:gd name="connsiteX2" fmla="*/ 4334934 w 4525434"/>
                <a:gd name="connsiteY2" fmla="*/ 1888067 h 2015067"/>
                <a:gd name="connsiteX3" fmla="*/ 3572934 w 4525434"/>
                <a:gd name="connsiteY3" fmla="*/ 1888067 h 2015067"/>
                <a:gd name="connsiteX4" fmla="*/ 3572934 w 4525434"/>
                <a:gd name="connsiteY4" fmla="*/ 1849967 h 2015067"/>
                <a:gd name="connsiteX5" fmla="*/ 3289300 w 4525434"/>
                <a:gd name="connsiteY5" fmla="*/ 1849967 h 2015067"/>
                <a:gd name="connsiteX6" fmla="*/ 3289300 w 4525434"/>
                <a:gd name="connsiteY6" fmla="*/ 1828800 h 2015067"/>
                <a:gd name="connsiteX7" fmla="*/ 3289300 w 4525434"/>
                <a:gd name="connsiteY7" fmla="*/ 1828800 h 2015067"/>
                <a:gd name="connsiteX8" fmla="*/ 3268133 w 4525434"/>
                <a:gd name="connsiteY8" fmla="*/ 1807633 h 2015067"/>
                <a:gd name="connsiteX9" fmla="*/ 2959100 w 4525434"/>
                <a:gd name="connsiteY9" fmla="*/ 1807633 h 2015067"/>
                <a:gd name="connsiteX10" fmla="*/ 2959100 w 4525434"/>
                <a:gd name="connsiteY10" fmla="*/ 1807633 h 2015067"/>
                <a:gd name="connsiteX11" fmla="*/ 2933700 w 4525434"/>
                <a:gd name="connsiteY11" fmla="*/ 1782233 h 2015067"/>
                <a:gd name="connsiteX12" fmla="*/ 2933700 w 4525434"/>
                <a:gd name="connsiteY12" fmla="*/ 1748367 h 2015067"/>
                <a:gd name="connsiteX13" fmla="*/ 2878667 w 4525434"/>
                <a:gd name="connsiteY13" fmla="*/ 1748367 h 2015067"/>
                <a:gd name="connsiteX14" fmla="*/ 2878667 w 4525434"/>
                <a:gd name="connsiteY14" fmla="*/ 1727200 h 2015067"/>
                <a:gd name="connsiteX15" fmla="*/ 2654300 w 4525434"/>
                <a:gd name="connsiteY15" fmla="*/ 1727200 h 2015067"/>
                <a:gd name="connsiteX16" fmla="*/ 2654300 w 4525434"/>
                <a:gd name="connsiteY16" fmla="*/ 1706033 h 2015067"/>
                <a:gd name="connsiteX17" fmla="*/ 2599267 w 4525434"/>
                <a:gd name="connsiteY17" fmla="*/ 1706033 h 2015067"/>
                <a:gd name="connsiteX18" fmla="*/ 2599267 w 4525434"/>
                <a:gd name="connsiteY18" fmla="*/ 1689100 h 2015067"/>
                <a:gd name="connsiteX19" fmla="*/ 2586567 w 4525434"/>
                <a:gd name="connsiteY19" fmla="*/ 1689100 h 2015067"/>
                <a:gd name="connsiteX20" fmla="*/ 2586567 w 4525434"/>
                <a:gd name="connsiteY20" fmla="*/ 1672167 h 2015067"/>
                <a:gd name="connsiteX21" fmla="*/ 2561167 w 4525434"/>
                <a:gd name="connsiteY21" fmla="*/ 1672167 h 2015067"/>
                <a:gd name="connsiteX22" fmla="*/ 2561167 w 4525434"/>
                <a:gd name="connsiteY22" fmla="*/ 1672167 h 2015067"/>
                <a:gd name="connsiteX23" fmla="*/ 2561167 w 4525434"/>
                <a:gd name="connsiteY23" fmla="*/ 1646767 h 2015067"/>
                <a:gd name="connsiteX24" fmla="*/ 2451100 w 4525434"/>
                <a:gd name="connsiteY24" fmla="*/ 1646767 h 2015067"/>
                <a:gd name="connsiteX25" fmla="*/ 2451100 w 4525434"/>
                <a:gd name="connsiteY25" fmla="*/ 1629833 h 2015067"/>
                <a:gd name="connsiteX26" fmla="*/ 2362200 w 4525434"/>
                <a:gd name="connsiteY26" fmla="*/ 1629833 h 2015067"/>
                <a:gd name="connsiteX27" fmla="*/ 2362200 w 4525434"/>
                <a:gd name="connsiteY27" fmla="*/ 1583267 h 2015067"/>
                <a:gd name="connsiteX28" fmla="*/ 2103967 w 4525434"/>
                <a:gd name="connsiteY28" fmla="*/ 1583267 h 2015067"/>
                <a:gd name="connsiteX29" fmla="*/ 2103967 w 4525434"/>
                <a:gd name="connsiteY29" fmla="*/ 1545167 h 2015067"/>
                <a:gd name="connsiteX30" fmla="*/ 1955800 w 4525434"/>
                <a:gd name="connsiteY30" fmla="*/ 1545167 h 2015067"/>
                <a:gd name="connsiteX31" fmla="*/ 1955800 w 4525434"/>
                <a:gd name="connsiteY31" fmla="*/ 1519767 h 2015067"/>
                <a:gd name="connsiteX32" fmla="*/ 1909234 w 4525434"/>
                <a:gd name="connsiteY32" fmla="*/ 1519767 h 2015067"/>
                <a:gd name="connsiteX33" fmla="*/ 1909234 w 4525434"/>
                <a:gd name="connsiteY33" fmla="*/ 1485900 h 2015067"/>
                <a:gd name="connsiteX34" fmla="*/ 1807634 w 4525434"/>
                <a:gd name="connsiteY34" fmla="*/ 1485900 h 2015067"/>
                <a:gd name="connsiteX35" fmla="*/ 1807634 w 4525434"/>
                <a:gd name="connsiteY35" fmla="*/ 1473200 h 2015067"/>
                <a:gd name="connsiteX36" fmla="*/ 1765300 w 4525434"/>
                <a:gd name="connsiteY36" fmla="*/ 1473200 h 2015067"/>
                <a:gd name="connsiteX37" fmla="*/ 1765300 w 4525434"/>
                <a:gd name="connsiteY37" fmla="*/ 1367367 h 2015067"/>
                <a:gd name="connsiteX38" fmla="*/ 1710267 w 4525434"/>
                <a:gd name="connsiteY38" fmla="*/ 1367367 h 2015067"/>
                <a:gd name="connsiteX39" fmla="*/ 1710267 w 4525434"/>
                <a:gd name="connsiteY39" fmla="*/ 1329267 h 2015067"/>
                <a:gd name="connsiteX40" fmla="*/ 1684867 w 4525434"/>
                <a:gd name="connsiteY40" fmla="*/ 1329267 h 2015067"/>
                <a:gd name="connsiteX41" fmla="*/ 1684867 w 4525434"/>
                <a:gd name="connsiteY41" fmla="*/ 1274233 h 2015067"/>
                <a:gd name="connsiteX42" fmla="*/ 1634067 w 4525434"/>
                <a:gd name="connsiteY42" fmla="*/ 1274233 h 2015067"/>
                <a:gd name="connsiteX43" fmla="*/ 1634067 w 4525434"/>
                <a:gd name="connsiteY43" fmla="*/ 1253067 h 2015067"/>
                <a:gd name="connsiteX44" fmla="*/ 1600200 w 4525434"/>
                <a:gd name="connsiteY44" fmla="*/ 1253067 h 2015067"/>
                <a:gd name="connsiteX45" fmla="*/ 1600200 w 4525434"/>
                <a:gd name="connsiteY45" fmla="*/ 1219200 h 2015067"/>
                <a:gd name="connsiteX46" fmla="*/ 1583267 w 4525434"/>
                <a:gd name="connsiteY46" fmla="*/ 1219200 h 2015067"/>
                <a:gd name="connsiteX47" fmla="*/ 1583267 w 4525434"/>
                <a:gd name="connsiteY47" fmla="*/ 1193800 h 2015067"/>
                <a:gd name="connsiteX48" fmla="*/ 1502834 w 4525434"/>
                <a:gd name="connsiteY48" fmla="*/ 1193800 h 2015067"/>
                <a:gd name="connsiteX49" fmla="*/ 1502834 w 4525434"/>
                <a:gd name="connsiteY49" fmla="*/ 1155700 h 2015067"/>
                <a:gd name="connsiteX50" fmla="*/ 1295400 w 4525434"/>
                <a:gd name="connsiteY50" fmla="*/ 1155700 h 2015067"/>
                <a:gd name="connsiteX51" fmla="*/ 1295400 w 4525434"/>
                <a:gd name="connsiteY51" fmla="*/ 1121833 h 2015067"/>
                <a:gd name="connsiteX52" fmla="*/ 1295400 w 4525434"/>
                <a:gd name="connsiteY52" fmla="*/ 1121833 h 2015067"/>
                <a:gd name="connsiteX53" fmla="*/ 1176867 w 4525434"/>
                <a:gd name="connsiteY53" fmla="*/ 1121833 h 2015067"/>
                <a:gd name="connsiteX54" fmla="*/ 1176867 w 4525434"/>
                <a:gd name="connsiteY54" fmla="*/ 1058333 h 2015067"/>
                <a:gd name="connsiteX55" fmla="*/ 1016000 w 4525434"/>
                <a:gd name="connsiteY55" fmla="*/ 1058333 h 2015067"/>
                <a:gd name="connsiteX56" fmla="*/ 1016000 w 4525434"/>
                <a:gd name="connsiteY56" fmla="*/ 1028700 h 2015067"/>
                <a:gd name="connsiteX57" fmla="*/ 876300 w 4525434"/>
                <a:gd name="connsiteY57" fmla="*/ 1028700 h 2015067"/>
                <a:gd name="connsiteX58" fmla="*/ 876300 w 4525434"/>
                <a:gd name="connsiteY58" fmla="*/ 986367 h 2015067"/>
                <a:gd name="connsiteX59" fmla="*/ 857251 w 4525434"/>
                <a:gd name="connsiteY59" fmla="*/ 988484 h 2015067"/>
                <a:gd name="connsiteX60" fmla="*/ 854075 w 4525434"/>
                <a:gd name="connsiteY60" fmla="*/ 966787 h 2015067"/>
                <a:gd name="connsiteX61" fmla="*/ 828675 w 4525434"/>
                <a:gd name="connsiteY61" fmla="*/ 961497 h 2015067"/>
                <a:gd name="connsiteX62" fmla="*/ 825500 w 4525434"/>
                <a:gd name="connsiteY62" fmla="*/ 939800 h 2015067"/>
                <a:gd name="connsiteX63" fmla="*/ 795867 w 4525434"/>
                <a:gd name="connsiteY63" fmla="*/ 939800 h 2015067"/>
                <a:gd name="connsiteX64" fmla="*/ 795867 w 4525434"/>
                <a:gd name="connsiteY64" fmla="*/ 910167 h 2015067"/>
                <a:gd name="connsiteX65" fmla="*/ 776817 w 4525434"/>
                <a:gd name="connsiteY65" fmla="*/ 910167 h 2015067"/>
                <a:gd name="connsiteX66" fmla="*/ 776817 w 4525434"/>
                <a:gd name="connsiteY66" fmla="*/ 878417 h 2015067"/>
                <a:gd name="connsiteX67" fmla="*/ 736600 w 4525434"/>
                <a:gd name="connsiteY67" fmla="*/ 877888 h 2015067"/>
                <a:gd name="connsiteX68" fmla="*/ 733425 w 4525434"/>
                <a:gd name="connsiteY68" fmla="*/ 849313 h 2015067"/>
                <a:gd name="connsiteX69" fmla="*/ 706967 w 4525434"/>
                <a:gd name="connsiteY69" fmla="*/ 846667 h 2015067"/>
                <a:gd name="connsiteX70" fmla="*/ 711200 w 4525434"/>
                <a:gd name="connsiteY70" fmla="*/ 745067 h 2015067"/>
                <a:gd name="connsiteX71" fmla="*/ 563034 w 4525434"/>
                <a:gd name="connsiteY71" fmla="*/ 745067 h 2015067"/>
                <a:gd name="connsiteX72" fmla="*/ 563034 w 4525434"/>
                <a:gd name="connsiteY72" fmla="*/ 694267 h 2015067"/>
                <a:gd name="connsiteX73" fmla="*/ 537634 w 4525434"/>
                <a:gd name="connsiteY73" fmla="*/ 694267 h 2015067"/>
                <a:gd name="connsiteX74" fmla="*/ 537634 w 4525434"/>
                <a:gd name="connsiteY74" fmla="*/ 660400 h 2015067"/>
                <a:gd name="connsiteX75" fmla="*/ 524934 w 4525434"/>
                <a:gd name="connsiteY75" fmla="*/ 660400 h 2015067"/>
                <a:gd name="connsiteX76" fmla="*/ 524934 w 4525434"/>
                <a:gd name="connsiteY76" fmla="*/ 639233 h 2015067"/>
                <a:gd name="connsiteX77" fmla="*/ 444500 w 4525434"/>
                <a:gd name="connsiteY77" fmla="*/ 639233 h 2015067"/>
                <a:gd name="connsiteX78" fmla="*/ 444500 w 4525434"/>
                <a:gd name="connsiteY78" fmla="*/ 613833 h 2015067"/>
                <a:gd name="connsiteX79" fmla="*/ 431800 w 4525434"/>
                <a:gd name="connsiteY79" fmla="*/ 613833 h 2015067"/>
                <a:gd name="connsiteX80" fmla="*/ 431800 w 4525434"/>
                <a:gd name="connsiteY80" fmla="*/ 575733 h 2015067"/>
                <a:gd name="connsiteX81" fmla="*/ 402167 w 4525434"/>
                <a:gd name="connsiteY81" fmla="*/ 575733 h 2015067"/>
                <a:gd name="connsiteX82" fmla="*/ 402167 w 4525434"/>
                <a:gd name="connsiteY82" fmla="*/ 444500 h 2015067"/>
                <a:gd name="connsiteX83" fmla="*/ 317500 w 4525434"/>
                <a:gd name="connsiteY83" fmla="*/ 444500 h 2015067"/>
                <a:gd name="connsiteX84" fmla="*/ 300567 w 4525434"/>
                <a:gd name="connsiteY84" fmla="*/ 427567 h 2015067"/>
                <a:gd name="connsiteX85" fmla="*/ 258234 w 4525434"/>
                <a:gd name="connsiteY85" fmla="*/ 427567 h 2015067"/>
                <a:gd name="connsiteX86" fmla="*/ 258234 w 4525434"/>
                <a:gd name="connsiteY86" fmla="*/ 355600 h 2015067"/>
                <a:gd name="connsiteX87" fmla="*/ 241300 w 4525434"/>
                <a:gd name="connsiteY87" fmla="*/ 355600 h 2015067"/>
                <a:gd name="connsiteX88" fmla="*/ 241300 w 4525434"/>
                <a:gd name="connsiteY88" fmla="*/ 287867 h 2015067"/>
                <a:gd name="connsiteX89" fmla="*/ 207434 w 4525434"/>
                <a:gd name="connsiteY89" fmla="*/ 287867 h 2015067"/>
                <a:gd name="connsiteX90" fmla="*/ 207434 w 4525434"/>
                <a:gd name="connsiteY90" fmla="*/ 287867 h 2015067"/>
                <a:gd name="connsiteX91" fmla="*/ 207434 w 4525434"/>
                <a:gd name="connsiteY91" fmla="*/ 254000 h 2015067"/>
                <a:gd name="connsiteX92" fmla="*/ 165100 w 4525434"/>
                <a:gd name="connsiteY92" fmla="*/ 254000 h 2015067"/>
                <a:gd name="connsiteX93" fmla="*/ 165100 w 4525434"/>
                <a:gd name="connsiteY93" fmla="*/ 198967 h 2015067"/>
                <a:gd name="connsiteX94" fmla="*/ 127000 w 4525434"/>
                <a:gd name="connsiteY94" fmla="*/ 198967 h 2015067"/>
                <a:gd name="connsiteX95" fmla="*/ 127000 w 4525434"/>
                <a:gd name="connsiteY95" fmla="*/ 38100 h 2015067"/>
                <a:gd name="connsiteX96" fmla="*/ 97367 w 4525434"/>
                <a:gd name="connsiteY96" fmla="*/ 38100 h 2015067"/>
                <a:gd name="connsiteX97" fmla="*/ 97367 w 4525434"/>
                <a:gd name="connsiteY97" fmla="*/ 38100 h 2015067"/>
                <a:gd name="connsiteX98" fmla="*/ 97367 w 4525434"/>
                <a:gd name="connsiteY98" fmla="*/ 0 h 2015067"/>
                <a:gd name="connsiteX99" fmla="*/ 0 w 4525434"/>
                <a:gd name="connsiteY99" fmla="*/ 0 h 2015067"/>
                <a:gd name="connsiteX0" fmla="*/ 4525434 w 4525434"/>
                <a:gd name="connsiteY0" fmla="*/ 2015067 h 2015067"/>
                <a:gd name="connsiteX1" fmla="*/ 4334934 w 4525434"/>
                <a:gd name="connsiteY1" fmla="*/ 2015067 h 2015067"/>
                <a:gd name="connsiteX2" fmla="*/ 4334934 w 4525434"/>
                <a:gd name="connsiteY2" fmla="*/ 1888067 h 2015067"/>
                <a:gd name="connsiteX3" fmla="*/ 3572934 w 4525434"/>
                <a:gd name="connsiteY3" fmla="*/ 1888067 h 2015067"/>
                <a:gd name="connsiteX4" fmla="*/ 3572934 w 4525434"/>
                <a:gd name="connsiteY4" fmla="*/ 1849967 h 2015067"/>
                <a:gd name="connsiteX5" fmla="*/ 3289300 w 4525434"/>
                <a:gd name="connsiteY5" fmla="*/ 1849967 h 2015067"/>
                <a:gd name="connsiteX6" fmla="*/ 3289300 w 4525434"/>
                <a:gd name="connsiteY6" fmla="*/ 1828800 h 2015067"/>
                <a:gd name="connsiteX7" fmla="*/ 3289300 w 4525434"/>
                <a:gd name="connsiteY7" fmla="*/ 1828800 h 2015067"/>
                <a:gd name="connsiteX8" fmla="*/ 3268133 w 4525434"/>
                <a:gd name="connsiteY8" fmla="*/ 1807633 h 2015067"/>
                <a:gd name="connsiteX9" fmla="*/ 2959100 w 4525434"/>
                <a:gd name="connsiteY9" fmla="*/ 1807633 h 2015067"/>
                <a:gd name="connsiteX10" fmla="*/ 2959100 w 4525434"/>
                <a:gd name="connsiteY10" fmla="*/ 1807633 h 2015067"/>
                <a:gd name="connsiteX11" fmla="*/ 2933700 w 4525434"/>
                <a:gd name="connsiteY11" fmla="*/ 1782233 h 2015067"/>
                <a:gd name="connsiteX12" fmla="*/ 2933700 w 4525434"/>
                <a:gd name="connsiteY12" fmla="*/ 1748367 h 2015067"/>
                <a:gd name="connsiteX13" fmla="*/ 2878667 w 4525434"/>
                <a:gd name="connsiteY13" fmla="*/ 1748367 h 2015067"/>
                <a:gd name="connsiteX14" fmla="*/ 2878667 w 4525434"/>
                <a:gd name="connsiteY14" fmla="*/ 1727200 h 2015067"/>
                <a:gd name="connsiteX15" fmla="*/ 2654300 w 4525434"/>
                <a:gd name="connsiteY15" fmla="*/ 1727200 h 2015067"/>
                <a:gd name="connsiteX16" fmla="*/ 2654300 w 4525434"/>
                <a:gd name="connsiteY16" fmla="*/ 1706033 h 2015067"/>
                <a:gd name="connsiteX17" fmla="*/ 2599267 w 4525434"/>
                <a:gd name="connsiteY17" fmla="*/ 1706033 h 2015067"/>
                <a:gd name="connsiteX18" fmla="*/ 2599267 w 4525434"/>
                <a:gd name="connsiteY18" fmla="*/ 1689100 h 2015067"/>
                <a:gd name="connsiteX19" fmla="*/ 2586567 w 4525434"/>
                <a:gd name="connsiteY19" fmla="*/ 1689100 h 2015067"/>
                <a:gd name="connsiteX20" fmla="*/ 2586567 w 4525434"/>
                <a:gd name="connsiteY20" fmla="*/ 1672167 h 2015067"/>
                <a:gd name="connsiteX21" fmla="*/ 2561167 w 4525434"/>
                <a:gd name="connsiteY21" fmla="*/ 1672167 h 2015067"/>
                <a:gd name="connsiteX22" fmla="*/ 2561167 w 4525434"/>
                <a:gd name="connsiteY22" fmla="*/ 1672167 h 2015067"/>
                <a:gd name="connsiteX23" fmla="*/ 2561167 w 4525434"/>
                <a:gd name="connsiteY23" fmla="*/ 1646767 h 2015067"/>
                <a:gd name="connsiteX24" fmla="*/ 2451100 w 4525434"/>
                <a:gd name="connsiteY24" fmla="*/ 1646767 h 2015067"/>
                <a:gd name="connsiteX25" fmla="*/ 2451100 w 4525434"/>
                <a:gd name="connsiteY25" fmla="*/ 1629833 h 2015067"/>
                <a:gd name="connsiteX26" fmla="*/ 2362200 w 4525434"/>
                <a:gd name="connsiteY26" fmla="*/ 1629833 h 2015067"/>
                <a:gd name="connsiteX27" fmla="*/ 2362200 w 4525434"/>
                <a:gd name="connsiteY27" fmla="*/ 1583267 h 2015067"/>
                <a:gd name="connsiteX28" fmla="*/ 2103967 w 4525434"/>
                <a:gd name="connsiteY28" fmla="*/ 1583267 h 2015067"/>
                <a:gd name="connsiteX29" fmla="*/ 2103967 w 4525434"/>
                <a:gd name="connsiteY29" fmla="*/ 1545167 h 2015067"/>
                <a:gd name="connsiteX30" fmla="*/ 1955800 w 4525434"/>
                <a:gd name="connsiteY30" fmla="*/ 1545167 h 2015067"/>
                <a:gd name="connsiteX31" fmla="*/ 1955800 w 4525434"/>
                <a:gd name="connsiteY31" fmla="*/ 1519767 h 2015067"/>
                <a:gd name="connsiteX32" fmla="*/ 1909234 w 4525434"/>
                <a:gd name="connsiteY32" fmla="*/ 1519767 h 2015067"/>
                <a:gd name="connsiteX33" fmla="*/ 1909234 w 4525434"/>
                <a:gd name="connsiteY33" fmla="*/ 1485900 h 2015067"/>
                <a:gd name="connsiteX34" fmla="*/ 1807634 w 4525434"/>
                <a:gd name="connsiteY34" fmla="*/ 1485900 h 2015067"/>
                <a:gd name="connsiteX35" fmla="*/ 1807634 w 4525434"/>
                <a:gd name="connsiteY35" fmla="*/ 1473200 h 2015067"/>
                <a:gd name="connsiteX36" fmla="*/ 1765300 w 4525434"/>
                <a:gd name="connsiteY36" fmla="*/ 1473200 h 2015067"/>
                <a:gd name="connsiteX37" fmla="*/ 1765300 w 4525434"/>
                <a:gd name="connsiteY37" fmla="*/ 1367367 h 2015067"/>
                <a:gd name="connsiteX38" fmla="*/ 1710267 w 4525434"/>
                <a:gd name="connsiteY38" fmla="*/ 1367367 h 2015067"/>
                <a:gd name="connsiteX39" fmla="*/ 1710267 w 4525434"/>
                <a:gd name="connsiteY39" fmla="*/ 1329267 h 2015067"/>
                <a:gd name="connsiteX40" fmla="*/ 1684867 w 4525434"/>
                <a:gd name="connsiteY40" fmla="*/ 1329267 h 2015067"/>
                <a:gd name="connsiteX41" fmla="*/ 1684867 w 4525434"/>
                <a:gd name="connsiteY41" fmla="*/ 1274233 h 2015067"/>
                <a:gd name="connsiteX42" fmla="*/ 1634067 w 4525434"/>
                <a:gd name="connsiteY42" fmla="*/ 1274233 h 2015067"/>
                <a:gd name="connsiteX43" fmla="*/ 1634067 w 4525434"/>
                <a:gd name="connsiteY43" fmla="*/ 1253067 h 2015067"/>
                <a:gd name="connsiteX44" fmla="*/ 1600200 w 4525434"/>
                <a:gd name="connsiteY44" fmla="*/ 1253067 h 2015067"/>
                <a:gd name="connsiteX45" fmla="*/ 1600200 w 4525434"/>
                <a:gd name="connsiteY45" fmla="*/ 1219200 h 2015067"/>
                <a:gd name="connsiteX46" fmla="*/ 1583267 w 4525434"/>
                <a:gd name="connsiteY46" fmla="*/ 1219200 h 2015067"/>
                <a:gd name="connsiteX47" fmla="*/ 1583267 w 4525434"/>
                <a:gd name="connsiteY47" fmla="*/ 1193800 h 2015067"/>
                <a:gd name="connsiteX48" fmla="*/ 1502834 w 4525434"/>
                <a:gd name="connsiteY48" fmla="*/ 1193800 h 2015067"/>
                <a:gd name="connsiteX49" fmla="*/ 1502834 w 4525434"/>
                <a:gd name="connsiteY49" fmla="*/ 1155700 h 2015067"/>
                <a:gd name="connsiteX50" fmla="*/ 1295400 w 4525434"/>
                <a:gd name="connsiteY50" fmla="*/ 1155700 h 2015067"/>
                <a:gd name="connsiteX51" fmla="*/ 1295400 w 4525434"/>
                <a:gd name="connsiteY51" fmla="*/ 1121833 h 2015067"/>
                <a:gd name="connsiteX52" fmla="*/ 1295400 w 4525434"/>
                <a:gd name="connsiteY52" fmla="*/ 1121833 h 2015067"/>
                <a:gd name="connsiteX53" fmla="*/ 1176867 w 4525434"/>
                <a:gd name="connsiteY53" fmla="*/ 1121833 h 2015067"/>
                <a:gd name="connsiteX54" fmla="*/ 1176867 w 4525434"/>
                <a:gd name="connsiteY54" fmla="*/ 1058333 h 2015067"/>
                <a:gd name="connsiteX55" fmla="*/ 1016000 w 4525434"/>
                <a:gd name="connsiteY55" fmla="*/ 1058333 h 2015067"/>
                <a:gd name="connsiteX56" fmla="*/ 1016000 w 4525434"/>
                <a:gd name="connsiteY56" fmla="*/ 1028700 h 2015067"/>
                <a:gd name="connsiteX57" fmla="*/ 876300 w 4525434"/>
                <a:gd name="connsiteY57" fmla="*/ 1028700 h 2015067"/>
                <a:gd name="connsiteX58" fmla="*/ 876300 w 4525434"/>
                <a:gd name="connsiteY58" fmla="*/ 986367 h 2015067"/>
                <a:gd name="connsiteX59" fmla="*/ 857251 w 4525434"/>
                <a:gd name="connsiteY59" fmla="*/ 988484 h 2015067"/>
                <a:gd name="connsiteX60" fmla="*/ 854075 w 4525434"/>
                <a:gd name="connsiteY60" fmla="*/ 966787 h 2015067"/>
                <a:gd name="connsiteX61" fmla="*/ 830263 w 4525434"/>
                <a:gd name="connsiteY61" fmla="*/ 967847 h 2015067"/>
                <a:gd name="connsiteX62" fmla="*/ 825500 w 4525434"/>
                <a:gd name="connsiteY62" fmla="*/ 939800 h 2015067"/>
                <a:gd name="connsiteX63" fmla="*/ 795867 w 4525434"/>
                <a:gd name="connsiteY63" fmla="*/ 939800 h 2015067"/>
                <a:gd name="connsiteX64" fmla="*/ 795867 w 4525434"/>
                <a:gd name="connsiteY64" fmla="*/ 910167 h 2015067"/>
                <a:gd name="connsiteX65" fmla="*/ 776817 w 4525434"/>
                <a:gd name="connsiteY65" fmla="*/ 910167 h 2015067"/>
                <a:gd name="connsiteX66" fmla="*/ 776817 w 4525434"/>
                <a:gd name="connsiteY66" fmla="*/ 878417 h 2015067"/>
                <a:gd name="connsiteX67" fmla="*/ 736600 w 4525434"/>
                <a:gd name="connsiteY67" fmla="*/ 877888 h 2015067"/>
                <a:gd name="connsiteX68" fmla="*/ 733425 w 4525434"/>
                <a:gd name="connsiteY68" fmla="*/ 849313 h 2015067"/>
                <a:gd name="connsiteX69" fmla="*/ 706967 w 4525434"/>
                <a:gd name="connsiteY69" fmla="*/ 846667 h 2015067"/>
                <a:gd name="connsiteX70" fmla="*/ 711200 w 4525434"/>
                <a:gd name="connsiteY70" fmla="*/ 745067 h 2015067"/>
                <a:gd name="connsiteX71" fmla="*/ 563034 w 4525434"/>
                <a:gd name="connsiteY71" fmla="*/ 745067 h 2015067"/>
                <a:gd name="connsiteX72" fmla="*/ 563034 w 4525434"/>
                <a:gd name="connsiteY72" fmla="*/ 694267 h 2015067"/>
                <a:gd name="connsiteX73" fmla="*/ 537634 w 4525434"/>
                <a:gd name="connsiteY73" fmla="*/ 694267 h 2015067"/>
                <a:gd name="connsiteX74" fmla="*/ 537634 w 4525434"/>
                <a:gd name="connsiteY74" fmla="*/ 660400 h 2015067"/>
                <a:gd name="connsiteX75" fmla="*/ 524934 w 4525434"/>
                <a:gd name="connsiteY75" fmla="*/ 660400 h 2015067"/>
                <a:gd name="connsiteX76" fmla="*/ 524934 w 4525434"/>
                <a:gd name="connsiteY76" fmla="*/ 639233 h 2015067"/>
                <a:gd name="connsiteX77" fmla="*/ 444500 w 4525434"/>
                <a:gd name="connsiteY77" fmla="*/ 639233 h 2015067"/>
                <a:gd name="connsiteX78" fmla="*/ 444500 w 4525434"/>
                <a:gd name="connsiteY78" fmla="*/ 613833 h 2015067"/>
                <a:gd name="connsiteX79" fmla="*/ 431800 w 4525434"/>
                <a:gd name="connsiteY79" fmla="*/ 613833 h 2015067"/>
                <a:gd name="connsiteX80" fmla="*/ 431800 w 4525434"/>
                <a:gd name="connsiteY80" fmla="*/ 575733 h 2015067"/>
                <a:gd name="connsiteX81" fmla="*/ 402167 w 4525434"/>
                <a:gd name="connsiteY81" fmla="*/ 575733 h 2015067"/>
                <a:gd name="connsiteX82" fmla="*/ 402167 w 4525434"/>
                <a:gd name="connsiteY82" fmla="*/ 444500 h 2015067"/>
                <a:gd name="connsiteX83" fmla="*/ 317500 w 4525434"/>
                <a:gd name="connsiteY83" fmla="*/ 444500 h 2015067"/>
                <a:gd name="connsiteX84" fmla="*/ 300567 w 4525434"/>
                <a:gd name="connsiteY84" fmla="*/ 427567 h 2015067"/>
                <a:gd name="connsiteX85" fmla="*/ 258234 w 4525434"/>
                <a:gd name="connsiteY85" fmla="*/ 427567 h 2015067"/>
                <a:gd name="connsiteX86" fmla="*/ 258234 w 4525434"/>
                <a:gd name="connsiteY86" fmla="*/ 355600 h 2015067"/>
                <a:gd name="connsiteX87" fmla="*/ 241300 w 4525434"/>
                <a:gd name="connsiteY87" fmla="*/ 355600 h 2015067"/>
                <a:gd name="connsiteX88" fmla="*/ 241300 w 4525434"/>
                <a:gd name="connsiteY88" fmla="*/ 287867 h 2015067"/>
                <a:gd name="connsiteX89" fmla="*/ 207434 w 4525434"/>
                <a:gd name="connsiteY89" fmla="*/ 287867 h 2015067"/>
                <a:gd name="connsiteX90" fmla="*/ 207434 w 4525434"/>
                <a:gd name="connsiteY90" fmla="*/ 287867 h 2015067"/>
                <a:gd name="connsiteX91" fmla="*/ 207434 w 4525434"/>
                <a:gd name="connsiteY91" fmla="*/ 254000 h 2015067"/>
                <a:gd name="connsiteX92" fmla="*/ 165100 w 4525434"/>
                <a:gd name="connsiteY92" fmla="*/ 254000 h 2015067"/>
                <a:gd name="connsiteX93" fmla="*/ 165100 w 4525434"/>
                <a:gd name="connsiteY93" fmla="*/ 198967 h 2015067"/>
                <a:gd name="connsiteX94" fmla="*/ 127000 w 4525434"/>
                <a:gd name="connsiteY94" fmla="*/ 198967 h 2015067"/>
                <a:gd name="connsiteX95" fmla="*/ 127000 w 4525434"/>
                <a:gd name="connsiteY95" fmla="*/ 38100 h 2015067"/>
                <a:gd name="connsiteX96" fmla="*/ 97367 w 4525434"/>
                <a:gd name="connsiteY96" fmla="*/ 38100 h 2015067"/>
                <a:gd name="connsiteX97" fmla="*/ 97367 w 4525434"/>
                <a:gd name="connsiteY97" fmla="*/ 38100 h 2015067"/>
                <a:gd name="connsiteX98" fmla="*/ 97367 w 4525434"/>
                <a:gd name="connsiteY98" fmla="*/ 0 h 2015067"/>
                <a:gd name="connsiteX99" fmla="*/ 0 w 4525434"/>
                <a:gd name="connsiteY99" fmla="*/ 0 h 20150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4525434" h="2015067">
                  <a:moveTo>
                    <a:pt x="4525434" y="2015067"/>
                  </a:moveTo>
                  <a:lnTo>
                    <a:pt x="4334934" y="2015067"/>
                  </a:lnTo>
                  <a:lnTo>
                    <a:pt x="4334934" y="1888067"/>
                  </a:lnTo>
                  <a:lnTo>
                    <a:pt x="3572934" y="1888067"/>
                  </a:lnTo>
                  <a:lnTo>
                    <a:pt x="3572934" y="1849967"/>
                  </a:lnTo>
                  <a:lnTo>
                    <a:pt x="3289300" y="1849967"/>
                  </a:lnTo>
                  <a:lnTo>
                    <a:pt x="3289300" y="1828800"/>
                  </a:lnTo>
                  <a:lnTo>
                    <a:pt x="3289300" y="1828800"/>
                  </a:lnTo>
                  <a:lnTo>
                    <a:pt x="3268133" y="1807633"/>
                  </a:lnTo>
                  <a:lnTo>
                    <a:pt x="2959100" y="1807633"/>
                  </a:lnTo>
                  <a:lnTo>
                    <a:pt x="2959100" y="1807633"/>
                  </a:lnTo>
                  <a:lnTo>
                    <a:pt x="2933700" y="1782233"/>
                  </a:lnTo>
                  <a:lnTo>
                    <a:pt x="2933700" y="1748367"/>
                  </a:lnTo>
                  <a:lnTo>
                    <a:pt x="2878667" y="1748367"/>
                  </a:lnTo>
                  <a:lnTo>
                    <a:pt x="2878667" y="1727200"/>
                  </a:lnTo>
                  <a:lnTo>
                    <a:pt x="2654300" y="1727200"/>
                  </a:lnTo>
                  <a:lnTo>
                    <a:pt x="2654300" y="1706033"/>
                  </a:lnTo>
                  <a:lnTo>
                    <a:pt x="2599267" y="1706033"/>
                  </a:lnTo>
                  <a:lnTo>
                    <a:pt x="2599267" y="1689100"/>
                  </a:lnTo>
                  <a:lnTo>
                    <a:pt x="2586567" y="1689100"/>
                  </a:lnTo>
                  <a:lnTo>
                    <a:pt x="2586567" y="1672167"/>
                  </a:lnTo>
                  <a:lnTo>
                    <a:pt x="2561167" y="1672167"/>
                  </a:lnTo>
                  <a:lnTo>
                    <a:pt x="2561167" y="1672167"/>
                  </a:lnTo>
                  <a:lnTo>
                    <a:pt x="2561167" y="1646767"/>
                  </a:lnTo>
                  <a:lnTo>
                    <a:pt x="2451100" y="1646767"/>
                  </a:lnTo>
                  <a:lnTo>
                    <a:pt x="2451100" y="1629833"/>
                  </a:lnTo>
                  <a:lnTo>
                    <a:pt x="2362200" y="1629833"/>
                  </a:lnTo>
                  <a:lnTo>
                    <a:pt x="2362200" y="1583267"/>
                  </a:lnTo>
                  <a:lnTo>
                    <a:pt x="2103967" y="1583267"/>
                  </a:lnTo>
                  <a:lnTo>
                    <a:pt x="2103967" y="1545167"/>
                  </a:lnTo>
                  <a:lnTo>
                    <a:pt x="1955800" y="1545167"/>
                  </a:lnTo>
                  <a:lnTo>
                    <a:pt x="1955800" y="1519767"/>
                  </a:lnTo>
                  <a:lnTo>
                    <a:pt x="1909234" y="1519767"/>
                  </a:lnTo>
                  <a:lnTo>
                    <a:pt x="1909234" y="1485900"/>
                  </a:lnTo>
                  <a:lnTo>
                    <a:pt x="1807634" y="1485900"/>
                  </a:lnTo>
                  <a:lnTo>
                    <a:pt x="1807634" y="1473200"/>
                  </a:lnTo>
                  <a:lnTo>
                    <a:pt x="1765300" y="1473200"/>
                  </a:lnTo>
                  <a:lnTo>
                    <a:pt x="1765300" y="1367367"/>
                  </a:lnTo>
                  <a:lnTo>
                    <a:pt x="1710267" y="1367367"/>
                  </a:lnTo>
                  <a:lnTo>
                    <a:pt x="1710267" y="1329267"/>
                  </a:lnTo>
                  <a:lnTo>
                    <a:pt x="1684867" y="1329267"/>
                  </a:lnTo>
                  <a:lnTo>
                    <a:pt x="1684867" y="1274233"/>
                  </a:lnTo>
                  <a:lnTo>
                    <a:pt x="1634067" y="1274233"/>
                  </a:lnTo>
                  <a:lnTo>
                    <a:pt x="1634067" y="1253067"/>
                  </a:lnTo>
                  <a:lnTo>
                    <a:pt x="1600200" y="1253067"/>
                  </a:lnTo>
                  <a:lnTo>
                    <a:pt x="1600200" y="1219200"/>
                  </a:lnTo>
                  <a:lnTo>
                    <a:pt x="1583267" y="1219200"/>
                  </a:lnTo>
                  <a:lnTo>
                    <a:pt x="1583267" y="1193800"/>
                  </a:lnTo>
                  <a:lnTo>
                    <a:pt x="1502834" y="1193800"/>
                  </a:lnTo>
                  <a:lnTo>
                    <a:pt x="1502834" y="1155700"/>
                  </a:lnTo>
                  <a:lnTo>
                    <a:pt x="1295400" y="1155700"/>
                  </a:lnTo>
                  <a:lnTo>
                    <a:pt x="1295400" y="1121833"/>
                  </a:lnTo>
                  <a:lnTo>
                    <a:pt x="1295400" y="1121833"/>
                  </a:lnTo>
                  <a:lnTo>
                    <a:pt x="1176867" y="1121833"/>
                  </a:lnTo>
                  <a:lnTo>
                    <a:pt x="1176867" y="1058333"/>
                  </a:lnTo>
                  <a:lnTo>
                    <a:pt x="1016000" y="1058333"/>
                  </a:lnTo>
                  <a:lnTo>
                    <a:pt x="1016000" y="1028700"/>
                  </a:lnTo>
                  <a:lnTo>
                    <a:pt x="876300" y="1028700"/>
                  </a:lnTo>
                  <a:lnTo>
                    <a:pt x="876300" y="986367"/>
                  </a:lnTo>
                  <a:lnTo>
                    <a:pt x="857251" y="988484"/>
                  </a:lnTo>
                  <a:cubicBezTo>
                    <a:pt x="857251" y="979135"/>
                    <a:pt x="854075" y="976136"/>
                    <a:pt x="854075" y="966787"/>
                  </a:cubicBezTo>
                  <a:lnTo>
                    <a:pt x="830263" y="967847"/>
                  </a:lnTo>
                  <a:lnTo>
                    <a:pt x="825500" y="939800"/>
                  </a:lnTo>
                  <a:lnTo>
                    <a:pt x="795867" y="939800"/>
                  </a:lnTo>
                  <a:lnTo>
                    <a:pt x="795867" y="910167"/>
                  </a:lnTo>
                  <a:lnTo>
                    <a:pt x="776817" y="910167"/>
                  </a:lnTo>
                  <a:lnTo>
                    <a:pt x="776817" y="878417"/>
                  </a:lnTo>
                  <a:lnTo>
                    <a:pt x="736600" y="877888"/>
                  </a:lnTo>
                  <a:lnTo>
                    <a:pt x="733425" y="849313"/>
                  </a:lnTo>
                  <a:lnTo>
                    <a:pt x="706967" y="846667"/>
                  </a:lnTo>
                  <a:lnTo>
                    <a:pt x="711200" y="745067"/>
                  </a:lnTo>
                  <a:lnTo>
                    <a:pt x="563034" y="745067"/>
                  </a:lnTo>
                  <a:lnTo>
                    <a:pt x="563034" y="694267"/>
                  </a:lnTo>
                  <a:lnTo>
                    <a:pt x="537634" y="694267"/>
                  </a:lnTo>
                  <a:lnTo>
                    <a:pt x="537634" y="660400"/>
                  </a:lnTo>
                  <a:lnTo>
                    <a:pt x="524934" y="660400"/>
                  </a:lnTo>
                  <a:lnTo>
                    <a:pt x="524934" y="639233"/>
                  </a:lnTo>
                  <a:lnTo>
                    <a:pt x="444500" y="639233"/>
                  </a:lnTo>
                  <a:lnTo>
                    <a:pt x="444500" y="613833"/>
                  </a:lnTo>
                  <a:lnTo>
                    <a:pt x="431800" y="613833"/>
                  </a:lnTo>
                  <a:lnTo>
                    <a:pt x="431800" y="575733"/>
                  </a:lnTo>
                  <a:lnTo>
                    <a:pt x="402167" y="575733"/>
                  </a:lnTo>
                  <a:lnTo>
                    <a:pt x="402167" y="444500"/>
                  </a:lnTo>
                  <a:lnTo>
                    <a:pt x="317500" y="444500"/>
                  </a:lnTo>
                  <a:lnTo>
                    <a:pt x="300567" y="427567"/>
                  </a:lnTo>
                  <a:lnTo>
                    <a:pt x="258234" y="427567"/>
                  </a:lnTo>
                  <a:lnTo>
                    <a:pt x="258234" y="355600"/>
                  </a:lnTo>
                  <a:lnTo>
                    <a:pt x="241300" y="355600"/>
                  </a:lnTo>
                  <a:lnTo>
                    <a:pt x="241300" y="287867"/>
                  </a:lnTo>
                  <a:lnTo>
                    <a:pt x="207434" y="287867"/>
                  </a:lnTo>
                  <a:lnTo>
                    <a:pt x="207434" y="287867"/>
                  </a:lnTo>
                  <a:lnTo>
                    <a:pt x="207434" y="254000"/>
                  </a:lnTo>
                  <a:lnTo>
                    <a:pt x="165100" y="254000"/>
                  </a:lnTo>
                  <a:lnTo>
                    <a:pt x="165100" y="198967"/>
                  </a:lnTo>
                  <a:lnTo>
                    <a:pt x="127000" y="198967"/>
                  </a:lnTo>
                  <a:lnTo>
                    <a:pt x="127000" y="38100"/>
                  </a:lnTo>
                  <a:lnTo>
                    <a:pt x="97367" y="38100"/>
                  </a:lnTo>
                  <a:lnTo>
                    <a:pt x="97367" y="38100"/>
                  </a:lnTo>
                  <a:lnTo>
                    <a:pt x="97367" y="0"/>
                  </a:lnTo>
                  <a:lnTo>
                    <a:pt x="0" y="0"/>
                  </a:lnTo>
                </a:path>
              </a:pathLst>
            </a:custGeom>
            <a:noFill/>
            <a:ln w="28575">
              <a:solidFill>
                <a:schemeClr val="accent3"/>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grpSp>
          <p:nvGrpSpPr>
            <p:cNvPr id="172" name="Group 171">
              <a:extLst>
                <a:ext uri="{FF2B5EF4-FFF2-40B4-BE49-F238E27FC236}">
                  <a16:creationId xmlns:a16="http://schemas.microsoft.com/office/drawing/2014/main" id="{6A9A009A-069D-AF03-41BF-D2455B098074}"/>
                </a:ext>
              </a:extLst>
            </p:cNvPr>
            <p:cNvGrpSpPr/>
            <p:nvPr/>
          </p:nvGrpSpPr>
          <p:grpSpPr>
            <a:xfrm>
              <a:off x="1809438" y="2833375"/>
              <a:ext cx="112780" cy="112780"/>
              <a:chOff x="2194621" y="2452686"/>
              <a:chExt cx="112780" cy="112780"/>
            </a:xfrm>
          </p:grpSpPr>
          <p:cxnSp>
            <p:nvCxnSpPr>
              <p:cNvPr id="170" name="Straight Connector 169">
                <a:extLst>
                  <a:ext uri="{FF2B5EF4-FFF2-40B4-BE49-F238E27FC236}">
                    <a16:creationId xmlns:a16="http://schemas.microsoft.com/office/drawing/2014/main" id="{59E79548-2EF6-A4A4-FAA7-CC80CE7815EE}"/>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171" name="Straight Connector 170">
                <a:extLst>
                  <a:ext uri="{FF2B5EF4-FFF2-40B4-BE49-F238E27FC236}">
                    <a16:creationId xmlns:a16="http://schemas.microsoft.com/office/drawing/2014/main" id="{50AE38E3-C9CC-F608-2E26-809CB412D420}"/>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73" name="Group 172">
              <a:extLst>
                <a:ext uri="{FF2B5EF4-FFF2-40B4-BE49-F238E27FC236}">
                  <a16:creationId xmlns:a16="http://schemas.microsoft.com/office/drawing/2014/main" id="{0BED3C42-DB21-1FEA-6780-7A96174A71DD}"/>
                </a:ext>
              </a:extLst>
            </p:cNvPr>
            <p:cNvGrpSpPr/>
            <p:nvPr/>
          </p:nvGrpSpPr>
          <p:grpSpPr>
            <a:xfrm>
              <a:off x="1508859" y="2514454"/>
              <a:ext cx="112780" cy="112780"/>
              <a:chOff x="2194621" y="2452686"/>
              <a:chExt cx="112780" cy="112780"/>
            </a:xfrm>
          </p:grpSpPr>
          <p:cxnSp>
            <p:nvCxnSpPr>
              <p:cNvPr id="174" name="Straight Connector 173">
                <a:extLst>
                  <a:ext uri="{FF2B5EF4-FFF2-40B4-BE49-F238E27FC236}">
                    <a16:creationId xmlns:a16="http://schemas.microsoft.com/office/drawing/2014/main" id="{28B65D7E-DD1B-AC73-4388-0123703F96A7}"/>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175" name="Straight Connector 174">
                <a:extLst>
                  <a:ext uri="{FF2B5EF4-FFF2-40B4-BE49-F238E27FC236}">
                    <a16:creationId xmlns:a16="http://schemas.microsoft.com/office/drawing/2014/main" id="{D4A9C468-67AA-D832-7CCE-80F46ADACBF7}"/>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76" name="Group 175">
              <a:extLst>
                <a:ext uri="{FF2B5EF4-FFF2-40B4-BE49-F238E27FC236}">
                  <a16:creationId xmlns:a16="http://schemas.microsoft.com/office/drawing/2014/main" id="{BB537D85-AD20-3223-E9CF-B0DFA17679CB}"/>
                </a:ext>
              </a:extLst>
            </p:cNvPr>
            <p:cNvGrpSpPr/>
            <p:nvPr/>
          </p:nvGrpSpPr>
          <p:grpSpPr>
            <a:xfrm>
              <a:off x="1365220" y="2271037"/>
              <a:ext cx="112780" cy="112780"/>
              <a:chOff x="2194621" y="2452686"/>
              <a:chExt cx="112780" cy="112780"/>
            </a:xfrm>
          </p:grpSpPr>
          <p:cxnSp>
            <p:nvCxnSpPr>
              <p:cNvPr id="177" name="Straight Connector 176">
                <a:extLst>
                  <a:ext uri="{FF2B5EF4-FFF2-40B4-BE49-F238E27FC236}">
                    <a16:creationId xmlns:a16="http://schemas.microsoft.com/office/drawing/2014/main" id="{A62BECE8-4690-975A-93D0-66E59EAD66C5}"/>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178" name="Straight Connector 177">
                <a:extLst>
                  <a:ext uri="{FF2B5EF4-FFF2-40B4-BE49-F238E27FC236}">
                    <a16:creationId xmlns:a16="http://schemas.microsoft.com/office/drawing/2014/main" id="{8F65F6B6-6050-1C5B-35E3-4ED1325BE5AF}"/>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79" name="Group 178">
              <a:extLst>
                <a:ext uri="{FF2B5EF4-FFF2-40B4-BE49-F238E27FC236}">
                  <a16:creationId xmlns:a16="http://schemas.microsoft.com/office/drawing/2014/main" id="{398B065C-ED0D-18E6-292D-5D4B7F843040}"/>
                </a:ext>
              </a:extLst>
            </p:cNvPr>
            <p:cNvGrpSpPr/>
            <p:nvPr/>
          </p:nvGrpSpPr>
          <p:grpSpPr>
            <a:xfrm>
              <a:off x="4244393" y="3889621"/>
              <a:ext cx="112780" cy="112780"/>
              <a:chOff x="2194621" y="2452686"/>
              <a:chExt cx="112780" cy="112780"/>
            </a:xfrm>
          </p:grpSpPr>
          <p:cxnSp>
            <p:nvCxnSpPr>
              <p:cNvPr id="180" name="Straight Connector 179">
                <a:extLst>
                  <a:ext uri="{FF2B5EF4-FFF2-40B4-BE49-F238E27FC236}">
                    <a16:creationId xmlns:a16="http://schemas.microsoft.com/office/drawing/2014/main" id="{D78F0FF5-E8FB-164C-6398-89F38CDB22BE}"/>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181" name="Straight Connector 180">
                <a:extLst>
                  <a:ext uri="{FF2B5EF4-FFF2-40B4-BE49-F238E27FC236}">
                    <a16:creationId xmlns:a16="http://schemas.microsoft.com/office/drawing/2014/main" id="{3588D9A5-1D98-56D6-1D5E-AA3FFE09D2F7}"/>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82" name="Group 181">
              <a:extLst>
                <a:ext uri="{FF2B5EF4-FFF2-40B4-BE49-F238E27FC236}">
                  <a16:creationId xmlns:a16="http://schemas.microsoft.com/office/drawing/2014/main" id="{55F05497-166D-9E45-F151-36EB1F816AB1}"/>
                </a:ext>
              </a:extLst>
            </p:cNvPr>
            <p:cNvGrpSpPr/>
            <p:nvPr/>
          </p:nvGrpSpPr>
          <p:grpSpPr>
            <a:xfrm>
              <a:off x="4709450" y="3931041"/>
              <a:ext cx="112780" cy="112780"/>
              <a:chOff x="2194621" y="2452686"/>
              <a:chExt cx="112780" cy="112780"/>
            </a:xfrm>
          </p:grpSpPr>
          <p:cxnSp>
            <p:nvCxnSpPr>
              <p:cNvPr id="183" name="Straight Connector 182">
                <a:extLst>
                  <a:ext uri="{FF2B5EF4-FFF2-40B4-BE49-F238E27FC236}">
                    <a16:creationId xmlns:a16="http://schemas.microsoft.com/office/drawing/2014/main" id="{D40AAB53-761F-C5F4-9246-2E0055A348B3}"/>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184" name="Straight Connector 183">
                <a:extLst>
                  <a:ext uri="{FF2B5EF4-FFF2-40B4-BE49-F238E27FC236}">
                    <a16:creationId xmlns:a16="http://schemas.microsoft.com/office/drawing/2014/main" id="{7B61DB82-2FF7-2C68-8698-CF83665A7FF6}"/>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85" name="Group 184">
              <a:extLst>
                <a:ext uri="{FF2B5EF4-FFF2-40B4-BE49-F238E27FC236}">
                  <a16:creationId xmlns:a16="http://schemas.microsoft.com/office/drawing/2014/main" id="{36099D9B-1347-556F-9321-1F5C6CAA8942}"/>
                </a:ext>
              </a:extLst>
            </p:cNvPr>
            <p:cNvGrpSpPr/>
            <p:nvPr/>
          </p:nvGrpSpPr>
          <p:grpSpPr>
            <a:xfrm>
              <a:off x="4664988" y="3931041"/>
              <a:ext cx="112780" cy="112780"/>
              <a:chOff x="2194621" y="2452686"/>
              <a:chExt cx="112780" cy="112780"/>
            </a:xfrm>
          </p:grpSpPr>
          <p:cxnSp>
            <p:nvCxnSpPr>
              <p:cNvPr id="186" name="Straight Connector 185">
                <a:extLst>
                  <a:ext uri="{FF2B5EF4-FFF2-40B4-BE49-F238E27FC236}">
                    <a16:creationId xmlns:a16="http://schemas.microsoft.com/office/drawing/2014/main" id="{5287DE32-41C3-5751-6A96-F121EE0BB78B}"/>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187" name="Straight Connector 186">
                <a:extLst>
                  <a:ext uri="{FF2B5EF4-FFF2-40B4-BE49-F238E27FC236}">
                    <a16:creationId xmlns:a16="http://schemas.microsoft.com/office/drawing/2014/main" id="{1B9D5624-B0B0-DE2C-1A0A-15539B3DFA35}"/>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88" name="Group 187">
              <a:extLst>
                <a:ext uri="{FF2B5EF4-FFF2-40B4-BE49-F238E27FC236}">
                  <a16:creationId xmlns:a16="http://schemas.microsoft.com/office/drawing/2014/main" id="{0BC7BEEA-78CA-9AB9-C066-AAA8F8471323}"/>
                </a:ext>
              </a:extLst>
            </p:cNvPr>
            <p:cNvGrpSpPr/>
            <p:nvPr/>
          </p:nvGrpSpPr>
          <p:grpSpPr>
            <a:xfrm>
              <a:off x="4750712" y="3931041"/>
              <a:ext cx="112780" cy="112780"/>
              <a:chOff x="2194621" y="2452686"/>
              <a:chExt cx="112780" cy="112780"/>
            </a:xfrm>
          </p:grpSpPr>
          <p:cxnSp>
            <p:nvCxnSpPr>
              <p:cNvPr id="189" name="Straight Connector 188">
                <a:extLst>
                  <a:ext uri="{FF2B5EF4-FFF2-40B4-BE49-F238E27FC236}">
                    <a16:creationId xmlns:a16="http://schemas.microsoft.com/office/drawing/2014/main" id="{9E745873-32A4-6F3F-41C9-072AC56F200D}"/>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190" name="Straight Connector 189">
                <a:extLst>
                  <a:ext uri="{FF2B5EF4-FFF2-40B4-BE49-F238E27FC236}">
                    <a16:creationId xmlns:a16="http://schemas.microsoft.com/office/drawing/2014/main" id="{D12C8F3C-42C7-9BCF-2D8E-E7F209258517}"/>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91" name="Group 190">
              <a:extLst>
                <a:ext uri="{FF2B5EF4-FFF2-40B4-BE49-F238E27FC236}">
                  <a16:creationId xmlns:a16="http://schemas.microsoft.com/office/drawing/2014/main" id="{8A5AA5B5-DEC3-60C0-8E23-452F8653BFA8}"/>
                </a:ext>
              </a:extLst>
            </p:cNvPr>
            <p:cNvGrpSpPr/>
            <p:nvPr/>
          </p:nvGrpSpPr>
          <p:grpSpPr>
            <a:xfrm>
              <a:off x="5062960" y="3974408"/>
              <a:ext cx="112780" cy="112780"/>
              <a:chOff x="2194621" y="2452686"/>
              <a:chExt cx="112780" cy="112780"/>
            </a:xfrm>
          </p:grpSpPr>
          <p:cxnSp>
            <p:nvCxnSpPr>
              <p:cNvPr id="192" name="Straight Connector 191">
                <a:extLst>
                  <a:ext uri="{FF2B5EF4-FFF2-40B4-BE49-F238E27FC236}">
                    <a16:creationId xmlns:a16="http://schemas.microsoft.com/office/drawing/2014/main" id="{DE240258-38CB-B7B5-1E04-98CA7F913897}"/>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193" name="Straight Connector 192">
                <a:extLst>
                  <a:ext uri="{FF2B5EF4-FFF2-40B4-BE49-F238E27FC236}">
                    <a16:creationId xmlns:a16="http://schemas.microsoft.com/office/drawing/2014/main" id="{61349D8F-DB62-7C4F-2FCB-3F5F90ADBD79}"/>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94" name="Group 193">
              <a:extLst>
                <a:ext uri="{FF2B5EF4-FFF2-40B4-BE49-F238E27FC236}">
                  <a16:creationId xmlns:a16="http://schemas.microsoft.com/office/drawing/2014/main" id="{577A89FC-3F41-8453-C817-4E9A12AE62A1}"/>
                </a:ext>
              </a:extLst>
            </p:cNvPr>
            <p:cNvGrpSpPr/>
            <p:nvPr/>
          </p:nvGrpSpPr>
          <p:grpSpPr>
            <a:xfrm>
              <a:off x="5200783" y="3974408"/>
              <a:ext cx="112780" cy="112780"/>
              <a:chOff x="2194621" y="2452686"/>
              <a:chExt cx="112780" cy="112780"/>
            </a:xfrm>
          </p:grpSpPr>
          <p:cxnSp>
            <p:nvCxnSpPr>
              <p:cNvPr id="195" name="Straight Connector 194">
                <a:extLst>
                  <a:ext uri="{FF2B5EF4-FFF2-40B4-BE49-F238E27FC236}">
                    <a16:creationId xmlns:a16="http://schemas.microsoft.com/office/drawing/2014/main" id="{BAB57103-1F8C-9372-E4C5-51E7F4AB0CD3}"/>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196" name="Straight Connector 195">
                <a:extLst>
                  <a:ext uri="{FF2B5EF4-FFF2-40B4-BE49-F238E27FC236}">
                    <a16:creationId xmlns:a16="http://schemas.microsoft.com/office/drawing/2014/main" id="{75D8FEBE-5FAB-DFB5-5778-D6C28D9685DC}"/>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97" name="Group 196">
              <a:extLst>
                <a:ext uri="{FF2B5EF4-FFF2-40B4-BE49-F238E27FC236}">
                  <a16:creationId xmlns:a16="http://schemas.microsoft.com/office/drawing/2014/main" id="{BA820D1C-C1AA-5346-BD99-74ADF6721E9C}"/>
                </a:ext>
              </a:extLst>
            </p:cNvPr>
            <p:cNvGrpSpPr/>
            <p:nvPr/>
          </p:nvGrpSpPr>
          <p:grpSpPr>
            <a:xfrm>
              <a:off x="5301510" y="3974408"/>
              <a:ext cx="112780" cy="112780"/>
              <a:chOff x="2194621" y="2452686"/>
              <a:chExt cx="112780" cy="112780"/>
            </a:xfrm>
          </p:grpSpPr>
          <p:cxnSp>
            <p:nvCxnSpPr>
              <p:cNvPr id="198" name="Straight Connector 197">
                <a:extLst>
                  <a:ext uri="{FF2B5EF4-FFF2-40B4-BE49-F238E27FC236}">
                    <a16:creationId xmlns:a16="http://schemas.microsoft.com/office/drawing/2014/main" id="{12A254FA-9432-8EF8-0A7F-63C843B625B5}"/>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199" name="Straight Connector 198">
                <a:extLst>
                  <a:ext uri="{FF2B5EF4-FFF2-40B4-BE49-F238E27FC236}">
                    <a16:creationId xmlns:a16="http://schemas.microsoft.com/office/drawing/2014/main" id="{DD0ADDE8-9B8B-7C4B-863B-8DC8DD60495D}"/>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200" name="Group 199">
              <a:extLst>
                <a:ext uri="{FF2B5EF4-FFF2-40B4-BE49-F238E27FC236}">
                  <a16:creationId xmlns:a16="http://schemas.microsoft.com/office/drawing/2014/main" id="{06B1C5A1-FF40-AAC3-7B89-36468F2EAEA2}"/>
                </a:ext>
              </a:extLst>
            </p:cNvPr>
            <p:cNvGrpSpPr/>
            <p:nvPr/>
          </p:nvGrpSpPr>
          <p:grpSpPr>
            <a:xfrm>
              <a:off x="5222177" y="3974408"/>
              <a:ext cx="112780" cy="112780"/>
              <a:chOff x="2194621" y="2452686"/>
              <a:chExt cx="112780" cy="112780"/>
            </a:xfrm>
          </p:grpSpPr>
          <p:cxnSp>
            <p:nvCxnSpPr>
              <p:cNvPr id="201" name="Straight Connector 200">
                <a:extLst>
                  <a:ext uri="{FF2B5EF4-FFF2-40B4-BE49-F238E27FC236}">
                    <a16:creationId xmlns:a16="http://schemas.microsoft.com/office/drawing/2014/main" id="{619C5744-05D6-C1E2-A89B-0AA66A7DE5C1}"/>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202" name="Straight Connector 201">
                <a:extLst>
                  <a:ext uri="{FF2B5EF4-FFF2-40B4-BE49-F238E27FC236}">
                    <a16:creationId xmlns:a16="http://schemas.microsoft.com/office/drawing/2014/main" id="{4096FA44-1778-14CA-3233-10D09A2ED62C}"/>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203" name="Group 202">
              <a:extLst>
                <a:ext uri="{FF2B5EF4-FFF2-40B4-BE49-F238E27FC236}">
                  <a16:creationId xmlns:a16="http://schemas.microsoft.com/office/drawing/2014/main" id="{812B2159-B0CD-9360-EAC2-E45805734053}"/>
                </a:ext>
              </a:extLst>
            </p:cNvPr>
            <p:cNvGrpSpPr/>
            <p:nvPr/>
          </p:nvGrpSpPr>
          <p:grpSpPr>
            <a:xfrm>
              <a:off x="5273404" y="3974408"/>
              <a:ext cx="112780" cy="112780"/>
              <a:chOff x="2194621" y="2452686"/>
              <a:chExt cx="112780" cy="112780"/>
            </a:xfrm>
          </p:grpSpPr>
          <p:cxnSp>
            <p:nvCxnSpPr>
              <p:cNvPr id="204" name="Straight Connector 203">
                <a:extLst>
                  <a:ext uri="{FF2B5EF4-FFF2-40B4-BE49-F238E27FC236}">
                    <a16:creationId xmlns:a16="http://schemas.microsoft.com/office/drawing/2014/main" id="{5EC5B4FD-F348-24CB-4831-08262397DC6E}"/>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205" name="Straight Connector 204">
                <a:extLst>
                  <a:ext uri="{FF2B5EF4-FFF2-40B4-BE49-F238E27FC236}">
                    <a16:creationId xmlns:a16="http://schemas.microsoft.com/office/drawing/2014/main" id="{B10C075A-9B84-6157-3365-4A7A8EAE482B}"/>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206" name="Group 205">
              <a:extLst>
                <a:ext uri="{FF2B5EF4-FFF2-40B4-BE49-F238E27FC236}">
                  <a16:creationId xmlns:a16="http://schemas.microsoft.com/office/drawing/2014/main" id="{E24660D2-8E23-13A2-CBE9-8D1426432E1F}"/>
                </a:ext>
              </a:extLst>
            </p:cNvPr>
            <p:cNvGrpSpPr/>
            <p:nvPr/>
          </p:nvGrpSpPr>
          <p:grpSpPr>
            <a:xfrm>
              <a:off x="5741137" y="4108082"/>
              <a:ext cx="112780" cy="112780"/>
              <a:chOff x="2194621" y="2452686"/>
              <a:chExt cx="112780" cy="112780"/>
            </a:xfrm>
          </p:grpSpPr>
          <p:cxnSp>
            <p:nvCxnSpPr>
              <p:cNvPr id="207" name="Straight Connector 206">
                <a:extLst>
                  <a:ext uri="{FF2B5EF4-FFF2-40B4-BE49-F238E27FC236}">
                    <a16:creationId xmlns:a16="http://schemas.microsoft.com/office/drawing/2014/main" id="{9C83F7C1-52A5-AC81-28E1-6149A5AD69B3}"/>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208" name="Straight Connector 207">
                <a:extLst>
                  <a:ext uri="{FF2B5EF4-FFF2-40B4-BE49-F238E27FC236}">
                    <a16:creationId xmlns:a16="http://schemas.microsoft.com/office/drawing/2014/main" id="{5AEF130C-5532-B5D6-16FE-44C3D29F5E55}"/>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209" name="Group 208">
              <a:extLst>
                <a:ext uri="{FF2B5EF4-FFF2-40B4-BE49-F238E27FC236}">
                  <a16:creationId xmlns:a16="http://schemas.microsoft.com/office/drawing/2014/main" id="{1BA975D2-EC4C-09C7-314E-34E975A7FAC6}"/>
                </a:ext>
              </a:extLst>
            </p:cNvPr>
            <p:cNvGrpSpPr/>
            <p:nvPr/>
          </p:nvGrpSpPr>
          <p:grpSpPr>
            <a:xfrm>
              <a:off x="5683739" y="4108082"/>
              <a:ext cx="112780" cy="112780"/>
              <a:chOff x="2194621" y="2452686"/>
              <a:chExt cx="112780" cy="112780"/>
            </a:xfrm>
          </p:grpSpPr>
          <p:cxnSp>
            <p:nvCxnSpPr>
              <p:cNvPr id="210" name="Straight Connector 209">
                <a:extLst>
                  <a:ext uri="{FF2B5EF4-FFF2-40B4-BE49-F238E27FC236}">
                    <a16:creationId xmlns:a16="http://schemas.microsoft.com/office/drawing/2014/main" id="{74B3C3E3-FDB6-C2CD-00D8-38228927F905}"/>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211" name="Straight Connector 210">
                <a:extLst>
                  <a:ext uri="{FF2B5EF4-FFF2-40B4-BE49-F238E27FC236}">
                    <a16:creationId xmlns:a16="http://schemas.microsoft.com/office/drawing/2014/main" id="{48D08FED-D7F8-EC91-FEC6-1AB8E5F0040F}"/>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grpSp>
        <p:nvGrpSpPr>
          <p:cNvPr id="166" name="Group 165">
            <a:extLst>
              <a:ext uri="{FF2B5EF4-FFF2-40B4-BE49-F238E27FC236}">
                <a16:creationId xmlns:a16="http://schemas.microsoft.com/office/drawing/2014/main" id="{F1B7B656-A344-27F9-C997-50137B760737}"/>
              </a:ext>
            </a:extLst>
          </p:cNvPr>
          <p:cNvGrpSpPr/>
          <p:nvPr/>
        </p:nvGrpSpPr>
        <p:grpSpPr>
          <a:xfrm>
            <a:off x="8489883" y="2757861"/>
            <a:ext cx="1557145" cy="1769021"/>
            <a:chOff x="8272163" y="2627234"/>
            <a:chExt cx="1557145" cy="1769021"/>
          </a:xfrm>
        </p:grpSpPr>
        <p:cxnSp>
          <p:nvCxnSpPr>
            <p:cNvPr id="8" name="Straight Connector 7">
              <a:extLst>
                <a:ext uri="{FF2B5EF4-FFF2-40B4-BE49-F238E27FC236}">
                  <a16:creationId xmlns:a16="http://schemas.microsoft.com/office/drawing/2014/main" id="{B51A5460-56B0-F51D-9025-5789F1E9F176}"/>
                </a:ext>
              </a:extLst>
            </p:cNvPr>
            <p:cNvCxnSpPr/>
            <p:nvPr/>
          </p:nvCxnSpPr>
          <p:spPr bwMode="auto">
            <a:xfrm>
              <a:off x="8272163" y="2627234"/>
              <a:ext cx="0" cy="1769021"/>
            </a:xfrm>
            <a:prstGeom prst="line">
              <a:avLst/>
            </a:prstGeom>
            <a:noFill/>
            <a:ln w="28575" cap="flat" cmpd="sng" algn="ctr">
              <a:solidFill>
                <a:schemeClr val="tx2">
                  <a:lumMod val="90000"/>
                </a:schemeClr>
              </a:solidFill>
              <a:prstDash val="sysDash"/>
              <a:round/>
              <a:headEnd type="none" w="med" len="med"/>
              <a:tailEnd type="none" w="med" len="med"/>
            </a:ln>
            <a:effectLst/>
          </p:spPr>
        </p:cxnSp>
        <p:cxnSp>
          <p:nvCxnSpPr>
            <p:cNvPr id="162" name="Straight Connector 161">
              <a:extLst>
                <a:ext uri="{FF2B5EF4-FFF2-40B4-BE49-F238E27FC236}">
                  <a16:creationId xmlns:a16="http://schemas.microsoft.com/office/drawing/2014/main" id="{AB5645D8-225C-429C-0F66-20F29E421A97}"/>
                </a:ext>
              </a:extLst>
            </p:cNvPr>
            <p:cNvCxnSpPr>
              <a:cxnSpLocks/>
            </p:cNvCxnSpPr>
            <p:nvPr/>
          </p:nvCxnSpPr>
          <p:spPr bwMode="auto">
            <a:xfrm>
              <a:off x="9046610" y="2961640"/>
              <a:ext cx="0" cy="1434615"/>
            </a:xfrm>
            <a:prstGeom prst="line">
              <a:avLst/>
            </a:prstGeom>
            <a:noFill/>
            <a:ln w="28575" cap="flat" cmpd="sng" algn="ctr">
              <a:solidFill>
                <a:schemeClr val="tx2">
                  <a:lumMod val="90000"/>
                </a:schemeClr>
              </a:solidFill>
              <a:prstDash val="sysDash"/>
              <a:round/>
              <a:headEnd type="none" w="med" len="med"/>
              <a:tailEnd type="none" w="med" len="med"/>
            </a:ln>
            <a:effectLst/>
          </p:spPr>
        </p:cxnSp>
        <p:cxnSp>
          <p:nvCxnSpPr>
            <p:cNvPr id="163" name="Straight Connector 162">
              <a:extLst>
                <a:ext uri="{FF2B5EF4-FFF2-40B4-BE49-F238E27FC236}">
                  <a16:creationId xmlns:a16="http://schemas.microsoft.com/office/drawing/2014/main" id="{62401233-1BCB-15C9-FC75-9A8A2F58CD3F}"/>
                </a:ext>
              </a:extLst>
            </p:cNvPr>
            <p:cNvCxnSpPr>
              <a:cxnSpLocks/>
            </p:cNvCxnSpPr>
            <p:nvPr/>
          </p:nvCxnSpPr>
          <p:spPr bwMode="auto">
            <a:xfrm>
              <a:off x="9829308" y="3306584"/>
              <a:ext cx="0" cy="1089671"/>
            </a:xfrm>
            <a:prstGeom prst="line">
              <a:avLst/>
            </a:prstGeom>
            <a:noFill/>
            <a:ln w="28575" cap="flat" cmpd="sng" algn="ctr">
              <a:solidFill>
                <a:schemeClr val="tx2">
                  <a:lumMod val="90000"/>
                </a:schemeClr>
              </a:solidFill>
              <a:prstDash val="sysDash"/>
              <a:round/>
              <a:headEnd type="none" w="med" len="med"/>
              <a:tailEnd type="none" w="med" len="med"/>
            </a:ln>
            <a:effectLst/>
          </p:spPr>
        </p:cxnSp>
      </p:grpSp>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KarMMa: PFS and OS With Ide-cel</a:t>
            </a:r>
          </a:p>
        </p:txBody>
      </p:sp>
      <p:sp>
        <p:nvSpPr>
          <p:cNvPr id="4" name="Text Box 15">
            <a:extLst>
              <a:ext uri="{FF2B5EF4-FFF2-40B4-BE49-F238E27FC236}">
                <a16:creationId xmlns:a16="http://schemas.microsoft.com/office/drawing/2014/main" id="{64EA308B-AE14-451D-83B6-8743C06B1BEC}"/>
              </a:ext>
            </a:extLst>
          </p:cNvPr>
          <p:cNvSpPr txBox="1">
            <a:spLocks noChangeArrowheads="1"/>
          </p:cNvSpPr>
          <p:nvPr/>
        </p:nvSpPr>
        <p:spPr bwMode="auto">
          <a:xfrm>
            <a:off x="446307" y="6361441"/>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Anderson. ASCO 2021. Abstr 8016.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11" name="Text Box 15">
            <a:extLst>
              <a:ext uri="{FF2B5EF4-FFF2-40B4-BE49-F238E27FC236}">
                <a16:creationId xmlns:a16="http://schemas.microsoft.com/office/drawing/2014/main" id="{6B7AAD35-928B-41D8-8ECD-0AA3E9A0E510}"/>
              </a:ext>
            </a:extLst>
          </p:cNvPr>
          <p:cNvSpPr txBox="1">
            <a:spLocks noChangeArrowheads="1"/>
          </p:cNvSpPr>
          <p:nvPr/>
        </p:nvSpPr>
        <p:spPr bwMode="auto">
          <a:xfrm>
            <a:off x="7607520" y="1457878"/>
            <a:ext cx="3756156" cy="400110"/>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1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OS by Prior Lines of Therapy</a:t>
            </a:r>
            <a:endParaRPr kumimoji="0" lang="en-US" alt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2" name="Text Box 15">
            <a:extLst>
              <a:ext uri="{FF2B5EF4-FFF2-40B4-BE49-F238E27FC236}">
                <a16:creationId xmlns:a16="http://schemas.microsoft.com/office/drawing/2014/main" id="{7DB70B17-DB29-48C9-A9A8-41361A9C3490}"/>
              </a:ext>
            </a:extLst>
          </p:cNvPr>
          <p:cNvSpPr txBox="1">
            <a:spLocks noChangeArrowheads="1"/>
          </p:cNvSpPr>
          <p:nvPr/>
        </p:nvSpPr>
        <p:spPr bwMode="auto">
          <a:xfrm>
            <a:off x="1638004" y="1457878"/>
            <a:ext cx="3609649" cy="400110"/>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1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PFS by Prior Lines of Therapy</a:t>
            </a:r>
            <a:endParaRPr kumimoji="0" lang="en-US" alt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pSp>
        <p:nvGrpSpPr>
          <p:cNvPr id="10" name="Group 9">
            <a:extLst>
              <a:ext uri="{FF2B5EF4-FFF2-40B4-BE49-F238E27FC236}">
                <a16:creationId xmlns:a16="http://schemas.microsoft.com/office/drawing/2014/main" id="{0F2B77BC-E821-037E-0447-D0ADF1380DF9}"/>
              </a:ext>
            </a:extLst>
          </p:cNvPr>
          <p:cNvGrpSpPr/>
          <p:nvPr/>
        </p:nvGrpSpPr>
        <p:grpSpPr>
          <a:xfrm>
            <a:off x="1166398" y="4533986"/>
            <a:ext cx="5004151" cy="338554"/>
            <a:chOff x="1270374" y="4441459"/>
            <a:chExt cx="5760336" cy="338554"/>
          </a:xfrm>
        </p:grpSpPr>
        <p:sp>
          <p:nvSpPr>
            <p:cNvPr id="14" name="TextBox 13">
              <a:extLst>
                <a:ext uri="{FF2B5EF4-FFF2-40B4-BE49-F238E27FC236}">
                  <a16:creationId xmlns:a16="http://schemas.microsoft.com/office/drawing/2014/main" id="{91BE3F25-A780-4D8B-C524-5F335AF8977D}"/>
                </a:ext>
              </a:extLst>
            </p:cNvPr>
            <p:cNvSpPr txBox="1"/>
            <p:nvPr/>
          </p:nvSpPr>
          <p:spPr bwMode="auto">
            <a:xfrm>
              <a:off x="1270374" y="4441459"/>
              <a:ext cx="239977" cy="338554"/>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p>
          </p:txBody>
        </p:sp>
        <p:sp>
          <p:nvSpPr>
            <p:cNvPr id="15" name="TextBox 14">
              <a:extLst>
                <a:ext uri="{FF2B5EF4-FFF2-40B4-BE49-F238E27FC236}">
                  <a16:creationId xmlns:a16="http://schemas.microsoft.com/office/drawing/2014/main" id="{A1462B38-3239-697F-8B98-D48A2B08EAD8}"/>
                </a:ext>
              </a:extLst>
            </p:cNvPr>
            <p:cNvSpPr txBox="1"/>
            <p:nvPr/>
          </p:nvSpPr>
          <p:spPr bwMode="auto">
            <a:xfrm>
              <a:off x="1570612" y="4441459"/>
              <a:ext cx="306867" cy="338554"/>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a:t>
              </a:r>
            </a:p>
          </p:txBody>
        </p:sp>
        <p:sp>
          <p:nvSpPr>
            <p:cNvPr id="16" name="TextBox 15">
              <a:extLst>
                <a:ext uri="{FF2B5EF4-FFF2-40B4-BE49-F238E27FC236}">
                  <a16:creationId xmlns:a16="http://schemas.microsoft.com/office/drawing/2014/main" id="{8522BBF2-37F8-6028-AD11-5179D4E7CB6B}"/>
                </a:ext>
              </a:extLst>
            </p:cNvPr>
            <p:cNvSpPr txBox="1"/>
            <p:nvPr/>
          </p:nvSpPr>
          <p:spPr bwMode="auto">
            <a:xfrm>
              <a:off x="2634472" y="4441459"/>
              <a:ext cx="239977" cy="338554"/>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8</a:t>
              </a:r>
            </a:p>
          </p:txBody>
        </p:sp>
        <p:sp>
          <p:nvSpPr>
            <p:cNvPr id="17" name="TextBox 16">
              <a:extLst>
                <a:ext uri="{FF2B5EF4-FFF2-40B4-BE49-F238E27FC236}">
                  <a16:creationId xmlns:a16="http://schemas.microsoft.com/office/drawing/2014/main" id="{685F6C72-0148-58E1-7846-68EB2FD152B5}"/>
                </a:ext>
              </a:extLst>
            </p:cNvPr>
            <p:cNvSpPr txBox="1"/>
            <p:nvPr/>
          </p:nvSpPr>
          <p:spPr bwMode="auto">
            <a:xfrm>
              <a:off x="3186586" y="4441459"/>
              <a:ext cx="478051" cy="338554"/>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12</a:t>
              </a:r>
            </a:p>
          </p:txBody>
        </p:sp>
        <p:sp>
          <p:nvSpPr>
            <p:cNvPr id="18" name="TextBox 17">
              <a:extLst>
                <a:ext uri="{FF2B5EF4-FFF2-40B4-BE49-F238E27FC236}">
                  <a16:creationId xmlns:a16="http://schemas.microsoft.com/office/drawing/2014/main" id="{5414D8F8-29E5-ED9D-59E7-AFEE96979078}"/>
                </a:ext>
              </a:extLst>
            </p:cNvPr>
            <p:cNvSpPr txBox="1"/>
            <p:nvPr/>
          </p:nvSpPr>
          <p:spPr bwMode="auto">
            <a:xfrm>
              <a:off x="3533092" y="4441459"/>
              <a:ext cx="455831" cy="338554"/>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14</a:t>
              </a:r>
            </a:p>
          </p:txBody>
        </p:sp>
        <p:sp>
          <p:nvSpPr>
            <p:cNvPr id="19" name="TextBox 18">
              <a:extLst>
                <a:ext uri="{FF2B5EF4-FFF2-40B4-BE49-F238E27FC236}">
                  <a16:creationId xmlns:a16="http://schemas.microsoft.com/office/drawing/2014/main" id="{7B77211D-B91A-3D8A-D3B7-240DE4431827}"/>
                </a:ext>
              </a:extLst>
            </p:cNvPr>
            <p:cNvSpPr txBox="1"/>
            <p:nvPr/>
          </p:nvSpPr>
          <p:spPr bwMode="auto">
            <a:xfrm>
              <a:off x="3867193" y="4441459"/>
              <a:ext cx="451015" cy="338554"/>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16</a:t>
              </a:r>
            </a:p>
          </p:txBody>
        </p:sp>
        <p:sp>
          <p:nvSpPr>
            <p:cNvPr id="20" name="TextBox 19">
              <a:extLst>
                <a:ext uri="{FF2B5EF4-FFF2-40B4-BE49-F238E27FC236}">
                  <a16:creationId xmlns:a16="http://schemas.microsoft.com/office/drawing/2014/main" id="{C8165703-E63D-22C0-D649-55308517E34F}"/>
                </a:ext>
              </a:extLst>
            </p:cNvPr>
            <p:cNvSpPr txBox="1"/>
            <p:nvPr/>
          </p:nvSpPr>
          <p:spPr bwMode="auto">
            <a:xfrm>
              <a:off x="4860371" y="4441459"/>
              <a:ext cx="476421" cy="338554"/>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22</a:t>
              </a:r>
            </a:p>
          </p:txBody>
        </p:sp>
        <p:sp>
          <p:nvSpPr>
            <p:cNvPr id="21" name="TextBox 20">
              <a:extLst>
                <a:ext uri="{FF2B5EF4-FFF2-40B4-BE49-F238E27FC236}">
                  <a16:creationId xmlns:a16="http://schemas.microsoft.com/office/drawing/2014/main" id="{89397C0C-79BF-7800-0FF7-95876EE8D72F}"/>
                </a:ext>
              </a:extLst>
            </p:cNvPr>
            <p:cNvSpPr txBox="1"/>
            <p:nvPr/>
          </p:nvSpPr>
          <p:spPr bwMode="auto">
            <a:xfrm>
              <a:off x="1932154" y="4441459"/>
              <a:ext cx="306867" cy="338554"/>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a:t>
              </a:r>
            </a:p>
          </p:txBody>
        </p:sp>
        <p:sp>
          <p:nvSpPr>
            <p:cNvPr id="22" name="TextBox 21">
              <a:extLst>
                <a:ext uri="{FF2B5EF4-FFF2-40B4-BE49-F238E27FC236}">
                  <a16:creationId xmlns:a16="http://schemas.microsoft.com/office/drawing/2014/main" id="{DB84FCED-647D-2307-2AB6-12932CE168EF}"/>
                </a:ext>
              </a:extLst>
            </p:cNvPr>
            <p:cNvSpPr txBox="1"/>
            <p:nvPr/>
          </p:nvSpPr>
          <p:spPr bwMode="auto">
            <a:xfrm>
              <a:off x="2299850" y="4441459"/>
              <a:ext cx="239977" cy="338554"/>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6</a:t>
              </a:r>
            </a:p>
          </p:txBody>
        </p:sp>
        <p:sp>
          <p:nvSpPr>
            <p:cNvPr id="23" name="TextBox 22">
              <a:extLst>
                <a:ext uri="{FF2B5EF4-FFF2-40B4-BE49-F238E27FC236}">
                  <a16:creationId xmlns:a16="http://schemas.microsoft.com/office/drawing/2014/main" id="{7C5B6EF5-12F0-9023-DAE6-65ED6E9B49D0}"/>
                </a:ext>
              </a:extLst>
            </p:cNvPr>
            <p:cNvSpPr txBox="1"/>
            <p:nvPr/>
          </p:nvSpPr>
          <p:spPr bwMode="auto">
            <a:xfrm>
              <a:off x="2835338" y="4441459"/>
              <a:ext cx="496504" cy="338554"/>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10</a:t>
              </a:r>
            </a:p>
          </p:txBody>
        </p:sp>
        <p:sp>
          <p:nvSpPr>
            <p:cNvPr id="24" name="TextBox 23">
              <a:extLst>
                <a:ext uri="{FF2B5EF4-FFF2-40B4-BE49-F238E27FC236}">
                  <a16:creationId xmlns:a16="http://schemas.microsoft.com/office/drawing/2014/main" id="{37FF152F-B337-2A50-EB52-9656B713155D}"/>
                </a:ext>
              </a:extLst>
            </p:cNvPr>
            <p:cNvSpPr txBox="1"/>
            <p:nvPr/>
          </p:nvSpPr>
          <p:spPr bwMode="auto">
            <a:xfrm>
              <a:off x="4192007" y="4441459"/>
              <a:ext cx="475026" cy="338554"/>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18</a:t>
              </a:r>
            </a:p>
          </p:txBody>
        </p:sp>
        <p:sp>
          <p:nvSpPr>
            <p:cNvPr id="25" name="TextBox 24">
              <a:extLst>
                <a:ext uri="{FF2B5EF4-FFF2-40B4-BE49-F238E27FC236}">
                  <a16:creationId xmlns:a16="http://schemas.microsoft.com/office/drawing/2014/main" id="{AADCF38A-CC2D-A5A9-E3D6-88ACC3B1BDFA}"/>
                </a:ext>
              </a:extLst>
            </p:cNvPr>
            <p:cNvSpPr txBox="1"/>
            <p:nvPr/>
          </p:nvSpPr>
          <p:spPr bwMode="auto">
            <a:xfrm>
              <a:off x="4530509" y="4441459"/>
              <a:ext cx="463043" cy="338554"/>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20</a:t>
              </a:r>
            </a:p>
          </p:txBody>
        </p:sp>
        <p:sp>
          <p:nvSpPr>
            <p:cNvPr id="61" name="TextBox 60">
              <a:extLst>
                <a:ext uri="{FF2B5EF4-FFF2-40B4-BE49-F238E27FC236}">
                  <a16:creationId xmlns:a16="http://schemas.microsoft.com/office/drawing/2014/main" id="{321A8D70-199E-5449-45AA-1B0ECB1429AF}"/>
                </a:ext>
              </a:extLst>
            </p:cNvPr>
            <p:cNvSpPr txBox="1"/>
            <p:nvPr/>
          </p:nvSpPr>
          <p:spPr bwMode="auto">
            <a:xfrm>
              <a:off x="5210798" y="4441459"/>
              <a:ext cx="476421" cy="338554"/>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24</a:t>
              </a:r>
            </a:p>
          </p:txBody>
        </p:sp>
        <p:sp>
          <p:nvSpPr>
            <p:cNvPr id="62" name="TextBox 61">
              <a:extLst>
                <a:ext uri="{FF2B5EF4-FFF2-40B4-BE49-F238E27FC236}">
                  <a16:creationId xmlns:a16="http://schemas.microsoft.com/office/drawing/2014/main" id="{63DF8AC8-0CCC-427D-3DC8-B9FAAB787A4B}"/>
                </a:ext>
              </a:extLst>
            </p:cNvPr>
            <p:cNvSpPr txBox="1"/>
            <p:nvPr/>
          </p:nvSpPr>
          <p:spPr bwMode="auto">
            <a:xfrm>
              <a:off x="5538293" y="4441459"/>
              <a:ext cx="476421" cy="338554"/>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26</a:t>
              </a:r>
            </a:p>
          </p:txBody>
        </p:sp>
        <p:sp>
          <p:nvSpPr>
            <p:cNvPr id="63" name="TextBox 62">
              <a:extLst>
                <a:ext uri="{FF2B5EF4-FFF2-40B4-BE49-F238E27FC236}">
                  <a16:creationId xmlns:a16="http://schemas.microsoft.com/office/drawing/2014/main" id="{4110255D-DD76-A06C-7884-9B08415D14DA}"/>
                </a:ext>
              </a:extLst>
            </p:cNvPr>
            <p:cNvSpPr txBox="1"/>
            <p:nvPr/>
          </p:nvSpPr>
          <p:spPr bwMode="auto">
            <a:xfrm>
              <a:off x="5868896" y="4441459"/>
              <a:ext cx="476421" cy="338554"/>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28</a:t>
              </a:r>
            </a:p>
          </p:txBody>
        </p:sp>
        <p:sp>
          <p:nvSpPr>
            <p:cNvPr id="64" name="TextBox 63">
              <a:extLst>
                <a:ext uri="{FF2B5EF4-FFF2-40B4-BE49-F238E27FC236}">
                  <a16:creationId xmlns:a16="http://schemas.microsoft.com/office/drawing/2014/main" id="{D13F98B8-F826-AB4D-A1B5-6AC66F91DCA7}"/>
                </a:ext>
              </a:extLst>
            </p:cNvPr>
            <p:cNvSpPr txBox="1"/>
            <p:nvPr/>
          </p:nvSpPr>
          <p:spPr bwMode="auto">
            <a:xfrm>
              <a:off x="6196391" y="4441459"/>
              <a:ext cx="476421" cy="338554"/>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30</a:t>
              </a:r>
            </a:p>
          </p:txBody>
        </p:sp>
        <p:sp>
          <p:nvSpPr>
            <p:cNvPr id="65" name="TextBox 64">
              <a:extLst>
                <a:ext uri="{FF2B5EF4-FFF2-40B4-BE49-F238E27FC236}">
                  <a16:creationId xmlns:a16="http://schemas.microsoft.com/office/drawing/2014/main" id="{1B080251-E6C7-704A-514F-B3222B210233}"/>
                </a:ext>
              </a:extLst>
            </p:cNvPr>
            <p:cNvSpPr txBox="1"/>
            <p:nvPr/>
          </p:nvSpPr>
          <p:spPr bwMode="auto">
            <a:xfrm>
              <a:off x="6554289" y="4441459"/>
              <a:ext cx="476421" cy="338554"/>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32</a:t>
              </a:r>
            </a:p>
          </p:txBody>
        </p:sp>
      </p:grpSp>
      <p:grpSp>
        <p:nvGrpSpPr>
          <p:cNvPr id="26" name="Group 25">
            <a:extLst>
              <a:ext uri="{FF2B5EF4-FFF2-40B4-BE49-F238E27FC236}">
                <a16:creationId xmlns:a16="http://schemas.microsoft.com/office/drawing/2014/main" id="{8875EA19-4781-C520-4CE7-7B862DD1CCD0}"/>
              </a:ext>
            </a:extLst>
          </p:cNvPr>
          <p:cNvGrpSpPr/>
          <p:nvPr/>
        </p:nvGrpSpPr>
        <p:grpSpPr>
          <a:xfrm>
            <a:off x="821439" y="2084356"/>
            <a:ext cx="457473" cy="2552088"/>
            <a:chOff x="916158" y="1953729"/>
            <a:chExt cx="457473" cy="2552088"/>
          </a:xfrm>
        </p:grpSpPr>
        <p:sp>
          <p:nvSpPr>
            <p:cNvPr id="27" name="TextBox 26">
              <a:extLst>
                <a:ext uri="{FF2B5EF4-FFF2-40B4-BE49-F238E27FC236}">
                  <a16:creationId xmlns:a16="http://schemas.microsoft.com/office/drawing/2014/main" id="{484C504D-5692-AE2D-AAA5-C3B1DCD68975}"/>
                </a:ext>
              </a:extLst>
            </p:cNvPr>
            <p:cNvSpPr txBox="1"/>
            <p:nvPr/>
          </p:nvSpPr>
          <p:spPr bwMode="auto">
            <a:xfrm>
              <a:off x="919514" y="1953729"/>
              <a:ext cx="454117" cy="338554"/>
            </a:xfrm>
            <a:prstGeom prst="rect">
              <a:avLst/>
            </a:prstGeom>
            <a:noFill/>
          </p:spPr>
          <p:txBody>
            <a:bodyPr wrap="square" lIns="91440" tIns="45720" rIns="91440" bIns="45720">
              <a:spAutoFit/>
            </a:bodyPr>
            <a:lstStyle/>
            <a:p>
              <a:pPr marL="0" marR="0" lvl="0" indent="0" algn="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1.0</a:t>
              </a:r>
            </a:p>
          </p:txBody>
        </p:sp>
        <p:sp>
          <p:nvSpPr>
            <p:cNvPr id="28" name="TextBox 27">
              <a:extLst>
                <a:ext uri="{FF2B5EF4-FFF2-40B4-BE49-F238E27FC236}">
                  <a16:creationId xmlns:a16="http://schemas.microsoft.com/office/drawing/2014/main" id="{7FCEBE13-7912-AA1B-8351-DB7BA9F9F8DE}"/>
                </a:ext>
              </a:extLst>
            </p:cNvPr>
            <p:cNvSpPr txBox="1"/>
            <p:nvPr/>
          </p:nvSpPr>
          <p:spPr bwMode="auto">
            <a:xfrm>
              <a:off x="916158" y="2404681"/>
              <a:ext cx="457473" cy="297328"/>
            </a:xfrm>
            <a:prstGeom prst="rect">
              <a:avLst/>
            </a:prstGeom>
            <a:noFill/>
          </p:spPr>
          <p:txBody>
            <a:bodyPr wrap="square" lIns="91440" tIns="45720" rIns="91440" bIns="45720">
              <a:spAutoFit/>
            </a:bodyPr>
            <a:lstStyle/>
            <a:p>
              <a:pPr marL="0" marR="0" lvl="0" indent="0" algn="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0.8</a:t>
              </a:r>
            </a:p>
          </p:txBody>
        </p:sp>
        <p:sp>
          <p:nvSpPr>
            <p:cNvPr id="29" name="TextBox 28">
              <a:extLst>
                <a:ext uri="{FF2B5EF4-FFF2-40B4-BE49-F238E27FC236}">
                  <a16:creationId xmlns:a16="http://schemas.microsoft.com/office/drawing/2014/main" id="{69E8B0B1-E463-285E-4C16-4D149A73EE72}"/>
                </a:ext>
              </a:extLst>
            </p:cNvPr>
            <p:cNvSpPr txBox="1"/>
            <p:nvPr/>
          </p:nvSpPr>
          <p:spPr bwMode="auto">
            <a:xfrm>
              <a:off x="916158" y="2855632"/>
              <a:ext cx="457473" cy="297328"/>
            </a:xfrm>
            <a:prstGeom prst="rect">
              <a:avLst/>
            </a:prstGeom>
            <a:noFill/>
          </p:spPr>
          <p:txBody>
            <a:bodyPr wrap="square" lIns="91440" tIns="45720" rIns="91440" bIns="45720">
              <a:spAutoFit/>
            </a:bodyPr>
            <a:lstStyle/>
            <a:p>
              <a:pPr marL="0" marR="0" lvl="0" indent="0" algn="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0.6</a:t>
              </a:r>
            </a:p>
          </p:txBody>
        </p:sp>
        <p:sp>
          <p:nvSpPr>
            <p:cNvPr id="30" name="TextBox 29">
              <a:extLst>
                <a:ext uri="{FF2B5EF4-FFF2-40B4-BE49-F238E27FC236}">
                  <a16:creationId xmlns:a16="http://schemas.microsoft.com/office/drawing/2014/main" id="{3C962E39-7847-5D99-5E25-B9ED6B5B42D3}"/>
                </a:ext>
              </a:extLst>
            </p:cNvPr>
            <p:cNvSpPr txBox="1"/>
            <p:nvPr/>
          </p:nvSpPr>
          <p:spPr bwMode="auto">
            <a:xfrm>
              <a:off x="916158" y="3306584"/>
              <a:ext cx="457473" cy="297328"/>
            </a:xfrm>
            <a:prstGeom prst="rect">
              <a:avLst/>
            </a:prstGeom>
            <a:noFill/>
          </p:spPr>
          <p:txBody>
            <a:bodyPr wrap="square" lIns="91440" tIns="45720" rIns="91440" bIns="45720">
              <a:spAutoFit/>
            </a:bodyPr>
            <a:lstStyle/>
            <a:p>
              <a:pPr marL="0" marR="0" lvl="0" indent="0" algn="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0.4</a:t>
              </a:r>
            </a:p>
          </p:txBody>
        </p:sp>
        <p:sp>
          <p:nvSpPr>
            <p:cNvPr id="31" name="TextBox 30">
              <a:extLst>
                <a:ext uri="{FF2B5EF4-FFF2-40B4-BE49-F238E27FC236}">
                  <a16:creationId xmlns:a16="http://schemas.microsoft.com/office/drawing/2014/main" id="{7A050C6D-D396-7D05-619F-6BC3CF64D072}"/>
                </a:ext>
              </a:extLst>
            </p:cNvPr>
            <p:cNvSpPr txBox="1"/>
            <p:nvPr/>
          </p:nvSpPr>
          <p:spPr bwMode="auto">
            <a:xfrm>
              <a:off x="916158" y="3757536"/>
              <a:ext cx="457473" cy="297328"/>
            </a:xfrm>
            <a:prstGeom prst="rect">
              <a:avLst/>
            </a:prstGeom>
            <a:noFill/>
          </p:spPr>
          <p:txBody>
            <a:bodyPr wrap="square" lIns="91440" tIns="45720" rIns="91440" bIns="45720">
              <a:spAutoFit/>
            </a:bodyPr>
            <a:lstStyle/>
            <a:p>
              <a:pPr marL="0" marR="0" lvl="0" indent="0" algn="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0.2</a:t>
              </a:r>
            </a:p>
          </p:txBody>
        </p:sp>
        <p:sp>
          <p:nvSpPr>
            <p:cNvPr id="32" name="TextBox 31">
              <a:extLst>
                <a:ext uri="{FF2B5EF4-FFF2-40B4-BE49-F238E27FC236}">
                  <a16:creationId xmlns:a16="http://schemas.microsoft.com/office/drawing/2014/main" id="{7C8D8386-2E23-59B2-EE2F-29387A3F181E}"/>
                </a:ext>
              </a:extLst>
            </p:cNvPr>
            <p:cNvSpPr txBox="1"/>
            <p:nvPr/>
          </p:nvSpPr>
          <p:spPr bwMode="auto">
            <a:xfrm>
              <a:off x="1013795" y="4208489"/>
              <a:ext cx="359836" cy="297328"/>
            </a:xfrm>
            <a:prstGeom prst="rect">
              <a:avLst/>
            </a:prstGeom>
            <a:noFill/>
          </p:spPr>
          <p:txBody>
            <a:bodyPr wrap="square" lIns="91440" tIns="45720" rIns="91440" bIns="45720">
              <a:spAutoFit/>
            </a:bodyPr>
            <a:lstStyle/>
            <a:p>
              <a:pPr marL="0" marR="0" lvl="0" indent="0" algn="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0</a:t>
              </a:r>
            </a:p>
          </p:txBody>
        </p:sp>
      </p:grpSp>
      <p:grpSp>
        <p:nvGrpSpPr>
          <p:cNvPr id="33" name="Group 32">
            <a:extLst>
              <a:ext uri="{FF2B5EF4-FFF2-40B4-BE49-F238E27FC236}">
                <a16:creationId xmlns:a16="http://schemas.microsoft.com/office/drawing/2014/main" id="{F4A72E49-17A3-8920-AA15-41309709DD30}"/>
              </a:ext>
            </a:extLst>
          </p:cNvPr>
          <p:cNvGrpSpPr/>
          <p:nvPr/>
        </p:nvGrpSpPr>
        <p:grpSpPr>
          <a:xfrm>
            <a:off x="1286723" y="4526882"/>
            <a:ext cx="4665344" cy="74145"/>
            <a:chOff x="1384936" y="4396256"/>
            <a:chExt cx="5458333" cy="65655"/>
          </a:xfrm>
        </p:grpSpPr>
        <p:cxnSp>
          <p:nvCxnSpPr>
            <p:cNvPr id="34" name="Straight Connector 33">
              <a:extLst>
                <a:ext uri="{FF2B5EF4-FFF2-40B4-BE49-F238E27FC236}">
                  <a16:creationId xmlns:a16="http://schemas.microsoft.com/office/drawing/2014/main" id="{EBC5FE16-74BF-C8F4-6C53-83694963BACC}"/>
                </a:ext>
              </a:extLst>
            </p:cNvPr>
            <p:cNvCxnSpPr>
              <a:cxnSpLocks/>
            </p:cNvCxnSpPr>
            <p:nvPr/>
          </p:nvCxnSpPr>
          <p:spPr>
            <a:xfrm>
              <a:off x="1384936" y="4396256"/>
              <a:ext cx="0" cy="65655"/>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35" name="Straight Connector 34">
              <a:extLst>
                <a:ext uri="{FF2B5EF4-FFF2-40B4-BE49-F238E27FC236}">
                  <a16:creationId xmlns:a16="http://schemas.microsoft.com/office/drawing/2014/main" id="{CE33F7CB-0D9A-BC1B-BEA2-C067D30D5C12}"/>
                </a:ext>
              </a:extLst>
            </p:cNvPr>
            <p:cNvCxnSpPr>
              <a:cxnSpLocks/>
            </p:cNvCxnSpPr>
            <p:nvPr/>
          </p:nvCxnSpPr>
          <p:spPr>
            <a:xfrm>
              <a:off x="1725693" y="4396256"/>
              <a:ext cx="0" cy="65655"/>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36" name="Straight Connector 35">
              <a:extLst>
                <a:ext uri="{FF2B5EF4-FFF2-40B4-BE49-F238E27FC236}">
                  <a16:creationId xmlns:a16="http://schemas.microsoft.com/office/drawing/2014/main" id="{98588B23-C392-3F03-50FC-4F7BBCAEF03A}"/>
                </a:ext>
              </a:extLst>
            </p:cNvPr>
            <p:cNvCxnSpPr>
              <a:cxnSpLocks/>
            </p:cNvCxnSpPr>
            <p:nvPr/>
          </p:nvCxnSpPr>
          <p:spPr>
            <a:xfrm>
              <a:off x="2407207" y="4396256"/>
              <a:ext cx="0" cy="65655"/>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37" name="Straight Connector 36">
              <a:extLst>
                <a:ext uri="{FF2B5EF4-FFF2-40B4-BE49-F238E27FC236}">
                  <a16:creationId xmlns:a16="http://schemas.microsoft.com/office/drawing/2014/main" id="{EF36A251-CE6D-DB66-18AA-A943832EAF64}"/>
                </a:ext>
              </a:extLst>
            </p:cNvPr>
            <p:cNvCxnSpPr>
              <a:cxnSpLocks/>
            </p:cNvCxnSpPr>
            <p:nvPr/>
          </p:nvCxnSpPr>
          <p:spPr>
            <a:xfrm>
              <a:off x="3088721" y="4396256"/>
              <a:ext cx="0" cy="65655"/>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38" name="Straight Connector 37">
              <a:extLst>
                <a:ext uri="{FF2B5EF4-FFF2-40B4-BE49-F238E27FC236}">
                  <a16:creationId xmlns:a16="http://schemas.microsoft.com/office/drawing/2014/main" id="{E90B323A-B496-E875-51E2-09AC768AA95F}"/>
                </a:ext>
              </a:extLst>
            </p:cNvPr>
            <p:cNvCxnSpPr>
              <a:cxnSpLocks/>
            </p:cNvCxnSpPr>
            <p:nvPr/>
          </p:nvCxnSpPr>
          <p:spPr>
            <a:xfrm>
              <a:off x="3770235" y="4396256"/>
              <a:ext cx="0" cy="65655"/>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39" name="Straight Connector 38">
              <a:extLst>
                <a:ext uri="{FF2B5EF4-FFF2-40B4-BE49-F238E27FC236}">
                  <a16:creationId xmlns:a16="http://schemas.microsoft.com/office/drawing/2014/main" id="{5725FEA4-CA07-3926-C077-E98F1F2B75DA}"/>
                </a:ext>
              </a:extLst>
            </p:cNvPr>
            <p:cNvCxnSpPr>
              <a:cxnSpLocks/>
            </p:cNvCxnSpPr>
            <p:nvPr/>
          </p:nvCxnSpPr>
          <p:spPr>
            <a:xfrm>
              <a:off x="4451749" y="4396256"/>
              <a:ext cx="0" cy="65655"/>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40" name="Straight Connector 39">
              <a:extLst>
                <a:ext uri="{FF2B5EF4-FFF2-40B4-BE49-F238E27FC236}">
                  <a16:creationId xmlns:a16="http://schemas.microsoft.com/office/drawing/2014/main" id="{0A02B78A-347C-4E2F-F008-B557202DE099}"/>
                </a:ext>
              </a:extLst>
            </p:cNvPr>
            <p:cNvCxnSpPr>
              <a:cxnSpLocks/>
            </p:cNvCxnSpPr>
            <p:nvPr/>
          </p:nvCxnSpPr>
          <p:spPr>
            <a:xfrm>
              <a:off x="5133268" y="4396256"/>
              <a:ext cx="0" cy="65655"/>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41" name="Straight Connector 40">
              <a:extLst>
                <a:ext uri="{FF2B5EF4-FFF2-40B4-BE49-F238E27FC236}">
                  <a16:creationId xmlns:a16="http://schemas.microsoft.com/office/drawing/2014/main" id="{11E44E1B-2D66-4777-BF83-0E4220687EDD}"/>
                </a:ext>
              </a:extLst>
            </p:cNvPr>
            <p:cNvCxnSpPr>
              <a:cxnSpLocks/>
            </p:cNvCxnSpPr>
            <p:nvPr/>
          </p:nvCxnSpPr>
          <p:spPr>
            <a:xfrm>
              <a:off x="2066450" y="4396256"/>
              <a:ext cx="0" cy="65655"/>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42" name="Straight Connector 41">
              <a:extLst>
                <a:ext uri="{FF2B5EF4-FFF2-40B4-BE49-F238E27FC236}">
                  <a16:creationId xmlns:a16="http://schemas.microsoft.com/office/drawing/2014/main" id="{F8AE6624-928E-1938-7FA1-278DEBF92005}"/>
                </a:ext>
              </a:extLst>
            </p:cNvPr>
            <p:cNvCxnSpPr>
              <a:cxnSpLocks/>
            </p:cNvCxnSpPr>
            <p:nvPr/>
          </p:nvCxnSpPr>
          <p:spPr>
            <a:xfrm>
              <a:off x="2747964" y="4396256"/>
              <a:ext cx="0" cy="65655"/>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43" name="Straight Connector 42">
              <a:extLst>
                <a:ext uri="{FF2B5EF4-FFF2-40B4-BE49-F238E27FC236}">
                  <a16:creationId xmlns:a16="http://schemas.microsoft.com/office/drawing/2014/main" id="{67D9E7E4-471D-1D97-0964-4DD62552BCEC}"/>
                </a:ext>
              </a:extLst>
            </p:cNvPr>
            <p:cNvCxnSpPr>
              <a:cxnSpLocks/>
            </p:cNvCxnSpPr>
            <p:nvPr/>
          </p:nvCxnSpPr>
          <p:spPr>
            <a:xfrm>
              <a:off x="3429478" y="4396256"/>
              <a:ext cx="0" cy="65655"/>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44" name="Straight Connector 43">
              <a:extLst>
                <a:ext uri="{FF2B5EF4-FFF2-40B4-BE49-F238E27FC236}">
                  <a16:creationId xmlns:a16="http://schemas.microsoft.com/office/drawing/2014/main" id="{07D1B144-D6C6-4817-3A7F-B0E08C0D431D}"/>
                </a:ext>
              </a:extLst>
            </p:cNvPr>
            <p:cNvCxnSpPr>
              <a:cxnSpLocks/>
            </p:cNvCxnSpPr>
            <p:nvPr/>
          </p:nvCxnSpPr>
          <p:spPr>
            <a:xfrm>
              <a:off x="4110992" y="4396256"/>
              <a:ext cx="0" cy="65655"/>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45" name="Straight Connector 44">
              <a:extLst>
                <a:ext uri="{FF2B5EF4-FFF2-40B4-BE49-F238E27FC236}">
                  <a16:creationId xmlns:a16="http://schemas.microsoft.com/office/drawing/2014/main" id="{72369B70-AB92-45E8-ACA9-6358FCEF05D9}"/>
                </a:ext>
              </a:extLst>
            </p:cNvPr>
            <p:cNvCxnSpPr>
              <a:cxnSpLocks/>
            </p:cNvCxnSpPr>
            <p:nvPr/>
          </p:nvCxnSpPr>
          <p:spPr>
            <a:xfrm>
              <a:off x="4792506" y="4396256"/>
              <a:ext cx="0" cy="65655"/>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56" name="Straight Connector 55">
              <a:extLst>
                <a:ext uri="{FF2B5EF4-FFF2-40B4-BE49-F238E27FC236}">
                  <a16:creationId xmlns:a16="http://schemas.microsoft.com/office/drawing/2014/main" id="{5BE6E77D-2B78-387D-4FEC-BDA7C193F18E}"/>
                </a:ext>
              </a:extLst>
            </p:cNvPr>
            <p:cNvCxnSpPr>
              <a:cxnSpLocks/>
            </p:cNvCxnSpPr>
            <p:nvPr/>
          </p:nvCxnSpPr>
          <p:spPr>
            <a:xfrm>
              <a:off x="5480236" y="4396256"/>
              <a:ext cx="0" cy="65655"/>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57" name="Straight Connector 56">
              <a:extLst>
                <a:ext uri="{FF2B5EF4-FFF2-40B4-BE49-F238E27FC236}">
                  <a16:creationId xmlns:a16="http://schemas.microsoft.com/office/drawing/2014/main" id="{2321CEAF-C1B2-496C-8DDA-4EFAB83BEF3B}"/>
                </a:ext>
              </a:extLst>
            </p:cNvPr>
            <p:cNvCxnSpPr>
              <a:cxnSpLocks/>
            </p:cNvCxnSpPr>
            <p:nvPr/>
          </p:nvCxnSpPr>
          <p:spPr>
            <a:xfrm>
              <a:off x="6161751" y="4396256"/>
              <a:ext cx="0" cy="65655"/>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58" name="Straight Connector 57">
              <a:extLst>
                <a:ext uri="{FF2B5EF4-FFF2-40B4-BE49-F238E27FC236}">
                  <a16:creationId xmlns:a16="http://schemas.microsoft.com/office/drawing/2014/main" id="{F4131B19-03D0-E76A-175F-0129B542EAF3}"/>
                </a:ext>
              </a:extLst>
            </p:cNvPr>
            <p:cNvCxnSpPr>
              <a:cxnSpLocks/>
            </p:cNvCxnSpPr>
            <p:nvPr/>
          </p:nvCxnSpPr>
          <p:spPr>
            <a:xfrm>
              <a:off x="6843269" y="4396256"/>
              <a:ext cx="0" cy="65655"/>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59" name="Straight Connector 58">
              <a:extLst>
                <a:ext uri="{FF2B5EF4-FFF2-40B4-BE49-F238E27FC236}">
                  <a16:creationId xmlns:a16="http://schemas.microsoft.com/office/drawing/2014/main" id="{24CE3069-64A8-8849-0451-7B5693B583BF}"/>
                </a:ext>
              </a:extLst>
            </p:cNvPr>
            <p:cNvCxnSpPr>
              <a:cxnSpLocks/>
            </p:cNvCxnSpPr>
            <p:nvPr/>
          </p:nvCxnSpPr>
          <p:spPr>
            <a:xfrm>
              <a:off x="5820993" y="4396256"/>
              <a:ext cx="0" cy="65655"/>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60" name="Straight Connector 59">
              <a:extLst>
                <a:ext uri="{FF2B5EF4-FFF2-40B4-BE49-F238E27FC236}">
                  <a16:creationId xmlns:a16="http://schemas.microsoft.com/office/drawing/2014/main" id="{BE17AEB1-40CC-3CB1-BD08-BC03D84EDDAF}"/>
                </a:ext>
              </a:extLst>
            </p:cNvPr>
            <p:cNvCxnSpPr>
              <a:cxnSpLocks/>
            </p:cNvCxnSpPr>
            <p:nvPr/>
          </p:nvCxnSpPr>
          <p:spPr>
            <a:xfrm>
              <a:off x="6502507" y="4396256"/>
              <a:ext cx="0" cy="65655"/>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46" name="Group 45">
            <a:extLst>
              <a:ext uri="{FF2B5EF4-FFF2-40B4-BE49-F238E27FC236}">
                <a16:creationId xmlns:a16="http://schemas.microsoft.com/office/drawing/2014/main" id="{C0916E66-80D9-5417-85FB-F1D1027C5EFC}"/>
              </a:ext>
            </a:extLst>
          </p:cNvPr>
          <p:cNvGrpSpPr/>
          <p:nvPr/>
        </p:nvGrpSpPr>
        <p:grpSpPr>
          <a:xfrm>
            <a:off x="1214526" y="2273069"/>
            <a:ext cx="74758" cy="2253813"/>
            <a:chOff x="1309245" y="2142442"/>
            <a:chExt cx="74758" cy="2253813"/>
          </a:xfrm>
        </p:grpSpPr>
        <p:cxnSp>
          <p:nvCxnSpPr>
            <p:cNvPr id="47" name="Straight Connector 46">
              <a:extLst>
                <a:ext uri="{FF2B5EF4-FFF2-40B4-BE49-F238E27FC236}">
                  <a16:creationId xmlns:a16="http://schemas.microsoft.com/office/drawing/2014/main" id="{D570E990-0E2A-4662-3775-093EF9612CA8}"/>
                </a:ext>
              </a:extLst>
            </p:cNvPr>
            <p:cNvCxnSpPr>
              <a:cxnSpLocks/>
            </p:cNvCxnSpPr>
            <p:nvPr/>
          </p:nvCxnSpPr>
          <p:spPr>
            <a:xfrm flipH="1">
              <a:off x="1309245" y="2142442"/>
              <a:ext cx="74758" cy="0"/>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48" name="Straight Connector 47">
              <a:extLst>
                <a:ext uri="{FF2B5EF4-FFF2-40B4-BE49-F238E27FC236}">
                  <a16:creationId xmlns:a16="http://schemas.microsoft.com/office/drawing/2014/main" id="{8C8725F8-E1F2-9856-C2CF-9342066C5BA3}"/>
                </a:ext>
              </a:extLst>
            </p:cNvPr>
            <p:cNvCxnSpPr>
              <a:cxnSpLocks/>
            </p:cNvCxnSpPr>
            <p:nvPr/>
          </p:nvCxnSpPr>
          <p:spPr>
            <a:xfrm flipH="1">
              <a:off x="1309245" y="2593205"/>
              <a:ext cx="74758" cy="0"/>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49" name="Straight Connector 48">
              <a:extLst>
                <a:ext uri="{FF2B5EF4-FFF2-40B4-BE49-F238E27FC236}">
                  <a16:creationId xmlns:a16="http://schemas.microsoft.com/office/drawing/2014/main" id="{92DCB99E-30F7-5714-C208-448CB8697D7F}"/>
                </a:ext>
              </a:extLst>
            </p:cNvPr>
            <p:cNvCxnSpPr>
              <a:cxnSpLocks/>
            </p:cNvCxnSpPr>
            <p:nvPr/>
          </p:nvCxnSpPr>
          <p:spPr>
            <a:xfrm flipH="1">
              <a:off x="1309245" y="3043968"/>
              <a:ext cx="74758" cy="0"/>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50" name="Straight Connector 49">
              <a:extLst>
                <a:ext uri="{FF2B5EF4-FFF2-40B4-BE49-F238E27FC236}">
                  <a16:creationId xmlns:a16="http://schemas.microsoft.com/office/drawing/2014/main" id="{62F5D059-8FCE-D730-7B1B-00C08AABC0B5}"/>
                </a:ext>
              </a:extLst>
            </p:cNvPr>
            <p:cNvCxnSpPr>
              <a:cxnSpLocks/>
            </p:cNvCxnSpPr>
            <p:nvPr/>
          </p:nvCxnSpPr>
          <p:spPr>
            <a:xfrm flipH="1">
              <a:off x="1309245" y="3494730"/>
              <a:ext cx="74758" cy="0"/>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51" name="Straight Connector 50">
              <a:extLst>
                <a:ext uri="{FF2B5EF4-FFF2-40B4-BE49-F238E27FC236}">
                  <a16:creationId xmlns:a16="http://schemas.microsoft.com/office/drawing/2014/main" id="{DD134529-979A-567C-0702-93DB82773CA7}"/>
                </a:ext>
              </a:extLst>
            </p:cNvPr>
            <p:cNvCxnSpPr>
              <a:cxnSpLocks/>
            </p:cNvCxnSpPr>
            <p:nvPr/>
          </p:nvCxnSpPr>
          <p:spPr>
            <a:xfrm flipH="1">
              <a:off x="1309245" y="3945493"/>
              <a:ext cx="74758" cy="0"/>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52" name="Straight Connector 51">
              <a:extLst>
                <a:ext uri="{FF2B5EF4-FFF2-40B4-BE49-F238E27FC236}">
                  <a16:creationId xmlns:a16="http://schemas.microsoft.com/office/drawing/2014/main" id="{1F97E168-EEAE-1200-986D-9D2809E95387}"/>
                </a:ext>
              </a:extLst>
            </p:cNvPr>
            <p:cNvCxnSpPr>
              <a:cxnSpLocks/>
            </p:cNvCxnSpPr>
            <p:nvPr/>
          </p:nvCxnSpPr>
          <p:spPr>
            <a:xfrm flipH="1">
              <a:off x="1309245" y="4396255"/>
              <a:ext cx="74758" cy="0"/>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grpSp>
      <p:sp>
        <p:nvSpPr>
          <p:cNvPr id="53" name="TextBox 73">
            <a:extLst>
              <a:ext uri="{FF2B5EF4-FFF2-40B4-BE49-F238E27FC236}">
                <a16:creationId xmlns:a16="http://schemas.microsoft.com/office/drawing/2014/main" id="{0DC1C421-C455-50EA-7CDD-4C644320A968}"/>
              </a:ext>
            </a:extLst>
          </p:cNvPr>
          <p:cNvSpPr txBox="1">
            <a:spLocks noChangeArrowheads="1"/>
          </p:cNvSpPr>
          <p:nvPr/>
        </p:nvSpPr>
        <p:spPr bwMode="auto">
          <a:xfrm rot="16200000">
            <a:off x="-77727" y="3243364"/>
            <a:ext cx="1460254" cy="338544"/>
          </a:xfrm>
          <a:prstGeom prst="rect">
            <a:avLst/>
          </a:prstGeom>
          <a:noFill/>
          <a:ln w="9525">
            <a:noFill/>
            <a:miter lim="800000"/>
            <a:headEnd/>
            <a:tailEnd/>
          </a:ln>
        </p:spPr>
        <p:txBody>
          <a:bodyPr wrap="none" lIns="91431" tIns="45715" rIns="91431" bIns="45715">
            <a:prstTxWarp prst="textNoShape">
              <a:avLst/>
            </a:prstTxWarp>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PFS Probability</a:t>
            </a:r>
          </a:p>
        </p:txBody>
      </p:sp>
      <p:sp>
        <p:nvSpPr>
          <p:cNvPr id="54" name="TextBox 53">
            <a:extLst>
              <a:ext uri="{FF2B5EF4-FFF2-40B4-BE49-F238E27FC236}">
                <a16:creationId xmlns:a16="http://schemas.microsoft.com/office/drawing/2014/main" id="{BFC39DCE-D9FD-778C-D9DC-B89E5F369AA8}"/>
              </a:ext>
            </a:extLst>
          </p:cNvPr>
          <p:cNvSpPr txBox="1"/>
          <p:nvPr/>
        </p:nvSpPr>
        <p:spPr bwMode="auto">
          <a:xfrm>
            <a:off x="3381352" y="4729839"/>
            <a:ext cx="474809" cy="338554"/>
          </a:xfrm>
          <a:prstGeom prst="rect">
            <a:avLst/>
          </a:prstGeom>
          <a:noFill/>
        </p:spPr>
        <p:txBody>
          <a:bodyPr wrap="none" lIns="91440" tIns="45720" rIns="91440" bIns="45720">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Mo</a:t>
            </a:r>
          </a:p>
        </p:txBody>
      </p:sp>
      <p:sp>
        <p:nvSpPr>
          <p:cNvPr id="55" name="Freeform: Shape 70">
            <a:extLst>
              <a:ext uri="{FF2B5EF4-FFF2-40B4-BE49-F238E27FC236}">
                <a16:creationId xmlns:a16="http://schemas.microsoft.com/office/drawing/2014/main" id="{B06EEF17-E7A5-D534-CE5D-AE5423F768F5}"/>
              </a:ext>
            </a:extLst>
          </p:cNvPr>
          <p:cNvSpPr/>
          <p:nvPr/>
        </p:nvSpPr>
        <p:spPr>
          <a:xfrm>
            <a:off x="1289049" y="2273069"/>
            <a:ext cx="4790017" cy="2253813"/>
          </a:xfrm>
          <a:custGeom>
            <a:avLst/>
            <a:gdLst>
              <a:gd name="connsiteX0" fmla="*/ 0 w 4716966"/>
              <a:gd name="connsiteY0" fmla="*/ 0 h 3367668"/>
              <a:gd name="connsiteX1" fmla="*/ 0 w 4716966"/>
              <a:gd name="connsiteY1" fmla="*/ 3367668 h 3367668"/>
              <a:gd name="connsiteX2" fmla="*/ 4716966 w 4716966"/>
              <a:gd name="connsiteY2" fmla="*/ 3367668 h 3367668"/>
            </a:gdLst>
            <a:ahLst/>
            <a:cxnLst>
              <a:cxn ang="0">
                <a:pos x="connsiteX0" y="connsiteY0"/>
              </a:cxn>
              <a:cxn ang="0">
                <a:pos x="connsiteX1" y="connsiteY1"/>
              </a:cxn>
              <a:cxn ang="0">
                <a:pos x="connsiteX2" y="connsiteY2"/>
              </a:cxn>
            </a:cxnLst>
            <a:rect l="l" t="t" r="r" b="b"/>
            <a:pathLst>
              <a:path w="4716966" h="3367668">
                <a:moveTo>
                  <a:pt x="0" y="0"/>
                </a:moveTo>
                <a:lnTo>
                  <a:pt x="0" y="3367668"/>
                </a:lnTo>
                <a:lnTo>
                  <a:pt x="4716966" y="3367668"/>
                </a:ln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grpSp>
        <p:nvGrpSpPr>
          <p:cNvPr id="66" name="Group 65">
            <a:extLst>
              <a:ext uri="{FF2B5EF4-FFF2-40B4-BE49-F238E27FC236}">
                <a16:creationId xmlns:a16="http://schemas.microsoft.com/office/drawing/2014/main" id="{F0C66690-5143-9D6D-FA9C-35FC4D85EB43}"/>
              </a:ext>
            </a:extLst>
          </p:cNvPr>
          <p:cNvGrpSpPr/>
          <p:nvPr/>
        </p:nvGrpSpPr>
        <p:grpSpPr>
          <a:xfrm>
            <a:off x="2956026" y="1792666"/>
            <a:ext cx="3068939" cy="870688"/>
            <a:chOff x="3189951" y="2032921"/>
            <a:chExt cx="3068939" cy="870688"/>
          </a:xfrm>
        </p:grpSpPr>
        <p:cxnSp>
          <p:nvCxnSpPr>
            <p:cNvPr id="67" name="Straight Connector 66">
              <a:extLst>
                <a:ext uri="{FF2B5EF4-FFF2-40B4-BE49-F238E27FC236}">
                  <a16:creationId xmlns:a16="http://schemas.microsoft.com/office/drawing/2014/main" id="{F6F37B30-F1AE-5B56-A318-E5AD0468801D}"/>
                </a:ext>
              </a:extLst>
            </p:cNvPr>
            <p:cNvCxnSpPr>
              <a:cxnSpLocks/>
            </p:cNvCxnSpPr>
            <p:nvPr/>
          </p:nvCxnSpPr>
          <p:spPr bwMode="auto">
            <a:xfrm>
              <a:off x="3189951" y="2282438"/>
              <a:ext cx="404803" cy="1"/>
            </a:xfrm>
            <a:prstGeom prst="line">
              <a:avLst/>
            </a:prstGeom>
            <a:noFill/>
            <a:ln w="28575" cap="flat" cmpd="sng" algn="ctr">
              <a:solidFill>
                <a:schemeClr val="accent1"/>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5D2CF028-6D9E-9D87-EA48-A571004CF9EC}"/>
                </a:ext>
              </a:extLst>
            </p:cNvPr>
            <p:cNvCxnSpPr>
              <a:cxnSpLocks/>
            </p:cNvCxnSpPr>
            <p:nvPr/>
          </p:nvCxnSpPr>
          <p:spPr bwMode="auto">
            <a:xfrm>
              <a:off x="3189951" y="2432841"/>
              <a:ext cx="404803" cy="1"/>
            </a:xfrm>
            <a:prstGeom prst="line">
              <a:avLst/>
            </a:prstGeom>
            <a:noFill/>
            <a:ln w="28575" cap="flat" cmpd="sng" algn="ctr">
              <a:solidFill>
                <a:schemeClr val="accent3"/>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51D12BD6-16E6-3B62-A4EC-3A79C8031554}"/>
                </a:ext>
              </a:extLst>
            </p:cNvPr>
            <p:cNvCxnSpPr>
              <a:cxnSpLocks/>
            </p:cNvCxnSpPr>
            <p:nvPr/>
          </p:nvCxnSpPr>
          <p:spPr bwMode="auto">
            <a:xfrm>
              <a:off x="3189951" y="2599755"/>
              <a:ext cx="404803" cy="1"/>
            </a:xfrm>
            <a:prstGeom prst="line">
              <a:avLst/>
            </a:prstGeom>
            <a:noFill/>
            <a:ln w="28575" cap="flat" cmpd="sng" algn="ctr">
              <a:solidFill>
                <a:schemeClr val="accent4"/>
              </a:solidFill>
              <a:prstDash val="solid"/>
              <a:round/>
              <a:headEnd type="none" w="med" len="med"/>
              <a:tailEnd type="none" w="med" len="med"/>
            </a:ln>
            <a:effectLst/>
          </p:spPr>
        </p:cxnSp>
        <p:sp>
          <p:nvSpPr>
            <p:cNvPr id="70" name="TextBox 69">
              <a:extLst>
                <a:ext uri="{FF2B5EF4-FFF2-40B4-BE49-F238E27FC236}">
                  <a16:creationId xmlns:a16="http://schemas.microsoft.com/office/drawing/2014/main" id="{F6948B60-1C2E-5C0C-E667-03CD7EB84B7D}"/>
                </a:ext>
              </a:extLst>
            </p:cNvPr>
            <p:cNvSpPr txBox="1"/>
            <p:nvPr/>
          </p:nvSpPr>
          <p:spPr bwMode="auto">
            <a:xfrm>
              <a:off x="3578743" y="2032921"/>
              <a:ext cx="2680147" cy="870688"/>
            </a:xfrm>
            <a:prstGeom prst="rect">
              <a:avLst/>
            </a:prstGeom>
            <a:noFill/>
          </p:spPr>
          <p:txBody>
            <a:bodyPr wrap="square" lIns="91440" tIns="45720" rIns="91440" bIns="45720">
              <a:spAutoFit/>
            </a:bodyPr>
            <a:lstStyle/>
            <a:p>
              <a:pPr marL="0" marR="0" lvl="0" indent="0" algn="l" defTabSz="1219170" rtl="0" eaLnBrk="0" fontAlgn="base" latinLnBrk="0" hangingPunct="0">
                <a:lnSpc>
                  <a:spcPts val="1200"/>
                </a:lnSpc>
                <a:spcBef>
                  <a:spcPct val="0"/>
                </a:spcBef>
                <a:spcAft>
                  <a:spcPct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Median, Mo (95% CI)</a:t>
              </a:r>
            </a:p>
            <a:p>
              <a:pPr marL="0" marR="0" lvl="0" indent="0" algn="l" defTabSz="1219170" rtl="0" eaLnBrk="0" fontAlgn="base" latinLnBrk="0" hangingPunct="0">
                <a:lnSpc>
                  <a:spcPts val="1200"/>
                </a:lnSpc>
                <a:spcBef>
                  <a:spcPct val="0"/>
                </a:spcBef>
                <a:spcAft>
                  <a:spcPct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3                                  </a:t>
              </a:r>
              <a:r>
                <a:rPr kumimoji="0" lang="en-US" sz="14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8.6</a:t>
              </a:r>
              <a:r>
                <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 (2.9-12.1)</a:t>
              </a:r>
            </a:p>
            <a:p>
              <a:pPr marL="0" marR="0" lvl="0" indent="0" algn="l" defTabSz="1219170" rtl="0" eaLnBrk="0" fontAlgn="base" latinLnBrk="0" hangingPunct="0">
                <a:lnSpc>
                  <a:spcPts val="1200"/>
                </a:lnSpc>
                <a:spcBef>
                  <a:spcPct val="0"/>
                </a:spcBef>
                <a:spcAft>
                  <a:spcPct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≥4                                </a:t>
              </a:r>
              <a:r>
                <a:rPr kumimoji="0" lang="en-US" sz="14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8.9</a:t>
              </a:r>
              <a:r>
                <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 (5.4-11.6)</a:t>
              </a:r>
            </a:p>
            <a:p>
              <a:pPr marL="0" marR="0" lvl="0" indent="0" algn="l" defTabSz="1219170" rtl="0" eaLnBrk="0" fontAlgn="base" latinLnBrk="0" hangingPunct="0">
                <a:lnSpc>
                  <a:spcPts val="1200"/>
                </a:lnSpc>
                <a:spcBef>
                  <a:spcPct val="0"/>
                </a:spcBef>
                <a:spcAft>
                  <a:spcPct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All Ide-cel treated    </a:t>
              </a:r>
              <a:r>
                <a:rPr kumimoji="0" lang="en-US" sz="14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8.6</a:t>
              </a:r>
              <a:r>
                <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 (5.6-11.6)</a:t>
              </a:r>
            </a:p>
            <a:p>
              <a:pPr marL="0" marR="0" lvl="0" indent="0" algn="l" defTabSz="1219170" rtl="0" eaLnBrk="0" fontAlgn="base" latinLnBrk="0" hangingPunct="0">
                <a:lnSpc>
                  <a:spcPts val="1200"/>
                </a:lnSpc>
                <a:spcBef>
                  <a:spcPct val="0"/>
                </a:spcBef>
                <a:spcAft>
                  <a:spcPct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grpSp>
      <p:grpSp>
        <p:nvGrpSpPr>
          <p:cNvPr id="71" name="Group 70">
            <a:extLst>
              <a:ext uri="{FF2B5EF4-FFF2-40B4-BE49-F238E27FC236}">
                <a16:creationId xmlns:a16="http://schemas.microsoft.com/office/drawing/2014/main" id="{D97F03E8-C1A4-EAE7-A8B2-0783C0067572}"/>
              </a:ext>
            </a:extLst>
          </p:cNvPr>
          <p:cNvGrpSpPr/>
          <p:nvPr/>
        </p:nvGrpSpPr>
        <p:grpSpPr>
          <a:xfrm>
            <a:off x="1037164" y="5191821"/>
            <a:ext cx="5133385" cy="590931"/>
            <a:chOff x="1121615" y="4441459"/>
            <a:chExt cx="5909095" cy="590931"/>
          </a:xfrm>
        </p:grpSpPr>
        <p:sp>
          <p:nvSpPr>
            <p:cNvPr id="72" name="TextBox 71">
              <a:extLst>
                <a:ext uri="{FF2B5EF4-FFF2-40B4-BE49-F238E27FC236}">
                  <a16:creationId xmlns:a16="http://schemas.microsoft.com/office/drawing/2014/main" id="{0160ADBC-BC8F-4A66-78D1-A5972FBA5369}"/>
                </a:ext>
              </a:extLst>
            </p:cNvPr>
            <p:cNvSpPr txBox="1"/>
            <p:nvPr/>
          </p:nvSpPr>
          <p:spPr bwMode="auto">
            <a:xfrm>
              <a:off x="1121615" y="4441459"/>
              <a:ext cx="533581" cy="590931"/>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15</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113</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128</a:t>
              </a:r>
            </a:p>
          </p:txBody>
        </p:sp>
        <p:sp>
          <p:nvSpPr>
            <p:cNvPr id="73" name="TextBox 72">
              <a:extLst>
                <a:ext uri="{FF2B5EF4-FFF2-40B4-BE49-F238E27FC236}">
                  <a16:creationId xmlns:a16="http://schemas.microsoft.com/office/drawing/2014/main" id="{C6FA652D-D58A-B6DB-6037-456BBD9FDCE4}"/>
                </a:ext>
              </a:extLst>
            </p:cNvPr>
            <p:cNvSpPr txBox="1"/>
            <p:nvPr/>
          </p:nvSpPr>
          <p:spPr bwMode="auto">
            <a:xfrm>
              <a:off x="1466816" y="4441459"/>
              <a:ext cx="533580" cy="590931"/>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13</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89</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102</a:t>
              </a:r>
            </a:p>
          </p:txBody>
        </p:sp>
        <p:sp>
          <p:nvSpPr>
            <p:cNvPr id="74" name="TextBox 73">
              <a:extLst>
                <a:ext uri="{FF2B5EF4-FFF2-40B4-BE49-F238E27FC236}">
                  <a16:creationId xmlns:a16="http://schemas.microsoft.com/office/drawing/2014/main" id="{79F41A0B-ADCB-F237-CAE6-A3C8A70B9B1B}"/>
                </a:ext>
              </a:extLst>
            </p:cNvPr>
            <p:cNvSpPr txBox="1"/>
            <p:nvPr/>
          </p:nvSpPr>
          <p:spPr bwMode="auto">
            <a:xfrm>
              <a:off x="2509218" y="4441459"/>
              <a:ext cx="478051" cy="590931"/>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8</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56</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64</a:t>
              </a:r>
            </a:p>
          </p:txBody>
        </p:sp>
        <p:sp>
          <p:nvSpPr>
            <p:cNvPr id="75" name="TextBox 74">
              <a:extLst>
                <a:ext uri="{FF2B5EF4-FFF2-40B4-BE49-F238E27FC236}">
                  <a16:creationId xmlns:a16="http://schemas.microsoft.com/office/drawing/2014/main" id="{8E7C50A5-A4AC-0524-3853-5719A9A2ADFB}"/>
                </a:ext>
              </a:extLst>
            </p:cNvPr>
            <p:cNvSpPr txBox="1"/>
            <p:nvPr/>
          </p:nvSpPr>
          <p:spPr bwMode="auto">
            <a:xfrm>
              <a:off x="3186586" y="4441459"/>
              <a:ext cx="478051" cy="590931"/>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5</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41</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46</a:t>
              </a:r>
            </a:p>
          </p:txBody>
        </p:sp>
        <p:sp>
          <p:nvSpPr>
            <p:cNvPr id="76" name="TextBox 75">
              <a:extLst>
                <a:ext uri="{FF2B5EF4-FFF2-40B4-BE49-F238E27FC236}">
                  <a16:creationId xmlns:a16="http://schemas.microsoft.com/office/drawing/2014/main" id="{F5F682CF-041C-8C20-2F0A-85D56117EC50}"/>
                </a:ext>
              </a:extLst>
            </p:cNvPr>
            <p:cNvSpPr txBox="1"/>
            <p:nvPr/>
          </p:nvSpPr>
          <p:spPr bwMode="auto">
            <a:xfrm>
              <a:off x="3533092" y="4441459"/>
              <a:ext cx="455831" cy="590931"/>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33</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35</a:t>
              </a:r>
            </a:p>
          </p:txBody>
        </p:sp>
        <p:sp>
          <p:nvSpPr>
            <p:cNvPr id="77" name="TextBox 76">
              <a:extLst>
                <a:ext uri="{FF2B5EF4-FFF2-40B4-BE49-F238E27FC236}">
                  <a16:creationId xmlns:a16="http://schemas.microsoft.com/office/drawing/2014/main" id="{653AA049-8790-8004-D852-91E553566BCD}"/>
                </a:ext>
              </a:extLst>
            </p:cNvPr>
            <p:cNvSpPr txBox="1"/>
            <p:nvPr/>
          </p:nvSpPr>
          <p:spPr bwMode="auto">
            <a:xfrm>
              <a:off x="3867193" y="4441459"/>
              <a:ext cx="451014" cy="590931"/>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31</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33</a:t>
              </a:r>
            </a:p>
          </p:txBody>
        </p:sp>
        <p:sp>
          <p:nvSpPr>
            <p:cNvPr id="78" name="TextBox 77">
              <a:extLst>
                <a:ext uri="{FF2B5EF4-FFF2-40B4-BE49-F238E27FC236}">
                  <a16:creationId xmlns:a16="http://schemas.microsoft.com/office/drawing/2014/main" id="{8D1F1018-A764-0929-D9E2-C7658EFCCC31}"/>
                </a:ext>
              </a:extLst>
            </p:cNvPr>
            <p:cNvSpPr txBox="1"/>
            <p:nvPr/>
          </p:nvSpPr>
          <p:spPr bwMode="auto">
            <a:xfrm>
              <a:off x="4860371" y="4441459"/>
              <a:ext cx="476421" cy="590931"/>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19</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21</a:t>
              </a:r>
            </a:p>
          </p:txBody>
        </p:sp>
        <p:sp>
          <p:nvSpPr>
            <p:cNvPr id="79" name="TextBox 78">
              <a:extLst>
                <a:ext uri="{FF2B5EF4-FFF2-40B4-BE49-F238E27FC236}">
                  <a16:creationId xmlns:a16="http://schemas.microsoft.com/office/drawing/2014/main" id="{2232F8BA-6483-DA5D-60FF-6EF9EE0DB1E2}"/>
                </a:ext>
              </a:extLst>
            </p:cNvPr>
            <p:cNvSpPr txBox="1"/>
            <p:nvPr/>
          </p:nvSpPr>
          <p:spPr bwMode="auto">
            <a:xfrm>
              <a:off x="1854424" y="4441459"/>
              <a:ext cx="455831" cy="590931"/>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11</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73</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84</a:t>
              </a:r>
            </a:p>
          </p:txBody>
        </p:sp>
        <p:sp>
          <p:nvSpPr>
            <p:cNvPr id="80" name="TextBox 79">
              <a:extLst>
                <a:ext uri="{FF2B5EF4-FFF2-40B4-BE49-F238E27FC236}">
                  <a16:creationId xmlns:a16="http://schemas.microsoft.com/office/drawing/2014/main" id="{99F38CB0-EB76-B506-2BE4-305DA5A827F0}"/>
                </a:ext>
              </a:extLst>
            </p:cNvPr>
            <p:cNvSpPr txBox="1"/>
            <p:nvPr/>
          </p:nvSpPr>
          <p:spPr bwMode="auto">
            <a:xfrm>
              <a:off x="2189616" y="4441459"/>
              <a:ext cx="452384" cy="590931"/>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9</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62</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71</a:t>
              </a:r>
            </a:p>
          </p:txBody>
        </p:sp>
        <p:sp>
          <p:nvSpPr>
            <p:cNvPr id="81" name="TextBox 80">
              <a:extLst>
                <a:ext uri="{FF2B5EF4-FFF2-40B4-BE49-F238E27FC236}">
                  <a16:creationId xmlns:a16="http://schemas.microsoft.com/office/drawing/2014/main" id="{8E24B488-DAF5-120D-6563-09090BC66B1D}"/>
                </a:ext>
              </a:extLst>
            </p:cNvPr>
            <p:cNvSpPr txBox="1"/>
            <p:nvPr/>
          </p:nvSpPr>
          <p:spPr bwMode="auto">
            <a:xfrm>
              <a:off x="2835338" y="4441459"/>
              <a:ext cx="496504" cy="590931"/>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5</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51</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56</a:t>
              </a:r>
            </a:p>
          </p:txBody>
        </p:sp>
        <p:sp>
          <p:nvSpPr>
            <p:cNvPr id="82" name="TextBox 81">
              <a:extLst>
                <a:ext uri="{FF2B5EF4-FFF2-40B4-BE49-F238E27FC236}">
                  <a16:creationId xmlns:a16="http://schemas.microsoft.com/office/drawing/2014/main" id="{B8032264-8365-C492-5A16-93423DAE1763}"/>
                </a:ext>
              </a:extLst>
            </p:cNvPr>
            <p:cNvSpPr txBox="1"/>
            <p:nvPr/>
          </p:nvSpPr>
          <p:spPr bwMode="auto">
            <a:xfrm>
              <a:off x="4192007" y="4441459"/>
              <a:ext cx="475025" cy="590931"/>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25</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27</a:t>
              </a:r>
            </a:p>
          </p:txBody>
        </p:sp>
        <p:sp>
          <p:nvSpPr>
            <p:cNvPr id="83" name="TextBox 82">
              <a:extLst>
                <a:ext uri="{FF2B5EF4-FFF2-40B4-BE49-F238E27FC236}">
                  <a16:creationId xmlns:a16="http://schemas.microsoft.com/office/drawing/2014/main" id="{212AB1F0-3696-765B-97E3-E122F3DF6AC3}"/>
                </a:ext>
              </a:extLst>
            </p:cNvPr>
            <p:cNvSpPr txBox="1"/>
            <p:nvPr/>
          </p:nvSpPr>
          <p:spPr bwMode="auto">
            <a:xfrm>
              <a:off x="4530510" y="4441459"/>
              <a:ext cx="463044" cy="590931"/>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22</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24</a:t>
              </a:r>
            </a:p>
          </p:txBody>
        </p:sp>
        <p:sp>
          <p:nvSpPr>
            <p:cNvPr id="84" name="TextBox 83">
              <a:extLst>
                <a:ext uri="{FF2B5EF4-FFF2-40B4-BE49-F238E27FC236}">
                  <a16:creationId xmlns:a16="http://schemas.microsoft.com/office/drawing/2014/main" id="{5E718BEC-B528-DFD1-20A3-694A0BD55607}"/>
                </a:ext>
              </a:extLst>
            </p:cNvPr>
            <p:cNvSpPr txBox="1"/>
            <p:nvPr/>
          </p:nvSpPr>
          <p:spPr bwMode="auto">
            <a:xfrm>
              <a:off x="5210798" y="4441459"/>
              <a:ext cx="476421" cy="590931"/>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10</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12</a:t>
              </a:r>
            </a:p>
          </p:txBody>
        </p:sp>
        <p:sp>
          <p:nvSpPr>
            <p:cNvPr id="85" name="TextBox 84">
              <a:extLst>
                <a:ext uri="{FF2B5EF4-FFF2-40B4-BE49-F238E27FC236}">
                  <a16:creationId xmlns:a16="http://schemas.microsoft.com/office/drawing/2014/main" id="{B176124D-E8CD-A674-9ABC-D2113D330234}"/>
                </a:ext>
              </a:extLst>
            </p:cNvPr>
            <p:cNvSpPr txBox="1"/>
            <p:nvPr/>
          </p:nvSpPr>
          <p:spPr bwMode="auto">
            <a:xfrm>
              <a:off x="5538293" y="4441459"/>
              <a:ext cx="476421" cy="590931"/>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9</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10</a:t>
              </a:r>
            </a:p>
          </p:txBody>
        </p:sp>
        <p:sp>
          <p:nvSpPr>
            <p:cNvPr id="86" name="TextBox 85">
              <a:extLst>
                <a:ext uri="{FF2B5EF4-FFF2-40B4-BE49-F238E27FC236}">
                  <a16:creationId xmlns:a16="http://schemas.microsoft.com/office/drawing/2014/main" id="{D5CF7498-17E5-2E18-8768-E331AB51D290}"/>
                </a:ext>
              </a:extLst>
            </p:cNvPr>
            <p:cNvSpPr txBox="1"/>
            <p:nvPr/>
          </p:nvSpPr>
          <p:spPr bwMode="auto">
            <a:xfrm>
              <a:off x="5868897" y="4441459"/>
              <a:ext cx="476421" cy="590931"/>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a:t>
              </a:r>
            </a:p>
          </p:txBody>
        </p:sp>
        <p:sp>
          <p:nvSpPr>
            <p:cNvPr id="87" name="TextBox 86">
              <a:extLst>
                <a:ext uri="{FF2B5EF4-FFF2-40B4-BE49-F238E27FC236}">
                  <a16:creationId xmlns:a16="http://schemas.microsoft.com/office/drawing/2014/main" id="{AC711983-1989-4330-0BE3-AD5D29825130}"/>
                </a:ext>
              </a:extLst>
            </p:cNvPr>
            <p:cNvSpPr txBox="1"/>
            <p:nvPr/>
          </p:nvSpPr>
          <p:spPr bwMode="auto">
            <a:xfrm>
              <a:off x="6196391" y="4441459"/>
              <a:ext cx="476421" cy="590931"/>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a:t>
              </a:r>
            </a:p>
          </p:txBody>
        </p:sp>
        <p:sp>
          <p:nvSpPr>
            <p:cNvPr id="88" name="TextBox 87">
              <a:extLst>
                <a:ext uri="{FF2B5EF4-FFF2-40B4-BE49-F238E27FC236}">
                  <a16:creationId xmlns:a16="http://schemas.microsoft.com/office/drawing/2014/main" id="{DC99171D-D9CA-1B52-53C9-571A4ACE067E}"/>
                </a:ext>
              </a:extLst>
            </p:cNvPr>
            <p:cNvSpPr txBox="1"/>
            <p:nvPr/>
          </p:nvSpPr>
          <p:spPr bwMode="auto">
            <a:xfrm>
              <a:off x="6554289" y="4441459"/>
              <a:ext cx="476421" cy="590931"/>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9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p>
          </p:txBody>
        </p:sp>
      </p:grpSp>
      <p:sp>
        <p:nvSpPr>
          <p:cNvPr id="5" name="TextBox 4">
            <a:extLst>
              <a:ext uri="{FF2B5EF4-FFF2-40B4-BE49-F238E27FC236}">
                <a16:creationId xmlns:a16="http://schemas.microsoft.com/office/drawing/2014/main" id="{1CB0A1F2-A9D9-8812-320C-C4ECF8D7F91E}"/>
              </a:ext>
            </a:extLst>
          </p:cNvPr>
          <p:cNvSpPr txBox="1"/>
          <p:nvPr/>
        </p:nvSpPr>
        <p:spPr bwMode="auto">
          <a:xfrm>
            <a:off x="125057" y="4869214"/>
            <a:ext cx="1028964" cy="1089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b" anchorCtr="0">
            <a:spAutoFit/>
          </a:bodyPr>
          <a:lstStyle/>
          <a:p>
            <a:pPr marL="0" marR="0" lvl="0" indent="0" algn="r" defTabSz="1219170" rtl="0" eaLnBrk="0" fontAlgn="base" latinLnBrk="0" hangingPunct="0">
              <a:lnSpc>
                <a:spcPct val="90000"/>
              </a:lnSpc>
              <a:spcBef>
                <a:spcPct val="0"/>
              </a:spcBef>
              <a:spcAft>
                <a:spcPct val="0"/>
              </a:spcAft>
              <a:buClrTx/>
              <a:buSzTx/>
              <a:buFontTx/>
              <a:buNone/>
              <a:tabLst/>
              <a:defRPr/>
            </a:pPr>
            <a:r>
              <a:rPr lang="en-US" sz="1200" b="1" dirty="0">
                <a:solidFill>
                  <a:prstClr val="black"/>
                </a:solidFill>
                <a:latin typeface="Calibri" panose="020F0502020204030204" pitchFamily="34" charset="0"/>
                <a:cs typeface="Calibri" panose="020F0502020204030204" pitchFamily="34" charset="0"/>
              </a:rPr>
              <a:t>Patients</a:t>
            </a:r>
            <a:r>
              <a:rPr kumimoji="0" lang="en-US" sz="12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 at Risk, n</a:t>
            </a:r>
          </a:p>
          <a:p>
            <a:pPr marL="0" marR="0" lvl="0" indent="0" algn="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3</a:t>
            </a:r>
          </a:p>
          <a:p>
            <a:pPr marL="0" marR="0" lvl="0" indent="0" algn="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Calibri" panose="020F0502020204030204" pitchFamily="34" charset="0"/>
                <a:ea typeface="+mn-ea"/>
                <a:cs typeface="Calibri" panose="020F0502020204030204" pitchFamily="34" charset="0"/>
              </a:rPr>
              <a:t>≥4</a:t>
            </a:r>
          </a:p>
          <a:p>
            <a:pPr marL="0" marR="0" lvl="0" indent="0" algn="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t>All ide-cel treated</a:t>
            </a:r>
            <a:endParaRPr kumimoji="0" lang="en-US" sz="1200" b="0" i="0" u="none" strike="noStrike" kern="1200" cap="none" spc="0" normalizeH="0" baseline="0" noProof="0" dirty="0">
              <a:ln>
                <a:noFill/>
              </a:ln>
              <a:solidFill>
                <a:srgbClr val="00823B"/>
              </a:solidFill>
              <a:effectLst/>
              <a:uLnTx/>
              <a:uFillTx/>
              <a:latin typeface="Calibri" panose="020F0502020204030204" pitchFamily="34" charset="0"/>
              <a:ea typeface="+mn-ea"/>
              <a:cs typeface="+mn-cs"/>
            </a:endParaRPr>
          </a:p>
        </p:txBody>
      </p:sp>
      <p:grpSp>
        <p:nvGrpSpPr>
          <p:cNvPr id="89" name="Group 88">
            <a:extLst>
              <a:ext uri="{FF2B5EF4-FFF2-40B4-BE49-F238E27FC236}">
                <a16:creationId xmlns:a16="http://schemas.microsoft.com/office/drawing/2014/main" id="{0590BEC3-9550-026B-1548-9366ED8EF628}"/>
              </a:ext>
            </a:extLst>
          </p:cNvPr>
          <p:cNvGrpSpPr/>
          <p:nvPr/>
        </p:nvGrpSpPr>
        <p:grpSpPr>
          <a:xfrm>
            <a:off x="6796320" y="4533986"/>
            <a:ext cx="5064760" cy="338554"/>
            <a:chOff x="1270374" y="4441459"/>
            <a:chExt cx="4416845" cy="338554"/>
          </a:xfrm>
        </p:grpSpPr>
        <p:sp>
          <p:nvSpPr>
            <p:cNvPr id="90" name="TextBox 89">
              <a:extLst>
                <a:ext uri="{FF2B5EF4-FFF2-40B4-BE49-F238E27FC236}">
                  <a16:creationId xmlns:a16="http://schemas.microsoft.com/office/drawing/2014/main" id="{0A720BE9-D58B-A8D0-2D2F-A8BD95AA748F}"/>
                </a:ext>
              </a:extLst>
            </p:cNvPr>
            <p:cNvSpPr txBox="1"/>
            <p:nvPr/>
          </p:nvSpPr>
          <p:spPr bwMode="auto">
            <a:xfrm>
              <a:off x="1270374" y="4441459"/>
              <a:ext cx="239977" cy="338554"/>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p>
          </p:txBody>
        </p:sp>
        <p:sp>
          <p:nvSpPr>
            <p:cNvPr id="91" name="TextBox 90">
              <a:extLst>
                <a:ext uri="{FF2B5EF4-FFF2-40B4-BE49-F238E27FC236}">
                  <a16:creationId xmlns:a16="http://schemas.microsoft.com/office/drawing/2014/main" id="{A794F018-47B0-3EF1-C798-49BAA965C57B}"/>
                </a:ext>
              </a:extLst>
            </p:cNvPr>
            <p:cNvSpPr txBox="1"/>
            <p:nvPr/>
          </p:nvSpPr>
          <p:spPr bwMode="auto">
            <a:xfrm>
              <a:off x="1570612" y="4441459"/>
              <a:ext cx="306867" cy="338554"/>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a:t>
              </a:r>
            </a:p>
          </p:txBody>
        </p:sp>
        <p:sp>
          <p:nvSpPr>
            <p:cNvPr id="92" name="TextBox 91">
              <a:extLst>
                <a:ext uri="{FF2B5EF4-FFF2-40B4-BE49-F238E27FC236}">
                  <a16:creationId xmlns:a16="http://schemas.microsoft.com/office/drawing/2014/main" id="{7CE7296C-C200-64EE-3176-52E9AF63BEDE}"/>
                </a:ext>
              </a:extLst>
            </p:cNvPr>
            <p:cNvSpPr txBox="1"/>
            <p:nvPr/>
          </p:nvSpPr>
          <p:spPr bwMode="auto">
            <a:xfrm>
              <a:off x="2577342" y="4441459"/>
              <a:ext cx="341413" cy="338554"/>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12</a:t>
              </a:r>
            </a:p>
          </p:txBody>
        </p:sp>
        <p:sp>
          <p:nvSpPr>
            <p:cNvPr id="93" name="TextBox 92">
              <a:extLst>
                <a:ext uri="{FF2B5EF4-FFF2-40B4-BE49-F238E27FC236}">
                  <a16:creationId xmlns:a16="http://schemas.microsoft.com/office/drawing/2014/main" id="{645C0939-D010-CA7C-255F-97E2A9666A6F}"/>
                </a:ext>
              </a:extLst>
            </p:cNvPr>
            <p:cNvSpPr txBox="1"/>
            <p:nvPr/>
          </p:nvSpPr>
          <p:spPr bwMode="auto">
            <a:xfrm>
              <a:off x="3186586" y="4441459"/>
              <a:ext cx="478051" cy="338554"/>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18</a:t>
              </a:r>
            </a:p>
          </p:txBody>
        </p:sp>
        <p:sp>
          <p:nvSpPr>
            <p:cNvPr id="94" name="TextBox 93">
              <a:extLst>
                <a:ext uri="{FF2B5EF4-FFF2-40B4-BE49-F238E27FC236}">
                  <a16:creationId xmlns:a16="http://schemas.microsoft.com/office/drawing/2014/main" id="{9A809E86-21FF-A192-89B8-91C3331842A2}"/>
                </a:ext>
              </a:extLst>
            </p:cNvPr>
            <p:cNvSpPr txBox="1"/>
            <p:nvPr/>
          </p:nvSpPr>
          <p:spPr bwMode="auto">
            <a:xfrm>
              <a:off x="3533092" y="4441459"/>
              <a:ext cx="455831" cy="338554"/>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21</a:t>
              </a:r>
            </a:p>
          </p:txBody>
        </p:sp>
        <p:sp>
          <p:nvSpPr>
            <p:cNvPr id="95" name="TextBox 94">
              <a:extLst>
                <a:ext uri="{FF2B5EF4-FFF2-40B4-BE49-F238E27FC236}">
                  <a16:creationId xmlns:a16="http://schemas.microsoft.com/office/drawing/2014/main" id="{5A1225DE-D5CB-0694-932B-E0585238B626}"/>
                </a:ext>
              </a:extLst>
            </p:cNvPr>
            <p:cNvSpPr txBox="1"/>
            <p:nvPr/>
          </p:nvSpPr>
          <p:spPr bwMode="auto">
            <a:xfrm>
              <a:off x="3867193" y="4441459"/>
              <a:ext cx="451015" cy="338554"/>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24</a:t>
              </a:r>
            </a:p>
          </p:txBody>
        </p:sp>
        <p:sp>
          <p:nvSpPr>
            <p:cNvPr id="96" name="TextBox 95">
              <a:extLst>
                <a:ext uri="{FF2B5EF4-FFF2-40B4-BE49-F238E27FC236}">
                  <a16:creationId xmlns:a16="http://schemas.microsoft.com/office/drawing/2014/main" id="{592BB176-B3BF-442D-27F4-BE85EB9E16AB}"/>
                </a:ext>
              </a:extLst>
            </p:cNvPr>
            <p:cNvSpPr txBox="1"/>
            <p:nvPr/>
          </p:nvSpPr>
          <p:spPr bwMode="auto">
            <a:xfrm>
              <a:off x="4860371" y="4441459"/>
              <a:ext cx="476421" cy="338554"/>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33</a:t>
              </a:r>
            </a:p>
          </p:txBody>
        </p:sp>
        <p:sp>
          <p:nvSpPr>
            <p:cNvPr id="97" name="TextBox 96">
              <a:extLst>
                <a:ext uri="{FF2B5EF4-FFF2-40B4-BE49-F238E27FC236}">
                  <a16:creationId xmlns:a16="http://schemas.microsoft.com/office/drawing/2014/main" id="{016815E2-8CBD-DF6F-9D7B-0505A43F0827}"/>
                </a:ext>
              </a:extLst>
            </p:cNvPr>
            <p:cNvSpPr txBox="1"/>
            <p:nvPr/>
          </p:nvSpPr>
          <p:spPr bwMode="auto">
            <a:xfrm>
              <a:off x="1932154" y="4441459"/>
              <a:ext cx="306867" cy="338554"/>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6</a:t>
              </a:r>
            </a:p>
          </p:txBody>
        </p:sp>
        <p:sp>
          <p:nvSpPr>
            <p:cNvPr id="98" name="TextBox 97">
              <a:extLst>
                <a:ext uri="{FF2B5EF4-FFF2-40B4-BE49-F238E27FC236}">
                  <a16:creationId xmlns:a16="http://schemas.microsoft.com/office/drawing/2014/main" id="{A6615A75-C5FE-C00A-6AEC-6EEDDBB6CF29}"/>
                </a:ext>
              </a:extLst>
            </p:cNvPr>
            <p:cNvSpPr txBox="1"/>
            <p:nvPr/>
          </p:nvSpPr>
          <p:spPr bwMode="auto">
            <a:xfrm>
              <a:off x="2299850" y="4441459"/>
              <a:ext cx="239977" cy="338554"/>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9</a:t>
              </a:r>
            </a:p>
          </p:txBody>
        </p:sp>
        <p:sp>
          <p:nvSpPr>
            <p:cNvPr id="99" name="TextBox 98">
              <a:extLst>
                <a:ext uri="{FF2B5EF4-FFF2-40B4-BE49-F238E27FC236}">
                  <a16:creationId xmlns:a16="http://schemas.microsoft.com/office/drawing/2014/main" id="{0B610501-EB9B-4C9C-C6E4-8C6C9DCAFC3A}"/>
                </a:ext>
              </a:extLst>
            </p:cNvPr>
            <p:cNvSpPr txBox="1"/>
            <p:nvPr/>
          </p:nvSpPr>
          <p:spPr bwMode="auto">
            <a:xfrm>
              <a:off x="2835338" y="4441459"/>
              <a:ext cx="496504" cy="338554"/>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15</a:t>
              </a:r>
            </a:p>
          </p:txBody>
        </p:sp>
        <p:sp>
          <p:nvSpPr>
            <p:cNvPr id="100" name="TextBox 99">
              <a:extLst>
                <a:ext uri="{FF2B5EF4-FFF2-40B4-BE49-F238E27FC236}">
                  <a16:creationId xmlns:a16="http://schemas.microsoft.com/office/drawing/2014/main" id="{5E3A9DA9-F22F-735D-512A-6631C04433AD}"/>
                </a:ext>
              </a:extLst>
            </p:cNvPr>
            <p:cNvSpPr txBox="1"/>
            <p:nvPr/>
          </p:nvSpPr>
          <p:spPr bwMode="auto">
            <a:xfrm>
              <a:off x="4192007" y="4441459"/>
              <a:ext cx="475026" cy="338554"/>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27</a:t>
              </a:r>
            </a:p>
          </p:txBody>
        </p:sp>
        <p:sp>
          <p:nvSpPr>
            <p:cNvPr id="101" name="TextBox 100">
              <a:extLst>
                <a:ext uri="{FF2B5EF4-FFF2-40B4-BE49-F238E27FC236}">
                  <a16:creationId xmlns:a16="http://schemas.microsoft.com/office/drawing/2014/main" id="{451CAC3B-4F08-B8B5-739E-2B30BBD126FC}"/>
                </a:ext>
              </a:extLst>
            </p:cNvPr>
            <p:cNvSpPr txBox="1"/>
            <p:nvPr/>
          </p:nvSpPr>
          <p:spPr bwMode="auto">
            <a:xfrm>
              <a:off x="4530509" y="4441459"/>
              <a:ext cx="463043" cy="338554"/>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30</a:t>
              </a:r>
            </a:p>
          </p:txBody>
        </p:sp>
        <p:sp>
          <p:nvSpPr>
            <p:cNvPr id="102" name="TextBox 101">
              <a:extLst>
                <a:ext uri="{FF2B5EF4-FFF2-40B4-BE49-F238E27FC236}">
                  <a16:creationId xmlns:a16="http://schemas.microsoft.com/office/drawing/2014/main" id="{F6E934F5-0F46-0A13-D096-9BB245E2FC2F}"/>
                </a:ext>
              </a:extLst>
            </p:cNvPr>
            <p:cNvSpPr txBox="1"/>
            <p:nvPr/>
          </p:nvSpPr>
          <p:spPr bwMode="auto">
            <a:xfrm>
              <a:off x="5210798" y="4441459"/>
              <a:ext cx="476421" cy="338554"/>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36</a:t>
              </a:r>
            </a:p>
          </p:txBody>
        </p:sp>
      </p:grpSp>
      <p:grpSp>
        <p:nvGrpSpPr>
          <p:cNvPr id="107" name="Group 106">
            <a:extLst>
              <a:ext uri="{FF2B5EF4-FFF2-40B4-BE49-F238E27FC236}">
                <a16:creationId xmlns:a16="http://schemas.microsoft.com/office/drawing/2014/main" id="{F7570CCC-745D-5CCA-859A-64B886C0637E}"/>
              </a:ext>
            </a:extLst>
          </p:cNvPr>
          <p:cNvGrpSpPr/>
          <p:nvPr/>
        </p:nvGrpSpPr>
        <p:grpSpPr>
          <a:xfrm>
            <a:off x="6467013" y="2084356"/>
            <a:ext cx="457473" cy="2552088"/>
            <a:chOff x="916158" y="1953729"/>
            <a:chExt cx="457473" cy="2552088"/>
          </a:xfrm>
        </p:grpSpPr>
        <p:sp>
          <p:nvSpPr>
            <p:cNvPr id="108" name="TextBox 107">
              <a:extLst>
                <a:ext uri="{FF2B5EF4-FFF2-40B4-BE49-F238E27FC236}">
                  <a16:creationId xmlns:a16="http://schemas.microsoft.com/office/drawing/2014/main" id="{39812FE2-F2E8-FF61-854D-EB35603BF7EA}"/>
                </a:ext>
              </a:extLst>
            </p:cNvPr>
            <p:cNvSpPr txBox="1"/>
            <p:nvPr/>
          </p:nvSpPr>
          <p:spPr bwMode="auto">
            <a:xfrm>
              <a:off x="919514" y="1953729"/>
              <a:ext cx="454117" cy="338554"/>
            </a:xfrm>
            <a:prstGeom prst="rect">
              <a:avLst/>
            </a:prstGeom>
            <a:noFill/>
          </p:spPr>
          <p:txBody>
            <a:bodyPr wrap="square" lIns="91440" tIns="45720" rIns="91440" bIns="45720">
              <a:spAutoFit/>
            </a:bodyPr>
            <a:lstStyle/>
            <a:p>
              <a:pPr marL="0" marR="0" lvl="0" indent="0" algn="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1.0</a:t>
              </a:r>
            </a:p>
          </p:txBody>
        </p:sp>
        <p:sp>
          <p:nvSpPr>
            <p:cNvPr id="109" name="TextBox 108">
              <a:extLst>
                <a:ext uri="{FF2B5EF4-FFF2-40B4-BE49-F238E27FC236}">
                  <a16:creationId xmlns:a16="http://schemas.microsoft.com/office/drawing/2014/main" id="{541398D5-B0D5-5B59-54FA-31FD7B027AAC}"/>
                </a:ext>
              </a:extLst>
            </p:cNvPr>
            <p:cNvSpPr txBox="1"/>
            <p:nvPr/>
          </p:nvSpPr>
          <p:spPr bwMode="auto">
            <a:xfrm>
              <a:off x="916158" y="2404681"/>
              <a:ext cx="457473" cy="297328"/>
            </a:xfrm>
            <a:prstGeom prst="rect">
              <a:avLst/>
            </a:prstGeom>
            <a:noFill/>
          </p:spPr>
          <p:txBody>
            <a:bodyPr wrap="square" lIns="91440" tIns="45720" rIns="91440" bIns="45720">
              <a:spAutoFit/>
            </a:bodyPr>
            <a:lstStyle/>
            <a:p>
              <a:pPr marL="0" marR="0" lvl="0" indent="0" algn="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0.8</a:t>
              </a:r>
            </a:p>
          </p:txBody>
        </p:sp>
        <p:sp>
          <p:nvSpPr>
            <p:cNvPr id="110" name="TextBox 109">
              <a:extLst>
                <a:ext uri="{FF2B5EF4-FFF2-40B4-BE49-F238E27FC236}">
                  <a16:creationId xmlns:a16="http://schemas.microsoft.com/office/drawing/2014/main" id="{0C41F072-0F83-B34C-2D1A-8C07133E3622}"/>
                </a:ext>
              </a:extLst>
            </p:cNvPr>
            <p:cNvSpPr txBox="1"/>
            <p:nvPr/>
          </p:nvSpPr>
          <p:spPr bwMode="auto">
            <a:xfrm>
              <a:off x="916158" y="2855632"/>
              <a:ext cx="457473" cy="297328"/>
            </a:xfrm>
            <a:prstGeom prst="rect">
              <a:avLst/>
            </a:prstGeom>
            <a:noFill/>
          </p:spPr>
          <p:txBody>
            <a:bodyPr wrap="square" lIns="91440" tIns="45720" rIns="91440" bIns="45720">
              <a:spAutoFit/>
            </a:bodyPr>
            <a:lstStyle/>
            <a:p>
              <a:pPr marL="0" marR="0" lvl="0" indent="0" algn="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0.6</a:t>
              </a:r>
            </a:p>
          </p:txBody>
        </p:sp>
        <p:sp>
          <p:nvSpPr>
            <p:cNvPr id="111" name="TextBox 110">
              <a:extLst>
                <a:ext uri="{FF2B5EF4-FFF2-40B4-BE49-F238E27FC236}">
                  <a16:creationId xmlns:a16="http://schemas.microsoft.com/office/drawing/2014/main" id="{75BAA8B0-92D6-F1B8-CCAE-0BEF96519F80}"/>
                </a:ext>
              </a:extLst>
            </p:cNvPr>
            <p:cNvSpPr txBox="1"/>
            <p:nvPr/>
          </p:nvSpPr>
          <p:spPr bwMode="auto">
            <a:xfrm>
              <a:off x="916158" y="3306584"/>
              <a:ext cx="457473" cy="297328"/>
            </a:xfrm>
            <a:prstGeom prst="rect">
              <a:avLst/>
            </a:prstGeom>
            <a:noFill/>
          </p:spPr>
          <p:txBody>
            <a:bodyPr wrap="square" lIns="91440" tIns="45720" rIns="91440" bIns="45720">
              <a:spAutoFit/>
            </a:bodyPr>
            <a:lstStyle/>
            <a:p>
              <a:pPr marL="0" marR="0" lvl="0" indent="0" algn="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0.4</a:t>
              </a:r>
            </a:p>
          </p:txBody>
        </p:sp>
        <p:sp>
          <p:nvSpPr>
            <p:cNvPr id="112" name="TextBox 111">
              <a:extLst>
                <a:ext uri="{FF2B5EF4-FFF2-40B4-BE49-F238E27FC236}">
                  <a16:creationId xmlns:a16="http://schemas.microsoft.com/office/drawing/2014/main" id="{78E77609-9E67-F258-C794-546158FBAA31}"/>
                </a:ext>
              </a:extLst>
            </p:cNvPr>
            <p:cNvSpPr txBox="1"/>
            <p:nvPr/>
          </p:nvSpPr>
          <p:spPr bwMode="auto">
            <a:xfrm>
              <a:off x="916158" y="3757536"/>
              <a:ext cx="457473" cy="297328"/>
            </a:xfrm>
            <a:prstGeom prst="rect">
              <a:avLst/>
            </a:prstGeom>
            <a:noFill/>
          </p:spPr>
          <p:txBody>
            <a:bodyPr wrap="square" lIns="91440" tIns="45720" rIns="91440" bIns="45720">
              <a:spAutoFit/>
            </a:bodyPr>
            <a:lstStyle/>
            <a:p>
              <a:pPr marL="0" marR="0" lvl="0" indent="0" algn="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0.2</a:t>
              </a:r>
            </a:p>
          </p:txBody>
        </p:sp>
        <p:sp>
          <p:nvSpPr>
            <p:cNvPr id="113" name="TextBox 112">
              <a:extLst>
                <a:ext uri="{FF2B5EF4-FFF2-40B4-BE49-F238E27FC236}">
                  <a16:creationId xmlns:a16="http://schemas.microsoft.com/office/drawing/2014/main" id="{F98E2675-21A6-D7A2-1773-5B42EAFE095C}"/>
                </a:ext>
              </a:extLst>
            </p:cNvPr>
            <p:cNvSpPr txBox="1"/>
            <p:nvPr/>
          </p:nvSpPr>
          <p:spPr bwMode="auto">
            <a:xfrm>
              <a:off x="1013795" y="4208489"/>
              <a:ext cx="359836" cy="297328"/>
            </a:xfrm>
            <a:prstGeom prst="rect">
              <a:avLst/>
            </a:prstGeom>
            <a:noFill/>
          </p:spPr>
          <p:txBody>
            <a:bodyPr wrap="square" lIns="91440" tIns="45720" rIns="91440" bIns="45720">
              <a:spAutoFit/>
            </a:bodyPr>
            <a:lstStyle/>
            <a:p>
              <a:pPr marL="0" marR="0" lvl="0" indent="0" algn="r" defTabSz="121917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0</a:t>
              </a:r>
            </a:p>
          </p:txBody>
        </p:sp>
      </p:grpSp>
      <p:grpSp>
        <p:nvGrpSpPr>
          <p:cNvPr id="114" name="Group 113">
            <a:extLst>
              <a:ext uri="{FF2B5EF4-FFF2-40B4-BE49-F238E27FC236}">
                <a16:creationId xmlns:a16="http://schemas.microsoft.com/office/drawing/2014/main" id="{FDEB5A92-0705-CE69-6118-4BB9AC2BC925}"/>
              </a:ext>
            </a:extLst>
          </p:cNvPr>
          <p:cNvGrpSpPr/>
          <p:nvPr/>
        </p:nvGrpSpPr>
        <p:grpSpPr>
          <a:xfrm>
            <a:off x="6932296" y="4526883"/>
            <a:ext cx="4679863" cy="103776"/>
            <a:chOff x="1384936" y="4396256"/>
            <a:chExt cx="4095300" cy="65655"/>
          </a:xfrm>
        </p:grpSpPr>
        <p:cxnSp>
          <p:nvCxnSpPr>
            <p:cNvPr id="115" name="Straight Connector 114">
              <a:extLst>
                <a:ext uri="{FF2B5EF4-FFF2-40B4-BE49-F238E27FC236}">
                  <a16:creationId xmlns:a16="http://schemas.microsoft.com/office/drawing/2014/main" id="{05C7B187-F02B-885B-C3D3-C91BDF173BF4}"/>
                </a:ext>
              </a:extLst>
            </p:cNvPr>
            <p:cNvCxnSpPr>
              <a:cxnSpLocks/>
            </p:cNvCxnSpPr>
            <p:nvPr/>
          </p:nvCxnSpPr>
          <p:spPr>
            <a:xfrm>
              <a:off x="1384936" y="4396256"/>
              <a:ext cx="0" cy="65655"/>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116" name="Straight Connector 115">
              <a:extLst>
                <a:ext uri="{FF2B5EF4-FFF2-40B4-BE49-F238E27FC236}">
                  <a16:creationId xmlns:a16="http://schemas.microsoft.com/office/drawing/2014/main" id="{DE6F8B4B-081D-2D33-4A84-606C7ED25280}"/>
                </a:ext>
              </a:extLst>
            </p:cNvPr>
            <p:cNvCxnSpPr>
              <a:cxnSpLocks/>
            </p:cNvCxnSpPr>
            <p:nvPr/>
          </p:nvCxnSpPr>
          <p:spPr>
            <a:xfrm>
              <a:off x="1725693" y="4396256"/>
              <a:ext cx="0" cy="65655"/>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117" name="Straight Connector 116">
              <a:extLst>
                <a:ext uri="{FF2B5EF4-FFF2-40B4-BE49-F238E27FC236}">
                  <a16:creationId xmlns:a16="http://schemas.microsoft.com/office/drawing/2014/main" id="{DD01CBC9-23AA-F18D-E813-05CDF2DE8B57}"/>
                </a:ext>
              </a:extLst>
            </p:cNvPr>
            <p:cNvCxnSpPr>
              <a:cxnSpLocks/>
            </p:cNvCxnSpPr>
            <p:nvPr/>
          </p:nvCxnSpPr>
          <p:spPr>
            <a:xfrm>
              <a:off x="2407207" y="4396256"/>
              <a:ext cx="0" cy="65655"/>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118" name="Straight Connector 117">
              <a:extLst>
                <a:ext uri="{FF2B5EF4-FFF2-40B4-BE49-F238E27FC236}">
                  <a16:creationId xmlns:a16="http://schemas.microsoft.com/office/drawing/2014/main" id="{B4581A0F-616B-D442-7616-A5FA36FA4530}"/>
                </a:ext>
              </a:extLst>
            </p:cNvPr>
            <p:cNvCxnSpPr>
              <a:cxnSpLocks/>
            </p:cNvCxnSpPr>
            <p:nvPr/>
          </p:nvCxnSpPr>
          <p:spPr>
            <a:xfrm>
              <a:off x="3088721" y="4396256"/>
              <a:ext cx="0" cy="65655"/>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119" name="Straight Connector 118">
              <a:extLst>
                <a:ext uri="{FF2B5EF4-FFF2-40B4-BE49-F238E27FC236}">
                  <a16:creationId xmlns:a16="http://schemas.microsoft.com/office/drawing/2014/main" id="{62802888-2E0C-B1E1-3685-B50DF672A022}"/>
                </a:ext>
              </a:extLst>
            </p:cNvPr>
            <p:cNvCxnSpPr>
              <a:cxnSpLocks/>
            </p:cNvCxnSpPr>
            <p:nvPr/>
          </p:nvCxnSpPr>
          <p:spPr>
            <a:xfrm>
              <a:off x="3770235" y="4396256"/>
              <a:ext cx="0" cy="65655"/>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120" name="Straight Connector 119">
              <a:extLst>
                <a:ext uri="{FF2B5EF4-FFF2-40B4-BE49-F238E27FC236}">
                  <a16:creationId xmlns:a16="http://schemas.microsoft.com/office/drawing/2014/main" id="{20A206B4-826A-951D-2A2E-7E3EEB370E4E}"/>
                </a:ext>
              </a:extLst>
            </p:cNvPr>
            <p:cNvCxnSpPr>
              <a:cxnSpLocks/>
            </p:cNvCxnSpPr>
            <p:nvPr/>
          </p:nvCxnSpPr>
          <p:spPr>
            <a:xfrm>
              <a:off x="4451749" y="4396256"/>
              <a:ext cx="0" cy="65655"/>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121" name="Straight Connector 120">
              <a:extLst>
                <a:ext uri="{FF2B5EF4-FFF2-40B4-BE49-F238E27FC236}">
                  <a16:creationId xmlns:a16="http://schemas.microsoft.com/office/drawing/2014/main" id="{34A2B18B-7503-3A3B-8456-0A22DDC6C2D4}"/>
                </a:ext>
              </a:extLst>
            </p:cNvPr>
            <p:cNvCxnSpPr>
              <a:cxnSpLocks/>
            </p:cNvCxnSpPr>
            <p:nvPr/>
          </p:nvCxnSpPr>
          <p:spPr>
            <a:xfrm>
              <a:off x="5133268" y="4396256"/>
              <a:ext cx="0" cy="65655"/>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3EC8D76E-4834-E487-838E-09B849FCB229}"/>
                </a:ext>
              </a:extLst>
            </p:cNvPr>
            <p:cNvCxnSpPr>
              <a:cxnSpLocks/>
            </p:cNvCxnSpPr>
            <p:nvPr/>
          </p:nvCxnSpPr>
          <p:spPr>
            <a:xfrm>
              <a:off x="2066450" y="4396256"/>
              <a:ext cx="0" cy="65655"/>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8392E64-EA7E-9A78-0F51-C99A493E2B65}"/>
                </a:ext>
              </a:extLst>
            </p:cNvPr>
            <p:cNvCxnSpPr>
              <a:cxnSpLocks/>
            </p:cNvCxnSpPr>
            <p:nvPr/>
          </p:nvCxnSpPr>
          <p:spPr>
            <a:xfrm>
              <a:off x="2747964" y="4396256"/>
              <a:ext cx="0" cy="65655"/>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124" name="Straight Connector 123">
              <a:extLst>
                <a:ext uri="{FF2B5EF4-FFF2-40B4-BE49-F238E27FC236}">
                  <a16:creationId xmlns:a16="http://schemas.microsoft.com/office/drawing/2014/main" id="{C7B772DA-7BBA-E397-54E6-425E5E481B56}"/>
                </a:ext>
              </a:extLst>
            </p:cNvPr>
            <p:cNvCxnSpPr>
              <a:cxnSpLocks/>
            </p:cNvCxnSpPr>
            <p:nvPr/>
          </p:nvCxnSpPr>
          <p:spPr>
            <a:xfrm>
              <a:off x="3429478" y="4396256"/>
              <a:ext cx="0" cy="65655"/>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B895069B-7A0D-BBCF-B86C-18E173A36C31}"/>
                </a:ext>
              </a:extLst>
            </p:cNvPr>
            <p:cNvCxnSpPr>
              <a:cxnSpLocks/>
            </p:cNvCxnSpPr>
            <p:nvPr/>
          </p:nvCxnSpPr>
          <p:spPr>
            <a:xfrm>
              <a:off x="4110992" y="4396256"/>
              <a:ext cx="0" cy="65655"/>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126" name="Straight Connector 125">
              <a:extLst>
                <a:ext uri="{FF2B5EF4-FFF2-40B4-BE49-F238E27FC236}">
                  <a16:creationId xmlns:a16="http://schemas.microsoft.com/office/drawing/2014/main" id="{E38DBD4D-4C07-E9D4-5515-860D892539B7}"/>
                </a:ext>
              </a:extLst>
            </p:cNvPr>
            <p:cNvCxnSpPr>
              <a:cxnSpLocks/>
            </p:cNvCxnSpPr>
            <p:nvPr/>
          </p:nvCxnSpPr>
          <p:spPr>
            <a:xfrm>
              <a:off x="4792506" y="4396256"/>
              <a:ext cx="0" cy="65655"/>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127" name="Straight Connector 126">
              <a:extLst>
                <a:ext uri="{FF2B5EF4-FFF2-40B4-BE49-F238E27FC236}">
                  <a16:creationId xmlns:a16="http://schemas.microsoft.com/office/drawing/2014/main" id="{A686665D-865C-616C-CBFE-DCFADA7B77D1}"/>
                </a:ext>
              </a:extLst>
            </p:cNvPr>
            <p:cNvCxnSpPr>
              <a:cxnSpLocks/>
            </p:cNvCxnSpPr>
            <p:nvPr/>
          </p:nvCxnSpPr>
          <p:spPr>
            <a:xfrm>
              <a:off x="5480236" y="4396256"/>
              <a:ext cx="0" cy="65655"/>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32" name="Group 131">
            <a:extLst>
              <a:ext uri="{FF2B5EF4-FFF2-40B4-BE49-F238E27FC236}">
                <a16:creationId xmlns:a16="http://schemas.microsoft.com/office/drawing/2014/main" id="{161F8E45-D3C9-EEF9-5823-E99DFEA60CF4}"/>
              </a:ext>
            </a:extLst>
          </p:cNvPr>
          <p:cNvGrpSpPr/>
          <p:nvPr/>
        </p:nvGrpSpPr>
        <p:grpSpPr>
          <a:xfrm>
            <a:off x="6860100" y="2273069"/>
            <a:ext cx="74758" cy="2253813"/>
            <a:chOff x="1309245" y="2142442"/>
            <a:chExt cx="74758" cy="2253813"/>
          </a:xfrm>
        </p:grpSpPr>
        <p:cxnSp>
          <p:nvCxnSpPr>
            <p:cNvPr id="133" name="Straight Connector 132">
              <a:extLst>
                <a:ext uri="{FF2B5EF4-FFF2-40B4-BE49-F238E27FC236}">
                  <a16:creationId xmlns:a16="http://schemas.microsoft.com/office/drawing/2014/main" id="{C7D6C961-5B77-EE4F-1F4F-7741E55DE060}"/>
                </a:ext>
              </a:extLst>
            </p:cNvPr>
            <p:cNvCxnSpPr>
              <a:cxnSpLocks/>
            </p:cNvCxnSpPr>
            <p:nvPr/>
          </p:nvCxnSpPr>
          <p:spPr>
            <a:xfrm flipH="1">
              <a:off x="1309245" y="2142442"/>
              <a:ext cx="74758" cy="0"/>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134" name="Straight Connector 133">
              <a:extLst>
                <a:ext uri="{FF2B5EF4-FFF2-40B4-BE49-F238E27FC236}">
                  <a16:creationId xmlns:a16="http://schemas.microsoft.com/office/drawing/2014/main" id="{4027F245-3DDB-4865-AEEB-A7A5F58180A0}"/>
                </a:ext>
              </a:extLst>
            </p:cNvPr>
            <p:cNvCxnSpPr>
              <a:cxnSpLocks/>
            </p:cNvCxnSpPr>
            <p:nvPr/>
          </p:nvCxnSpPr>
          <p:spPr>
            <a:xfrm flipH="1">
              <a:off x="1309245" y="2593205"/>
              <a:ext cx="74758" cy="0"/>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135" name="Straight Connector 134">
              <a:extLst>
                <a:ext uri="{FF2B5EF4-FFF2-40B4-BE49-F238E27FC236}">
                  <a16:creationId xmlns:a16="http://schemas.microsoft.com/office/drawing/2014/main" id="{C23FFC02-32F7-1491-5FDD-0BEE7AC2DBA5}"/>
                </a:ext>
              </a:extLst>
            </p:cNvPr>
            <p:cNvCxnSpPr>
              <a:cxnSpLocks/>
            </p:cNvCxnSpPr>
            <p:nvPr/>
          </p:nvCxnSpPr>
          <p:spPr>
            <a:xfrm flipH="1">
              <a:off x="1309245" y="3043968"/>
              <a:ext cx="74758" cy="0"/>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136" name="Straight Connector 135">
              <a:extLst>
                <a:ext uri="{FF2B5EF4-FFF2-40B4-BE49-F238E27FC236}">
                  <a16:creationId xmlns:a16="http://schemas.microsoft.com/office/drawing/2014/main" id="{4B7E6201-A350-CD95-9ED8-BE133B3BBFBB}"/>
                </a:ext>
              </a:extLst>
            </p:cNvPr>
            <p:cNvCxnSpPr>
              <a:cxnSpLocks/>
            </p:cNvCxnSpPr>
            <p:nvPr/>
          </p:nvCxnSpPr>
          <p:spPr>
            <a:xfrm flipH="1">
              <a:off x="1309245" y="3494730"/>
              <a:ext cx="74758" cy="0"/>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137" name="Straight Connector 136">
              <a:extLst>
                <a:ext uri="{FF2B5EF4-FFF2-40B4-BE49-F238E27FC236}">
                  <a16:creationId xmlns:a16="http://schemas.microsoft.com/office/drawing/2014/main" id="{46A22B41-319E-1A2C-E034-637FCE4FBD97}"/>
                </a:ext>
              </a:extLst>
            </p:cNvPr>
            <p:cNvCxnSpPr>
              <a:cxnSpLocks/>
            </p:cNvCxnSpPr>
            <p:nvPr/>
          </p:nvCxnSpPr>
          <p:spPr>
            <a:xfrm flipH="1">
              <a:off x="1309245" y="3945493"/>
              <a:ext cx="74758" cy="0"/>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138" name="Straight Connector 137">
              <a:extLst>
                <a:ext uri="{FF2B5EF4-FFF2-40B4-BE49-F238E27FC236}">
                  <a16:creationId xmlns:a16="http://schemas.microsoft.com/office/drawing/2014/main" id="{CBD13DB1-291A-2743-9E33-3AF18327F513}"/>
                </a:ext>
              </a:extLst>
            </p:cNvPr>
            <p:cNvCxnSpPr>
              <a:cxnSpLocks/>
            </p:cNvCxnSpPr>
            <p:nvPr/>
          </p:nvCxnSpPr>
          <p:spPr>
            <a:xfrm flipH="1">
              <a:off x="1309245" y="4396255"/>
              <a:ext cx="74758" cy="0"/>
            </a:xfrm>
            <a:prstGeom prst="lin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grpSp>
      <p:sp>
        <p:nvSpPr>
          <p:cNvPr id="139" name="TextBox 138">
            <a:extLst>
              <a:ext uri="{FF2B5EF4-FFF2-40B4-BE49-F238E27FC236}">
                <a16:creationId xmlns:a16="http://schemas.microsoft.com/office/drawing/2014/main" id="{33B93B1A-2FD7-0C11-5E86-ABEF8FEA4399}"/>
              </a:ext>
            </a:extLst>
          </p:cNvPr>
          <p:cNvSpPr txBox="1"/>
          <p:nvPr/>
        </p:nvSpPr>
        <p:spPr bwMode="auto">
          <a:xfrm>
            <a:off x="9026926" y="4729839"/>
            <a:ext cx="474809" cy="338554"/>
          </a:xfrm>
          <a:prstGeom prst="rect">
            <a:avLst/>
          </a:prstGeom>
          <a:noFill/>
        </p:spPr>
        <p:txBody>
          <a:bodyPr wrap="none" lIns="91440" tIns="45720" rIns="91440" bIns="45720">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Mo</a:t>
            </a:r>
          </a:p>
        </p:txBody>
      </p:sp>
      <p:sp>
        <p:nvSpPr>
          <p:cNvPr id="140" name="Freeform: Shape 70">
            <a:extLst>
              <a:ext uri="{FF2B5EF4-FFF2-40B4-BE49-F238E27FC236}">
                <a16:creationId xmlns:a16="http://schemas.microsoft.com/office/drawing/2014/main" id="{4BDE4EBB-D5EC-BFD1-4B10-0D0EF1A74455}"/>
              </a:ext>
            </a:extLst>
          </p:cNvPr>
          <p:cNvSpPr/>
          <p:nvPr/>
        </p:nvSpPr>
        <p:spPr>
          <a:xfrm>
            <a:off x="6934623" y="2273069"/>
            <a:ext cx="4790017" cy="2253813"/>
          </a:xfrm>
          <a:custGeom>
            <a:avLst/>
            <a:gdLst>
              <a:gd name="connsiteX0" fmla="*/ 0 w 4716966"/>
              <a:gd name="connsiteY0" fmla="*/ 0 h 3367668"/>
              <a:gd name="connsiteX1" fmla="*/ 0 w 4716966"/>
              <a:gd name="connsiteY1" fmla="*/ 3367668 h 3367668"/>
              <a:gd name="connsiteX2" fmla="*/ 4716966 w 4716966"/>
              <a:gd name="connsiteY2" fmla="*/ 3367668 h 3367668"/>
            </a:gdLst>
            <a:ahLst/>
            <a:cxnLst>
              <a:cxn ang="0">
                <a:pos x="connsiteX0" y="connsiteY0"/>
              </a:cxn>
              <a:cxn ang="0">
                <a:pos x="connsiteX1" y="connsiteY1"/>
              </a:cxn>
              <a:cxn ang="0">
                <a:pos x="connsiteX2" y="connsiteY2"/>
              </a:cxn>
            </a:cxnLst>
            <a:rect l="l" t="t" r="r" b="b"/>
            <a:pathLst>
              <a:path w="4716966" h="3367668">
                <a:moveTo>
                  <a:pt x="0" y="0"/>
                </a:moveTo>
                <a:lnTo>
                  <a:pt x="0" y="3367668"/>
                </a:lnTo>
                <a:lnTo>
                  <a:pt x="4716966" y="3367668"/>
                </a:ln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grpSp>
        <p:nvGrpSpPr>
          <p:cNvPr id="141" name="Group 140">
            <a:extLst>
              <a:ext uri="{FF2B5EF4-FFF2-40B4-BE49-F238E27FC236}">
                <a16:creationId xmlns:a16="http://schemas.microsoft.com/office/drawing/2014/main" id="{B7FDB593-68E1-2117-288C-819F8951DE03}"/>
              </a:ext>
            </a:extLst>
          </p:cNvPr>
          <p:cNvGrpSpPr/>
          <p:nvPr/>
        </p:nvGrpSpPr>
        <p:grpSpPr>
          <a:xfrm>
            <a:off x="6708133" y="5191821"/>
            <a:ext cx="5152947" cy="590931"/>
            <a:chOff x="1193468" y="4441459"/>
            <a:chExt cx="4493751" cy="590931"/>
          </a:xfrm>
        </p:grpSpPr>
        <p:sp>
          <p:nvSpPr>
            <p:cNvPr id="142" name="TextBox 141">
              <a:extLst>
                <a:ext uri="{FF2B5EF4-FFF2-40B4-BE49-F238E27FC236}">
                  <a16:creationId xmlns:a16="http://schemas.microsoft.com/office/drawing/2014/main" id="{ECE28C98-AAD8-E924-1215-6983B163D88B}"/>
                </a:ext>
              </a:extLst>
            </p:cNvPr>
            <p:cNvSpPr txBox="1"/>
            <p:nvPr/>
          </p:nvSpPr>
          <p:spPr bwMode="auto">
            <a:xfrm>
              <a:off x="1193468" y="4441459"/>
              <a:ext cx="390584" cy="590931"/>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15</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113</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138</a:t>
              </a:r>
            </a:p>
          </p:txBody>
        </p:sp>
        <p:sp>
          <p:nvSpPr>
            <p:cNvPr id="143" name="TextBox 142">
              <a:extLst>
                <a:ext uri="{FF2B5EF4-FFF2-40B4-BE49-F238E27FC236}">
                  <a16:creationId xmlns:a16="http://schemas.microsoft.com/office/drawing/2014/main" id="{CC082B56-0669-CA84-63A9-2223A09C9313}"/>
                </a:ext>
              </a:extLst>
            </p:cNvPr>
            <p:cNvSpPr txBox="1"/>
            <p:nvPr/>
          </p:nvSpPr>
          <p:spPr bwMode="auto">
            <a:xfrm>
              <a:off x="1536771" y="4441459"/>
              <a:ext cx="376148" cy="590931"/>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14</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106</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120</a:t>
              </a:r>
            </a:p>
          </p:txBody>
        </p:sp>
        <p:sp>
          <p:nvSpPr>
            <p:cNvPr id="144" name="TextBox 143">
              <a:extLst>
                <a:ext uri="{FF2B5EF4-FFF2-40B4-BE49-F238E27FC236}">
                  <a16:creationId xmlns:a16="http://schemas.microsoft.com/office/drawing/2014/main" id="{367621BC-3DDA-A5BA-1B0F-F27A49B7BC0B}"/>
                </a:ext>
              </a:extLst>
            </p:cNvPr>
            <p:cNvSpPr txBox="1"/>
            <p:nvPr/>
          </p:nvSpPr>
          <p:spPr bwMode="auto">
            <a:xfrm>
              <a:off x="2577342" y="4441459"/>
              <a:ext cx="341413" cy="590931"/>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10</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80</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90</a:t>
              </a:r>
            </a:p>
          </p:txBody>
        </p:sp>
        <p:sp>
          <p:nvSpPr>
            <p:cNvPr id="145" name="TextBox 144">
              <a:extLst>
                <a:ext uri="{FF2B5EF4-FFF2-40B4-BE49-F238E27FC236}">
                  <a16:creationId xmlns:a16="http://schemas.microsoft.com/office/drawing/2014/main" id="{782EC48D-7422-FB27-78AB-F03F4FFE9BCF}"/>
                </a:ext>
              </a:extLst>
            </p:cNvPr>
            <p:cNvSpPr txBox="1"/>
            <p:nvPr/>
          </p:nvSpPr>
          <p:spPr bwMode="auto">
            <a:xfrm>
              <a:off x="3186586" y="4441459"/>
              <a:ext cx="478051" cy="590931"/>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7</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65</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72</a:t>
              </a:r>
            </a:p>
          </p:txBody>
        </p:sp>
        <p:sp>
          <p:nvSpPr>
            <p:cNvPr id="146" name="TextBox 145">
              <a:extLst>
                <a:ext uri="{FF2B5EF4-FFF2-40B4-BE49-F238E27FC236}">
                  <a16:creationId xmlns:a16="http://schemas.microsoft.com/office/drawing/2014/main" id="{8B000E8B-0215-7702-EFBA-8239D46FC14C}"/>
                </a:ext>
              </a:extLst>
            </p:cNvPr>
            <p:cNvSpPr txBox="1"/>
            <p:nvPr/>
          </p:nvSpPr>
          <p:spPr bwMode="auto">
            <a:xfrm>
              <a:off x="3533092" y="4441459"/>
              <a:ext cx="455831" cy="590931"/>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7</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52</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59</a:t>
              </a:r>
            </a:p>
          </p:txBody>
        </p:sp>
        <p:sp>
          <p:nvSpPr>
            <p:cNvPr id="147" name="TextBox 146">
              <a:extLst>
                <a:ext uri="{FF2B5EF4-FFF2-40B4-BE49-F238E27FC236}">
                  <a16:creationId xmlns:a16="http://schemas.microsoft.com/office/drawing/2014/main" id="{BAACB200-0BC9-6D80-4816-8030F7207416}"/>
                </a:ext>
              </a:extLst>
            </p:cNvPr>
            <p:cNvSpPr txBox="1"/>
            <p:nvPr/>
          </p:nvSpPr>
          <p:spPr bwMode="auto">
            <a:xfrm>
              <a:off x="3867193" y="4441459"/>
              <a:ext cx="451015" cy="590931"/>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5</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43</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48</a:t>
              </a:r>
            </a:p>
          </p:txBody>
        </p:sp>
        <p:sp>
          <p:nvSpPr>
            <p:cNvPr id="148" name="TextBox 147">
              <a:extLst>
                <a:ext uri="{FF2B5EF4-FFF2-40B4-BE49-F238E27FC236}">
                  <a16:creationId xmlns:a16="http://schemas.microsoft.com/office/drawing/2014/main" id="{3FC4B83B-14DE-1E0D-8B88-B8608EA1C187}"/>
                </a:ext>
              </a:extLst>
            </p:cNvPr>
            <p:cNvSpPr txBox="1"/>
            <p:nvPr/>
          </p:nvSpPr>
          <p:spPr bwMode="auto">
            <a:xfrm>
              <a:off x="4860371" y="4441459"/>
              <a:ext cx="476421" cy="590931"/>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a:t>
              </a:r>
            </a:p>
          </p:txBody>
        </p:sp>
        <p:sp>
          <p:nvSpPr>
            <p:cNvPr id="149" name="TextBox 148">
              <a:extLst>
                <a:ext uri="{FF2B5EF4-FFF2-40B4-BE49-F238E27FC236}">
                  <a16:creationId xmlns:a16="http://schemas.microsoft.com/office/drawing/2014/main" id="{CB8922F4-BDFB-0360-D365-6C97C568C5F0}"/>
                </a:ext>
              </a:extLst>
            </p:cNvPr>
            <p:cNvSpPr txBox="1"/>
            <p:nvPr/>
          </p:nvSpPr>
          <p:spPr bwMode="auto">
            <a:xfrm>
              <a:off x="1861355" y="4441459"/>
              <a:ext cx="404251" cy="590931"/>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13</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94</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107</a:t>
              </a:r>
            </a:p>
          </p:txBody>
        </p:sp>
        <p:sp>
          <p:nvSpPr>
            <p:cNvPr id="150" name="TextBox 149">
              <a:extLst>
                <a:ext uri="{FF2B5EF4-FFF2-40B4-BE49-F238E27FC236}">
                  <a16:creationId xmlns:a16="http://schemas.microsoft.com/office/drawing/2014/main" id="{530C7034-A336-2D8E-A7B4-8DE0809C6C61}"/>
                </a:ext>
              </a:extLst>
            </p:cNvPr>
            <p:cNvSpPr txBox="1"/>
            <p:nvPr/>
          </p:nvSpPr>
          <p:spPr bwMode="auto">
            <a:xfrm>
              <a:off x="2206378" y="4441459"/>
              <a:ext cx="405262" cy="590931"/>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13</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87</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100</a:t>
              </a:r>
            </a:p>
          </p:txBody>
        </p:sp>
        <p:sp>
          <p:nvSpPr>
            <p:cNvPr id="151" name="TextBox 150">
              <a:extLst>
                <a:ext uri="{FF2B5EF4-FFF2-40B4-BE49-F238E27FC236}">
                  <a16:creationId xmlns:a16="http://schemas.microsoft.com/office/drawing/2014/main" id="{5A7DFB25-27EF-7FE3-2008-C0BCF8090EED}"/>
                </a:ext>
              </a:extLst>
            </p:cNvPr>
            <p:cNvSpPr txBox="1"/>
            <p:nvPr/>
          </p:nvSpPr>
          <p:spPr bwMode="auto">
            <a:xfrm>
              <a:off x="2835338" y="4441459"/>
              <a:ext cx="496504" cy="590931"/>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8</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71</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79</a:t>
              </a:r>
            </a:p>
          </p:txBody>
        </p:sp>
        <p:sp>
          <p:nvSpPr>
            <p:cNvPr id="152" name="TextBox 151">
              <a:extLst>
                <a:ext uri="{FF2B5EF4-FFF2-40B4-BE49-F238E27FC236}">
                  <a16:creationId xmlns:a16="http://schemas.microsoft.com/office/drawing/2014/main" id="{70C3EBFA-07C9-215B-C522-02EBDBA07A67}"/>
                </a:ext>
              </a:extLst>
            </p:cNvPr>
            <p:cNvSpPr txBox="1"/>
            <p:nvPr/>
          </p:nvSpPr>
          <p:spPr bwMode="auto">
            <a:xfrm>
              <a:off x="4192007" y="4441459"/>
              <a:ext cx="475026" cy="590931"/>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24</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26</a:t>
              </a:r>
            </a:p>
          </p:txBody>
        </p:sp>
        <p:sp>
          <p:nvSpPr>
            <p:cNvPr id="153" name="TextBox 152">
              <a:extLst>
                <a:ext uri="{FF2B5EF4-FFF2-40B4-BE49-F238E27FC236}">
                  <a16:creationId xmlns:a16="http://schemas.microsoft.com/office/drawing/2014/main" id="{01CC6E5B-8306-5971-BCC7-CB92EE698E91}"/>
                </a:ext>
              </a:extLst>
            </p:cNvPr>
            <p:cNvSpPr txBox="1"/>
            <p:nvPr/>
          </p:nvSpPr>
          <p:spPr bwMode="auto">
            <a:xfrm>
              <a:off x="4530509" y="4441459"/>
              <a:ext cx="463043" cy="590931"/>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14</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14</a:t>
              </a:r>
            </a:p>
          </p:txBody>
        </p:sp>
        <p:sp>
          <p:nvSpPr>
            <p:cNvPr id="154" name="TextBox 153">
              <a:extLst>
                <a:ext uri="{FF2B5EF4-FFF2-40B4-BE49-F238E27FC236}">
                  <a16:creationId xmlns:a16="http://schemas.microsoft.com/office/drawing/2014/main" id="{D2E40417-2437-E4BC-B7FC-390025F90883}"/>
                </a:ext>
              </a:extLst>
            </p:cNvPr>
            <p:cNvSpPr txBox="1"/>
            <p:nvPr/>
          </p:nvSpPr>
          <p:spPr bwMode="auto">
            <a:xfrm>
              <a:off x="5210798" y="4441459"/>
              <a:ext cx="476421" cy="590931"/>
            </a:xfrm>
            <a:prstGeom prst="rect">
              <a:avLst/>
            </a:prstGeom>
            <a:noFill/>
          </p:spPr>
          <p:txBody>
            <a:bodyPr wrap="square" lIns="91440" tIns="45720" rIns="91440" bIns="45720">
              <a:spAutoFit/>
            </a:bodyPr>
            <a:lstStyle/>
            <a:p>
              <a:pPr marL="0" marR="0" lvl="0" indent="0" algn="ctr" defTabSz="1219170" rtl="0" eaLnBrk="0" fontAlgn="base" latinLnBrk="0" hangingPunct="0">
                <a:lnSpc>
                  <a:spcPct val="9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p>
            <a:p>
              <a:pPr marL="0" marR="0" lvl="0" indent="0" algn="ct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p>
          </p:txBody>
        </p:sp>
      </p:grpSp>
      <p:grpSp>
        <p:nvGrpSpPr>
          <p:cNvPr id="155" name="Group 154">
            <a:extLst>
              <a:ext uri="{FF2B5EF4-FFF2-40B4-BE49-F238E27FC236}">
                <a16:creationId xmlns:a16="http://schemas.microsoft.com/office/drawing/2014/main" id="{74401115-42E2-A92D-F68B-13D17E3F6395}"/>
              </a:ext>
            </a:extLst>
          </p:cNvPr>
          <p:cNvGrpSpPr/>
          <p:nvPr/>
        </p:nvGrpSpPr>
        <p:grpSpPr>
          <a:xfrm>
            <a:off x="8520315" y="1792666"/>
            <a:ext cx="3284200" cy="870688"/>
            <a:chOff x="3189951" y="2032921"/>
            <a:chExt cx="3284200" cy="870688"/>
          </a:xfrm>
        </p:grpSpPr>
        <p:cxnSp>
          <p:nvCxnSpPr>
            <p:cNvPr id="156" name="Straight Connector 155">
              <a:extLst>
                <a:ext uri="{FF2B5EF4-FFF2-40B4-BE49-F238E27FC236}">
                  <a16:creationId xmlns:a16="http://schemas.microsoft.com/office/drawing/2014/main" id="{0FBA2CD1-6408-2DA1-B3A7-F899B756C3FB}"/>
                </a:ext>
              </a:extLst>
            </p:cNvPr>
            <p:cNvCxnSpPr>
              <a:cxnSpLocks/>
            </p:cNvCxnSpPr>
            <p:nvPr/>
          </p:nvCxnSpPr>
          <p:spPr bwMode="auto">
            <a:xfrm>
              <a:off x="3189951" y="2282438"/>
              <a:ext cx="404803" cy="1"/>
            </a:xfrm>
            <a:prstGeom prst="line">
              <a:avLst/>
            </a:prstGeom>
            <a:noFill/>
            <a:ln w="28575" cap="flat" cmpd="sng" algn="ctr">
              <a:solidFill>
                <a:schemeClr val="accent1"/>
              </a:solidFill>
              <a:prstDash val="solid"/>
              <a:round/>
              <a:headEnd type="none" w="med" len="med"/>
              <a:tailEnd type="none" w="med" len="med"/>
            </a:ln>
            <a:effectLst/>
          </p:spPr>
        </p:cxnSp>
        <p:cxnSp>
          <p:nvCxnSpPr>
            <p:cNvPr id="157" name="Straight Connector 156">
              <a:extLst>
                <a:ext uri="{FF2B5EF4-FFF2-40B4-BE49-F238E27FC236}">
                  <a16:creationId xmlns:a16="http://schemas.microsoft.com/office/drawing/2014/main" id="{0833AFA6-0854-477E-8A21-7B2B2B179EE9}"/>
                </a:ext>
              </a:extLst>
            </p:cNvPr>
            <p:cNvCxnSpPr>
              <a:cxnSpLocks/>
            </p:cNvCxnSpPr>
            <p:nvPr/>
          </p:nvCxnSpPr>
          <p:spPr bwMode="auto">
            <a:xfrm>
              <a:off x="3189951" y="2432841"/>
              <a:ext cx="404803" cy="1"/>
            </a:xfrm>
            <a:prstGeom prst="line">
              <a:avLst/>
            </a:prstGeom>
            <a:noFill/>
            <a:ln w="28575" cap="flat" cmpd="sng" algn="ctr">
              <a:solidFill>
                <a:schemeClr val="accent3"/>
              </a:solidFill>
              <a:prstDash val="solid"/>
              <a:round/>
              <a:headEnd type="none" w="med" len="med"/>
              <a:tailEnd type="none" w="med" len="med"/>
            </a:ln>
            <a:effectLst/>
          </p:spPr>
        </p:cxnSp>
        <p:cxnSp>
          <p:nvCxnSpPr>
            <p:cNvPr id="158" name="Straight Connector 157">
              <a:extLst>
                <a:ext uri="{FF2B5EF4-FFF2-40B4-BE49-F238E27FC236}">
                  <a16:creationId xmlns:a16="http://schemas.microsoft.com/office/drawing/2014/main" id="{F14851AA-39E0-273C-DEC1-27635B5302D4}"/>
                </a:ext>
              </a:extLst>
            </p:cNvPr>
            <p:cNvCxnSpPr>
              <a:cxnSpLocks/>
            </p:cNvCxnSpPr>
            <p:nvPr/>
          </p:nvCxnSpPr>
          <p:spPr bwMode="auto">
            <a:xfrm>
              <a:off x="3189951" y="2599755"/>
              <a:ext cx="404803" cy="1"/>
            </a:xfrm>
            <a:prstGeom prst="line">
              <a:avLst/>
            </a:prstGeom>
            <a:noFill/>
            <a:ln w="28575" cap="flat" cmpd="sng" algn="ctr">
              <a:solidFill>
                <a:schemeClr val="accent4"/>
              </a:solidFill>
              <a:prstDash val="solid"/>
              <a:round/>
              <a:headEnd type="none" w="med" len="med"/>
              <a:tailEnd type="none" w="med" len="med"/>
            </a:ln>
            <a:effectLst/>
          </p:spPr>
        </p:cxnSp>
        <p:sp>
          <p:nvSpPr>
            <p:cNvPr id="159" name="TextBox 158">
              <a:extLst>
                <a:ext uri="{FF2B5EF4-FFF2-40B4-BE49-F238E27FC236}">
                  <a16:creationId xmlns:a16="http://schemas.microsoft.com/office/drawing/2014/main" id="{5D99C71E-5FBE-845B-B840-15CE6026E19E}"/>
                </a:ext>
              </a:extLst>
            </p:cNvPr>
            <p:cNvSpPr txBox="1"/>
            <p:nvPr/>
          </p:nvSpPr>
          <p:spPr bwMode="auto">
            <a:xfrm>
              <a:off x="3578743" y="2032921"/>
              <a:ext cx="2895408" cy="870688"/>
            </a:xfrm>
            <a:prstGeom prst="rect">
              <a:avLst/>
            </a:prstGeom>
            <a:noFill/>
          </p:spPr>
          <p:txBody>
            <a:bodyPr wrap="square" lIns="91440" tIns="45720" rIns="91440" bIns="45720">
              <a:spAutoFit/>
            </a:bodyPr>
            <a:lstStyle/>
            <a:p>
              <a:pPr marL="0" marR="0" lvl="0" indent="0" algn="l" defTabSz="1219170" rtl="0" eaLnBrk="0" fontAlgn="base" latinLnBrk="0" hangingPunct="0">
                <a:lnSpc>
                  <a:spcPts val="1200"/>
                </a:lnSpc>
                <a:spcBef>
                  <a:spcPct val="0"/>
                </a:spcBef>
                <a:spcAft>
                  <a:spcPct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Median, Mo (95% CI)</a:t>
              </a:r>
            </a:p>
            <a:p>
              <a:pPr marL="0" marR="0" lvl="0" indent="0" algn="l" defTabSz="1219170" rtl="0" eaLnBrk="0" fontAlgn="base" latinLnBrk="0" hangingPunct="0">
                <a:lnSpc>
                  <a:spcPts val="1200"/>
                </a:lnSpc>
                <a:spcBef>
                  <a:spcPct val="0"/>
                </a:spcBef>
                <a:spcAft>
                  <a:spcPct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3                                  </a:t>
              </a:r>
              <a:r>
                <a:rPr kumimoji="0" lang="en-US" sz="14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22.0</a:t>
              </a:r>
              <a:r>
                <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 (10.0-NE)</a:t>
              </a:r>
            </a:p>
            <a:p>
              <a:pPr marL="0" marR="0" lvl="0" indent="0" algn="l" defTabSz="1219170" rtl="0" eaLnBrk="0" fontAlgn="base" latinLnBrk="0" hangingPunct="0">
                <a:lnSpc>
                  <a:spcPts val="1200"/>
                </a:lnSpc>
                <a:spcBef>
                  <a:spcPct val="0"/>
                </a:spcBef>
                <a:spcAft>
                  <a:spcPct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≥4                                </a:t>
              </a:r>
              <a:r>
                <a:rPr kumimoji="0" lang="en-US" sz="14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25.2</a:t>
              </a:r>
              <a:r>
                <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 (19.9-NE)</a:t>
              </a:r>
            </a:p>
            <a:p>
              <a:pPr marL="0" marR="0" lvl="0" indent="0" algn="l" defTabSz="1219170" rtl="0" eaLnBrk="0" fontAlgn="base" latinLnBrk="0" hangingPunct="0">
                <a:lnSpc>
                  <a:spcPts val="1200"/>
                </a:lnSpc>
                <a:spcBef>
                  <a:spcPct val="0"/>
                </a:spcBef>
                <a:spcAft>
                  <a:spcPct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All Ide-cel treated    </a:t>
              </a:r>
              <a:r>
                <a:rPr kumimoji="0" lang="en-US" sz="14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24.8</a:t>
              </a:r>
              <a:r>
                <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 (19.9-31.2)</a:t>
              </a:r>
            </a:p>
            <a:p>
              <a:pPr marL="0" marR="0" lvl="0" indent="0" algn="l" defTabSz="1219170" rtl="0" eaLnBrk="0" fontAlgn="base" latinLnBrk="0" hangingPunct="0">
                <a:lnSpc>
                  <a:spcPts val="1200"/>
                </a:lnSpc>
                <a:spcBef>
                  <a:spcPct val="0"/>
                </a:spcBef>
                <a:spcAft>
                  <a:spcPct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grpSp>
      <p:sp>
        <p:nvSpPr>
          <p:cNvPr id="6" name="TextBox 5">
            <a:extLst>
              <a:ext uri="{FF2B5EF4-FFF2-40B4-BE49-F238E27FC236}">
                <a16:creationId xmlns:a16="http://schemas.microsoft.com/office/drawing/2014/main" id="{AF500B38-2DC1-D312-121C-33981E21E3C6}"/>
              </a:ext>
            </a:extLst>
          </p:cNvPr>
          <p:cNvSpPr txBox="1"/>
          <p:nvPr/>
        </p:nvSpPr>
        <p:spPr bwMode="auto">
          <a:xfrm>
            <a:off x="8390826" y="2423863"/>
            <a:ext cx="131478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12-mo OS: 78%</a:t>
            </a:r>
          </a:p>
        </p:txBody>
      </p:sp>
      <p:sp>
        <p:nvSpPr>
          <p:cNvPr id="160" name="TextBox 159">
            <a:extLst>
              <a:ext uri="{FF2B5EF4-FFF2-40B4-BE49-F238E27FC236}">
                <a16:creationId xmlns:a16="http://schemas.microsoft.com/office/drawing/2014/main" id="{4FDA2D4E-E927-D64C-3DDB-166D26287C49}"/>
              </a:ext>
            </a:extLst>
          </p:cNvPr>
          <p:cNvSpPr txBox="1"/>
          <p:nvPr/>
        </p:nvSpPr>
        <p:spPr bwMode="auto">
          <a:xfrm>
            <a:off x="9190457" y="2728545"/>
            <a:ext cx="131478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18-mo OS: 65%</a:t>
            </a:r>
          </a:p>
        </p:txBody>
      </p:sp>
      <p:sp>
        <p:nvSpPr>
          <p:cNvPr id="161" name="TextBox 160">
            <a:extLst>
              <a:ext uri="{FF2B5EF4-FFF2-40B4-BE49-F238E27FC236}">
                <a16:creationId xmlns:a16="http://schemas.microsoft.com/office/drawing/2014/main" id="{1B3BFB5A-9595-9693-594B-A878634053FA}"/>
              </a:ext>
            </a:extLst>
          </p:cNvPr>
          <p:cNvSpPr txBox="1"/>
          <p:nvPr/>
        </p:nvSpPr>
        <p:spPr bwMode="auto">
          <a:xfrm>
            <a:off x="9943741" y="3000482"/>
            <a:ext cx="131478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24 mo</a:t>
            </a:r>
            <a:r>
              <a:rPr lang="en-US" sz="1400" b="1" dirty="0">
                <a:solidFill>
                  <a:srgbClr val="000000"/>
                </a:solidFill>
                <a:latin typeface="Calibri" panose="020F0502020204030204" pitchFamily="34" charset="0"/>
              </a:rPr>
              <a:t>-</a:t>
            </a: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OS: 51%</a:t>
            </a:r>
          </a:p>
        </p:txBody>
      </p:sp>
      <p:grpSp>
        <p:nvGrpSpPr>
          <p:cNvPr id="103" name="Group 102">
            <a:extLst>
              <a:ext uri="{FF2B5EF4-FFF2-40B4-BE49-F238E27FC236}">
                <a16:creationId xmlns:a16="http://schemas.microsoft.com/office/drawing/2014/main" id="{8B926C1C-7FEE-2BD0-CA30-E6CE66891A7B}"/>
              </a:ext>
            </a:extLst>
          </p:cNvPr>
          <p:cNvGrpSpPr/>
          <p:nvPr/>
        </p:nvGrpSpPr>
        <p:grpSpPr>
          <a:xfrm>
            <a:off x="1308100" y="2298094"/>
            <a:ext cx="4548436" cy="2053395"/>
            <a:chOff x="1308100" y="2167467"/>
            <a:chExt cx="4548436" cy="2053395"/>
          </a:xfrm>
        </p:grpSpPr>
        <p:sp>
          <p:nvSpPr>
            <p:cNvPr id="7" name="Freeform: Shape 6">
              <a:extLst>
                <a:ext uri="{FF2B5EF4-FFF2-40B4-BE49-F238E27FC236}">
                  <a16:creationId xmlns:a16="http://schemas.microsoft.com/office/drawing/2014/main" id="{4D99E2D9-B83C-AC93-D0BC-0DE7C478C1B0}"/>
                </a:ext>
              </a:extLst>
            </p:cNvPr>
            <p:cNvSpPr/>
            <p:nvPr/>
          </p:nvSpPr>
          <p:spPr bwMode="auto">
            <a:xfrm>
              <a:off x="1308100" y="2167467"/>
              <a:ext cx="4495800" cy="1993900"/>
            </a:xfrm>
            <a:custGeom>
              <a:avLst/>
              <a:gdLst>
                <a:gd name="connsiteX0" fmla="*/ 4495800 w 4495800"/>
                <a:gd name="connsiteY0" fmla="*/ 1993900 h 1993900"/>
                <a:gd name="connsiteX1" fmla="*/ 4318000 w 4495800"/>
                <a:gd name="connsiteY1" fmla="*/ 1993900 h 1993900"/>
                <a:gd name="connsiteX2" fmla="*/ 4318000 w 4495800"/>
                <a:gd name="connsiteY2" fmla="*/ 1875366 h 1993900"/>
                <a:gd name="connsiteX3" fmla="*/ 3556000 w 4495800"/>
                <a:gd name="connsiteY3" fmla="*/ 1875366 h 1993900"/>
                <a:gd name="connsiteX4" fmla="*/ 3556000 w 4495800"/>
                <a:gd name="connsiteY4" fmla="*/ 1833033 h 1993900"/>
                <a:gd name="connsiteX5" fmla="*/ 3255433 w 4495800"/>
                <a:gd name="connsiteY5" fmla="*/ 1833033 h 1993900"/>
                <a:gd name="connsiteX6" fmla="*/ 3255433 w 4495800"/>
                <a:gd name="connsiteY6" fmla="*/ 1803400 h 1993900"/>
                <a:gd name="connsiteX7" fmla="*/ 2946400 w 4495800"/>
                <a:gd name="connsiteY7" fmla="*/ 1803400 h 1993900"/>
                <a:gd name="connsiteX8" fmla="*/ 2946400 w 4495800"/>
                <a:gd name="connsiteY8" fmla="*/ 1778000 h 1993900"/>
                <a:gd name="connsiteX9" fmla="*/ 2946400 w 4495800"/>
                <a:gd name="connsiteY9" fmla="*/ 1778000 h 1993900"/>
                <a:gd name="connsiteX10" fmla="*/ 2908300 w 4495800"/>
                <a:gd name="connsiteY10" fmla="*/ 1778000 h 1993900"/>
                <a:gd name="connsiteX11" fmla="*/ 2908300 w 4495800"/>
                <a:gd name="connsiteY11" fmla="*/ 1778000 h 1993900"/>
                <a:gd name="connsiteX12" fmla="*/ 2908300 w 4495800"/>
                <a:gd name="connsiteY12" fmla="*/ 1739900 h 1993900"/>
                <a:gd name="connsiteX13" fmla="*/ 2641600 w 4495800"/>
                <a:gd name="connsiteY13" fmla="*/ 1739900 h 1993900"/>
                <a:gd name="connsiteX14" fmla="*/ 2641600 w 4495800"/>
                <a:gd name="connsiteY14" fmla="*/ 1722966 h 1993900"/>
                <a:gd name="connsiteX15" fmla="*/ 2586567 w 4495800"/>
                <a:gd name="connsiteY15" fmla="*/ 1722966 h 1993900"/>
                <a:gd name="connsiteX16" fmla="*/ 2586567 w 4495800"/>
                <a:gd name="connsiteY16" fmla="*/ 1693333 h 1993900"/>
                <a:gd name="connsiteX17" fmla="*/ 2561167 w 4495800"/>
                <a:gd name="connsiteY17" fmla="*/ 1693333 h 1993900"/>
                <a:gd name="connsiteX18" fmla="*/ 2561167 w 4495800"/>
                <a:gd name="connsiteY18" fmla="*/ 1667933 h 1993900"/>
                <a:gd name="connsiteX19" fmla="*/ 2434167 w 4495800"/>
                <a:gd name="connsiteY19" fmla="*/ 1667933 h 1993900"/>
                <a:gd name="connsiteX20" fmla="*/ 2434167 w 4495800"/>
                <a:gd name="connsiteY20" fmla="*/ 1638300 h 1993900"/>
                <a:gd name="connsiteX21" fmla="*/ 2349500 w 4495800"/>
                <a:gd name="connsiteY21" fmla="*/ 1638300 h 1993900"/>
                <a:gd name="connsiteX22" fmla="*/ 2349500 w 4495800"/>
                <a:gd name="connsiteY22" fmla="*/ 1612900 h 1993900"/>
                <a:gd name="connsiteX23" fmla="*/ 2082800 w 4495800"/>
                <a:gd name="connsiteY23" fmla="*/ 1612900 h 1993900"/>
                <a:gd name="connsiteX24" fmla="*/ 2082800 w 4495800"/>
                <a:gd name="connsiteY24" fmla="*/ 1574800 h 1993900"/>
                <a:gd name="connsiteX25" fmla="*/ 1951567 w 4495800"/>
                <a:gd name="connsiteY25" fmla="*/ 1574800 h 1993900"/>
                <a:gd name="connsiteX26" fmla="*/ 1951567 w 4495800"/>
                <a:gd name="connsiteY26" fmla="*/ 1557866 h 1993900"/>
                <a:gd name="connsiteX27" fmla="*/ 1896533 w 4495800"/>
                <a:gd name="connsiteY27" fmla="*/ 1557866 h 1993900"/>
                <a:gd name="connsiteX28" fmla="*/ 1896533 w 4495800"/>
                <a:gd name="connsiteY28" fmla="*/ 1557866 h 1993900"/>
                <a:gd name="connsiteX29" fmla="*/ 1896533 w 4495800"/>
                <a:gd name="connsiteY29" fmla="*/ 1557866 h 1993900"/>
                <a:gd name="connsiteX30" fmla="*/ 1896533 w 4495800"/>
                <a:gd name="connsiteY30" fmla="*/ 1528233 h 1993900"/>
                <a:gd name="connsiteX31" fmla="*/ 1790700 w 4495800"/>
                <a:gd name="connsiteY31" fmla="*/ 1528233 h 1993900"/>
                <a:gd name="connsiteX32" fmla="*/ 1790700 w 4495800"/>
                <a:gd name="connsiteY32" fmla="*/ 1528233 h 1993900"/>
                <a:gd name="connsiteX33" fmla="*/ 1790700 w 4495800"/>
                <a:gd name="connsiteY33" fmla="*/ 1528233 h 1993900"/>
                <a:gd name="connsiteX34" fmla="*/ 1790700 w 4495800"/>
                <a:gd name="connsiteY34" fmla="*/ 1490133 h 1993900"/>
                <a:gd name="connsiteX35" fmla="*/ 1773767 w 4495800"/>
                <a:gd name="connsiteY35" fmla="*/ 1507066 h 1993900"/>
                <a:gd name="connsiteX36" fmla="*/ 1773767 w 4495800"/>
                <a:gd name="connsiteY36" fmla="*/ 1418166 h 1993900"/>
                <a:gd name="connsiteX37" fmla="*/ 1744133 w 4495800"/>
                <a:gd name="connsiteY37" fmla="*/ 1418166 h 1993900"/>
                <a:gd name="connsiteX38" fmla="*/ 1744133 w 4495800"/>
                <a:gd name="connsiteY38" fmla="*/ 1367366 h 1993900"/>
                <a:gd name="connsiteX39" fmla="*/ 1701800 w 4495800"/>
                <a:gd name="connsiteY39" fmla="*/ 1367366 h 1993900"/>
                <a:gd name="connsiteX40" fmla="*/ 1701800 w 4495800"/>
                <a:gd name="connsiteY40" fmla="*/ 1325033 h 1993900"/>
                <a:gd name="connsiteX41" fmla="*/ 1680633 w 4495800"/>
                <a:gd name="connsiteY41" fmla="*/ 1325033 h 1993900"/>
                <a:gd name="connsiteX42" fmla="*/ 1680633 w 4495800"/>
                <a:gd name="connsiteY42" fmla="*/ 1282700 h 1993900"/>
                <a:gd name="connsiteX43" fmla="*/ 1629833 w 4495800"/>
                <a:gd name="connsiteY43" fmla="*/ 1282700 h 1993900"/>
                <a:gd name="connsiteX44" fmla="*/ 1629833 w 4495800"/>
                <a:gd name="connsiteY44" fmla="*/ 1270000 h 1993900"/>
                <a:gd name="connsiteX45" fmla="*/ 1595967 w 4495800"/>
                <a:gd name="connsiteY45" fmla="*/ 1270000 h 1993900"/>
                <a:gd name="connsiteX46" fmla="*/ 1595967 w 4495800"/>
                <a:gd name="connsiteY46" fmla="*/ 1244600 h 1993900"/>
                <a:gd name="connsiteX47" fmla="*/ 1562100 w 4495800"/>
                <a:gd name="connsiteY47" fmla="*/ 1244600 h 1993900"/>
                <a:gd name="connsiteX48" fmla="*/ 1562100 w 4495800"/>
                <a:gd name="connsiteY48" fmla="*/ 1244600 h 1993900"/>
                <a:gd name="connsiteX49" fmla="*/ 1562100 w 4495800"/>
                <a:gd name="connsiteY49" fmla="*/ 1206500 h 1993900"/>
                <a:gd name="connsiteX50" fmla="*/ 1481667 w 4495800"/>
                <a:gd name="connsiteY50" fmla="*/ 1206500 h 1993900"/>
                <a:gd name="connsiteX51" fmla="*/ 1481667 w 4495800"/>
                <a:gd name="connsiteY51" fmla="*/ 1172633 h 1993900"/>
                <a:gd name="connsiteX52" fmla="*/ 1286933 w 4495800"/>
                <a:gd name="connsiteY52" fmla="*/ 1172633 h 1993900"/>
                <a:gd name="connsiteX53" fmla="*/ 1286933 w 4495800"/>
                <a:gd name="connsiteY53" fmla="*/ 1096433 h 1993900"/>
                <a:gd name="connsiteX54" fmla="*/ 1164167 w 4495800"/>
                <a:gd name="connsiteY54" fmla="*/ 1096433 h 1993900"/>
                <a:gd name="connsiteX55" fmla="*/ 1164167 w 4495800"/>
                <a:gd name="connsiteY55" fmla="*/ 1045633 h 1993900"/>
                <a:gd name="connsiteX56" fmla="*/ 1016000 w 4495800"/>
                <a:gd name="connsiteY56" fmla="*/ 1045633 h 1993900"/>
                <a:gd name="connsiteX57" fmla="*/ 1016000 w 4495800"/>
                <a:gd name="connsiteY57" fmla="*/ 994833 h 1993900"/>
                <a:gd name="connsiteX58" fmla="*/ 867833 w 4495800"/>
                <a:gd name="connsiteY58" fmla="*/ 994833 h 1993900"/>
                <a:gd name="connsiteX59" fmla="*/ 867833 w 4495800"/>
                <a:gd name="connsiteY59" fmla="*/ 944033 h 1993900"/>
                <a:gd name="connsiteX60" fmla="*/ 821267 w 4495800"/>
                <a:gd name="connsiteY60" fmla="*/ 944033 h 1993900"/>
                <a:gd name="connsiteX61" fmla="*/ 821267 w 4495800"/>
                <a:gd name="connsiteY61" fmla="*/ 905933 h 1993900"/>
                <a:gd name="connsiteX62" fmla="*/ 791633 w 4495800"/>
                <a:gd name="connsiteY62" fmla="*/ 905933 h 1993900"/>
                <a:gd name="connsiteX63" fmla="*/ 791633 w 4495800"/>
                <a:gd name="connsiteY63" fmla="*/ 880533 h 1993900"/>
                <a:gd name="connsiteX64" fmla="*/ 766233 w 4495800"/>
                <a:gd name="connsiteY64" fmla="*/ 880533 h 1993900"/>
                <a:gd name="connsiteX65" fmla="*/ 766233 w 4495800"/>
                <a:gd name="connsiteY65" fmla="*/ 880533 h 1993900"/>
                <a:gd name="connsiteX66" fmla="*/ 736600 w 4495800"/>
                <a:gd name="connsiteY66" fmla="*/ 850900 h 1993900"/>
                <a:gd name="connsiteX67" fmla="*/ 736600 w 4495800"/>
                <a:gd name="connsiteY67" fmla="*/ 821266 h 1993900"/>
                <a:gd name="connsiteX68" fmla="*/ 685800 w 4495800"/>
                <a:gd name="connsiteY68" fmla="*/ 821266 h 1993900"/>
                <a:gd name="connsiteX69" fmla="*/ 685800 w 4495800"/>
                <a:gd name="connsiteY69" fmla="*/ 723900 h 1993900"/>
                <a:gd name="connsiteX70" fmla="*/ 563033 w 4495800"/>
                <a:gd name="connsiteY70" fmla="*/ 723900 h 1993900"/>
                <a:gd name="connsiteX71" fmla="*/ 563033 w 4495800"/>
                <a:gd name="connsiteY71" fmla="*/ 660400 h 1993900"/>
                <a:gd name="connsiteX72" fmla="*/ 533400 w 4495800"/>
                <a:gd name="connsiteY72" fmla="*/ 660400 h 1993900"/>
                <a:gd name="connsiteX73" fmla="*/ 533400 w 4495800"/>
                <a:gd name="connsiteY73" fmla="*/ 618066 h 1993900"/>
                <a:gd name="connsiteX74" fmla="*/ 440267 w 4495800"/>
                <a:gd name="connsiteY74" fmla="*/ 618066 h 1993900"/>
                <a:gd name="connsiteX75" fmla="*/ 440267 w 4495800"/>
                <a:gd name="connsiteY75" fmla="*/ 584200 h 1993900"/>
                <a:gd name="connsiteX76" fmla="*/ 427567 w 4495800"/>
                <a:gd name="connsiteY76" fmla="*/ 584200 h 1993900"/>
                <a:gd name="connsiteX77" fmla="*/ 427567 w 4495800"/>
                <a:gd name="connsiteY77" fmla="*/ 550333 h 1993900"/>
                <a:gd name="connsiteX78" fmla="*/ 389467 w 4495800"/>
                <a:gd name="connsiteY78" fmla="*/ 550333 h 1993900"/>
                <a:gd name="connsiteX79" fmla="*/ 389467 w 4495800"/>
                <a:gd name="connsiteY79" fmla="*/ 419100 h 1993900"/>
                <a:gd name="connsiteX80" fmla="*/ 300567 w 4495800"/>
                <a:gd name="connsiteY80" fmla="*/ 419100 h 1993900"/>
                <a:gd name="connsiteX81" fmla="*/ 300567 w 4495800"/>
                <a:gd name="connsiteY81" fmla="*/ 393700 h 1993900"/>
                <a:gd name="connsiteX82" fmla="*/ 254000 w 4495800"/>
                <a:gd name="connsiteY82" fmla="*/ 393700 h 1993900"/>
                <a:gd name="connsiteX83" fmla="*/ 254000 w 4495800"/>
                <a:gd name="connsiteY83" fmla="*/ 313266 h 1993900"/>
                <a:gd name="connsiteX84" fmla="*/ 254000 w 4495800"/>
                <a:gd name="connsiteY84" fmla="*/ 241300 h 1993900"/>
                <a:gd name="connsiteX85" fmla="*/ 254000 w 4495800"/>
                <a:gd name="connsiteY85" fmla="*/ 241300 h 1993900"/>
                <a:gd name="connsiteX86" fmla="*/ 228600 w 4495800"/>
                <a:gd name="connsiteY86" fmla="*/ 241300 h 1993900"/>
                <a:gd name="connsiteX87" fmla="*/ 228600 w 4495800"/>
                <a:gd name="connsiteY87" fmla="*/ 211666 h 1993900"/>
                <a:gd name="connsiteX88" fmla="*/ 152400 w 4495800"/>
                <a:gd name="connsiteY88" fmla="*/ 211666 h 1993900"/>
                <a:gd name="connsiteX89" fmla="*/ 152400 w 4495800"/>
                <a:gd name="connsiteY89" fmla="*/ 152400 h 1993900"/>
                <a:gd name="connsiteX90" fmla="*/ 105833 w 4495800"/>
                <a:gd name="connsiteY90" fmla="*/ 152400 h 1993900"/>
                <a:gd name="connsiteX91" fmla="*/ 105833 w 4495800"/>
                <a:gd name="connsiteY91" fmla="*/ 0 h 1993900"/>
                <a:gd name="connsiteX92" fmla="*/ 88900 w 4495800"/>
                <a:gd name="connsiteY92" fmla="*/ 0 h 1993900"/>
                <a:gd name="connsiteX93" fmla="*/ 88900 w 4495800"/>
                <a:gd name="connsiteY93" fmla="*/ 0 h 1993900"/>
                <a:gd name="connsiteX94" fmla="*/ 0 w 4495800"/>
                <a:gd name="connsiteY94" fmla="*/ 0 h 1993900"/>
                <a:gd name="connsiteX0" fmla="*/ 4495800 w 4495800"/>
                <a:gd name="connsiteY0" fmla="*/ 1993900 h 1993900"/>
                <a:gd name="connsiteX1" fmla="*/ 4318000 w 4495800"/>
                <a:gd name="connsiteY1" fmla="*/ 1993900 h 1993900"/>
                <a:gd name="connsiteX2" fmla="*/ 4318000 w 4495800"/>
                <a:gd name="connsiteY2" fmla="*/ 1875366 h 1993900"/>
                <a:gd name="connsiteX3" fmla="*/ 3556000 w 4495800"/>
                <a:gd name="connsiteY3" fmla="*/ 1875366 h 1993900"/>
                <a:gd name="connsiteX4" fmla="*/ 3556000 w 4495800"/>
                <a:gd name="connsiteY4" fmla="*/ 1833033 h 1993900"/>
                <a:gd name="connsiteX5" fmla="*/ 3255433 w 4495800"/>
                <a:gd name="connsiteY5" fmla="*/ 1833033 h 1993900"/>
                <a:gd name="connsiteX6" fmla="*/ 3255433 w 4495800"/>
                <a:gd name="connsiteY6" fmla="*/ 1803400 h 1993900"/>
                <a:gd name="connsiteX7" fmla="*/ 2946400 w 4495800"/>
                <a:gd name="connsiteY7" fmla="*/ 1803400 h 1993900"/>
                <a:gd name="connsiteX8" fmla="*/ 2946400 w 4495800"/>
                <a:gd name="connsiteY8" fmla="*/ 1778000 h 1993900"/>
                <a:gd name="connsiteX9" fmla="*/ 2946400 w 4495800"/>
                <a:gd name="connsiteY9" fmla="*/ 1778000 h 1993900"/>
                <a:gd name="connsiteX10" fmla="*/ 2908300 w 4495800"/>
                <a:gd name="connsiteY10" fmla="*/ 1778000 h 1993900"/>
                <a:gd name="connsiteX11" fmla="*/ 2908300 w 4495800"/>
                <a:gd name="connsiteY11" fmla="*/ 1778000 h 1993900"/>
                <a:gd name="connsiteX12" fmla="*/ 2908300 w 4495800"/>
                <a:gd name="connsiteY12" fmla="*/ 1739900 h 1993900"/>
                <a:gd name="connsiteX13" fmla="*/ 2641600 w 4495800"/>
                <a:gd name="connsiteY13" fmla="*/ 1739900 h 1993900"/>
                <a:gd name="connsiteX14" fmla="*/ 2641600 w 4495800"/>
                <a:gd name="connsiteY14" fmla="*/ 1722966 h 1993900"/>
                <a:gd name="connsiteX15" fmla="*/ 2586567 w 4495800"/>
                <a:gd name="connsiteY15" fmla="*/ 1722966 h 1993900"/>
                <a:gd name="connsiteX16" fmla="*/ 2586567 w 4495800"/>
                <a:gd name="connsiteY16" fmla="*/ 1693333 h 1993900"/>
                <a:gd name="connsiteX17" fmla="*/ 2561167 w 4495800"/>
                <a:gd name="connsiteY17" fmla="*/ 1693333 h 1993900"/>
                <a:gd name="connsiteX18" fmla="*/ 2561167 w 4495800"/>
                <a:gd name="connsiteY18" fmla="*/ 1667933 h 1993900"/>
                <a:gd name="connsiteX19" fmla="*/ 2434167 w 4495800"/>
                <a:gd name="connsiteY19" fmla="*/ 1667933 h 1993900"/>
                <a:gd name="connsiteX20" fmla="*/ 2434167 w 4495800"/>
                <a:gd name="connsiteY20" fmla="*/ 1638300 h 1993900"/>
                <a:gd name="connsiteX21" fmla="*/ 2349500 w 4495800"/>
                <a:gd name="connsiteY21" fmla="*/ 1638300 h 1993900"/>
                <a:gd name="connsiteX22" fmla="*/ 2349500 w 4495800"/>
                <a:gd name="connsiteY22" fmla="*/ 1612900 h 1993900"/>
                <a:gd name="connsiteX23" fmla="*/ 2082800 w 4495800"/>
                <a:gd name="connsiteY23" fmla="*/ 1612900 h 1993900"/>
                <a:gd name="connsiteX24" fmla="*/ 2082800 w 4495800"/>
                <a:gd name="connsiteY24" fmla="*/ 1574800 h 1993900"/>
                <a:gd name="connsiteX25" fmla="*/ 1951567 w 4495800"/>
                <a:gd name="connsiteY25" fmla="*/ 1574800 h 1993900"/>
                <a:gd name="connsiteX26" fmla="*/ 1951567 w 4495800"/>
                <a:gd name="connsiteY26" fmla="*/ 1557866 h 1993900"/>
                <a:gd name="connsiteX27" fmla="*/ 1896533 w 4495800"/>
                <a:gd name="connsiteY27" fmla="*/ 1557866 h 1993900"/>
                <a:gd name="connsiteX28" fmla="*/ 1896533 w 4495800"/>
                <a:gd name="connsiteY28" fmla="*/ 1557866 h 1993900"/>
                <a:gd name="connsiteX29" fmla="*/ 1896533 w 4495800"/>
                <a:gd name="connsiteY29" fmla="*/ 1557866 h 1993900"/>
                <a:gd name="connsiteX30" fmla="*/ 1896533 w 4495800"/>
                <a:gd name="connsiteY30" fmla="*/ 1528233 h 1993900"/>
                <a:gd name="connsiteX31" fmla="*/ 1790700 w 4495800"/>
                <a:gd name="connsiteY31" fmla="*/ 1528233 h 1993900"/>
                <a:gd name="connsiteX32" fmla="*/ 1790700 w 4495800"/>
                <a:gd name="connsiteY32" fmla="*/ 1528233 h 1993900"/>
                <a:gd name="connsiteX33" fmla="*/ 1790700 w 4495800"/>
                <a:gd name="connsiteY33" fmla="*/ 1528233 h 1993900"/>
                <a:gd name="connsiteX34" fmla="*/ 1790700 w 4495800"/>
                <a:gd name="connsiteY34" fmla="*/ 1490133 h 1993900"/>
                <a:gd name="connsiteX35" fmla="*/ 1769533 w 4495800"/>
                <a:gd name="connsiteY35" fmla="*/ 1490133 h 1993900"/>
                <a:gd name="connsiteX36" fmla="*/ 1773767 w 4495800"/>
                <a:gd name="connsiteY36" fmla="*/ 1418166 h 1993900"/>
                <a:gd name="connsiteX37" fmla="*/ 1744133 w 4495800"/>
                <a:gd name="connsiteY37" fmla="*/ 1418166 h 1993900"/>
                <a:gd name="connsiteX38" fmla="*/ 1744133 w 4495800"/>
                <a:gd name="connsiteY38" fmla="*/ 1367366 h 1993900"/>
                <a:gd name="connsiteX39" fmla="*/ 1701800 w 4495800"/>
                <a:gd name="connsiteY39" fmla="*/ 1367366 h 1993900"/>
                <a:gd name="connsiteX40" fmla="*/ 1701800 w 4495800"/>
                <a:gd name="connsiteY40" fmla="*/ 1325033 h 1993900"/>
                <a:gd name="connsiteX41" fmla="*/ 1680633 w 4495800"/>
                <a:gd name="connsiteY41" fmla="*/ 1325033 h 1993900"/>
                <a:gd name="connsiteX42" fmla="*/ 1680633 w 4495800"/>
                <a:gd name="connsiteY42" fmla="*/ 1282700 h 1993900"/>
                <a:gd name="connsiteX43" fmla="*/ 1629833 w 4495800"/>
                <a:gd name="connsiteY43" fmla="*/ 1282700 h 1993900"/>
                <a:gd name="connsiteX44" fmla="*/ 1629833 w 4495800"/>
                <a:gd name="connsiteY44" fmla="*/ 1270000 h 1993900"/>
                <a:gd name="connsiteX45" fmla="*/ 1595967 w 4495800"/>
                <a:gd name="connsiteY45" fmla="*/ 1270000 h 1993900"/>
                <a:gd name="connsiteX46" fmla="*/ 1595967 w 4495800"/>
                <a:gd name="connsiteY46" fmla="*/ 1244600 h 1993900"/>
                <a:gd name="connsiteX47" fmla="*/ 1562100 w 4495800"/>
                <a:gd name="connsiteY47" fmla="*/ 1244600 h 1993900"/>
                <a:gd name="connsiteX48" fmla="*/ 1562100 w 4495800"/>
                <a:gd name="connsiteY48" fmla="*/ 1244600 h 1993900"/>
                <a:gd name="connsiteX49" fmla="*/ 1562100 w 4495800"/>
                <a:gd name="connsiteY49" fmla="*/ 1206500 h 1993900"/>
                <a:gd name="connsiteX50" fmla="*/ 1481667 w 4495800"/>
                <a:gd name="connsiteY50" fmla="*/ 1206500 h 1993900"/>
                <a:gd name="connsiteX51" fmla="*/ 1481667 w 4495800"/>
                <a:gd name="connsiteY51" fmla="*/ 1172633 h 1993900"/>
                <a:gd name="connsiteX52" fmla="*/ 1286933 w 4495800"/>
                <a:gd name="connsiteY52" fmla="*/ 1172633 h 1993900"/>
                <a:gd name="connsiteX53" fmla="*/ 1286933 w 4495800"/>
                <a:gd name="connsiteY53" fmla="*/ 1096433 h 1993900"/>
                <a:gd name="connsiteX54" fmla="*/ 1164167 w 4495800"/>
                <a:gd name="connsiteY54" fmla="*/ 1096433 h 1993900"/>
                <a:gd name="connsiteX55" fmla="*/ 1164167 w 4495800"/>
                <a:gd name="connsiteY55" fmla="*/ 1045633 h 1993900"/>
                <a:gd name="connsiteX56" fmla="*/ 1016000 w 4495800"/>
                <a:gd name="connsiteY56" fmla="*/ 1045633 h 1993900"/>
                <a:gd name="connsiteX57" fmla="*/ 1016000 w 4495800"/>
                <a:gd name="connsiteY57" fmla="*/ 994833 h 1993900"/>
                <a:gd name="connsiteX58" fmla="*/ 867833 w 4495800"/>
                <a:gd name="connsiteY58" fmla="*/ 994833 h 1993900"/>
                <a:gd name="connsiteX59" fmla="*/ 867833 w 4495800"/>
                <a:gd name="connsiteY59" fmla="*/ 944033 h 1993900"/>
                <a:gd name="connsiteX60" fmla="*/ 821267 w 4495800"/>
                <a:gd name="connsiteY60" fmla="*/ 944033 h 1993900"/>
                <a:gd name="connsiteX61" fmla="*/ 821267 w 4495800"/>
                <a:gd name="connsiteY61" fmla="*/ 905933 h 1993900"/>
                <a:gd name="connsiteX62" fmla="*/ 791633 w 4495800"/>
                <a:gd name="connsiteY62" fmla="*/ 905933 h 1993900"/>
                <a:gd name="connsiteX63" fmla="*/ 791633 w 4495800"/>
                <a:gd name="connsiteY63" fmla="*/ 880533 h 1993900"/>
                <a:gd name="connsiteX64" fmla="*/ 766233 w 4495800"/>
                <a:gd name="connsiteY64" fmla="*/ 880533 h 1993900"/>
                <a:gd name="connsiteX65" fmla="*/ 766233 w 4495800"/>
                <a:gd name="connsiteY65" fmla="*/ 880533 h 1993900"/>
                <a:gd name="connsiteX66" fmla="*/ 736600 w 4495800"/>
                <a:gd name="connsiteY66" fmla="*/ 850900 h 1993900"/>
                <a:gd name="connsiteX67" fmla="*/ 736600 w 4495800"/>
                <a:gd name="connsiteY67" fmla="*/ 821266 h 1993900"/>
                <a:gd name="connsiteX68" fmla="*/ 685800 w 4495800"/>
                <a:gd name="connsiteY68" fmla="*/ 821266 h 1993900"/>
                <a:gd name="connsiteX69" fmla="*/ 685800 w 4495800"/>
                <a:gd name="connsiteY69" fmla="*/ 723900 h 1993900"/>
                <a:gd name="connsiteX70" fmla="*/ 563033 w 4495800"/>
                <a:gd name="connsiteY70" fmla="*/ 723900 h 1993900"/>
                <a:gd name="connsiteX71" fmla="*/ 563033 w 4495800"/>
                <a:gd name="connsiteY71" fmla="*/ 660400 h 1993900"/>
                <a:gd name="connsiteX72" fmla="*/ 533400 w 4495800"/>
                <a:gd name="connsiteY72" fmla="*/ 660400 h 1993900"/>
                <a:gd name="connsiteX73" fmla="*/ 533400 w 4495800"/>
                <a:gd name="connsiteY73" fmla="*/ 618066 h 1993900"/>
                <a:gd name="connsiteX74" fmla="*/ 440267 w 4495800"/>
                <a:gd name="connsiteY74" fmla="*/ 618066 h 1993900"/>
                <a:gd name="connsiteX75" fmla="*/ 440267 w 4495800"/>
                <a:gd name="connsiteY75" fmla="*/ 584200 h 1993900"/>
                <a:gd name="connsiteX76" fmla="*/ 427567 w 4495800"/>
                <a:gd name="connsiteY76" fmla="*/ 584200 h 1993900"/>
                <a:gd name="connsiteX77" fmla="*/ 427567 w 4495800"/>
                <a:gd name="connsiteY77" fmla="*/ 550333 h 1993900"/>
                <a:gd name="connsiteX78" fmla="*/ 389467 w 4495800"/>
                <a:gd name="connsiteY78" fmla="*/ 550333 h 1993900"/>
                <a:gd name="connsiteX79" fmla="*/ 389467 w 4495800"/>
                <a:gd name="connsiteY79" fmla="*/ 419100 h 1993900"/>
                <a:gd name="connsiteX80" fmla="*/ 300567 w 4495800"/>
                <a:gd name="connsiteY80" fmla="*/ 419100 h 1993900"/>
                <a:gd name="connsiteX81" fmla="*/ 300567 w 4495800"/>
                <a:gd name="connsiteY81" fmla="*/ 393700 h 1993900"/>
                <a:gd name="connsiteX82" fmla="*/ 254000 w 4495800"/>
                <a:gd name="connsiteY82" fmla="*/ 393700 h 1993900"/>
                <a:gd name="connsiteX83" fmla="*/ 254000 w 4495800"/>
                <a:gd name="connsiteY83" fmla="*/ 313266 h 1993900"/>
                <a:gd name="connsiteX84" fmla="*/ 254000 w 4495800"/>
                <a:gd name="connsiteY84" fmla="*/ 241300 h 1993900"/>
                <a:gd name="connsiteX85" fmla="*/ 254000 w 4495800"/>
                <a:gd name="connsiteY85" fmla="*/ 241300 h 1993900"/>
                <a:gd name="connsiteX86" fmla="*/ 228600 w 4495800"/>
                <a:gd name="connsiteY86" fmla="*/ 241300 h 1993900"/>
                <a:gd name="connsiteX87" fmla="*/ 228600 w 4495800"/>
                <a:gd name="connsiteY87" fmla="*/ 211666 h 1993900"/>
                <a:gd name="connsiteX88" fmla="*/ 152400 w 4495800"/>
                <a:gd name="connsiteY88" fmla="*/ 211666 h 1993900"/>
                <a:gd name="connsiteX89" fmla="*/ 152400 w 4495800"/>
                <a:gd name="connsiteY89" fmla="*/ 152400 h 1993900"/>
                <a:gd name="connsiteX90" fmla="*/ 105833 w 4495800"/>
                <a:gd name="connsiteY90" fmla="*/ 152400 h 1993900"/>
                <a:gd name="connsiteX91" fmla="*/ 105833 w 4495800"/>
                <a:gd name="connsiteY91" fmla="*/ 0 h 1993900"/>
                <a:gd name="connsiteX92" fmla="*/ 88900 w 4495800"/>
                <a:gd name="connsiteY92" fmla="*/ 0 h 1993900"/>
                <a:gd name="connsiteX93" fmla="*/ 88900 w 4495800"/>
                <a:gd name="connsiteY93" fmla="*/ 0 h 1993900"/>
                <a:gd name="connsiteX94" fmla="*/ 0 w 4495800"/>
                <a:gd name="connsiteY94" fmla="*/ 0 h 1993900"/>
                <a:gd name="connsiteX0" fmla="*/ 4495800 w 4495800"/>
                <a:gd name="connsiteY0" fmla="*/ 1993900 h 1993900"/>
                <a:gd name="connsiteX1" fmla="*/ 4318000 w 4495800"/>
                <a:gd name="connsiteY1" fmla="*/ 1993900 h 1993900"/>
                <a:gd name="connsiteX2" fmla="*/ 4318000 w 4495800"/>
                <a:gd name="connsiteY2" fmla="*/ 1875366 h 1993900"/>
                <a:gd name="connsiteX3" fmla="*/ 3556000 w 4495800"/>
                <a:gd name="connsiteY3" fmla="*/ 1875366 h 1993900"/>
                <a:gd name="connsiteX4" fmla="*/ 3556000 w 4495800"/>
                <a:gd name="connsiteY4" fmla="*/ 1833033 h 1993900"/>
                <a:gd name="connsiteX5" fmla="*/ 3255433 w 4495800"/>
                <a:gd name="connsiteY5" fmla="*/ 1833033 h 1993900"/>
                <a:gd name="connsiteX6" fmla="*/ 3255433 w 4495800"/>
                <a:gd name="connsiteY6" fmla="*/ 1803400 h 1993900"/>
                <a:gd name="connsiteX7" fmla="*/ 2946400 w 4495800"/>
                <a:gd name="connsiteY7" fmla="*/ 1803400 h 1993900"/>
                <a:gd name="connsiteX8" fmla="*/ 2946400 w 4495800"/>
                <a:gd name="connsiteY8" fmla="*/ 1778000 h 1993900"/>
                <a:gd name="connsiteX9" fmla="*/ 2946400 w 4495800"/>
                <a:gd name="connsiteY9" fmla="*/ 1778000 h 1993900"/>
                <a:gd name="connsiteX10" fmla="*/ 2908300 w 4495800"/>
                <a:gd name="connsiteY10" fmla="*/ 1778000 h 1993900"/>
                <a:gd name="connsiteX11" fmla="*/ 2908300 w 4495800"/>
                <a:gd name="connsiteY11" fmla="*/ 1778000 h 1993900"/>
                <a:gd name="connsiteX12" fmla="*/ 2908300 w 4495800"/>
                <a:gd name="connsiteY12" fmla="*/ 1739900 h 1993900"/>
                <a:gd name="connsiteX13" fmla="*/ 2641600 w 4495800"/>
                <a:gd name="connsiteY13" fmla="*/ 1739900 h 1993900"/>
                <a:gd name="connsiteX14" fmla="*/ 2641600 w 4495800"/>
                <a:gd name="connsiteY14" fmla="*/ 1722966 h 1993900"/>
                <a:gd name="connsiteX15" fmla="*/ 2586567 w 4495800"/>
                <a:gd name="connsiteY15" fmla="*/ 1722966 h 1993900"/>
                <a:gd name="connsiteX16" fmla="*/ 2586567 w 4495800"/>
                <a:gd name="connsiteY16" fmla="*/ 1693333 h 1993900"/>
                <a:gd name="connsiteX17" fmla="*/ 2561167 w 4495800"/>
                <a:gd name="connsiteY17" fmla="*/ 1693333 h 1993900"/>
                <a:gd name="connsiteX18" fmla="*/ 2561167 w 4495800"/>
                <a:gd name="connsiteY18" fmla="*/ 1667933 h 1993900"/>
                <a:gd name="connsiteX19" fmla="*/ 2434167 w 4495800"/>
                <a:gd name="connsiteY19" fmla="*/ 1667933 h 1993900"/>
                <a:gd name="connsiteX20" fmla="*/ 2434167 w 4495800"/>
                <a:gd name="connsiteY20" fmla="*/ 1638300 h 1993900"/>
                <a:gd name="connsiteX21" fmla="*/ 2349500 w 4495800"/>
                <a:gd name="connsiteY21" fmla="*/ 1638300 h 1993900"/>
                <a:gd name="connsiteX22" fmla="*/ 2349500 w 4495800"/>
                <a:gd name="connsiteY22" fmla="*/ 1612900 h 1993900"/>
                <a:gd name="connsiteX23" fmla="*/ 2082800 w 4495800"/>
                <a:gd name="connsiteY23" fmla="*/ 1612900 h 1993900"/>
                <a:gd name="connsiteX24" fmla="*/ 2082800 w 4495800"/>
                <a:gd name="connsiteY24" fmla="*/ 1574800 h 1993900"/>
                <a:gd name="connsiteX25" fmla="*/ 1951567 w 4495800"/>
                <a:gd name="connsiteY25" fmla="*/ 1574800 h 1993900"/>
                <a:gd name="connsiteX26" fmla="*/ 1951567 w 4495800"/>
                <a:gd name="connsiteY26" fmla="*/ 1557866 h 1993900"/>
                <a:gd name="connsiteX27" fmla="*/ 1896533 w 4495800"/>
                <a:gd name="connsiteY27" fmla="*/ 1557866 h 1993900"/>
                <a:gd name="connsiteX28" fmla="*/ 1896533 w 4495800"/>
                <a:gd name="connsiteY28" fmla="*/ 1557866 h 1993900"/>
                <a:gd name="connsiteX29" fmla="*/ 1896533 w 4495800"/>
                <a:gd name="connsiteY29" fmla="*/ 1557866 h 1993900"/>
                <a:gd name="connsiteX30" fmla="*/ 1896533 w 4495800"/>
                <a:gd name="connsiteY30" fmla="*/ 1528233 h 1993900"/>
                <a:gd name="connsiteX31" fmla="*/ 1790700 w 4495800"/>
                <a:gd name="connsiteY31" fmla="*/ 1528233 h 1993900"/>
                <a:gd name="connsiteX32" fmla="*/ 1790700 w 4495800"/>
                <a:gd name="connsiteY32" fmla="*/ 1528233 h 1993900"/>
                <a:gd name="connsiteX33" fmla="*/ 1790700 w 4495800"/>
                <a:gd name="connsiteY33" fmla="*/ 1528233 h 1993900"/>
                <a:gd name="connsiteX34" fmla="*/ 1790700 w 4495800"/>
                <a:gd name="connsiteY34" fmla="*/ 1490133 h 1993900"/>
                <a:gd name="connsiteX35" fmla="*/ 1771649 w 4495800"/>
                <a:gd name="connsiteY35" fmla="*/ 1490133 h 1993900"/>
                <a:gd name="connsiteX36" fmla="*/ 1773767 w 4495800"/>
                <a:gd name="connsiteY36" fmla="*/ 1418166 h 1993900"/>
                <a:gd name="connsiteX37" fmla="*/ 1744133 w 4495800"/>
                <a:gd name="connsiteY37" fmla="*/ 1418166 h 1993900"/>
                <a:gd name="connsiteX38" fmla="*/ 1744133 w 4495800"/>
                <a:gd name="connsiteY38" fmla="*/ 1367366 h 1993900"/>
                <a:gd name="connsiteX39" fmla="*/ 1701800 w 4495800"/>
                <a:gd name="connsiteY39" fmla="*/ 1367366 h 1993900"/>
                <a:gd name="connsiteX40" fmla="*/ 1701800 w 4495800"/>
                <a:gd name="connsiteY40" fmla="*/ 1325033 h 1993900"/>
                <a:gd name="connsiteX41" fmla="*/ 1680633 w 4495800"/>
                <a:gd name="connsiteY41" fmla="*/ 1325033 h 1993900"/>
                <a:gd name="connsiteX42" fmla="*/ 1680633 w 4495800"/>
                <a:gd name="connsiteY42" fmla="*/ 1282700 h 1993900"/>
                <a:gd name="connsiteX43" fmla="*/ 1629833 w 4495800"/>
                <a:gd name="connsiteY43" fmla="*/ 1282700 h 1993900"/>
                <a:gd name="connsiteX44" fmla="*/ 1629833 w 4495800"/>
                <a:gd name="connsiteY44" fmla="*/ 1270000 h 1993900"/>
                <a:gd name="connsiteX45" fmla="*/ 1595967 w 4495800"/>
                <a:gd name="connsiteY45" fmla="*/ 1270000 h 1993900"/>
                <a:gd name="connsiteX46" fmla="*/ 1595967 w 4495800"/>
                <a:gd name="connsiteY46" fmla="*/ 1244600 h 1993900"/>
                <a:gd name="connsiteX47" fmla="*/ 1562100 w 4495800"/>
                <a:gd name="connsiteY47" fmla="*/ 1244600 h 1993900"/>
                <a:gd name="connsiteX48" fmla="*/ 1562100 w 4495800"/>
                <a:gd name="connsiteY48" fmla="*/ 1244600 h 1993900"/>
                <a:gd name="connsiteX49" fmla="*/ 1562100 w 4495800"/>
                <a:gd name="connsiteY49" fmla="*/ 1206500 h 1993900"/>
                <a:gd name="connsiteX50" fmla="*/ 1481667 w 4495800"/>
                <a:gd name="connsiteY50" fmla="*/ 1206500 h 1993900"/>
                <a:gd name="connsiteX51" fmla="*/ 1481667 w 4495800"/>
                <a:gd name="connsiteY51" fmla="*/ 1172633 h 1993900"/>
                <a:gd name="connsiteX52" fmla="*/ 1286933 w 4495800"/>
                <a:gd name="connsiteY52" fmla="*/ 1172633 h 1993900"/>
                <a:gd name="connsiteX53" fmla="*/ 1286933 w 4495800"/>
                <a:gd name="connsiteY53" fmla="*/ 1096433 h 1993900"/>
                <a:gd name="connsiteX54" fmla="*/ 1164167 w 4495800"/>
                <a:gd name="connsiteY54" fmla="*/ 1096433 h 1993900"/>
                <a:gd name="connsiteX55" fmla="*/ 1164167 w 4495800"/>
                <a:gd name="connsiteY55" fmla="*/ 1045633 h 1993900"/>
                <a:gd name="connsiteX56" fmla="*/ 1016000 w 4495800"/>
                <a:gd name="connsiteY56" fmla="*/ 1045633 h 1993900"/>
                <a:gd name="connsiteX57" fmla="*/ 1016000 w 4495800"/>
                <a:gd name="connsiteY57" fmla="*/ 994833 h 1993900"/>
                <a:gd name="connsiteX58" fmla="*/ 867833 w 4495800"/>
                <a:gd name="connsiteY58" fmla="*/ 994833 h 1993900"/>
                <a:gd name="connsiteX59" fmla="*/ 867833 w 4495800"/>
                <a:gd name="connsiteY59" fmla="*/ 944033 h 1993900"/>
                <a:gd name="connsiteX60" fmla="*/ 821267 w 4495800"/>
                <a:gd name="connsiteY60" fmla="*/ 944033 h 1993900"/>
                <a:gd name="connsiteX61" fmla="*/ 821267 w 4495800"/>
                <a:gd name="connsiteY61" fmla="*/ 905933 h 1993900"/>
                <a:gd name="connsiteX62" fmla="*/ 791633 w 4495800"/>
                <a:gd name="connsiteY62" fmla="*/ 905933 h 1993900"/>
                <a:gd name="connsiteX63" fmla="*/ 791633 w 4495800"/>
                <a:gd name="connsiteY63" fmla="*/ 880533 h 1993900"/>
                <a:gd name="connsiteX64" fmla="*/ 766233 w 4495800"/>
                <a:gd name="connsiteY64" fmla="*/ 880533 h 1993900"/>
                <a:gd name="connsiteX65" fmla="*/ 766233 w 4495800"/>
                <a:gd name="connsiteY65" fmla="*/ 880533 h 1993900"/>
                <a:gd name="connsiteX66" fmla="*/ 736600 w 4495800"/>
                <a:gd name="connsiteY66" fmla="*/ 850900 h 1993900"/>
                <a:gd name="connsiteX67" fmla="*/ 736600 w 4495800"/>
                <a:gd name="connsiteY67" fmla="*/ 821266 h 1993900"/>
                <a:gd name="connsiteX68" fmla="*/ 685800 w 4495800"/>
                <a:gd name="connsiteY68" fmla="*/ 821266 h 1993900"/>
                <a:gd name="connsiteX69" fmla="*/ 685800 w 4495800"/>
                <a:gd name="connsiteY69" fmla="*/ 723900 h 1993900"/>
                <a:gd name="connsiteX70" fmla="*/ 563033 w 4495800"/>
                <a:gd name="connsiteY70" fmla="*/ 723900 h 1993900"/>
                <a:gd name="connsiteX71" fmla="*/ 563033 w 4495800"/>
                <a:gd name="connsiteY71" fmla="*/ 660400 h 1993900"/>
                <a:gd name="connsiteX72" fmla="*/ 533400 w 4495800"/>
                <a:gd name="connsiteY72" fmla="*/ 660400 h 1993900"/>
                <a:gd name="connsiteX73" fmla="*/ 533400 w 4495800"/>
                <a:gd name="connsiteY73" fmla="*/ 618066 h 1993900"/>
                <a:gd name="connsiteX74" fmla="*/ 440267 w 4495800"/>
                <a:gd name="connsiteY74" fmla="*/ 618066 h 1993900"/>
                <a:gd name="connsiteX75" fmla="*/ 440267 w 4495800"/>
                <a:gd name="connsiteY75" fmla="*/ 584200 h 1993900"/>
                <a:gd name="connsiteX76" fmla="*/ 427567 w 4495800"/>
                <a:gd name="connsiteY76" fmla="*/ 584200 h 1993900"/>
                <a:gd name="connsiteX77" fmla="*/ 427567 w 4495800"/>
                <a:gd name="connsiteY77" fmla="*/ 550333 h 1993900"/>
                <a:gd name="connsiteX78" fmla="*/ 389467 w 4495800"/>
                <a:gd name="connsiteY78" fmla="*/ 550333 h 1993900"/>
                <a:gd name="connsiteX79" fmla="*/ 389467 w 4495800"/>
                <a:gd name="connsiteY79" fmla="*/ 419100 h 1993900"/>
                <a:gd name="connsiteX80" fmla="*/ 300567 w 4495800"/>
                <a:gd name="connsiteY80" fmla="*/ 419100 h 1993900"/>
                <a:gd name="connsiteX81" fmla="*/ 300567 w 4495800"/>
                <a:gd name="connsiteY81" fmla="*/ 393700 h 1993900"/>
                <a:gd name="connsiteX82" fmla="*/ 254000 w 4495800"/>
                <a:gd name="connsiteY82" fmla="*/ 393700 h 1993900"/>
                <a:gd name="connsiteX83" fmla="*/ 254000 w 4495800"/>
                <a:gd name="connsiteY83" fmla="*/ 313266 h 1993900"/>
                <a:gd name="connsiteX84" fmla="*/ 254000 w 4495800"/>
                <a:gd name="connsiteY84" fmla="*/ 241300 h 1993900"/>
                <a:gd name="connsiteX85" fmla="*/ 254000 w 4495800"/>
                <a:gd name="connsiteY85" fmla="*/ 241300 h 1993900"/>
                <a:gd name="connsiteX86" fmla="*/ 228600 w 4495800"/>
                <a:gd name="connsiteY86" fmla="*/ 241300 h 1993900"/>
                <a:gd name="connsiteX87" fmla="*/ 228600 w 4495800"/>
                <a:gd name="connsiteY87" fmla="*/ 211666 h 1993900"/>
                <a:gd name="connsiteX88" fmla="*/ 152400 w 4495800"/>
                <a:gd name="connsiteY88" fmla="*/ 211666 h 1993900"/>
                <a:gd name="connsiteX89" fmla="*/ 152400 w 4495800"/>
                <a:gd name="connsiteY89" fmla="*/ 152400 h 1993900"/>
                <a:gd name="connsiteX90" fmla="*/ 105833 w 4495800"/>
                <a:gd name="connsiteY90" fmla="*/ 152400 h 1993900"/>
                <a:gd name="connsiteX91" fmla="*/ 105833 w 4495800"/>
                <a:gd name="connsiteY91" fmla="*/ 0 h 1993900"/>
                <a:gd name="connsiteX92" fmla="*/ 88900 w 4495800"/>
                <a:gd name="connsiteY92" fmla="*/ 0 h 1993900"/>
                <a:gd name="connsiteX93" fmla="*/ 88900 w 4495800"/>
                <a:gd name="connsiteY93" fmla="*/ 0 h 1993900"/>
                <a:gd name="connsiteX94" fmla="*/ 0 w 4495800"/>
                <a:gd name="connsiteY94" fmla="*/ 0 h 1993900"/>
                <a:gd name="connsiteX0" fmla="*/ 4495800 w 4495800"/>
                <a:gd name="connsiteY0" fmla="*/ 1993900 h 1993900"/>
                <a:gd name="connsiteX1" fmla="*/ 4318000 w 4495800"/>
                <a:gd name="connsiteY1" fmla="*/ 1993900 h 1993900"/>
                <a:gd name="connsiteX2" fmla="*/ 4318000 w 4495800"/>
                <a:gd name="connsiteY2" fmla="*/ 1875366 h 1993900"/>
                <a:gd name="connsiteX3" fmla="*/ 3556000 w 4495800"/>
                <a:gd name="connsiteY3" fmla="*/ 1875366 h 1993900"/>
                <a:gd name="connsiteX4" fmla="*/ 3556000 w 4495800"/>
                <a:gd name="connsiteY4" fmla="*/ 1833033 h 1993900"/>
                <a:gd name="connsiteX5" fmla="*/ 3255433 w 4495800"/>
                <a:gd name="connsiteY5" fmla="*/ 1833033 h 1993900"/>
                <a:gd name="connsiteX6" fmla="*/ 3255433 w 4495800"/>
                <a:gd name="connsiteY6" fmla="*/ 1803400 h 1993900"/>
                <a:gd name="connsiteX7" fmla="*/ 2946400 w 4495800"/>
                <a:gd name="connsiteY7" fmla="*/ 1803400 h 1993900"/>
                <a:gd name="connsiteX8" fmla="*/ 2946400 w 4495800"/>
                <a:gd name="connsiteY8" fmla="*/ 1778000 h 1993900"/>
                <a:gd name="connsiteX9" fmla="*/ 2946400 w 4495800"/>
                <a:gd name="connsiteY9" fmla="*/ 1778000 h 1993900"/>
                <a:gd name="connsiteX10" fmla="*/ 2908300 w 4495800"/>
                <a:gd name="connsiteY10" fmla="*/ 1778000 h 1993900"/>
                <a:gd name="connsiteX11" fmla="*/ 2908300 w 4495800"/>
                <a:gd name="connsiteY11" fmla="*/ 1778000 h 1993900"/>
                <a:gd name="connsiteX12" fmla="*/ 2908300 w 4495800"/>
                <a:gd name="connsiteY12" fmla="*/ 1739900 h 1993900"/>
                <a:gd name="connsiteX13" fmla="*/ 2641600 w 4495800"/>
                <a:gd name="connsiteY13" fmla="*/ 1739900 h 1993900"/>
                <a:gd name="connsiteX14" fmla="*/ 2641600 w 4495800"/>
                <a:gd name="connsiteY14" fmla="*/ 1722966 h 1993900"/>
                <a:gd name="connsiteX15" fmla="*/ 2586567 w 4495800"/>
                <a:gd name="connsiteY15" fmla="*/ 1722966 h 1993900"/>
                <a:gd name="connsiteX16" fmla="*/ 2586567 w 4495800"/>
                <a:gd name="connsiteY16" fmla="*/ 1693333 h 1993900"/>
                <a:gd name="connsiteX17" fmla="*/ 2561167 w 4495800"/>
                <a:gd name="connsiteY17" fmla="*/ 1693333 h 1993900"/>
                <a:gd name="connsiteX18" fmla="*/ 2561167 w 4495800"/>
                <a:gd name="connsiteY18" fmla="*/ 1667933 h 1993900"/>
                <a:gd name="connsiteX19" fmla="*/ 2434167 w 4495800"/>
                <a:gd name="connsiteY19" fmla="*/ 1667933 h 1993900"/>
                <a:gd name="connsiteX20" fmla="*/ 2434167 w 4495800"/>
                <a:gd name="connsiteY20" fmla="*/ 1638300 h 1993900"/>
                <a:gd name="connsiteX21" fmla="*/ 2349500 w 4495800"/>
                <a:gd name="connsiteY21" fmla="*/ 1638300 h 1993900"/>
                <a:gd name="connsiteX22" fmla="*/ 2349500 w 4495800"/>
                <a:gd name="connsiteY22" fmla="*/ 1612900 h 1993900"/>
                <a:gd name="connsiteX23" fmla="*/ 2082800 w 4495800"/>
                <a:gd name="connsiteY23" fmla="*/ 1612900 h 1993900"/>
                <a:gd name="connsiteX24" fmla="*/ 2082800 w 4495800"/>
                <a:gd name="connsiteY24" fmla="*/ 1574800 h 1993900"/>
                <a:gd name="connsiteX25" fmla="*/ 1951567 w 4495800"/>
                <a:gd name="connsiteY25" fmla="*/ 1574800 h 1993900"/>
                <a:gd name="connsiteX26" fmla="*/ 1951567 w 4495800"/>
                <a:gd name="connsiteY26" fmla="*/ 1557866 h 1993900"/>
                <a:gd name="connsiteX27" fmla="*/ 1896533 w 4495800"/>
                <a:gd name="connsiteY27" fmla="*/ 1557866 h 1993900"/>
                <a:gd name="connsiteX28" fmla="*/ 1896533 w 4495800"/>
                <a:gd name="connsiteY28" fmla="*/ 1557866 h 1993900"/>
                <a:gd name="connsiteX29" fmla="*/ 1896533 w 4495800"/>
                <a:gd name="connsiteY29" fmla="*/ 1557866 h 1993900"/>
                <a:gd name="connsiteX30" fmla="*/ 1896533 w 4495800"/>
                <a:gd name="connsiteY30" fmla="*/ 1528233 h 1993900"/>
                <a:gd name="connsiteX31" fmla="*/ 1790700 w 4495800"/>
                <a:gd name="connsiteY31" fmla="*/ 1528233 h 1993900"/>
                <a:gd name="connsiteX32" fmla="*/ 1790700 w 4495800"/>
                <a:gd name="connsiteY32" fmla="*/ 1528233 h 1993900"/>
                <a:gd name="connsiteX33" fmla="*/ 1790700 w 4495800"/>
                <a:gd name="connsiteY33" fmla="*/ 1528233 h 1993900"/>
                <a:gd name="connsiteX34" fmla="*/ 1790700 w 4495800"/>
                <a:gd name="connsiteY34" fmla="*/ 1490133 h 1993900"/>
                <a:gd name="connsiteX35" fmla="*/ 1771649 w 4495800"/>
                <a:gd name="connsiteY35" fmla="*/ 1490133 h 1993900"/>
                <a:gd name="connsiteX36" fmla="*/ 1773767 w 4495800"/>
                <a:gd name="connsiteY36" fmla="*/ 1418166 h 1993900"/>
                <a:gd name="connsiteX37" fmla="*/ 1744133 w 4495800"/>
                <a:gd name="connsiteY37" fmla="*/ 1418166 h 1993900"/>
                <a:gd name="connsiteX38" fmla="*/ 1744133 w 4495800"/>
                <a:gd name="connsiteY38" fmla="*/ 1367366 h 1993900"/>
                <a:gd name="connsiteX39" fmla="*/ 1701800 w 4495800"/>
                <a:gd name="connsiteY39" fmla="*/ 1367366 h 1993900"/>
                <a:gd name="connsiteX40" fmla="*/ 1701800 w 4495800"/>
                <a:gd name="connsiteY40" fmla="*/ 1325033 h 1993900"/>
                <a:gd name="connsiteX41" fmla="*/ 1680633 w 4495800"/>
                <a:gd name="connsiteY41" fmla="*/ 1325033 h 1993900"/>
                <a:gd name="connsiteX42" fmla="*/ 1680633 w 4495800"/>
                <a:gd name="connsiteY42" fmla="*/ 1282700 h 1993900"/>
                <a:gd name="connsiteX43" fmla="*/ 1629833 w 4495800"/>
                <a:gd name="connsiteY43" fmla="*/ 1282700 h 1993900"/>
                <a:gd name="connsiteX44" fmla="*/ 1629833 w 4495800"/>
                <a:gd name="connsiteY44" fmla="*/ 1270000 h 1993900"/>
                <a:gd name="connsiteX45" fmla="*/ 1595967 w 4495800"/>
                <a:gd name="connsiteY45" fmla="*/ 1270000 h 1993900"/>
                <a:gd name="connsiteX46" fmla="*/ 1595967 w 4495800"/>
                <a:gd name="connsiteY46" fmla="*/ 1244600 h 1993900"/>
                <a:gd name="connsiteX47" fmla="*/ 1562100 w 4495800"/>
                <a:gd name="connsiteY47" fmla="*/ 1244600 h 1993900"/>
                <a:gd name="connsiteX48" fmla="*/ 1562100 w 4495800"/>
                <a:gd name="connsiteY48" fmla="*/ 1244600 h 1993900"/>
                <a:gd name="connsiteX49" fmla="*/ 1562100 w 4495800"/>
                <a:gd name="connsiteY49" fmla="*/ 1206500 h 1993900"/>
                <a:gd name="connsiteX50" fmla="*/ 1481667 w 4495800"/>
                <a:gd name="connsiteY50" fmla="*/ 1206500 h 1993900"/>
                <a:gd name="connsiteX51" fmla="*/ 1481667 w 4495800"/>
                <a:gd name="connsiteY51" fmla="*/ 1172633 h 1993900"/>
                <a:gd name="connsiteX52" fmla="*/ 1286933 w 4495800"/>
                <a:gd name="connsiteY52" fmla="*/ 1172633 h 1993900"/>
                <a:gd name="connsiteX53" fmla="*/ 1286933 w 4495800"/>
                <a:gd name="connsiteY53" fmla="*/ 1096433 h 1993900"/>
                <a:gd name="connsiteX54" fmla="*/ 1164167 w 4495800"/>
                <a:gd name="connsiteY54" fmla="*/ 1096433 h 1993900"/>
                <a:gd name="connsiteX55" fmla="*/ 1164167 w 4495800"/>
                <a:gd name="connsiteY55" fmla="*/ 1045633 h 1993900"/>
                <a:gd name="connsiteX56" fmla="*/ 1016000 w 4495800"/>
                <a:gd name="connsiteY56" fmla="*/ 1045633 h 1993900"/>
                <a:gd name="connsiteX57" fmla="*/ 1016000 w 4495800"/>
                <a:gd name="connsiteY57" fmla="*/ 994833 h 1993900"/>
                <a:gd name="connsiteX58" fmla="*/ 867833 w 4495800"/>
                <a:gd name="connsiteY58" fmla="*/ 994833 h 1993900"/>
                <a:gd name="connsiteX59" fmla="*/ 867833 w 4495800"/>
                <a:gd name="connsiteY59" fmla="*/ 944033 h 1993900"/>
                <a:gd name="connsiteX60" fmla="*/ 821267 w 4495800"/>
                <a:gd name="connsiteY60" fmla="*/ 944033 h 1993900"/>
                <a:gd name="connsiteX61" fmla="*/ 821267 w 4495800"/>
                <a:gd name="connsiteY61" fmla="*/ 905933 h 1993900"/>
                <a:gd name="connsiteX62" fmla="*/ 791633 w 4495800"/>
                <a:gd name="connsiteY62" fmla="*/ 905933 h 1993900"/>
                <a:gd name="connsiteX63" fmla="*/ 791633 w 4495800"/>
                <a:gd name="connsiteY63" fmla="*/ 880533 h 1993900"/>
                <a:gd name="connsiteX64" fmla="*/ 766233 w 4495800"/>
                <a:gd name="connsiteY64" fmla="*/ 880533 h 1993900"/>
                <a:gd name="connsiteX65" fmla="*/ 768350 w 4495800"/>
                <a:gd name="connsiteY65" fmla="*/ 857250 h 1993900"/>
                <a:gd name="connsiteX66" fmla="*/ 736600 w 4495800"/>
                <a:gd name="connsiteY66" fmla="*/ 850900 h 1993900"/>
                <a:gd name="connsiteX67" fmla="*/ 736600 w 4495800"/>
                <a:gd name="connsiteY67" fmla="*/ 821266 h 1993900"/>
                <a:gd name="connsiteX68" fmla="*/ 685800 w 4495800"/>
                <a:gd name="connsiteY68" fmla="*/ 821266 h 1993900"/>
                <a:gd name="connsiteX69" fmla="*/ 685800 w 4495800"/>
                <a:gd name="connsiteY69" fmla="*/ 723900 h 1993900"/>
                <a:gd name="connsiteX70" fmla="*/ 563033 w 4495800"/>
                <a:gd name="connsiteY70" fmla="*/ 723900 h 1993900"/>
                <a:gd name="connsiteX71" fmla="*/ 563033 w 4495800"/>
                <a:gd name="connsiteY71" fmla="*/ 660400 h 1993900"/>
                <a:gd name="connsiteX72" fmla="*/ 533400 w 4495800"/>
                <a:gd name="connsiteY72" fmla="*/ 660400 h 1993900"/>
                <a:gd name="connsiteX73" fmla="*/ 533400 w 4495800"/>
                <a:gd name="connsiteY73" fmla="*/ 618066 h 1993900"/>
                <a:gd name="connsiteX74" fmla="*/ 440267 w 4495800"/>
                <a:gd name="connsiteY74" fmla="*/ 618066 h 1993900"/>
                <a:gd name="connsiteX75" fmla="*/ 440267 w 4495800"/>
                <a:gd name="connsiteY75" fmla="*/ 584200 h 1993900"/>
                <a:gd name="connsiteX76" fmla="*/ 427567 w 4495800"/>
                <a:gd name="connsiteY76" fmla="*/ 584200 h 1993900"/>
                <a:gd name="connsiteX77" fmla="*/ 427567 w 4495800"/>
                <a:gd name="connsiteY77" fmla="*/ 550333 h 1993900"/>
                <a:gd name="connsiteX78" fmla="*/ 389467 w 4495800"/>
                <a:gd name="connsiteY78" fmla="*/ 550333 h 1993900"/>
                <a:gd name="connsiteX79" fmla="*/ 389467 w 4495800"/>
                <a:gd name="connsiteY79" fmla="*/ 419100 h 1993900"/>
                <a:gd name="connsiteX80" fmla="*/ 300567 w 4495800"/>
                <a:gd name="connsiteY80" fmla="*/ 419100 h 1993900"/>
                <a:gd name="connsiteX81" fmla="*/ 300567 w 4495800"/>
                <a:gd name="connsiteY81" fmla="*/ 393700 h 1993900"/>
                <a:gd name="connsiteX82" fmla="*/ 254000 w 4495800"/>
                <a:gd name="connsiteY82" fmla="*/ 393700 h 1993900"/>
                <a:gd name="connsiteX83" fmla="*/ 254000 w 4495800"/>
                <a:gd name="connsiteY83" fmla="*/ 313266 h 1993900"/>
                <a:gd name="connsiteX84" fmla="*/ 254000 w 4495800"/>
                <a:gd name="connsiteY84" fmla="*/ 241300 h 1993900"/>
                <a:gd name="connsiteX85" fmla="*/ 254000 w 4495800"/>
                <a:gd name="connsiteY85" fmla="*/ 241300 h 1993900"/>
                <a:gd name="connsiteX86" fmla="*/ 228600 w 4495800"/>
                <a:gd name="connsiteY86" fmla="*/ 241300 h 1993900"/>
                <a:gd name="connsiteX87" fmla="*/ 228600 w 4495800"/>
                <a:gd name="connsiteY87" fmla="*/ 211666 h 1993900"/>
                <a:gd name="connsiteX88" fmla="*/ 152400 w 4495800"/>
                <a:gd name="connsiteY88" fmla="*/ 211666 h 1993900"/>
                <a:gd name="connsiteX89" fmla="*/ 152400 w 4495800"/>
                <a:gd name="connsiteY89" fmla="*/ 152400 h 1993900"/>
                <a:gd name="connsiteX90" fmla="*/ 105833 w 4495800"/>
                <a:gd name="connsiteY90" fmla="*/ 152400 h 1993900"/>
                <a:gd name="connsiteX91" fmla="*/ 105833 w 4495800"/>
                <a:gd name="connsiteY91" fmla="*/ 0 h 1993900"/>
                <a:gd name="connsiteX92" fmla="*/ 88900 w 4495800"/>
                <a:gd name="connsiteY92" fmla="*/ 0 h 1993900"/>
                <a:gd name="connsiteX93" fmla="*/ 88900 w 4495800"/>
                <a:gd name="connsiteY93" fmla="*/ 0 h 1993900"/>
                <a:gd name="connsiteX94" fmla="*/ 0 w 4495800"/>
                <a:gd name="connsiteY94" fmla="*/ 0 h 1993900"/>
                <a:gd name="connsiteX0" fmla="*/ 4495800 w 4495800"/>
                <a:gd name="connsiteY0" fmla="*/ 1993900 h 1993900"/>
                <a:gd name="connsiteX1" fmla="*/ 4318000 w 4495800"/>
                <a:gd name="connsiteY1" fmla="*/ 1993900 h 1993900"/>
                <a:gd name="connsiteX2" fmla="*/ 4318000 w 4495800"/>
                <a:gd name="connsiteY2" fmla="*/ 1875366 h 1993900"/>
                <a:gd name="connsiteX3" fmla="*/ 3556000 w 4495800"/>
                <a:gd name="connsiteY3" fmla="*/ 1875366 h 1993900"/>
                <a:gd name="connsiteX4" fmla="*/ 3556000 w 4495800"/>
                <a:gd name="connsiteY4" fmla="*/ 1833033 h 1993900"/>
                <a:gd name="connsiteX5" fmla="*/ 3255433 w 4495800"/>
                <a:gd name="connsiteY5" fmla="*/ 1833033 h 1993900"/>
                <a:gd name="connsiteX6" fmla="*/ 3255433 w 4495800"/>
                <a:gd name="connsiteY6" fmla="*/ 1803400 h 1993900"/>
                <a:gd name="connsiteX7" fmla="*/ 2946400 w 4495800"/>
                <a:gd name="connsiteY7" fmla="*/ 1803400 h 1993900"/>
                <a:gd name="connsiteX8" fmla="*/ 2946400 w 4495800"/>
                <a:gd name="connsiteY8" fmla="*/ 1778000 h 1993900"/>
                <a:gd name="connsiteX9" fmla="*/ 2946400 w 4495800"/>
                <a:gd name="connsiteY9" fmla="*/ 1778000 h 1993900"/>
                <a:gd name="connsiteX10" fmla="*/ 2908300 w 4495800"/>
                <a:gd name="connsiteY10" fmla="*/ 1778000 h 1993900"/>
                <a:gd name="connsiteX11" fmla="*/ 2908300 w 4495800"/>
                <a:gd name="connsiteY11" fmla="*/ 1778000 h 1993900"/>
                <a:gd name="connsiteX12" fmla="*/ 2908300 w 4495800"/>
                <a:gd name="connsiteY12" fmla="*/ 1739900 h 1993900"/>
                <a:gd name="connsiteX13" fmla="*/ 2641600 w 4495800"/>
                <a:gd name="connsiteY13" fmla="*/ 1739900 h 1993900"/>
                <a:gd name="connsiteX14" fmla="*/ 2641600 w 4495800"/>
                <a:gd name="connsiteY14" fmla="*/ 1722966 h 1993900"/>
                <a:gd name="connsiteX15" fmla="*/ 2586567 w 4495800"/>
                <a:gd name="connsiteY15" fmla="*/ 1722966 h 1993900"/>
                <a:gd name="connsiteX16" fmla="*/ 2586567 w 4495800"/>
                <a:gd name="connsiteY16" fmla="*/ 1693333 h 1993900"/>
                <a:gd name="connsiteX17" fmla="*/ 2561167 w 4495800"/>
                <a:gd name="connsiteY17" fmla="*/ 1693333 h 1993900"/>
                <a:gd name="connsiteX18" fmla="*/ 2561167 w 4495800"/>
                <a:gd name="connsiteY18" fmla="*/ 1667933 h 1993900"/>
                <a:gd name="connsiteX19" fmla="*/ 2434167 w 4495800"/>
                <a:gd name="connsiteY19" fmla="*/ 1667933 h 1993900"/>
                <a:gd name="connsiteX20" fmla="*/ 2434167 w 4495800"/>
                <a:gd name="connsiteY20" fmla="*/ 1638300 h 1993900"/>
                <a:gd name="connsiteX21" fmla="*/ 2349500 w 4495800"/>
                <a:gd name="connsiteY21" fmla="*/ 1638300 h 1993900"/>
                <a:gd name="connsiteX22" fmla="*/ 2349500 w 4495800"/>
                <a:gd name="connsiteY22" fmla="*/ 1612900 h 1993900"/>
                <a:gd name="connsiteX23" fmla="*/ 2082800 w 4495800"/>
                <a:gd name="connsiteY23" fmla="*/ 1612900 h 1993900"/>
                <a:gd name="connsiteX24" fmla="*/ 2082800 w 4495800"/>
                <a:gd name="connsiteY24" fmla="*/ 1574800 h 1993900"/>
                <a:gd name="connsiteX25" fmla="*/ 1951567 w 4495800"/>
                <a:gd name="connsiteY25" fmla="*/ 1574800 h 1993900"/>
                <a:gd name="connsiteX26" fmla="*/ 1951567 w 4495800"/>
                <a:gd name="connsiteY26" fmla="*/ 1557866 h 1993900"/>
                <a:gd name="connsiteX27" fmla="*/ 1896533 w 4495800"/>
                <a:gd name="connsiteY27" fmla="*/ 1557866 h 1993900"/>
                <a:gd name="connsiteX28" fmla="*/ 1896533 w 4495800"/>
                <a:gd name="connsiteY28" fmla="*/ 1557866 h 1993900"/>
                <a:gd name="connsiteX29" fmla="*/ 1896533 w 4495800"/>
                <a:gd name="connsiteY29" fmla="*/ 1557866 h 1993900"/>
                <a:gd name="connsiteX30" fmla="*/ 1896533 w 4495800"/>
                <a:gd name="connsiteY30" fmla="*/ 1528233 h 1993900"/>
                <a:gd name="connsiteX31" fmla="*/ 1790700 w 4495800"/>
                <a:gd name="connsiteY31" fmla="*/ 1528233 h 1993900"/>
                <a:gd name="connsiteX32" fmla="*/ 1790700 w 4495800"/>
                <a:gd name="connsiteY32" fmla="*/ 1528233 h 1993900"/>
                <a:gd name="connsiteX33" fmla="*/ 1790700 w 4495800"/>
                <a:gd name="connsiteY33" fmla="*/ 1528233 h 1993900"/>
                <a:gd name="connsiteX34" fmla="*/ 1790700 w 4495800"/>
                <a:gd name="connsiteY34" fmla="*/ 1490133 h 1993900"/>
                <a:gd name="connsiteX35" fmla="*/ 1771649 w 4495800"/>
                <a:gd name="connsiteY35" fmla="*/ 1490133 h 1993900"/>
                <a:gd name="connsiteX36" fmla="*/ 1773767 w 4495800"/>
                <a:gd name="connsiteY36" fmla="*/ 1418166 h 1993900"/>
                <a:gd name="connsiteX37" fmla="*/ 1744133 w 4495800"/>
                <a:gd name="connsiteY37" fmla="*/ 1418166 h 1993900"/>
                <a:gd name="connsiteX38" fmla="*/ 1744133 w 4495800"/>
                <a:gd name="connsiteY38" fmla="*/ 1367366 h 1993900"/>
                <a:gd name="connsiteX39" fmla="*/ 1701800 w 4495800"/>
                <a:gd name="connsiteY39" fmla="*/ 1367366 h 1993900"/>
                <a:gd name="connsiteX40" fmla="*/ 1701800 w 4495800"/>
                <a:gd name="connsiteY40" fmla="*/ 1325033 h 1993900"/>
                <a:gd name="connsiteX41" fmla="*/ 1680633 w 4495800"/>
                <a:gd name="connsiteY41" fmla="*/ 1325033 h 1993900"/>
                <a:gd name="connsiteX42" fmla="*/ 1680633 w 4495800"/>
                <a:gd name="connsiteY42" fmla="*/ 1282700 h 1993900"/>
                <a:gd name="connsiteX43" fmla="*/ 1629833 w 4495800"/>
                <a:gd name="connsiteY43" fmla="*/ 1282700 h 1993900"/>
                <a:gd name="connsiteX44" fmla="*/ 1629833 w 4495800"/>
                <a:gd name="connsiteY44" fmla="*/ 1270000 h 1993900"/>
                <a:gd name="connsiteX45" fmla="*/ 1595967 w 4495800"/>
                <a:gd name="connsiteY45" fmla="*/ 1270000 h 1993900"/>
                <a:gd name="connsiteX46" fmla="*/ 1595967 w 4495800"/>
                <a:gd name="connsiteY46" fmla="*/ 1244600 h 1993900"/>
                <a:gd name="connsiteX47" fmla="*/ 1562100 w 4495800"/>
                <a:gd name="connsiteY47" fmla="*/ 1244600 h 1993900"/>
                <a:gd name="connsiteX48" fmla="*/ 1562100 w 4495800"/>
                <a:gd name="connsiteY48" fmla="*/ 1244600 h 1993900"/>
                <a:gd name="connsiteX49" fmla="*/ 1562100 w 4495800"/>
                <a:gd name="connsiteY49" fmla="*/ 1206500 h 1993900"/>
                <a:gd name="connsiteX50" fmla="*/ 1481667 w 4495800"/>
                <a:gd name="connsiteY50" fmla="*/ 1206500 h 1993900"/>
                <a:gd name="connsiteX51" fmla="*/ 1481667 w 4495800"/>
                <a:gd name="connsiteY51" fmla="*/ 1172633 h 1993900"/>
                <a:gd name="connsiteX52" fmla="*/ 1286933 w 4495800"/>
                <a:gd name="connsiteY52" fmla="*/ 1172633 h 1993900"/>
                <a:gd name="connsiteX53" fmla="*/ 1286933 w 4495800"/>
                <a:gd name="connsiteY53" fmla="*/ 1096433 h 1993900"/>
                <a:gd name="connsiteX54" fmla="*/ 1164167 w 4495800"/>
                <a:gd name="connsiteY54" fmla="*/ 1096433 h 1993900"/>
                <a:gd name="connsiteX55" fmla="*/ 1164167 w 4495800"/>
                <a:gd name="connsiteY55" fmla="*/ 1045633 h 1993900"/>
                <a:gd name="connsiteX56" fmla="*/ 1016000 w 4495800"/>
                <a:gd name="connsiteY56" fmla="*/ 1045633 h 1993900"/>
                <a:gd name="connsiteX57" fmla="*/ 1016000 w 4495800"/>
                <a:gd name="connsiteY57" fmla="*/ 994833 h 1993900"/>
                <a:gd name="connsiteX58" fmla="*/ 867833 w 4495800"/>
                <a:gd name="connsiteY58" fmla="*/ 994833 h 1993900"/>
                <a:gd name="connsiteX59" fmla="*/ 867833 w 4495800"/>
                <a:gd name="connsiteY59" fmla="*/ 944033 h 1993900"/>
                <a:gd name="connsiteX60" fmla="*/ 821267 w 4495800"/>
                <a:gd name="connsiteY60" fmla="*/ 944033 h 1993900"/>
                <a:gd name="connsiteX61" fmla="*/ 821267 w 4495800"/>
                <a:gd name="connsiteY61" fmla="*/ 905933 h 1993900"/>
                <a:gd name="connsiteX62" fmla="*/ 791633 w 4495800"/>
                <a:gd name="connsiteY62" fmla="*/ 905933 h 1993900"/>
                <a:gd name="connsiteX63" fmla="*/ 791633 w 4495800"/>
                <a:gd name="connsiteY63" fmla="*/ 880533 h 1993900"/>
                <a:gd name="connsiteX64" fmla="*/ 766233 w 4495800"/>
                <a:gd name="connsiteY64" fmla="*/ 880533 h 1993900"/>
                <a:gd name="connsiteX65" fmla="*/ 768350 w 4495800"/>
                <a:gd name="connsiteY65" fmla="*/ 853016 h 1993900"/>
                <a:gd name="connsiteX66" fmla="*/ 736600 w 4495800"/>
                <a:gd name="connsiteY66" fmla="*/ 850900 h 1993900"/>
                <a:gd name="connsiteX67" fmla="*/ 736600 w 4495800"/>
                <a:gd name="connsiteY67" fmla="*/ 821266 h 1993900"/>
                <a:gd name="connsiteX68" fmla="*/ 685800 w 4495800"/>
                <a:gd name="connsiteY68" fmla="*/ 821266 h 1993900"/>
                <a:gd name="connsiteX69" fmla="*/ 685800 w 4495800"/>
                <a:gd name="connsiteY69" fmla="*/ 723900 h 1993900"/>
                <a:gd name="connsiteX70" fmla="*/ 563033 w 4495800"/>
                <a:gd name="connsiteY70" fmla="*/ 723900 h 1993900"/>
                <a:gd name="connsiteX71" fmla="*/ 563033 w 4495800"/>
                <a:gd name="connsiteY71" fmla="*/ 660400 h 1993900"/>
                <a:gd name="connsiteX72" fmla="*/ 533400 w 4495800"/>
                <a:gd name="connsiteY72" fmla="*/ 660400 h 1993900"/>
                <a:gd name="connsiteX73" fmla="*/ 533400 w 4495800"/>
                <a:gd name="connsiteY73" fmla="*/ 618066 h 1993900"/>
                <a:gd name="connsiteX74" fmla="*/ 440267 w 4495800"/>
                <a:gd name="connsiteY74" fmla="*/ 618066 h 1993900"/>
                <a:gd name="connsiteX75" fmla="*/ 440267 w 4495800"/>
                <a:gd name="connsiteY75" fmla="*/ 584200 h 1993900"/>
                <a:gd name="connsiteX76" fmla="*/ 427567 w 4495800"/>
                <a:gd name="connsiteY76" fmla="*/ 584200 h 1993900"/>
                <a:gd name="connsiteX77" fmla="*/ 427567 w 4495800"/>
                <a:gd name="connsiteY77" fmla="*/ 550333 h 1993900"/>
                <a:gd name="connsiteX78" fmla="*/ 389467 w 4495800"/>
                <a:gd name="connsiteY78" fmla="*/ 550333 h 1993900"/>
                <a:gd name="connsiteX79" fmla="*/ 389467 w 4495800"/>
                <a:gd name="connsiteY79" fmla="*/ 419100 h 1993900"/>
                <a:gd name="connsiteX80" fmla="*/ 300567 w 4495800"/>
                <a:gd name="connsiteY80" fmla="*/ 419100 h 1993900"/>
                <a:gd name="connsiteX81" fmla="*/ 300567 w 4495800"/>
                <a:gd name="connsiteY81" fmla="*/ 393700 h 1993900"/>
                <a:gd name="connsiteX82" fmla="*/ 254000 w 4495800"/>
                <a:gd name="connsiteY82" fmla="*/ 393700 h 1993900"/>
                <a:gd name="connsiteX83" fmla="*/ 254000 w 4495800"/>
                <a:gd name="connsiteY83" fmla="*/ 313266 h 1993900"/>
                <a:gd name="connsiteX84" fmla="*/ 254000 w 4495800"/>
                <a:gd name="connsiteY84" fmla="*/ 241300 h 1993900"/>
                <a:gd name="connsiteX85" fmla="*/ 254000 w 4495800"/>
                <a:gd name="connsiteY85" fmla="*/ 241300 h 1993900"/>
                <a:gd name="connsiteX86" fmla="*/ 228600 w 4495800"/>
                <a:gd name="connsiteY86" fmla="*/ 241300 h 1993900"/>
                <a:gd name="connsiteX87" fmla="*/ 228600 w 4495800"/>
                <a:gd name="connsiteY87" fmla="*/ 211666 h 1993900"/>
                <a:gd name="connsiteX88" fmla="*/ 152400 w 4495800"/>
                <a:gd name="connsiteY88" fmla="*/ 211666 h 1993900"/>
                <a:gd name="connsiteX89" fmla="*/ 152400 w 4495800"/>
                <a:gd name="connsiteY89" fmla="*/ 152400 h 1993900"/>
                <a:gd name="connsiteX90" fmla="*/ 105833 w 4495800"/>
                <a:gd name="connsiteY90" fmla="*/ 152400 h 1993900"/>
                <a:gd name="connsiteX91" fmla="*/ 105833 w 4495800"/>
                <a:gd name="connsiteY91" fmla="*/ 0 h 1993900"/>
                <a:gd name="connsiteX92" fmla="*/ 88900 w 4495800"/>
                <a:gd name="connsiteY92" fmla="*/ 0 h 1993900"/>
                <a:gd name="connsiteX93" fmla="*/ 88900 w 4495800"/>
                <a:gd name="connsiteY93" fmla="*/ 0 h 1993900"/>
                <a:gd name="connsiteX94" fmla="*/ 0 w 4495800"/>
                <a:gd name="connsiteY94" fmla="*/ 0 h 199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4495800" h="1993900">
                  <a:moveTo>
                    <a:pt x="4495800" y="1993900"/>
                  </a:moveTo>
                  <a:lnTo>
                    <a:pt x="4318000" y="1993900"/>
                  </a:lnTo>
                  <a:lnTo>
                    <a:pt x="4318000" y="1875366"/>
                  </a:lnTo>
                  <a:lnTo>
                    <a:pt x="3556000" y="1875366"/>
                  </a:lnTo>
                  <a:lnTo>
                    <a:pt x="3556000" y="1833033"/>
                  </a:lnTo>
                  <a:lnTo>
                    <a:pt x="3255433" y="1833033"/>
                  </a:lnTo>
                  <a:lnTo>
                    <a:pt x="3255433" y="1803400"/>
                  </a:lnTo>
                  <a:lnTo>
                    <a:pt x="2946400" y="1803400"/>
                  </a:lnTo>
                  <a:lnTo>
                    <a:pt x="2946400" y="1778000"/>
                  </a:lnTo>
                  <a:lnTo>
                    <a:pt x="2946400" y="1778000"/>
                  </a:lnTo>
                  <a:lnTo>
                    <a:pt x="2908300" y="1778000"/>
                  </a:lnTo>
                  <a:lnTo>
                    <a:pt x="2908300" y="1778000"/>
                  </a:lnTo>
                  <a:lnTo>
                    <a:pt x="2908300" y="1739900"/>
                  </a:lnTo>
                  <a:lnTo>
                    <a:pt x="2641600" y="1739900"/>
                  </a:lnTo>
                  <a:lnTo>
                    <a:pt x="2641600" y="1722966"/>
                  </a:lnTo>
                  <a:lnTo>
                    <a:pt x="2586567" y="1722966"/>
                  </a:lnTo>
                  <a:lnTo>
                    <a:pt x="2586567" y="1693333"/>
                  </a:lnTo>
                  <a:lnTo>
                    <a:pt x="2561167" y="1693333"/>
                  </a:lnTo>
                  <a:lnTo>
                    <a:pt x="2561167" y="1667933"/>
                  </a:lnTo>
                  <a:lnTo>
                    <a:pt x="2434167" y="1667933"/>
                  </a:lnTo>
                  <a:lnTo>
                    <a:pt x="2434167" y="1638300"/>
                  </a:lnTo>
                  <a:lnTo>
                    <a:pt x="2349500" y="1638300"/>
                  </a:lnTo>
                  <a:lnTo>
                    <a:pt x="2349500" y="1612900"/>
                  </a:lnTo>
                  <a:lnTo>
                    <a:pt x="2082800" y="1612900"/>
                  </a:lnTo>
                  <a:lnTo>
                    <a:pt x="2082800" y="1574800"/>
                  </a:lnTo>
                  <a:lnTo>
                    <a:pt x="1951567" y="1574800"/>
                  </a:lnTo>
                  <a:lnTo>
                    <a:pt x="1951567" y="1557866"/>
                  </a:lnTo>
                  <a:lnTo>
                    <a:pt x="1896533" y="1557866"/>
                  </a:lnTo>
                  <a:lnTo>
                    <a:pt x="1896533" y="1557866"/>
                  </a:lnTo>
                  <a:lnTo>
                    <a:pt x="1896533" y="1557866"/>
                  </a:lnTo>
                  <a:lnTo>
                    <a:pt x="1896533" y="1528233"/>
                  </a:lnTo>
                  <a:lnTo>
                    <a:pt x="1790700" y="1528233"/>
                  </a:lnTo>
                  <a:lnTo>
                    <a:pt x="1790700" y="1528233"/>
                  </a:lnTo>
                  <a:lnTo>
                    <a:pt x="1790700" y="1528233"/>
                  </a:lnTo>
                  <a:lnTo>
                    <a:pt x="1790700" y="1490133"/>
                  </a:lnTo>
                  <a:lnTo>
                    <a:pt x="1771649" y="1490133"/>
                  </a:lnTo>
                  <a:lnTo>
                    <a:pt x="1773767" y="1418166"/>
                  </a:lnTo>
                  <a:lnTo>
                    <a:pt x="1744133" y="1418166"/>
                  </a:lnTo>
                  <a:lnTo>
                    <a:pt x="1744133" y="1367366"/>
                  </a:lnTo>
                  <a:lnTo>
                    <a:pt x="1701800" y="1367366"/>
                  </a:lnTo>
                  <a:lnTo>
                    <a:pt x="1701800" y="1325033"/>
                  </a:lnTo>
                  <a:lnTo>
                    <a:pt x="1680633" y="1325033"/>
                  </a:lnTo>
                  <a:lnTo>
                    <a:pt x="1680633" y="1282700"/>
                  </a:lnTo>
                  <a:lnTo>
                    <a:pt x="1629833" y="1282700"/>
                  </a:lnTo>
                  <a:lnTo>
                    <a:pt x="1629833" y="1270000"/>
                  </a:lnTo>
                  <a:lnTo>
                    <a:pt x="1595967" y="1270000"/>
                  </a:lnTo>
                  <a:lnTo>
                    <a:pt x="1595967" y="1244600"/>
                  </a:lnTo>
                  <a:lnTo>
                    <a:pt x="1562100" y="1244600"/>
                  </a:lnTo>
                  <a:lnTo>
                    <a:pt x="1562100" y="1244600"/>
                  </a:lnTo>
                  <a:lnTo>
                    <a:pt x="1562100" y="1206500"/>
                  </a:lnTo>
                  <a:lnTo>
                    <a:pt x="1481667" y="1206500"/>
                  </a:lnTo>
                  <a:lnTo>
                    <a:pt x="1481667" y="1172633"/>
                  </a:lnTo>
                  <a:lnTo>
                    <a:pt x="1286933" y="1172633"/>
                  </a:lnTo>
                  <a:lnTo>
                    <a:pt x="1286933" y="1096433"/>
                  </a:lnTo>
                  <a:lnTo>
                    <a:pt x="1164167" y="1096433"/>
                  </a:lnTo>
                  <a:lnTo>
                    <a:pt x="1164167" y="1045633"/>
                  </a:lnTo>
                  <a:lnTo>
                    <a:pt x="1016000" y="1045633"/>
                  </a:lnTo>
                  <a:lnTo>
                    <a:pt x="1016000" y="994833"/>
                  </a:lnTo>
                  <a:lnTo>
                    <a:pt x="867833" y="994833"/>
                  </a:lnTo>
                  <a:lnTo>
                    <a:pt x="867833" y="944033"/>
                  </a:lnTo>
                  <a:lnTo>
                    <a:pt x="821267" y="944033"/>
                  </a:lnTo>
                  <a:lnTo>
                    <a:pt x="821267" y="905933"/>
                  </a:lnTo>
                  <a:lnTo>
                    <a:pt x="791633" y="905933"/>
                  </a:lnTo>
                  <a:lnTo>
                    <a:pt x="791633" y="880533"/>
                  </a:lnTo>
                  <a:lnTo>
                    <a:pt x="766233" y="880533"/>
                  </a:lnTo>
                  <a:lnTo>
                    <a:pt x="768350" y="853016"/>
                  </a:lnTo>
                  <a:lnTo>
                    <a:pt x="736600" y="850900"/>
                  </a:lnTo>
                  <a:lnTo>
                    <a:pt x="736600" y="821266"/>
                  </a:lnTo>
                  <a:lnTo>
                    <a:pt x="685800" y="821266"/>
                  </a:lnTo>
                  <a:lnTo>
                    <a:pt x="685800" y="723900"/>
                  </a:lnTo>
                  <a:lnTo>
                    <a:pt x="563033" y="723900"/>
                  </a:lnTo>
                  <a:lnTo>
                    <a:pt x="563033" y="660400"/>
                  </a:lnTo>
                  <a:lnTo>
                    <a:pt x="533400" y="660400"/>
                  </a:lnTo>
                  <a:lnTo>
                    <a:pt x="533400" y="618066"/>
                  </a:lnTo>
                  <a:lnTo>
                    <a:pt x="440267" y="618066"/>
                  </a:lnTo>
                  <a:lnTo>
                    <a:pt x="440267" y="584200"/>
                  </a:lnTo>
                  <a:lnTo>
                    <a:pt x="427567" y="584200"/>
                  </a:lnTo>
                  <a:lnTo>
                    <a:pt x="427567" y="550333"/>
                  </a:lnTo>
                  <a:lnTo>
                    <a:pt x="389467" y="550333"/>
                  </a:lnTo>
                  <a:lnTo>
                    <a:pt x="389467" y="419100"/>
                  </a:lnTo>
                  <a:lnTo>
                    <a:pt x="300567" y="419100"/>
                  </a:lnTo>
                  <a:lnTo>
                    <a:pt x="300567" y="393700"/>
                  </a:lnTo>
                  <a:lnTo>
                    <a:pt x="254000" y="393700"/>
                  </a:lnTo>
                  <a:lnTo>
                    <a:pt x="254000" y="313266"/>
                  </a:lnTo>
                  <a:lnTo>
                    <a:pt x="254000" y="241300"/>
                  </a:lnTo>
                  <a:lnTo>
                    <a:pt x="254000" y="241300"/>
                  </a:lnTo>
                  <a:lnTo>
                    <a:pt x="228600" y="241300"/>
                  </a:lnTo>
                  <a:lnTo>
                    <a:pt x="228600" y="211666"/>
                  </a:lnTo>
                  <a:lnTo>
                    <a:pt x="152400" y="211666"/>
                  </a:lnTo>
                  <a:lnTo>
                    <a:pt x="152400" y="152400"/>
                  </a:lnTo>
                  <a:lnTo>
                    <a:pt x="105833" y="152400"/>
                  </a:lnTo>
                  <a:lnTo>
                    <a:pt x="105833" y="0"/>
                  </a:lnTo>
                  <a:lnTo>
                    <a:pt x="88900" y="0"/>
                  </a:lnTo>
                  <a:lnTo>
                    <a:pt x="88900" y="0"/>
                  </a:lnTo>
                  <a:lnTo>
                    <a:pt x="0" y="0"/>
                  </a:lnTo>
                </a:path>
              </a:pathLst>
            </a:custGeom>
            <a:noFill/>
            <a:ln w="28575">
              <a:solidFill>
                <a:schemeClr val="accent4"/>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grpSp>
          <p:nvGrpSpPr>
            <p:cNvPr id="216" name="Group 215">
              <a:extLst>
                <a:ext uri="{FF2B5EF4-FFF2-40B4-BE49-F238E27FC236}">
                  <a16:creationId xmlns:a16="http://schemas.microsoft.com/office/drawing/2014/main" id="{83B404D7-1E75-46E9-EBC4-4EB69EAB4531}"/>
                </a:ext>
              </a:extLst>
            </p:cNvPr>
            <p:cNvGrpSpPr/>
            <p:nvPr/>
          </p:nvGrpSpPr>
          <p:grpSpPr>
            <a:xfrm>
              <a:off x="4674046" y="3938145"/>
              <a:ext cx="112780" cy="112780"/>
              <a:chOff x="2194621" y="2452686"/>
              <a:chExt cx="112780" cy="112780"/>
            </a:xfrm>
          </p:grpSpPr>
          <p:cxnSp>
            <p:nvCxnSpPr>
              <p:cNvPr id="217" name="Straight Connector 216">
                <a:extLst>
                  <a:ext uri="{FF2B5EF4-FFF2-40B4-BE49-F238E27FC236}">
                    <a16:creationId xmlns:a16="http://schemas.microsoft.com/office/drawing/2014/main" id="{0CFAA8E5-2A5E-E740-9B54-CBEB6EF7E830}"/>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218" name="Straight Connector 217">
                <a:extLst>
                  <a:ext uri="{FF2B5EF4-FFF2-40B4-BE49-F238E27FC236}">
                    <a16:creationId xmlns:a16="http://schemas.microsoft.com/office/drawing/2014/main" id="{6CA64B1E-4D50-42A0-45CA-4B66329C0BC3}"/>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219" name="Group 218">
              <a:extLst>
                <a:ext uri="{FF2B5EF4-FFF2-40B4-BE49-F238E27FC236}">
                  <a16:creationId xmlns:a16="http://schemas.microsoft.com/office/drawing/2014/main" id="{AB71A11A-0CB8-7761-531D-2CEC2DB19F69}"/>
                </a:ext>
              </a:extLst>
            </p:cNvPr>
            <p:cNvGrpSpPr/>
            <p:nvPr/>
          </p:nvGrpSpPr>
          <p:grpSpPr>
            <a:xfrm>
              <a:off x="4717014" y="3938145"/>
              <a:ext cx="112780" cy="112780"/>
              <a:chOff x="2194621" y="2452686"/>
              <a:chExt cx="112780" cy="112780"/>
            </a:xfrm>
          </p:grpSpPr>
          <p:cxnSp>
            <p:nvCxnSpPr>
              <p:cNvPr id="220" name="Straight Connector 219">
                <a:extLst>
                  <a:ext uri="{FF2B5EF4-FFF2-40B4-BE49-F238E27FC236}">
                    <a16:creationId xmlns:a16="http://schemas.microsoft.com/office/drawing/2014/main" id="{3F937137-0081-443F-735F-EA1B2B6B67CF}"/>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221" name="Straight Connector 220">
                <a:extLst>
                  <a:ext uri="{FF2B5EF4-FFF2-40B4-BE49-F238E27FC236}">
                    <a16:creationId xmlns:a16="http://schemas.microsoft.com/office/drawing/2014/main" id="{5919FAEB-46B3-84D0-D4A6-CBF7B5BF798F}"/>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222" name="Group 221">
              <a:extLst>
                <a:ext uri="{FF2B5EF4-FFF2-40B4-BE49-F238E27FC236}">
                  <a16:creationId xmlns:a16="http://schemas.microsoft.com/office/drawing/2014/main" id="{023F52C8-1279-E3D2-BCEB-872EFCA76428}"/>
                </a:ext>
              </a:extLst>
            </p:cNvPr>
            <p:cNvGrpSpPr/>
            <p:nvPr/>
          </p:nvGrpSpPr>
          <p:grpSpPr>
            <a:xfrm>
              <a:off x="4754998" y="3938145"/>
              <a:ext cx="112780" cy="112780"/>
              <a:chOff x="2194621" y="2452686"/>
              <a:chExt cx="112780" cy="112780"/>
            </a:xfrm>
          </p:grpSpPr>
          <p:cxnSp>
            <p:nvCxnSpPr>
              <p:cNvPr id="223" name="Straight Connector 222">
                <a:extLst>
                  <a:ext uri="{FF2B5EF4-FFF2-40B4-BE49-F238E27FC236}">
                    <a16:creationId xmlns:a16="http://schemas.microsoft.com/office/drawing/2014/main" id="{C8BA289B-8890-6950-1044-EE741D1BBB89}"/>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224" name="Straight Connector 223">
                <a:extLst>
                  <a:ext uri="{FF2B5EF4-FFF2-40B4-BE49-F238E27FC236}">
                    <a16:creationId xmlns:a16="http://schemas.microsoft.com/office/drawing/2014/main" id="{6E3CE8C2-EF07-561C-BFA0-A11B3C72B761}"/>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225" name="Group 224">
              <a:extLst>
                <a:ext uri="{FF2B5EF4-FFF2-40B4-BE49-F238E27FC236}">
                  <a16:creationId xmlns:a16="http://schemas.microsoft.com/office/drawing/2014/main" id="{324F192E-0017-A4AE-BE17-D1D45C6DD300}"/>
                </a:ext>
              </a:extLst>
            </p:cNvPr>
            <p:cNvGrpSpPr/>
            <p:nvPr/>
          </p:nvGrpSpPr>
          <p:grpSpPr>
            <a:xfrm>
              <a:off x="5141972" y="3974407"/>
              <a:ext cx="112780" cy="112780"/>
              <a:chOff x="2194621" y="2452686"/>
              <a:chExt cx="112780" cy="112780"/>
            </a:xfrm>
          </p:grpSpPr>
          <p:cxnSp>
            <p:nvCxnSpPr>
              <p:cNvPr id="226" name="Straight Connector 225">
                <a:extLst>
                  <a:ext uri="{FF2B5EF4-FFF2-40B4-BE49-F238E27FC236}">
                    <a16:creationId xmlns:a16="http://schemas.microsoft.com/office/drawing/2014/main" id="{76A78236-9346-0415-63CC-64ADC87539CE}"/>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227" name="Straight Connector 226">
                <a:extLst>
                  <a:ext uri="{FF2B5EF4-FFF2-40B4-BE49-F238E27FC236}">
                    <a16:creationId xmlns:a16="http://schemas.microsoft.com/office/drawing/2014/main" id="{50F0B4CC-0221-CADD-1A9A-10235EA2AD73}"/>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228" name="Group 227">
              <a:extLst>
                <a:ext uri="{FF2B5EF4-FFF2-40B4-BE49-F238E27FC236}">
                  <a16:creationId xmlns:a16="http://schemas.microsoft.com/office/drawing/2014/main" id="{375A2E02-3379-0025-0C05-F7DFA18C10EA}"/>
                </a:ext>
              </a:extLst>
            </p:cNvPr>
            <p:cNvGrpSpPr/>
            <p:nvPr/>
          </p:nvGrpSpPr>
          <p:grpSpPr>
            <a:xfrm>
              <a:off x="5200301" y="3974407"/>
              <a:ext cx="112780" cy="112780"/>
              <a:chOff x="2194621" y="2452686"/>
              <a:chExt cx="112780" cy="112780"/>
            </a:xfrm>
          </p:grpSpPr>
          <p:cxnSp>
            <p:nvCxnSpPr>
              <p:cNvPr id="229" name="Straight Connector 228">
                <a:extLst>
                  <a:ext uri="{FF2B5EF4-FFF2-40B4-BE49-F238E27FC236}">
                    <a16:creationId xmlns:a16="http://schemas.microsoft.com/office/drawing/2014/main" id="{324EA5FA-E2D0-1E46-B007-E9F71D4C6179}"/>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230" name="Straight Connector 229">
                <a:extLst>
                  <a:ext uri="{FF2B5EF4-FFF2-40B4-BE49-F238E27FC236}">
                    <a16:creationId xmlns:a16="http://schemas.microsoft.com/office/drawing/2014/main" id="{0404D5E1-E14A-EE1B-F96D-10E9EDEBC687}"/>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231" name="Group 230">
              <a:extLst>
                <a:ext uri="{FF2B5EF4-FFF2-40B4-BE49-F238E27FC236}">
                  <a16:creationId xmlns:a16="http://schemas.microsoft.com/office/drawing/2014/main" id="{0BD703BB-1AEA-0691-F872-C09060F02123}"/>
                </a:ext>
              </a:extLst>
            </p:cNvPr>
            <p:cNvGrpSpPr/>
            <p:nvPr/>
          </p:nvGrpSpPr>
          <p:grpSpPr>
            <a:xfrm>
              <a:off x="5234383" y="3974407"/>
              <a:ext cx="112780" cy="112780"/>
              <a:chOff x="2194621" y="2452686"/>
              <a:chExt cx="112780" cy="112780"/>
            </a:xfrm>
          </p:grpSpPr>
          <p:cxnSp>
            <p:nvCxnSpPr>
              <p:cNvPr id="232" name="Straight Connector 231">
                <a:extLst>
                  <a:ext uri="{FF2B5EF4-FFF2-40B4-BE49-F238E27FC236}">
                    <a16:creationId xmlns:a16="http://schemas.microsoft.com/office/drawing/2014/main" id="{5A4699B1-B02B-300E-DFD1-54E72E102E1E}"/>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233" name="Straight Connector 232">
                <a:extLst>
                  <a:ext uri="{FF2B5EF4-FFF2-40B4-BE49-F238E27FC236}">
                    <a16:creationId xmlns:a16="http://schemas.microsoft.com/office/drawing/2014/main" id="{68855B18-14F5-9BCA-8EE8-677D92B082E4}"/>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234" name="Group 233">
              <a:extLst>
                <a:ext uri="{FF2B5EF4-FFF2-40B4-BE49-F238E27FC236}">
                  <a16:creationId xmlns:a16="http://schemas.microsoft.com/office/drawing/2014/main" id="{C808374B-2887-0F96-61F9-9FD317131BBC}"/>
                </a:ext>
              </a:extLst>
            </p:cNvPr>
            <p:cNvGrpSpPr/>
            <p:nvPr/>
          </p:nvGrpSpPr>
          <p:grpSpPr>
            <a:xfrm>
              <a:off x="5287527" y="3974407"/>
              <a:ext cx="112780" cy="112780"/>
              <a:chOff x="2194621" y="2452686"/>
              <a:chExt cx="112780" cy="112780"/>
            </a:xfrm>
          </p:grpSpPr>
          <p:cxnSp>
            <p:nvCxnSpPr>
              <p:cNvPr id="235" name="Straight Connector 234">
                <a:extLst>
                  <a:ext uri="{FF2B5EF4-FFF2-40B4-BE49-F238E27FC236}">
                    <a16:creationId xmlns:a16="http://schemas.microsoft.com/office/drawing/2014/main" id="{9E92AE5F-8436-01DA-FF0B-F7372F8FD49F}"/>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236" name="Straight Connector 235">
                <a:extLst>
                  <a:ext uri="{FF2B5EF4-FFF2-40B4-BE49-F238E27FC236}">
                    <a16:creationId xmlns:a16="http://schemas.microsoft.com/office/drawing/2014/main" id="{FA3142FF-162B-59AD-91E0-14952E25D625}"/>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237" name="Group 236">
              <a:extLst>
                <a:ext uri="{FF2B5EF4-FFF2-40B4-BE49-F238E27FC236}">
                  <a16:creationId xmlns:a16="http://schemas.microsoft.com/office/drawing/2014/main" id="{6E9360A1-F4B2-9B90-0726-F5382DF4C88C}"/>
                </a:ext>
              </a:extLst>
            </p:cNvPr>
            <p:cNvGrpSpPr/>
            <p:nvPr/>
          </p:nvGrpSpPr>
          <p:grpSpPr>
            <a:xfrm>
              <a:off x="5309527" y="3974407"/>
              <a:ext cx="112780" cy="112780"/>
              <a:chOff x="2194621" y="2452686"/>
              <a:chExt cx="112780" cy="112780"/>
            </a:xfrm>
          </p:grpSpPr>
          <p:cxnSp>
            <p:nvCxnSpPr>
              <p:cNvPr id="238" name="Straight Connector 237">
                <a:extLst>
                  <a:ext uri="{FF2B5EF4-FFF2-40B4-BE49-F238E27FC236}">
                    <a16:creationId xmlns:a16="http://schemas.microsoft.com/office/drawing/2014/main" id="{8ADFE936-CDBA-E78C-C7A5-EF827E90BB86}"/>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239" name="Straight Connector 238">
                <a:extLst>
                  <a:ext uri="{FF2B5EF4-FFF2-40B4-BE49-F238E27FC236}">
                    <a16:creationId xmlns:a16="http://schemas.microsoft.com/office/drawing/2014/main" id="{37FA6B02-D138-717A-4306-524D8D9C2757}"/>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240" name="Group 239">
              <a:extLst>
                <a:ext uri="{FF2B5EF4-FFF2-40B4-BE49-F238E27FC236}">
                  <a16:creationId xmlns:a16="http://schemas.microsoft.com/office/drawing/2014/main" id="{D853C104-4352-9445-099E-E55B6EAA818C}"/>
                </a:ext>
              </a:extLst>
            </p:cNvPr>
            <p:cNvGrpSpPr/>
            <p:nvPr/>
          </p:nvGrpSpPr>
          <p:grpSpPr>
            <a:xfrm>
              <a:off x="5055519" y="3974407"/>
              <a:ext cx="112780" cy="112780"/>
              <a:chOff x="2194621" y="2452686"/>
              <a:chExt cx="112780" cy="112780"/>
            </a:xfrm>
          </p:grpSpPr>
          <p:cxnSp>
            <p:nvCxnSpPr>
              <p:cNvPr id="241" name="Straight Connector 240">
                <a:extLst>
                  <a:ext uri="{FF2B5EF4-FFF2-40B4-BE49-F238E27FC236}">
                    <a16:creationId xmlns:a16="http://schemas.microsoft.com/office/drawing/2014/main" id="{DD5B0B06-BE4A-A225-46B3-FDECE6E50F02}"/>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242" name="Straight Connector 241">
                <a:extLst>
                  <a:ext uri="{FF2B5EF4-FFF2-40B4-BE49-F238E27FC236}">
                    <a16:creationId xmlns:a16="http://schemas.microsoft.com/office/drawing/2014/main" id="{919BADE9-B1E6-A48B-E2F1-FA4FF826BBAC}"/>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243" name="Group 242">
              <a:extLst>
                <a:ext uri="{FF2B5EF4-FFF2-40B4-BE49-F238E27FC236}">
                  <a16:creationId xmlns:a16="http://schemas.microsoft.com/office/drawing/2014/main" id="{7CC2D116-30E5-DEC9-7FC7-7898B40D5DC8}"/>
                </a:ext>
              </a:extLst>
            </p:cNvPr>
            <p:cNvGrpSpPr/>
            <p:nvPr/>
          </p:nvGrpSpPr>
          <p:grpSpPr>
            <a:xfrm>
              <a:off x="5697376" y="4108082"/>
              <a:ext cx="112780" cy="112780"/>
              <a:chOff x="2194621" y="2452686"/>
              <a:chExt cx="112780" cy="112780"/>
            </a:xfrm>
          </p:grpSpPr>
          <p:cxnSp>
            <p:nvCxnSpPr>
              <p:cNvPr id="244" name="Straight Connector 243">
                <a:extLst>
                  <a:ext uri="{FF2B5EF4-FFF2-40B4-BE49-F238E27FC236}">
                    <a16:creationId xmlns:a16="http://schemas.microsoft.com/office/drawing/2014/main" id="{9733483E-4EBC-5AA1-A0A4-99D0689527D2}"/>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245" name="Straight Connector 244">
                <a:extLst>
                  <a:ext uri="{FF2B5EF4-FFF2-40B4-BE49-F238E27FC236}">
                    <a16:creationId xmlns:a16="http://schemas.microsoft.com/office/drawing/2014/main" id="{8AC4DE22-8F1F-B0CD-61ED-C4D6D63FF20E}"/>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246" name="Group 245">
              <a:extLst>
                <a:ext uri="{FF2B5EF4-FFF2-40B4-BE49-F238E27FC236}">
                  <a16:creationId xmlns:a16="http://schemas.microsoft.com/office/drawing/2014/main" id="{3645638F-242B-4202-1562-8779297B90DB}"/>
                </a:ext>
              </a:extLst>
            </p:cNvPr>
            <p:cNvGrpSpPr/>
            <p:nvPr/>
          </p:nvGrpSpPr>
          <p:grpSpPr>
            <a:xfrm>
              <a:off x="5743756" y="4108082"/>
              <a:ext cx="112780" cy="112780"/>
              <a:chOff x="2194621" y="2452686"/>
              <a:chExt cx="112780" cy="112780"/>
            </a:xfrm>
          </p:grpSpPr>
          <p:cxnSp>
            <p:nvCxnSpPr>
              <p:cNvPr id="247" name="Straight Connector 246">
                <a:extLst>
                  <a:ext uri="{FF2B5EF4-FFF2-40B4-BE49-F238E27FC236}">
                    <a16:creationId xmlns:a16="http://schemas.microsoft.com/office/drawing/2014/main" id="{426CFDA9-CC43-7CBC-A493-3A252079F1BE}"/>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248" name="Straight Connector 247">
                <a:extLst>
                  <a:ext uri="{FF2B5EF4-FFF2-40B4-BE49-F238E27FC236}">
                    <a16:creationId xmlns:a16="http://schemas.microsoft.com/office/drawing/2014/main" id="{341AF2F5-09BB-6E0B-DB16-081E36AF49FD}"/>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249" name="Group 248">
              <a:extLst>
                <a:ext uri="{FF2B5EF4-FFF2-40B4-BE49-F238E27FC236}">
                  <a16:creationId xmlns:a16="http://schemas.microsoft.com/office/drawing/2014/main" id="{0D2B6F81-D89E-9713-C374-BB6ACAF2E49C}"/>
                </a:ext>
              </a:extLst>
            </p:cNvPr>
            <p:cNvGrpSpPr/>
            <p:nvPr/>
          </p:nvGrpSpPr>
          <p:grpSpPr>
            <a:xfrm>
              <a:off x="4148333" y="3860265"/>
              <a:ext cx="112780" cy="112780"/>
              <a:chOff x="2194621" y="2452686"/>
              <a:chExt cx="112780" cy="112780"/>
            </a:xfrm>
          </p:grpSpPr>
          <p:cxnSp>
            <p:nvCxnSpPr>
              <p:cNvPr id="250" name="Straight Connector 249">
                <a:extLst>
                  <a:ext uri="{FF2B5EF4-FFF2-40B4-BE49-F238E27FC236}">
                    <a16:creationId xmlns:a16="http://schemas.microsoft.com/office/drawing/2014/main" id="{766D514C-BBC9-74FC-A9D8-848F91F6E4DC}"/>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251" name="Straight Connector 250">
                <a:extLst>
                  <a:ext uri="{FF2B5EF4-FFF2-40B4-BE49-F238E27FC236}">
                    <a16:creationId xmlns:a16="http://schemas.microsoft.com/office/drawing/2014/main" id="{2CEFC084-E0AD-AF74-77D0-7982E94CC9FD}"/>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252" name="Group 251">
              <a:extLst>
                <a:ext uri="{FF2B5EF4-FFF2-40B4-BE49-F238E27FC236}">
                  <a16:creationId xmlns:a16="http://schemas.microsoft.com/office/drawing/2014/main" id="{611A4B39-8073-218F-F10E-C6120AB6F087}"/>
                </a:ext>
              </a:extLst>
            </p:cNvPr>
            <p:cNvGrpSpPr/>
            <p:nvPr/>
          </p:nvGrpSpPr>
          <p:grpSpPr>
            <a:xfrm>
              <a:off x="2537293" y="3284517"/>
              <a:ext cx="112780" cy="112780"/>
              <a:chOff x="2194621" y="2452686"/>
              <a:chExt cx="112780" cy="112780"/>
            </a:xfrm>
          </p:grpSpPr>
          <p:cxnSp>
            <p:nvCxnSpPr>
              <p:cNvPr id="253" name="Straight Connector 252">
                <a:extLst>
                  <a:ext uri="{FF2B5EF4-FFF2-40B4-BE49-F238E27FC236}">
                    <a16:creationId xmlns:a16="http://schemas.microsoft.com/office/drawing/2014/main" id="{B46F4811-FC8B-099E-C529-3A758AB200FF}"/>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254" name="Straight Connector 253">
                <a:extLst>
                  <a:ext uri="{FF2B5EF4-FFF2-40B4-BE49-F238E27FC236}">
                    <a16:creationId xmlns:a16="http://schemas.microsoft.com/office/drawing/2014/main" id="{A74A2D31-C6BB-3CE4-DC30-9FABC79489C3}"/>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255" name="Group 254">
              <a:extLst>
                <a:ext uri="{FF2B5EF4-FFF2-40B4-BE49-F238E27FC236}">
                  <a16:creationId xmlns:a16="http://schemas.microsoft.com/office/drawing/2014/main" id="{9E6D43DB-359D-3391-4ED3-3163ABA35987}"/>
                </a:ext>
              </a:extLst>
            </p:cNvPr>
            <p:cNvGrpSpPr/>
            <p:nvPr/>
          </p:nvGrpSpPr>
          <p:grpSpPr>
            <a:xfrm>
              <a:off x="2302543" y="3152960"/>
              <a:ext cx="112780" cy="112780"/>
              <a:chOff x="2194621" y="2452686"/>
              <a:chExt cx="112780" cy="112780"/>
            </a:xfrm>
          </p:grpSpPr>
          <p:cxnSp>
            <p:nvCxnSpPr>
              <p:cNvPr id="256" name="Straight Connector 255">
                <a:extLst>
                  <a:ext uri="{FF2B5EF4-FFF2-40B4-BE49-F238E27FC236}">
                    <a16:creationId xmlns:a16="http://schemas.microsoft.com/office/drawing/2014/main" id="{3E480B37-E129-1F46-B518-3556444907B9}"/>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257" name="Straight Connector 256">
                <a:extLst>
                  <a:ext uri="{FF2B5EF4-FFF2-40B4-BE49-F238E27FC236}">
                    <a16:creationId xmlns:a16="http://schemas.microsoft.com/office/drawing/2014/main" id="{D900CC8D-A643-96BF-9E71-358F6AC415D1}"/>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258" name="Group 257">
              <a:extLst>
                <a:ext uri="{FF2B5EF4-FFF2-40B4-BE49-F238E27FC236}">
                  <a16:creationId xmlns:a16="http://schemas.microsoft.com/office/drawing/2014/main" id="{5EF20BE1-AB25-D65F-40C1-5E8C4E77B145}"/>
                </a:ext>
              </a:extLst>
            </p:cNvPr>
            <p:cNvGrpSpPr/>
            <p:nvPr/>
          </p:nvGrpSpPr>
          <p:grpSpPr>
            <a:xfrm>
              <a:off x="1523378" y="2505636"/>
              <a:ext cx="112780" cy="112780"/>
              <a:chOff x="2194621" y="2452686"/>
              <a:chExt cx="112780" cy="112780"/>
            </a:xfrm>
          </p:grpSpPr>
          <p:cxnSp>
            <p:nvCxnSpPr>
              <p:cNvPr id="259" name="Straight Connector 258">
                <a:extLst>
                  <a:ext uri="{FF2B5EF4-FFF2-40B4-BE49-F238E27FC236}">
                    <a16:creationId xmlns:a16="http://schemas.microsoft.com/office/drawing/2014/main" id="{FADDE4B3-63D1-1124-D180-BB52DC888A50}"/>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260" name="Straight Connector 259">
                <a:extLst>
                  <a:ext uri="{FF2B5EF4-FFF2-40B4-BE49-F238E27FC236}">
                    <a16:creationId xmlns:a16="http://schemas.microsoft.com/office/drawing/2014/main" id="{E08D4577-B127-8B0D-90B9-631120C4469A}"/>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grpSp>
        <p:nvGrpSpPr>
          <p:cNvPr id="105" name="Group 104">
            <a:extLst>
              <a:ext uri="{FF2B5EF4-FFF2-40B4-BE49-F238E27FC236}">
                <a16:creationId xmlns:a16="http://schemas.microsoft.com/office/drawing/2014/main" id="{2839423D-B058-2F1E-3529-9D47C17EADB5}"/>
              </a:ext>
            </a:extLst>
          </p:cNvPr>
          <p:cNvGrpSpPr/>
          <p:nvPr/>
        </p:nvGrpSpPr>
        <p:grpSpPr>
          <a:xfrm>
            <a:off x="1295400" y="2272694"/>
            <a:ext cx="3960754" cy="2009271"/>
            <a:chOff x="1295400" y="2142067"/>
            <a:chExt cx="3960754" cy="2009271"/>
          </a:xfrm>
        </p:grpSpPr>
        <p:sp>
          <p:nvSpPr>
            <p:cNvPr id="104" name="Freeform: Shape 103">
              <a:extLst>
                <a:ext uri="{FF2B5EF4-FFF2-40B4-BE49-F238E27FC236}">
                  <a16:creationId xmlns:a16="http://schemas.microsoft.com/office/drawing/2014/main" id="{A32517EF-3A6D-F6D9-1F45-DCE188472330}"/>
                </a:ext>
              </a:extLst>
            </p:cNvPr>
            <p:cNvSpPr/>
            <p:nvPr/>
          </p:nvSpPr>
          <p:spPr bwMode="auto">
            <a:xfrm>
              <a:off x="1295400" y="2142067"/>
              <a:ext cx="3915833" cy="1960033"/>
            </a:xfrm>
            <a:custGeom>
              <a:avLst/>
              <a:gdLst>
                <a:gd name="connsiteX0" fmla="*/ 3915833 w 3915833"/>
                <a:gd name="connsiteY0" fmla="*/ 1960033 h 1960033"/>
                <a:gd name="connsiteX1" fmla="*/ 1799167 w 3915833"/>
                <a:gd name="connsiteY1" fmla="*/ 1960033 h 1960033"/>
                <a:gd name="connsiteX2" fmla="*/ 1799167 w 3915833"/>
                <a:gd name="connsiteY2" fmla="*/ 1803400 h 1960033"/>
                <a:gd name="connsiteX3" fmla="*/ 1748367 w 3915833"/>
                <a:gd name="connsiteY3" fmla="*/ 1803400 h 1960033"/>
                <a:gd name="connsiteX4" fmla="*/ 1748367 w 3915833"/>
                <a:gd name="connsiteY4" fmla="*/ 1507066 h 1960033"/>
                <a:gd name="connsiteX5" fmla="*/ 1295400 w 3915833"/>
                <a:gd name="connsiteY5" fmla="*/ 1507066 h 1960033"/>
                <a:gd name="connsiteX6" fmla="*/ 1295400 w 3915833"/>
                <a:gd name="connsiteY6" fmla="*/ 1346200 h 1960033"/>
                <a:gd name="connsiteX7" fmla="*/ 1295400 w 3915833"/>
                <a:gd name="connsiteY7" fmla="*/ 1346200 h 1960033"/>
                <a:gd name="connsiteX8" fmla="*/ 1282700 w 3915833"/>
                <a:gd name="connsiteY8" fmla="*/ 1358900 h 1960033"/>
                <a:gd name="connsiteX9" fmla="*/ 1282700 w 3915833"/>
                <a:gd name="connsiteY9" fmla="*/ 1202266 h 1960033"/>
                <a:gd name="connsiteX10" fmla="*/ 1231900 w 3915833"/>
                <a:gd name="connsiteY10" fmla="*/ 1202266 h 1960033"/>
                <a:gd name="connsiteX11" fmla="*/ 1231900 w 3915833"/>
                <a:gd name="connsiteY11" fmla="*/ 1054100 h 1960033"/>
                <a:gd name="connsiteX12" fmla="*/ 1134533 w 3915833"/>
                <a:gd name="connsiteY12" fmla="*/ 1054100 h 1960033"/>
                <a:gd name="connsiteX13" fmla="*/ 1134533 w 3915833"/>
                <a:gd name="connsiteY13" fmla="*/ 897466 h 1960033"/>
                <a:gd name="connsiteX14" fmla="*/ 677333 w 3915833"/>
                <a:gd name="connsiteY14" fmla="*/ 897466 h 1960033"/>
                <a:gd name="connsiteX15" fmla="*/ 677333 w 3915833"/>
                <a:gd name="connsiteY15" fmla="*/ 745066 h 1960033"/>
                <a:gd name="connsiteX16" fmla="*/ 609600 w 3915833"/>
                <a:gd name="connsiteY16" fmla="*/ 745066 h 1960033"/>
                <a:gd name="connsiteX17" fmla="*/ 609600 w 3915833"/>
                <a:gd name="connsiteY17" fmla="*/ 601133 h 1960033"/>
                <a:gd name="connsiteX18" fmla="*/ 486833 w 3915833"/>
                <a:gd name="connsiteY18" fmla="*/ 601133 h 1960033"/>
                <a:gd name="connsiteX19" fmla="*/ 486833 w 3915833"/>
                <a:gd name="connsiteY19" fmla="*/ 452966 h 1960033"/>
                <a:gd name="connsiteX20" fmla="*/ 397933 w 3915833"/>
                <a:gd name="connsiteY20" fmla="*/ 452966 h 1960033"/>
                <a:gd name="connsiteX21" fmla="*/ 397933 w 3915833"/>
                <a:gd name="connsiteY21" fmla="*/ 309033 h 1960033"/>
                <a:gd name="connsiteX22" fmla="*/ 270933 w 3915833"/>
                <a:gd name="connsiteY22" fmla="*/ 309033 h 1960033"/>
                <a:gd name="connsiteX23" fmla="*/ 270933 w 3915833"/>
                <a:gd name="connsiteY23" fmla="*/ 139700 h 1960033"/>
                <a:gd name="connsiteX24" fmla="*/ 241300 w 3915833"/>
                <a:gd name="connsiteY24" fmla="*/ 139700 h 1960033"/>
                <a:gd name="connsiteX25" fmla="*/ 241300 w 3915833"/>
                <a:gd name="connsiteY25" fmla="*/ 0 h 1960033"/>
                <a:gd name="connsiteX26" fmla="*/ 0 w 3915833"/>
                <a:gd name="connsiteY26" fmla="*/ 0 h 1960033"/>
                <a:gd name="connsiteX0" fmla="*/ 3915833 w 3915833"/>
                <a:gd name="connsiteY0" fmla="*/ 1960033 h 1960033"/>
                <a:gd name="connsiteX1" fmla="*/ 1799167 w 3915833"/>
                <a:gd name="connsiteY1" fmla="*/ 1960033 h 1960033"/>
                <a:gd name="connsiteX2" fmla="*/ 1799167 w 3915833"/>
                <a:gd name="connsiteY2" fmla="*/ 1803400 h 1960033"/>
                <a:gd name="connsiteX3" fmla="*/ 1748367 w 3915833"/>
                <a:gd name="connsiteY3" fmla="*/ 1803400 h 1960033"/>
                <a:gd name="connsiteX4" fmla="*/ 1748367 w 3915833"/>
                <a:gd name="connsiteY4" fmla="*/ 1507066 h 1960033"/>
                <a:gd name="connsiteX5" fmla="*/ 1295400 w 3915833"/>
                <a:gd name="connsiteY5" fmla="*/ 1507066 h 1960033"/>
                <a:gd name="connsiteX6" fmla="*/ 1295400 w 3915833"/>
                <a:gd name="connsiteY6" fmla="*/ 1346200 h 1960033"/>
                <a:gd name="connsiteX7" fmla="*/ 1295400 w 3915833"/>
                <a:gd name="connsiteY7" fmla="*/ 1346200 h 1960033"/>
                <a:gd name="connsiteX8" fmla="*/ 1282700 w 3915833"/>
                <a:gd name="connsiteY8" fmla="*/ 1349375 h 1960033"/>
                <a:gd name="connsiteX9" fmla="*/ 1282700 w 3915833"/>
                <a:gd name="connsiteY9" fmla="*/ 1202266 h 1960033"/>
                <a:gd name="connsiteX10" fmla="*/ 1231900 w 3915833"/>
                <a:gd name="connsiteY10" fmla="*/ 1202266 h 1960033"/>
                <a:gd name="connsiteX11" fmla="*/ 1231900 w 3915833"/>
                <a:gd name="connsiteY11" fmla="*/ 1054100 h 1960033"/>
                <a:gd name="connsiteX12" fmla="*/ 1134533 w 3915833"/>
                <a:gd name="connsiteY12" fmla="*/ 1054100 h 1960033"/>
                <a:gd name="connsiteX13" fmla="*/ 1134533 w 3915833"/>
                <a:gd name="connsiteY13" fmla="*/ 897466 h 1960033"/>
                <a:gd name="connsiteX14" fmla="*/ 677333 w 3915833"/>
                <a:gd name="connsiteY14" fmla="*/ 897466 h 1960033"/>
                <a:gd name="connsiteX15" fmla="*/ 677333 w 3915833"/>
                <a:gd name="connsiteY15" fmla="*/ 745066 h 1960033"/>
                <a:gd name="connsiteX16" fmla="*/ 609600 w 3915833"/>
                <a:gd name="connsiteY16" fmla="*/ 745066 h 1960033"/>
                <a:gd name="connsiteX17" fmla="*/ 609600 w 3915833"/>
                <a:gd name="connsiteY17" fmla="*/ 601133 h 1960033"/>
                <a:gd name="connsiteX18" fmla="*/ 486833 w 3915833"/>
                <a:gd name="connsiteY18" fmla="*/ 601133 h 1960033"/>
                <a:gd name="connsiteX19" fmla="*/ 486833 w 3915833"/>
                <a:gd name="connsiteY19" fmla="*/ 452966 h 1960033"/>
                <a:gd name="connsiteX20" fmla="*/ 397933 w 3915833"/>
                <a:gd name="connsiteY20" fmla="*/ 452966 h 1960033"/>
                <a:gd name="connsiteX21" fmla="*/ 397933 w 3915833"/>
                <a:gd name="connsiteY21" fmla="*/ 309033 h 1960033"/>
                <a:gd name="connsiteX22" fmla="*/ 270933 w 3915833"/>
                <a:gd name="connsiteY22" fmla="*/ 309033 h 1960033"/>
                <a:gd name="connsiteX23" fmla="*/ 270933 w 3915833"/>
                <a:gd name="connsiteY23" fmla="*/ 139700 h 1960033"/>
                <a:gd name="connsiteX24" fmla="*/ 241300 w 3915833"/>
                <a:gd name="connsiteY24" fmla="*/ 139700 h 1960033"/>
                <a:gd name="connsiteX25" fmla="*/ 241300 w 3915833"/>
                <a:gd name="connsiteY25" fmla="*/ 0 h 1960033"/>
                <a:gd name="connsiteX26" fmla="*/ 0 w 3915833"/>
                <a:gd name="connsiteY26" fmla="*/ 0 h 1960033"/>
                <a:gd name="connsiteX0" fmla="*/ 3915833 w 3915833"/>
                <a:gd name="connsiteY0" fmla="*/ 1960033 h 1960033"/>
                <a:gd name="connsiteX1" fmla="*/ 1799167 w 3915833"/>
                <a:gd name="connsiteY1" fmla="*/ 1960033 h 1960033"/>
                <a:gd name="connsiteX2" fmla="*/ 1799167 w 3915833"/>
                <a:gd name="connsiteY2" fmla="*/ 1803400 h 1960033"/>
                <a:gd name="connsiteX3" fmla="*/ 1748367 w 3915833"/>
                <a:gd name="connsiteY3" fmla="*/ 1803400 h 1960033"/>
                <a:gd name="connsiteX4" fmla="*/ 1748367 w 3915833"/>
                <a:gd name="connsiteY4" fmla="*/ 1507066 h 1960033"/>
                <a:gd name="connsiteX5" fmla="*/ 1295400 w 3915833"/>
                <a:gd name="connsiteY5" fmla="*/ 1507066 h 1960033"/>
                <a:gd name="connsiteX6" fmla="*/ 1295400 w 3915833"/>
                <a:gd name="connsiteY6" fmla="*/ 1346200 h 1960033"/>
                <a:gd name="connsiteX7" fmla="*/ 1295400 w 3915833"/>
                <a:gd name="connsiteY7" fmla="*/ 1346200 h 1960033"/>
                <a:gd name="connsiteX8" fmla="*/ 1282700 w 3915833"/>
                <a:gd name="connsiteY8" fmla="*/ 1349375 h 1960033"/>
                <a:gd name="connsiteX9" fmla="*/ 1282700 w 3915833"/>
                <a:gd name="connsiteY9" fmla="*/ 1202266 h 1960033"/>
                <a:gd name="connsiteX10" fmla="*/ 1231900 w 3915833"/>
                <a:gd name="connsiteY10" fmla="*/ 1202266 h 1960033"/>
                <a:gd name="connsiteX11" fmla="*/ 1231900 w 3915833"/>
                <a:gd name="connsiteY11" fmla="*/ 1054100 h 1960033"/>
                <a:gd name="connsiteX12" fmla="*/ 1134533 w 3915833"/>
                <a:gd name="connsiteY12" fmla="*/ 1054100 h 1960033"/>
                <a:gd name="connsiteX13" fmla="*/ 1134533 w 3915833"/>
                <a:gd name="connsiteY13" fmla="*/ 897466 h 1960033"/>
                <a:gd name="connsiteX14" fmla="*/ 677333 w 3915833"/>
                <a:gd name="connsiteY14" fmla="*/ 897466 h 1960033"/>
                <a:gd name="connsiteX15" fmla="*/ 677333 w 3915833"/>
                <a:gd name="connsiteY15" fmla="*/ 745066 h 1960033"/>
                <a:gd name="connsiteX16" fmla="*/ 609600 w 3915833"/>
                <a:gd name="connsiteY16" fmla="*/ 745066 h 1960033"/>
                <a:gd name="connsiteX17" fmla="*/ 609600 w 3915833"/>
                <a:gd name="connsiteY17" fmla="*/ 601133 h 1960033"/>
                <a:gd name="connsiteX18" fmla="*/ 486833 w 3915833"/>
                <a:gd name="connsiteY18" fmla="*/ 601133 h 1960033"/>
                <a:gd name="connsiteX19" fmla="*/ 486833 w 3915833"/>
                <a:gd name="connsiteY19" fmla="*/ 452966 h 1960033"/>
                <a:gd name="connsiteX20" fmla="*/ 397933 w 3915833"/>
                <a:gd name="connsiteY20" fmla="*/ 452966 h 1960033"/>
                <a:gd name="connsiteX21" fmla="*/ 397933 w 3915833"/>
                <a:gd name="connsiteY21" fmla="*/ 309033 h 1960033"/>
                <a:gd name="connsiteX22" fmla="*/ 270933 w 3915833"/>
                <a:gd name="connsiteY22" fmla="*/ 300567 h 1960033"/>
                <a:gd name="connsiteX23" fmla="*/ 270933 w 3915833"/>
                <a:gd name="connsiteY23" fmla="*/ 139700 h 1960033"/>
                <a:gd name="connsiteX24" fmla="*/ 241300 w 3915833"/>
                <a:gd name="connsiteY24" fmla="*/ 139700 h 1960033"/>
                <a:gd name="connsiteX25" fmla="*/ 241300 w 3915833"/>
                <a:gd name="connsiteY25" fmla="*/ 0 h 1960033"/>
                <a:gd name="connsiteX26" fmla="*/ 0 w 3915833"/>
                <a:gd name="connsiteY26" fmla="*/ 0 h 1960033"/>
                <a:gd name="connsiteX0" fmla="*/ 3915833 w 3915833"/>
                <a:gd name="connsiteY0" fmla="*/ 1960033 h 1960033"/>
                <a:gd name="connsiteX1" fmla="*/ 1799167 w 3915833"/>
                <a:gd name="connsiteY1" fmla="*/ 1960033 h 1960033"/>
                <a:gd name="connsiteX2" fmla="*/ 1799167 w 3915833"/>
                <a:gd name="connsiteY2" fmla="*/ 1803400 h 1960033"/>
                <a:gd name="connsiteX3" fmla="*/ 1748367 w 3915833"/>
                <a:gd name="connsiteY3" fmla="*/ 1803400 h 1960033"/>
                <a:gd name="connsiteX4" fmla="*/ 1748367 w 3915833"/>
                <a:gd name="connsiteY4" fmla="*/ 1507066 h 1960033"/>
                <a:gd name="connsiteX5" fmla="*/ 1295400 w 3915833"/>
                <a:gd name="connsiteY5" fmla="*/ 1507066 h 1960033"/>
                <a:gd name="connsiteX6" fmla="*/ 1295400 w 3915833"/>
                <a:gd name="connsiteY6" fmla="*/ 1346200 h 1960033"/>
                <a:gd name="connsiteX7" fmla="*/ 1295400 w 3915833"/>
                <a:gd name="connsiteY7" fmla="*/ 1346200 h 1960033"/>
                <a:gd name="connsiteX8" fmla="*/ 1282700 w 3915833"/>
                <a:gd name="connsiteY8" fmla="*/ 1349375 h 1960033"/>
                <a:gd name="connsiteX9" fmla="*/ 1282700 w 3915833"/>
                <a:gd name="connsiteY9" fmla="*/ 1202266 h 1960033"/>
                <a:gd name="connsiteX10" fmla="*/ 1231900 w 3915833"/>
                <a:gd name="connsiteY10" fmla="*/ 1202266 h 1960033"/>
                <a:gd name="connsiteX11" fmla="*/ 1231900 w 3915833"/>
                <a:gd name="connsiteY11" fmla="*/ 1054100 h 1960033"/>
                <a:gd name="connsiteX12" fmla="*/ 1134533 w 3915833"/>
                <a:gd name="connsiteY12" fmla="*/ 1054100 h 1960033"/>
                <a:gd name="connsiteX13" fmla="*/ 1134533 w 3915833"/>
                <a:gd name="connsiteY13" fmla="*/ 897466 h 1960033"/>
                <a:gd name="connsiteX14" fmla="*/ 677333 w 3915833"/>
                <a:gd name="connsiteY14" fmla="*/ 897466 h 1960033"/>
                <a:gd name="connsiteX15" fmla="*/ 677333 w 3915833"/>
                <a:gd name="connsiteY15" fmla="*/ 745066 h 1960033"/>
                <a:gd name="connsiteX16" fmla="*/ 609600 w 3915833"/>
                <a:gd name="connsiteY16" fmla="*/ 745066 h 1960033"/>
                <a:gd name="connsiteX17" fmla="*/ 609600 w 3915833"/>
                <a:gd name="connsiteY17" fmla="*/ 601133 h 1960033"/>
                <a:gd name="connsiteX18" fmla="*/ 486833 w 3915833"/>
                <a:gd name="connsiteY18" fmla="*/ 601133 h 1960033"/>
                <a:gd name="connsiteX19" fmla="*/ 486833 w 3915833"/>
                <a:gd name="connsiteY19" fmla="*/ 452966 h 1960033"/>
                <a:gd name="connsiteX20" fmla="*/ 397933 w 3915833"/>
                <a:gd name="connsiteY20" fmla="*/ 452966 h 1960033"/>
                <a:gd name="connsiteX21" fmla="*/ 400050 w 3915833"/>
                <a:gd name="connsiteY21" fmla="*/ 296333 h 1960033"/>
                <a:gd name="connsiteX22" fmla="*/ 270933 w 3915833"/>
                <a:gd name="connsiteY22" fmla="*/ 300567 h 1960033"/>
                <a:gd name="connsiteX23" fmla="*/ 270933 w 3915833"/>
                <a:gd name="connsiteY23" fmla="*/ 139700 h 1960033"/>
                <a:gd name="connsiteX24" fmla="*/ 241300 w 3915833"/>
                <a:gd name="connsiteY24" fmla="*/ 139700 h 1960033"/>
                <a:gd name="connsiteX25" fmla="*/ 241300 w 3915833"/>
                <a:gd name="connsiteY25" fmla="*/ 0 h 1960033"/>
                <a:gd name="connsiteX26" fmla="*/ 0 w 3915833"/>
                <a:gd name="connsiteY26" fmla="*/ 0 h 1960033"/>
                <a:gd name="connsiteX0" fmla="*/ 3915833 w 3915833"/>
                <a:gd name="connsiteY0" fmla="*/ 1960033 h 1960033"/>
                <a:gd name="connsiteX1" fmla="*/ 1799167 w 3915833"/>
                <a:gd name="connsiteY1" fmla="*/ 1960033 h 1960033"/>
                <a:gd name="connsiteX2" fmla="*/ 1799167 w 3915833"/>
                <a:gd name="connsiteY2" fmla="*/ 1803400 h 1960033"/>
                <a:gd name="connsiteX3" fmla="*/ 1748367 w 3915833"/>
                <a:gd name="connsiteY3" fmla="*/ 1803400 h 1960033"/>
                <a:gd name="connsiteX4" fmla="*/ 1748367 w 3915833"/>
                <a:gd name="connsiteY4" fmla="*/ 1507066 h 1960033"/>
                <a:gd name="connsiteX5" fmla="*/ 1295400 w 3915833"/>
                <a:gd name="connsiteY5" fmla="*/ 1507066 h 1960033"/>
                <a:gd name="connsiteX6" fmla="*/ 1295400 w 3915833"/>
                <a:gd name="connsiteY6" fmla="*/ 1346200 h 1960033"/>
                <a:gd name="connsiteX7" fmla="*/ 1295400 w 3915833"/>
                <a:gd name="connsiteY7" fmla="*/ 1346200 h 1960033"/>
                <a:gd name="connsiteX8" fmla="*/ 1282700 w 3915833"/>
                <a:gd name="connsiteY8" fmla="*/ 1349375 h 1960033"/>
                <a:gd name="connsiteX9" fmla="*/ 1282700 w 3915833"/>
                <a:gd name="connsiteY9" fmla="*/ 1202266 h 1960033"/>
                <a:gd name="connsiteX10" fmla="*/ 1231900 w 3915833"/>
                <a:gd name="connsiteY10" fmla="*/ 1202266 h 1960033"/>
                <a:gd name="connsiteX11" fmla="*/ 1231900 w 3915833"/>
                <a:gd name="connsiteY11" fmla="*/ 1054100 h 1960033"/>
                <a:gd name="connsiteX12" fmla="*/ 1134533 w 3915833"/>
                <a:gd name="connsiteY12" fmla="*/ 1054100 h 1960033"/>
                <a:gd name="connsiteX13" fmla="*/ 1134533 w 3915833"/>
                <a:gd name="connsiteY13" fmla="*/ 897466 h 1960033"/>
                <a:gd name="connsiteX14" fmla="*/ 677333 w 3915833"/>
                <a:gd name="connsiteY14" fmla="*/ 897466 h 1960033"/>
                <a:gd name="connsiteX15" fmla="*/ 677333 w 3915833"/>
                <a:gd name="connsiteY15" fmla="*/ 745066 h 1960033"/>
                <a:gd name="connsiteX16" fmla="*/ 609600 w 3915833"/>
                <a:gd name="connsiteY16" fmla="*/ 745066 h 1960033"/>
                <a:gd name="connsiteX17" fmla="*/ 609600 w 3915833"/>
                <a:gd name="connsiteY17" fmla="*/ 601133 h 1960033"/>
                <a:gd name="connsiteX18" fmla="*/ 486833 w 3915833"/>
                <a:gd name="connsiteY18" fmla="*/ 601133 h 1960033"/>
                <a:gd name="connsiteX19" fmla="*/ 486833 w 3915833"/>
                <a:gd name="connsiteY19" fmla="*/ 452966 h 1960033"/>
                <a:gd name="connsiteX20" fmla="*/ 397933 w 3915833"/>
                <a:gd name="connsiteY20" fmla="*/ 452966 h 1960033"/>
                <a:gd name="connsiteX21" fmla="*/ 400050 w 3915833"/>
                <a:gd name="connsiteY21" fmla="*/ 302683 h 1960033"/>
                <a:gd name="connsiteX22" fmla="*/ 270933 w 3915833"/>
                <a:gd name="connsiteY22" fmla="*/ 300567 h 1960033"/>
                <a:gd name="connsiteX23" fmla="*/ 270933 w 3915833"/>
                <a:gd name="connsiteY23" fmla="*/ 139700 h 1960033"/>
                <a:gd name="connsiteX24" fmla="*/ 241300 w 3915833"/>
                <a:gd name="connsiteY24" fmla="*/ 139700 h 1960033"/>
                <a:gd name="connsiteX25" fmla="*/ 241300 w 3915833"/>
                <a:gd name="connsiteY25" fmla="*/ 0 h 1960033"/>
                <a:gd name="connsiteX26" fmla="*/ 0 w 3915833"/>
                <a:gd name="connsiteY26" fmla="*/ 0 h 1960033"/>
                <a:gd name="connsiteX0" fmla="*/ 3915833 w 3915833"/>
                <a:gd name="connsiteY0" fmla="*/ 1960033 h 1960033"/>
                <a:gd name="connsiteX1" fmla="*/ 1799167 w 3915833"/>
                <a:gd name="connsiteY1" fmla="*/ 1960033 h 1960033"/>
                <a:gd name="connsiteX2" fmla="*/ 1799167 w 3915833"/>
                <a:gd name="connsiteY2" fmla="*/ 1803400 h 1960033"/>
                <a:gd name="connsiteX3" fmla="*/ 1748367 w 3915833"/>
                <a:gd name="connsiteY3" fmla="*/ 1803400 h 1960033"/>
                <a:gd name="connsiteX4" fmla="*/ 1748367 w 3915833"/>
                <a:gd name="connsiteY4" fmla="*/ 1507066 h 1960033"/>
                <a:gd name="connsiteX5" fmla="*/ 1295400 w 3915833"/>
                <a:gd name="connsiteY5" fmla="*/ 1507066 h 1960033"/>
                <a:gd name="connsiteX6" fmla="*/ 1295400 w 3915833"/>
                <a:gd name="connsiteY6" fmla="*/ 1346200 h 1960033"/>
                <a:gd name="connsiteX7" fmla="*/ 1295400 w 3915833"/>
                <a:gd name="connsiteY7" fmla="*/ 1346200 h 1960033"/>
                <a:gd name="connsiteX8" fmla="*/ 1282700 w 3915833"/>
                <a:gd name="connsiteY8" fmla="*/ 1343025 h 1960033"/>
                <a:gd name="connsiteX9" fmla="*/ 1282700 w 3915833"/>
                <a:gd name="connsiteY9" fmla="*/ 1202266 h 1960033"/>
                <a:gd name="connsiteX10" fmla="*/ 1231900 w 3915833"/>
                <a:gd name="connsiteY10" fmla="*/ 1202266 h 1960033"/>
                <a:gd name="connsiteX11" fmla="*/ 1231900 w 3915833"/>
                <a:gd name="connsiteY11" fmla="*/ 1054100 h 1960033"/>
                <a:gd name="connsiteX12" fmla="*/ 1134533 w 3915833"/>
                <a:gd name="connsiteY12" fmla="*/ 1054100 h 1960033"/>
                <a:gd name="connsiteX13" fmla="*/ 1134533 w 3915833"/>
                <a:gd name="connsiteY13" fmla="*/ 897466 h 1960033"/>
                <a:gd name="connsiteX14" fmla="*/ 677333 w 3915833"/>
                <a:gd name="connsiteY14" fmla="*/ 897466 h 1960033"/>
                <a:gd name="connsiteX15" fmla="*/ 677333 w 3915833"/>
                <a:gd name="connsiteY15" fmla="*/ 745066 h 1960033"/>
                <a:gd name="connsiteX16" fmla="*/ 609600 w 3915833"/>
                <a:gd name="connsiteY16" fmla="*/ 745066 h 1960033"/>
                <a:gd name="connsiteX17" fmla="*/ 609600 w 3915833"/>
                <a:gd name="connsiteY17" fmla="*/ 601133 h 1960033"/>
                <a:gd name="connsiteX18" fmla="*/ 486833 w 3915833"/>
                <a:gd name="connsiteY18" fmla="*/ 601133 h 1960033"/>
                <a:gd name="connsiteX19" fmla="*/ 486833 w 3915833"/>
                <a:gd name="connsiteY19" fmla="*/ 452966 h 1960033"/>
                <a:gd name="connsiteX20" fmla="*/ 397933 w 3915833"/>
                <a:gd name="connsiteY20" fmla="*/ 452966 h 1960033"/>
                <a:gd name="connsiteX21" fmla="*/ 400050 w 3915833"/>
                <a:gd name="connsiteY21" fmla="*/ 302683 h 1960033"/>
                <a:gd name="connsiteX22" fmla="*/ 270933 w 3915833"/>
                <a:gd name="connsiteY22" fmla="*/ 300567 h 1960033"/>
                <a:gd name="connsiteX23" fmla="*/ 270933 w 3915833"/>
                <a:gd name="connsiteY23" fmla="*/ 139700 h 1960033"/>
                <a:gd name="connsiteX24" fmla="*/ 241300 w 3915833"/>
                <a:gd name="connsiteY24" fmla="*/ 139700 h 1960033"/>
                <a:gd name="connsiteX25" fmla="*/ 241300 w 3915833"/>
                <a:gd name="connsiteY25" fmla="*/ 0 h 1960033"/>
                <a:gd name="connsiteX26" fmla="*/ 0 w 3915833"/>
                <a:gd name="connsiteY26" fmla="*/ 0 h 19600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915833" h="1960033">
                  <a:moveTo>
                    <a:pt x="3915833" y="1960033"/>
                  </a:moveTo>
                  <a:lnTo>
                    <a:pt x="1799167" y="1960033"/>
                  </a:lnTo>
                  <a:lnTo>
                    <a:pt x="1799167" y="1803400"/>
                  </a:lnTo>
                  <a:lnTo>
                    <a:pt x="1748367" y="1803400"/>
                  </a:lnTo>
                  <a:lnTo>
                    <a:pt x="1748367" y="1507066"/>
                  </a:lnTo>
                  <a:lnTo>
                    <a:pt x="1295400" y="1507066"/>
                  </a:lnTo>
                  <a:lnTo>
                    <a:pt x="1295400" y="1346200"/>
                  </a:lnTo>
                  <a:lnTo>
                    <a:pt x="1295400" y="1346200"/>
                  </a:lnTo>
                  <a:lnTo>
                    <a:pt x="1282700" y="1343025"/>
                  </a:lnTo>
                  <a:lnTo>
                    <a:pt x="1282700" y="1202266"/>
                  </a:lnTo>
                  <a:lnTo>
                    <a:pt x="1231900" y="1202266"/>
                  </a:lnTo>
                  <a:lnTo>
                    <a:pt x="1231900" y="1054100"/>
                  </a:lnTo>
                  <a:lnTo>
                    <a:pt x="1134533" y="1054100"/>
                  </a:lnTo>
                  <a:lnTo>
                    <a:pt x="1134533" y="897466"/>
                  </a:lnTo>
                  <a:lnTo>
                    <a:pt x="677333" y="897466"/>
                  </a:lnTo>
                  <a:lnTo>
                    <a:pt x="677333" y="745066"/>
                  </a:lnTo>
                  <a:lnTo>
                    <a:pt x="609600" y="745066"/>
                  </a:lnTo>
                  <a:lnTo>
                    <a:pt x="609600" y="601133"/>
                  </a:lnTo>
                  <a:lnTo>
                    <a:pt x="486833" y="601133"/>
                  </a:lnTo>
                  <a:lnTo>
                    <a:pt x="486833" y="452966"/>
                  </a:lnTo>
                  <a:lnTo>
                    <a:pt x="397933" y="452966"/>
                  </a:lnTo>
                  <a:cubicBezTo>
                    <a:pt x="398639" y="400755"/>
                    <a:pt x="399344" y="354894"/>
                    <a:pt x="400050" y="302683"/>
                  </a:cubicBezTo>
                  <a:lnTo>
                    <a:pt x="270933" y="300567"/>
                  </a:lnTo>
                  <a:lnTo>
                    <a:pt x="270933" y="139700"/>
                  </a:lnTo>
                  <a:lnTo>
                    <a:pt x="241300" y="139700"/>
                  </a:lnTo>
                  <a:lnTo>
                    <a:pt x="241300" y="0"/>
                  </a:lnTo>
                  <a:lnTo>
                    <a:pt x="0" y="0"/>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grpSp>
          <p:nvGrpSpPr>
            <p:cNvPr id="261" name="Group 260">
              <a:extLst>
                <a:ext uri="{FF2B5EF4-FFF2-40B4-BE49-F238E27FC236}">
                  <a16:creationId xmlns:a16="http://schemas.microsoft.com/office/drawing/2014/main" id="{DE80D173-3316-BB54-E481-36C79E8B93BB}"/>
                </a:ext>
              </a:extLst>
            </p:cNvPr>
            <p:cNvGrpSpPr/>
            <p:nvPr/>
          </p:nvGrpSpPr>
          <p:grpSpPr>
            <a:xfrm>
              <a:off x="4739494" y="4038558"/>
              <a:ext cx="112780" cy="112780"/>
              <a:chOff x="2194621" y="2452686"/>
              <a:chExt cx="112780" cy="112780"/>
            </a:xfrm>
          </p:grpSpPr>
          <p:cxnSp>
            <p:nvCxnSpPr>
              <p:cNvPr id="262" name="Straight Connector 261">
                <a:extLst>
                  <a:ext uri="{FF2B5EF4-FFF2-40B4-BE49-F238E27FC236}">
                    <a16:creationId xmlns:a16="http://schemas.microsoft.com/office/drawing/2014/main" id="{62B0BB6A-9872-1160-248E-76F8E380309F}"/>
                  </a:ext>
                </a:extLst>
              </p:cNvPr>
              <p:cNvCxnSpPr>
                <a:cxnSpLocks/>
              </p:cNvCxnSpPr>
              <p:nvPr/>
            </p:nvCxnSpPr>
            <p:spPr bwMode="auto">
              <a:xfrm>
                <a:off x="2251011" y="2452686"/>
                <a:ext cx="0" cy="112780"/>
              </a:xfrm>
              <a:prstGeom prst="line">
                <a:avLst/>
              </a:prstGeom>
              <a:noFill/>
              <a:ln w="28575" cap="flat" cmpd="sng" algn="ctr">
                <a:solidFill>
                  <a:schemeClr val="accent1"/>
                </a:solidFill>
                <a:prstDash val="solid"/>
                <a:round/>
                <a:headEnd type="none" w="med" len="med"/>
                <a:tailEnd type="none" w="med" len="med"/>
              </a:ln>
              <a:effectLst/>
            </p:spPr>
          </p:cxnSp>
          <p:cxnSp>
            <p:nvCxnSpPr>
              <p:cNvPr id="263" name="Straight Connector 262">
                <a:extLst>
                  <a:ext uri="{FF2B5EF4-FFF2-40B4-BE49-F238E27FC236}">
                    <a16:creationId xmlns:a16="http://schemas.microsoft.com/office/drawing/2014/main" id="{6B8764A6-F626-B15C-4A1A-E703967F5582}"/>
                  </a:ext>
                </a:extLst>
              </p:cNvPr>
              <p:cNvCxnSpPr>
                <a:cxnSpLocks/>
              </p:cNvCxnSpPr>
              <p:nvPr/>
            </p:nvCxnSpPr>
            <p:spPr bwMode="auto">
              <a:xfrm rot="16200000" flipV="1">
                <a:off x="2251011" y="2452687"/>
                <a:ext cx="0" cy="112780"/>
              </a:xfrm>
              <a:prstGeom prst="line">
                <a:avLst/>
              </a:prstGeom>
              <a:noFill/>
              <a:ln w="28575" cap="flat" cmpd="sng" algn="ctr">
                <a:solidFill>
                  <a:schemeClr val="accent1"/>
                </a:solidFill>
                <a:prstDash val="solid"/>
                <a:round/>
                <a:headEnd type="none" w="med" len="med"/>
                <a:tailEnd type="none" w="med" len="med"/>
              </a:ln>
              <a:effectLst/>
            </p:spPr>
          </p:cxnSp>
        </p:grpSp>
        <p:grpSp>
          <p:nvGrpSpPr>
            <p:cNvPr id="264" name="Group 263">
              <a:extLst>
                <a:ext uri="{FF2B5EF4-FFF2-40B4-BE49-F238E27FC236}">
                  <a16:creationId xmlns:a16="http://schemas.microsoft.com/office/drawing/2014/main" id="{617360B5-0CE2-FA99-6133-21F55FF9C678}"/>
                </a:ext>
              </a:extLst>
            </p:cNvPr>
            <p:cNvGrpSpPr/>
            <p:nvPr/>
          </p:nvGrpSpPr>
          <p:grpSpPr>
            <a:xfrm>
              <a:off x="5143374" y="4038558"/>
              <a:ext cx="112780" cy="112780"/>
              <a:chOff x="2194621" y="2452686"/>
              <a:chExt cx="112780" cy="112780"/>
            </a:xfrm>
          </p:grpSpPr>
          <p:cxnSp>
            <p:nvCxnSpPr>
              <p:cNvPr id="265" name="Straight Connector 264">
                <a:extLst>
                  <a:ext uri="{FF2B5EF4-FFF2-40B4-BE49-F238E27FC236}">
                    <a16:creationId xmlns:a16="http://schemas.microsoft.com/office/drawing/2014/main" id="{31EDDD08-3DFD-C2D6-1384-BACCD7FA9ACA}"/>
                  </a:ext>
                </a:extLst>
              </p:cNvPr>
              <p:cNvCxnSpPr>
                <a:cxnSpLocks/>
              </p:cNvCxnSpPr>
              <p:nvPr/>
            </p:nvCxnSpPr>
            <p:spPr bwMode="auto">
              <a:xfrm>
                <a:off x="2251011" y="2452686"/>
                <a:ext cx="0" cy="112780"/>
              </a:xfrm>
              <a:prstGeom prst="line">
                <a:avLst/>
              </a:prstGeom>
              <a:noFill/>
              <a:ln w="28575" cap="flat" cmpd="sng" algn="ctr">
                <a:solidFill>
                  <a:schemeClr val="accent1"/>
                </a:solidFill>
                <a:prstDash val="solid"/>
                <a:round/>
                <a:headEnd type="none" w="med" len="med"/>
                <a:tailEnd type="none" w="med" len="med"/>
              </a:ln>
              <a:effectLst/>
            </p:spPr>
          </p:cxnSp>
          <p:cxnSp>
            <p:nvCxnSpPr>
              <p:cNvPr id="266" name="Straight Connector 265">
                <a:extLst>
                  <a:ext uri="{FF2B5EF4-FFF2-40B4-BE49-F238E27FC236}">
                    <a16:creationId xmlns:a16="http://schemas.microsoft.com/office/drawing/2014/main" id="{0BFF1626-80C4-4F13-D167-80944B1B44C0}"/>
                  </a:ext>
                </a:extLst>
              </p:cNvPr>
              <p:cNvCxnSpPr>
                <a:cxnSpLocks/>
              </p:cNvCxnSpPr>
              <p:nvPr/>
            </p:nvCxnSpPr>
            <p:spPr bwMode="auto">
              <a:xfrm rot="16200000" flipV="1">
                <a:off x="2251011" y="2452687"/>
                <a:ext cx="0" cy="112780"/>
              </a:xfrm>
              <a:prstGeom prst="line">
                <a:avLst/>
              </a:prstGeom>
              <a:noFill/>
              <a:ln w="28575" cap="flat" cmpd="sng" algn="ctr">
                <a:solidFill>
                  <a:schemeClr val="accent1"/>
                </a:solidFill>
                <a:prstDash val="solid"/>
                <a:round/>
                <a:headEnd type="none" w="med" len="med"/>
                <a:tailEnd type="none" w="med" len="med"/>
              </a:ln>
              <a:effectLst/>
            </p:spPr>
          </p:cxnSp>
        </p:grpSp>
      </p:grpSp>
      <p:grpSp>
        <p:nvGrpSpPr>
          <p:cNvPr id="130" name="Group 129">
            <a:extLst>
              <a:ext uri="{FF2B5EF4-FFF2-40B4-BE49-F238E27FC236}">
                <a16:creationId xmlns:a16="http://schemas.microsoft.com/office/drawing/2014/main" id="{2BC6801C-F424-C719-AE99-742EF8BCC979}"/>
              </a:ext>
            </a:extLst>
          </p:cNvPr>
          <p:cNvGrpSpPr/>
          <p:nvPr/>
        </p:nvGrpSpPr>
        <p:grpSpPr>
          <a:xfrm>
            <a:off x="6951895" y="2267402"/>
            <a:ext cx="4407554" cy="1424816"/>
            <a:chOff x="6734175" y="2136775"/>
            <a:chExt cx="4407554" cy="1424816"/>
          </a:xfrm>
        </p:grpSpPr>
        <p:sp>
          <p:nvSpPr>
            <p:cNvPr id="129" name="Freeform: Shape 128">
              <a:extLst>
                <a:ext uri="{FF2B5EF4-FFF2-40B4-BE49-F238E27FC236}">
                  <a16:creationId xmlns:a16="http://schemas.microsoft.com/office/drawing/2014/main" id="{4F1B7E66-176D-5F34-901E-C75BE82BC0BC}"/>
                </a:ext>
              </a:extLst>
            </p:cNvPr>
            <p:cNvSpPr/>
            <p:nvPr/>
          </p:nvSpPr>
          <p:spPr bwMode="auto">
            <a:xfrm>
              <a:off x="6734175" y="2136775"/>
              <a:ext cx="4362450" cy="1368425"/>
            </a:xfrm>
            <a:custGeom>
              <a:avLst/>
              <a:gdLst>
                <a:gd name="connsiteX0" fmla="*/ 0 w 4362450"/>
                <a:gd name="connsiteY0" fmla="*/ 0 h 1368425"/>
                <a:gd name="connsiteX1" fmla="*/ 146050 w 4362450"/>
                <a:gd name="connsiteY1" fmla="*/ 0 h 1368425"/>
                <a:gd name="connsiteX2" fmla="*/ 146050 w 4362450"/>
                <a:gd name="connsiteY2" fmla="*/ 31750 h 1368425"/>
                <a:gd name="connsiteX3" fmla="*/ 209550 w 4362450"/>
                <a:gd name="connsiteY3" fmla="*/ 31750 h 1368425"/>
                <a:gd name="connsiteX4" fmla="*/ 209550 w 4362450"/>
                <a:gd name="connsiteY4" fmla="*/ 31750 h 1368425"/>
                <a:gd name="connsiteX5" fmla="*/ 231775 w 4362450"/>
                <a:gd name="connsiteY5" fmla="*/ 53975 h 1368425"/>
                <a:gd name="connsiteX6" fmla="*/ 273050 w 4362450"/>
                <a:gd name="connsiteY6" fmla="*/ 53975 h 1368425"/>
                <a:gd name="connsiteX7" fmla="*/ 273050 w 4362450"/>
                <a:gd name="connsiteY7" fmla="*/ 95250 h 1368425"/>
                <a:gd name="connsiteX8" fmla="*/ 304800 w 4362450"/>
                <a:gd name="connsiteY8" fmla="*/ 95250 h 1368425"/>
                <a:gd name="connsiteX9" fmla="*/ 304800 w 4362450"/>
                <a:gd name="connsiteY9" fmla="*/ 114300 h 1368425"/>
                <a:gd name="connsiteX10" fmla="*/ 438150 w 4362450"/>
                <a:gd name="connsiteY10" fmla="*/ 114300 h 1368425"/>
                <a:gd name="connsiteX11" fmla="*/ 438150 w 4362450"/>
                <a:gd name="connsiteY11" fmla="*/ 146050 h 1368425"/>
                <a:gd name="connsiteX12" fmla="*/ 479425 w 4362450"/>
                <a:gd name="connsiteY12" fmla="*/ 146050 h 1368425"/>
                <a:gd name="connsiteX13" fmla="*/ 479425 w 4362450"/>
                <a:gd name="connsiteY13" fmla="*/ 158750 h 1368425"/>
                <a:gd name="connsiteX14" fmla="*/ 542925 w 4362450"/>
                <a:gd name="connsiteY14" fmla="*/ 158750 h 1368425"/>
                <a:gd name="connsiteX15" fmla="*/ 676275 w 4362450"/>
                <a:gd name="connsiteY15" fmla="*/ 158750 h 1368425"/>
                <a:gd name="connsiteX16" fmla="*/ 676275 w 4362450"/>
                <a:gd name="connsiteY16" fmla="*/ 190500 h 1368425"/>
                <a:gd name="connsiteX17" fmla="*/ 711200 w 4362450"/>
                <a:gd name="connsiteY17" fmla="*/ 190500 h 1368425"/>
                <a:gd name="connsiteX18" fmla="*/ 711200 w 4362450"/>
                <a:gd name="connsiteY18" fmla="*/ 209550 h 1368425"/>
                <a:gd name="connsiteX19" fmla="*/ 758825 w 4362450"/>
                <a:gd name="connsiteY19" fmla="*/ 209550 h 1368425"/>
                <a:gd name="connsiteX20" fmla="*/ 758825 w 4362450"/>
                <a:gd name="connsiteY20" fmla="*/ 250825 h 1368425"/>
                <a:gd name="connsiteX21" fmla="*/ 869950 w 4362450"/>
                <a:gd name="connsiteY21" fmla="*/ 250825 h 1368425"/>
                <a:gd name="connsiteX22" fmla="*/ 869950 w 4362450"/>
                <a:gd name="connsiteY22" fmla="*/ 295275 h 1368425"/>
                <a:gd name="connsiteX23" fmla="*/ 923925 w 4362450"/>
                <a:gd name="connsiteY23" fmla="*/ 295275 h 1368425"/>
                <a:gd name="connsiteX24" fmla="*/ 1108075 w 4362450"/>
                <a:gd name="connsiteY24" fmla="*/ 295275 h 1368425"/>
                <a:gd name="connsiteX25" fmla="*/ 1108075 w 4362450"/>
                <a:gd name="connsiteY25" fmla="*/ 336550 h 1368425"/>
                <a:gd name="connsiteX26" fmla="*/ 1143000 w 4362450"/>
                <a:gd name="connsiteY26" fmla="*/ 336550 h 1368425"/>
                <a:gd name="connsiteX27" fmla="*/ 1143000 w 4362450"/>
                <a:gd name="connsiteY27" fmla="*/ 368300 h 1368425"/>
                <a:gd name="connsiteX28" fmla="*/ 1165225 w 4362450"/>
                <a:gd name="connsiteY28" fmla="*/ 368300 h 1368425"/>
                <a:gd name="connsiteX29" fmla="*/ 1165225 w 4362450"/>
                <a:gd name="connsiteY29" fmla="*/ 403225 h 1368425"/>
                <a:gd name="connsiteX30" fmla="*/ 1200150 w 4362450"/>
                <a:gd name="connsiteY30" fmla="*/ 403225 h 1368425"/>
                <a:gd name="connsiteX31" fmla="*/ 1216025 w 4362450"/>
                <a:gd name="connsiteY31" fmla="*/ 419100 h 1368425"/>
                <a:gd name="connsiteX32" fmla="*/ 1216025 w 4362450"/>
                <a:gd name="connsiteY32" fmla="*/ 419100 h 1368425"/>
                <a:gd name="connsiteX33" fmla="*/ 1314450 w 4362450"/>
                <a:gd name="connsiteY33" fmla="*/ 419100 h 1368425"/>
                <a:gd name="connsiteX34" fmla="*/ 1314450 w 4362450"/>
                <a:gd name="connsiteY34" fmla="*/ 419100 h 1368425"/>
                <a:gd name="connsiteX35" fmla="*/ 1403350 w 4362450"/>
                <a:gd name="connsiteY35" fmla="*/ 419100 h 1368425"/>
                <a:gd name="connsiteX36" fmla="*/ 1403350 w 4362450"/>
                <a:gd name="connsiteY36" fmla="*/ 476250 h 1368425"/>
                <a:gd name="connsiteX37" fmla="*/ 1590675 w 4362450"/>
                <a:gd name="connsiteY37" fmla="*/ 476250 h 1368425"/>
                <a:gd name="connsiteX38" fmla="*/ 1590675 w 4362450"/>
                <a:gd name="connsiteY38" fmla="*/ 476250 h 1368425"/>
                <a:gd name="connsiteX39" fmla="*/ 1609725 w 4362450"/>
                <a:gd name="connsiteY39" fmla="*/ 495300 h 1368425"/>
                <a:gd name="connsiteX40" fmla="*/ 1609725 w 4362450"/>
                <a:gd name="connsiteY40" fmla="*/ 523875 h 1368425"/>
                <a:gd name="connsiteX41" fmla="*/ 1727200 w 4362450"/>
                <a:gd name="connsiteY41" fmla="*/ 523875 h 1368425"/>
                <a:gd name="connsiteX42" fmla="*/ 1727200 w 4362450"/>
                <a:gd name="connsiteY42" fmla="*/ 584200 h 1368425"/>
                <a:gd name="connsiteX43" fmla="*/ 1911350 w 4362450"/>
                <a:gd name="connsiteY43" fmla="*/ 584200 h 1368425"/>
                <a:gd name="connsiteX44" fmla="*/ 1911350 w 4362450"/>
                <a:gd name="connsiteY44" fmla="*/ 615950 h 1368425"/>
                <a:gd name="connsiteX45" fmla="*/ 1978025 w 4362450"/>
                <a:gd name="connsiteY45" fmla="*/ 615950 h 1368425"/>
                <a:gd name="connsiteX46" fmla="*/ 1978025 w 4362450"/>
                <a:gd name="connsiteY46" fmla="*/ 663575 h 1368425"/>
                <a:gd name="connsiteX47" fmla="*/ 2174875 w 4362450"/>
                <a:gd name="connsiteY47" fmla="*/ 663575 h 1368425"/>
                <a:gd name="connsiteX48" fmla="*/ 2184400 w 4362450"/>
                <a:gd name="connsiteY48" fmla="*/ 673100 h 1368425"/>
                <a:gd name="connsiteX49" fmla="*/ 2184400 w 4362450"/>
                <a:gd name="connsiteY49" fmla="*/ 673100 h 1368425"/>
                <a:gd name="connsiteX50" fmla="*/ 2209800 w 4362450"/>
                <a:gd name="connsiteY50" fmla="*/ 698500 h 1368425"/>
                <a:gd name="connsiteX51" fmla="*/ 2308225 w 4362450"/>
                <a:gd name="connsiteY51" fmla="*/ 698500 h 1368425"/>
                <a:gd name="connsiteX52" fmla="*/ 2320925 w 4362450"/>
                <a:gd name="connsiteY52" fmla="*/ 711200 h 1368425"/>
                <a:gd name="connsiteX53" fmla="*/ 2320925 w 4362450"/>
                <a:gd name="connsiteY53" fmla="*/ 746125 h 1368425"/>
                <a:gd name="connsiteX54" fmla="*/ 2352675 w 4362450"/>
                <a:gd name="connsiteY54" fmla="*/ 746125 h 1368425"/>
                <a:gd name="connsiteX55" fmla="*/ 2352675 w 4362450"/>
                <a:gd name="connsiteY55" fmla="*/ 803275 h 1368425"/>
                <a:gd name="connsiteX56" fmla="*/ 2435225 w 4362450"/>
                <a:gd name="connsiteY56" fmla="*/ 803275 h 1368425"/>
                <a:gd name="connsiteX57" fmla="*/ 2435225 w 4362450"/>
                <a:gd name="connsiteY57" fmla="*/ 835025 h 1368425"/>
                <a:gd name="connsiteX58" fmla="*/ 2508250 w 4362450"/>
                <a:gd name="connsiteY58" fmla="*/ 835025 h 1368425"/>
                <a:gd name="connsiteX59" fmla="*/ 2508250 w 4362450"/>
                <a:gd name="connsiteY59" fmla="*/ 879475 h 1368425"/>
                <a:gd name="connsiteX60" fmla="*/ 2568575 w 4362450"/>
                <a:gd name="connsiteY60" fmla="*/ 879475 h 1368425"/>
                <a:gd name="connsiteX61" fmla="*/ 2568575 w 4362450"/>
                <a:gd name="connsiteY61" fmla="*/ 917575 h 1368425"/>
                <a:gd name="connsiteX62" fmla="*/ 2613025 w 4362450"/>
                <a:gd name="connsiteY62" fmla="*/ 917575 h 1368425"/>
                <a:gd name="connsiteX63" fmla="*/ 2613025 w 4362450"/>
                <a:gd name="connsiteY63" fmla="*/ 958850 h 1368425"/>
                <a:gd name="connsiteX64" fmla="*/ 2628900 w 4362450"/>
                <a:gd name="connsiteY64" fmla="*/ 958850 h 1368425"/>
                <a:gd name="connsiteX65" fmla="*/ 2628900 w 4362450"/>
                <a:gd name="connsiteY65" fmla="*/ 996950 h 1368425"/>
                <a:gd name="connsiteX66" fmla="*/ 2755900 w 4362450"/>
                <a:gd name="connsiteY66" fmla="*/ 996950 h 1368425"/>
                <a:gd name="connsiteX67" fmla="*/ 2755900 w 4362450"/>
                <a:gd name="connsiteY67" fmla="*/ 996950 h 1368425"/>
                <a:gd name="connsiteX68" fmla="*/ 2755900 w 4362450"/>
                <a:gd name="connsiteY68" fmla="*/ 1022350 h 1368425"/>
                <a:gd name="connsiteX69" fmla="*/ 2803525 w 4362450"/>
                <a:gd name="connsiteY69" fmla="*/ 1022350 h 1368425"/>
                <a:gd name="connsiteX70" fmla="*/ 2803525 w 4362450"/>
                <a:gd name="connsiteY70" fmla="*/ 1035050 h 1368425"/>
                <a:gd name="connsiteX71" fmla="*/ 3130550 w 4362450"/>
                <a:gd name="connsiteY71" fmla="*/ 1035050 h 1368425"/>
                <a:gd name="connsiteX72" fmla="*/ 3130550 w 4362450"/>
                <a:gd name="connsiteY72" fmla="*/ 1060450 h 1368425"/>
                <a:gd name="connsiteX73" fmla="*/ 3200400 w 4362450"/>
                <a:gd name="connsiteY73" fmla="*/ 1060450 h 1368425"/>
                <a:gd name="connsiteX74" fmla="*/ 3200400 w 4362450"/>
                <a:gd name="connsiteY74" fmla="*/ 1092200 h 1368425"/>
                <a:gd name="connsiteX75" fmla="*/ 3267075 w 4362450"/>
                <a:gd name="connsiteY75" fmla="*/ 1092200 h 1368425"/>
                <a:gd name="connsiteX76" fmla="*/ 3267075 w 4362450"/>
                <a:gd name="connsiteY76" fmla="*/ 1130300 h 1368425"/>
                <a:gd name="connsiteX77" fmla="*/ 3657600 w 4362450"/>
                <a:gd name="connsiteY77" fmla="*/ 1130300 h 1368425"/>
                <a:gd name="connsiteX78" fmla="*/ 3657600 w 4362450"/>
                <a:gd name="connsiteY78" fmla="*/ 1193800 h 1368425"/>
                <a:gd name="connsiteX79" fmla="*/ 4000500 w 4362450"/>
                <a:gd name="connsiteY79" fmla="*/ 1193800 h 1368425"/>
                <a:gd name="connsiteX80" fmla="*/ 4000500 w 4362450"/>
                <a:gd name="connsiteY80" fmla="*/ 1254125 h 1368425"/>
                <a:gd name="connsiteX81" fmla="*/ 4025900 w 4362450"/>
                <a:gd name="connsiteY81" fmla="*/ 1254125 h 1368425"/>
                <a:gd name="connsiteX82" fmla="*/ 4025900 w 4362450"/>
                <a:gd name="connsiteY82" fmla="*/ 1301750 h 1368425"/>
                <a:gd name="connsiteX83" fmla="*/ 4025900 w 4362450"/>
                <a:gd name="connsiteY83" fmla="*/ 1368425 h 1368425"/>
                <a:gd name="connsiteX84" fmla="*/ 4362450 w 4362450"/>
                <a:gd name="connsiteY84" fmla="*/ 1368425 h 1368425"/>
                <a:gd name="connsiteX0" fmla="*/ 0 w 4362450"/>
                <a:gd name="connsiteY0" fmla="*/ 0 h 1368425"/>
                <a:gd name="connsiteX1" fmla="*/ 146050 w 4362450"/>
                <a:gd name="connsiteY1" fmla="*/ 0 h 1368425"/>
                <a:gd name="connsiteX2" fmla="*/ 146050 w 4362450"/>
                <a:gd name="connsiteY2" fmla="*/ 31750 h 1368425"/>
                <a:gd name="connsiteX3" fmla="*/ 209550 w 4362450"/>
                <a:gd name="connsiteY3" fmla="*/ 31750 h 1368425"/>
                <a:gd name="connsiteX4" fmla="*/ 209550 w 4362450"/>
                <a:gd name="connsiteY4" fmla="*/ 31750 h 1368425"/>
                <a:gd name="connsiteX5" fmla="*/ 231775 w 4362450"/>
                <a:gd name="connsiteY5" fmla="*/ 53975 h 1368425"/>
                <a:gd name="connsiteX6" fmla="*/ 273050 w 4362450"/>
                <a:gd name="connsiteY6" fmla="*/ 53975 h 1368425"/>
                <a:gd name="connsiteX7" fmla="*/ 273050 w 4362450"/>
                <a:gd name="connsiteY7" fmla="*/ 95250 h 1368425"/>
                <a:gd name="connsiteX8" fmla="*/ 304800 w 4362450"/>
                <a:gd name="connsiteY8" fmla="*/ 95250 h 1368425"/>
                <a:gd name="connsiteX9" fmla="*/ 304800 w 4362450"/>
                <a:gd name="connsiteY9" fmla="*/ 114300 h 1368425"/>
                <a:gd name="connsiteX10" fmla="*/ 438150 w 4362450"/>
                <a:gd name="connsiteY10" fmla="*/ 114300 h 1368425"/>
                <a:gd name="connsiteX11" fmla="*/ 438150 w 4362450"/>
                <a:gd name="connsiteY11" fmla="*/ 146050 h 1368425"/>
                <a:gd name="connsiteX12" fmla="*/ 479425 w 4362450"/>
                <a:gd name="connsiteY12" fmla="*/ 146050 h 1368425"/>
                <a:gd name="connsiteX13" fmla="*/ 479425 w 4362450"/>
                <a:gd name="connsiteY13" fmla="*/ 158750 h 1368425"/>
                <a:gd name="connsiteX14" fmla="*/ 542925 w 4362450"/>
                <a:gd name="connsiteY14" fmla="*/ 158750 h 1368425"/>
                <a:gd name="connsiteX15" fmla="*/ 676275 w 4362450"/>
                <a:gd name="connsiteY15" fmla="*/ 158750 h 1368425"/>
                <a:gd name="connsiteX16" fmla="*/ 676275 w 4362450"/>
                <a:gd name="connsiteY16" fmla="*/ 190500 h 1368425"/>
                <a:gd name="connsiteX17" fmla="*/ 711200 w 4362450"/>
                <a:gd name="connsiteY17" fmla="*/ 190500 h 1368425"/>
                <a:gd name="connsiteX18" fmla="*/ 711200 w 4362450"/>
                <a:gd name="connsiteY18" fmla="*/ 209550 h 1368425"/>
                <a:gd name="connsiteX19" fmla="*/ 758825 w 4362450"/>
                <a:gd name="connsiteY19" fmla="*/ 209550 h 1368425"/>
                <a:gd name="connsiteX20" fmla="*/ 758825 w 4362450"/>
                <a:gd name="connsiteY20" fmla="*/ 250825 h 1368425"/>
                <a:gd name="connsiteX21" fmla="*/ 869950 w 4362450"/>
                <a:gd name="connsiteY21" fmla="*/ 250825 h 1368425"/>
                <a:gd name="connsiteX22" fmla="*/ 869950 w 4362450"/>
                <a:gd name="connsiteY22" fmla="*/ 295275 h 1368425"/>
                <a:gd name="connsiteX23" fmla="*/ 923925 w 4362450"/>
                <a:gd name="connsiteY23" fmla="*/ 295275 h 1368425"/>
                <a:gd name="connsiteX24" fmla="*/ 1108075 w 4362450"/>
                <a:gd name="connsiteY24" fmla="*/ 295275 h 1368425"/>
                <a:gd name="connsiteX25" fmla="*/ 1108075 w 4362450"/>
                <a:gd name="connsiteY25" fmla="*/ 336550 h 1368425"/>
                <a:gd name="connsiteX26" fmla="*/ 1143000 w 4362450"/>
                <a:gd name="connsiteY26" fmla="*/ 336550 h 1368425"/>
                <a:gd name="connsiteX27" fmla="*/ 1143000 w 4362450"/>
                <a:gd name="connsiteY27" fmla="*/ 368300 h 1368425"/>
                <a:gd name="connsiteX28" fmla="*/ 1165225 w 4362450"/>
                <a:gd name="connsiteY28" fmla="*/ 368300 h 1368425"/>
                <a:gd name="connsiteX29" fmla="*/ 1165225 w 4362450"/>
                <a:gd name="connsiteY29" fmla="*/ 403225 h 1368425"/>
                <a:gd name="connsiteX30" fmla="*/ 1200150 w 4362450"/>
                <a:gd name="connsiteY30" fmla="*/ 403225 h 1368425"/>
                <a:gd name="connsiteX31" fmla="*/ 1216025 w 4362450"/>
                <a:gd name="connsiteY31" fmla="*/ 419100 h 1368425"/>
                <a:gd name="connsiteX32" fmla="*/ 1211792 w 4362450"/>
                <a:gd name="connsiteY32" fmla="*/ 419100 h 1368425"/>
                <a:gd name="connsiteX33" fmla="*/ 1314450 w 4362450"/>
                <a:gd name="connsiteY33" fmla="*/ 419100 h 1368425"/>
                <a:gd name="connsiteX34" fmla="*/ 1314450 w 4362450"/>
                <a:gd name="connsiteY34" fmla="*/ 419100 h 1368425"/>
                <a:gd name="connsiteX35" fmla="*/ 1403350 w 4362450"/>
                <a:gd name="connsiteY35" fmla="*/ 419100 h 1368425"/>
                <a:gd name="connsiteX36" fmla="*/ 1403350 w 4362450"/>
                <a:gd name="connsiteY36" fmla="*/ 476250 h 1368425"/>
                <a:gd name="connsiteX37" fmla="*/ 1590675 w 4362450"/>
                <a:gd name="connsiteY37" fmla="*/ 476250 h 1368425"/>
                <a:gd name="connsiteX38" fmla="*/ 1590675 w 4362450"/>
                <a:gd name="connsiteY38" fmla="*/ 476250 h 1368425"/>
                <a:gd name="connsiteX39" fmla="*/ 1609725 w 4362450"/>
                <a:gd name="connsiteY39" fmla="*/ 495300 h 1368425"/>
                <a:gd name="connsiteX40" fmla="*/ 1609725 w 4362450"/>
                <a:gd name="connsiteY40" fmla="*/ 523875 h 1368425"/>
                <a:gd name="connsiteX41" fmla="*/ 1727200 w 4362450"/>
                <a:gd name="connsiteY41" fmla="*/ 523875 h 1368425"/>
                <a:gd name="connsiteX42" fmla="*/ 1727200 w 4362450"/>
                <a:gd name="connsiteY42" fmla="*/ 584200 h 1368425"/>
                <a:gd name="connsiteX43" fmla="*/ 1911350 w 4362450"/>
                <a:gd name="connsiteY43" fmla="*/ 584200 h 1368425"/>
                <a:gd name="connsiteX44" fmla="*/ 1911350 w 4362450"/>
                <a:gd name="connsiteY44" fmla="*/ 615950 h 1368425"/>
                <a:gd name="connsiteX45" fmla="*/ 1978025 w 4362450"/>
                <a:gd name="connsiteY45" fmla="*/ 615950 h 1368425"/>
                <a:gd name="connsiteX46" fmla="*/ 1978025 w 4362450"/>
                <a:gd name="connsiteY46" fmla="*/ 663575 h 1368425"/>
                <a:gd name="connsiteX47" fmla="*/ 2174875 w 4362450"/>
                <a:gd name="connsiteY47" fmla="*/ 663575 h 1368425"/>
                <a:gd name="connsiteX48" fmla="*/ 2184400 w 4362450"/>
                <a:gd name="connsiteY48" fmla="*/ 673100 h 1368425"/>
                <a:gd name="connsiteX49" fmla="*/ 2184400 w 4362450"/>
                <a:gd name="connsiteY49" fmla="*/ 673100 h 1368425"/>
                <a:gd name="connsiteX50" fmla="*/ 2209800 w 4362450"/>
                <a:gd name="connsiteY50" fmla="*/ 698500 h 1368425"/>
                <a:gd name="connsiteX51" fmla="*/ 2308225 w 4362450"/>
                <a:gd name="connsiteY51" fmla="*/ 698500 h 1368425"/>
                <a:gd name="connsiteX52" fmla="*/ 2320925 w 4362450"/>
                <a:gd name="connsiteY52" fmla="*/ 711200 h 1368425"/>
                <a:gd name="connsiteX53" fmla="*/ 2320925 w 4362450"/>
                <a:gd name="connsiteY53" fmla="*/ 746125 h 1368425"/>
                <a:gd name="connsiteX54" fmla="*/ 2352675 w 4362450"/>
                <a:gd name="connsiteY54" fmla="*/ 746125 h 1368425"/>
                <a:gd name="connsiteX55" fmla="*/ 2352675 w 4362450"/>
                <a:gd name="connsiteY55" fmla="*/ 803275 h 1368425"/>
                <a:gd name="connsiteX56" fmla="*/ 2435225 w 4362450"/>
                <a:gd name="connsiteY56" fmla="*/ 803275 h 1368425"/>
                <a:gd name="connsiteX57" fmla="*/ 2435225 w 4362450"/>
                <a:gd name="connsiteY57" fmla="*/ 835025 h 1368425"/>
                <a:gd name="connsiteX58" fmla="*/ 2508250 w 4362450"/>
                <a:gd name="connsiteY58" fmla="*/ 835025 h 1368425"/>
                <a:gd name="connsiteX59" fmla="*/ 2508250 w 4362450"/>
                <a:gd name="connsiteY59" fmla="*/ 879475 h 1368425"/>
                <a:gd name="connsiteX60" fmla="*/ 2568575 w 4362450"/>
                <a:gd name="connsiteY60" fmla="*/ 879475 h 1368425"/>
                <a:gd name="connsiteX61" fmla="*/ 2568575 w 4362450"/>
                <a:gd name="connsiteY61" fmla="*/ 917575 h 1368425"/>
                <a:gd name="connsiteX62" fmla="*/ 2613025 w 4362450"/>
                <a:gd name="connsiteY62" fmla="*/ 917575 h 1368425"/>
                <a:gd name="connsiteX63" fmla="*/ 2613025 w 4362450"/>
                <a:gd name="connsiteY63" fmla="*/ 958850 h 1368425"/>
                <a:gd name="connsiteX64" fmla="*/ 2628900 w 4362450"/>
                <a:gd name="connsiteY64" fmla="*/ 958850 h 1368425"/>
                <a:gd name="connsiteX65" fmla="*/ 2628900 w 4362450"/>
                <a:gd name="connsiteY65" fmla="*/ 996950 h 1368425"/>
                <a:gd name="connsiteX66" fmla="*/ 2755900 w 4362450"/>
                <a:gd name="connsiteY66" fmla="*/ 996950 h 1368425"/>
                <a:gd name="connsiteX67" fmla="*/ 2755900 w 4362450"/>
                <a:gd name="connsiteY67" fmla="*/ 996950 h 1368425"/>
                <a:gd name="connsiteX68" fmla="*/ 2755900 w 4362450"/>
                <a:gd name="connsiteY68" fmla="*/ 1022350 h 1368425"/>
                <a:gd name="connsiteX69" fmla="*/ 2803525 w 4362450"/>
                <a:gd name="connsiteY69" fmla="*/ 1022350 h 1368425"/>
                <a:gd name="connsiteX70" fmla="*/ 2803525 w 4362450"/>
                <a:gd name="connsiteY70" fmla="*/ 1035050 h 1368425"/>
                <a:gd name="connsiteX71" fmla="*/ 3130550 w 4362450"/>
                <a:gd name="connsiteY71" fmla="*/ 1035050 h 1368425"/>
                <a:gd name="connsiteX72" fmla="*/ 3130550 w 4362450"/>
                <a:gd name="connsiteY72" fmla="*/ 1060450 h 1368425"/>
                <a:gd name="connsiteX73" fmla="*/ 3200400 w 4362450"/>
                <a:gd name="connsiteY73" fmla="*/ 1060450 h 1368425"/>
                <a:gd name="connsiteX74" fmla="*/ 3200400 w 4362450"/>
                <a:gd name="connsiteY74" fmla="*/ 1092200 h 1368425"/>
                <a:gd name="connsiteX75" fmla="*/ 3267075 w 4362450"/>
                <a:gd name="connsiteY75" fmla="*/ 1092200 h 1368425"/>
                <a:gd name="connsiteX76" fmla="*/ 3267075 w 4362450"/>
                <a:gd name="connsiteY76" fmla="*/ 1130300 h 1368425"/>
                <a:gd name="connsiteX77" fmla="*/ 3657600 w 4362450"/>
                <a:gd name="connsiteY77" fmla="*/ 1130300 h 1368425"/>
                <a:gd name="connsiteX78" fmla="*/ 3657600 w 4362450"/>
                <a:gd name="connsiteY78" fmla="*/ 1193800 h 1368425"/>
                <a:gd name="connsiteX79" fmla="*/ 4000500 w 4362450"/>
                <a:gd name="connsiteY79" fmla="*/ 1193800 h 1368425"/>
                <a:gd name="connsiteX80" fmla="*/ 4000500 w 4362450"/>
                <a:gd name="connsiteY80" fmla="*/ 1254125 h 1368425"/>
                <a:gd name="connsiteX81" fmla="*/ 4025900 w 4362450"/>
                <a:gd name="connsiteY81" fmla="*/ 1254125 h 1368425"/>
                <a:gd name="connsiteX82" fmla="*/ 4025900 w 4362450"/>
                <a:gd name="connsiteY82" fmla="*/ 1301750 h 1368425"/>
                <a:gd name="connsiteX83" fmla="*/ 4025900 w 4362450"/>
                <a:gd name="connsiteY83" fmla="*/ 1368425 h 1368425"/>
                <a:gd name="connsiteX84" fmla="*/ 4362450 w 4362450"/>
                <a:gd name="connsiteY84" fmla="*/ 1368425 h 1368425"/>
                <a:gd name="connsiteX0" fmla="*/ 0 w 4362450"/>
                <a:gd name="connsiteY0" fmla="*/ 0 h 1368425"/>
                <a:gd name="connsiteX1" fmla="*/ 146050 w 4362450"/>
                <a:gd name="connsiteY1" fmla="*/ 0 h 1368425"/>
                <a:gd name="connsiteX2" fmla="*/ 146050 w 4362450"/>
                <a:gd name="connsiteY2" fmla="*/ 31750 h 1368425"/>
                <a:gd name="connsiteX3" fmla="*/ 209550 w 4362450"/>
                <a:gd name="connsiteY3" fmla="*/ 31750 h 1368425"/>
                <a:gd name="connsiteX4" fmla="*/ 209550 w 4362450"/>
                <a:gd name="connsiteY4" fmla="*/ 31750 h 1368425"/>
                <a:gd name="connsiteX5" fmla="*/ 231775 w 4362450"/>
                <a:gd name="connsiteY5" fmla="*/ 53975 h 1368425"/>
                <a:gd name="connsiteX6" fmla="*/ 273050 w 4362450"/>
                <a:gd name="connsiteY6" fmla="*/ 53975 h 1368425"/>
                <a:gd name="connsiteX7" fmla="*/ 273050 w 4362450"/>
                <a:gd name="connsiteY7" fmla="*/ 95250 h 1368425"/>
                <a:gd name="connsiteX8" fmla="*/ 304800 w 4362450"/>
                <a:gd name="connsiteY8" fmla="*/ 95250 h 1368425"/>
                <a:gd name="connsiteX9" fmla="*/ 304800 w 4362450"/>
                <a:gd name="connsiteY9" fmla="*/ 114300 h 1368425"/>
                <a:gd name="connsiteX10" fmla="*/ 438150 w 4362450"/>
                <a:gd name="connsiteY10" fmla="*/ 114300 h 1368425"/>
                <a:gd name="connsiteX11" fmla="*/ 438150 w 4362450"/>
                <a:gd name="connsiteY11" fmla="*/ 146050 h 1368425"/>
                <a:gd name="connsiteX12" fmla="*/ 479425 w 4362450"/>
                <a:gd name="connsiteY12" fmla="*/ 146050 h 1368425"/>
                <a:gd name="connsiteX13" fmla="*/ 479425 w 4362450"/>
                <a:gd name="connsiteY13" fmla="*/ 158750 h 1368425"/>
                <a:gd name="connsiteX14" fmla="*/ 542925 w 4362450"/>
                <a:gd name="connsiteY14" fmla="*/ 158750 h 1368425"/>
                <a:gd name="connsiteX15" fmla="*/ 676275 w 4362450"/>
                <a:gd name="connsiteY15" fmla="*/ 158750 h 1368425"/>
                <a:gd name="connsiteX16" fmla="*/ 676275 w 4362450"/>
                <a:gd name="connsiteY16" fmla="*/ 190500 h 1368425"/>
                <a:gd name="connsiteX17" fmla="*/ 711200 w 4362450"/>
                <a:gd name="connsiteY17" fmla="*/ 190500 h 1368425"/>
                <a:gd name="connsiteX18" fmla="*/ 711200 w 4362450"/>
                <a:gd name="connsiteY18" fmla="*/ 209550 h 1368425"/>
                <a:gd name="connsiteX19" fmla="*/ 758825 w 4362450"/>
                <a:gd name="connsiteY19" fmla="*/ 209550 h 1368425"/>
                <a:gd name="connsiteX20" fmla="*/ 758825 w 4362450"/>
                <a:gd name="connsiteY20" fmla="*/ 250825 h 1368425"/>
                <a:gd name="connsiteX21" fmla="*/ 869950 w 4362450"/>
                <a:gd name="connsiteY21" fmla="*/ 250825 h 1368425"/>
                <a:gd name="connsiteX22" fmla="*/ 869950 w 4362450"/>
                <a:gd name="connsiteY22" fmla="*/ 295275 h 1368425"/>
                <a:gd name="connsiteX23" fmla="*/ 923925 w 4362450"/>
                <a:gd name="connsiteY23" fmla="*/ 295275 h 1368425"/>
                <a:gd name="connsiteX24" fmla="*/ 1108075 w 4362450"/>
                <a:gd name="connsiteY24" fmla="*/ 295275 h 1368425"/>
                <a:gd name="connsiteX25" fmla="*/ 1108075 w 4362450"/>
                <a:gd name="connsiteY25" fmla="*/ 336550 h 1368425"/>
                <a:gd name="connsiteX26" fmla="*/ 1143000 w 4362450"/>
                <a:gd name="connsiteY26" fmla="*/ 336550 h 1368425"/>
                <a:gd name="connsiteX27" fmla="*/ 1143000 w 4362450"/>
                <a:gd name="connsiteY27" fmla="*/ 368300 h 1368425"/>
                <a:gd name="connsiteX28" fmla="*/ 1165225 w 4362450"/>
                <a:gd name="connsiteY28" fmla="*/ 368300 h 1368425"/>
                <a:gd name="connsiteX29" fmla="*/ 1165225 w 4362450"/>
                <a:gd name="connsiteY29" fmla="*/ 403225 h 1368425"/>
                <a:gd name="connsiteX30" fmla="*/ 1200150 w 4362450"/>
                <a:gd name="connsiteY30" fmla="*/ 403225 h 1368425"/>
                <a:gd name="connsiteX31" fmla="*/ 1216025 w 4362450"/>
                <a:gd name="connsiteY31" fmla="*/ 419100 h 1368425"/>
                <a:gd name="connsiteX32" fmla="*/ 1211792 w 4362450"/>
                <a:gd name="connsiteY32" fmla="*/ 419100 h 1368425"/>
                <a:gd name="connsiteX33" fmla="*/ 1314450 w 4362450"/>
                <a:gd name="connsiteY33" fmla="*/ 419100 h 1368425"/>
                <a:gd name="connsiteX34" fmla="*/ 1403350 w 4362450"/>
                <a:gd name="connsiteY34" fmla="*/ 419100 h 1368425"/>
                <a:gd name="connsiteX35" fmla="*/ 1403350 w 4362450"/>
                <a:gd name="connsiteY35" fmla="*/ 476250 h 1368425"/>
                <a:gd name="connsiteX36" fmla="*/ 1590675 w 4362450"/>
                <a:gd name="connsiteY36" fmla="*/ 476250 h 1368425"/>
                <a:gd name="connsiteX37" fmla="*/ 1590675 w 4362450"/>
                <a:gd name="connsiteY37" fmla="*/ 476250 h 1368425"/>
                <a:gd name="connsiteX38" fmla="*/ 1609725 w 4362450"/>
                <a:gd name="connsiteY38" fmla="*/ 495300 h 1368425"/>
                <a:gd name="connsiteX39" fmla="*/ 1609725 w 4362450"/>
                <a:gd name="connsiteY39" fmla="*/ 523875 h 1368425"/>
                <a:gd name="connsiteX40" fmla="*/ 1727200 w 4362450"/>
                <a:gd name="connsiteY40" fmla="*/ 523875 h 1368425"/>
                <a:gd name="connsiteX41" fmla="*/ 1727200 w 4362450"/>
                <a:gd name="connsiteY41" fmla="*/ 584200 h 1368425"/>
                <a:gd name="connsiteX42" fmla="*/ 1911350 w 4362450"/>
                <a:gd name="connsiteY42" fmla="*/ 584200 h 1368425"/>
                <a:gd name="connsiteX43" fmla="*/ 1911350 w 4362450"/>
                <a:gd name="connsiteY43" fmla="*/ 615950 h 1368425"/>
                <a:gd name="connsiteX44" fmla="*/ 1978025 w 4362450"/>
                <a:gd name="connsiteY44" fmla="*/ 615950 h 1368425"/>
                <a:gd name="connsiteX45" fmla="*/ 1978025 w 4362450"/>
                <a:gd name="connsiteY45" fmla="*/ 663575 h 1368425"/>
                <a:gd name="connsiteX46" fmla="*/ 2174875 w 4362450"/>
                <a:gd name="connsiteY46" fmla="*/ 663575 h 1368425"/>
                <a:gd name="connsiteX47" fmla="*/ 2184400 w 4362450"/>
                <a:gd name="connsiteY47" fmla="*/ 673100 h 1368425"/>
                <a:gd name="connsiteX48" fmla="*/ 2184400 w 4362450"/>
                <a:gd name="connsiteY48" fmla="*/ 673100 h 1368425"/>
                <a:gd name="connsiteX49" fmla="*/ 2209800 w 4362450"/>
                <a:gd name="connsiteY49" fmla="*/ 698500 h 1368425"/>
                <a:gd name="connsiteX50" fmla="*/ 2308225 w 4362450"/>
                <a:gd name="connsiteY50" fmla="*/ 698500 h 1368425"/>
                <a:gd name="connsiteX51" fmla="*/ 2320925 w 4362450"/>
                <a:gd name="connsiteY51" fmla="*/ 711200 h 1368425"/>
                <a:gd name="connsiteX52" fmla="*/ 2320925 w 4362450"/>
                <a:gd name="connsiteY52" fmla="*/ 746125 h 1368425"/>
                <a:gd name="connsiteX53" fmla="*/ 2352675 w 4362450"/>
                <a:gd name="connsiteY53" fmla="*/ 746125 h 1368425"/>
                <a:gd name="connsiteX54" fmla="*/ 2352675 w 4362450"/>
                <a:gd name="connsiteY54" fmla="*/ 803275 h 1368425"/>
                <a:gd name="connsiteX55" fmla="*/ 2435225 w 4362450"/>
                <a:gd name="connsiteY55" fmla="*/ 803275 h 1368425"/>
                <a:gd name="connsiteX56" fmla="*/ 2435225 w 4362450"/>
                <a:gd name="connsiteY56" fmla="*/ 835025 h 1368425"/>
                <a:gd name="connsiteX57" fmla="*/ 2508250 w 4362450"/>
                <a:gd name="connsiteY57" fmla="*/ 835025 h 1368425"/>
                <a:gd name="connsiteX58" fmla="*/ 2508250 w 4362450"/>
                <a:gd name="connsiteY58" fmla="*/ 879475 h 1368425"/>
                <a:gd name="connsiteX59" fmla="*/ 2568575 w 4362450"/>
                <a:gd name="connsiteY59" fmla="*/ 879475 h 1368425"/>
                <a:gd name="connsiteX60" fmla="*/ 2568575 w 4362450"/>
                <a:gd name="connsiteY60" fmla="*/ 917575 h 1368425"/>
                <a:gd name="connsiteX61" fmla="*/ 2613025 w 4362450"/>
                <a:gd name="connsiteY61" fmla="*/ 917575 h 1368425"/>
                <a:gd name="connsiteX62" fmla="*/ 2613025 w 4362450"/>
                <a:gd name="connsiteY62" fmla="*/ 958850 h 1368425"/>
                <a:gd name="connsiteX63" fmla="*/ 2628900 w 4362450"/>
                <a:gd name="connsiteY63" fmla="*/ 958850 h 1368425"/>
                <a:gd name="connsiteX64" fmla="*/ 2628900 w 4362450"/>
                <a:gd name="connsiteY64" fmla="*/ 996950 h 1368425"/>
                <a:gd name="connsiteX65" fmla="*/ 2755900 w 4362450"/>
                <a:gd name="connsiteY65" fmla="*/ 996950 h 1368425"/>
                <a:gd name="connsiteX66" fmla="*/ 2755900 w 4362450"/>
                <a:gd name="connsiteY66" fmla="*/ 996950 h 1368425"/>
                <a:gd name="connsiteX67" fmla="*/ 2755900 w 4362450"/>
                <a:gd name="connsiteY67" fmla="*/ 1022350 h 1368425"/>
                <a:gd name="connsiteX68" fmla="*/ 2803525 w 4362450"/>
                <a:gd name="connsiteY68" fmla="*/ 1022350 h 1368425"/>
                <a:gd name="connsiteX69" fmla="*/ 2803525 w 4362450"/>
                <a:gd name="connsiteY69" fmla="*/ 1035050 h 1368425"/>
                <a:gd name="connsiteX70" fmla="*/ 3130550 w 4362450"/>
                <a:gd name="connsiteY70" fmla="*/ 1035050 h 1368425"/>
                <a:gd name="connsiteX71" fmla="*/ 3130550 w 4362450"/>
                <a:gd name="connsiteY71" fmla="*/ 1060450 h 1368425"/>
                <a:gd name="connsiteX72" fmla="*/ 3200400 w 4362450"/>
                <a:gd name="connsiteY72" fmla="*/ 1060450 h 1368425"/>
                <a:gd name="connsiteX73" fmla="*/ 3200400 w 4362450"/>
                <a:gd name="connsiteY73" fmla="*/ 1092200 h 1368425"/>
                <a:gd name="connsiteX74" fmla="*/ 3267075 w 4362450"/>
                <a:gd name="connsiteY74" fmla="*/ 1092200 h 1368425"/>
                <a:gd name="connsiteX75" fmla="*/ 3267075 w 4362450"/>
                <a:gd name="connsiteY75" fmla="*/ 1130300 h 1368425"/>
                <a:gd name="connsiteX76" fmla="*/ 3657600 w 4362450"/>
                <a:gd name="connsiteY76" fmla="*/ 1130300 h 1368425"/>
                <a:gd name="connsiteX77" fmla="*/ 3657600 w 4362450"/>
                <a:gd name="connsiteY77" fmla="*/ 1193800 h 1368425"/>
                <a:gd name="connsiteX78" fmla="*/ 4000500 w 4362450"/>
                <a:gd name="connsiteY78" fmla="*/ 1193800 h 1368425"/>
                <a:gd name="connsiteX79" fmla="*/ 4000500 w 4362450"/>
                <a:gd name="connsiteY79" fmla="*/ 1254125 h 1368425"/>
                <a:gd name="connsiteX80" fmla="*/ 4025900 w 4362450"/>
                <a:gd name="connsiteY80" fmla="*/ 1254125 h 1368425"/>
                <a:gd name="connsiteX81" fmla="*/ 4025900 w 4362450"/>
                <a:gd name="connsiteY81" fmla="*/ 1301750 h 1368425"/>
                <a:gd name="connsiteX82" fmla="*/ 4025900 w 4362450"/>
                <a:gd name="connsiteY82" fmla="*/ 1368425 h 1368425"/>
                <a:gd name="connsiteX83" fmla="*/ 4362450 w 4362450"/>
                <a:gd name="connsiteY83" fmla="*/ 1368425 h 1368425"/>
                <a:gd name="connsiteX0" fmla="*/ 0 w 4362450"/>
                <a:gd name="connsiteY0" fmla="*/ 0 h 1368425"/>
                <a:gd name="connsiteX1" fmla="*/ 146050 w 4362450"/>
                <a:gd name="connsiteY1" fmla="*/ 0 h 1368425"/>
                <a:gd name="connsiteX2" fmla="*/ 146050 w 4362450"/>
                <a:gd name="connsiteY2" fmla="*/ 31750 h 1368425"/>
                <a:gd name="connsiteX3" fmla="*/ 209550 w 4362450"/>
                <a:gd name="connsiteY3" fmla="*/ 31750 h 1368425"/>
                <a:gd name="connsiteX4" fmla="*/ 209550 w 4362450"/>
                <a:gd name="connsiteY4" fmla="*/ 31750 h 1368425"/>
                <a:gd name="connsiteX5" fmla="*/ 231775 w 4362450"/>
                <a:gd name="connsiteY5" fmla="*/ 53975 h 1368425"/>
                <a:gd name="connsiteX6" fmla="*/ 273050 w 4362450"/>
                <a:gd name="connsiteY6" fmla="*/ 53975 h 1368425"/>
                <a:gd name="connsiteX7" fmla="*/ 273050 w 4362450"/>
                <a:gd name="connsiteY7" fmla="*/ 95250 h 1368425"/>
                <a:gd name="connsiteX8" fmla="*/ 304800 w 4362450"/>
                <a:gd name="connsiteY8" fmla="*/ 95250 h 1368425"/>
                <a:gd name="connsiteX9" fmla="*/ 304800 w 4362450"/>
                <a:gd name="connsiteY9" fmla="*/ 114300 h 1368425"/>
                <a:gd name="connsiteX10" fmla="*/ 438150 w 4362450"/>
                <a:gd name="connsiteY10" fmla="*/ 114300 h 1368425"/>
                <a:gd name="connsiteX11" fmla="*/ 438150 w 4362450"/>
                <a:gd name="connsiteY11" fmla="*/ 146050 h 1368425"/>
                <a:gd name="connsiteX12" fmla="*/ 479425 w 4362450"/>
                <a:gd name="connsiteY12" fmla="*/ 146050 h 1368425"/>
                <a:gd name="connsiteX13" fmla="*/ 479425 w 4362450"/>
                <a:gd name="connsiteY13" fmla="*/ 158750 h 1368425"/>
                <a:gd name="connsiteX14" fmla="*/ 542925 w 4362450"/>
                <a:gd name="connsiteY14" fmla="*/ 158750 h 1368425"/>
                <a:gd name="connsiteX15" fmla="*/ 676275 w 4362450"/>
                <a:gd name="connsiteY15" fmla="*/ 158750 h 1368425"/>
                <a:gd name="connsiteX16" fmla="*/ 676275 w 4362450"/>
                <a:gd name="connsiteY16" fmla="*/ 190500 h 1368425"/>
                <a:gd name="connsiteX17" fmla="*/ 711200 w 4362450"/>
                <a:gd name="connsiteY17" fmla="*/ 190500 h 1368425"/>
                <a:gd name="connsiteX18" fmla="*/ 711200 w 4362450"/>
                <a:gd name="connsiteY18" fmla="*/ 209550 h 1368425"/>
                <a:gd name="connsiteX19" fmla="*/ 758825 w 4362450"/>
                <a:gd name="connsiteY19" fmla="*/ 209550 h 1368425"/>
                <a:gd name="connsiteX20" fmla="*/ 758825 w 4362450"/>
                <a:gd name="connsiteY20" fmla="*/ 250825 h 1368425"/>
                <a:gd name="connsiteX21" fmla="*/ 869950 w 4362450"/>
                <a:gd name="connsiteY21" fmla="*/ 250825 h 1368425"/>
                <a:gd name="connsiteX22" fmla="*/ 869950 w 4362450"/>
                <a:gd name="connsiteY22" fmla="*/ 295275 h 1368425"/>
                <a:gd name="connsiteX23" fmla="*/ 923925 w 4362450"/>
                <a:gd name="connsiteY23" fmla="*/ 295275 h 1368425"/>
                <a:gd name="connsiteX24" fmla="*/ 1108075 w 4362450"/>
                <a:gd name="connsiteY24" fmla="*/ 295275 h 1368425"/>
                <a:gd name="connsiteX25" fmla="*/ 1108075 w 4362450"/>
                <a:gd name="connsiteY25" fmla="*/ 336550 h 1368425"/>
                <a:gd name="connsiteX26" fmla="*/ 1143000 w 4362450"/>
                <a:gd name="connsiteY26" fmla="*/ 336550 h 1368425"/>
                <a:gd name="connsiteX27" fmla="*/ 1143000 w 4362450"/>
                <a:gd name="connsiteY27" fmla="*/ 368300 h 1368425"/>
                <a:gd name="connsiteX28" fmla="*/ 1165225 w 4362450"/>
                <a:gd name="connsiteY28" fmla="*/ 368300 h 1368425"/>
                <a:gd name="connsiteX29" fmla="*/ 1165225 w 4362450"/>
                <a:gd name="connsiteY29" fmla="*/ 403225 h 1368425"/>
                <a:gd name="connsiteX30" fmla="*/ 1200150 w 4362450"/>
                <a:gd name="connsiteY30" fmla="*/ 403225 h 1368425"/>
                <a:gd name="connsiteX31" fmla="*/ 1216025 w 4362450"/>
                <a:gd name="connsiteY31" fmla="*/ 419100 h 1368425"/>
                <a:gd name="connsiteX32" fmla="*/ 1211792 w 4362450"/>
                <a:gd name="connsiteY32" fmla="*/ 419100 h 1368425"/>
                <a:gd name="connsiteX33" fmla="*/ 1403350 w 4362450"/>
                <a:gd name="connsiteY33" fmla="*/ 419100 h 1368425"/>
                <a:gd name="connsiteX34" fmla="*/ 1403350 w 4362450"/>
                <a:gd name="connsiteY34" fmla="*/ 476250 h 1368425"/>
                <a:gd name="connsiteX35" fmla="*/ 1590675 w 4362450"/>
                <a:gd name="connsiteY35" fmla="*/ 476250 h 1368425"/>
                <a:gd name="connsiteX36" fmla="*/ 1590675 w 4362450"/>
                <a:gd name="connsiteY36" fmla="*/ 476250 h 1368425"/>
                <a:gd name="connsiteX37" fmla="*/ 1609725 w 4362450"/>
                <a:gd name="connsiteY37" fmla="*/ 495300 h 1368425"/>
                <a:gd name="connsiteX38" fmla="*/ 1609725 w 4362450"/>
                <a:gd name="connsiteY38" fmla="*/ 523875 h 1368425"/>
                <a:gd name="connsiteX39" fmla="*/ 1727200 w 4362450"/>
                <a:gd name="connsiteY39" fmla="*/ 523875 h 1368425"/>
                <a:gd name="connsiteX40" fmla="*/ 1727200 w 4362450"/>
                <a:gd name="connsiteY40" fmla="*/ 584200 h 1368425"/>
                <a:gd name="connsiteX41" fmla="*/ 1911350 w 4362450"/>
                <a:gd name="connsiteY41" fmla="*/ 584200 h 1368425"/>
                <a:gd name="connsiteX42" fmla="*/ 1911350 w 4362450"/>
                <a:gd name="connsiteY42" fmla="*/ 615950 h 1368425"/>
                <a:gd name="connsiteX43" fmla="*/ 1978025 w 4362450"/>
                <a:gd name="connsiteY43" fmla="*/ 615950 h 1368425"/>
                <a:gd name="connsiteX44" fmla="*/ 1978025 w 4362450"/>
                <a:gd name="connsiteY44" fmla="*/ 663575 h 1368425"/>
                <a:gd name="connsiteX45" fmla="*/ 2174875 w 4362450"/>
                <a:gd name="connsiteY45" fmla="*/ 663575 h 1368425"/>
                <a:gd name="connsiteX46" fmla="*/ 2184400 w 4362450"/>
                <a:gd name="connsiteY46" fmla="*/ 673100 h 1368425"/>
                <a:gd name="connsiteX47" fmla="*/ 2184400 w 4362450"/>
                <a:gd name="connsiteY47" fmla="*/ 673100 h 1368425"/>
                <a:gd name="connsiteX48" fmla="*/ 2209800 w 4362450"/>
                <a:gd name="connsiteY48" fmla="*/ 698500 h 1368425"/>
                <a:gd name="connsiteX49" fmla="*/ 2308225 w 4362450"/>
                <a:gd name="connsiteY49" fmla="*/ 698500 h 1368425"/>
                <a:gd name="connsiteX50" fmla="*/ 2320925 w 4362450"/>
                <a:gd name="connsiteY50" fmla="*/ 711200 h 1368425"/>
                <a:gd name="connsiteX51" fmla="*/ 2320925 w 4362450"/>
                <a:gd name="connsiteY51" fmla="*/ 746125 h 1368425"/>
                <a:gd name="connsiteX52" fmla="*/ 2352675 w 4362450"/>
                <a:gd name="connsiteY52" fmla="*/ 746125 h 1368425"/>
                <a:gd name="connsiteX53" fmla="*/ 2352675 w 4362450"/>
                <a:gd name="connsiteY53" fmla="*/ 803275 h 1368425"/>
                <a:gd name="connsiteX54" fmla="*/ 2435225 w 4362450"/>
                <a:gd name="connsiteY54" fmla="*/ 803275 h 1368425"/>
                <a:gd name="connsiteX55" fmla="*/ 2435225 w 4362450"/>
                <a:gd name="connsiteY55" fmla="*/ 835025 h 1368425"/>
                <a:gd name="connsiteX56" fmla="*/ 2508250 w 4362450"/>
                <a:gd name="connsiteY56" fmla="*/ 835025 h 1368425"/>
                <a:gd name="connsiteX57" fmla="*/ 2508250 w 4362450"/>
                <a:gd name="connsiteY57" fmla="*/ 879475 h 1368425"/>
                <a:gd name="connsiteX58" fmla="*/ 2568575 w 4362450"/>
                <a:gd name="connsiteY58" fmla="*/ 879475 h 1368425"/>
                <a:gd name="connsiteX59" fmla="*/ 2568575 w 4362450"/>
                <a:gd name="connsiteY59" fmla="*/ 917575 h 1368425"/>
                <a:gd name="connsiteX60" fmla="*/ 2613025 w 4362450"/>
                <a:gd name="connsiteY60" fmla="*/ 917575 h 1368425"/>
                <a:gd name="connsiteX61" fmla="*/ 2613025 w 4362450"/>
                <a:gd name="connsiteY61" fmla="*/ 958850 h 1368425"/>
                <a:gd name="connsiteX62" fmla="*/ 2628900 w 4362450"/>
                <a:gd name="connsiteY62" fmla="*/ 958850 h 1368425"/>
                <a:gd name="connsiteX63" fmla="*/ 2628900 w 4362450"/>
                <a:gd name="connsiteY63" fmla="*/ 996950 h 1368425"/>
                <a:gd name="connsiteX64" fmla="*/ 2755900 w 4362450"/>
                <a:gd name="connsiteY64" fmla="*/ 996950 h 1368425"/>
                <a:gd name="connsiteX65" fmla="*/ 2755900 w 4362450"/>
                <a:gd name="connsiteY65" fmla="*/ 996950 h 1368425"/>
                <a:gd name="connsiteX66" fmla="*/ 2755900 w 4362450"/>
                <a:gd name="connsiteY66" fmla="*/ 1022350 h 1368425"/>
                <a:gd name="connsiteX67" fmla="*/ 2803525 w 4362450"/>
                <a:gd name="connsiteY67" fmla="*/ 1022350 h 1368425"/>
                <a:gd name="connsiteX68" fmla="*/ 2803525 w 4362450"/>
                <a:gd name="connsiteY68" fmla="*/ 1035050 h 1368425"/>
                <a:gd name="connsiteX69" fmla="*/ 3130550 w 4362450"/>
                <a:gd name="connsiteY69" fmla="*/ 1035050 h 1368425"/>
                <a:gd name="connsiteX70" fmla="*/ 3130550 w 4362450"/>
                <a:gd name="connsiteY70" fmla="*/ 1060450 h 1368425"/>
                <a:gd name="connsiteX71" fmla="*/ 3200400 w 4362450"/>
                <a:gd name="connsiteY71" fmla="*/ 1060450 h 1368425"/>
                <a:gd name="connsiteX72" fmla="*/ 3200400 w 4362450"/>
                <a:gd name="connsiteY72" fmla="*/ 1092200 h 1368425"/>
                <a:gd name="connsiteX73" fmla="*/ 3267075 w 4362450"/>
                <a:gd name="connsiteY73" fmla="*/ 1092200 h 1368425"/>
                <a:gd name="connsiteX74" fmla="*/ 3267075 w 4362450"/>
                <a:gd name="connsiteY74" fmla="*/ 1130300 h 1368425"/>
                <a:gd name="connsiteX75" fmla="*/ 3657600 w 4362450"/>
                <a:gd name="connsiteY75" fmla="*/ 1130300 h 1368425"/>
                <a:gd name="connsiteX76" fmla="*/ 3657600 w 4362450"/>
                <a:gd name="connsiteY76" fmla="*/ 1193800 h 1368425"/>
                <a:gd name="connsiteX77" fmla="*/ 4000500 w 4362450"/>
                <a:gd name="connsiteY77" fmla="*/ 1193800 h 1368425"/>
                <a:gd name="connsiteX78" fmla="*/ 4000500 w 4362450"/>
                <a:gd name="connsiteY78" fmla="*/ 1254125 h 1368425"/>
                <a:gd name="connsiteX79" fmla="*/ 4025900 w 4362450"/>
                <a:gd name="connsiteY79" fmla="*/ 1254125 h 1368425"/>
                <a:gd name="connsiteX80" fmla="*/ 4025900 w 4362450"/>
                <a:gd name="connsiteY80" fmla="*/ 1301750 h 1368425"/>
                <a:gd name="connsiteX81" fmla="*/ 4025900 w 4362450"/>
                <a:gd name="connsiteY81" fmla="*/ 1368425 h 1368425"/>
                <a:gd name="connsiteX82" fmla="*/ 4362450 w 4362450"/>
                <a:gd name="connsiteY82" fmla="*/ 1368425 h 1368425"/>
                <a:gd name="connsiteX0" fmla="*/ 0 w 4362450"/>
                <a:gd name="connsiteY0" fmla="*/ 0 h 1368425"/>
                <a:gd name="connsiteX1" fmla="*/ 146050 w 4362450"/>
                <a:gd name="connsiteY1" fmla="*/ 0 h 1368425"/>
                <a:gd name="connsiteX2" fmla="*/ 146050 w 4362450"/>
                <a:gd name="connsiteY2" fmla="*/ 31750 h 1368425"/>
                <a:gd name="connsiteX3" fmla="*/ 209550 w 4362450"/>
                <a:gd name="connsiteY3" fmla="*/ 31750 h 1368425"/>
                <a:gd name="connsiteX4" fmla="*/ 209550 w 4362450"/>
                <a:gd name="connsiteY4" fmla="*/ 31750 h 1368425"/>
                <a:gd name="connsiteX5" fmla="*/ 231775 w 4362450"/>
                <a:gd name="connsiteY5" fmla="*/ 53975 h 1368425"/>
                <a:gd name="connsiteX6" fmla="*/ 273050 w 4362450"/>
                <a:gd name="connsiteY6" fmla="*/ 53975 h 1368425"/>
                <a:gd name="connsiteX7" fmla="*/ 273050 w 4362450"/>
                <a:gd name="connsiteY7" fmla="*/ 95250 h 1368425"/>
                <a:gd name="connsiteX8" fmla="*/ 304800 w 4362450"/>
                <a:gd name="connsiteY8" fmla="*/ 95250 h 1368425"/>
                <a:gd name="connsiteX9" fmla="*/ 304800 w 4362450"/>
                <a:gd name="connsiteY9" fmla="*/ 114300 h 1368425"/>
                <a:gd name="connsiteX10" fmla="*/ 438150 w 4362450"/>
                <a:gd name="connsiteY10" fmla="*/ 114300 h 1368425"/>
                <a:gd name="connsiteX11" fmla="*/ 438150 w 4362450"/>
                <a:gd name="connsiteY11" fmla="*/ 146050 h 1368425"/>
                <a:gd name="connsiteX12" fmla="*/ 479425 w 4362450"/>
                <a:gd name="connsiteY12" fmla="*/ 146050 h 1368425"/>
                <a:gd name="connsiteX13" fmla="*/ 479425 w 4362450"/>
                <a:gd name="connsiteY13" fmla="*/ 158750 h 1368425"/>
                <a:gd name="connsiteX14" fmla="*/ 542925 w 4362450"/>
                <a:gd name="connsiteY14" fmla="*/ 158750 h 1368425"/>
                <a:gd name="connsiteX15" fmla="*/ 676275 w 4362450"/>
                <a:gd name="connsiteY15" fmla="*/ 158750 h 1368425"/>
                <a:gd name="connsiteX16" fmla="*/ 676275 w 4362450"/>
                <a:gd name="connsiteY16" fmla="*/ 190500 h 1368425"/>
                <a:gd name="connsiteX17" fmla="*/ 711200 w 4362450"/>
                <a:gd name="connsiteY17" fmla="*/ 190500 h 1368425"/>
                <a:gd name="connsiteX18" fmla="*/ 711200 w 4362450"/>
                <a:gd name="connsiteY18" fmla="*/ 209550 h 1368425"/>
                <a:gd name="connsiteX19" fmla="*/ 758825 w 4362450"/>
                <a:gd name="connsiteY19" fmla="*/ 209550 h 1368425"/>
                <a:gd name="connsiteX20" fmla="*/ 758825 w 4362450"/>
                <a:gd name="connsiteY20" fmla="*/ 250825 h 1368425"/>
                <a:gd name="connsiteX21" fmla="*/ 869950 w 4362450"/>
                <a:gd name="connsiteY21" fmla="*/ 250825 h 1368425"/>
                <a:gd name="connsiteX22" fmla="*/ 869950 w 4362450"/>
                <a:gd name="connsiteY22" fmla="*/ 295275 h 1368425"/>
                <a:gd name="connsiteX23" fmla="*/ 923925 w 4362450"/>
                <a:gd name="connsiteY23" fmla="*/ 295275 h 1368425"/>
                <a:gd name="connsiteX24" fmla="*/ 1108075 w 4362450"/>
                <a:gd name="connsiteY24" fmla="*/ 295275 h 1368425"/>
                <a:gd name="connsiteX25" fmla="*/ 1108075 w 4362450"/>
                <a:gd name="connsiteY25" fmla="*/ 336550 h 1368425"/>
                <a:gd name="connsiteX26" fmla="*/ 1143000 w 4362450"/>
                <a:gd name="connsiteY26" fmla="*/ 336550 h 1368425"/>
                <a:gd name="connsiteX27" fmla="*/ 1143000 w 4362450"/>
                <a:gd name="connsiteY27" fmla="*/ 368300 h 1368425"/>
                <a:gd name="connsiteX28" fmla="*/ 1165225 w 4362450"/>
                <a:gd name="connsiteY28" fmla="*/ 368300 h 1368425"/>
                <a:gd name="connsiteX29" fmla="*/ 1165225 w 4362450"/>
                <a:gd name="connsiteY29" fmla="*/ 403225 h 1368425"/>
                <a:gd name="connsiteX30" fmla="*/ 1200150 w 4362450"/>
                <a:gd name="connsiteY30" fmla="*/ 403225 h 1368425"/>
                <a:gd name="connsiteX31" fmla="*/ 1216025 w 4362450"/>
                <a:gd name="connsiteY31" fmla="*/ 419100 h 1368425"/>
                <a:gd name="connsiteX32" fmla="*/ 1211792 w 4362450"/>
                <a:gd name="connsiteY32" fmla="*/ 421217 h 1368425"/>
                <a:gd name="connsiteX33" fmla="*/ 1403350 w 4362450"/>
                <a:gd name="connsiteY33" fmla="*/ 419100 h 1368425"/>
                <a:gd name="connsiteX34" fmla="*/ 1403350 w 4362450"/>
                <a:gd name="connsiteY34" fmla="*/ 476250 h 1368425"/>
                <a:gd name="connsiteX35" fmla="*/ 1590675 w 4362450"/>
                <a:gd name="connsiteY35" fmla="*/ 476250 h 1368425"/>
                <a:gd name="connsiteX36" fmla="*/ 1590675 w 4362450"/>
                <a:gd name="connsiteY36" fmla="*/ 476250 h 1368425"/>
                <a:gd name="connsiteX37" fmla="*/ 1609725 w 4362450"/>
                <a:gd name="connsiteY37" fmla="*/ 495300 h 1368425"/>
                <a:gd name="connsiteX38" fmla="*/ 1609725 w 4362450"/>
                <a:gd name="connsiteY38" fmla="*/ 523875 h 1368425"/>
                <a:gd name="connsiteX39" fmla="*/ 1727200 w 4362450"/>
                <a:gd name="connsiteY39" fmla="*/ 523875 h 1368425"/>
                <a:gd name="connsiteX40" fmla="*/ 1727200 w 4362450"/>
                <a:gd name="connsiteY40" fmla="*/ 584200 h 1368425"/>
                <a:gd name="connsiteX41" fmla="*/ 1911350 w 4362450"/>
                <a:gd name="connsiteY41" fmla="*/ 584200 h 1368425"/>
                <a:gd name="connsiteX42" fmla="*/ 1911350 w 4362450"/>
                <a:gd name="connsiteY42" fmla="*/ 615950 h 1368425"/>
                <a:gd name="connsiteX43" fmla="*/ 1978025 w 4362450"/>
                <a:gd name="connsiteY43" fmla="*/ 615950 h 1368425"/>
                <a:gd name="connsiteX44" fmla="*/ 1978025 w 4362450"/>
                <a:gd name="connsiteY44" fmla="*/ 663575 h 1368425"/>
                <a:gd name="connsiteX45" fmla="*/ 2174875 w 4362450"/>
                <a:gd name="connsiteY45" fmla="*/ 663575 h 1368425"/>
                <a:gd name="connsiteX46" fmla="*/ 2184400 w 4362450"/>
                <a:gd name="connsiteY46" fmla="*/ 673100 h 1368425"/>
                <a:gd name="connsiteX47" fmla="*/ 2184400 w 4362450"/>
                <a:gd name="connsiteY47" fmla="*/ 673100 h 1368425"/>
                <a:gd name="connsiteX48" fmla="*/ 2209800 w 4362450"/>
                <a:gd name="connsiteY48" fmla="*/ 698500 h 1368425"/>
                <a:gd name="connsiteX49" fmla="*/ 2308225 w 4362450"/>
                <a:gd name="connsiteY49" fmla="*/ 698500 h 1368425"/>
                <a:gd name="connsiteX50" fmla="*/ 2320925 w 4362450"/>
                <a:gd name="connsiteY50" fmla="*/ 711200 h 1368425"/>
                <a:gd name="connsiteX51" fmla="*/ 2320925 w 4362450"/>
                <a:gd name="connsiteY51" fmla="*/ 746125 h 1368425"/>
                <a:gd name="connsiteX52" fmla="*/ 2352675 w 4362450"/>
                <a:gd name="connsiteY52" fmla="*/ 746125 h 1368425"/>
                <a:gd name="connsiteX53" fmla="*/ 2352675 w 4362450"/>
                <a:gd name="connsiteY53" fmla="*/ 803275 h 1368425"/>
                <a:gd name="connsiteX54" fmla="*/ 2435225 w 4362450"/>
                <a:gd name="connsiteY54" fmla="*/ 803275 h 1368425"/>
                <a:gd name="connsiteX55" fmla="*/ 2435225 w 4362450"/>
                <a:gd name="connsiteY55" fmla="*/ 835025 h 1368425"/>
                <a:gd name="connsiteX56" fmla="*/ 2508250 w 4362450"/>
                <a:gd name="connsiteY56" fmla="*/ 835025 h 1368425"/>
                <a:gd name="connsiteX57" fmla="*/ 2508250 w 4362450"/>
                <a:gd name="connsiteY57" fmla="*/ 879475 h 1368425"/>
                <a:gd name="connsiteX58" fmla="*/ 2568575 w 4362450"/>
                <a:gd name="connsiteY58" fmla="*/ 879475 h 1368425"/>
                <a:gd name="connsiteX59" fmla="*/ 2568575 w 4362450"/>
                <a:gd name="connsiteY59" fmla="*/ 917575 h 1368425"/>
                <a:gd name="connsiteX60" fmla="*/ 2613025 w 4362450"/>
                <a:gd name="connsiteY60" fmla="*/ 917575 h 1368425"/>
                <a:gd name="connsiteX61" fmla="*/ 2613025 w 4362450"/>
                <a:gd name="connsiteY61" fmla="*/ 958850 h 1368425"/>
                <a:gd name="connsiteX62" fmla="*/ 2628900 w 4362450"/>
                <a:gd name="connsiteY62" fmla="*/ 958850 h 1368425"/>
                <a:gd name="connsiteX63" fmla="*/ 2628900 w 4362450"/>
                <a:gd name="connsiteY63" fmla="*/ 996950 h 1368425"/>
                <a:gd name="connsiteX64" fmla="*/ 2755900 w 4362450"/>
                <a:gd name="connsiteY64" fmla="*/ 996950 h 1368425"/>
                <a:gd name="connsiteX65" fmla="*/ 2755900 w 4362450"/>
                <a:gd name="connsiteY65" fmla="*/ 996950 h 1368425"/>
                <a:gd name="connsiteX66" fmla="*/ 2755900 w 4362450"/>
                <a:gd name="connsiteY66" fmla="*/ 1022350 h 1368425"/>
                <a:gd name="connsiteX67" fmla="*/ 2803525 w 4362450"/>
                <a:gd name="connsiteY67" fmla="*/ 1022350 h 1368425"/>
                <a:gd name="connsiteX68" fmla="*/ 2803525 w 4362450"/>
                <a:gd name="connsiteY68" fmla="*/ 1035050 h 1368425"/>
                <a:gd name="connsiteX69" fmla="*/ 3130550 w 4362450"/>
                <a:gd name="connsiteY69" fmla="*/ 1035050 h 1368425"/>
                <a:gd name="connsiteX70" fmla="*/ 3130550 w 4362450"/>
                <a:gd name="connsiteY70" fmla="*/ 1060450 h 1368425"/>
                <a:gd name="connsiteX71" fmla="*/ 3200400 w 4362450"/>
                <a:gd name="connsiteY71" fmla="*/ 1060450 h 1368425"/>
                <a:gd name="connsiteX72" fmla="*/ 3200400 w 4362450"/>
                <a:gd name="connsiteY72" fmla="*/ 1092200 h 1368425"/>
                <a:gd name="connsiteX73" fmla="*/ 3267075 w 4362450"/>
                <a:gd name="connsiteY73" fmla="*/ 1092200 h 1368425"/>
                <a:gd name="connsiteX74" fmla="*/ 3267075 w 4362450"/>
                <a:gd name="connsiteY74" fmla="*/ 1130300 h 1368425"/>
                <a:gd name="connsiteX75" fmla="*/ 3657600 w 4362450"/>
                <a:gd name="connsiteY75" fmla="*/ 1130300 h 1368425"/>
                <a:gd name="connsiteX76" fmla="*/ 3657600 w 4362450"/>
                <a:gd name="connsiteY76" fmla="*/ 1193800 h 1368425"/>
                <a:gd name="connsiteX77" fmla="*/ 4000500 w 4362450"/>
                <a:gd name="connsiteY77" fmla="*/ 1193800 h 1368425"/>
                <a:gd name="connsiteX78" fmla="*/ 4000500 w 4362450"/>
                <a:gd name="connsiteY78" fmla="*/ 1254125 h 1368425"/>
                <a:gd name="connsiteX79" fmla="*/ 4025900 w 4362450"/>
                <a:gd name="connsiteY79" fmla="*/ 1254125 h 1368425"/>
                <a:gd name="connsiteX80" fmla="*/ 4025900 w 4362450"/>
                <a:gd name="connsiteY80" fmla="*/ 1301750 h 1368425"/>
                <a:gd name="connsiteX81" fmla="*/ 4025900 w 4362450"/>
                <a:gd name="connsiteY81" fmla="*/ 1368425 h 1368425"/>
                <a:gd name="connsiteX82" fmla="*/ 4362450 w 4362450"/>
                <a:gd name="connsiteY82" fmla="*/ 1368425 h 1368425"/>
                <a:gd name="connsiteX0" fmla="*/ 0 w 4362450"/>
                <a:gd name="connsiteY0" fmla="*/ 0 h 1368425"/>
                <a:gd name="connsiteX1" fmla="*/ 146050 w 4362450"/>
                <a:gd name="connsiteY1" fmla="*/ 0 h 1368425"/>
                <a:gd name="connsiteX2" fmla="*/ 146050 w 4362450"/>
                <a:gd name="connsiteY2" fmla="*/ 31750 h 1368425"/>
                <a:gd name="connsiteX3" fmla="*/ 209550 w 4362450"/>
                <a:gd name="connsiteY3" fmla="*/ 31750 h 1368425"/>
                <a:gd name="connsiteX4" fmla="*/ 209550 w 4362450"/>
                <a:gd name="connsiteY4" fmla="*/ 31750 h 1368425"/>
                <a:gd name="connsiteX5" fmla="*/ 231775 w 4362450"/>
                <a:gd name="connsiteY5" fmla="*/ 53975 h 1368425"/>
                <a:gd name="connsiteX6" fmla="*/ 273050 w 4362450"/>
                <a:gd name="connsiteY6" fmla="*/ 53975 h 1368425"/>
                <a:gd name="connsiteX7" fmla="*/ 273050 w 4362450"/>
                <a:gd name="connsiteY7" fmla="*/ 95250 h 1368425"/>
                <a:gd name="connsiteX8" fmla="*/ 304800 w 4362450"/>
                <a:gd name="connsiteY8" fmla="*/ 95250 h 1368425"/>
                <a:gd name="connsiteX9" fmla="*/ 304800 w 4362450"/>
                <a:gd name="connsiteY9" fmla="*/ 114300 h 1368425"/>
                <a:gd name="connsiteX10" fmla="*/ 438150 w 4362450"/>
                <a:gd name="connsiteY10" fmla="*/ 114300 h 1368425"/>
                <a:gd name="connsiteX11" fmla="*/ 438150 w 4362450"/>
                <a:gd name="connsiteY11" fmla="*/ 146050 h 1368425"/>
                <a:gd name="connsiteX12" fmla="*/ 479425 w 4362450"/>
                <a:gd name="connsiteY12" fmla="*/ 146050 h 1368425"/>
                <a:gd name="connsiteX13" fmla="*/ 479425 w 4362450"/>
                <a:gd name="connsiteY13" fmla="*/ 158750 h 1368425"/>
                <a:gd name="connsiteX14" fmla="*/ 542925 w 4362450"/>
                <a:gd name="connsiteY14" fmla="*/ 158750 h 1368425"/>
                <a:gd name="connsiteX15" fmla="*/ 676275 w 4362450"/>
                <a:gd name="connsiteY15" fmla="*/ 158750 h 1368425"/>
                <a:gd name="connsiteX16" fmla="*/ 676275 w 4362450"/>
                <a:gd name="connsiteY16" fmla="*/ 190500 h 1368425"/>
                <a:gd name="connsiteX17" fmla="*/ 711200 w 4362450"/>
                <a:gd name="connsiteY17" fmla="*/ 190500 h 1368425"/>
                <a:gd name="connsiteX18" fmla="*/ 711200 w 4362450"/>
                <a:gd name="connsiteY18" fmla="*/ 209550 h 1368425"/>
                <a:gd name="connsiteX19" fmla="*/ 758825 w 4362450"/>
                <a:gd name="connsiteY19" fmla="*/ 209550 h 1368425"/>
                <a:gd name="connsiteX20" fmla="*/ 758825 w 4362450"/>
                <a:gd name="connsiteY20" fmla="*/ 250825 h 1368425"/>
                <a:gd name="connsiteX21" fmla="*/ 869950 w 4362450"/>
                <a:gd name="connsiteY21" fmla="*/ 250825 h 1368425"/>
                <a:gd name="connsiteX22" fmla="*/ 869950 w 4362450"/>
                <a:gd name="connsiteY22" fmla="*/ 295275 h 1368425"/>
                <a:gd name="connsiteX23" fmla="*/ 923925 w 4362450"/>
                <a:gd name="connsiteY23" fmla="*/ 295275 h 1368425"/>
                <a:gd name="connsiteX24" fmla="*/ 1108075 w 4362450"/>
                <a:gd name="connsiteY24" fmla="*/ 295275 h 1368425"/>
                <a:gd name="connsiteX25" fmla="*/ 1108075 w 4362450"/>
                <a:gd name="connsiteY25" fmla="*/ 336550 h 1368425"/>
                <a:gd name="connsiteX26" fmla="*/ 1143000 w 4362450"/>
                <a:gd name="connsiteY26" fmla="*/ 336550 h 1368425"/>
                <a:gd name="connsiteX27" fmla="*/ 1143000 w 4362450"/>
                <a:gd name="connsiteY27" fmla="*/ 368300 h 1368425"/>
                <a:gd name="connsiteX28" fmla="*/ 1165225 w 4362450"/>
                <a:gd name="connsiteY28" fmla="*/ 368300 h 1368425"/>
                <a:gd name="connsiteX29" fmla="*/ 1165225 w 4362450"/>
                <a:gd name="connsiteY29" fmla="*/ 403225 h 1368425"/>
                <a:gd name="connsiteX30" fmla="*/ 1200150 w 4362450"/>
                <a:gd name="connsiteY30" fmla="*/ 403225 h 1368425"/>
                <a:gd name="connsiteX31" fmla="*/ 1216025 w 4362450"/>
                <a:gd name="connsiteY31" fmla="*/ 419100 h 1368425"/>
                <a:gd name="connsiteX32" fmla="*/ 1403350 w 4362450"/>
                <a:gd name="connsiteY32" fmla="*/ 419100 h 1368425"/>
                <a:gd name="connsiteX33" fmla="*/ 1403350 w 4362450"/>
                <a:gd name="connsiteY33" fmla="*/ 476250 h 1368425"/>
                <a:gd name="connsiteX34" fmla="*/ 1590675 w 4362450"/>
                <a:gd name="connsiteY34" fmla="*/ 476250 h 1368425"/>
                <a:gd name="connsiteX35" fmla="*/ 1590675 w 4362450"/>
                <a:gd name="connsiteY35" fmla="*/ 476250 h 1368425"/>
                <a:gd name="connsiteX36" fmla="*/ 1609725 w 4362450"/>
                <a:gd name="connsiteY36" fmla="*/ 495300 h 1368425"/>
                <a:gd name="connsiteX37" fmla="*/ 1609725 w 4362450"/>
                <a:gd name="connsiteY37" fmla="*/ 523875 h 1368425"/>
                <a:gd name="connsiteX38" fmla="*/ 1727200 w 4362450"/>
                <a:gd name="connsiteY38" fmla="*/ 523875 h 1368425"/>
                <a:gd name="connsiteX39" fmla="*/ 1727200 w 4362450"/>
                <a:gd name="connsiteY39" fmla="*/ 584200 h 1368425"/>
                <a:gd name="connsiteX40" fmla="*/ 1911350 w 4362450"/>
                <a:gd name="connsiteY40" fmla="*/ 584200 h 1368425"/>
                <a:gd name="connsiteX41" fmla="*/ 1911350 w 4362450"/>
                <a:gd name="connsiteY41" fmla="*/ 615950 h 1368425"/>
                <a:gd name="connsiteX42" fmla="*/ 1978025 w 4362450"/>
                <a:gd name="connsiteY42" fmla="*/ 615950 h 1368425"/>
                <a:gd name="connsiteX43" fmla="*/ 1978025 w 4362450"/>
                <a:gd name="connsiteY43" fmla="*/ 663575 h 1368425"/>
                <a:gd name="connsiteX44" fmla="*/ 2174875 w 4362450"/>
                <a:gd name="connsiteY44" fmla="*/ 663575 h 1368425"/>
                <a:gd name="connsiteX45" fmla="*/ 2184400 w 4362450"/>
                <a:gd name="connsiteY45" fmla="*/ 673100 h 1368425"/>
                <a:gd name="connsiteX46" fmla="*/ 2184400 w 4362450"/>
                <a:gd name="connsiteY46" fmla="*/ 673100 h 1368425"/>
                <a:gd name="connsiteX47" fmla="*/ 2209800 w 4362450"/>
                <a:gd name="connsiteY47" fmla="*/ 698500 h 1368425"/>
                <a:gd name="connsiteX48" fmla="*/ 2308225 w 4362450"/>
                <a:gd name="connsiteY48" fmla="*/ 698500 h 1368425"/>
                <a:gd name="connsiteX49" fmla="*/ 2320925 w 4362450"/>
                <a:gd name="connsiteY49" fmla="*/ 711200 h 1368425"/>
                <a:gd name="connsiteX50" fmla="*/ 2320925 w 4362450"/>
                <a:gd name="connsiteY50" fmla="*/ 746125 h 1368425"/>
                <a:gd name="connsiteX51" fmla="*/ 2352675 w 4362450"/>
                <a:gd name="connsiteY51" fmla="*/ 746125 h 1368425"/>
                <a:gd name="connsiteX52" fmla="*/ 2352675 w 4362450"/>
                <a:gd name="connsiteY52" fmla="*/ 803275 h 1368425"/>
                <a:gd name="connsiteX53" fmla="*/ 2435225 w 4362450"/>
                <a:gd name="connsiteY53" fmla="*/ 803275 h 1368425"/>
                <a:gd name="connsiteX54" fmla="*/ 2435225 w 4362450"/>
                <a:gd name="connsiteY54" fmla="*/ 835025 h 1368425"/>
                <a:gd name="connsiteX55" fmla="*/ 2508250 w 4362450"/>
                <a:gd name="connsiteY55" fmla="*/ 835025 h 1368425"/>
                <a:gd name="connsiteX56" fmla="*/ 2508250 w 4362450"/>
                <a:gd name="connsiteY56" fmla="*/ 879475 h 1368425"/>
                <a:gd name="connsiteX57" fmla="*/ 2568575 w 4362450"/>
                <a:gd name="connsiteY57" fmla="*/ 879475 h 1368425"/>
                <a:gd name="connsiteX58" fmla="*/ 2568575 w 4362450"/>
                <a:gd name="connsiteY58" fmla="*/ 917575 h 1368425"/>
                <a:gd name="connsiteX59" fmla="*/ 2613025 w 4362450"/>
                <a:gd name="connsiteY59" fmla="*/ 917575 h 1368425"/>
                <a:gd name="connsiteX60" fmla="*/ 2613025 w 4362450"/>
                <a:gd name="connsiteY60" fmla="*/ 958850 h 1368425"/>
                <a:gd name="connsiteX61" fmla="*/ 2628900 w 4362450"/>
                <a:gd name="connsiteY61" fmla="*/ 958850 h 1368425"/>
                <a:gd name="connsiteX62" fmla="*/ 2628900 w 4362450"/>
                <a:gd name="connsiteY62" fmla="*/ 996950 h 1368425"/>
                <a:gd name="connsiteX63" fmla="*/ 2755900 w 4362450"/>
                <a:gd name="connsiteY63" fmla="*/ 996950 h 1368425"/>
                <a:gd name="connsiteX64" fmla="*/ 2755900 w 4362450"/>
                <a:gd name="connsiteY64" fmla="*/ 996950 h 1368425"/>
                <a:gd name="connsiteX65" fmla="*/ 2755900 w 4362450"/>
                <a:gd name="connsiteY65" fmla="*/ 1022350 h 1368425"/>
                <a:gd name="connsiteX66" fmla="*/ 2803525 w 4362450"/>
                <a:gd name="connsiteY66" fmla="*/ 1022350 h 1368425"/>
                <a:gd name="connsiteX67" fmla="*/ 2803525 w 4362450"/>
                <a:gd name="connsiteY67" fmla="*/ 1035050 h 1368425"/>
                <a:gd name="connsiteX68" fmla="*/ 3130550 w 4362450"/>
                <a:gd name="connsiteY68" fmla="*/ 1035050 h 1368425"/>
                <a:gd name="connsiteX69" fmla="*/ 3130550 w 4362450"/>
                <a:gd name="connsiteY69" fmla="*/ 1060450 h 1368425"/>
                <a:gd name="connsiteX70" fmla="*/ 3200400 w 4362450"/>
                <a:gd name="connsiteY70" fmla="*/ 1060450 h 1368425"/>
                <a:gd name="connsiteX71" fmla="*/ 3200400 w 4362450"/>
                <a:gd name="connsiteY71" fmla="*/ 1092200 h 1368425"/>
                <a:gd name="connsiteX72" fmla="*/ 3267075 w 4362450"/>
                <a:gd name="connsiteY72" fmla="*/ 1092200 h 1368425"/>
                <a:gd name="connsiteX73" fmla="*/ 3267075 w 4362450"/>
                <a:gd name="connsiteY73" fmla="*/ 1130300 h 1368425"/>
                <a:gd name="connsiteX74" fmla="*/ 3657600 w 4362450"/>
                <a:gd name="connsiteY74" fmla="*/ 1130300 h 1368425"/>
                <a:gd name="connsiteX75" fmla="*/ 3657600 w 4362450"/>
                <a:gd name="connsiteY75" fmla="*/ 1193800 h 1368425"/>
                <a:gd name="connsiteX76" fmla="*/ 4000500 w 4362450"/>
                <a:gd name="connsiteY76" fmla="*/ 1193800 h 1368425"/>
                <a:gd name="connsiteX77" fmla="*/ 4000500 w 4362450"/>
                <a:gd name="connsiteY77" fmla="*/ 1254125 h 1368425"/>
                <a:gd name="connsiteX78" fmla="*/ 4025900 w 4362450"/>
                <a:gd name="connsiteY78" fmla="*/ 1254125 h 1368425"/>
                <a:gd name="connsiteX79" fmla="*/ 4025900 w 4362450"/>
                <a:gd name="connsiteY79" fmla="*/ 1301750 h 1368425"/>
                <a:gd name="connsiteX80" fmla="*/ 4025900 w 4362450"/>
                <a:gd name="connsiteY80" fmla="*/ 1368425 h 1368425"/>
                <a:gd name="connsiteX81" fmla="*/ 4362450 w 4362450"/>
                <a:gd name="connsiteY81" fmla="*/ 1368425 h 1368425"/>
                <a:gd name="connsiteX0" fmla="*/ 0 w 4362450"/>
                <a:gd name="connsiteY0" fmla="*/ 0 h 1368425"/>
                <a:gd name="connsiteX1" fmla="*/ 146050 w 4362450"/>
                <a:gd name="connsiteY1" fmla="*/ 0 h 1368425"/>
                <a:gd name="connsiteX2" fmla="*/ 146050 w 4362450"/>
                <a:gd name="connsiteY2" fmla="*/ 31750 h 1368425"/>
                <a:gd name="connsiteX3" fmla="*/ 209550 w 4362450"/>
                <a:gd name="connsiteY3" fmla="*/ 31750 h 1368425"/>
                <a:gd name="connsiteX4" fmla="*/ 209550 w 4362450"/>
                <a:gd name="connsiteY4" fmla="*/ 31750 h 1368425"/>
                <a:gd name="connsiteX5" fmla="*/ 231775 w 4362450"/>
                <a:gd name="connsiteY5" fmla="*/ 53975 h 1368425"/>
                <a:gd name="connsiteX6" fmla="*/ 273050 w 4362450"/>
                <a:gd name="connsiteY6" fmla="*/ 53975 h 1368425"/>
                <a:gd name="connsiteX7" fmla="*/ 273050 w 4362450"/>
                <a:gd name="connsiteY7" fmla="*/ 95250 h 1368425"/>
                <a:gd name="connsiteX8" fmla="*/ 304800 w 4362450"/>
                <a:gd name="connsiteY8" fmla="*/ 95250 h 1368425"/>
                <a:gd name="connsiteX9" fmla="*/ 304800 w 4362450"/>
                <a:gd name="connsiteY9" fmla="*/ 114300 h 1368425"/>
                <a:gd name="connsiteX10" fmla="*/ 438150 w 4362450"/>
                <a:gd name="connsiteY10" fmla="*/ 114300 h 1368425"/>
                <a:gd name="connsiteX11" fmla="*/ 438150 w 4362450"/>
                <a:gd name="connsiteY11" fmla="*/ 146050 h 1368425"/>
                <a:gd name="connsiteX12" fmla="*/ 479425 w 4362450"/>
                <a:gd name="connsiteY12" fmla="*/ 146050 h 1368425"/>
                <a:gd name="connsiteX13" fmla="*/ 479425 w 4362450"/>
                <a:gd name="connsiteY13" fmla="*/ 158750 h 1368425"/>
                <a:gd name="connsiteX14" fmla="*/ 542925 w 4362450"/>
                <a:gd name="connsiteY14" fmla="*/ 158750 h 1368425"/>
                <a:gd name="connsiteX15" fmla="*/ 676275 w 4362450"/>
                <a:gd name="connsiteY15" fmla="*/ 158750 h 1368425"/>
                <a:gd name="connsiteX16" fmla="*/ 676275 w 4362450"/>
                <a:gd name="connsiteY16" fmla="*/ 190500 h 1368425"/>
                <a:gd name="connsiteX17" fmla="*/ 711200 w 4362450"/>
                <a:gd name="connsiteY17" fmla="*/ 190500 h 1368425"/>
                <a:gd name="connsiteX18" fmla="*/ 711200 w 4362450"/>
                <a:gd name="connsiteY18" fmla="*/ 209550 h 1368425"/>
                <a:gd name="connsiteX19" fmla="*/ 758825 w 4362450"/>
                <a:gd name="connsiteY19" fmla="*/ 209550 h 1368425"/>
                <a:gd name="connsiteX20" fmla="*/ 758825 w 4362450"/>
                <a:gd name="connsiteY20" fmla="*/ 250825 h 1368425"/>
                <a:gd name="connsiteX21" fmla="*/ 869950 w 4362450"/>
                <a:gd name="connsiteY21" fmla="*/ 250825 h 1368425"/>
                <a:gd name="connsiteX22" fmla="*/ 869950 w 4362450"/>
                <a:gd name="connsiteY22" fmla="*/ 295275 h 1368425"/>
                <a:gd name="connsiteX23" fmla="*/ 923925 w 4362450"/>
                <a:gd name="connsiteY23" fmla="*/ 295275 h 1368425"/>
                <a:gd name="connsiteX24" fmla="*/ 1108075 w 4362450"/>
                <a:gd name="connsiteY24" fmla="*/ 295275 h 1368425"/>
                <a:gd name="connsiteX25" fmla="*/ 1108075 w 4362450"/>
                <a:gd name="connsiteY25" fmla="*/ 336550 h 1368425"/>
                <a:gd name="connsiteX26" fmla="*/ 1143000 w 4362450"/>
                <a:gd name="connsiteY26" fmla="*/ 336550 h 1368425"/>
                <a:gd name="connsiteX27" fmla="*/ 1143000 w 4362450"/>
                <a:gd name="connsiteY27" fmla="*/ 368300 h 1368425"/>
                <a:gd name="connsiteX28" fmla="*/ 1165225 w 4362450"/>
                <a:gd name="connsiteY28" fmla="*/ 368300 h 1368425"/>
                <a:gd name="connsiteX29" fmla="*/ 1165225 w 4362450"/>
                <a:gd name="connsiteY29" fmla="*/ 403225 h 1368425"/>
                <a:gd name="connsiteX30" fmla="*/ 1200150 w 4362450"/>
                <a:gd name="connsiteY30" fmla="*/ 403225 h 1368425"/>
                <a:gd name="connsiteX31" fmla="*/ 1205441 w 4362450"/>
                <a:gd name="connsiteY31" fmla="*/ 433917 h 1368425"/>
                <a:gd name="connsiteX32" fmla="*/ 1403350 w 4362450"/>
                <a:gd name="connsiteY32" fmla="*/ 419100 h 1368425"/>
                <a:gd name="connsiteX33" fmla="*/ 1403350 w 4362450"/>
                <a:gd name="connsiteY33" fmla="*/ 476250 h 1368425"/>
                <a:gd name="connsiteX34" fmla="*/ 1590675 w 4362450"/>
                <a:gd name="connsiteY34" fmla="*/ 476250 h 1368425"/>
                <a:gd name="connsiteX35" fmla="*/ 1590675 w 4362450"/>
                <a:gd name="connsiteY35" fmla="*/ 476250 h 1368425"/>
                <a:gd name="connsiteX36" fmla="*/ 1609725 w 4362450"/>
                <a:gd name="connsiteY36" fmla="*/ 495300 h 1368425"/>
                <a:gd name="connsiteX37" fmla="*/ 1609725 w 4362450"/>
                <a:gd name="connsiteY37" fmla="*/ 523875 h 1368425"/>
                <a:gd name="connsiteX38" fmla="*/ 1727200 w 4362450"/>
                <a:gd name="connsiteY38" fmla="*/ 523875 h 1368425"/>
                <a:gd name="connsiteX39" fmla="*/ 1727200 w 4362450"/>
                <a:gd name="connsiteY39" fmla="*/ 584200 h 1368425"/>
                <a:gd name="connsiteX40" fmla="*/ 1911350 w 4362450"/>
                <a:gd name="connsiteY40" fmla="*/ 584200 h 1368425"/>
                <a:gd name="connsiteX41" fmla="*/ 1911350 w 4362450"/>
                <a:gd name="connsiteY41" fmla="*/ 615950 h 1368425"/>
                <a:gd name="connsiteX42" fmla="*/ 1978025 w 4362450"/>
                <a:gd name="connsiteY42" fmla="*/ 615950 h 1368425"/>
                <a:gd name="connsiteX43" fmla="*/ 1978025 w 4362450"/>
                <a:gd name="connsiteY43" fmla="*/ 663575 h 1368425"/>
                <a:gd name="connsiteX44" fmla="*/ 2174875 w 4362450"/>
                <a:gd name="connsiteY44" fmla="*/ 663575 h 1368425"/>
                <a:gd name="connsiteX45" fmla="*/ 2184400 w 4362450"/>
                <a:gd name="connsiteY45" fmla="*/ 673100 h 1368425"/>
                <a:gd name="connsiteX46" fmla="*/ 2184400 w 4362450"/>
                <a:gd name="connsiteY46" fmla="*/ 673100 h 1368425"/>
                <a:gd name="connsiteX47" fmla="*/ 2209800 w 4362450"/>
                <a:gd name="connsiteY47" fmla="*/ 698500 h 1368425"/>
                <a:gd name="connsiteX48" fmla="*/ 2308225 w 4362450"/>
                <a:gd name="connsiteY48" fmla="*/ 698500 h 1368425"/>
                <a:gd name="connsiteX49" fmla="*/ 2320925 w 4362450"/>
                <a:gd name="connsiteY49" fmla="*/ 711200 h 1368425"/>
                <a:gd name="connsiteX50" fmla="*/ 2320925 w 4362450"/>
                <a:gd name="connsiteY50" fmla="*/ 746125 h 1368425"/>
                <a:gd name="connsiteX51" fmla="*/ 2352675 w 4362450"/>
                <a:gd name="connsiteY51" fmla="*/ 746125 h 1368425"/>
                <a:gd name="connsiteX52" fmla="*/ 2352675 w 4362450"/>
                <a:gd name="connsiteY52" fmla="*/ 803275 h 1368425"/>
                <a:gd name="connsiteX53" fmla="*/ 2435225 w 4362450"/>
                <a:gd name="connsiteY53" fmla="*/ 803275 h 1368425"/>
                <a:gd name="connsiteX54" fmla="*/ 2435225 w 4362450"/>
                <a:gd name="connsiteY54" fmla="*/ 835025 h 1368425"/>
                <a:gd name="connsiteX55" fmla="*/ 2508250 w 4362450"/>
                <a:gd name="connsiteY55" fmla="*/ 835025 h 1368425"/>
                <a:gd name="connsiteX56" fmla="*/ 2508250 w 4362450"/>
                <a:gd name="connsiteY56" fmla="*/ 879475 h 1368425"/>
                <a:gd name="connsiteX57" fmla="*/ 2568575 w 4362450"/>
                <a:gd name="connsiteY57" fmla="*/ 879475 h 1368425"/>
                <a:gd name="connsiteX58" fmla="*/ 2568575 w 4362450"/>
                <a:gd name="connsiteY58" fmla="*/ 917575 h 1368425"/>
                <a:gd name="connsiteX59" fmla="*/ 2613025 w 4362450"/>
                <a:gd name="connsiteY59" fmla="*/ 917575 h 1368425"/>
                <a:gd name="connsiteX60" fmla="*/ 2613025 w 4362450"/>
                <a:gd name="connsiteY60" fmla="*/ 958850 h 1368425"/>
                <a:gd name="connsiteX61" fmla="*/ 2628900 w 4362450"/>
                <a:gd name="connsiteY61" fmla="*/ 958850 h 1368425"/>
                <a:gd name="connsiteX62" fmla="*/ 2628900 w 4362450"/>
                <a:gd name="connsiteY62" fmla="*/ 996950 h 1368425"/>
                <a:gd name="connsiteX63" fmla="*/ 2755900 w 4362450"/>
                <a:gd name="connsiteY63" fmla="*/ 996950 h 1368425"/>
                <a:gd name="connsiteX64" fmla="*/ 2755900 w 4362450"/>
                <a:gd name="connsiteY64" fmla="*/ 996950 h 1368425"/>
                <a:gd name="connsiteX65" fmla="*/ 2755900 w 4362450"/>
                <a:gd name="connsiteY65" fmla="*/ 1022350 h 1368425"/>
                <a:gd name="connsiteX66" fmla="*/ 2803525 w 4362450"/>
                <a:gd name="connsiteY66" fmla="*/ 1022350 h 1368425"/>
                <a:gd name="connsiteX67" fmla="*/ 2803525 w 4362450"/>
                <a:gd name="connsiteY67" fmla="*/ 1035050 h 1368425"/>
                <a:gd name="connsiteX68" fmla="*/ 3130550 w 4362450"/>
                <a:gd name="connsiteY68" fmla="*/ 1035050 h 1368425"/>
                <a:gd name="connsiteX69" fmla="*/ 3130550 w 4362450"/>
                <a:gd name="connsiteY69" fmla="*/ 1060450 h 1368425"/>
                <a:gd name="connsiteX70" fmla="*/ 3200400 w 4362450"/>
                <a:gd name="connsiteY70" fmla="*/ 1060450 h 1368425"/>
                <a:gd name="connsiteX71" fmla="*/ 3200400 w 4362450"/>
                <a:gd name="connsiteY71" fmla="*/ 1092200 h 1368425"/>
                <a:gd name="connsiteX72" fmla="*/ 3267075 w 4362450"/>
                <a:gd name="connsiteY72" fmla="*/ 1092200 h 1368425"/>
                <a:gd name="connsiteX73" fmla="*/ 3267075 w 4362450"/>
                <a:gd name="connsiteY73" fmla="*/ 1130300 h 1368425"/>
                <a:gd name="connsiteX74" fmla="*/ 3657600 w 4362450"/>
                <a:gd name="connsiteY74" fmla="*/ 1130300 h 1368425"/>
                <a:gd name="connsiteX75" fmla="*/ 3657600 w 4362450"/>
                <a:gd name="connsiteY75" fmla="*/ 1193800 h 1368425"/>
                <a:gd name="connsiteX76" fmla="*/ 4000500 w 4362450"/>
                <a:gd name="connsiteY76" fmla="*/ 1193800 h 1368425"/>
                <a:gd name="connsiteX77" fmla="*/ 4000500 w 4362450"/>
                <a:gd name="connsiteY77" fmla="*/ 1254125 h 1368425"/>
                <a:gd name="connsiteX78" fmla="*/ 4025900 w 4362450"/>
                <a:gd name="connsiteY78" fmla="*/ 1254125 h 1368425"/>
                <a:gd name="connsiteX79" fmla="*/ 4025900 w 4362450"/>
                <a:gd name="connsiteY79" fmla="*/ 1301750 h 1368425"/>
                <a:gd name="connsiteX80" fmla="*/ 4025900 w 4362450"/>
                <a:gd name="connsiteY80" fmla="*/ 1368425 h 1368425"/>
                <a:gd name="connsiteX81" fmla="*/ 4362450 w 4362450"/>
                <a:gd name="connsiteY81" fmla="*/ 1368425 h 1368425"/>
                <a:gd name="connsiteX0" fmla="*/ 0 w 4362450"/>
                <a:gd name="connsiteY0" fmla="*/ 0 h 1368425"/>
                <a:gd name="connsiteX1" fmla="*/ 146050 w 4362450"/>
                <a:gd name="connsiteY1" fmla="*/ 0 h 1368425"/>
                <a:gd name="connsiteX2" fmla="*/ 146050 w 4362450"/>
                <a:gd name="connsiteY2" fmla="*/ 31750 h 1368425"/>
                <a:gd name="connsiteX3" fmla="*/ 209550 w 4362450"/>
                <a:gd name="connsiteY3" fmla="*/ 31750 h 1368425"/>
                <a:gd name="connsiteX4" fmla="*/ 209550 w 4362450"/>
                <a:gd name="connsiteY4" fmla="*/ 31750 h 1368425"/>
                <a:gd name="connsiteX5" fmla="*/ 231775 w 4362450"/>
                <a:gd name="connsiteY5" fmla="*/ 53975 h 1368425"/>
                <a:gd name="connsiteX6" fmla="*/ 273050 w 4362450"/>
                <a:gd name="connsiteY6" fmla="*/ 53975 h 1368425"/>
                <a:gd name="connsiteX7" fmla="*/ 273050 w 4362450"/>
                <a:gd name="connsiteY7" fmla="*/ 95250 h 1368425"/>
                <a:gd name="connsiteX8" fmla="*/ 304800 w 4362450"/>
                <a:gd name="connsiteY8" fmla="*/ 95250 h 1368425"/>
                <a:gd name="connsiteX9" fmla="*/ 304800 w 4362450"/>
                <a:gd name="connsiteY9" fmla="*/ 114300 h 1368425"/>
                <a:gd name="connsiteX10" fmla="*/ 438150 w 4362450"/>
                <a:gd name="connsiteY10" fmla="*/ 114300 h 1368425"/>
                <a:gd name="connsiteX11" fmla="*/ 438150 w 4362450"/>
                <a:gd name="connsiteY11" fmla="*/ 146050 h 1368425"/>
                <a:gd name="connsiteX12" fmla="*/ 479425 w 4362450"/>
                <a:gd name="connsiteY12" fmla="*/ 146050 h 1368425"/>
                <a:gd name="connsiteX13" fmla="*/ 479425 w 4362450"/>
                <a:gd name="connsiteY13" fmla="*/ 158750 h 1368425"/>
                <a:gd name="connsiteX14" fmla="*/ 542925 w 4362450"/>
                <a:gd name="connsiteY14" fmla="*/ 158750 h 1368425"/>
                <a:gd name="connsiteX15" fmla="*/ 676275 w 4362450"/>
                <a:gd name="connsiteY15" fmla="*/ 158750 h 1368425"/>
                <a:gd name="connsiteX16" fmla="*/ 676275 w 4362450"/>
                <a:gd name="connsiteY16" fmla="*/ 190500 h 1368425"/>
                <a:gd name="connsiteX17" fmla="*/ 711200 w 4362450"/>
                <a:gd name="connsiteY17" fmla="*/ 190500 h 1368425"/>
                <a:gd name="connsiteX18" fmla="*/ 711200 w 4362450"/>
                <a:gd name="connsiteY18" fmla="*/ 209550 h 1368425"/>
                <a:gd name="connsiteX19" fmla="*/ 758825 w 4362450"/>
                <a:gd name="connsiteY19" fmla="*/ 209550 h 1368425"/>
                <a:gd name="connsiteX20" fmla="*/ 758825 w 4362450"/>
                <a:gd name="connsiteY20" fmla="*/ 250825 h 1368425"/>
                <a:gd name="connsiteX21" fmla="*/ 869950 w 4362450"/>
                <a:gd name="connsiteY21" fmla="*/ 250825 h 1368425"/>
                <a:gd name="connsiteX22" fmla="*/ 869950 w 4362450"/>
                <a:gd name="connsiteY22" fmla="*/ 295275 h 1368425"/>
                <a:gd name="connsiteX23" fmla="*/ 923925 w 4362450"/>
                <a:gd name="connsiteY23" fmla="*/ 295275 h 1368425"/>
                <a:gd name="connsiteX24" fmla="*/ 1108075 w 4362450"/>
                <a:gd name="connsiteY24" fmla="*/ 295275 h 1368425"/>
                <a:gd name="connsiteX25" fmla="*/ 1108075 w 4362450"/>
                <a:gd name="connsiteY25" fmla="*/ 336550 h 1368425"/>
                <a:gd name="connsiteX26" fmla="*/ 1143000 w 4362450"/>
                <a:gd name="connsiteY26" fmla="*/ 336550 h 1368425"/>
                <a:gd name="connsiteX27" fmla="*/ 1143000 w 4362450"/>
                <a:gd name="connsiteY27" fmla="*/ 368300 h 1368425"/>
                <a:gd name="connsiteX28" fmla="*/ 1165225 w 4362450"/>
                <a:gd name="connsiteY28" fmla="*/ 368300 h 1368425"/>
                <a:gd name="connsiteX29" fmla="*/ 1165225 w 4362450"/>
                <a:gd name="connsiteY29" fmla="*/ 403225 h 1368425"/>
                <a:gd name="connsiteX30" fmla="*/ 1200150 w 4362450"/>
                <a:gd name="connsiteY30" fmla="*/ 403225 h 1368425"/>
                <a:gd name="connsiteX31" fmla="*/ 1205441 w 4362450"/>
                <a:gd name="connsiteY31" fmla="*/ 433917 h 1368425"/>
                <a:gd name="connsiteX32" fmla="*/ 1405467 w 4362450"/>
                <a:gd name="connsiteY32" fmla="*/ 429684 h 1368425"/>
                <a:gd name="connsiteX33" fmla="*/ 1403350 w 4362450"/>
                <a:gd name="connsiteY33" fmla="*/ 476250 h 1368425"/>
                <a:gd name="connsiteX34" fmla="*/ 1590675 w 4362450"/>
                <a:gd name="connsiteY34" fmla="*/ 476250 h 1368425"/>
                <a:gd name="connsiteX35" fmla="*/ 1590675 w 4362450"/>
                <a:gd name="connsiteY35" fmla="*/ 476250 h 1368425"/>
                <a:gd name="connsiteX36" fmla="*/ 1609725 w 4362450"/>
                <a:gd name="connsiteY36" fmla="*/ 495300 h 1368425"/>
                <a:gd name="connsiteX37" fmla="*/ 1609725 w 4362450"/>
                <a:gd name="connsiteY37" fmla="*/ 523875 h 1368425"/>
                <a:gd name="connsiteX38" fmla="*/ 1727200 w 4362450"/>
                <a:gd name="connsiteY38" fmla="*/ 523875 h 1368425"/>
                <a:gd name="connsiteX39" fmla="*/ 1727200 w 4362450"/>
                <a:gd name="connsiteY39" fmla="*/ 584200 h 1368425"/>
                <a:gd name="connsiteX40" fmla="*/ 1911350 w 4362450"/>
                <a:gd name="connsiteY40" fmla="*/ 584200 h 1368425"/>
                <a:gd name="connsiteX41" fmla="*/ 1911350 w 4362450"/>
                <a:gd name="connsiteY41" fmla="*/ 615950 h 1368425"/>
                <a:gd name="connsiteX42" fmla="*/ 1978025 w 4362450"/>
                <a:gd name="connsiteY42" fmla="*/ 615950 h 1368425"/>
                <a:gd name="connsiteX43" fmla="*/ 1978025 w 4362450"/>
                <a:gd name="connsiteY43" fmla="*/ 663575 h 1368425"/>
                <a:gd name="connsiteX44" fmla="*/ 2174875 w 4362450"/>
                <a:gd name="connsiteY44" fmla="*/ 663575 h 1368425"/>
                <a:gd name="connsiteX45" fmla="*/ 2184400 w 4362450"/>
                <a:gd name="connsiteY45" fmla="*/ 673100 h 1368425"/>
                <a:gd name="connsiteX46" fmla="*/ 2184400 w 4362450"/>
                <a:gd name="connsiteY46" fmla="*/ 673100 h 1368425"/>
                <a:gd name="connsiteX47" fmla="*/ 2209800 w 4362450"/>
                <a:gd name="connsiteY47" fmla="*/ 698500 h 1368425"/>
                <a:gd name="connsiteX48" fmla="*/ 2308225 w 4362450"/>
                <a:gd name="connsiteY48" fmla="*/ 698500 h 1368425"/>
                <a:gd name="connsiteX49" fmla="*/ 2320925 w 4362450"/>
                <a:gd name="connsiteY49" fmla="*/ 711200 h 1368425"/>
                <a:gd name="connsiteX50" fmla="*/ 2320925 w 4362450"/>
                <a:gd name="connsiteY50" fmla="*/ 746125 h 1368425"/>
                <a:gd name="connsiteX51" fmla="*/ 2352675 w 4362450"/>
                <a:gd name="connsiteY51" fmla="*/ 746125 h 1368425"/>
                <a:gd name="connsiteX52" fmla="*/ 2352675 w 4362450"/>
                <a:gd name="connsiteY52" fmla="*/ 803275 h 1368425"/>
                <a:gd name="connsiteX53" fmla="*/ 2435225 w 4362450"/>
                <a:gd name="connsiteY53" fmla="*/ 803275 h 1368425"/>
                <a:gd name="connsiteX54" fmla="*/ 2435225 w 4362450"/>
                <a:gd name="connsiteY54" fmla="*/ 835025 h 1368425"/>
                <a:gd name="connsiteX55" fmla="*/ 2508250 w 4362450"/>
                <a:gd name="connsiteY55" fmla="*/ 835025 h 1368425"/>
                <a:gd name="connsiteX56" fmla="*/ 2508250 w 4362450"/>
                <a:gd name="connsiteY56" fmla="*/ 879475 h 1368425"/>
                <a:gd name="connsiteX57" fmla="*/ 2568575 w 4362450"/>
                <a:gd name="connsiteY57" fmla="*/ 879475 h 1368425"/>
                <a:gd name="connsiteX58" fmla="*/ 2568575 w 4362450"/>
                <a:gd name="connsiteY58" fmla="*/ 917575 h 1368425"/>
                <a:gd name="connsiteX59" fmla="*/ 2613025 w 4362450"/>
                <a:gd name="connsiteY59" fmla="*/ 917575 h 1368425"/>
                <a:gd name="connsiteX60" fmla="*/ 2613025 w 4362450"/>
                <a:gd name="connsiteY60" fmla="*/ 958850 h 1368425"/>
                <a:gd name="connsiteX61" fmla="*/ 2628900 w 4362450"/>
                <a:gd name="connsiteY61" fmla="*/ 958850 h 1368425"/>
                <a:gd name="connsiteX62" fmla="*/ 2628900 w 4362450"/>
                <a:gd name="connsiteY62" fmla="*/ 996950 h 1368425"/>
                <a:gd name="connsiteX63" fmla="*/ 2755900 w 4362450"/>
                <a:gd name="connsiteY63" fmla="*/ 996950 h 1368425"/>
                <a:gd name="connsiteX64" fmla="*/ 2755900 w 4362450"/>
                <a:gd name="connsiteY64" fmla="*/ 996950 h 1368425"/>
                <a:gd name="connsiteX65" fmla="*/ 2755900 w 4362450"/>
                <a:gd name="connsiteY65" fmla="*/ 1022350 h 1368425"/>
                <a:gd name="connsiteX66" fmla="*/ 2803525 w 4362450"/>
                <a:gd name="connsiteY66" fmla="*/ 1022350 h 1368425"/>
                <a:gd name="connsiteX67" fmla="*/ 2803525 w 4362450"/>
                <a:gd name="connsiteY67" fmla="*/ 1035050 h 1368425"/>
                <a:gd name="connsiteX68" fmla="*/ 3130550 w 4362450"/>
                <a:gd name="connsiteY68" fmla="*/ 1035050 h 1368425"/>
                <a:gd name="connsiteX69" fmla="*/ 3130550 w 4362450"/>
                <a:gd name="connsiteY69" fmla="*/ 1060450 h 1368425"/>
                <a:gd name="connsiteX70" fmla="*/ 3200400 w 4362450"/>
                <a:gd name="connsiteY70" fmla="*/ 1060450 h 1368425"/>
                <a:gd name="connsiteX71" fmla="*/ 3200400 w 4362450"/>
                <a:gd name="connsiteY71" fmla="*/ 1092200 h 1368425"/>
                <a:gd name="connsiteX72" fmla="*/ 3267075 w 4362450"/>
                <a:gd name="connsiteY72" fmla="*/ 1092200 h 1368425"/>
                <a:gd name="connsiteX73" fmla="*/ 3267075 w 4362450"/>
                <a:gd name="connsiteY73" fmla="*/ 1130300 h 1368425"/>
                <a:gd name="connsiteX74" fmla="*/ 3657600 w 4362450"/>
                <a:gd name="connsiteY74" fmla="*/ 1130300 h 1368425"/>
                <a:gd name="connsiteX75" fmla="*/ 3657600 w 4362450"/>
                <a:gd name="connsiteY75" fmla="*/ 1193800 h 1368425"/>
                <a:gd name="connsiteX76" fmla="*/ 4000500 w 4362450"/>
                <a:gd name="connsiteY76" fmla="*/ 1193800 h 1368425"/>
                <a:gd name="connsiteX77" fmla="*/ 4000500 w 4362450"/>
                <a:gd name="connsiteY77" fmla="*/ 1254125 h 1368425"/>
                <a:gd name="connsiteX78" fmla="*/ 4025900 w 4362450"/>
                <a:gd name="connsiteY78" fmla="*/ 1254125 h 1368425"/>
                <a:gd name="connsiteX79" fmla="*/ 4025900 w 4362450"/>
                <a:gd name="connsiteY79" fmla="*/ 1301750 h 1368425"/>
                <a:gd name="connsiteX80" fmla="*/ 4025900 w 4362450"/>
                <a:gd name="connsiteY80" fmla="*/ 1368425 h 1368425"/>
                <a:gd name="connsiteX81" fmla="*/ 4362450 w 4362450"/>
                <a:gd name="connsiteY81" fmla="*/ 1368425 h 1368425"/>
                <a:gd name="connsiteX0" fmla="*/ 0 w 4362450"/>
                <a:gd name="connsiteY0" fmla="*/ 0 h 1368425"/>
                <a:gd name="connsiteX1" fmla="*/ 146050 w 4362450"/>
                <a:gd name="connsiteY1" fmla="*/ 0 h 1368425"/>
                <a:gd name="connsiteX2" fmla="*/ 146050 w 4362450"/>
                <a:gd name="connsiteY2" fmla="*/ 31750 h 1368425"/>
                <a:gd name="connsiteX3" fmla="*/ 209550 w 4362450"/>
                <a:gd name="connsiteY3" fmla="*/ 31750 h 1368425"/>
                <a:gd name="connsiteX4" fmla="*/ 209550 w 4362450"/>
                <a:gd name="connsiteY4" fmla="*/ 31750 h 1368425"/>
                <a:gd name="connsiteX5" fmla="*/ 231775 w 4362450"/>
                <a:gd name="connsiteY5" fmla="*/ 53975 h 1368425"/>
                <a:gd name="connsiteX6" fmla="*/ 273050 w 4362450"/>
                <a:gd name="connsiteY6" fmla="*/ 53975 h 1368425"/>
                <a:gd name="connsiteX7" fmla="*/ 273050 w 4362450"/>
                <a:gd name="connsiteY7" fmla="*/ 95250 h 1368425"/>
                <a:gd name="connsiteX8" fmla="*/ 304800 w 4362450"/>
                <a:gd name="connsiteY8" fmla="*/ 95250 h 1368425"/>
                <a:gd name="connsiteX9" fmla="*/ 304800 w 4362450"/>
                <a:gd name="connsiteY9" fmla="*/ 114300 h 1368425"/>
                <a:gd name="connsiteX10" fmla="*/ 438150 w 4362450"/>
                <a:gd name="connsiteY10" fmla="*/ 114300 h 1368425"/>
                <a:gd name="connsiteX11" fmla="*/ 438150 w 4362450"/>
                <a:gd name="connsiteY11" fmla="*/ 146050 h 1368425"/>
                <a:gd name="connsiteX12" fmla="*/ 479425 w 4362450"/>
                <a:gd name="connsiteY12" fmla="*/ 146050 h 1368425"/>
                <a:gd name="connsiteX13" fmla="*/ 479425 w 4362450"/>
                <a:gd name="connsiteY13" fmla="*/ 158750 h 1368425"/>
                <a:gd name="connsiteX14" fmla="*/ 542925 w 4362450"/>
                <a:gd name="connsiteY14" fmla="*/ 169333 h 1368425"/>
                <a:gd name="connsiteX15" fmla="*/ 676275 w 4362450"/>
                <a:gd name="connsiteY15" fmla="*/ 158750 h 1368425"/>
                <a:gd name="connsiteX16" fmla="*/ 676275 w 4362450"/>
                <a:gd name="connsiteY16" fmla="*/ 190500 h 1368425"/>
                <a:gd name="connsiteX17" fmla="*/ 711200 w 4362450"/>
                <a:gd name="connsiteY17" fmla="*/ 190500 h 1368425"/>
                <a:gd name="connsiteX18" fmla="*/ 711200 w 4362450"/>
                <a:gd name="connsiteY18" fmla="*/ 209550 h 1368425"/>
                <a:gd name="connsiteX19" fmla="*/ 758825 w 4362450"/>
                <a:gd name="connsiteY19" fmla="*/ 209550 h 1368425"/>
                <a:gd name="connsiteX20" fmla="*/ 758825 w 4362450"/>
                <a:gd name="connsiteY20" fmla="*/ 250825 h 1368425"/>
                <a:gd name="connsiteX21" fmla="*/ 869950 w 4362450"/>
                <a:gd name="connsiteY21" fmla="*/ 250825 h 1368425"/>
                <a:gd name="connsiteX22" fmla="*/ 869950 w 4362450"/>
                <a:gd name="connsiteY22" fmla="*/ 295275 h 1368425"/>
                <a:gd name="connsiteX23" fmla="*/ 923925 w 4362450"/>
                <a:gd name="connsiteY23" fmla="*/ 295275 h 1368425"/>
                <a:gd name="connsiteX24" fmla="*/ 1108075 w 4362450"/>
                <a:gd name="connsiteY24" fmla="*/ 295275 h 1368425"/>
                <a:gd name="connsiteX25" fmla="*/ 1108075 w 4362450"/>
                <a:gd name="connsiteY25" fmla="*/ 336550 h 1368425"/>
                <a:gd name="connsiteX26" fmla="*/ 1143000 w 4362450"/>
                <a:gd name="connsiteY26" fmla="*/ 336550 h 1368425"/>
                <a:gd name="connsiteX27" fmla="*/ 1143000 w 4362450"/>
                <a:gd name="connsiteY27" fmla="*/ 368300 h 1368425"/>
                <a:gd name="connsiteX28" fmla="*/ 1165225 w 4362450"/>
                <a:gd name="connsiteY28" fmla="*/ 368300 h 1368425"/>
                <a:gd name="connsiteX29" fmla="*/ 1165225 w 4362450"/>
                <a:gd name="connsiteY29" fmla="*/ 403225 h 1368425"/>
                <a:gd name="connsiteX30" fmla="*/ 1200150 w 4362450"/>
                <a:gd name="connsiteY30" fmla="*/ 403225 h 1368425"/>
                <a:gd name="connsiteX31" fmla="*/ 1205441 w 4362450"/>
                <a:gd name="connsiteY31" fmla="*/ 433917 h 1368425"/>
                <a:gd name="connsiteX32" fmla="*/ 1405467 w 4362450"/>
                <a:gd name="connsiteY32" fmla="*/ 429684 h 1368425"/>
                <a:gd name="connsiteX33" fmla="*/ 1403350 w 4362450"/>
                <a:gd name="connsiteY33" fmla="*/ 476250 h 1368425"/>
                <a:gd name="connsiteX34" fmla="*/ 1590675 w 4362450"/>
                <a:gd name="connsiteY34" fmla="*/ 476250 h 1368425"/>
                <a:gd name="connsiteX35" fmla="*/ 1590675 w 4362450"/>
                <a:gd name="connsiteY35" fmla="*/ 476250 h 1368425"/>
                <a:gd name="connsiteX36" fmla="*/ 1609725 w 4362450"/>
                <a:gd name="connsiteY36" fmla="*/ 495300 h 1368425"/>
                <a:gd name="connsiteX37" fmla="*/ 1609725 w 4362450"/>
                <a:gd name="connsiteY37" fmla="*/ 523875 h 1368425"/>
                <a:gd name="connsiteX38" fmla="*/ 1727200 w 4362450"/>
                <a:gd name="connsiteY38" fmla="*/ 523875 h 1368425"/>
                <a:gd name="connsiteX39" fmla="*/ 1727200 w 4362450"/>
                <a:gd name="connsiteY39" fmla="*/ 584200 h 1368425"/>
                <a:gd name="connsiteX40" fmla="*/ 1911350 w 4362450"/>
                <a:gd name="connsiteY40" fmla="*/ 584200 h 1368425"/>
                <a:gd name="connsiteX41" fmla="*/ 1911350 w 4362450"/>
                <a:gd name="connsiteY41" fmla="*/ 615950 h 1368425"/>
                <a:gd name="connsiteX42" fmla="*/ 1978025 w 4362450"/>
                <a:gd name="connsiteY42" fmla="*/ 615950 h 1368425"/>
                <a:gd name="connsiteX43" fmla="*/ 1978025 w 4362450"/>
                <a:gd name="connsiteY43" fmla="*/ 663575 h 1368425"/>
                <a:gd name="connsiteX44" fmla="*/ 2174875 w 4362450"/>
                <a:gd name="connsiteY44" fmla="*/ 663575 h 1368425"/>
                <a:gd name="connsiteX45" fmla="*/ 2184400 w 4362450"/>
                <a:gd name="connsiteY45" fmla="*/ 673100 h 1368425"/>
                <a:gd name="connsiteX46" fmla="*/ 2184400 w 4362450"/>
                <a:gd name="connsiteY46" fmla="*/ 673100 h 1368425"/>
                <a:gd name="connsiteX47" fmla="*/ 2209800 w 4362450"/>
                <a:gd name="connsiteY47" fmla="*/ 698500 h 1368425"/>
                <a:gd name="connsiteX48" fmla="*/ 2308225 w 4362450"/>
                <a:gd name="connsiteY48" fmla="*/ 698500 h 1368425"/>
                <a:gd name="connsiteX49" fmla="*/ 2320925 w 4362450"/>
                <a:gd name="connsiteY49" fmla="*/ 711200 h 1368425"/>
                <a:gd name="connsiteX50" fmla="*/ 2320925 w 4362450"/>
                <a:gd name="connsiteY50" fmla="*/ 746125 h 1368425"/>
                <a:gd name="connsiteX51" fmla="*/ 2352675 w 4362450"/>
                <a:gd name="connsiteY51" fmla="*/ 746125 h 1368425"/>
                <a:gd name="connsiteX52" fmla="*/ 2352675 w 4362450"/>
                <a:gd name="connsiteY52" fmla="*/ 803275 h 1368425"/>
                <a:gd name="connsiteX53" fmla="*/ 2435225 w 4362450"/>
                <a:gd name="connsiteY53" fmla="*/ 803275 h 1368425"/>
                <a:gd name="connsiteX54" fmla="*/ 2435225 w 4362450"/>
                <a:gd name="connsiteY54" fmla="*/ 835025 h 1368425"/>
                <a:gd name="connsiteX55" fmla="*/ 2508250 w 4362450"/>
                <a:gd name="connsiteY55" fmla="*/ 835025 h 1368425"/>
                <a:gd name="connsiteX56" fmla="*/ 2508250 w 4362450"/>
                <a:gd name="connsiteY56" fmla="*/ 879475 h 1368425"/>
                <a:gd name="connsiteX57" fmla="*/ 2568575 w 4362450"/>
                <a:gd name="connsiteY57" fmla="*/ 879475 h 1368425"/>
                <a:gd name="connsiteX58" fmla="*/ 2568575 w 4362450"/>
                <a:gd name="connsiteY58" fmla="*/ 917575 h 1368425"/>
                <a:gd name="connsiteX59" fmla="*/ 2613025 w 4362450"/>
                <a:gd name="connsiteY59" fmla="*/ 917575 h 1368425"/>
                <a:gd name="connsiteX60" fmla="*/ 2613025 w 4362450"/>
                <a:gd name="connsiteY60" fmla="*/ 958850 h 1368425"/>
                <a:gd name="connsiteX61" fmla="*/ 2628900 w 4362450"/>
                <a:gd name="connsiteY61" fmla="*/ 958850 h 1368425"/>
                <a:gd name="connsiteX62" fmla="*/ 2628900 w 4362450"/>
                <a:gd name="connsiteY62" fmla="*/ 996950 h 1368425"/>
                <a:gd name="connsiteX63" fmla="*/ 2755900 w 4362450"/>
                <a:gd name="connsiteY63" fmla="*/ 996950 h 1368425"/>
                <a:gd name="connsiteX64" fmla="*/ 2755900 w 4362450"/>
                <a:gd name="connsiteY64" fmla="*/ 996950 h 1368425"/>
                <a:gd name="connsiteX65" fmla="*/ 2755900 w 4362450"/>
                <a:gd name="connsiteY65" fmla="*/ 1022350 h 1368425"/>
                <a:gd name="connsiteX66" fmla="*/ 2803525 w 4362450"/>
                <a:gd name="connsiteY66" fmla="*/ 1022350 h 1368425"/>
                <a:gd name="connsiteX67" fmla="*/ 2803525 w 4362450"/>
                <a:gd name="connsiteY67" fmla="*/ 1035050 h 1368425"/>
                <a:gd name="connsiteX68" fmla="*/ 3130550 w 4362450"/>
                <a:gd name="connsiteY68" fmla="*/ 1035050 h 1368425"/>
                <a:gd name="connsiteX69" fmla="*/ 3130550 w 4362450"/>
                <a:gd name="connsiteY69" fmla="*/ 1060450 h 1368425"/>
                <a:gd name="connsiteX70" fmla="*/ 3200400 w 4362450"/>
                <a:gd name="connsiteY70" fmla="*/ 1060450 h 1368425"/>
                <a:gd name="connsiteX71" fmla="*/ 3200400 w 4362450"/>
                <a:gd name="connsiteY71" fmla="*/ 1092200 h 1368425"/>
                <a:gd name="connsiteX72" fmla="*/ 3267075 w 4362450"/>
                <a:gd name="connsiteY72" fmla="*/ 1092200 h 1368425"/>
                <a:gd name="connsiteX73" fmla="*/ 3267075 w 4362450"/>
                <a:gd name="connsiteY73" fmla="*/ 1130300 h 1368425"/>
                <a:gd name="connsiteX74" fmla="*/ 3657600 w 4362450"/>
                <a:gd name="connsiteY74" fmla="*/ 1130300 h 1368425"/>
                <a:gd name="connsiteX75" fmla="*/ 3657600 w 4362450"/>
                <a:gd name="connsiteY75" fmla="*/ 1193800 h 1368425"/>
                <a:gd name="connsiteX76" fmla="*/ 4000500 w 4362450"/>
                <a:gd name="connsiteY76" fmla="*/ 1193800 h 1368425"/>
                <a:gd name="connsiteX77" fmla="*/ 4000500 w 4362450"/>
                <a:gd name="connsiteY77" fmla="*/ 1254125 h 1368425"/>
                <a:gd name="connsiteX78" fmla="*/ 4025900 w 4362450"/>
                <a:gd name="connsiteY78" fmla="*/ 1254125 h 1368425"/>
                <a:gd name="connsiteX79" fmla="*/ 4025900 w 4362450"/>
                <a:gd name="connsiteY79" fmla="*/ 1301750 h 1368425"/>
                <a:gd name="connsiteX80" fmla="*/ 4025900 w 4362450"/>
                <a:gd name="connsiteY80" fmla="*/ 1368425 h 1368425"/>
                <a:gd name="connsiteX81" fmla="*/ 4362450 w 4362450"/>
                <a:gd name="connsiteY81" fmla="*/ 1368425 h 1368425"/>
                <a:gd name="connsiteX0" fmla="*/ 0 w 4362450"/>
                <a:gd name="connsiteY0" fmla="*/ 0 h 1368425"/>
                <a:gd name="connsiteX1" fmla="*/ 146050 w 4362450"/>
                <a:gd name="connsiteY1" fmla="*/ 0 h 1368425"/>
                <a:gd name="connsiteX2" fmla="*/ 146050 w 4362450"/>
                <a:gd name="connsiteY2" fmla="*/ 31750 h 1368425"/>
                <a:gd name="connsiteX3" fmla="*/ 209550 w 4362450"/>
                <a:gd name="connsiteY3" fmla="*/ 31750 h 1368425"/>
                <a:gd name="connsiteX4" fmla="*/ 209550 w 4362450"/>
                <a:gd name="connsiteY4" fmla="*/ 31750 h 1368425"/>
                <a:gd name="connsiteX5" fmla="*/ 231775 w 4362450"/>
                <a:gd name="connsiteY5" fmla="*/ 53975 h 1368425"/>
                <a:gd name="connsiteX6" fmla="*/ 273050 w 4362450"/>
                <a:gd name="connsiteY6" fmla="*/ 53975 h 1368425"/>
                <a:gd name="connsiteX7" fmla="*/ 273050 w 4362450"/>
                <a:gd name="connsiteY7" fmla="*/ 95250 h 1368425"/>
                <a:gd name="connsiteX8" fmla="*/ 304800 w 4362450"/>
                <a:gd name="connsiteY8" fmla="*/ 95250 h 1368425"/>
                <a:gd name="connsiteX9" fmla="*/ 304800 w 4362450"/>
                <a:gd name="connsiteY9" fmla="*/ 114300 h 1368425"/>
                <a:gd name="connsiteX10" fmla="*/ 438150 w 4362450"/>
                <a:gd name="connsiteY10" fmla="*/ 114300 h 1368425"/>
                <a:gd name="connsiteX11" fmla="*/ 438150 w 4362450"/>
                <a:gd name="connsiteY11" fmla="*/ 146050 h 1368425"/>
                <a:gd name="connsiteX12" fmla="*/ 479425 w 4362450"/>
                <a:gd name="connsiteY12" fmla="*/ 146050 h 1368425"/>
                <a:gd name="connsiteX13" fmla="*/ 479425 w 4362450"/>
                <a:gd name="connsiteY13" fmla="*/ 158750 h 1368425"/>
                <a:gd name="connsiteX14" fmla="*/ 542925 w 4362450"/>
                <a:gd name="connsiteY14" fmla="*/ 169333 h 1368425"/>
                <a:gd name="connsiteX15" fmla="*/ 672042 w 4362450"/>
                <a:gd name="connsiteY15" fmla="*/ 169333 h 1368425"/>
                <a:gd name="connsiteX16" fmla="*/ 676275 w 4362450"/>
                <a:gd name="connsiteY16" fmla="*/ 190500 h 1368425"/>
                <a:gd name="connsiteX17" fmla="*/ 711200 w 4362450"/>
                <a:gd name="connsiteY17" fmla="*/ 190500 h 1368425"/>
                <a:gd name="connsiteX18" fmla="*/ 711200 w 4362450"/>
                <a:gd name="connsiteY18" fmla="*/ 209550 h 1368425"/>
                <a:gd name="connsiteX19" fmla="*/ 758825 w 4362450"/>
                <a:gd name="connsiteY19" fmla="*/ 209550 h 1368425"/>
                <a:gd name="connsiteX20" fmla="*/ 758825 w 4362450"/>
                <a:gd name="connsiteY20" fmla="*/ 250825 h 1368425"/>
                <a:gd name="connsiteX21" fmla="*/ 869950 w 4362450"/>
                <a:gd name="connsiteY21" fmla="*/ 250825 h 1368425"/>
                <a:gd name="connsiteX22" fmla="*/ 869950 w 4362450"/>
                <a:gd name="connsiteY22" fmla="*/ 295275 h 1368425"/>
                <a:gd name="connsiteX23" fmla="*/ 923925 w 4362450"/>
                <a:gd name="connsiteY23" fmla="*/ 295275 h 1368425"/>
                <a:gd name="connsiteX24" fmla="*/ 1108075 w 4362450"/>
                <a:gd name="connsiteY24" fmla="*/ 295275 h 1368425"/>
                <a:gd name="connsiteX25" fmla="*/ 1108075 w 4362450"/>
                <a:gd name="connsiteY25" fmla="*/ 336550 h 1368425"/>
                <a:gd name="connsiteX26" fmla="*/ 1143000 w 4362450"/>
                <a:gd name="connsiteY26" fmla="*/ 336550 h 1368425"/>
                <a:gd name="connsiteX27" fmla="*/ 1143000 w 4362450"/>
                <a:gd name="connsiteY27" fmla="*/ 368300 h 1368425"/>
                <a:gd name="connsiteX28" fmla="*/ 1165225 w 4362450"/>
                <a:gd name="connsiteY28" fmla="*/ 368300 h 1368425"/>
                <a:gd name="connsiteX29" fmla="*/ 1165225 w 4362450"/>
                <a:gd name="connsiteY29" fmla="*/ 403225 h 1368425"/>
                <a:gd name="connsiteX30" fmla="*/ 1200150 w 4362450"/>
                <a:gd name="connsiteY30" fmla="*/ 403225 h 1368425"/>
                <a:gd name="connsiteX31" fmla="*/ 1205441 w 4362450"/>
                <a:gd name="connsiteY31" fmla="*/ 433917 h 1368425"/>
                <a:gd name="connsiteX32" fmla="*/ 1405467 w 4362450"/>
                <a:gd name="connsiteY32" fmla="*/ 429684 h 1368425"/>
                <a:gd name="connsiteX33" fmla="*/ 1403350 w 4362450"/>
                <a:gd name="connsiteY33" fmla="*/ 476250 h 1368425"/>
                <a:gd name="connsiteX34" fmla="*/ 1590675 w 4362450"/>
                <a:gd name="connsiteY34" fmla="*/ 476250 h 1368425"/>
                <a:gd name="connsiteX35" fmla="*/ 1590675 w 4362450"/>
                <a:gd name="connsiteY35" fmla="*/ 476250 h 1368425"/>
                <a:gd name="connsiteX36" fmla="*/ 1609725 w 4362450"/>
                <a:gd name="connsiteY36" fmla="*/ 495300 h 1368425"/>
                <a:gd name="connsiteX37" fmla="*/ 1609725 w 4362450"/>
                <a:gd name="connsiteY37" fmla="*/ 523875 h 1368425"/>
                <a:gd name="connsiteX38" fmla="*/ 1727200 w 4362450"/>
                <a:gd name="connsiteY38" fmla="*/ 523875 h 1368425"/>
                <a:gd name="connsiteX39" fmla="*/ 1727200 w 4362450"/>
                <a:gd name="connsiteY39" fmla="*/ 584200 h 1368425"/>
                <a:gd name="connsiteX40" fmla="*/ 1911350 w 4362450"/>
                <a:gd name="connsiteY40" fmla="*/ 584200 h 1368425"/>
                <a:gd name="connsiteX41" fmla="*/ 1911350 w 4362450"/>
                <a:gd name="connsiteY41" fmla="*/ 615950 h 1368425"/>
                <a:gd name="connsiteX42" fmla="*/ 1978025 w 4362450"/>
                <a:gd name="connsiteY42" fmla="*/ 615950 h 1368425"/>
                <a:gd name="connsiteX43" fmla="*/ 1978025 w 4362450"/>
                <a:gd name="connsiteY43" fmla="*/ 663575 h 1368425"/>
                <a:gd name="connsiteX44" fmla="*/ 2174875 w 4362450"/>
                <a:gd name="connsiteY44" fmla="*/ 663575 h 1368425"/>
                <a:gd name="connsiteX45" fmla="*/ 2184400 w 4362450"/>
                <a:gd name="connsiteY45" fmla="*/ 673100 h 1368425"/>
                <a:gd name="connsiteX46" fmla="*/ 2184400 w 4362450"/>
                <a:gd name="connsiteY46" fmla="*/ 673100 h 1368425"/>
                <a:gd name="connsiteX47" fmla="*/ 2209800 w 4362450"/>
                <a:gd name="connsiteY47" fmla="*/ 698500 h 1368425"/>
                <a:gd name="connsiteX48" fmla="*/ 2308225 w 4362450"/>
                <a:gd name="connsiteY48" fmla="*/ 698500 h 1368425"/>
                <a:gd name="connsiteX49" fmla="*/ 2320925 w 4362450"/>
                <a:gd name="connsiteY49" fmla="*/ 711200 h 1368425"/>
                <a:gd name="connsiteX50" fmla="*/ 2320925 w 4362450"/>
                <a:gd name="connsiteY50" fmla="*/ 746125 h 1368425"/>
                <a:gd name="connsiteX51" fmla="*/ 2352675 w 4362450"/>
                <a:gd name="connsiteY51" fmla="*/ 746125 h 1368425"/>
                <a:gd name="connsiteX52" fmla="*/ 2352675 w 4362450"/>
                <a:gd name="connsiteY52" fmla="*/ 803275 h 1368425"/>
                <a:gd name="connsiteX53" fmla="*/ 2435225 w 4362450"/>
                <a:gd name="connsiteY53" fmla="*/ 803275 h 1368425"/>
                <a:gd name="connsiteX54" fmla="*/ 2435225 w 4362450"/>
                <a:gd name="connsiteY54" fmla="*/ 835025 h 1368425"/>
                <a:gd name="connsiteX55" fmla="*/ 2508250 w 4362450"/>
                <a:gd name="connsiteY55" fmla="*/ 835025 h 1368425"/>
                <a:gd name="connsiteX56" fmla="*/ 2508250 w 4362450"/>
                <a:gd name="connsiteY56" fmla="*/ 879475 h 1368425"/>
                <a:gd name="connsiteX57" fmla="*/ 2568575 w 4362450"/>
                <a:gd name="connsiteY57" fmla="*/ 879475 h 1368425"/>
                <a:gd name="connsiteX58" fmla="*/ 2568575 w 4362450"/>
                <a:gd name="connsiteY58" fmla="*/ 917575 h 1368425"/>
                <a:gd name="connsiteX59" fmla="*/ 2613025 w 4362450"/>
                <a:gd name="connsiteY59" fmla="*/ 917575 h 1368425"/>
                <a:gd name="connsiteX60" fmla="*/ 2613025 w 4362450"/>
                <a:gd name="connsiteY60" fmla="*/ 958850 h 1368425"/>
                <a:gd name="connsiteX61" fmla="*/ 2628900 w 4362450"/>
                <a:gd name="connsiteY61" fmla="*/ 958850 h 1368425"/>
                <a:gd name="connsiteX62" fmla="*/ 2628900 w 4362450"/>
                <a:gd name="connsiteY62" fmla="*/ 996950 h 1368425"/>
                <a:gd name="connsiteX63" fmla="*/ 2755900 w 4362450"/>
                <a:gd name="connsiteY63" fmla="*/ 996950 h 1368425"/>
                <a:gd name="connsiteX64" fmla="*/ 2755900 w 4362450"/>
                <a:gd name="connsiteY64" fmla="*/ 996950 h 1368425"/>
                <a:gd name="connsiteX65" fmla="*/ 2755900 w 4362450"/>
                <a:gd name="connsiteY65" fmla="*/ 1022350 h 1368425"/>
                <a:gd name="connsiteX66" fmla="*/ 2803525 w 4362450"/>
                <a:gd name="connsiteY66" fmla="*/ 1022350 h 1368425"/>
                <a:gd name="connsiteX67" fmla="*/ 2803525 w 4362450"/>
                <a:gd name="connsiteY67" fmla="*/ 1035050 h 1368425"/>
                <a:gd name="connsiteX68" fmla="*/ 3130550 w 4362450"/>
                <a:gd name="connsiteY68" fmla="*/ 1035050 h 1368425"/>
                <a:gd name="connsiteX69" fmla="*/ 3130550 w 4362450"/>
                <a:gd name="connsiteY69" fmla="*/ 1060450 h 1368425"/>
                <a:gd name="connsiteX70" fmla="*/ 3200400 w 4362450"/>
                <a:gd name="connsiteY70" fmla="*/ 1060450 h 1368425"/>
                <a:gd name="connsiteX71" fmla="*/ 3200400 w 4362450"/>
                <a:gd name="connsiteY71" fmla="*/ 1092200 h 1368425"/>
                <a:gd name="connsiteX72" fmla="*/ 3267075 w 4362450"/>
                <a:gd name="connsiteY72" fmla="*/ 1092200 h 1368425"/>
                <a:gd name="connsiteX73" fmla="*/ 3267075 w 4362450"/>
                <a:gd name="connsiteY73" fmla="*/ 1130300 h 1368425"/>
                <a:gd name="connsiteX74" fmla="*/ 3657600 w 4362450"/>
                <a:gd name="connsiteY74" fmla="*/ 1130300 h 1368425"/>
                <a:gd name="connsiteX75" fmla="*/ 3657600 w 4362450"/>
                <a:gd name="connsiteY75" fmla="*/ 1193800 h 1368425"/>
                <a:gd name="connsiteX76" fmla="*/ 4000500 w 4362450"/>
                <a:gd name="connsiteY76" fmla="*/ 1193800 h 1368425"/>
                <a:gd name="connsiteX77" fmla="*/ 4000500 w 4362450"/>
                <a:gd name="connsiteY77" fmla="*/ 1254125 h 1368425"/>
                <a:gd name="connsiteX78" fmla="*/ 4025900 w 4362450"/>
                <a:gd name="connsiteY78" fmla="*/ 1254125 h 1368425"/>
                <a:gd name="connsiteX79" fmla="*/ 4025900 w 4362450"/>
                <a:gd name="connsiteY79" fmla="*/ 1301750 h 1368425"/>
                <a:gd name="connsiteX80" fmla="*/ 4025900 w 4362450"/>
                <a:gd name="connsiteY80" fmla="*/ 1368425 h 1368425"/>
                <a:gd name="connsiteX81" fmla="*/ 4362450 w 4362450"/>
                <a:gd name="connsiteY81" fmla="*/ 1368425 h 136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4362450" h="1368425">
                  <a:moveTo>
                    <a:pt x="0" y="0"/>
                  </a:moveTo>
                  <a:lnTo>
                    <a:pt x="146050" y="0"/>
                  </a:lnTo>
                  <a:lnTo>
                    <a:pt x="146050" y="31750"/>
                  </a:lnTo>
                  <a:lnTo>
                    <a:pt x="209550" y="31750"/>
                  </a:lnTo>
                  <a:lnTo>
                    <a:pt x="209550" y="31750"/>
                  </a:lnTo>
                  <a:lnTo>
                    <a:pt x="231775" y="53975"/>
                  </a:lnTo>
                  <a:lnTo>
                    <a:pt x="273050" y="53975"/>
                  </a:lnTo>
                  <a:lnTo>
                    <a:pt x="273050" y="95250"/>
                  </a:lnTo>
                  <a:lnTo>
                    <a:pt x="304800" y="95250"/>
                  </a:lnTo>
                  <a:lnTo>
                    <a:pt x="304800" y="114300"/>
                  </a:lnTo>
                  <a:lnTo>
                    <a:pt x="438150" y="114300"/>
                  </a:lnTo>
                  <a:lnTo>
                    <a:pt x="438150" y="146050"/>
                  </a:lnTo>
                  <a:lnTo>
                    <a:pt x="479425" y="146050"/>
                  </a:lnTo>
                  <a:lnTo>
                    <a:pt x="479425" y="158750"/>
                  </a:lnTo>
                  <a:lnTo>
                    <a:pt x="542925" y="169333"/>
                  </a:lnTo>
                  <a:lnTo>
                    <a:pt x="672042" y="169333"/>
                  </a:lnTo>
                  <a:lnTo>
                    <a:pt x="676275" y="190500"/>
                  </a:lnTo>
                  <a:lnTo>
                    <a:pt x="711200" y="190500"/>
                  </a:lnTo>
                  <a:lnTo>
                    <a:pt x="711200" y="209550"/>
                  </a:lnTo>
                  <a:lnTo>
                    <a:pt x="758825" y="209550"/>
                  </a:lnTo>
                  <a:lnTo>
                    <a:pt x="758825" y="250825"/>
                  </a:lnTo>
                  <a:lnTo>
                    <a:pt x="869950" y="250825"/>
                  </a:lnTo>
                  <a:lnTo>
                    <a:pt x="869950" y="295275"/>
                  </a:lnTo>
                  <a:lnTo>
                    <a:pt x="923925" y="295275"/>
                  </a:lnTo>
                  <a:lnTo>
                    <a:pt x="1108075" y="295275"/>
                  </a:lnTo>
                  <a:lnTo>
                    <a:pt x="1108075" y="336550"/>
                  </a:lnTo>
                  <a:lnTo>
                    <a:pt x="1143000" y="336550"/>
                  </a:lnTo>
                  <a:lnTo>
                    <a:pt x="1143000" y="368300"/>
                  </a:lnTo>
                  <a:lnTo>
                    <a:pt x="1165225" y="368300"/>
                  </a:lnTo>
                  <a:lnTo>
                    <a:pt x="1165225" y="403225"/>
                  </a:lnTo>
                  <a:lnTo>
                    <a:pt x="1200150" y="403225"/>
                  </a:lnTo>
                  <a:lnTo>
                    <a:pt x="1205441" y="433917"/>
                  </a:lnTo>
                  <a:lnTo>
                    <a:pt x="1405467" y="429684"/>
                  </a:lnTo>
                  <a:cubicBezTo>
                    <a:pt x="1404761" y="445206"/>
                    <a:pt x="1404056" y="460728"/>
                    <a:pt x="1403350" y="476250"/>
                  </a:cubicBezTo>
                  <a:lnTo>
                    <a:pt x="1590675" y="476250"/>
                  </a:lnTo>
                  <a:lnTo>
                    <a:pt x="1590675" y="476250"/>
                  </a:lnTo>
                  <a:lnTo>
                    <a:pt x="1609725" y="495300"/>
                  </a:lnTo>
                  <a:lnTo>
                    <a:pt x="1609725" y="523875"/>
                  </a:lnTo>
                  <a:lnTo>
                    <a:pt x="1727200" y="523875"/>
                  </a:lnTo>
                  <a:lnTo>
                    <a:pt x="1727200" y="584200"/>
                  </a:lnTo>
                  <a:lnTo>
                    <a:pt x="1911350" y="584200"/>
                  </a:lnTo>
                  <a:lnTo>
                    <a:pt x="1911350" y="615950"/>
                  </a:lnTo>
                  <a:lnTo>
                    <a:pt x="1978025" y="615950"/>
                  </a:lnTo>
                  <a:lnTo>
                    <a:pt x="1978025" y="663575"/>
                  </a:lnTo>
                  <a:lnTo>
                    <a:pt x="2174875" y="663575"/>
                  </a:lnTo>
                  <a:lnTo>
                    <a:pt x="2184400" y="673100"/>
                  </a:lnTo>
                  <a:lnTo>
                    <a:pt x="2184400" y="673100"/>
                  </a:lnTo>
                  <a:lnTo>
                    <a:pt x="2209800" y="698500"/>
                  </a:lnTo>
                  <a:lnTo>
                    <a:pt x="2308225" y="698500"/>
                  </a:lnTo>
                  <a:lnTo>
                    <a:pt x="2320925" y="711200"/>
                  </a:lnTo>
                  <a:lnTo>
                    <a:pt x="2320925" y="746125"/>
                  </a:lnTo>
                  <a:lnTo>
                    <a:pt x="2352675" y="746125"/>
                  </a:lnTo>
                  <a:lnTo>
                    <a:pt x="2352675" y="803275"/>
                  </a:lnTo>
                  <a:lnTo>
                    <a:pt x="2435225" y="803275"/>
                  </a:lnTo>
                  <a:lnTo>
                    <a:pt x="2435225" y="835025"/>
                  </a:lnTo>
                  <a:lnTo>
                    <a:pt x="2508250" y="835025"/>
                  </a:lnTo>
                  <a:lnTo>
                    <a:pt x="2508250" y="879475"/>
                  </a:lnTo>
                  <a:lnTo>
                    <a:pt x="2568575" y="879475"/>
                  </a:lnTo>
                  <a:lnTo>
                    <a:pt x="2568575" y="917575"/>
                  </a:lnTo>
                  <a:lnTo>
                    <a:pt x="2613025" y="917575"/>
                  </a:lnTo>
                  <a:lnTo>
                    <a:pt x="2613025" y="958850"/>
                  </a:lnTo>
                  <a:lnTo>
                    <a:pt x="2628900" y="958850"/>
                  </a:lnTo>
                  <a:lnTo>
                    <a:pt x="2628900" y="996950"/>
                  </a:lnTo>
                  <a:lnTo>
                    <a:pt x="2755900" y="996950"/>
                  </a:lnTo>
                  <a:lnTo>
                    <a:pt x="2755900" y="996950"/>
                  </a:lnTo>
                  <a:lnTo>
                    <a:pt x="2755900" y="1022350"/>
                  </a:lnTo>
                  <a:lnTo>
                    <a:pt x="2803525" y="1022350"/>
                  </a:lnTo>
                  <a:lnTo>
                    <a:pt x="2803525" y="1035050"/>
                  </a:lnTo>
                  <a:lnTo>
                    <a:pt x="3130550" y="1035050"/>
                  </a:lnTo>
                  <a:lnTo>
                    <a:pt x="3130550" y="1060450"/>
                  </a:lnTo>
                  <a:lnTo>
                    <a:pt x="3200400" y="1060450"/>
                  </a:lnTo>
                  <a:lnTo>
                    <a:pt x="3200400" y="1092200"/>
                  </a:lnTo>
                  <a:lnTo>
                    <a:pt x="3267075" y="1092200"/>
                  </a:lnTo>
                  <a:lnTo>
                    <a:pt x="3267075" y="1130300"/>
                  </a:lnTo>
                  <a:lnTo>
                    <a:pt x="3657600" y="1130300"/>
                  </a:lnTo>
                  <a:lnTo>
                    <a:pt x="3657600" y="1193800"/>
                  </a:lnTo>
                  <a:lnTo>
                    <a:pt x="4000500" y="1193800"/>
                  </a:lnTo>
                  <a:lnTo>
                    <a:pt x="4000500" y="1254125"/>
                  </a:lnTo>
                  <a:lnTo>
                    <a:pt x="4025900" y="1254125"/>
                  </a:lnTo>
                  <a:lnTo>
                    <a:pt x="4025900" y="1301750"/>
                  </a:lnTo>
                  <a:lnTo>
                    <a:pt x="4025900" y="1368425"/>
                  </a:lnTo>
                  <a:lnTo>
                    <a:pt x="4362450" y="1368425"/>
                  </a:lnTo>
                </a:path>
              </a:pathLst>
            </a:custGeom>
            <a:noFill/>
            <a:ln w="28575">
              <a:solidFill>
                <a:schemeClr val="accent3"/>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grpSp>
          <p:nvGrpSpPr>
            <p:cNvPr id="285" name="Group 284">
              <a:extLst>
                <a:ext uri="{FF2B5EF4-FFF2-40B4-BE49-F238E27FC236}">
                  <a16:creationId xmlns:a16="http://schemas.microsoft.com/office/drawing/2014/main" id="{E32E6ACF-3B81-155B-21D3-1B93EC6D1A5F}"/>
                </a:ext>
              </a:extLst>
            </p:cNvPr>
            <p:cNvGrpSpPr/>
            <p:nvPr/>
          </p:nvGrpSpPr>
          <p:grpSpPr>
            <a:xfrm>
              <a:off x="10260580" y="3209350"/>
              <a:ext cx="112780" cy="112780"/>
              <a:chOff x="2194621" y="2452686"/>
              <a:chExt cx="112780" cy="112780"/>
            </a:xfrm>
          </p:grpSpPr>
          <p:cxnSp>
            <p:nvCxnSpPr>
              <p:cNvPr id="286" name="Straight Connector 285">
                <a:extLst>
                  <a:ext uri="{FF2B5EF4-FFF2-40B4-BE49-F238E27FC236}">
                    <a16:creationId xmlns:a16="http://schemas.microsoft.com/office/drawing/2014/main" id="{C73E6724-D197-29D8-C295-F974F9F46EF0}"/>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287" name="Straight Connector 286">
                <a:extLst>
                  <a:ext uri="{FF2B5EF4-FFF2-40B4-BE49-F238E27FC236}">
                    <a16:creationId xmlns:a16="http://schemas.microsoft.com/office/drawing/2014/main" id="{04930B9A-FC28-F85F-0409-A9E7AF0904D0}"/>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288" name="Group 287">
              <a:extLst>
                <a:ext uri="{FF2B5EF4-FFF2-40B4-BE49-F238E27FC236}">
                  <a16:creationId xmlns:a16="http://schemas.microsoft.com/office/drawing/2014/main" id="{12B4D29C-E352-2D32-43AB-DDE468116A96}"/>
                </a:ext>
              </a:extLst>
            </p:cNvPr>
            <p:cNvGrpSpPr/>
            <p:nvPr/>
          </p:nvGrpSpPr>
          <p:grpSpPr>
            <a:xfrm>
              <a:off x="10226399" y="3209350"/>
              <a:ext cx="112780" cy="112780"/>
              <a:chOff x="2194621" y="2452686"/>
              <a:chExt cx="112780" cy="112780"/>
            </a:xfrm>
          </p:grpSpPr>
          <p:cxnSp>
            <p:nvCxnSpPr>
              <p:cNvPr id="289" name="Straight Connector 288">
                <a:extLst>
                  <a:ext uri="{FF2B5EF4-FFF2-40B4-BE49-F238E27FC236}">
                    <a16:creationId xmlns:a16="http://schemas.microsoft.com/office/drawing/2014/main" id="{127B0B43-67D3-D7AE-8495-876D698CE5EF}"/>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290" name="Straight Connector 289">
                <a:extLst>
                  <a:ext uri="{FF2B5EF4-FFF2-40B4-BE49-F238E27FC236}">
                    <a16:creationId xmlns:a16="http://schemas.microsoft.com/office/drawing/2014/main" id="{8401AC78-4DB6-6C11-B7FD-654AEA4D228A}"/>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291" name="Group 290">
              <a:extLst>
                <a:ext uri="{FF2B5EF4-FFF2-40B4-BE49-F238E27FC236}">
                  <a16:creationId xmlns:a16="http://schemas.microsoft.com/office/drawing/2014/main" id="{1BAE712E-2224-2B41-13A2-08C394AB33F2}"/>
                </a:ext>
              </a:extLst>
            </p:cNvPr>
            <p:cNvGrpSpPr/>
            <p:nvPr/>
          </p:nvGrpSpPr>
          <p:grpSpPr>
            <a:xfrm>
              <a:off x="10187311" y="3209350"/>
              <a:ext cx="112780" cy="112780"/>
              <a:chOff x="2194621" y="2452686"/>
              <a:chExt cx="112780" cy="112780"/>
            </a:xfrm>
          </p:grpSpPr>
          <p:cxnSp>
            <p:nvCxnSpPr>
              <p:cNvPr id="292" name="Straight Connector 291">
                <a:extLst>
                  <a:ext uri="{FF2B5EF4-FFF2-40B4-BE49-F238E27FC236}">
                    <a16:creationId xmlns:a16="http://schemas.microsoft.com/office/drawing/2014/main" id="{AAFEAA94-1B78-81DC-E518-F73192F4D163}"/>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293" name="Straight Connector 292">
                <a:extLst>
                  <a:ext uri="{FF2B5EF4-FFF2-40B4-BE49-F238E27FC236}">
                    <a16:creationId xmlns:a16="http://schemas.microsoft.com/office/drawing/2014/main" id="{535E214C-57C2-391F-1B08-ECBD9CDB9C61}"/>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294" name="Group 293">
              <a:extLst>
                <a:ext uri="{FF2B5EF4-FFF2-40B4-BE49-F238E27FC236}">
                  <a16:creationId xmlns:a16="http://schemas.microsoft.com/office/drawing/2014/main" id="{AFA1E8CC-75AD-36DD-C8C5-2C1A8EF23B0D}"/>
                </a:ext>
              </a:extLst>
            </p:cNvPr>
            <p:cNvGrpSpPr/>
            <p:nvPr/>
          </p:nvGrpSpPr>
          <p:grpSpPr>
            <a:xfrm>
              <a:off x="10152919" y="3209350"/>
              <a:ext cx="112780" cy="112780"/>
              <a:chOff x="2194621" y="2452686"/>
              <a:chExt cx="112780" cy="112780"/>
            </a:xfrm>
          </p:grpSpPr>
          <p:cxnSp>
            <p:nvCxnSpPr>
              <p:cNvPr id="295" name="Straight Connector 294">
                <a:extLst>
                  <a:ext uri="{FF2B5EF4-FFF2-40B4-BE49-F238E27FC236}">
                    <a16:creationId xmlns:a16="http://schemas.microsoft.com/office/drawing/2014/main" id="{A234DE75-5E8A-F0C2-232D-099534DF53F7}"/>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296" name="Straight Connector 295">
                <a:extLst>
                  <a:ext uri="{FF2B5EF4-FFF2-40B4-BE49-F238E27FC236}">
                    <a16:creationId xmlns:a16="http://schemas.microsoft.com/office/drawing/2014/main" id="{C075FCFF-28BD-5190-73B5-E93886D56BCA}"/>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297" name="Group 296">
              <a:extLst>
                <a:ext uri="{FF2B5EF4-FFF2-40B4-BE49-F238E27FC236}">
                  <a16:creationId xmlns:a16="http://schemas.microsoft.com/office/drawing/2014/main" id="{DF1804B9-F519-2F18-7E85-96A19C3AAFFF}"/>
                </a:ext>
              </a:extLst>
            </p:cNvPr>
            <p:cNvGrpSpPr/>
            <p:nvPr/>
          </p:nvGrpSpPr>
          <p:grpSpPr>
            <a:xfrm>
              <a:off x="10493308" y="3272925"/>
              <a:ext cx="112780" cy="112780"/>
              <a:chOff x="2194621" y="2452686"/>
              <a:chExt cx="112780" cy="112780"/>
            </a:xfrm>
          </p:grpSpPr>
          <p:cxnSp>
            <p:nvCxnSpPr>
              <p:cNvPr id="298" name="Straight Connector 297">
                <a:extLst>
                  <a:ext uri="{FF2B5EF4-FFF2-40B4-BE49-F238E27FC236}">
                    <a16:creationId xmlns:a16="http://schemas.microsoft.com/office/drawing/2014/main" id="{9C04C7A0-20CA-8246-A60B-3AC5D4EEF7F8}"/>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299" name="Straight Connector 298">
                <a:extLst>
                  <a:ext uri="{FF2B5EF4-FFF2-40B4-BE49-F238E27FC236}">
                    <a16:creationId xmlns:a16="http://schemas.microsoft.com/office/drawing/2014/main" id="{15E8E113-1757-2EEB-A1F2-3F65C7744FFF}"/>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00" name="Group 299">
              <a:extLst>
                <a:ext uri="{FF2B5EF4-FFF2-40B4-BE49-F238E27FC236}">
                  <a16:creationId xmlns:a16="http://schemas.microsoft.com/office/drawing/2014/main" id="{D11B7847-A48D-4FBB-EC47-BA219972FD2E}"/>
                </a:ext>
              </a:extLst>
            </p:cNvPr>
            <p:cNvGrpSpPr/>
            <p:nvPr/>
          </p:nvGrpSpPr>
          <p:grpSpPr>
            <a:xfrm>
              <a:off x="10527256" y="3272925"/>
              <a:ext cx="112780" cy="112780"/>
              <a:chOff x="2194621" y="2452686"/>
              <a:chExt cx="112780" cy="112780"/>
            </a:xfrm>
          </p:grpSpPr>
          <p:cxnSp>
            <p:nvCxnSpPr>
              <p:cNvPr id="301" name="Straight Connector 300">
                <a:extLst>
                  <a:ext uri="{FF2B5EF4-FFF2-40B4-BE49-F238E27FC236}">
                    <a16:creationId xmlns:a16="http://schemas.microsoft.com/office/drawing/2014/main" id="{ECEECEA2-9C38-9369-2293-E72C2CE1A67C}"/>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302" name="Straight Connector 301">
                <a:extLst>
                  <a:ext uri="{FF2B5EF4-FFF2-40B4-BE49-F238E27FC236}">
                    <a16:creationId xmlns:a16="http://schemas.microsoft.com/office/drawing/2014/main" id="{E96E761E-7099-1970-47D7-0B0FF0E99507}"/>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03" name="Group 302">
              <a:extLst>
                <a:ext uri="{FF2B5EF4-FFF2-40B4-BE49-F238E27FC236}">
                  <a16:creationId xmlns:a16="http://schemas.microsoft.com/office/drawing/2014/main" id="{118DCA9A-F440-0EC7-D2ED-EA5D78B2AD80}"/>
                </a:ext>
              </a:extLst>
            </p:cNvPr>
            <p:cNvGrpSpPr/>
            <p:nvPr/>
          </p:nvGrpSpPr>
          <p:grpSpPr>
            <a:xfrm>
              <a:off x="10555616" y="3272925"/>
              <a:ext cx="112780" cy="112780"/>
              <a:chOff x="2194621" y="2452686"/>
              <a:chExt cx="112780" cy="112780"/>
            </a:xfrm>
          </p:grpSpPr>
          <p:cxnSp>
            <p:nvCxnSpPr>
              <p:cNvPr id="304" name="Straight Connector 303">
                <a:extLst>
                  <a:ext uri="{FF2B5EF4-FFF2-40B4-BE49-F238E27FC236}">
                    <a16:creationId xmlns:a16="http://schemas.microsoft.com/office/drawing/2014/main" id="{A0ABB7DB-7D75-F15A-E61B-0FCBB06E739D}"/>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305" name="Straight Connector 304">
                <a:extLst>
                  <a:ext uri="{FF2B5EF4-FFF2-40B4-BE49-F238E27FC236}">
                    <a16:creationId xmlns:a16="http://schemas.microsoft.com/office/drawing/2014/main" id="{07005EA8-F877-F185-3CA7-85343D2A5F3A}"/>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06" name="Group 305">
              <a:extLst>
                <a:ext uri="{FF2B5EF4-FFF2-40B4-BE49-F238E27FC236}">
                  <a16:creationId xmlns:a16="http://schemas.microsoft.com/office/drawing/2014/main" id="{A7029853-90EE-93D7-1BB3-B9395ADDE183}"/>
                </a:ext>
              </a:extLst>
            </p:cNvPr>
            <p:cNvGrpSpPr/>
            <p:nvPr/>
          </p:nvGrpSpPr>
          <p:grpSpPr>
            <a:xfrm>
              <a:off x="10602578" y="3272925"/>
              <a:ext cx="112780" cy="112780"/>
              <a:chOff x="2194621" y="2452686"/>
              <a:chExt cx="112780" cy="112780"/>
            </a:xfrm>
          </p:grpSpPr>
          <p:cxnSp>
            <p:nvCxnSpPr>
              <p:cNvPr id="307" name="Straight Connector 306">
                <a:extLst>
                  <a:ext uri="{FF2B5EF4-FFF2-40B4-BE49-F238E27FC236}">
                    <a16:creationId xmlns:a16="http://schemas.microsoft.com/office/drawing/2014/main" id="{7A5FCABC-300D-3372-08E9-DA5046023D6A}"/>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308" name="Straight Connector 307">
                <a:extLst>
                  <a:ext uri="{FF2B5EF4-FFF2-40B4-BE49-F238E27FC236}">
                    <a16:creationId xmlns:a16="http://schemas.microsoft.com/office/drawing/2014/main" id="{9388527D-1702-161A-7360-EF79BD39973B}"/>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09" name="Group 308">
              <a:extLst>
                <a:ext uri="{FF2B5EF4-FFF2-40B4-BE49-F238E27FC236}">
                  <a16:creationId xmlns:a16="http://schemas.microsoft.com/office/drawing/2014/main" id="{1B036D07-D267-DF7E-C530-46508BF930BF}"/>
                </a:ext>
              </a:extLst>
            </p:cNvPr>
            <p:cNvGrpSpPr/>
            <p:nvPr/>
          </p:nvGrpSpPr>
          <p:grpSpPr>
            <a:xfrm>
              <a:off x="10671595" y="3272925"/>
              <a:ext cx="112780" cy="112780"/>
              <a:chOff x="2194621" y="2452686"/>
              <a:chExt cx="112780" cy="112780"/>
            </a:xfrm>
          </p:grpSpPr>
          <p:cxnSp>
            <p:nvCxnSpPr>
              <p:cNvPr id="310" name="Straight Connector 309">
                <a:extLst>
                  <a:ext uri="{FF2B5EF4-FFF2-40B4-BE49-F238E27FC236}">
                    <a16:creationId xmlns:a16="http://schemas.microsoft.com/office/drawing/2014/main" id="{B3C2A86C-1887-17D4-4A99-A4F022AC3CFA}"/>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311" name="Straight Connector 310">
                <a:extLst>
                  <a:ext uri="{FF2B5EF4-FFF2-40B4-BE49-F238E27FC236}">
                    <a16:creationId xmlns:a16="http://schemas.microsoft.com/office/drawing/2014/main" id="{1603CDE6-9B17-EEE6-0234-F5604EA0D496}"/>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2" name="Group 311">
              <a:extLst>
                <a:ext uri="{FF2B5EF4-FFF2-40B4-BE49-F238E27FC236}">
                  <a16:creationId xmlns:a16="http://schemas.microsoft.com/office/drawing/2014/main" id="{5E4DBF0A-159E-D8B9-DA05-20573DECD7DD}"/>
                </a:ext>
              </a:extLst>
            </p:cNvPr>
            <p:cNvGrpSpPr/>
            <p:nvPr/>
          </p:nvGrpSpPr>
          <p:grpSpPr>
            <a:xfrm>
              <a:off x="10746104" y="3448811"/>
              <a:ext cx="112780" cy="112780"/>
              <a:chOff x="2194621" y="2452686"/>
              <a:chExt cx="112780" cy="112780"/>
            </a:xfrm>
          </p:grpSpPr>
          <p:cxnSp>
            <p:nvCxnSpPr>
              <p:cNvPr id="313" name="Straight Connector 312">
                <a:extLst>
                  <a:ext uri="{FF2B5EF4-FFF2-40B4-BE49-F238E27FC236}">
                    <a16:creationId xmlns:a16="http://schemas.microsoft.com/office/drawing/2014/main" id="{33368248-8A17-9AAF-BA2E-B953604D19E7}"/>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314" name="Straight Connector 313">
                <a:extLst>
                  <a:ext uri="{FF2B5EF4-FFF2-40B4-BE49-F238E27FC236}">
                    <a16:creationId xmlns:a16="http://schemas.microsoft.com/office/drawing/2014/main" id="{8B8D7499-AF5F-6E0E-0C8B-6E3FB14CC983}"/>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5" name="Group 314">
              <a:extLst>
                <a:ext uri="{FF2B5EF4-FFF2-40B4-BE49-F238E27FC236}">
                  <a16:creationId xmlns:a16="http://schemas.microsoft.com/office/drawing/2014/main" id="{3777B334-3E3B-C04F-D413-3D3DDF495C20}"/>
                </a:ext>
              </a:extLst>
            </p:cNvPr>
            <p:cNvGrpSpPr/>
            <p:nvPr/>
          </p:nvGrpSpPr>
          <p:grpSpPr>
            <a:xfrm>
              <a:off x="10812147" y="3448811"/>
              <a:ext cx="112780" cy="112780"/>
              <a:chOff x="2194621" y="2452686"/>
              <a:chExt cx="112780" cy="112780"/>
            </a:xfrm>
          </p:grpSpPr>
          <p:cxnSp>
            <p:nvCxnSpPr>
              <p:cNvPr id="316" name="Straight Connector 315">
                <a:extLst>
                  <a:ext uri="{FF2B5EF4-FFF2-40B4-BE49-F238E27FC236}">
                    <a16:creationId xmlns:a16="http://schemas.microsoft.com/office/drawing/2014/main" id="{E01D8B4B-94A2-731F-ACA5-68206A582AFF}"/>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317" name="Straight Connector 316">
                <a:extLst>
                  <a:ext uri="{FF2B5EF4-FFF2-40B4-BE49-F238E27FC236}">
                    <a16:creationId xmlns:a16="http://schemas.microsoft.com/office/drawing/2014/main" id="{5408BD68-0674-59DE-BFF8-5F16E35940C4}"/>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8" name="Group 317">
              <a:extLst>
                <a:ext uri="{FF2B5EF4-FFF2-40B4-BE49-F238E27FC236}">
                  <a16:creationId xmlns:a16="http://schemas.microsoft.com/office/drawing/2014/main" id="{F121E977-A677-F9BF-2440-767F3C734D48}"/>
                </a:ext>
              </a:extLst>
            </p:cNvPr>
            <p:cNvGrpSpPr/>
            <p:nvPr/>
          </p:nvGrpSpPr>
          <p:grpSpPr>
            <a:xfrm>
              <a:off x="10877934" y="3448811"/>
              <a:ext cx="112780" cy="112780"/>
              <a:chOff x="2194621" y="2452686"/>
              <a:chExt cx="112780" cy="112780"/>
            </a:xfrm>
          </p:grpSpPr>
          <p:cxnSp>
            <p:nvCxnSpPr>
              <p:cNvPr id="319" name="Straight Connector 318">
                <a:extLst>
                  <a:ext uri="{FF2B5EF4-FFF2-40B4-BE49-F238E27FC236}">
                    <a16:creationId xmlns:a16="http://schemas.microsoft.com/office/drawing/2014/main" id="{E075C6E2-7E04-46D2-13D3-F2F376AD99FA}"/>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320" name="Straight Connector 319">
                <a:extLst>
                  <a:ext uri="{FF2B5EF4-FFF2-40B4-BE49-F238E27FC236}">
                    <a16:creationId xmlns:a16="http://schemas.microsoft.com/office/drawing/2014/main" id="{7128EABB-EED1-FE72-2B02-62F51990F640}"/>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1" name="Group 320">
              <a:extLst>
                <a:ext uri="{FF2B5EF4-FFF2-40B4-BE49-F238E27FC236}">
                  <a16:creationId xmlns:a16="http://schemas.microsoft.com/office/drawing/2014/main" id="{078BDF01-C5DB-D9D9-EF20-12F417417045}"/>
                </a:ext>
              </a:extLst>
            </p:cNvPr>
            <p:cNvGrpSpPr/>
            <p:nvPr/>
          </p:nvGrpSpPr>
          <p:grpSpPr>
            <a:xfrm>
              <a:off x="11028949" y="3448811"/>
              <a:ext cx="112780" cy="112780"/>
              <a:chOff x="2194621" y="2452686"/>
              <a:chExt cx="112780" cy="112780"/>
            </a:xfrm>
          </p:grpSpPr>
          <p:cxnSp>
            <p:nvCxnSpPr>
              <p:cNvPr id="322" name="Straight Connector 321">
                <a:extLst>
                  <a:ext uri="{FF2B5EF4-FFF2-40B4-BE49-F238E27FC236}">
                    <a16:creationId xmlns:a16="http://schemas.microsoft.com/office/drawing/2014/main" id="{2FDE7CC5-ABE5-CB32-F69E-4C6A0F28F022}"/>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323" name="Straight Connector 322">
                <a:extLst>
                  <a:ext uri="{FF2B5EF4-FFF2-40B4-BE49-F238E27FC236}">
                    <a16:creationId xmlns:a16="http://schemas.microsoft.com/office/drawing/2014/main" id="{2CB86643-9F89-10B8-CB9B-2147CFE3432D}"/>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4" name="Group 323">
              <a:extLst>
                <a:ext uri="{FF2B5EF4-FFF2-40B4-BE49-F238E27FC236}">
                  <a16:creationId xmlns:a16="http://schemas.microsoft.com/office/drawing/2014/main" id="{29B29310-D3EE-D79E-3F57-DE4CC704BDC6}"/>
                </a:ext>
              </a:extLst>
            </p:cNvPr>
            <p:cNvGrpSpPr/>
            <p:nvPr/>
          </p:nvGrpSpPr>
          <p:grpSpPr>
            <a:xfrm>
              <a:off x="10090216" y="3208657"/>
              <a:ext cx="112780" cy="112780"/>
              <a:chOff x="2194621" y="2452686"/>
              <a:chExt cx="112780" cy="112780"/>
            </a:xfrm>
          </p:grpSpPr>
          <p:cxnSp>
            <p:nvCxnSpPr>
              <p:cNvPr id="325" name="Straight Connector 324">
                <a:extLst>
                  <a:ext uri="{FF2B5EF4-FFF2-40B4-BE49-F238E27FC236}">
                    <a16:creationId xmlns:a16="http://schemas.microsoft.com/office/drawing/2014/main" id="{45E96258-4C40-DF39-87D8-CCDD5817595D}"/>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326" name="Straight Connector 325">
                <a:extLst>
                  <a:ext uri="{FF2B5EF4-FFF2-40B4-BE49-F238E27FC236}">
                    <a16:creationId xmlns:a16="http://schemas.microsoft.com/office/drawing/2014/main" id="{583B99EC-2347-40A9-C8D6-558535ED5961}"/>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7" name="Group 326">
              <a:extLst>
                <a:ext uri="{FF2B5EF4-FFF2-40B4-BE49-F238E27FC236}">
                  <a16:creationId xmlns:a16="http://schemas.microsoft.com/office/drawing/2014/main" id="{6AB050D8-5700-577F-30D5-402F56176219}"/>
                </a:ext>
              </a:extLst>
            </p:cNvPr>
            <p:cNvGrpSpPr/>
            <p:nvPr/>
          </p:nvGrpSpPr>
          <p:grpSpPr>
            <a:xfrm>
              <a:off x="10038292" y="3208657"/>
              <a:ext cx="112780" cy="112780"/>
              <a:chOff x="2194621" y="2452686"/>
              <a:chExt cx="112780" cy="112780"/>
            </a:xfrm>
          </p:grpSpPr>
          <p:cxnSp>
            <p:nvCxnSpPr>
              <p:cNvPr id="328" name="Straight Connector 327">
                <a:extLst>
                  <a:ext uri="{FF2B5EF4-FFF2-40B4-BE49-F238E27FC236}">
                    <a16:creationId xmlns:a16="http://schemas.microsoft.com/office/drawing/2014/main" id="{E2D1F89B-F2BB-EFEA-4035-91443D14A3F5}"/>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329" name="Straight Connector 328">
                <a:extLst>
                  <a:ext uri="{FF2B5EF4-FFF2-40B4-BE49-F238E27FC236}">
                    <a16:creationId xmlns:a16="http://schemas.microsoft.com/office/drawing/2014/main" id="{3AFE9DA2-0D69-85E7-C85D-CB7160F8055D}"/>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30" name="Group 329">
              <a:extLst>
                <a:ext uri="{FF2B5EF4-FFF2-40B4-BE49-F238E27FC236}">
                  <a16:creationId xmlns:a16="http://schemas.microsoft.com/office/drawing/2014/main" id="{B589A390-529A-2D72-01AC-6691F5D42E8A}"/>
                </a:ext>
              </a:extLst>
            </p:cNvPr>
            <p:cNvGrpSpPr/>
            <p:nvPr/>
          </p:nvGrpSpPr>
          <p:grpSpPr>
            <a:xfrm>
              <a:off x="9947620" y="3208657"/>
              <a:ext cx="112780" cy="112780"/>
              <a:chOff x="2194621" y="2452686"/>
              <a:chExt cx="112780" cy="112780"/>
            </a:xfrm>
          </p:grpSpPr>
          <p:cxnSp>
            <p:nvCxnSpPr>
              <p:cNvPr id="331" name="Straight Connector 330">
                <a:extLst>
                  <a:ext uri="{FF2B5EF4-FFF2-40B4-BE49-F238E27FC236}">
                    <a16:creationId xmlns:a16="http://schemas.microsoft.com/office/drawing/2014/main" id="{33B1BCEF-1029-DA14-E1F9-0F27A079D7DD}"/>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332" name="Straight Connector 331">
                <a:extLst>
                  <a:ext uri="{FF2B5EF4-FFF2-40B4-BE49-F238E27FC236}">
                    <a16:creationId xmlns:a16="http://schemas.microsoft.com/office/drawing/2014/main" id="{3DCF815F-6D83-3238-C470-773A3120A0A5}"/>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33" name="Group 332">
              <a:extLst>
                <a:ext uri="{FF2B5EF4-FFF2-40B4-BE49-F238E27FC236}">
                  <a16:creationId xmlns:a16="http://schemas.microsoft.com/office/drawing/2014/main" id="{5E3DC4B6-DB02-A2D4-5B69-8C390BBE5013}"/>
                </a:ext>
              </a:extLst>
            </p:cNvPr>
            <p:cNvGrpSpPr/>
            <p:nvPr/>
          </p:nvGrpSpPr>
          <p:grpSpPr>
            <a:xfrm>
              <a:off x="9847606" y="3149184"/>
              <a:ext cx="112780" cy="112780"/>
              <a:chOff x="2194621" y="2452686"/>
              <a:chExt cx="112780" cy="112780"/>
            </a:xfrm>
          </p:grpSpPr>
          <p:cxnSp>
            <p:nvCxnSpPr>
              <p:cNvPr id="334" name="Straight Connector 333">
                <a:extLst>
                  <a:ext uri="{FF2B5EF4-FFF2-40B4-BE49-F238E27FC236}">
                    <a16:creationId xmlns:a16="http://schemas.microsoft.com/office/drawing/2014/main" id="{970D8305-E77F-D3C9-1F33-EF89C1341D86}"/>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335" name="Straight Connector 334">
                <a:extLst>
                  <a:ext uri="{FF2B5EF4-FFF2-40B4-BE49-F238E27FC236}">
                    <a16:creationId xmlns:a16="http://schemas.microsoft.com/office/drawing/2014/main" id="{23D280D4-3704-45DD-6714-1507BEFEED1F}"/>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36" name="Group 335">
              <a:extLst>
                <a:ext uri="{FF2B5EF4-FFF2-40B4-BE49-F238E27FC236}">
                  <a16:creationId xmlns:a16="http://schemas.microsoft.com/office/drawing/2014/main" id="{F9EC126F-5151-1F28-919C-24ECAE713B7B}"/>
                </a:ext>
              </a:extLst>
            </p:cNvPr>
            <p:cNvGrpSpPr/>
            <p:nvPr/>
          </p:nvGrpSpPr>
          <p:grpSpPr>
            <a:xfrm>
              <a:off x="9780309" y="3116845"/>
              <a:ext cx="112780" cy="112780"/>
              <a:chOff x="2194621" y="2452686"/>
              <a:chExt cx="112780" cy="112780"/>
            </a:xfrm>
          </p:grpSpPr>
          <p:cxnSp>
            <p:nvCxnSpPr>
              <p:cNvPr id="337" name="Straight Connector 336">
                <a:extLst>
                  <a:ext uri="{FF2B5EF4-FFF2-40B4-BE49-F238E27FC236}">
                    <a16:creationId xmlns:a16="http://schemas.microsoft.com/office/drawing/2014/main" id="{4C0E740E-8DF9-8045-2802-9CB8BA885064}"/>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338" name="Straight Connector 337">
                <a:extLst>
                  <a:ext uri="{FF2B5EF4-FFF2-40B4-BE49-F238E27FC236}">
                    <a16:creationId xmlns:a16="http://schemas.microsoft.com/office/drawing/2014/main" id="{A2BF2E48-DFFB-94E9-05F6-F3AF92CA3312}"/>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39" name="Group 338">
              <a:extLst>
                <a:ext uri="{FF2B5EF4-FFF2-40B4-BE49-F238E27FC236}">
                  <a16:creationId xmlns:a16="http://schemas.microsoft.com/office/drawing/2014/main" id="{BF6936FF-DBC7-0AAE-6E6A-F57B7867DFE9}"/>
                </a:ext>
              </a:extLst>
            </p:cNvPr>
            <p:cNvGrpSpPr/>
            <p:nvPr/>
          </p:nvGrpSpPr>
          <p:grpSpPr>
            <a:xfrm>
              <a:off x="9740550" y="3116845"/>
              <a:ext cx="112780" cy="112780"/>
              <a:chOff x="2194621" y="2452686"/>
              <a:chExt cx="112780" cy="112780"/>
            </a:xfrm>
          </p:grpSpPr>
          <p:cxnSp>
            <p:nvCxnSpPr>
              <p:cNvPr id="340" name="Straight Connector 339">
                <a:extLst>
                  <a:ext uri="{FF2B5EF4-FFF2-40B4-BE49-F238E27FC236}">
                    <a16:creationId xmlns:a16="http://schemas.microsoft.com/office/drawing/2014/main" id="{9800CFEA-048F-796F-70FE-CE7F3FEBAEF9}"/>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341" name="Straight Connector 340">
                <a:extLst>
                  <a:ext uri="{FF2B5EF4-FFF2-40B4-BE49-F238E27FC236}">
                    <a16:creationId xmlns:a16="http://schemas.microsoft.com/office/drawing/2014/main" id="{8391D55C-2CD7-5DF7-F858-7665EF03AD98}"/>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42" name="Group 341">
              <a:extLst>
                <a:ext uri="{FF2B5EF4-FFF2-40B4-BE49-F238E27FC236}">
                  <a16:creationId xmlns:a16="http://schemas.microsoft.com/office/drawing/2014/main" id="{77422C26-4ACF-8046-6140-451BB0B4D088}"/>
                </a:ext>
              </a:extLst>
            </p:cNvPr>
            <p:cNvGrpSpPr/>
            <p:nvPr/>
          </p:nvGrpSpPr>
          <p:grpSpPr>
            <a:xfrm>
              <a:off x="9697908" y="3116845"/>
              <a:ext cx="112780" cy="112780"/>
              <a:chOff x="2194621" y="2452686"/>
              <a:chExt cx="112780" cy="112780"/>
            </a:xfrm>
          </p:grpSpPr>
          <p:cxnSp>
            <p:nvCxnSpPr>
              <p:cNvPr id="343" name="Straight Connector 342">
                <a:extLst>
                  <a:ext uri="{FF2B5EF4-FFF2-40B4-BE49-F238E27FC236}">
                    <a16:creationId xmlns:a16="http://schemas.microsoft.com/office/drawing/2014/main" id="{12EEF23A-020B-34A4-4698-7878E65E1597}"/>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344" name="Straight Connector 343">
                <a:extLst>
                  <a:ext uri="{FF2B5EF4-FFF2-40B4-BE49-F238E27FC236}">
                    <a16:creationId xmlns:a16="http://schemas.microsoft.com/office/drawing/2014/main" id="{167BB8AB-6F24-C759-44B0-A0ED33B125B0}"/>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45" name="Group 344">
              <a:extLst>
                <a:ext uri="{FF2B5EF4-FFF2-40B4-BE49-F238E27FC236}">
                  <a16:creationId xmlns:a16="http://schemas.microsoft.com/office/drawing/2014/main" id="{A222BBE0-BBEC-8C9F-2837-8AA466D1A303}"/>
                </a:ext>
              </a:extLst>
            </p:cNvPr>
            <p:cNvGrpSpPr/>
            <p:nvPr/>
          </p:nvGrpSpPr>
          <p:grpSpPr>
            <a:xfrm>
              <a:off x="9562774" y="3116845"/>
              <a:ext cx="112780" cy="112780"/>
              <a:chOff x="2194621" y="2452686"/>
              <a:chExt cx="112780" cy="112780"/>
            </a:xfrm>
          </p:grpSpPr>
          <p:cxnSp>
            <p:nvCxnSpPr>
              <p:cNvPr id="346" name="Straight Connector 345">
                <a:extLst>
                  <a:ext uri="{FF2B5EF4-FFF2-40B4-BE49-F238E27FC236}">
                    <a16:creationId xmlns:a16="http://schemas.microsoft.com/office/drawing/2014/main" id="{2AEAF596-484B-3A51-9786-2E04B21C902C}"/>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347" name="Straight Connector 346">
                <a:extLst>
                  <a:ext uri="{FF2B5EF4-FFF2-40B4-BE49-F238E27FC236}">
                    <a16:creationId xmlns:a16="http://schemas.microsoft.com/office/drawing/2014/main" id="{FA81CE3B-4CD7-CB06-4542-C92715BDBAFE}"/>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48" name="Group 347">
              <a:extLst>
                <a:ext uri="{FF2B5EF4-FFF2-40B4-BE49-F238E27FC236}">
                  <a16:creationId xmlns:a16="http://schemas.microsoft.com/office/drawing/2014/main" id="{215E5063-CDED-05CE-4313-9351FC83F1AF}"/>
                </a:ext>
              </a:extLst>
            </p:cNvPr>
            <p:cNvGrpSpPr/>
            <p:nvPr/>
          </p:nvGrpSpPr>
          <p:grpSpPr>
            <a:xfrm>
              <a:off x="9375823" y="3065693"/>
              <a:ext cx="112780" cy="112780"/>
              <a:chOff x="2194621" y="2452686"/>
              <a:chExt cx="112780" cy="112780"/>
            </a:xfrm>
          </p:grpSpPr>
          <p:cxnSp>
            <p:nvCxnSpPr>
              <p:cNvPr id="349" name="Straight Connector 348">
                <a:extLst>
                  <a:ext uri="{FF2B5EF4-FFF2-40B4-BE49-F238E27FC236}">
                    <a16:creationId xmlns:a16="http://schemas.microsoft.com/office/drawing/2014/main" id="{43C8A00E-473E-7EB3-10A3-B26317847207}"/>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350" name="Straight Connector 349">
                <a:extLst>
                  <a:ext uri="{FF2B5EF4-FFF2-40B4-BE49-F238E27FC236}">
                    <a16:creationId xmlns:a16="http://schemas.microsoft.com/office/drawing/2014/main" id="{03DEFD6B-C99F-5131-EFAA-6AA9C7072DAA}"/>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51" name="Group 350">
              <a:extLst>
                <a:ext uri="{FF2B5EF4-FFF2-40B4-BE49-F238E27FC236}">
                  <a16:creationId xmlns:a16="http://schemas.microsoft.com/office/drawing/2014/main" id="{2114E74D-94AB-F910-7D6C-00C9BCE12AC5}"/>
                </a:ext>
              </a:extLst>
            </p:cNvPr>
            <p:cNvGrpSpPr/>
            <p:nvPr/>
          </p:nvGrpSpPr>
          <p:grpSpPr>
            <a:xfrm>
              <a:off x="8643107" y="2698735"/>
              <a:ext cx="112780" cy="112780"/>
              <a:chOff x="2194621" y="2452686"/>
              <a:chExt cx="112780" cy="112780"/>
            </a:xfrm>
          </p:grpSpPr>
          <p:cxnSp>
            <p:nvCxnSpPr>
              <p:cNvPr id="352" name="Straight Connector 351">
                <a:extLst>
                  <a:ext uri="{FF2B5EF4-FFF2-40B4-BE49-F238E27FC236}">
                    <a16:creationId xmlns:a16="http://schemas.microsoft.com/office/drawing/2014/main" id="{F73717F8-A3DF-D960-C696-058E8111845C}"/>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353" name="Straight Connector 352">
                <a:extLst>
                  <a:ext uri="{FF2B5EF4-FFF2-40B4-BE49-F238E27FC236}">
                    <a16:creationId xmlns:a16="http://schemas.microsoft.com/office/drawing/2014/main" id="{F6BFDBA3-E6FE-8293-EDCE-2C718D2AAB32}"/>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54" name="Group 353">
              <a:extLst>
                <a:ext uri="{FF2B5EF4-FFF2-40B4-BE49-F238E27FC236}">
                  <a16:creationId xmlns:a16="http://schemas.microsoft.com/office/drawing/2014/main" id="{88C69977-31C6-F181-4CB0-56877007E539}"/>
                </a:ext>
              </a:extLst>
            </p:cNvPr>
            <p:cNvGrpSpPr/>
            <p:nvPr/>
          </p:nvGrpSpPr>
          <p:grpSpPr>
            <a:xfrm>
              <a:off x="8377357" y="2600118"/>
              <a:ext cx="112780" cy="112780"/>
              <a:chOff x="2194621" y="2452686"/>
              <a:chExt cx="112780" cy="112780"/>
            </a:xfrm>
          </p:grpSpPr>
          <p:cxnSp>
            <p:nvCxnSpPr>
              <p:cNvPr id="355" name="Straight Connector 354">
                <a:extLst>
                  <a:ext uri="{FF2B5EF4-FFF2-40B4-BE49-F238E27FC236}">
                    <a16:creationId xmlns:a16="http://schemas.microsoft.com/office/drawing/2014/main" id="{2A23599D-F358-4867-D3ED-0FA1CB0B3A11}"/>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356" name="Straight Connector 355">
                <a:extLst>
                  <a:ext uri="{FF2B5EF4-FFF2-40B4-BE49-F238E27FC236}">
                    <a16:creationId xmlns:a16="http://schemas.microsoft.com/office/drawing/2014/main" id="{0C199CD2-6842-75EB-8D23-D51F1968BCA6}"/>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57" name="Group 356">
              <a:extLst>
                <a:ext uri="{FF2B5EF4-FFF2-40B4-BE49-F238E27FC236}">
                  <a16:creationId xmlns:a16="http://schemas.microsoft.com/office/drawing/2014/main" id="{ACA43F90-9CA5-2C1C-87FA-E793693107DB}"/>
                </a:ext>
              </a:extLst>
            </p:cNvPr>
            <p:cNvGrpSpPr/>
            <p:nvPr/>
          </p:nvGrpSpPr>
          <p:grpSpPr>
            <a:xfrm>
              <a:off x="7071743" y="2179503"/>
              <a:ext cx="112780" cy="112780"/>
              <a:chOff x="2194621" y="2452686"/>
              <a:chExt cx="112780" cy="112780"/>
            </a:xfrm>
          </p:grpSpPr>
          <p:cxnSp>
            <p:nvCxnSpPr>
              <p:cNvPr id="358" name="Straight Connector 357">
                <a:extLst>
                  <a:ext uri="{FF2B5EF4-FFF2-40B4-BE49-F238E27FC236}">
                    <a16:creationId xmlns:a16="http://schemas.microsoft.com/office/drawing/2014/main" id="{5BF2145E-8571-ABA2-FC02-C72907236739}"/>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359" name="Straight Connector 358">
                <a:extLst>
                  <a:ext uri="{FF2B5EF4-FFF2-40B4-BE49-F238E27FC236}">
                    <a16:creationId xmlns:a16="http://schemas.microsoft.com/office/drawing/2014/main" id="{FA8503C4-E81F-B3DE-D303-98F105B22E97}"/>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60" name="Group 359">
              <a:extLst>
                <a:ext uri="{FF2B5EF4-FFF2-40B4-BE49-F238E27FC236}">
                  <a16:creationId xmlns:a16="http://schemas.microsoft.com/office/drawing/2014/main" id="{F953AC0D-B0E6-A2C1-DB7C-7E185F19D2D4}"/>
                </a:ext>
              </a:extLst>
            </p:cNvPr>
            <p:cNvGrpSpPr/>
            <p:nvPr/>
          </p:nvGrpSpPr>
          <p:grpSpPr>
            <a:xfrm>
              <a:off x="7153987" y="2214647"/>
              <a:ext cx="112780" cy="112780"/>
              <a:chOff x="2194621" y="2452686"/>
              <a:chExt cx="112780" cy="112780"/>
            </a:xfrm>
          </p:grpSpPr>
          <p:cxnSp>
            <p:nvCxnSpPr>
              <p:cNvPr id="361" name="Straight Connector 360">
                <a:extLst>
                  <a:ext uri="{FF2B5EF4-FFF2-40B4-BE49-F238E27FC236}">
                    <a16:creationId xmlns:a16="http://schemas.microsoft.com/office/drawing/2014/main" id="{FC490F89-B841-0F4C-DCA7-69F780959A25}"/>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362" name="Straight Connector 361">
                <a:extLst>
                  <a:ext uri="{FF2B5EF4-FFF2-40B4-BE49-F238E27FC236}">
                    <a16:creationId xmlns:a16="http://schemas.microsoft.com/office/drawing/2014/main" id="{96A4737C-0AA9-B2CA-2729-706B42037D54}"/>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63" name="Group 362">
              <a:extLst>
                <a:ext uri="{FF2B5EF4-FFF2-40B4-BE49-F238E27FC236}">
                  <a16:creationId xmlns:a16="http://schemas.microsoft.com/office/drawing/2014/main" id="{8308B631-FE5B-AC82-2840-A3825E98B635}"/>
                </a:ext>
              </a:extLst>
            </p:cNvPr>
            <p:cNvGrpSpPr/>
            <p:nvPr/>
          </p:nvGrpSpPr>
          <p:grpSpPr>
            <a:xfrm>
              <a:off x="7218372" y="2244527"/>
              <a:ext cx="112780" cy="112780"/>
              <a:chOff x="2194621" y="2452686"/>
              <a:chExt cx="112780" cy="112780"/>
            </a:xfrm>
          </p:grpSpPr>
          <p:cxnSp>
            <p:nvCxnSpPr>
              <p:cNvPr id="364" name="Straight Connector 363">
                <a:extLst>
                  <a:ext uri="{FF2B5EF4-FFF2-40B4-BE49-F238E27FC236}">
                    <a16:creationId xmlns:a16="http://schemas.microsoft.com/office/drawing/2014/main" id="{7DA1B43F-9D5A-B5BE-B2F7-9C697660C840}"/>
                  </a:ext>
                </a:extLst>
              </p:cNvPr>
              <p:cNvCxnSpPr>
                <a:cxnSpLocks/>
              </p:cNvCxnSpPr>
              <p:nvPr/>
            </p:nvCxnSpPr>
            <p:spPr bwMode="auto">
              <a:xfrm>
                <a:off x="2251011" y="2452686"/>
                <a:ext cx="0" cy="112780"/>
              </a:xfrm>
              <a:prstGeom prst="line">
                <a:avLst/>
              </a:prstGeom>
              <a:noFill/>
              <a:ln w="28575" cap="flat" cmpd="sng" algn="ctr">
                <a:solidFill>
                  <a:schemeClr val="accent3"/>
                </a:solidFill>
                <a:prstDash val="solid"/>
                <a:round/>
                <a:headEnd type="none" w="med" len="med"/>
                <a:tailEnd type="none" w="med" len="med"/>
              </a:ln>
              <a:effectLst/>
            </p:spPr>
          </p:cxnSp>
          <p:cxnSp>
            <p:nvCxnSpPr>
              <p:cNvPr id="365" name="Straight Connector 364">
                <a:extLst>
                  <a:ext uri="{FF2B5EF4-FFF2-40B4-BE49-F238E27FC236}">
                    <a16:creationId xmlns:a16="http://schemas.microsoft.com/office/drawing/2014/main" id="{1AE65C23-47BA-96F9-C1C9-9C6A6D6799C7}"/>
                  </a:ext>
                </a:extLst>
              </p:cNvPr>
              <p:cNvCxnSpPr>
                <a:cxnSpLocks/>
              </p:cNvCxnSpPr>
              <p:nvPr/>
            </p:nvCxnSpPr>
            <p:spPr bwMode="auto">
              <a:xfrm rot="16200000" flipV="1">
                <a:off x="2251011" y="2452687"/>
                <a:ext cx="0" cy="112780"/>
              </a:xfrm>
              <a:prstGeom prst="line">
                <a:avLst/>
              </a:prstGeom>
              <a:noFill/>
              <a:ln w="28575" cap="flat" cmpd="sng" algn="ctr">
                <a:solidFill>
                  <a:schemeClr val="accent3"/>
                </a:solidFill>
                <a:prstDash val="solid"/>
                <a:round/>
                <a:headEnd type="none" w="med" len="med"/>
                <a:tailEnd type="none" w="med" len="med"/>
              </a:ln>
              <a:effectLst/>
            </p:spPr>
          </p:cxnSp>
        </p:grpSp>
      </p:grpSp>
      <p:grpSp>
        <p:nvGrpSpPr>
          <p:cNvPr id="164" name="Group 163">
            <a:extLst>
              <a:ext uri="{FF2B5EF4-FFF2-40B4-BE49-F238E27FC236}">
                <a16:creationId xmlns:a16="http://schemas.microsoft.com/office/drawing/2014/main" id="{AB432C14-98BB-46FA-7292-DBC2372C4F59}"/>
              </a:ext>
            </a:extLst>
          </p:cNvPr>
          <p:cNvGrpSpPr/>
          <p:nvPr/>
        </p:nvGrpSpPr>
        <p:grpSpPr>
          <a:xfrm>
            <a:off x="6920145" y="2254702"/>
            <a:ext cx="4430691" cy="1503996"/>
            <a:chOff x="6702425" y="2124075"/>
            <a:chExt cx="4430691" cy="1503996"/>
          </a:xfrm>
        </p:grpSpPr>
        <p:sp>
          <p:nvSpPr>
            <p:cNvPr id="131" name="Freeform: Shape 130">
              <a:extLst>
                <a:ext uri="{FF2B5EF4-FFF2-40B4-BE49-F238E27FC236}">
                  <a16:creationId xmlns:a16="http://schemas.microsoft.com/office/drawing/2014/main" id="{FB47BBC0-E417-3856-1969-E5ECD114E4E1}"/>
                </a:ext>
              </a:extLst>
            </p:cNvPr>
            <p:cNvSpPr/>
            <p:nvPr/>
          </p:nvSpPr>
          <p:spPr bwMode="auto">
            <a:xfrm>
              <a:off x="6702425" y="2124075"/>
              <a:ext cx="4391025" cy="1438275"/>
            </a:xfrm>
            <a:custGeom>
              <a:avLst/>
              <a:gdLst>
                <a:gd name="connsiteX0" fmla="*/ 4391025 w 4391025"/>
                <a:gd name="connsiteY0" fmla="*/ 1438275 h 1438275"/>
                <a:gd name="connsiteX1" fmla="*/ 4073525 w 4391025"/>
                <a:gd name="connsiteY1" fmla="*/ 1438275 h 1438275"/>
                <a:gd name="connsiteX2" fmla="*/ 4073525 w 4391025"/>
                <a:gd name="connsiteY2" fmla="*/ 1374775 h 1438275"/>
                <a:gd name="connsiteX3" fmla="*/ 4060825 w 4391025"/>
                <a:gd name="connsiteY3" fmla="*/ 1374775 h 1438275"/>
                <a:gd name="connsiteX4" fmla="*/ 4060825 w 4391025"/>
                <a:gd name="connsiteY4" fmla="*/ 1330325 h 1438275"/>
                <a:gd name="connsiteX5" fmla="*/ 4032250 w 4391025"/>
                <a:gd name="connsiteY5" fmla="*/ 1330325 h 1438275"/>
                <a:gd name="connsiteX6" fmla="*/ 4032250 w 4391025"/>
                <a:gd name="connsiteY6" fmla="*/ 1266825 h 1438275"/>
                <a:gd name="connsiteX7" fmla="*/ 3683000 w 4391025"/>
                <a:gd name="connsiteY7" fmla="*/ 1266825 h 1438275"/>
                <a:gd name="connsiteX8" fmla="*/ 3683000 w 4391025"/>
                <a:gd name="connsiteY8" fmla="*/ 1216025 h 1438275"/>
                <a:gd name="connsiteX9" fmla="*/ 3302000 w 4391025"/>
                <a:gd name="connsiteY9" fmla="*/ 1216025 h 1438275"/>
                <a:gd name="connsiteX10" fmla="*/ 3302000 w 4391025"/>
                <a:gd name="connsiteY10" fmla="*/ 1181100 h 1438275"/>
                <a:gd name="connsiteX11" fmla="*/ 3267075 w 4391025"/>
                <a:gd name="connsiteY11" fmla="*/ 1181100 h 1438275"/>
                <a:gd name="connsiteX12" fmla="*/ 3267075 w 4391025"/>
                <a:gd name="connsiteY12" fmla="*/ 1181100 h 1438275"/>
                <a:gd name="connsiteX13" fmla="*/ 3267075 w 4391025"/>
                <a:gd name="connsiteY13" fmla="*/ 1158875 h 1438275"/>
                <a:gd name="connsiteX14" fmla="*/ 3235325 w 4391025"/>
                <a:gd name="connsiteY14" fmla="*/ 1158875 h 1438275"/>
                <a:gd name="connsiteX15" fmla="*/ 3235325 w 4391025"/>
                <a:gd name="connsiteY15" fmla="*/ 1139825 h 1438275"/>
                <a:gd name="connsiteX16" fmla="*/ 3209925 w 4391025"/>
                <a:gd name="connsiteY16" fmla="*/ 1139825 h 1438275"/>
                <a:gd name="connsiteX17" fmla="*/ 3209925 w 4391025"/>
                <a:gd name="connsiteY17" fmla="*/ 1108075 h 1438275"/>
                <a:gd name="connsiteX18" fmla="*/ 3136900 w 4391025"/>
                <a:gd name="connsiteY18" fmla="*/ 1108075 h 1438275"/>
                <a:gd name="connsiteX19" fmla="*/ 3136900 w 4391025"/>
                <a:gd name="connsiteY19" fmla="*/ 1079500 h 1438275"/>
                <a:gd name="connsiteX20" fmla="*/ 2860675 w 4391025"/>
                <a:gd name="connsiteY20" fmla="*/ 1079500 h 1438275"/>
                <a:gd name="connsiteX21" fmla="*/ 2860675 w 4391025"/>
                <a:gd name="connsiteY21" fmla="*/ 1047750 h 1438275"/>
                <a:gd name="connsiteX22" fmla="*/ 2825750 w 4391025"/>
                <a:gd name="connsiteY22" fmla="*/ 1047750 h 1438275"/>
                <a:gd name="connsiteX23" fmla="*/ 2825750 w 4391025"/>
                <a:gd name="connsiteY23" fmla="*/ 1028700 h 1438275"/>
                <a:gd name="connsiteX24" fmla="*/ 2787650 w 4391025"/>
                <a:gd name="connsiteY24" fmla="*/ 1028700 h 1438275"/>
                <a:gd name="connsiteX25" fmla="*/ 2787650 w 4391025"/>
                <a:gd name="connsiteY25" fmla="*/ 1009650 h 1438275"/>
                <a:gd name="connsiteX26" fmla="*/ 2660650 w 4391025"/>
                <a:gd name="connsiteY26" fmla="*/ 1009650 h 1438275"/>
                <a:gd name="connsiteX27" fmla="*/ 2660650 w 4391025"/>
                <a:gd name="connsiteY27" fmla="*/ 974725 h 1438275"/>
                <a:gd name="connsiteX28" fmla="*/ 2647950 w 4391025"/>
                <a:gd name="connsiteY28" fmla="*/ 987425 h 1438275"/>
                <a:gd name="connsiteX29" fmla="*/ 2647950 w 4391025"/>
                <a:gd name="connsiteY29" fmla="*/ 949325 h 1438275"/>
                <a:gd name="connsiteX30" fmla="*/ 2603500 w 4391025"/>
                <a:gd name="connsiteY30" fmla="*/ 949325 h 1438275"/>
                <a:gd name="connsiteX31" fmla="*/ 2603500 w 4391025"/>
                <a:gd name="connsiteY31" fmla="*/ 917575 h 1438275"/>
                <a:gd name="connsiteX32" fmla="*/ 2549525 w 4391025"/>
                <a:gd name="connsiteY32" fmla="*/ 917575 h 1438275"/>
                <a:gd name="connsiteX33" fmla="*/ 2549525 w 4391025"/>
                <a:gd name="connsiteY33" fmla="*/ 892175 h 1438275"/>
                <a:gd name="connsiteX34" fmla="*/ 2473325 w 4391025"/>
                <a:gd name="connsiteY34" fmla="*/ 892175 h 1438275"/>
                <a:gd name="connsiteX35" fmla="*/ 2473325 w 4391025"/>
                <a:gd name="connsiteY35" fmla="*/ 850900 h 1438275"/>
                <a:gd name="connsiteX36" fmla="*/ 2381250 w 4391025"/>
                <a:gd name="connsiteY36" fmla="*/ 850900 h 1438275"/>
                <a:gd name="connsiteX37" fmla="*/ 2381250 w 4391025"/>
                <a:gd name="connsiteY37" fmla="*/ 815975 h 1438275"/>
                <a:gd name="connsiteX38" fmla="*/ 2352675 w 4391025"/>
                <a:gd name="connsiteY38" fmla="*/ 815975 h 1438275"/>
                <a:gd name="connsiteX39" fmla="*/ 2352675 w 4391025"/>
                <a:gd name="connsiteY39" fmla="*/ 784225 h 1438275"/>
                <a:gd name="connsiteX40" fmla="*/ 2336800 w 4391025"/>
                <a:gd name="connsiteY40" fmla="*/ 784225 h 1438275"/>
                <a:gd name="connsiteX41" fmla="*/ 2336800 w 4391025"/>
                <a:gd name="connsiteY41" fmla="*/ 755650 h 1438275"/>
                <a:gd name="connsiteX42" fmla="*/ 2222500 w 4391025"/>
                <a:gd name="connsiteY42" fmla="*/ 755650 h 1438275"/>
                <a:gd name="connsiteX43" fmla="*/ 2222500 w 4391025"/>
                <a:gd name="connsiteY43" fmla="*/ 730250 h 1438275"/>
                <a:gd name="connsiteX44" fmla="*/ 2200275 w 4391025"/>
                <a:gd name="connsiteY44" fmla="*/ 730250 h 1438275"/>
                <a:gd name="connsiteX45" fmla="*/ 2200275 w 4391025"/>
                <a:gd name="connsiteY45" fmla="*/ 701675 h 1438275"/>
                <a:gd name="connsiteX46" fmla="*/ 2016125 w 4391025"/>
                <a:gd name="connsiteY46" fmla="*/ 701675 h 1438275"/>
                <a:gd name="connsiteX47" fmla="*/ 2016125 w 4391025"/>
                <a:gd name="connsiteY47" fmla="*/ 657225 h 1438275"/>
                <a:gd name="connsiteX48" fmla="*/ 1924050 w 4391025"/>
                <a:gd name="connsiteY48" fmla="*/ 657225 h 1438275"/>
                <a:gd name="connsiteX49" fmla="*/ 1924050 w 4391025"/>
                <a:gd name="connsiteY49" fmla="*/ 641350 h 1438275"/>
                <a:gd name="connsiteX50" fmla="*/ 1762125 w 4391025"/>
                <a:gd name="connsiteY50" fmla="*/ 641350 h 1438275"/>
                <a:gd name="connsiteX51" fmla="*/ 1762125 w 4391025"/>
                <a:gd name="connsiteY51" fmla="*/ 581025 h 1438275"/>
                <a:gd name="connsiteX52" fmla="*/ 1673225 w 4391025"/>
                <a:gd name="connsiteY52" fmla="*/ 581025 h 1438275"/>
                <a:gd name="connsiteX53" fmla="*/ 1673225 w 4391025"/>
                <a:gd name="connsiteY53" fmla="*/ 536575 h 1438275"/>
                <a:gd name="connsiteX54" fmla="*/ 1625600 w 4391025"/>
                <a:gd name="connsiteY54" fmla="*/ 536575 h 1438275"/>
                <a:gd name="connsiteX55" fmla="*/ 1625600 w 4391025"/>
                <a:gd name="connsiteY55" fmla="*/ 492125 h 1438275"/>
                <a:gd name="connsiteX56" fmla="*/ 1431925 w 4391025"/>
                <a:gd name="connsiteY56" fmla="*/ 492125 h 1438275"/>
                <a:gd name="connsiteX57" fmla="*/ 1431925 w 4391025"/>
                <a:gd name="connsiteY57" fmla="*/ 438150 h 1438275"/>
                <a:gd name="connsiteX58" fmla="*/ 1241425 w 4391025"/>
                <a:gd name="connsiteY58" fmla="*/ 438150 h 1438275"/>
                <a:gd name="connsiteX59" fmla="*/ 1241425 w 4391025"/>
                <a:gd name="connsiteY59" fmla="*/ 438150 h 1438275"/>
                <a:gd name="connsiteX60" fmla="*/ 1241425 w 4391025"/>
                <a:gd name="connsiteY60" fmla="*/ 412750 h 1438275"/>
                <a:gd name="connsiteX61" fmla="*/ 1193800 w 4391025"/>
                <a:gd name="connsiteY61" fmla="*/ 412750 h 1438275"/>
                <a:gd name="connsiteX62" fmla="*/ 1193800 w 4391025"/>
                <a:gd name="connsiteY62" fmla="*/ 374650 h 1438275"/>
                <a:gd name="connsiteX63" fmla="*/ 1193800 w 4391025"/>
                <a:gd name="connsiteY63" fmla="*/ 374650 h 1438275"/>
                <a:gd name="connsiteX64" fmla="*/ 1171575 w 4391025"/>
                <a:gd name="connsiteY64" fmla="*/ 352425 h 1438275"/>
                <a:gd name="connsiteX65" fmla="*/ 1136650 w 4391025"/>
                <a:gd name="connsiteY65" fmla="*/ 352425 h 1438275"/>
                <a:gd name="connsiteX66" fmla="*/ 1136650 w 4391025"/>
                <a:gd name="connsiteY66" fmla="*/ 304800 h 1438275"/>
                <a:gd name="connsiteX67" fmla="*/ 892175 w 4391025"/>
                <a:gd name="connsiteY67" fmla="*/ 304800 h 1438275"/>
                <a:gd name="connsiteX68" fmla="*/ 892175 w 4391025"/>
                <a:gd name="connsiteY68" fmla="*/ 257175 h 1438275"/>
                <a:gd name="connsiteX69" fmla="*/ 781050 w 4391025"/>
                <a:gd name="connsiteY69" fmla="*/ 257175 h 1438275"/>
                <a:gd name="connsiteX70" fmla="*/ 781050 w 4391025"/>
                <a:gd name="connsiteY70" fmla="*/ 222250 h 1438275"/>
                <a:gd name="connsiteX71" fmla="*/ 708025 w 4391025"/>
                <a:gd name="connsiteY71" fmla="*/ 222250 h 1438275"/>
                <a:gd name="connsiteX72" fmla="*/ 708025 w 4391025"/>
                <a:gd name="connsiteY72" fmla="*/ 190500 h 1438275"/>
                <a:gd name="connsiteX73" fmla="*/ 552450 w 4391025"/>
                <a:gd name="connsiteY73" fmla="*/ 190500 h 1438275"/>
                <a:gd name="connsiteX74" fmla="*/ 552450 w 4391025"/>
                <a:gd name="connsiteY74" fmla="*/ 161925 h 1438275"/>
                <a:gd name="connsiteX75" fmla="*/ 495300 w 4391025"/>
                <a:gd name="connsiteY75" fmla="*/ 161925 h 1438275"/>
                <a:gd name="connsiteX76" fmla="*/ 454025 w 4391025"/>
                <a:gd name="connsiteY76" fmla="*/ 161925 h 1438275"/>
                <a:gd name="connsiteX77" fmla="*/ 454025 w 4391025"/>
                <a:gd name="connsiteY77" fmla="*/ 127000 h 1438275"/>
                <a:gd name="connsiteX78" fmla="*/ 323850 w 4391025"/>
                <a:gd name="connsiteY78" fmla="*/ 127000 h 1438275"/>
                <a:gd name="connsiteX79" fmla="*/ 323850 w 4391025"/>
                <a:gd name="connsiteY79" fmla="*/ 88900 h 1438275"/>
                <a:gd name="connsiteX80" fmla="*/ 247650 w 4391025"/>
                <a:gd name="connsiteY80" fmla="*/ 88900 h 1438275"/>
                <a:gd name="connsiteX81" fmla="*/ 247650 w 4391025"/>
                <a:gd name="connsiteY81" fmla="*/ 0 h 1438275"/>
                <a:gd name="connsiteX82" fmla="*/ 0 w 4391025"/>
                <a:gd name="connsiteY82" fmla="*/ 0 h 1438275"/>
                <a:gd name="connsiteX0" fmla="*/ 4391025 w 4391025"/>
                <a:gd name="connsiteY0" fmla="*/ 1438275 h 1438275"/>
                <a:gd name="connsiteX1" fmla="*/ 4073525 w 4391025"/>
                <a:gd name="connsiteY1" fmla="*/ 1438275 h 1438275"/>
                <a:gd name="connsiteX2" fmla="*/ 4073525 w 4391025"/>
                <a:gd name="connsiteY2" fmla="*/ 1374775 h 1438275"/>
                <a:gd name="connsiteX3" fmla="*/ 4060825 w 4391025"/>
                <a:gd name="connsiteY3" fmla="*/ 1374775 h 1438275"/>
                <a:gd name="connsiteX4" fmla="*/ 4060825 w 4391025"/>
                <a:gd name="connsiteY4" fmla="*/ 1330325 h 1438275"/>
                <a:gd name="connsiteX5" fmla="*/ 4032250 w 4391025"/>
                <a:gd name="connsiteY5" fmla="*/ 1330325 h 1438275"/>
                <a:gd name="connsiteX6" fmla="*/ 4032250 w 4391025"/>
                <a:gd name="connsiteY6" fmla="*/ 1266825 h 1438275"/>
                <a:gd name="connsiteX7" fmla="*/ 3683000 w 4391025"/>
                <a:gd name="connsiteY7" fmla="*/ 1266825 h 1438275"/>
                <a:gd name="connsiteX8" fmla="*/ 3683000 w 4391025"/>
                <a:gd name="connsiteY8" fmla="*/ 1216025 h 1438275"/>
                <a:gd name="connsiteX9" fmla="*/ 3302000 w 4391025"/>
                <a:gd name="connsiteY9" fmla="*/ 1216025 h 1438275"/>
                <a:gd name="connsiteX10" fmla="*/ 3302000 w 4391025"/>
                <a:gd name="connsiteY10" fmla="*/ 1181100 h 1438275"/>
                <a:gd name="connsiteX11" fmla="*/ 3267075 w 4391025"/>
                <a:gd name="connsiteY11" fmla="*/ 1181100 h 1438275"/>
                <a:gd name="connsiteX12" fmla="*/ 3267075 w 4391025"/>
                <a:gd name="connsiteY12" fmla="*/ 1181100 h 1438275"/>
                <a:gd name="connsiteX13" fmla="*/ 3267075 w 4391025"/>
                <a:gd name="connsiteY13" fmla="*/ 1158875 h 1438275"/>
                <a:gd name="connsiteX14" fmla="*/ 3235325 w 4391025"/>
                <a:gd name="connsiteY14" fmla="*/ 1158875 h 1438275"/>
                <a:gd name="connsiteX15" fmla="*/ 3235325 w 4391025"/>
                <a:gd name="connsiteY15" fmla="*/ 1139825 h 1438275"/>
                <a:gd name="connsiteX16" fmla="*/ 3209925 w 4391025"/>
                <a:gd name="connsiteY16" fmla="*/ 1139825 h 1438275"/>
                <a:gd name="connsiteX17" fmla="*/ 3209925 w 4391025"/>
                <a:gd name="connsiteY17" fmla="*/ 1108075 h 1438275"/>
                <a:gd name="connsiteX18" fmla="*/ 3136900 w 4391025"/>
                <a:gd name="connsiteY18" fmla="*/ 1108075 h 1438275"/>
                <a:gd name="connsiteX19" fmla="*/ 3136900 w 4391025"/>
                <a:gd name="connsiteY19" fmla="*/ 1079500 h 1438275"/>
                <a:gd name="connsiteX20" fmla="*/ 2860675 w 4391025"/>
                <a:gd name="connsiteY20" fmla="*/ 1079500 h 1438275"/>
                <a:gd name="connsiteX21" fmla="*/ 2860675 w 4391025"/>
                <a:gd name="connsiteY21" fmla="*/ 1047750 h 1438275"/>
                <a:gd name="connsiteX22" fmla="*/ 2825750 w 4391025"/>
                <a:gd name="connsiteY22" fmla="*/ 1047750 h 1438275"/>
                <a:gd name="connsiteX23" fmla="*/ 2825750 w 4391025"/>
                <a:gd name="connsiteY23" fmla="*/ 1028700 h 1438275"/>
                <a:gd name="connsiteX24" fmla="*/ 2787650 w 4391025"/>
                <a:gd name="connsiteY24" fmla="*/ 1028700 h 1438275"/>
                <a:gd name="connsiteX25" fmla="*/ 2787650 w 4391025"/>
                <a:gd name="connsiteY25" fmla="*/ 1009650 h 1438275"/>
                <a:gd name="connsiteX26" fmla="*/ 2660650 w 4391025"/>
                <a:gd name="connsiteY26" fmla="*/ 1009650 h 1438275"/>
                <a:gd name="connsiteX27" fmla="*/ 2660650 w 4391025"/>
                <a:gd name="connsiteY27" fmla="*/ 974725 h 1438275"/>
                <a:gd name="connsiteX28" fmla="*/ 2647950 w 4391025"/>
                <a:gd name="connsiteY28" fmla="*/ 987425 h 1438275"/>
                <a:gd name="connsiteX29" fmla="*/ 2647950 w 4391025"/>
                <a:gd name="connsiteY29" fmla="*/ 949325 h 1438275"/>
                <a:gd name="connsiteX30" fmla="*/ 2603500 w 4391025"/>
                <a:gd name="connsiteY30" fmla="*/ 949325 h 1438275"/>
                <a:gd name="connsiteX31" fmla="*/ 2603500 w 4391025"/>
                <a:gd name="connsiteY31" fmla="*/ 917575 h 1438275"/>
                <a:gd name="connsiteX32" fmla="*/ 2549525 w 4391025"/>
                <a:gd name="connsiteY32" fmla="*/ 917575 h 1438275"/>
                <a:gd name="connsiteX33" fmla="*/ 2549525 w 4391025"/>
                <a:gd name="connsiteY33" fmla="*/ 892175 h 1438275"/>
                <a:gd name="connsiteX34" fmla="*/ 2473325 w 4391025"/>
                <a:gd name="connsiteY34" fmla="*/ 892175 h 1438275"/>
                <a:gd name="connsiteX35" fmla="*/ 2473325 w 4391025"/>
                <a:gd name="connsiteY35" fmla="*/ 850900 h 1438275"/>
                <a:gd name="connsiteX36" fmla="*/ 2381250 w 4391025"/>
                <a:gd name="connsiteY36" fmla="*/ 850900 h 1438275"/>
                <a:gd name="connsiteX37" fmla="*/ 2381250 w 4391025"/>
                <a:gd name="connsiteY37" fmla="*/ 815975 h 1438275"/>
                <a:gd name="connsiteX38" fmla="*/ 2352675 w 4391025"/>
                <a:gd name="connsiteY38" fmla="*/ 815975 h 1438275"/>
                <a:gd name="connsiteX39" fmla="*/ 2352675 w 4391025"/>
                <a:gd name="connsiteY39" fmla="*/ 784225 h 1438275"/>
                <a:gd name="connsiteX40" fmla="*/ 2336800 w 4391025"/>
                <a:gd name="connsiteY40" fmla="*/ 784225 h 1438275"/>
                <a:gd name="connsiteX41" fmla="*/ 2336800 w 4391025"/>
                <a:gd name="connsiteY41" fmla="*/ 755650 h 1438275"/>
                <a:gd name="connsiteX42" fmla="*/ 2222500 w 4391025"/>
                <a:gd name="connsiteY42" fmla="*/ 755650 h 1438275"/>
                <a:gd name="connsiteX43" fmla="*/ 2222500 w 4391025"/>
                <a:gd name="connsiteY43" fmla="*/ 730250 h 1438275"/>
                <a:gd name="connsiteX44" fmla="*/ 2200275 w 4391025"/>
                <a:gd name="connsiteY44" fmla="*/ 730250 h 1438275"/>
                <a:gd name="connsiteX45" fmla="*/ 2200275 w 4391025"/>
                <a:gd name="connsiteY45" fmla="*/ 701675 h 1438275"/>
                <a:gd name="connsiteX46" fmla="*/ 2016125 w 4391025"/>
                <a:gd name="connsiteY46" fmla="*/ 701675 h 1438275"/>
                <a:gd name="connsiteX47" fmla="*/ 2016125 w 4391025"/>
                <a:gd name="connsiteY47" fmla="*/ 657225 h 1438275"/>
                <a:gd name="connsiteX48" fmla="*/ 1924050 w 4391025"/>
                <a:gd name="connsiteY48" fmla="*/ 657225 h 1438275"/>
                <a:gd name="connsiteX49" fmla="*/ 1924050 w 4391025"/>
                <a:gd name="connsiteY49" fmla="*/ 641350 h 1438275"/>
                <a:gd name="connsiteX50" fmla="*/ 1762125 w 4391025"/>
                <a:gd name="connsiteY50" fmla="*/ 641350 h 1438275"/>
                <a:gd name="connsiteX51" fmla="*/ 1762125 w 4391025"/>
                <a:gd name="connsiteY51" fmla="*/ 581025 h 1438275"/>
                <a:gd name="connsiteX52" fmla="*/ 1673225 w 4391025"/>
                <a:gd name="connsiteY52" fmla="*/ 581025 h 1438275"/>
                <a:gd name="connsiteX53" fmla="*/ 1673225 w 4391025"/>
                <a:gd name="connsiteY53" fmla="*/ 536575 h 1438275"/>
                <a:gd name="connsiteX54" fmla="*/ 1625600 w 4391025"/>
                <a:gd name="connsiteY54" fmla="*/ 536575 h 1438275"/>
                <a:gd name="connsiteX55" fmla="*/ 1625600 w 4391025"/>
                <a:gd name="connsiteY55" fmla="*/ 492125 h 1438275"/>
                <a:gd name="connsiteX56" fmla="*/ 1431925 w 4391025"/>
                <a:gd name="connsiteY56" fmla="*/ 492125 h 1438275"/>
                <a:gd name="connsiteX57" fmla="*/ 1431925 w 4391025"/>
                <a:gd name="connsiteY57" fmla="*/ 438150 h 1438275"/>
                <a:gd name="connsiteX58" fmla="*/ 1241425 w 4391025"/>
                <a:gd name="connsiteY58" fmla="*/ 438150 h 1438275"/>
                <a:gd name="connsiteX59" fmla="*/ 1241425 w 4391025"/>
                <a:gd name="connsiteY59" fmla="*/ 438150 h 1438275"/>
                <a:gd name="connsiteX60" fmla="*/ 1241425 w 4391025"/>
                <a:gd name="connsiteY60" fmla="*/ 412750 h 1438275"/>
                <a:gd name="connsiteX61" fmla="*/ 1193800 w 4391025"/>
                <a:gd name="connsiteY61" fmla="*/ 412750 h 1438275"/>
                <a:gd name="connsiteX62" fmla="*/ 1193800 w 4391025"/>
                <a:gd name="connsiteY62" fmla="*/ 374650 h 1438275"/>
                <a:gd name="connsiteX63" fmla="*/ 1193800 w 4391025"/>
                <a:gd name="connsiteY63" fmla="*/ 374650 h 1438275"/>
                <a:gd name="connsiteX64" fmla="*/ 1171575 w 4391025"/>
                <a:gd name="connsiteY64" fmla="*/ 352425 h 1438275"/>
                <a:gd name="connsiteX65" fmla="*/ 1136650 w 4391025"/>
                <a:gd name="connsiteY65" fmla="*/ 352425 h 1438275"/>
                <a:gd name="connsiteX66" fmla="*/ 1136650 w 4391025"/>
                <a:gd name="connsiteY66" fmla="*/ 304800 h 1438275"/>
                <a:gd name="connsiteX67" fmla="*/ 892175 w 4391025"/>
                <a:gd name="connsiteY67" fmla="*/ 304800 h 1438275"/>
                <a:gd name="connsiteX68" fmla="*/ 892175 w 4391025"/>
                <a:gd name="connsiteY68" fmla="*/ 257175 h 1438275"/>
                <a:gd name="connsiteX69" fmla="*/ 781050 w 4391025"/>
                <a:gd name="connsiteY69" fmla="*/ 257175 h 1438275"/>
                <a:gd name="connsiteX70" fmla="*/ 781050 w 4391025"/>
                <a:gd name="connsiteY70" fmla="*/ 222250 h 1438275"/>
                <a:gd name="connsiteX71" fmla="*/ 708025 w 4391025"/>
                <a:gd name="connsiteY71" fmla="*/ 222250 h 1438275"/>
                <a:gd name="connsiteX72" fmla="*/ 708025 w 4391025"/>
                <a:gd name="connsiteY72" fmla="*/ 190500 h 1438275"/>
                <a:gd name="connsiteX73" fmla="*/ 552450 w 4391025"/>
                <a:gd name="connsiteY73" fmla="*/ 190500 h 1438275"/>
                <a:gd name="connsiteX74" fmla="*/ 552450 w 4391025"/>
                <a:gd name="connsiteY74" fmla="*/ 161925 h 1438275"/>
                <a:gd name="connsiteX75" fmla="*/ 495300 w 4391025"/>
                <a:gd name="connsiteY75" fmla="*/ 161925 h 1438275"/>
                <a:gd name="connsiteX76" fmla="*/ 454025 w 4391025"/>
                <a:gd name="connsiteY76" fmla="*/ 161925 h 1438275"/>
                <a:gd name="connsiteX77" fmla="*/ 454025 w 4391025"/>
                <a:gd name="connsiteY77" fmla="*/ 127000 h 1438275"/>
                <a:gd name="connsiteX78" fmla="*/ 323850 w 4391025"/>
                <a:gd name="connsiteY78" fmla="*/ 127000 h 1438275"/>
                <a:gd name="connsiteX79" fmla="*/ 323850 w 4391025"/>
                <a:gd name="connsiteY79" fmla="*/ 88900 h 1438275"/>
                <a:gd name="connsiteX80" fmla="*/ 247650 w 4391025"/>
                <a:gd name="connsiteY80" fmla="*/ 88900 h 1438275"/>
                <a:gd name="connsiteX81" fmla="*/ 174625 w 4391025"/>
                <a:gd name="connsiteY81" fmla="*/ 12700 h 1438275"/>
                <a:gd name="connsiteX82" fmla="*/ 0 w 4391025"/>
                <a:gd name="connsiteY82" fmla="*/ 0 h 1438275"/>
                <a:gd name="connsiteX0" fmla="*/ 4391025 w 4391025"/>
                <a:gd name="connsiteY0" fmla="*/ 1438275 h 1438275"/>
                <a:gd name="connsiteX1" fmla="*/ 4073525 w 4391025"/>
                <a:gd name="connsiteY1" fmla="*/ 1438275 h 1438275"/>
                <a:gd name="connsiteX2" fmla="*/ 4073525 w 4391025"/>
                <a:gd name="connsiteY2" fmla="*/ 1374775 h 1438275"/>
                <a:gd name="connsiteX3" fmla="*/ 4060825 w 4391025"/>
                <a:gd name="connsiteY3" fmla="*/ 1374775 h 1438275"/>
                <a:gd name="connsiteX4" fmla="*/ 4060825 w 4391025"/>
                <a:gd name="connsiteY4" fmla="*/ 1330325 h 1438275"/>
                <a:gd name="connsiteX5" fmla="*/ 4032250 w 4391025"/>
                <a:gd name="connsiteY5" fmla="*/ 1330325 h 1438275"/>
                <a:gd name="connsiteX6" fmla="*/ 4032250 w 4391025"/>
                <a:gd name="connsiteY6" fmla="*/ 1266825 h 1438275"/>
                <a:gd name="connsiteX7" fmla="*/ 3683000 w 4391025"/>
                <a:gd name="connsiteY7" fmla="*/ 1266825 h 1438275"/>
                <a:gd name="connsiteX8" fmla="*/ 3683000 w 4391025"/>
                <a:gd name="connsiteY8" fmla="*/ 1216025 h 1438275"/>
                <a:gd name="connsiteX9" fmla="*/ 3302000 w 4391025"/>
                <a:gd name="connsiteY9" fmla="*/ 1216025 h 1438275"/>
                <a:gd name="connsiteX10" fmla="*/ 3302000 w 4391025"/>
                <a:gd name="connsiteY10" fmla="*/ 1181100 h 1438275"/>
                <a:gd name="connsiteX11" fmla="*/ 3267075 w 4391025"/>
                <a:gd name="connsiteY11" fmla="*/ 1181100 h 1438275"/>
                <a:gd name="connsiteX12" fmla="*/ 3267075 w 4391025"/>
                <a:gd name="connsiteY12" fmla="*/ 1181100 h 1438275"/>
                <a:gd name="connsiteX13" fmla="*/ 3267075 w 4391025"/>
                <a:gd name="connsiteY13" fmla="*/ 1158875 h 1438275"/>
                <a:gd name="connsiteX14" fmla="*/ 3235325 w 4391025"/>
                <a:gd name="connsiteY14" fmla="*/ 1158875 h 1438275"/>
                <a:gd name="connsiteX15" fmla="*/ 3235325 w 4391025"/>
                <a:gd name="connsiteY15" fmla="*/ 1139825 h 1438275"/>
                <a:gd name="connsiteX16" fmla="*/ 3209925 w 4391025"/>
                <a:gd name="connsiteY16" fmla="*/ 1139825 h 1438275"/>
                <a:gd name="connsiteX17" fmla="*/ 3209925 w 4391025"/>
                <a:gd name="connsiteY17" fmla="*/ 1108075 h 1438275"/>
                <a:gd name="connsiteX18" fmla="*/ 3136900 w 4391025"/>
                <a:gd name="connsiteY18" fmla="*/ 1108075 h 1438275"/>
                <a:gd name="connsiteX19" fmla="*/ 3136900 w 4391025"/>
                <a:gd name="connsiteY19" fmla="*/ 1079500 h 1438275"/>
                <a:gd name="connsiteX20" fmla="*/ 2860675 w 4391025"/>
                <a:gd name="connsiteY20" fmla="*/ 1079500 h 1438275"/>
                <a:gd name="connsiteX21" fmla="*/ 2860675 w 4391025"/>
                <a:gd name="connsiteY21" fmla="*/ 1047750 h 1438275"/>
                <a:gd name="connsiteX22" fmla="*/ 2825750 w 4391025"/>
                <a:gd name="connsiteY22" fmla="*/ 1047750 h 1438275"/>
                <a:gd name="connsiteX23" fmla="*/ 2825750 w 4391025"/>
                <a:gd name="connsiteY23" fmla="*/ 1028700 h 1438275"/>
                <a:gd name="connsiteX24" fmla="*/ 2787650 w 4391025"/>
                <a:gd name="connsiteY24" fmla="*/ 1028700 h 1438275"/>
                <a:gd name="connsiteX25" fmla="*/ 2787650 w 4391025"/>
                <a:gd name="connsiteY25" fmla="*/ 1009650 h 1438275"/>
                <a:gd name="connsiteX26" fmla="*/ 2660650 w 4391025"/>
                <a:gd name="connsiteY26" fmla="*/ 1009650 h 1438275"/>
                <a:gd name="connsiteX27" fmla="*/ 2660650 w 4391025"/>
                <a:gd name="connsiteY27" fmla="*/ 974725 h 1438275"/>
                <a:gd name="connsiteX28" fmla="*/ 2647950 w 4391025"/>
                <a:gd name="connsiteY28" fmla="*/ 987425 h 1438275"/>
                <a:gd name="connsiteX29" fmla="*/ 2647950 w 4391025"/>
                <a:gd name="connsiteY29" fmla="*/ 949325 h 1438275"/>
                <a:gd name="connsiteX30" fmla="*/ 2603500 w 4391025"/>
                <a:gd name="connsiteY30" fmla="*/ 949325 h 1438275"/>
                <a:gd name="connsiteX31" fmla="*/ 2603500 w 4391025"/>
                <a:gd name="connsiteY31" fmla="*/ 917575 h 1438275"/>
                <a:gd name="connsiteX32" fmla="*/ 2549525 w 4391025"/>
                <a:gd name="connsiteY32" fmla="*/ 917575 h 1438275"/>
                <a:gd name="connsiteX33" fmla="*/ 2549525 w 4391025"/>
                <a:gd name="connsiteY33" fmla="*/ 892175 h 1438275"/>
                <a:gd name="connsiteX34" fmla="*/ 2473325 w 4391025"/>
                <a:gd name="connsiteY34" fmla="*/ 892175 h 1438275"/>
                <a:gd name="connsiteX35" fmla="*/ 2473325 w 4391025"/>
                <a:gd name="connsiteY35" fmla="*/ 850900 h 1438275"/>
                <a:gd name="connsiteX36" fmla="*/ 2381250 w 4391025"/>
                <a:gd name="connsiteY36" fmla="*/ 850900 h 1438275"/>
                <a:gd name="connsiteX37" fmla="*/ 2381250 w 4391025"/>
                <a:gd name="connsiteY37" fmla="*/ 815975 h 1438275"/>
                <a:gd name="connsiteX38" fmla="*/ 2352675 w 4391025"/>
                <a:gd name="connsiteY38" fmla="*/ 815975 h 1438275"/>
                <a:gd name="connsiteX39" fmla="*/ 2352675 w 4391025"/>
                <a:gd name="connsiteY39" fmla="*/ 784225 h 1438275"/>
                <a:gd name="connsiteX40" fmla="*/ 2336800 w 4391025"/>
                <a:gd name="connsiteY40" fmla="*/ 784225 h 1438275"/>
                <a:gd name="connsiteX41" fmla="*/ 2336800 w 4391025"/>
                <a:gd name="connsiteY41" fmla="*/ 755650 h 1438275"/>
                <a:gd name="connsiteX42" fmla="*/ 2222500 w 4391025"/>
                <a:gd name="connsiteY42" fmla="*/ 755650 h 1438275"/>
                <a:gd name="connsiteX43" fmla="*/ 2222500 w 4391025"/>
                <a:gd name="connsiteY43" fmla="*/ 730250 h 1438275"/>
                <a:gd name="connsiteX44" fmla="*/ 2200275 w 4391025"/>
                <a:gd name="connsiteY44" fmla="*/ 730250 h 1438275"/>
                <a:gd name="connsiteX45" fmla="*/ 2200275 w 4391025"/>
                <a:gd name="connsiteY45" fmla="*/ 701675 h 1438275"/>
                <a:gd name="connsiteX46" fmla="*/ 2016125 w 4391025"/>
                <a:gd name="connsiteY46" fmla="*/ 701675 h 1438275"/>
                <a:gd name="connsiteX47" fmla="*/ 2016125 w 4391025"/>
                <a:gd name="connsiteY47" fmla="*/ 657225 h 1438275"/>
                <a:gd name="connsiteX48" fmla="*/ 1924050 w 4391025"/>
                <a:gd name="connsiteY48" fmla="*/ 657225 h 1438275"/>
                <a:gd name="connsiteX49" fmla="*/ 1924050 w 4391025"/>
                <a:gd name="connsiteY49" fmla="*/ 641350 h 1438275"/>
                <a:gd name="connsiteX50" fmla="*/ 1762125 w 4391025"/>
                <a:gd name="connsiteY50" fmla="*/ 641350 h 1438275"/>
                <a:gd name="connsiteX51" fmla="*/ 1762125 w 4391025"/>
                <a:gd name="connsiteY51" fmla="*/ 581025 h 1438275"/>
                <a:gd name="connsiteX52" fmla="*/ 1673225 w 4391025"/>
                <a:gd name="connsiteY52" fmla="*/ 581025 h 1438275"/>
                <a:gd name="connsiteX53" fmla="*/ 1673225 w 4391025"/>
                <a:gd name="connsiteY53" fmla="*/ 536575 h 1438275"/>
                <a:gd name="connsiteX54" fmla="*/ 1625600 w 4391025"/>
                <a:gd name="connsiteY54" fmla="*/ 536575 h 1438275"/>
                <a:gd name="connsiteX55" fmla="*/ 1625600 w 4391025"/>
                <a:gd name="connsiteY55" fmla="*/ 492125 h 1438275"/>
                <a:gd name="connsiteX56" fmla="*/ 1431925 w 4391025"/>
                <a:gd name="connsiteY56" fmla="*/ 492125 h 1438275"/>
                <a:gd name="connsiteX57" fmla="*/ 1431925 w 4391025"/>
                <a:gd name="connsiteY57" fmla="*/ 438150 h 1438275"/>
                <a:gd name="connsiteX58" fmla="*/ 1241425 w 4391025"/>
                <a:gd name="connsiteY58" fmla="*/ 438150 h 1438275"/>
                <a:gd name="connsiteX59" fmla="*/ 1241425 w 4391025"/>
                <a:gd name="connsiteY59" fmla="*/ 438150 h 1438275"/>
                <a:gd name="connsiteX60" fmla="*/ 1241425 w 4391025"/>
                <a:gd name="connsiteY60" fmla="*/ 412750 h 1438275"/>
                <a:gd name="connsiteX61" fmla="*/ 1193800 w 4391025"/>
                <a:gd name="connsiteY61" fmla="*/ 412750 h 1438275"/>
                <a:gd name="connsiteX62" fmla="*/ 1193800 w 4391025"/>
                <a:gd name="connsiteY62" fmla="*/ 374650 h 1438275"/>
                <a:gd name="connsiteX63" fmla="*/ 1193800 w 4391025"/>
                <a:gd name="connsiteY63" fmla="*/ 374650 h 1438275"/>
                <a:gd name="connsiteX64" fmla="*/ 1171575 w 4391025"/>
                <a:gd name="connsiteY64" fmla="*/ 352425 h 1438275"/>
                <a:gd name="connsiteX65" fmla="*/ 1136650 w 4391025"/>
                <a:gd name="connsiteY65" fmla="*/ 352425 h 1438275"/>
                <a:gd name="connsiteX66" fmla="*/ 1136650 w 4391025"/>
                <a:gd name="connsiteY66" fmla="*/ 304800 h 1438275"/>
                <a:gd name="connsiteX67" fmla="*/ 892175 w 4391025"/>
                <a:gd name="connsiteY67" fmla="*/ 304800 h 1438275"/>
                <a:gd name="connsiteX68" fmla="*/ 892175 w 4391025"/>
                <a:gd name="connsiteY68" fmla="*/ 257175 h 1438275"/>
                <a:gd name="connsiteX69" fmla="*/ 781050 w 4391025"/>
                <a:gd name="connsiteY69" fmla="*/ 257175 h 1438275"/>
                <a:gd name="connsiteX70" fmla="*/ 781050 w 4391025"/>
                <a:gd name="connsiteY70" fmla="*/ 222250 h 1438275"/>
                <a:gd name="connsiteX71" fmla="*/ 708025 w 4391025"/>
                <a:gd name="connsiteY71" fmla="*/ 222250 h 1438275"/>
                <a:gd name="connsiteX72" fmla="*/ 708025 w 4391025"/>
                <a:gd name="connsiteY72" fmla="*/ 190500 h 1438275"/>
                <a:gd name="connsiteX73" fmla="*/ 552450 w 4391025"/>
                <a:gd name="connsiteY73" fmla="*/ 190500 h 1438275"/>
                <a:gd name="connsiteX74" fmla="*/ 552450 w 4391025"/>
                <a:gd name="connsiteY74" fmla="*/ 161925 h 1438275"/>
                <a:gd name="connsiteX75" fmla="*/ 495300 w 4391025"/>
                <a:gd name="connsiteY75" fmla="*/ 161925 h 1438275"/>
                <a:gd name="connsiteX76" fmla="*/ 454025 w 4391025"/>
                <a:gd name="connsiteY76" fmla="*/ 161925 h 1438275"/>
                <a:gd name="connsiteX77" fmla="*/ 454025 w 4391025"/>
                <a:gd name="connsiteY77" fmla="*/ 127000 h 1438275"/>
                <a:gd name="connsiteX78" fmla="*/ 323850 w 4391025"/>
                <a:gd name="connsiteY78" fmla="*/ 127000 h 1438275"/>
                <a:gd name="connsiteX79" fmla="*/ 323850 w 4391025"/>
                <a:gd name="connsiteY79" fmla="*/ 88900 h 1438275"/>
                <a:gd name="connsiteX80" fmla="*/ 165100 w 4391025"/>
                <a:gd name="connsiteY80" fmla="*/ 50800 h 1438275"/>
                <a:gd name="connsiteX81" fmla="*/ 174625 w 4391025"/>
                <a:gd name="connsiteY81" fmla="*/ 12700 h 1438275"/>
                <a:gd name="connsiteX82" fmla="*/ 0 w 4391025"/>
                <a:gd name="connsiteY82" fmla="*/ 0 h 1438275"/>
                <a:gd name="connsiteX0" fmla="*/ 4391025 w 4391025"/>
                <a:gd name="connsiteY0" fmla="*/ 1438275 h 1438275"/>
                <a:gd name="connsiteX1" fmla="*/ 4073525 w 4391025"/>
                <a:gd name="connsiteY1" fmla="*/ 1438275 h 1438275"/>
                <a:gd name="connsiteX2" fmla="*/ 4073525 w 4391025"/>
                <a:gd name="connsiteY2" fmla="*/ 1374775 h 1438275"/>
                <a:gd name="connsiteX3" fmla="*/ 4060825 w 4391025"/>
                <a:gd name="connsiteY3" fmla="*/ 1374775 h 1438275"/>
                <a:gd name="connsiteX4" fmla="*/ 4060825 w 4391025"/>
                <a:gd name="connsiteY4" fmla="*/ 1330325 h 1438275"/>
                <a:gd name="connsiteX5" fmla="*/ 4032250 w 4391025"/>
                <a:gd name="connsiteY5" fmla="*/ 1330325 h 1438275"/>
                <a:gd name="connsiteX6" fmla="*/ 4032250 w 4391025"/>
                <a:gd name="connsiteY6" fmla="*/ 1266825 h 1438275"/>
                <a:gd name="connsiteX7" fmla="*/ 3683000 w 4391025"/>
                <a:gd name="connsiteY7" fmla="*/ 1266825 h 1438275"/>
                <a:gd name="connsiteX8" fmla="*/ 3683000 w 4391025"/>
                <a:gd name="connsiteY8" fmla="*/ 1216025 h 1438275"/>
                <a:gd name="connsiteX9" fmla="*/ 3302000 w 4391025"/>
                <a:gd name="connsiteY9" fmla="*/ 1216025 h 1438275"/>
                <a:gd name="connsiteX10" fmla="*/ 3302000 w 4391025"/>
                <a:gd name="connsiteY10" fmla="*/ 1181100 h 1438275"/>
                <a:gd name="connsiteX11" fmla="*/ 3267075 w 4391025"/>
                <a:gd name="connsiteY11" fmla="*/ 1181100 h 1438275"/>
                <a:gd name="connsiteX12" fmla="*/ 3267075 w 4391025"/>
                <a:gd name="connsiteY12" fmla="*/ 1181100 h 1438275"/>
                <a:gd name="connsiteX13" fmla="*/ 3267075 w 4391025"/>
                <a:gd name="connsiteY13" fmla="*/ 1158875 h 1438275"/>
                <a:gd name="connsiteX14" fmla="*/ 3235325 w 4391025"/>
                <a:gd name="connsiteY14" fmla="*/ 1158875 h 1438275"/>
                <a:gd name="connsiteX15" fmla="*/ 3235325 w 4391025"/>
                <a:gd name="connsiteY15" fmla="*/ 1139825 h 1438275"/>
                <a:gd name="connsiteX16" fmla="*/ 3209925 w 4391025"/>
                <a:gd name="connsiteY16" fmla="*/ 1139825 h 1438275"/>
                <a:gd name="connsiteX17" fmla="*/ 3209925 w 4391025"/>
                <a:gd name="connsiteY17" fmla="*/ 1108075 h 1438275"/>
                <a:gd name="connsiteX18" fmla="*/ 3136900 w 4391025"/>
                <a:gd name="connsiteY18" fmla="*/ 1108075 h 1438275"/>
                <a:gd name="connsiteX19" fmla="*/ 3136900 w 4391025"/>
                <a:gd name="connsiteY19" fmla="*/ 1079500 h 1438275"/>
                <a:gd name="connsiteX20" fmla="*/ 2860675 w 4391025"/>
                <a:gd name="connsiteY20" fmla="*/ 1079500 h 1438275"/>
                <a:gd name="connsiteX21" fmla="*/ 2860675 w 4391025"/>
                <a:gd name="connsiteY21" fmla="*/ 1047750 h 1438275"/>
                <a:gd name="connsiteX22" fmla="*/ 2825750 w 4391025"/>
                <a:gd name="connsiteY22" fmla="*/ 1047750 h 1438275"/>
                <a:gd name="connsiteX23" fmla="*/ 2825750 w 4391025"/>
                <a:gd name="connsiteY23" fmla="*/ 1028700 h 1438275"/>
                <a:gd name="connsiteX24" fmla="*/ 2787650 w 4391025"/>
                <a:gd name="connsiteY24" fmla="*/ 1028700 h 1438275"/>
                <a:gd name="connsiteX25" fmla="*/ 2787650 w 4391025"/>
                <a:gd name="connsiteY25" fmla="*/ 1009650 h 1438275"/>
                <a:gd name="connsiteX26" fmla="*/ 2660650 w 4391025"/>
                <a:gd name="connsiteY26" fmla="*/ 1009650 h 1438275"/>
                <a:gd name="connsiteX27" fmla="*/ 2660650 w 4391025"/>
                <a:gd name="connsiteY27" fmla="*/ 974725 h 1438275"/>
                <a:gd name="connsiteX28" fmla="*/ 2647950 w 4391025"/>
                <a:gd name="connsiteY28" fmla="*/ 987425 h 1438275"/>
                <a:gd name="connsiteX29" fmla="*/ 2647950 w 4391025"/>
                <a:gd name="connsiteY29" fmla="*/ 949325 h 1438275"/>
                <a:gd name="connsiteX30" fmla="*/ 2603500 w 4391025"/>
                <a:gd name="connsiteY30" fmla="*/ 949325 h 1438275"/>
                <a:gd name="connsiteX31" fmla="*/ 2603500 w 4391025"/>
                <a:gd name="connsiteY31" fmla="*/ 917575 h 1438275"/>
                <a:gd name="connsiteX32" fmla="*/ 2549525 w 4391025"/>
                <a:gd name="connsiteY32" fmla="*/ 917575 h 1438275"/>
                <a:gd name="connsiteX33" fmla="*/ 2549525 w 4391025"/>
                <a:gd name="connsiteY33" fmla="*/ 892175 h 1438275"/>
                <a:gd name="connsiteX34" fmla="*/ 2473325 w 4391025"/>
                <a:gd name="connsiteY34" fmla="*/ 892175 h 1438275"/>
                <a:gd name="connsiteX35" fmla="*/ 2473325 w 4391025"/>
                <a:gd name="connsiteY35" fmla="*/ 850900 h 1438275"/>
                <a:gd name="connsiteX36" fmla="*/ 2381250 w 4391025"/>
                <a:gd name="connsiteY36" fmla="*/ 850900 h 1438275"/>
                <a:gd name="connsiteX37" fmla="*/ 2381250 w 4391025"/>
                <a:gd name="connsiteY37" fmla="*/ 815975 h 1438275"/>
                <a:gd name="connsiteX38" fmla="*/ 2352675 w 4391025"/>
                <a:gd name="connsiteY38" fmla="*/ 815975 h 1438275"/>
                <a:gd name="connsiteX39" fmla="*/ 2352675 w 4391025"/>
                <a:gd name="connsiteY39" fmla="*/ 784225 h 1438275"/>
                <a:gd name="connsiteX40" fmla="*/ 2336800 w 4391025"/>
                <a:gd name="connsiteY40" fmla="*/ 784225 h 1438275"/>
                <a:gd name="connsiteX41" fmla="*/ 2336800 w 4391025"/>
                <a:gd name="connsiteY41" fmla="*/ 755650 h 1438275"/>
                <a:gd name="connsiteX42" fmla="*/ 2222500 w 4391025"/>
                <a:gd name="connsiteY42" fmla="*/ 755650 h 1438275"/>
                <a:gd name="connsiteX43" fmla="*/ 2222500 w 4391025"/>
                <a:gd name="connsiteY43" fmla="*/ 730250 h 1438275"/>
                <a:gd name="connsiteX44" fmla="*/ 2200275 w 4391025"/>
                <a:gd name="connsiteY44" fmla="*/ 730250 h 1438275"/>
                <a:gd name="connsiteX45" fmla="*/ 2200275 w 4391025"/>
                <a:gd name="connsiteY45" fmla="*/ 701675 h 1438275"/>
                <a:gd name="connsiteX46" fmla="*/ 2016125 w 4391025"/>
                <a:gd name="connsiteY46" fmla="*/ 701675 h 1438275"/>
                <a:gd name="connsiteX47" fmla="*/ 2016125 w 4391025"/>
                <a:gd name="connsiteY47" fmla="*/ 657225 h 1438275"/>
                <a:gd name="connsiteX48" fmla="*/ 1924050 w 4391025"/>
                <a:gd name="connsiteY48" fmla="*/ 657225 h 1438275"/>
                <a:gd name="connsiteX49" fmla="*/ 1924050 w 4391025"/>
                <a:gd name="connsiteY49" fmla="*/ 641350 h 1438275"/>
                <a:gd name="connsiteX50" fmla="*/ 1762125 w 4391025"/>
                <a:gd name="connsiteY50" fmla="*/ 641350 h 1438275"/>
                <a:gd name="connsiteX51" fmla="*/ 1762125 w 4391025"/>
                <a:gd name="connsiteY51" fmla="*/ 581025 h 1438275"/>
                <a:gd name="connsiteX52" fmla="*/ 1673225 w 4391025"/>
                <a:gd name="connsiteY52" fmla="*/ 581025 h 1438275"/>
                <a:gd name="connsiteX53" fmla="*/ 1673225 w 4391025"/>
                <a:gd name="connsiteY53" fmla="*/ 536575 h 1438275"/>
                <a:gd name="connsiteX54" fmla="*/ 1625600 w 4391025"/>
                <a:gd name="connsiteY54" fmla="*/ 536575 h 1438275"/>
                <a:gd name="connsiteX55" fmla="*/ 1625600 w 4391025"/>
                <a:gd name="connsiteY55" fmla="*/ 492125 h 1438275"/>
                <a:gd name="connsiteX56" fmla="*/ 1431925 w 4391025"/>
                <a:gd name="connsiteY56" fmla="*/ 492125 h 1438275"/>
                <a:gd name="connsiteX57" fmla="*/ 1431925 w 4391025"/>
                <a:gd name="connsiteY57" fmla="*/ 438150 h 1438275"/>
                <a:gd name="connsiteX58" fmla="*/ 1241425 w 4391025"/>
                <a:gd name="connsiteY58" fmla="*/ 438150 h 1438275"/>
                <a:gd name="connsiteX59" fmla="*/ 1241425 w 4391025"/>
                <a:gd name="connsiteY59" fmla="*/ 438150 h 1438275"/>
                <a:gd name="connsiteX60" fmla="*/ 1241425 w 4391025"/>
                <a:gd name="connsiteY60" fmla="*/ 412750 h 1438275"/>
                <a:gd name="connsiteX61" fmla="*/ 1193800 w 4391025"/>
                <a:gd name="connsiteY61" fmla="*/ 412750 h 1438275"/>
                <a:gd name="connsiteX62" fmla="*/ 1193800 w 4391025"/>
                <a:gd name="connsiteY62" fmla="*/ 374650 h 1438275"/>
                <a:gd name="connsiteX63" fmla="*/ 1193800 w 4391025"/>
                <a:gd name="connsiteY63" fmla="*/ 374650 h 1438275"/>
                <a:gd name="connsiteX64" fmla="*/ 1171575 w 4391025"/>
                <a:gd name="connsiteY64" fmla="*/ 352425 h 1438275"/>
                <a:gd name="connsiteX65" fmla="*/ 1136650 w 4391025"/>
                <a:gd name="connsiteY65" fmla="*/ 352425 h 1438275"/>
                <a:gd name="connsiteX66" fmla="*/ 1136650 w 4391025"/>
                <a:gd name="connsiteY66" fmla="*/ 304800 h 1438275"/>
                <a:gd name="connsiteX67" fmla="*/ 892175 w 4391025"/>
                <a:gd name="connsiteY67" fmla="*/ 304800 h 1438275"/>
                <a:gd name="connsiteX68" fmla="*/ 892175 w 4391025"/>
                <a:gd name="connsiteY68" fmla="*/ 257175 h 1438275"/>
                <a:gd name="connsiteX69" fmla="*/ 781050 w 4391025"/>
                <a:gd name="connsiteY69" fmla="*/ 257175 h 1438275"/>
                <a:gd name="connsiteX70" fmla="*/ 781050 w 4391025"/>
                <a:gd name="connsiteY70" fmla="*/ 222250 h 1438275"/>
                <a:gd name="connsiteX71" fmla="*/ 708025 w 4391025"/>
                <a:gd name="connsiteY71" fmla="*/ 222250 h 1438275"/>
                <a:gd name="connsiteX72" fmla="*/ 708025 w 4391025"/>
                <a:gd name="connsiteY72" fmla="*/ 190500 h 1438275"/>
                <a:gd name="connsiteX73" fmla="*/ 552450 w 4391025"/>
                <a:gd name="connsiteY73" fmla="*/ 190500 h 1438275"/>
                <a:gd name="connsiteX74" fmla="*/ 552450 w 4391025"/>
                <a:gd name="connsiteY74" fmla="*/ 161925 h 1438275"/>
                <a:gd name="connsiteX75" fmla="*/ 495300 w 4391025"/>
                <a:gd name="connsiteY75" fmla="*/ 161925 h 1438275"/>
                <a:gd name="connsiteX76" fmla="*/ 454025 w 4391025"/>
                <a:gd name="connsiteY76" fmla="*/ 161925 h 1438275"/>
                <a:gd name="connsiteX77" fmla="*/ 454025 w 4391025"/>
                <a:gd name="connsiteY77" fmla="*/ 127000 h 1438275"/>
                <a:gd name="connsiteX78" fmla="*/ 323850 w 4391025"/>
                <a:gd name="connsiteY78" fmla="*/ 127000 h 1438275"/>
                <a:gd name="connsiteX79" fmla="*/ 323850 w 4391025"/>
                <a:gd name="connsiteY79" fmla="*/ 88900 h 1438275"/>
                <a:gd name="connsiteX80" fmla="*/ 165100 w 4391025"/>
                <a:gd name="connsiteY80" fmla="*/ 50800 h 1438275"/>
                <a:gd name="connsiteX81" fmla="*/ 180975 w 4391025"/>
                <a:gd name="connsiteY81" fmla="*/ 3175 h 1438275"/>
                <a:gd name="connsiteX82" fmla="*/ 0 w 4391025"/>
                <a:gd name="connsiteY82" fmla="*/ 0 h 1438275"/>
                <a:gd name="connsiteX0" fmla="*/ 4391025 w 4391025"/>
                <a:gd name="connsiteY0" fmla="*/ 1438275 h 1438275"/>
                <a:gd name="connsiteX1" fmla="*/ 4073525 w 4391025"/>
                <a:gd name="connsiteY1" fmla="*/ 1438275 h 1438275"/>
                <a:gd name="connsiteX2" fmla="*/ 4073525 w 4391025"/>
                <a:gd name="connsiteY2" fmla="*/ 1374775 h 1438275"/>
                <a:gd name="connsiteX3" fmla="*/ 4060825 w 4391025"/>
                <a:gd name="connsiteY3" fmla="*/ 1374775 h 1438275"/>
                <a:gd name="connsiteX4" fmla="*/ 4060825 w 4391025"/>
                <a:gd name="connsiteY4" fmla="*/ 1330325 h 1438275"/>
                <a:gd name="connsiteX5" fmla="*/ 4032250 w 4391025"/>
                <a:gd name="connsiteY5" fmla="*/ 1330325 h 1438275"/>
                <a:gd name="connsiteX6" fmla="*/ 4032250 w 4391025"/>
                <a:gd name="connsiteY6" fmla="*/ 1266825 h 1438275"/>
                <a:gd name="connsiteX7" fmla="*/ 3683000 w 4391025"/>
                <a:gd name="connsiteY7" fmla="*/ 1266825 h 1438275"/>
                <a:gd name="connsiteX8" fmla="*/ 3683000 w 4391025"/>
                <a:gd name="connsiteY8" fmla="*/ 1216025 h 1438275"/>
                <a:gd name="connsiteX9" fmla="*/ 3302000 w 4391025"/>
                <a:gd name="connsiteY9" fmla="*/ 1216025 h 1438275"/>
                <a:gd name="connsiteX10" fmla="*/ 3302000 w 4391025"/>
                <a:gd name="connsiteY10" fmla="*/ 1181100 h 1438275"/>
                <a:gd name="connsiteX11" fmla="*/ 3267075 w 4391025"/>
                <a:gd name="connsiteY11" fmla="*/ 1181100 h 1438275"/>
                <a:gd name="connsiteX12" fmla="*/ 3267075 w 4391025"/>
                <a:gd name="connsiteY12" fmla="*/ 1181100 h 1438275"/>
                <a:gd name="connsiteX13" fmla="*/ 3267075 w 4391025"/>
                <a:gd name="connsiteY13" fmla="*/ 1158875 h 1438275"/>
                <a:gd name="connsiteX14" fmla="*/ 3235325 w 4391025"/>
                <a:gd name="connsiteY14" fmla="*/ 1158875 h 1438275"/>
                <a:gd name="connsiteX15" fmla="*/ 3235325 w 4391025"/>
                <a:gd name="connsiteY15" fmla="*/ 1139825 h 1438275"/>
                <a:gd name="connsiteX16" fmla="*/ 3209925 w 4391025"/>
                <a:gd name="connsiteY16" fmla="*/ 1139825 h 1438275"/>
                <a:gd name="connsiteX17" fmla="*/ 3209925 w 4391025"/>
                <a:gd name="connsiteY17" fmla="*/ 1108075 h 1438275"/>
                <a:gd name="connsiteX18" fmla="*/ 3136900 w 4391025"/>
                <a:gd name="connsiteY18" fmla="*/ 1108075 h 1438275"/>
                <a:gd name="connsiteX19" fmla="*/ 3136900 w 4391025"/>
                <a:gd name="connsiteY19" fmla="*/ 1079500 h 1438275"/>
                <a:gd name="connsiteX20" fmla="*/ 2860675 w 4391025"/>
                <a:gd name="connsiteY20" fmla="*/ 1079500 h 1438275"/>
                <a:gd name="connsiteX21" fmla="*/ 2860675 w 4391025"/>
                <a:gd name="connsiteY21" fmla="*/ 1047750 h 1438275"/>
                <a:gd name="connsiteX22" fmla="*/ 2825750 w 4391025"/>
                <a:gd name="connsiteY22" fmla="*/ 1047750 h 1438275"/>
                <a:gd name="connsiteX23" fmla="*/ 2825750 w 4391025"/>
                <a:gd name="connsiteY23" fmla="*/ 1028700 h 1438275"/>
                <a:gd name="connsiteX24" fmla="*/ 2787650 w 4391025"/>
                <a:gd name="connsiteY24" fmla="*/ 1028700 h 1438275"/>
                <a:gd name="connsiteX25" fmla="*/ 2787650 w 4391025"/>
                <a:gd name="connsiteY25" fmla="*/ 1009650 h 1438275"/>
                <a:gd name="connsiteX26" fmla="*/ 2660650 w 4391025"/>
                <a:gd name="connsiteY26" fmla="*/ 1009650 h 1438275"/>
                <a:gd name="connsiteX27" fmla="*/ 2660650 w 4391025"/>
                <a:gd name="connsiteY27" fmla="*/ 974725 h 1438275"/>
                <a:gd name="connsiteX28" fmla="*/ 2647950 w 4391025"/>
                <a:gd name="connsiteY28" fmla="*/ 987425 h 1438275"/>
                <a:gd name="connsiteX29" fmla="*/ 2647950 w 4391025"/>
                <a:gd name="connsiteY29" fmla="*/ 949325 h 1438275"/>
                <a:gd name="connsiteX30" fmla="*/ 2603500 w 4391025"/>
                <a:gd name="connsiteY30" fmla="*/ 949325 h 1438275"/>
                <a:gd name="connsiteX31" fmla="*/ 2603500 w 4391025"/>
                <a:gd name="connsiteY31" fmla="*/ 917575 h 1438275"/>
                <a:gd name="connsiteX32" fmla="*/ 2549525 w 4391025"/>
                <a:gd name="connsiteY32" fmla="*/ 917575 h 1438275"/>
                <a:gd name="connsiteX33" fmla="*/ 2549525 w 4391025"/>
                <a:gd name="connsiteY33" fmla="*/ 892175 h 1438275"/>
                <a:gd name="connsiteX34" fmla="*/ 2473325 w 4391025"/>
                <a:gd name="connsiteY34" fmla="*/ 892175 h 1438275"/>
                <a:gd name="connsiteX35" fmla="*/ 2473325 w 4391025"/>
                <a:gd name="connsiteY35" fmla="*/ 850900 h 1438275"/>
                <a:gd name="connsiteX36" fmla="*/ 2381250 w 4391025"/>
                <a:gd name="connsiteY36" fmla="*/ 850900 h 1438275"/>
                <a:gd name="connsiteX37" fmla="*/ 2381250 w 4391025"/>
                <a:gd name="connsiteY37" fmla="*/ 815975 h 1438275"/>
                <a:gd name="connsiteX38" fmla="*/ 2352675 w 4391025"/>
                <a:gd name="connsiteY38" fmla="*/ 815975 h 1438275"/>
                <a:gd name="connsiteX39" fmla="*/ 2352675 w 4391025"/>
                <a:gd name="connsiteY39" fmla="*/ 784225 h 1438275"/>
                <a:gd name="connsiteX40" fmla="*/ 2336800 w 4391025"/>
                <a:gd name="connsiteY40" fmla="*/ 784225 h 1438275"/>
                <a:gd name="connsiteX41" fmla="*/ 2336800 w 4391025"/>
                <a:gd name="connsiteY41" fmla="*/ 755650 h 1438275"/>
                <a:gd name="connsiteX42" fmla="*/ 2222500 w 4391025"/>
                <a:gd name="connsiteY42" fmla="*/ 755650 h 1438275"/>
                <a:gd name="connsiteX43" fmla="*/ 2222500 w 4391025"/>
                <a:gd name="connsiteY43" fmla="*/ 730250 h 1438275"/>
                <a:gd name="connsiteX44" fmla="*/ 2200275 w 4391025"/>
                <a:gd name="connsiteY44" fmla="*/ 730250 h 1438275"/>
                <a:gd name="connsiteX45" fmla="*/ 2200275 w 4391025"/>
                <a:gd name="connsiteY45" fmla="*/ 701675 h 1438275"/>
                <a:gd name="connsiteX46" fmla="*/ 2016125 w 4391025"/>
                <a:gd name="connsiteY46" fmla="*/ 701675 h 1438275"/>
                <a:gd name="connsiteX47" fmla="*/ 2016125 w 4391025"/>
                <a:gd name="connsiteY47" fmla="*/ 657225 h 1438275"/>
                <a:gd name="connsiteX48" fmla="*/ 1924050 w 4391025"/>
                <a:gd name="connsiteY48" fmla="*/ 657225 h 1438275"/>
                <a:gd name="connsiteX49" fmla="*/ 1924050 w 4391025"/>
                <a:gd name="connsiteY49" fmla="*/ 641350 h 1438275"/>
                <a:gd name="connsiteX50" fmla="*/ 1762125 w 4391025"/>
                <a:gd name="connsiteY50" fmla="*/ 641350 h 1438275"/>
                <a:gd name="connsiteX51" fmla="*/ 1762125 w 4391025"/>
                <a:gd name="connsiteY51" fmla="*/ 581025 h 1438275"/>
                <a:gd name="connsiteX52" fmla="*/ 1673225 w 4391025"/>
                <a:gd name="connsiteY52" fmla="*/ 581025 h 1438275"/>
                <a:gd name="connsiteX53" fmla="*/ 1673225 w 4391025"/>
                <a:gd name="connsiteY53" fmla="*/ 536575 h 1438275"/>
                <a:gd name="connsiteX54" fmla="*/ 1625600 w 4391025"/>
                <a:gd name="connsiteY54" fmla="*/ 536575 h 1438275"/>
                <a:gd name="connsiteX55" fmla="*/ 1625600 w 4391025"/>
                <a:gd name="connsiteY55" fmla="*/ 492125 h 1438275"/>
                <a:gd name="connsiteX56" fmla="*/ 1431925 w 4391025"/>
                <a:gd name="connsiteY56" fmla="*/ 492125 h 1438275"/>
                <a:gd name="connsiteX57" fmla="*/ 1431925 w 4391025"/>
                <a:gd name="connsiteY57" fmla="*/ 438150 h 1438275"/>
                <a:gd name="connsiteX58" fmla="*/ 1241425 w 4391025"/>
                <a:gd name="connsiteY58" fmla="*/ 438150 h 1438275"/>
                <a:gd name="connsiteX59" fmla="*/ 1241425 w 4391025"/>
                <a:gd name="connsiteY59" fmla="*/ 438150 h 1438275"/>
                <a:gd name="connsiteX60" fmla="*/ 1241425 w 4391025"/>
                <a:gd name="connsiteY60" fmla="*/ 412750 h 1438275"/>
                <a:gd name="connsiteX61" fmla="*/ 1193800 w 4391025"/>
                <a:gd name="connsiteY61" fmla="*/ 412750 h 1438275"/>
                <a:gd name="connsiteX62" fmla="*/ 1193800 w 4391025"/>
                <a:gd name="connsiteY62" fmla="*/ 374650 h 1438275"/>
                <a:gd name="connsiteX63" fmla="*/ 1193800 w 4391025"/>
                <a:gd name="connsiteY63" fmla="*/ 374650 h 1438275"/>
                <a:gd name="connsiteX64" fmla="*/ 1171575 w 4391025"/>
                <a:gd name="connsiteY64" fmla="*/ 352425 h 1438275"/>
                <a:gd name="connsiteX65" fmla="*/ 1136650 w 4391025"/>
                <a:gd name="connsiteY65" fmla="*/ 352425 h 1438275"/>
                <a:gd name="connsiteX66" fmla="*/ 1136650 w 4391025"/>
                <a:gd name="connsiteY66" fmla="*/ 304800 h 1438275"/>
                <a:gd name="connsiteX67" fmla="*/ 892175 w 4391025"/>
                <a:gd name="connsiteY67" fmla="*/ 304800 h 1438275"/>
                <a:gd name="connsiteX68" fmla="*/ 892175 w 4391025"/>
                <a:gd name="connsiteY68" fmla="*/ 257175 h 1438275"/>
                <a:gd name="connsiteX69" fmla="*/ 781050 w 4391025"/>
                <a:gd name="connsiteY69" fmla="*/ 257175 h 1438275"/>
                <a:gd name="connsiteX70" fmla="*/ 781050 w 4391025"/>
                <a:gd name="connsiteY70" fmla="*/ 222250 h 1438275"/>
                <a:gd name="connsiteX71" fmla="*/ 708025 w 4391025"/>
                <a:gd name="connsiteY71" fmla="*/ 222250 h 1438275"/>
                <a:gd name="connsiteX72" fmla="*/ 708025 w 4391025"/>
                <a:gd name="connsiteY72" fmla="*/ 190500 h 1438275"/>
                <a:gd name="connsiteX73" fmla="*/ 552450 w 4391025"/>
                <a:gd name="connsiteY73" fmla="*/ 190500 h 1438275"/>
                <a:gd name="connsiteX74" fmla="*/ 552450 w 4391025"/>
                <a:gd name="connsiteY74" fmla="*/ 161925 h 1438275"/>
                <a:gd name="connsiteX75" fmla="*/ 495300 w 4391025"/>
                <a:gd name="connsiteY75" fmla="*/ 161925 h 1438275"/>
                <a:gd name="connsiteX76" fmla="*/ 454025 w 4391025"/>
                <a:gd name="connsiteY76" fmla="*/ 161925 h 1438275"/>
                <a:gd name="connsiteX77" fmla="*/ 454025 w 4391025"/>
                <a:gd name="connsiteY77" fmla="*/ 127000 h 1438275"/>
                <a:gd name="connsiteX78" fmla="*/ 323850 w 4391025"/>
                <a:gd name="connsiteY78" fmla="*/ 127000 h 1438275"/>
                <a:gd name="connsiteX79" fmla="*/ 323850 w 4391025"/>
                <a:gd name="connsiteY79" fmla="*/ 88900 h 1438275"/>
                <a:gd name="connsiteX80" fmla="*/ 174625 w 4391025"/>
                <a:gd name="connsiteY80" fmla="*/ 50800 h 1438275"/>
                <a:gd name="connsiteX81" fmla="*/ 180975 w 4391025"/>
                <a:gd name="connsiteY81" fmla="*/ 3175 h 1438275"/>
                <a:gd name="connsiteX82" fmla="*/ 0 w 4391025"/>
                <a:gd name="connsiteY82" fmla="*/ 0 h 1438275"/>
                <a:gd name="connsiteX0" fmla="*/ 4391025 w 4391025"/>
                <a:gd name="connsiteY0" fmla="*/ 1438275 h 1438275"/>
                <a:gd name="connsiteX1" fmla="*/ 4073525 w 4391025"/>
                <a:gd name="connsiteY1" fmla="*/ 1438275 h 1438275"/>
                <a:gd name="connsiteX2" fmla="*/ 4073525 w 4391025"/>
                <a:gd name="connsiteY2" fmla="*/ 1374775 h 1438275"/>
                <a:gd name="connsiteX3" fmla="*/ 4060825 w 4391025"/>
                <a:gd name="connsiteY3" fmla="*/ 1374775 h 1438275"/>
                <a:gd name="connsiteX4" fmla="*/ 4060825 w 4391025"/>
                <a:gd name="connsiteY4" fmla="*/ 1330325 h 1438275"/>
                <a:gd name="connsiteX5" fmla="*/ 4032250 w 4391025"/>
                <a:gd name="connsiteY5" fmla="*/ 1330325 h 1438275"/>
                <a:gd name="connsiteX6" fmla="*/ 4032250 w 4391025"/>
                <a:gd name="connsiteY6" fmla="*/ 1266825 h 1438275"/>
                <a:gd name="connsiteX7" fmla="*/ 3683000 w 4391025"/>
                <a:gd name="connsiteY7" fmla="*/ 1266825 h 1438275"/>
                <a:gd name="connsiteX8" fmla="*/ 3683000 w 4391025"/>
                <a:gd name="connsiteY8" fmla="*/ 1216025 h 1438275"/>
                <a:gd name="connsiteX9" fmla="*/ 3302000 w 4391025"/>
                <a:gd name="connsiteY9" fmla="*/ 1216025 h 1438275"/>
                <a:gd name="connsiteX10" fmla="*/ 3302000 w 4391025"/>
                <a:gd name="connsiteY10" fmla="*/ 1181100 h 1438275"/>
                <a:gd name="connsiteX11" fmla="*/ 3267075 w 4391025"/>
                <a:gd name="connsiteY11" fmla="*/ 1181100 h 1438275"/>
                <a:gd name="connsiteX12" fmla="*/ 3267075 w 4391025"/>
                <a:gd name="connsiteY12" fmla="*/ 1181100 h 1438275"/>
                <a:gd name="connsiteX13" fmla="*/ 3267075 w 4391025"/>
                <a:gd name="connsiteY13" fmla="*/ 1158875 h 1438275"/>
                <a:gd name="connsiteX14" fmla="*/ 3235325 w 4391025"/>
                <a:gd name="connsiteY14" fmla="*/ 1158875 h 1438275"/>
                <a:gd name="connsiteX15" fmla="*/ 3235325 w 4391025"/>
                <a:gd name="connsiteY15" fmla="*/ 1139825 h 1438275"/>
                <a:gd name="connsiteX16" fmla="*/ 3209925 w 4391025"/>
                <a:gd name="connsiteY16" fmla="*/ 1139825 h 1438275"/>
                <a:gd name="connsiteX17" fmla="*/ 3209925 w 4391025"/>
                <a:gd name="connsiteY17" fmla="*/ 1108075 h 1438275"/>
                <a:gd name="connsiteX18" fmla="*/ 3136900 w 4391025"/>
                <a:gd name="connsiteY18" fmla="*/ 1108075 h 1438275"/>
                <a:gd name="connsiteX19" fmla="*/ 3136900 w 4391025"/>
                <a:gd name="connsiteY19" fmla="*/ 1079500 h 1438275"/>
                <a:gd name="connsiteX20" fmla="*/ 2860675 w 4391025"/>
                <a:gd name="connsiteY20" fmla="*/ 1079500 h 1438275"/>
                <a:gd name="connsiteX21" fmla="*/ 2860675 w 4391025"/>
                <a:gd name="connsiteY21" fmla="*/ 1047750 h 1438275"/>
                <a:gd name="connsiteX22" fmla="*/ 2825750 w 4391025"/>
                <a:gd name="connsiteY22" fmla="*/ 1047750 h 1438275"/>
                <a:gd name="connsiteX23" fmla="*/ 2825750 w 4391025"/>
                <a:gd name="connsiteY23" fmla="*/ 1028700 h 1438275"/>
                <a:gd name="connsiteX24" fmla="*/ 2787650 w 4391025"/>
                <a:gd name="connsiteY24" fmla="*/ 1028700 h 1438275"/>
                <a:gd name="connsiteX25" fmla="*/ 2787650 w 4391025"/>
                <a:gd name="connsiteY25" fmla="*/ 1009650 h 1438275"/>
                <a:gd name="connsiteX26" fmla="*/ 2660650 w 4391025"/>
                <a:gd name="connsiteY26" fmla="*/ 1009650 h 1438275"/>
                <a:gd name="connsiteX27" fmla="*/ 2660650 w 4391025"/>
                <a:gd name="connsiteY27" fmla="*/ 974725 h 1438275"/>
                <a:gd name="connsiteX28" fmla="*/ 2647950 w 4391025"/>
                <a:gd name="connsiteY28" fmla="*/ 987425 h 1438275"/>
                <a:gd name="connsiteX29" fmla="*/ 2647950 w 4391025"/>
                <a:gd name="connsiteY29" fmla="*/ 949325 h 1438275"/>
                <a:gd name="connsiteX30" fmla="*/ 2603500 w 4391025"/>
                <a:gd name="connsiteY30" fmla="*/ 949325 h 1438275"/>
                <a:gd name="connsiteX31" fmla="*/ 2603500 w 4391025"/>
                <a:gd name="connsiteY31" fmla="*/ 917575 h 1438275"/>
                <a:gd name="connsiteX32" fmla="*/ 2549525 w 4391025"/>
                <a:gd name="connsiteY32" fmla="*/ 917575 h 1438275"/>
                <a:gd name="connsiteX33" fmla="*/ 2549525 w 4391025"/>
                <a:gd name="connsiteY33" fmla="*/ 892175 h 1438275"/>
                <a:gd name="connsiteX34" fmla="*/ 2473325 w 4391025"/>
                <a:gd name="connsiteY34" fmla="*/ 892175 h 1438275"/>
                <a:gd name="connsiteX35" fmla="*/ 2473325 w 4391025"/>
                <a:gd name="connsiteY35" fmla="*/ 850900 h 1438275"/>
                <a:gd name="connsiteX36" fmla="*/ 2381250 w 4391025"/>
                <a:gd name="connsiteY36" fmla="*/ 850900 h 1438275"/>
                <a:gd name="connsiteX37" fmla="*/ 2381250 w 4391025"/>
                <a:gd name="connsiteY37" fmla="*/ 815975 h 1438275"/>
                <a:gd name="connsiteX38" fmla="*/ 2352675 w 4391025"/>
                <a:gd name="connsiteY38" fmla="*/ 815975 h 1438275"/>
                <a:gd name="connsiteX39" fmla="*/ 2352675 w 4391025"/>
                <a:gd name="connsiteY39" fmla="*/ 784225 h 1438275"/>
                <a:gd name="connsiteX40" fmla="*/ 2336800 w 4391025"/>
                <a:gd name="connsiteY40" fmla="*/ 784225 h 1438275"/>
                <a:gd name="connsiteX41" fmla="*/ 2336800 w 4391025"/>
                <a:gd name="connsiteY41" fmla="*/ 755650 h 1438275"/>
                <a:gd name="connsiteX42" fmla="*/ 2222500 w 4391025"/>
                <a:gd name="connsiteY42" fmla="*/ 755650 h 1438275"/>
                <a:gd name="connsiteX43" fmla="*/ 2222500 w 4391025"/>
                <a:gd name="connsiteY43" fmla="*/ 730250 h 1438275"/>
                <a:gd name="connsiteX44" fmla="*/ 2200275 w 4391025"/>
                <a:gd name="connsiteY44" fmla="*/ 730250 h 1438275"/>
                <a:gd name="connsiteX45" fmla="*/ 2200275 w 4391025"/>
                <a:gd name="connsiteY45" fmla="*/ 701675 h 1438275"/>
                <a:gd name="connsiteX46" fmla="*/ 2016125 w 4391025"/>
                <a:gd name="connsiteY46" fmla="*/ 701675 h 1438275"/>
                <a:gd name="connsiteX47" fmla="*/ 2016125 w 4391025"/>
                <a:gd name="connsiteY47" fmla="*/ 657225 h 1438275"/>
                <a:gd name="connsiteX48" fmla="*/ 1924050 w 4391025"/>
                <a:gd name="connsiteY48" fmla="*/ 657225 h 1438275"/>
                <a:gd name="connsiteX49" fmla="*/ 1924050 w 4391025"/>
                <a:gd name="connsiteY49" fmla="*/ 641350 h 1438275"/>
                <a:gd name="connsiteX50" fmla="*/ 1762125 w 4391025"/>
                <a:gd name="connsiteY50" fmla="*/ 641350 h 1438275"/>
                <a:gd name="connsiteX51" fmla="*/ 1762125 w 4391025"/>
                <a:gd name="connsiteY51" fmla="*/ 581025 h 1438275"/>
                <a:gd name="connsiteX52" fmla="*/ 1673225 w 4391025"/>
                <a:gd name="connsiteY52" fmla="*/ 581025 h 1438275"/>
                <a:gd name="connsiteX53" fmla="*/ 1673225 w 4391025"/>
                <a:gd name="connsiteY53" fmla="*/ 536575 h 1438275"/>
                <a:gd name="connsiteX54" fmla="*/ 1625600 w 4391025"/>
                <a:gd name="connsiteY54" fmla="*/ 536575 h 1438275"/>
                <a:gd name="connsiteX55" fmla="*/ 1625600 w 4391025"/>
                <a:gd name="connsiteY55" fmla="*/ 492125 h 1438275"/>
                <a:gd name="connsiteX56" fmla="*/ 1431925 w 4391025"/>
                <a:gd name="connsiteY56" fmla="*/ 492125 h 1438275"/>
                <a:gd name="connsiteX57" fmla="*/ 1431925 w 4391025"/>
                <a:gd name="connsiteY57" fmla="*/ 438150 h 1438275"/>
                <a:gd name="connsiteX58" fmla="*/ 1241425 w 4391025"/>
                <a:gd name="connsiteY58" fmla="*/ 438150 h 1438275"/>
                <a:gd name="connsiteX59" fmla="*/ 1241425 w 4391025"/>
                <a:gd name="connsiteY59" fmla="*/ 438150 h 1438275"/>
                <a:gd name="connsiteX60" fmla="*/ 1241425 w 4391025"/>
                <a:gd name="connsiteY60" fmla="*/ 412750 h 1438275"/>
                <a:gd name="connsiteX61" fmla="*/ 1193800 w 4391025"/>
                <a:gd name="connsiteY61" fmla="*/ 412750 h 1438275"/>
                <a:gd name="connsiteX62" fmla="*/ 1193800 w 4391025"/>
                <a:gd name="connsiteY62" fmla="*/ 374650 h 1438275"/>
                <a:gd name="connsiteX63" fmla="*/ 1193800 w 4391025"/>
                <a:gd name="connsiteY63" fmla="*/ 374650 h 1438275"/>
                <a:gd name="connsiteX64" fmla="*/ 1171575 w 4391025"/>
                <a:gd name="connsiteY64" fmla="*/ 352425 h 1438275"/>
                <a:gd name="connsiteX65" fmla="*/ 1136650 w 4391025"/>
                <a:gd name="connsiteY65" fmla="*/ 352425 h 1438275"/>
                <a:gd name="connsiteX66" fmla="*/ 1136650 w 4391025"/>
                <a:gd name="connsiteY66" fmla="*/ 304800 h 1438275"/>
                <a:gd name="connsiteX67" fmla="*/ 892175 w 4391025"/>
                <a:gd name="connsiteY67" fmla="*/ 304800 h 1438275"/>
                <a:gd name="connsiteX68" fmla="*/ 892175 w 4391025"/>
                <a:gd name="connsiteY68" fmla="*/ 257175 h 1438275"/>
                <a:gd name="connsiteX69" fmla="*/ 781050 w 4391025"/>
                <a:gd name="connsiteY69" fmla="*/ 257175 h 1438275"/>
                <a:gd name="connsiteX70" fmla="*/ 781050 w 4391025"/>
                <a:gd name="connsiteY70" fmla="*/ 222250 h 1438275"/>
                <a:gd name="connsiteX71" fmla="*/ 708025 w 4391025"/>
                <a:gd name="connsiteY71" fmla="*/ 222250 h 1438275"/>
                <a:gd name="connsiteX72" fmla="*/ 708025 w 4391025"/>
                <a:gd name="connsiteY72" fmla="*/ 190500 h 1438275"/>
                <a:gd name="connsiteX73" fmla="*/ 552450 w 4391025"/>
                <a:gd name="connsiteY73" fmla="*/ 190500 h 1438275"/>
                <a:gd name="connsiteX74" fmla="*/ 552450 w 4391025"/>
                <a:gd name="connsiteY74" fmla="*/ 161925 h 1438275"/>
                <a:gd name="connsiteX75" fmla="*/ 495300 w 4391025"/>
                <a:gd name="connsiteY75" fmla="*/ 161925 h 1438275"/>
                <a:gd name="connsiteX76" fmla="*/ 454025 w 4391025"/>
                <a:gd name="connsiteY76" fmla="*/ 161925 h 1438275"/>
                <a:gd name="connsiteX77" fmla="*/ 454025 w 4391025"/>
                <a:gd name="connsiteY77" fmla="*/ 127000 h 1438275"/>
                <a:gd name="connsiteX78" fmla="*/ 323850 w 4391025"/>
                <a:gd name="connsiteY78" fmla="*/ 127000 h 1438275"/>
                <a:gd name="connsiteX79" fmla="*/ 241300 w 4391025"/>
                <a:gd name="connsiteY79" fmla="*/ 63500 h 1438275"/>
                <a:gd name="connsiteX80" fmla="*/ 174625 w 4391025"/>
                <a:gd name="connsiteY80" fmla="*/ 50800 h 1438275"/>
                <a:gd name="connsiteX81" fmla="*/ 180975 w 4391025"/>
                <a:gd name="connsiteY81" fmla="*/ 3175 h 1438275"/>
                <a:gd name="connsiteX82" fmla="*/ 0 w 4391025"/>
                <a:gd name="connsiteY82" fmla="*/ 0 h 1438275"/>
                <a:gd name="connsiteX0" fmla="*/ 4391025 w 4391025"/>
                <a:gd name="connsiteY0" fmla="*/ 1438275 h 1438275"/>
                <a:gd name="connsiteX1" fmla="*/ 4073525 w 4391025"/>
                <a:gd name="connsiteY1" fmla="*/ 1438275 h 1438275"/>
                <a:gd name="connsiteX2" fmla="*/ 4073525 w 4391025"/>
                <a:gd name="connsiteY2" fmla="*/ 1374775 h 1438275"/>
                <a:gd name="connsiteX3" fmla="*/ 4060825 w 4391025"/>
                <a:gd name="connsiteY3" fmla="*/ 1374775 h 1438275"/>
                <a:gd name="connsiteX4" fmla="*/ 4060825 w 4391025"/>
                <a:gd name="connsiteY4" fmla="*/ 1330325 h 1438275"/>
                <a:gd name="connsiteX5" fmla="*/ 4032250 w 4391025"/>
                <a:gd name="connsiteY5" fmla="*/ 1330325 h 1438275"/>
                <a:gd name="connsiteX6" fmla="*/ 4032250 w 4391025"/>
                <a:gd name="connsiteY6" fmla="*/ 1266825 h 1438275"/>
                <a:gd name="connsiteX7" fmla="*/ 3683000 w 4391025"/>
                <a:gd name="connsiteY7" fmla="*/ 1266825 h 1438275"/>
                <a:gd name="connsiteX8" fmla="*/ 3683000 w 4391025"/>
                <a:gd name="connsiteY8" fmla="*/ 1216025 h 1438275"/>
                <a:gd name="connsiteX9" fmla="*/ 3302000 w 4391025"/>
                <a:gd name="connsiteY9" fmla="*/ 1216025 h 1438275"/>
                <a:gd name="connsiteX10" fmla="*/ 3302000 w 4391025"/>
                <a:gd name="connsiteY10" fmla="*/ 1181100 h 1438275"/>
                <a:gd name="connsiteX11" fmla="*/ 3267075 w 4391025"/>
                <a:gd name="connsiteY11" fmla="*/ 1181100 h 1438275"/>
                <a:gd name="connsiteX12" fmla="*/ 3267075 w 4391025"/>
                <a:gd name="connsiteY12" fmla="*/ 1181100 h 1438275"/>
                <a:gd name="connsiteX13" fmla="*/ 3267075 w 4391025"/>
                <a:gd name="connsiteY13" fmla="*/ 1158875 h 1438275"/>
                <a:gd name="connsiteX14" fmla="*/ 3235325 w 4391025"/>
                <a:gd name="connsiteY14" fmla="*/ 1158875 h 1438275"/>
                <a:gd name="connsiteX15" fmla="*/ 3235325 w 4391025"/>
                <a:gd name="connsiteY15" fmla="*/ 1139825 h 1438275"/>
                <a:gd name="connsiteX16" fmla="*/ 3209925 w 4391025"/>
                <a:gd name="connsiteY16" fmla="*/ 1139825 h 1438275"/>
                <a:gd name="connsiteX17" fmla="*/ 3209925 w 4391025"/>
                <a:gd name="connsiteY17" fmla="*/ 1108075 h 1438275"/>
                <a:gd name="connsiteX18" fmla="*/ 3136900 w 4391025"/>
                <a:gd name="connsiteY18" fmla="*/ 1108075 h 1438275"/>
                <a:gd name="connsiteX19" fmla="*/ 3136900 w 4391025"/>
                <a:gd name="connsiteY19" fmla="*/ 1079500 h 1438275"/>
                <a:gd name="connsiteX20" fmla="*/ 2860675 w 4391025"/>
                <a:gd name="connsiteY20" fmla="*/ 1079500 h 1438275"/>
                <a:gd name="connsiteX21" fmla="*/ 2860675 w 4391025"/>
                <a:gd name="connsiteY21" fmla="*/ 1047750 h 1438275"/>
                <a:gd name="connsiteX22" fmla="*/ 2825750 w 4391025"/>
                <a:gd name="connsiteY22" fmla="*/ 1047750 h 1438275"/>
                <a:gd name="connsiteX23" fmla="*/ 2825750 w 4391025"/>
                <a:gd name="connsiteY23" fmla="*/ 1028700 h 1438275"/>
                <a:gd name="connsiteX24" fmla="*/ 2787650 w 4391025"/>
                <a:gd name="connsiteY24" fmla="*/ 1028700 h 1438275"/>
                <a:gd name="connsiteX25" fmla="*/ 2787650 w 4391025"/>
                <a:gd name="connsiteY25" fmla="*/ 1009650 h 1438275"/>
                <a:gd name="connsiteX26" fmla="*/ 2660650 w 4391025"/>
                <a:gd name="connsiteY26" fmla="*/ 1009650 h 1438275"/>
                <a:gd name="connsiteX27" fmla="*/ 2660650 w 4391025"/>
                <a:gd name="connsiteY27" fmla="*/ 974725 h 1438275"/>
                <a:gd name="connsiteX28" fmla="*/ 2647950 w 4391025"/>
                <a:gd name="connsiteY28" fmla="*/ 987425 h 1438275"/>
                <a:gd name="connsiteX29" fmla="*/ 2647950 w 4391025"/>
                <a:gd name="connsiteY29" fmla="*/ 949325 h 1438275"/>
                <a:gd name="connsiteX30" fmla="*/ 2603500 w 4391025"/>
                <a:gd name="connsiteY30" fmla="*/ 949325 h 1438275"/>
                <a:gd name="connsiteX31" fmla="*/ 2603500 w 4391025"/>
                <a:gd name="connsiteY31" fmla="*/ 917575 h 1438275"/>
                <a:gd name="connsiteX32" fmla="*/ 2549525 w 4391025"/>
                <a:gd name="connsiteY32" fmla="*/ 917575 h 1438275"/>
                <a:gd name="connsiteX33" fmla="*/ 2549525 w 4391025"/>
                <a:gd name="connsiteY33" fmla="*/ 892175 h 1438275"/>
                <a:gd name="connsiteX34" fmla="*/ 2473325 w 4391025"/>
                <a:gd name="connsiteY34" fmla="*/ 892175 h 1438275"/>
                <a:gd name="connsiteX35" fmla="*/ 2473325 w 4391025"/>
                <a:gd name="connsiteY35" fmla="*/ 850900 h 1438275"/>
                <a:gd name="connsiteX36" fmla="*/ 2381250 w 4391025"/>
                <a:gd name="connsiteY36" fmla="*/ 850900 h 1438275"/>
                <a:gd name="connsiteX37" fmla="*/ 2381250 w 4391025"/>
                <a:gd name="connsiteY37" fmla="*/ 815975 h 1438275"/>
                <a:gd name="connsiteX38" fmla="*/ 2352675 w 4391025"/>
                <a:gd name="connsiteY38" fmla="*/ 815975 h 1438275"/>
                <a:gd name="connsiteX39" fmla="*/ 2352675 w 4391025"/>
                <a:gd name="connsiteY39" fmla="*/ 784225 h 1438275"/>
                <a:gd name="connsiteX40" fmla="*/ 2336800 w 4391025"/>
                <a:gd name="connsiteY40" fmla="*/ 784225 h 1438275"/>
                <a:gd name="connsiteX41" fmla="*/ 2336800 w 4391025"/>
                <a:gd name="connsiteY41" fmla="*/ 755650 h 1438275"/>
                <a:gd name="connsiteX42" fmla="*/ 2222500 w 4391025"/>
                <a:gd name="connsiteY42" fmla="*/ 755650 h 1438275"/>
                <a:gd name="connsiteX43" fmla="*/ 2222500 w 4391025"/>
                <a:gd name="connsiteY43" fmla="*/ 730250 h 1438275"/>
                <a:gd name="connsiteX44" fmla="*/ 2200275 w 4391025"/>
                <a:gd name="connsiteY44" fmla="*/ 730250 h 1438275"/>
                <a:gd name="connsiteX45" fmla="*/ 2200275 w 4391025"/>
                <a:gd name="connsiteY45" fmla="*/ 701675 h 1438275"/>
                <a:gd name="connsiteX46" fmla="*/ 2016125 w 4391025"/>
                <a:gd name="connsiteY46" fmla="*/ 701675 h 1438275"/>
                <a:gd name="connsiteX47" fmla="*/ 2016125 w 4391025"/>
                <a:gd name="connsiteY47" fmla="*/ 657225 h 1438275"/>
                <a:gd name="connsiteX48" fmla="*/ 1924050 w 4391025"/>
                <a:gd name="connsiteY48" fmla="*/ 657225 h 1438275"/>
                <a:gd name="connsiteX49" fmla="*/ 1924050 w 4391025"/>
                <a:gd name="connsiteY49" fmla="*/ 641350 h 1438275"/>
                <a:gd name="connsiteX50" fmla="*/ 1762125 w 4391025"/>
                <a:gd name="connsiteY50" fmla="*/ 641350 h 1438275"/>
                <a:gd name="connsiteX51" fmla="*/ 1762125 w 4391025"/>
                <a:gd name="connsiteY51" fmla="*/ 581025 h 1438275"/>
                <a:gd name="connsiteX52" fmla="*/ 1673225 w 4391025"/>
                <a:gd name="connsiteY52" fmla="*/ 581025 h 1438275"/>
                <a:gd name="connsiteX53" fmla="*/ 1673225 w 4391025"/>
                <a:gd name="connsiteY53" fmla="*/ 536575 h 1438275"/>
                <a:gd name="connsiteX54" fmla="*/ 1625600 w 4391025"/>
                <a:gd name="connsiteY54" fmla="*/ 536575 h 1438275"/>
                <a:gd name="connsiteX55" fmla="*/ 1625600 w 4391025"/>
                <a:gd name="connsiteY55" fmla="*/ 492125 h 1438275"/>
                <a:gd name="connsiteX56" fmla="*/ 1431925 w 4391025"/>
                <a:gd name="connsiteY56" fmla="*/ 492125 h 1438275"/>
                <a:gd name="connsiteX57" fmla="*/ 1431925 w 4391025"/>
                <a:gd name="connsiteY57" fmla="*/ 438150 h 1438275"/>
                <a:gd name="connsiteX58" fmla="*/ 1241425 w 4391025"/>
                <a:gd name="connsiteY58" fmla="*/ 438150 h 1438275"/>
                <a:gd name="connsiteX59" fmla="*/ 1241425 w 4391025"/>
                <a:gd name="connsiteY59" fmla="*/ 438150 h 1438275"/>
                <a:gd name="connsiteX60" fmla="*/ 1241425 w 4391025"/>
                <a:gd name="connsiteY60" fmla="*/ 412750 h 1438275"/>
                <a:gd name="connsiteX61" fmla="*/ 1193800 w 4391025"/>
                <a:gd name="connsiteY61" fmla="*/ 412750 h 1438275"/>
                <a:gd name="connsiteX62" fmla="*/ 1193800 w 4391025"/>
                <a:gd name="connsiteY62" fmla="*/ 374650 h 1438275"/>
                <a:gd name="connsiteX63" fmla="*/ 1193800 w 4391025"/>
                <a:gd name="connsiteY63" fmla="*/ 374650 h 1438275"/>
                <a:gd name="connsiteX64" fmla="*/ 1171575 w 4391025"/>
                <a:gd name="connsiteY64" fmla="*/ 352425 h 1438275"/>
                <a:gd name="connsiteX65" fmla="*/ 1136650 w 4391025"/>
                <a:gd name="connsiteY65" fmla="*/ 352425 h 1438275"/>
                <a:gd name="connsiteX66" fmla="*/ 1136650 w 4391025"/>
                <a:gd name="connsiteY66" fmla="*/ 304800 h 1438275"/>
                <a:gd name="connsiteX67" fmla="*/ 892175 w 4391025"/>
                <a:gd name="connsiteY67" fmla="*/ 304800 h 1438275"/>
                <a:gd name="connsiteX68" fmla="*/ 892175 w 4391025"/>
                <a:gd name="connsiteY68" fmla="*/ 257175 h 1438275"/>
                <a:gd name="connsiteX69" fmla="*/ 781050 w 4391025"/>
                <a:gd name="connsiteY69" fmla="*/ 257175 h 1438275"/>
                <a:gd name="connsiteX70" fmla="*/ 781050 w 4391025"/>
                <a:gd name="connsiteY70" fmla="*/ 222250 h 1438275"/>
                <a:gd name="connsiteX71" fmla="*/ 708025 w 4391025"/>
                <a:gd name="connsiteY71" fmla="*/ 222250 h 1438275"/>
                <a:gd name="connsiteX72" fmla="*/ 708025 w 4391025"/>
                <a:gd name="connsiteY72" fmla="*/ 190500 h 1438275"/>
                <a:gd name="connsiteX73" fmla="*/ 552450 w 4391025"/>
                <a:gd name="connsiteY73" fmla="*/ 190500 h 1438275"/>
                <a:gd name="connsiteX74" fmla="*/ 552450 w 4391025"/>
                <a:gd name="connsiteY74" fmla="*/ 161925 h 1438275"/>
                <a:gd name="connsiteX75" fmla="*/ 495300 w 4391025"/>
                <a:gd name="connsiteY75" fmla="*/ 161925 h 1438275"/>
                <a:gd name="connsiteX76" fmla="*/ 454025 w 4391025"/>
                <a:gd name="connsiteY76" fmla="*/ 161925 h 1438275"/>
                <a:gd name="connsiteX77" fmla="*/ 454025 w 4391025"/>
                <a:gd name="connsiteY77" fmla="*/ 127000 h 1438275"/>
                <a:gd name="connsiteX78" fmla="*/ 323850 w 4391025"/>
                <a:gd name="connsiteY78" fmla="*/ 127000 h 1438275"/>
                <a:gd name="connsiteX79" fmla="*/ 241300 w 4391025"/>
                <a:gd name="connsiteY79" fmla="*/ 46038 h 1438275"/>
                <a:gd name="connsiteX80" fmla="*/ 174625 w 4391025"/>
                <a:gd name="connsiteY80" fmla="*/ 50800 h 1438275"/>
                <a:gd name="connsiteX81" fmla="*/ 180975 w 4391025"/>
                <a:gd name="connsiteY81" fmla="*/ 3175 h 1438275"/>
                <a:gd name="connsiteX82" fmla="*/ 0 w 4391025"/>
                <a:gd name="connsiteY82" fmla="*/ 0 h 1438275"/>
                <a:gd name="connsiteX0" fmla="*/ 4391025 w 4391025"/>
                <a:gd name="connsiteY0" fmla="*/ 1438275 h 1438275"/>
                <a:gd name="connsiteX1" fmla="*/ 4073525 w 4391025"/>
                <a:gd name="connsiteY1" fmla="*/ 1438275 h 1438275"/>
                <a:gd name="connsiteX2" fmla="*/ 4073525 w 4391025"/>
                <a:gd name="connsiteY2" fmla="*/ 1374775 h 1438275"/>
                <a:gd name="connsiteX3" fmla="*/ 4060825 w 4391025"/>
                <a:gd name="connsiteY3" fmla="*/ 1374775 h 1438275"/>
                <a:gd name="connsiteX4" fmla="*/ 4060825 w 4391025"/>
                <a:gd name="connsiteY4" fmla="*/ 1330325 h 1438275"/>
                <a:gd name="connsiteX5" fmla="*/ 4032250 w 4391025"/>
                <a:gd name="connsiteY5" fmla="*/ 1330325 h 1438275"/>
                <a:gd name="connsiteX6" fmla="*/ 4032250 w 4391025"/>
                <a:gd name="connsiteY6" fmla="*/ 1266825 h 1438275"/>
                <a:gd name="connsiteX7" fmla="*/ 3683000 w 4391025"/>
                <a:gd name="connsiteY7" fmla="*/ 1266825 h 1438275"/>
                <a:gd name="connsiteX8" fmla="*/ 3683000 w 4391025"/>
                <a:gd name="connsiteY8" fmla="*/ 1216025 h 1438275"/>
                <a:gd name="connsiteX9" fmla="*/ 3302000 w 4391025"/>
                <a:gd name="connsiteY9" fmla="*/ 1216025 h 1438275"/>
                <a:gd name="connsiteX10" fmla="*/ 3302000 w 4391025"/>
                <a:gd name="connsiteY10" fmla="*/ 1181100 h 1438275"/>
                <a:gd name="connsiteX11" fmla="*/ 3267075 w 4391025"/>
                <a:gd name="connsiteY11" fmla="*/ 1181100 h 1438275"/>
                <a:gd name="connsiteX12" fmla="*/ 3267075 w 4391025"/>
                <a:gd name="connsiteY12" fmla="*/ 1181100 h 1438275"/>
                <a:gd name="connsiteX13" fmla="*/ 3267075 w 4391025"/>
                <a:gd name="connsiteY13" fmla="*/ 1158875 h 1438275"/>
                <a:gd name="connsiteX14" fmla="*/ 3235325 w 4391025"/>
                <a:gd name="connsiteY14" fmla="*/ 1158875 h 1438275"/>
                <a:gd name="connsiteX15" fmla="*/ 3235325 w 4391025"/>
                <a:gd name="connsiteY15" fmla="*/ 1139825 h 1438275"/>
                <a:gd name="connsiteX16" fmla="*/ 3209925 w 4391025"/>
                <a:gd name="connsiteY16" fmla="*/ 1139825 h 1438275"/>
                <a:gd name="connsiteX17" fmla="*/ 3209925 w 4391025"/>
                <a:gd name="connsiteY17" fmla="*/ 1108075 h 1438275"/>
                <a:gd name="connsiteX18" fmla="*/ 3136900 w 4391025"/>
                <a:gd name="connsiteY18" fmla="*/ 1108075 h 1438275"/>
                <a:gd name="connsiteX19" fmla="*/ 3136900 w 4391025"/>
                <a:gd name="connsiteY19" fmla="*/ 1079500 h 1438275"/>
                <a:gd name="connsiteX20" fmla="*/ 2860675 w 4391025"/>
                <a:gd name="connsiteY20" fmla="*/ 1079500 h 1438275"/>
                <a:gd name="connsiteX21" fmla="*/ 2860675 w 4391025"/>
                <a:gd name="connsiteY21" fmla="*/ 1047750 h 1438275"/>
                <a:gd name="connsiteX22" fmla="*/ 2825750 w 4391025"/>
                <a:gd name="connsiteY22" fmla="*/ 1047750 h 1438275"/>
                <a:gd name="connsiteX23" fmla="*/ 2825750 w 4391025"/>
                <a:gd name="connsiteY23" fmla="*/ 1028700 h 1438275"/>
                <a:gd name="connsiteX24" fmla="*/ 2787650 w 4391025"/>
                <a:gd name="connsiteY24" fmla="*/ 1028700 h 1438275"/>
                <a:gd name="connsiteX25" fmla="*/ 2787650 w 4391025"/>
                <a:gd name="connsiteY25" fmla="*/ 1009650 h 1438275"/>
                <a:gd name="connsiteX26" fmla="*/ 2660650 w 4391025"/>
                <a:gd name="connsiteY26" fmla="*/ 1009650 h 1438275"/>
                <a:gd name="connsiteX27" fmla="*/ 2660650 w 4391025"/>
                <a:gd name="connsiteY27" fmla="*/ 974725 h 1438275"/>
                <a:gd name="connsiteX28" fmla="*/ 2647950 w 4391025"/>
                <a:gd name="connsiteY28" fmla="*/ 987425 h 1438275"/>
                <a:gd name="connsiteX29" fmla="*/ 2647950 w 4391025"/>
                <a:gd name="connsiteY29" fmla="*/ 949325 h 1438275"/>
                <a:gd name="connsiteX30" fmla="*/ 2603500 w 4391025"/>
                <a:gd name="connsiteY30" fmla="*/ 949325 h 1438275"/>
                <a:gd name="connsiteX31" fmla="*/ 2603500 w 4391025"/>
                <a:gd name="connsiteY31" fmla="*/ 917575 h 1438275"/>
                <a:gd name="connsiteX32" fmla="*/ 2549525 w 4391025"/>
                <a:gd name="connsiteY32" fmla="*/ 917575 h 1438275"/>
                <a:gd name="connsiteX33" fmla="*/ 2549525 w 4391025"/>
                <a:gd name="connsiteY33" fmla="*/ 892175 h 1438275"/>
                <a:gd name="connsiteX34" fmla="*/ 2473325 w 4391025"/>
                <a:gd name="connsiteY34" fmla="*/ 892175 h 1438275"/>
                <a:gd name="connsiteX35" fmla="*/ 2473325 w 4391025"/>
                <a:gd name="connsiteY35" fmla="*/ 850900 h 1438275"/>
                <a:gd name="connsiteX36" fmla="*/ 2381250 w 4391025"/>
                <a:gd name="connsiteY36" fmla="*/ 850900 h 1438275"/>
                <a:gd name="connsiteX37" fmla="*/ 2381250 w 4391025"/>
                <a:gd name="connsiteY37" fmla="*/ 815975 h 1438275"/>
                <a:gd name="connsiteX38" fmla="*/ 2352675 w 4391025"/>
                <a:gd name="connsiteY38" fmla="*/ 815975 h 1438275"/>
                <a:gd name="connsiteX39" fmla="*/ 2352675 w 4391025"/>
                <a:gd name="connsiteY39" fmla="*/ 784225 h 1438275"/>
                <a:gd name="connsiteX40" fmla="*/ 2336800 w 4391025"/>
                <a:gd name="connsiteY40" fmla="*/ 784225 h 1438275"/>
                <a:gd name="connsiteX41" fmla="*/ 2336800 w 4391025"/>
                <a:gd name="connsiteY41" fmla="*/ 755650 h 1438275"/>
                <a:gd name="connsiteX42" fmla="*/ 2222500 w 4391025"/>
                <a:gd name="connsiteY42" fmla="*/ 755650 h 1438275"/>
                <a:gd name="connsiteX43" fmla="*/ 2222500 w 4391025"/>
                <a:gd name="connsiteY43" fmla="*/ 730250 h 1438275"/>
                <a:gd name="connsiteX44" fmla="*/ 2200275 w 4391025"/>
                <a:gd name="connsiteY44" fmla="*/ 730250 h 1438275"/>
                <a:gd name="connsiteX45" fmla="*/ 2200275 w 4391025"/>
                <a:gd name="connsiteY45" fmla="*/ 701675 h 1438275"/>
                <a:gd name="connsiteX46" fmla="*/ 2016125 w 4391025"/>
                <a:gd name="connsiteY46" fmla="*/ 701675 h 1438275"/>
                <a:gd name="connsiteX47" fmla="*/ 2016125 w 4391025"/>
                <a:gd name="connsiteY47" fmla="*/ 657225 h 1438275"/>
                <a:gd name="connsiteX48" fmla="*/ 1924050 w 4391025"/>
                <a:gd name="connsiteY48" fmla="*/ 657225 h 1438275"/>
                <a:gd name="connsiteX49" fmla="*/ 1924050 w 4391025"/>
                <a:gd name="connsiteY49" fmla="*/ 641350 h 1438275"/>
                <a:gd name="connsiteX50" fmla="*/ 1762125 w 4391025"/>
                <a:gd name="connsiteY50" fmla="*/ 641350 h 1438275"/>
                <a:gd name="connsiteX51" fmla="*/ 1762125 w 4391025"/>
                <a:gd name="connsiteY51" fmla="*/ 581025 h 1438275"/>
                <a:gd name="connsiteX52" fmla="*/ 1673225 w 4391025"/>
                <a:gd name="connsiteY52" fmla="*/ 581025 h 1438275"/>
                <a:gd name="connsiteX53" fmla="*/ 1673225 w 4391025"/>
                <a:gd name="connsiteY53" fmla="*/ 536575 h 1438275"/>
                <a:gd name="connsiteX54" fmla="*/ 1625600 w 4391025"/>
                <a:gd name="connsiteY54" fmla="*/ 536575 h 1438275"/>
                <a:gd name="connsiteX55" fmla="*/ 1625600 w 4391025"/>
                <a:gd name="connsiteY55" fmla="*/ 492125 h 1438275"/>
                <a:gd name="connsiteX56" fmla="*/ 1431925 w 4391025"/>
                <a:gd name="connsiteY56" fmla="*/ 492125 h 1438275"/>
                <a:gd name="connsiteX57" fmla="*/ 1431925 w 4391025"/>
                <a:gd name="connsiteY57" fmla="*/ 438150 h 1438275"/>
                <a:gd name="connsiteX58" fmla="*/ 1241425 w 4391025"/>
                <a:gd name="connsiteY58" fmla="*/ 438150 h 1438275"/>
                <a:gd name="connsiteX59" fmla="*/ 1241425 w 4391025"/>
                <a:gd name="connsiteY59" fmla="*/ 438150 h 1438275"/>
                <a:gd name="connsiteX60" fmla="*/ 1241425 w 4391025"/>
                <a:gd name="connsiteY60" fmla="*/ 412750 h 1438275"/>
                <a:gd name="connsiteX61" fmla="*/ 1193800 w 4391025"/>
                <a:gd name="connsiteY61" fmla="*/ 412750 h 1438275"/>
                <a:gd name="connsiteX62" fmla="*/ 1193800 w 4391025"/>
                <a:gd name="connsiteY62" fmla="*/ 374650 h 1438275"/>
                <a:gd name="connsiteX63" fmla="*/ 1193800 w 4391025"/>
                <a:gd name="connsiteY63" fmla="*/ 374650 h 1438275"/>
                <a:gd name="connsiteX64" fmla="*/ 1171575 w 4391025"/>
                <a:gd name="connsiteY64" fmla="*/ 352425 h 1438275"/>
                <a:gd name="connsiteX65" fmla="*/ 1136650 w 4391025"/>
                <a:gd name="connsiteY65" fmla="*/ 352425 h 1438275"/>
                <a:gd name="connsiteX66" fmla="*/ 1136650 w 4391025"/>
                <a:gd name="connsiteY66" fmla="*/ 304800 h 1438275"/>
                <a:gd name="connsiteX67" fmla="*/ 892175 w 4391025"/>
                <a:gd name="connsiteY67" fmla="*/ 304800 h 1438275"/>
                <a:gd name="connsiteX68" fmla="*/ 892175 w 4391025"/>
                <a:gd name="connsiteY68" fmla="*/ 257175 h 1438275"/>
                <a:gd name="connsiteX69" fmla="*/ 781050 w 4391025"/>
                <a:gd name="connsiteY69" fmla="*/ 257175 h 1438275"/>
                <a:gd name="connsiteX70" fmla="*/ 781050 w 4391025"/>
                <a:gd name="connsiteY70" fmla="*/ 222250 h 1438275"/>
                <a:gd name="connsiteX71" fmla="*/ 708025 w 4391025"/>
                <a:gd name="connsiteY71" fmla="*/ 222250 h 1438275"/>
                <a:gd name="connsiteX72" fmla="*/ 708025 w 4391025"/>
                <a:gd name="connsiteY72" fmla="*/ 190500 h 1438275"/>
                <a:gd name="connsiteX73" fmla="*/ 552450 w 4391025"/>
                <a:gd name="connsiteY73" fmla="*/ 190500 h 1438275"/>
                <a:gd name="connsiteX74" fmla="*/ 552450 w 4391025"/>
                <a:gd name="connsiteY74" fmla="*/ 161925 h 1438275"/>
                <a:gd name="connsiteX75" fmla="*/ 495300 w 4391025"/>
                <a:gd name="connsiteY75" fmla="*/ 161925 h 1438275"/>
                <a:gd name="connsiteX76" fmla="*/ 454025 w 4391025"/>
                <a:gd name="connsiteY76" fmla="*/ 161925 h 1438275"/>
                <a:gd name="connsiteX77" fmla="*/ 454025 w 4391025"/>
                <a:gd name="connsiteY77" fmla="*/ 127000 h 1438275"/>
                <a:gd name="connsiteX78" fmla="*/ 323850 w 4391025"/>
                <a:gd name="connsiteY78" fmla="*/ 127000 h 1438275"/>
                <a:gd name="connsiteX79" fmla="*/ 241300 w 4391025"/>
                <a:gd name="connsiteY79" fmla="*/ 46038 h 1438275"/>
                <a:gd name="connsiteX80" fmla="*/ 179388 w 4391025"/>
                <a:gd name="connsiteY80" fmla="*/ 44450 h 1438275"/>
                <a:gd name="connsiteX81" fmla="*/ 180975 w 4391025"/>
                <a:gd name="connsiteY81" fmla="*/ 3175 h 1438275"/>
                <a:gd name="connsiteX82" fmla="*/ 0 w 4391025"/>
                <a:gd name="connsiteY82" fmla="*/ 0 h 1438275"/>
                <a:gd name="connsiteX0" fmla="*/ 4391025 w 4391025"/>
                <a:gd name="connsiteY0" fmla="*/ 1438275 h 1438275"/>
                <a:gd name="connsiteX1" fmla="*/ 4073525 w 4391025"/>
                <a:gd name="connsiteY1" fmla="*/ 1438275 h 1438275"/>
                <a:gd name="connsiteX2" fmla="*/ 4073525 w 4391025"/>
                <a:gd name="connsiteY2" fmla="*/ 1374775 h 1438275"/>
                <a:gd name="connsiteX3" fmla="*/ 4060825 w 4391025"/>
                <a:gd name="connsiteY3" fmla="*/ 1374775 h 1438275"/>
                <a:gd name="connsiteX4" fmla="*/ 4060825 w 4391025"/>
                <a:gd name="connsiteY4" fmla="*/ 1330325 h 1438275"/>
                <a:gd name="connsiteX5" fmla="*/ 4032250 w 4391025"/>
                <a:gd name="connsiteY5" fmla="*/ 1330325 h 1438275"/>
                <a:gd name="connsiteX6" fmla="*/ 4032250 w 4391025"/>
                <a:gd name="connsiteY6" fmla="*/ 1266825 h 1438275"/>
                <a:gd name="connsiteX7" fmla="*/ 3683000 w 4391025"/>
                <a:gd name="connsiteY7" fmla="*/ 1266825 h 1438275"/>
                <a:gd name="connsiteX8" fmla="*/ 3683000 w 4391025"/>
                <a:gd name="connsiteY8" fmla="*/ 1216025 h 1438275"/>
                <a:gd name="connsiteX9" fmla="*/ 3302000 w 4391025"/>
                <a:gd name="connsiteY9" fmla="*/ 1216025 h 1438275"/>
                <a:gd name="connsiteX10" fmla="*/ 3302000 w 4391025"/>
                <a:gd name="connsiteY10" fmla="*/ 1181100 h 1438275"/>
                <a:gd name="connsiteX11" fmla="*/ 3267075 w 4391025"/>
                <a:gd name="connsiteY11" fmla="*/ 1181100 h 1438275"/>
                <a:gd name="connsiteX12" fmla="*/ 3267075 w 4391025"/>
                <a:gd name="connsiteY12" fmla="*/ 1181100 h 1438275"/>
                <a:gd name="connsiteX13" fmla="*/ 3267075 w 4391025"/>
                <a:gd name="connsiteY13" fmla="*/ 1158875 h 1438275"/>
                <a:gd name="connsiteX14" fmla="*/ 3235325 w 4391025"/>
                <a:gd name="connsiteY14" fmla="*/ 1158875 h 1438275"/>
                <a:gd name="connsiteX15" fmla="*/ 3235325 w 4391025"/>
                <a:gd name="connsiteY15" fmla="*/ 1139825 h 1438275"/>
                <a:gd name="connsiteX16" fmla="*/ 3209925 w 4391025"/>
                <a:gd name="connsiteY16" fmla="*/ 1139825 h 1438275"/>
                <a:gd name="connsiteX17" fmla="*/ 3209925 w 4391025"/>
                <a:gd name="connsiteY17" fmla="*/ 1108075 h 1438275"/>
                <a:gd name="connsiteX18" fmla="*/ 3136900 w 4391025"/>
                <a:gd name="connsiteY18" fmla="*/ 1108075 h 1438275"/>
                <a:gd name="connsiteX19" fmla="*/ 3136900 w 4391025"/>
                <a:gd name="connsiteY19" fmla="*/ 1079500 h 1438275"/>
                <a:gd name="connsiteX20" fmla="*/ 2860675 w 4391025"/>
                <a:gd name="connsiteY20" fmla="*/ 1079500 h 1438275"/>
                <a:gd name="connsiteX21" fmla="*/ 2860675 w 4391025"/>
                <a:gd name="connsiteY21" fmla="*/ 1047750 h 1438275"/>
                <a:gd name="connsiteX22" fmla="*/ 2825750 w 4391025"/>
                <a:gd name="connsiteY22" fmla="*/ 1047750 h 1438275"/>
                <a:gd name="connsiteX23" fmla="*/ 2825750 w 4391025"/>
                <a:gd name="connsiteY23" fmla="*/ 1028700 h 1438275"/>
                <a:gd name="connsiteX24" fmla="*/ 2787650 w 4391025"/>
                <a:gd name="connsiteY24" fmla="*/ 1028700 h 1438275"/>
                <a:gd name="connsiteX25" fmla="*/ 2787650 w 4391025"/>
                <a:gd name="connsiteY25" fmla="*/ 1009650 h 1438275"/>
                <a:gd name="connsiteX26" fmla="*/ 2660650 w 4391025"/>
                <a:gd name="connsiteY26" fmla="*/ 1009650 h 1438275"/>
                <a:gd name="connsiteX27" fmla="*/ 2660650 w 4391025"/>
                <a:gd name="connsiteY27" fmla="*/ 974725 h 1438275"/>
                <a:gd name="connsiteX28" fmla="*/ 2647950 w 4391025"/>
                <a:gd name="connsiteY28" fmla="*/ 987425 h 1438275"/>
                <a:gd name="connsiteX29" fmla="*/ 2647950 w 4391025"/>
                <a:gd name="connsiteY29" fmla="*/ 949325 h 1438275"/>
                <a:gd name="connsiteX30" fmla="*/ 2603500 w 4391025"/>
                <a:gd name="connsiteY30" fmla="*/ 949325 h 1438275"/>
                <a:gd name="connsiteX31" fmla="*/ 2603500 w 4391025"/>
                <a:gd name="connsiteY31" fmla="*/ 917575 h 1438275"/>
                <a:gd name="connsiteX32" fmla="*/ 2549525 w 4391025"/>
                <a:gd name="connsiteY32" fmla="*/ 917575 h 1438275"/>
                <a:gd name="connsiteX33" fmla="*/ 2549525 w 4391025"/>
                <a:gd name="connsiteY33" fmla="*/ 892175 h 1438275"/>
                <a:gd name="connsiteX34" fmla="*/ 2473325 w 4391025"/>
                <a:gd name="connsiteY34" fmla="*/ 892175 h 1438275"/>
                <a:gd name="connsiteX35" fmla="*/ 2473325 w 4391025"/>
                <a:gd name="connsiteY35" fmla="*/ 850900 h 1438275"/>
                <a:gd name="connsiteX36" fmla="*/ 2381250 w 4391025"/>
                <a:gd name="connsiteY36" fmla="*/ 850900 h 1438275"/>
                <a:gd name="connsiteX37" fmla="*/ 2381250 w 4391025"/>
                <a:gd name="connsiteY37" fmla="*/ 815975 h 1438275"/>
                <a:gd name="connsiteX38" fmla="*/ 2352675 w 4391025"/>
                <a:gd name="connsiteY38" fmla="*/ 815975 h 1438275"/>
                <a:gd name="connsiteX39" fmla="*/ 2352675 w 4391025"/>
                <a:gd name="connsiteY39" fmla="*/ 784225 h 1438275"/>
                <a:gd name="connsiteX40" fmla="*/ 2336800 w 4391025"/>
                <a:gd name="connsiteY40" fmla="*/ 784225 h 1438275"/>
                <a:gd name="connsiteX41" fmla="*/ 2336800 w 4391025"/>
                <a:gd name="connsiteY41" fmla="*/ 755650 h 1438275"/>
                <a:gd name="connsiteX42" fmla="*/ 2222500 w 4391025"/>
                <a:gd name="connsiteY42" fmla="*/ 755650 h 1438275"/>
                <a:gd name="connsiteX43" fmla="*/ 2222500 w 4391025"/>
                <a:gd name="connsiteY43" fmla="*/ 730250 h 1438275"/>
                <a:gd name="connsiteX44" fmla="*/ 2200275 w 4391025"/>
                <a:gd name="connsiteY44" fmla="*/ 730250 h 1438275"/>
                <a:gd name="connsiteX45" fmla="*/ 2200275 w 4391025"/>
                <a:gd name="connsiteY45" fmla="*/ 701675 h 1438275"/>
                <a:gd name="connsiteX46" fmla="*/ 2016125 w 4391025"/>
                <a:gd name="connsiteY46" fmla="*/ 701675 h 1438275"/>
                <a:gd name="connsiteX47" fmla="*/ 2016125 w 4391025"/>
                <a:gd name="connsiteY47" fmla="*/ 657225 h 1438275"/>
                <a:gd name="connsiteX48" fmla="*/ 1924050 w 4391025"/>
                <a:gd name="connsiteY48" fmla="*/ 657225 h 1438275"/>
                <a:gd name="connsiteX49" fmla="*/ 1924050 w 4391025"/>
                <a:gd name="connsiteY49" fmla="*/ 641350 h 1438275"/>
                <a:gd name="connsiteX50" fmla="*/ 1762125 w 4391025"/>
                <a:gd name="connsiteY50" fmla="*/ 641350 h 1438275"/>
                <a:gd name="connsiteX51" fmla="*/ 1762125 w 4391025"/>
                <a:gd name="connsiteY51" fmla="*/ 581025 h 1438275"/>
                <a:gd name="connsiteX52" fmla="*/ 1673225 w 4391025"/>
                <a:gd name="connsiteY52" fmla="*/ 581025 h 1438275"/>
                <a:gd name="connsiteX53" fmla="*/ 1673225 w 4391025"/>
                <a:gd name="connsiteY53" fmla="*/ 536575 h 1438275"/>
                <a:gd name="connsiteX54" fmla="*/ 1625600 w 4391025"/>
                <a:gd name="connsiteY54" fmla="*/ 536575 h 1438275"/>
                <a:gd name="connsiteX55" fmla="*/ 1625600 w 4391025"/>
                <a:gd name="connsiteY55" fmla="*/ 492125 h 1438275"/>
                <a:gd name="connsiteX56" fmla="*/ 1431925 w 4391025"/>
                <a:gd name="connsiteY56" fmla="*/ 492125 h 1438275"/>
                <a:gd name="connsiteX57" fmla="*/ 1431925 w 4391025"/>
                <a:gd name="connsiteY57" fmla="*/ 438150 h 1438275"/>
                <a:gd name="connsiteX58" fmla="*/ 1241425 w 4391025"/>
                <a:gd name="connsiteY58" fmla="*/ 438150 h 1438275"/>
                <a:gd name="connsiteX59" fmla="*/ 1241425 w 4391025"/>
                <a:gd name="connsiteY59" fmla="*/ 438150 h 1438275"/>
                <a:gd name="connsiteX60" fmla="*/ 1241425 w 4391025"/>
                <a:gd name="connsiteY60" fmla="*/ 412750 h 1438275"/>
                <a:gd name="connsiteX61" fmla="*/ 1193800 w 4391025"/>
                <a:gd name="connsiteY61" fmla="*/ 412750 h 1438275"/>
                <a:gd name="connsiteX62" fmla="*/ 1193800 w 4391025"/>
                <a:gd name="connsiteY62" fmla="*/ 374650 h 1438275"/>
                <a:gd name="connsiteX63" fmla="*/ 1193800 w 4391025"/>
                <a:gd name="connsiteY63" fmla="*/ 374650 h 1438275"/>
                <a:gd name="connsiteX64" fmla="*/ 1171575 w 4391025"/>
                <a:gd name="connsiteY64" fmla="*/ 352425 h 1438275"/>
                <a:gd name="connsiteX65" fmla="*/ 1136650 w 4391025"/>
                <a:gd name="connsiteY65" fmla="*/ 352425 h 1438275"/>
                <a:gd name="connsiteX66" fmla="*/ 1136650 w 4391025"/>
                <a:gd name="connsiteY66" fmla="*/ 304800 h 1438275"/>
                <a:gd name="connsiteX67" fmla="*/ 892175 w 4391025"/>
                <a:gd name="connsiteY67" fmla="*/ 304800 h 1438275"/>
                <a:gd name="connsiteX68" fmla="*/ 892175 w 4391025"/>
                <a:gd name="connsiteY68" fmla="*/ 257175 h 1438275"/>
                <a:gd name="connsiteX69" fmla="*/ 781050 w 4391025"/>
                <a:gd name="connsiteY69" fmla="*/ 257175 h 1438275"/>
                <a:gd name="connsiteX70" fmla="*/ 781050 w 4391025"/>
                <a:gd name="connsiteY70" fmla="*/ 222250 h 1438275"/>
                <a:gd name="connsiteX71" fmla="*/ 708025 w 4391025"/>
                <a:gd name="connsiteY71" fmla="*/ 222250 h 1438275"/>
                <a:gd name="connsiteX72" fmla="*/ 708025 w 4391025"/>
                <a:gd name="connsiteY72" fmla="*/ 190500 h 1438275"/>
                <a:gd name="connsiteX73" fmla="*/ 552450 w 4391025"/>
                <a:gd name="connsiteY73" fmla="*/ 190500 h 1438275"/>
                <a:gd name="connsiteX74" fmla="*/ 552450 w 4391025"/>
                <a:gd name="connsiteY74" fmla="*/ 161925 h 1438275"/>
                <a:gd name="connsiteX75" fmla="*/ 495300 w 4391025"/>
                <a:gd name="connsiteY75" fmla="*/ 161925 h 1438275"/>
                <a:gd name="connsiteX76" fmla="*/ 454025 w 4391025"/>
                <a:gd name="connsiteY76" fmla="*/ 161925 h 1438275"/>
                <a:gd name="connsiteX77" fmla="*/ 454025 w 4391025"/>
                <a:gd name="connsiteY77" fmla="*/ 127000 h 1438275"/>
                <a:gd name="connsiteX78" fmla="*/ 255588 w 4391025"/>
                <a:gd name="connsiteY78" fmla="*/ 74613 h 1438275"/>
                <a:gd name="connsiteX79" fmla="*/ 241300 w 4391025"/>
                <a:gd name="connsiteY79" fmla="*/ 46038 h 1438275"/>
                <a:gd name="connsiteX80" fmla="*/ 179388 w 4391025"/>
                <a:gd name="connsiteY80" fmla="*/ 44450 h 1438275"/>
                <a:gd name="connsiteX81" fmla="*/ 180975 w 4391025"/>
                <a:gd name="connsiteY81" fmla="*/ 3175 h 1438275"/>
                <a:gd name="connsiteX82" fmla="*/ 0 w 4391025"/>
                <a:gd name="connsiteY82" fmla="*/ 0 h 1438275"/>
                <a:gd name="connsiteX0" fmla="*/ 4391025 w 4391025"/>
                <a:gd name="connsiteY0" fmla="*/ 1438275 h 1438275"/>
                <a:gd name="connsiteX1" fmla="*/ 4073525 w 4391025"/>
                <a:gd name="connsiteY1" fmla="*/ 1438275 h 1438275"/>
                <a:gd name="connsiteX2" fmla="*/ 4073525 w 4391025"/>
                <a:gd name="connsiteY2" fmla="*/ 1374775 h 1438275"/>
                <a:gd name="connsiteX3" fmla="*/ 4060825 w 4391025"/>
                <a:gd name="connsiteY3" fmla="*/ 1374775 h 1438275"/>
                <a:gd name="connsiteX4" fmla="*/ 4060825 w 4391025"/>
                <a:gd name="connsiteY4" fmla="*/ 1330325 h 1438275"/>
                <a:gd name="connsiteX5" fmla="*/ 4032250 w 4391025"/>
                <a:gd name="connsiteY5" fmla="*/ 1330325 h 1438275"/>
                <a:gd name="connsiteX6" fmla="*/ 4032250 w 4391025"/>
                <a:gd name="connsiteY6" fmla="*/ 1266825 h 1438275"/>
                <a:gd name="connsiteX7" fmla="*/ 3683000 w 4391025"/>
                <a:gd name="connsiteY7" fmla="*/ 1266825 h 1438275"/>
                <a:gd name="connsiteX8" fmla="*/ 3683000 w 4391025"/>
                <a:gd name="connsiteY8" fmla="*/ 1216025 h 1438275"/>
                <a:gd name="connsiteX9" fmla="*/ 3302000 w 4391025"/>
                <a:gd name="connsiteY9" fmla="*/ 1216025 h 1438275"/>
                <a:gd name="connsiteX10" fmla="*/ 3302000 w 4391025"/>
                <a:gd name="connsiteY10" fmla="*/ 1181100 h 1438275"/>
                <a:gd name="connsiteX11" fmla="*/ 3267075 w 4391025"/>
                <a:gd name="connsiteY11" fmla="*/ 1181100 h 1438275"/>
                <a:gd name="connsiteX12" fmla="*/ 3267075 w 4391025"/>
                <a:gd name="connsiteY12" fmla="*/ 1181100 h 1438275"/>
                <a:gd name="connsiteX13" fmla="*/ 3267075 w 4391025"/>
                <a:gd name="connsiteY13" fmla="*/ 1158875 h 1438275"/>
                <a:gd name="connsiteX14" fmla="*/ 3235325 w 4391025"/>
                <a:gd name="connsiteY14" fmla="*/ 1158875 h 1438275"/>
                <a:gd name="connsiteX15" fmla="*/ 3235325 w 4391025"/>
                <a:gd name="connsiteY15" fmla="*/ 1139825 h 1438275"/>
                <a:gd name="connsiteX16" fmla="*/ 3209925 w 4391025"/>
                <a:gd name="connsiteY16" fmla="*/ 1139825 h 1438275"/>
                <a:gd name="connsiteX17" fmla="*/ 3209925 w 4391025"/>
                <a:gd name="connsiteY17" fmla="*/ 1108075 h 1438275"/>
                <a:gd name="connsiteX18" fmla="*/ 3136900 w 4391025"/>
                <a:gd name="connsiteY18" fmla="*/ 1108075 h 1438275"/>
                <a:gd name="connsiteX19" fmla="*/ 3136900 w 4391025"/>
                <a:gd name="connsiteY19" fmla="*/ 1079500 h 1438275"/>
                <a:gd name="connsiteX20" fmla="*/ 2860675 w 4391025"/>
                <a:gd name="connsiteY20" fmla="*/ 1079500 h 1438275"/>
                <a:gd name="connsiteX21" fmla="*/ 2860675 w 4391025"/>
                <a:gd name="connsiteY21" fmla="*/ 1047750 h 1438275"/>
                <a:gd name="connsiteX22" fmla="*/ 2825750 w 4391025"/>
                <a:gd name="connsiteY22" fmla="*/ 1047750 h 1438275"/>
                <a:gd name="connsiteX23" fmla="*/ 2825750 w 4391025"/>
                <a:gd name="connsiteY23" fmla="*/ 1028700 h 1438275"/>
                <a:gd name="connsiteX24" fmla="*/ 2787650 w 4391025"/>
                <a:gd name="connsiteY24" fmla="*/ 1028700 h 1438275"/>
                <a:gd name="connsiteX25" fmla="*/ 2787650 w 4391025"/>
                <a:gd name="connsiteY25" fmla="*/ 1009650 h 1438275"/>
                <a:gd name="connsiteX26" fmla="*/ 2660650 w 4391025"/>
                <a:gd name="connsiteY26" fmla="*/ 1009650 h 1438275"/>
                <a:gd name="connsiteX27" fmla="*/ 2660650 w 4391025"/>
                <a:gd name="connsiteY27" fmla="*/ 974725 h 1438275"/>
                <a:gd name="connsiteX28" fmla="*/ 2647950 w 4391025"/>
                <a:gd name="connsiteY28" fmla="*/ 987425 h 1438275"/>
                <a:gd name="connsiteX29" fmla="*/ 2647950 w 4391025"/>
                <a:gd name="connsiteY29" fmla="*/ 949325 h 1438275"/>
                <a:gd name="connsiteX30" fmla="*/ 2603500 w 4391025"/>
                <a:gd name="connsiteY30" fmla="*/ 949325 h 1438275"/>
                <a:gd name="connsiteX31" fmla="*/ 2603500 w 4391025"/>
                <a:gd name="connsiteY31" fmla="*/ 917575 h 1438275"/>
                <a:gd name="connsiteX32" fmla="*/ 2549525 w 4391025"/>
                <a:gd name="connsiteY32" fmla="*/ 917575 h 1438275"/>
                <a:gd name="connsiteX33" fmla="*/ 2549525 w 4391025"/>
                <a:gd name="connsiteY33" fmla="*/ 892175 h 1438275"/>
                <a:gd name="connsiteX34" fmla="*/ 2473325 w 4391025"/>
                <a:gd name="connsiteY34" fmla="*/ 892175 h 1438275"/>
                <a:gd name="connsiteX35" fmla="*/ 2473325 w 4391025"/>
                <a:gd name="connsiteY35" fmla="*/ 850900 h 1438275"/>
                <a:gd name="connsiteX36" fmla="*/ 2381250 w 4391025"/>
                <a:gd name="connsiteY36" fmla="*/ 850900 h 1438275"/>
                <a:gd name="connsiteX37" fmla="*/ 2381250 w 4391025"/>
                <a:gd name="connsiteY37" fmla="*/ 815975 h 1438275"/>
                <a:gd name="connsiteX38" fmla="*/ 2352675 w 4391025"/>
                <a:gd name="connsiteY38" fmla="*/ 815975 h 1438275"/>
                <a:gd name="connsiteX39" fmla="*/ 2352675 w 4391025"/>
                <a:gd name="connsiteY39" fmla="*/ 784225 h 1438275"/>
                <a:gd name="connsiteX40" fmla="*/ 2336800 w 4391025"/>
                <a:gd name="connsiteY40" fmla="*/ 784225 h 1438275"/>
                <a:gd name="connsiteX41" fmla="*/ 2336800 w 4391025"/>
                <a:gd name="connsiteY41" fmla="*/ 755650 h 1438275"/>
                <a:gd name="connsiteX42" fmla="*/ 2222500 w 4391025"/>
                <a:gd name="connsiteY42" fmla="*/ 755650 h 1438275"/>
                <a:gd name="connsiteX43" fmla="*/ 2222500 w 4391025"/>
                <a:gd name="connsiteY43" fmla="*/ 730250 h 1438275"/>
                <a:gd name="connsiteX44" fmla="*/ 2200275 w 4391025"/>
                <a:gd name="connsiteY44" fmla="*/ 730250 h 1438275"/>
                <a:gd name="connsiteX45" fmla="*/ 2200275 w 4391025"/>
                <a:gd name="connsiteY45" fmla="*/ 701675 h 1438275"/>
                <a:gd name="connsiteX46" fmla="*/ 2016125 w 4391025"/>
                <a:gd name="connsiteY46" fmla="*/ 701675 h 1438275"/>
                <a:gd name="connsiteX47" fmla="*/ 2016125 w 4391025"/>
                <a:gd name="connsiteY47" fmla="*/ 657225 h 1438275"/>
                <a:gd name="connsiteX48" fmla="*/ 1924050 w 4391025"/>
                <a:gd name="connsiteY48" fmla="*/ 657225 h 1438275"/>
                <a:gd name="connsiteX49" fmla="*/ 1924050 w 4391025"/>
                <a:gd name="connsiteY49" fmla="*/ 641350 h 1438275"/>
                <a:gd name="connsiteX50" fmla="*/ 1762125 w 4391025"/>
                <a:gd name="connsiteY50" fmla="*/ 641350 h 1438275"/>
                <a:gd name="connsiteX51" fmla="*/ 1762125 w 4391025"/>
                <a:gd name="connsiteY51" fmla="*/ 581025 h 1438275"/>
                <a:gd name="connsiteX52" fmla="*/ 1673225 w 4391025"/>
                <a:gd name="connsiteY52" fmla="*/ 581025 h 1438275"/>
                <a:gd name="connsiteX53" fmla="*/ 1673225 w 4391025"/>
                <a:gd name="connsiteY53" fmla="*/ 536575 h 1438275"/>
                <a:gd name="connsiteX54" fmla="*/ 1625600 w 4391025"/>
                <a:gd name="connsiteY54" fmla="*/ 536575 h 1438275"/>
                <a:gd name="connsiteX55" fmla="*/ 1625600 w 4391025"/>
                <a:gd name="connsiteY55" fmla="*/ 492125 h 1438275"/>
                <a:gd name="connsiteX56" fmla="*/ 1431925 w 4391025"/>
                <a:gd name="connsiteY56" fmla="*/ 492125 h 1438275"/>
                <a:gd name="connsiteX57" fmla="*/ 1431925 w 4391025"/>
                <a:gd name="connsiteY57" fmla="*/ 438150 h 1438275"/>
                <a:gd name="connsiteX58" fmla="*/ 1241425 w 4391025"/>
                <a:gd name="connsiteY58" fmla="*/ 438150 h 1438275"/>
                <a:gd name="connsiteX59" fmla="*/ 1241425 w 4391025"/>
                <a:gd name="connsiteY59" fmla="*/ 438150 h 1438275"/>
                <a:gd name="connsiteX60" fmla="*/ 1241425 w 4391025"/>
                <a:gd name="connsiteY60" fmla="*/ 412750 h 1438275"/>
                <a:gd name="connsiteX61" fmla="*/ 1193800 w 4391025"/>
                <a:gd name="connsiteY61" fmla="*/ 412750 h 1438275"/>
                <a:gd name="connsiteX62" fmla="*/ 1193800 w 4391025"/>
                <a:gd name="connsiteY62" fmla="*/ 374650 h 1438275"/>
                <a:gd name="connsiteX63" fmla="*/ 1193800 w 4391025"/>
                <a:gd name="connsiteY63" fmla="*/ 374650 h 1438275"/>
                <a:gd name="connsiteX64" fmla="*/ 1171575 w 4391025"/>
                <a:gd name="connsiteY64" fmla="*/ 352425 h 1438275"/>
                <a:gd name="connsiteX65" fmla="*/ 1136650 w 4391025"/>
                <a:gd name="connsiteY65" fmla="*/ 352425 h 1438275"/>
                <a:gd name="connsiteX66" fmla="*/ 1136650 w 4391025"/>
                <a:gd name="connsiteY66" fmla="*/ 304800 h 1438275"/>
                <a:gd name="connsiteX67" fmla="*/ 892175 w 4391025"/>
                <a:gd name="connsiteY67" fmla="*/ 304800 h 1438275"/>
                <a:gd name="connsiteX68" fmla="*/ 892175 w 4391025"/>
                <a:gd name="connsiteY68" fmla="*/ 257175 h 1438275"/>
                <a:gd name="connsiteX69" fmla="*/ 781050 w 4391025"/>
                <a:gd name="connsiteY69" fmla="*/ 257175 h 1438275"/>
                <a:gd name="connsiteX70" fmla="*/ 781050 w 4391025"/>
                <a:gd name="connsiteY70" fmla="*/ 222250 h 1438275"/>
                <a:gd name="connsiteX71" fmla="*/ 708025 w 4391025"/>
                <a:gd name="connsiteY71" fmla="*/ 222250 h 1438275"/>
                <a:gd name="connsiteX72" fmla="*/ 708025 w 4391025"/>
                <a:gd name="connsiteY72" fmla="*/ 190500 h 1438275"/>
                <a:gd name="connsiteX73" fmla="*/ 552450 w 4391025"/>
                <a:gd name="connsiteY73" fmla="*/ 190500 h 1438275"/>
                <a:gd name="connsiteX74" fmla="*/ 552450 w 4391025"/>
                <a:gd name="connsiteY74" fmla="*/ 161925 h 1438275"/>
                <a:gd name="connsiteX75" fmla="*/ 495300 w 4391025"/>
                <a:gd name="connsiteY75" fmla="*/ 161925 h 1438275"/>
                <a:gd name="connsiteX76" fmla="*/ 454025 w 4391025"/>
                <a:gd name="connsiteY76" fmla="*/ 161925 h 1438275"/>
                <a:gd name="connsiteX77" fmla="*/ 454025 w 4391025"/>
                <a:gd name="connsiteY77" fmla="*/ 127000 h 1438275"/>
                <a:gd name="connsiteX78" fmla="*/ 241300 w 4391025"/>
                <a:gd name="connsiteY78" fmla="*/ 46038 h 1438275"/>
                <a:gd name="connsiteX79" fmla="*/ 179388 w 4391025"/>
                <a:gd name="connsiteY79" fmla="*/ 44450 h 1438275"/>
                <a:gd name="connsiteX80" fmla="*/ 180975 w 4391025"/>
                <a:gd name="connsiteY80" fmla="*/ 3175 h 1438275"/>
                <a:gd name="connsiteX81" fmla="*/ 0 w 4391025"/>
                <a:gd name="connsiteY81" fmla="*/ 0 h 1438275"/>
                <a:gd name="connsiteX0" fmla="*/ 4391025 w 4391025"/>
                <a:gd name="connsiteY0" fmla="*/ 1438275 h 1438275"/>
                <a:gd name="connsiteX1" fmla="*/ 4073525 w 4391025"/>
                <a:gd name="connsiteY1" fmla="*/ 1438275 h 1438275"/>
                <a:gd name="connsiteX2" fmla="*/ 4073525 w 4391025"/>
                <a:gd name="connsiteY2" fmla="*/ 1374775 h 1438275"/>
                <a:gd name="connsiteX3" fmla="*/ 4060825 w 4391025"/>
                <a:gd name="connsiteY3" fmla="*/ 1374775 h 1438275"/>
                <a:gd name="connsiteX4" fmla="*/ 4060825 w 4391025"/>
                <a:gd name="connsiteY4" fmla="*/ 1330325 h 1438275"/>
                <a:gd name="connsiteX5" fmla="*/ 4032250 w 4391025"/>
                <a:gd name="connsiteY5" fmla="*/ 1330325 h 1438275"/>
                <a:gd name="connsiteX6" fmla="*/ 4032250 w 4391025"/>
                <a:gd name="connsiteY6" fmla="*/ 1266825 h 1438275"/>
                <a:gd name="connsiteX7" fmla="*/ 3683000 w 4391025"/>
                <a:gd name="connsiteY7" fmla="*/ 1266825 h 1438275"/>
                <a:gd name="connsiteX8" fmla="*/ 3683000 w 4391025"/>
                <a:gd name="connsiteY8" fmla="*/ 1216025 h 1438275"/>
                <a:gd name="connsiteX9" fmla="*/ 3302000 w 4391025"/>
                <a:gd name="connsiteY9" fmla="*/ 1216025 h 1438275"/>
                <a:gd name="connsiteX10" fmla="*/ 3302000 w 4391025"/>
                <a:gd name="connsiteY10" fmla="*/ 1181100 h 1438275"/>
                <a:gd name="connsiteX11" fmla="*/ 3267075 w 4391025"/>
                <a:gd name="connsiteY11" fmla="*/ 1181100 h 1438275"/>
                <a:gd name="connsiteX12" fmla="*/ 3267075 w 4391025"/>
                <a:gd name="connsiteY12" fmla="*/ 1181100 h 1438275"/>
                <a:gd name="connsiteX13" fmla="*/ 3267075 w 4391025"/>
                <a:gd name="connsiteY13" fmla="*/ 1158875 h 1438275"/>
                <a:gd name="connsiteX14" fmla="*/ 3235325 w 4391025"/>
                <a:gd name="connsiteY14" fmla="*/ 1158875 h 1438275"/>
                <a:gd name="connsiteX15" fmla="*/ 3235325 w 4391025"/>
                <a:gd name="connsiteY15" fmla="*/ 1139825 h 1438275"/>
                <a:gd name="connsiteX16" fmla="*/ 3209925 w 4391025"/>
                <a:gd name="connsiteY16" fmla="*/ 1139825 h 1438275"/>
                <a:gd name="connsiteX17" fmla="*/ 3209925 w 4391025"/>
                <a:gd name="connsiteY17" fmla="*/ 1108075 h 1438275"/>
                <a:gd name="connsiteX18" fmla="*/ 3136900 w 4391025"/>
                <a:gd name="connsiteY18" fmla="*/ 1108075 h 1438275"/>
                <a:gd name="connsiteX19" fmla="*/ 3136900 w 4391025"/>
                <a:gd name="connsiteY19" fmla="*/ 1079500 h 1438275"/>
                <a:gd name="connsiteX20" fmla="*/ 2860675 w 4391025"/>
                <a:gd name="connsiteY20" fmla="*/ 1079500 h 1438275"/>
                <a:gd name="connsiteX21" fmla="*/ 2860675 w 4391025"/>
                <a:gd name="connsiteY21" fmla="*/ 1047750 h 1438275"/>
                <a:gd name="connsiteX22" fmla="*/ 2825750 w 4391025"/>
                <a:gd name="connsiteY22" fmla="*/ 1047750 h 1438275"/>
                <a:gd name="connsiteX23" fmla="*/ 2825750 w 4391025"/>
                <a:gd name="connsiteY23" fmla="*/ 1028700 h 1438275"/>
                <a:gd name="connsiteX24" fmla="*/ 2787650 w 4391025"/>
                <a:gd name="connsiteY24" fmla="*/ 1028700 h 1438275"/>
                <a:gd name="connsiteX25" fmla="*/ 2787650 w 4391025"/>
                <a:gd name="connsiteY25" fmla="*/ 1009650 h 1438275"/>
                <a:gd name="connsiteX26" fmla="*/ 2660650 w 4391025"/>
                <a:gd name="connsiteY26" fmla="*/ 1009650 h 1438275"/>
                <a:gd name="connsiteX27" fmla="*/ 2660650 w 4391025"/>
                <a:gd name="connsiteY27" fmla="*/ 974725 h 1438275"/>
                <a:gd name="connsiteX28" fmla="*/ 2647950 w 4391025"/>
                <a:gd name="connsiteY28" fmla="*/ 987425 h 1438275"/>
                <a:gd name="connsiteX29" fmla="*/ 2647950 w 4391025"/>
                <a:gd name="connsiteY29" fmla="*/ 949325 h 1438275"/>
                <a:gd name="connsiteX30" fmla="*/ 2603500 w 4391025"/>
                <a:gd name="connsiteY30" fmla="*/ 949325 h 1438275"/>
                <a:gd name="connsiteX31" fmla="*/ 2603500 w 4391025"/>
                <a:gd name="connsiteY31" fmla="*/ 917575 h 1438275"/>
                <a:gd name="connsiteX32" fmla="*/ 2549525 w 4391025"/>
                <a:gd name="connsiteY32" fmla="*/ 917575 h 1438275"/>
                <a:gd name="connsiteX33" fmla="*/ 2549525 w 4391025"/>
                <a:gd name="connsiteY33" fmla="*/ 892175 h 1438275"/>
                <a:gd name="connsiteX34" fmla="*/ 2473325 w 4391025"/>
                <a:gd name="connsiteY34" fmla="*/ 892175 h 1438275"/>
                <a:gd name="connsiteX35" fmla="*/ 2473325 w 4391025"/>
                <a:gd name="connsiteY35" fmla="*/ 850900 h 1438275"/>
                <a:gd name="connsiteX36" fmla="*/ 2381250 w 4391025"/>
                <a:gd name="connsiteY36" fmla="*/ 850900 h 1438275"/>
                <a:gd name="connsiteX37" fmla="*/ 2381250 w 4391025"/>
                <a:gd name="connsiteY37" fmla="*/ 815975 h 1438275"/>
                <a:gd name="connsiteX38" fmla="*/ 2352675 w 4391025"/>
                <a:gd name="connsiteY38" fmla="*/ 815975 h 1438275"/>
                <a:gd name="connsiteX39" fmla="*/ 2352675 w 4391025"/>
                <a:gd name="connsiteY39" fmla="*/ 784225 h 1438275"/>
                <a:gd name="connsiteX40" fmla="*/ 2336800 w 4391025"/>
                <a:gd name="connsiteY40" fmla="*/ 784225 h 1438275"/>
                <a:gd name="connsiteX41" fmla="*/ 2336800 w 4391025"/>
                <a:gd name="connsiteY41" fmla="*/ 755650 h 1438275"/>
                <a:gd name="connsiteX42" fmla="*/ 2222500 w 4391025"/>
                <a:gd name="connsiteY42" fmla="*/ 755650 h 1438275"/>
                <a:gd name="connsiteX43" fmla="*/ 2222500 w 4391025"/>
                <a:gd name="connsiteY43" fmla="*/ 730250 h 1438275"/>
                <a:gd name="connsiteX44" fmla="*/ 2200275 w 4391025"/>
                <a:gd name="connsiteY44" fmla="*/ 730250 h 1438275"/>
                <a:gd name="connsiteX45" fmla="*/ 2200275 w 4391025"/>
                <a:gd name="connsiteY45" fmla="*/ 701675 h 1438275"/>
                <a:gd name="connsiteX46" fmla="*/ 2016125 w 4391025"/>
                <a:gd name="connsiteY46" fmla="*/ 701675 h 1438275"/>
                <a:gd name="connsiteX47" fmla="*/ 2016125 w 4391025"/>
                <a:gd name="connsiteY47" fmla="*/ 657225 h 1438275"/>
                <a:gd name="connsiteX48" fmla="*/ 1924050 w 4391025"/>
                <a:gd name="connsiteY48" fmla="*/ 657225 h 1438275"/>
                <a:gd name="connsiteX49" fmla="*/ 1924050 w 4391025"/>
                <a:gd name="connsiteY49" fmla="*/ 641350 h 1438275"/>
                <a:gd name="connsiteX50" fmla="*/ 1762125 w 4391025"/>
                <a:gd name="connsiteY50" fmla="*/ 641350 h 1438275"/>
                <a:gd name="connsiteX51" fmla="*/ 1762125 w 4391025"/>
                <a:gd name="connsiteY51" fmla="*/ 581025 h 1438275"/>
                <a:gd name="connsiteX52" fmla="*/ 1673225 w 4391025"/>
                <a:gd name="connsiteY52" fmla="*/ 581025 h 1438275"/>
                <a:gd name="connsiteX53" fmla="*/ 1673225 w 4391025"/>
                <a:gd name="connsiteY53" fmla="*/ 536575 h 1438275"/>
                <a:gd name="connsiteX54" fmla="*/ 1625600 w 4391025"/>
                <a:gd name="connsiteY54" fmla="*/ 536575 h 1438275"/>
                <a:gd name="connsiteX55" fmla="*/ 1625600 w 4391025"/>
                <a:gd name="connsiteY55" fmla="*/ 492125 h 1438275"/>
                <a:gd name="connsiteX56" fmla="*/ 1431925 w 4391025"/>
                <a:gd name="connsiteY56" fmla="*/ 492125 h 1438275"/>
                <a:gd name="connsiteX57" fmla="*/ 1431925 w 4391025"/>
                <a:gd name="connsiteY57" fmla="*/ 438150 h 1438275"/>
                <a:gd name="connsiteX58" fmla="*/ 1241425 w 4391025"/>
                <a:gd name="connsiteY58" fmla="*/ 438150 h 1438275"/>
                <a:gd name="connsiteX59" fmla="*/ 1241425 w 4391025"/>
                <a:gd name="connsiteY59" fmla="*/ 438150 h 1438275"/>
                <a:gd name="connsiteX60" fmla="*/ 1241425 w 4391025"/>
                <a:gd name="connsiteY60" fmla="*/ 412750 h 1438275"/>
                <a:gd name="connsiteX61" fmla="*/ 1193800 w 4391025"/>
                <a:gd name="connsiteY61" fmla="*/ 412750 h 1438275"/>
                <a:gd name="connsiteX62" fmla="*/ 1193800 w 4391025"/>
                <a:gd name="connsiteY62" fmla="*/ 374650 h 1438275"/>
                <a:gd name="connsiteX63" fmla="*/ 1193800 w 4391025"/>
                <a:gd name="connsiteY63" fmla="*/ 374650 h 1438275"/>
                <a:gd name="connsiteX64" fmla="*/ 1171575 w 4391025"/>
                <a:gd name="connsiteY64" fmla="*/ 352425 h 1438275"/>
                <a:gd name="connsiteX65" fmla="*/ 1136650 w 4391025"/>
                <a:gd name="connsiteY65" fmla="*/ 352425 h 1438275"/>
                <a:gd name="connsiteX66" fmla="*/ 1136650 w 4391025"/>
                <a:gd name="connsiteY66" fmla="*/ 304800 h 1438275"/>
                <a:gd name="connsiteX67" fmla="*/ 892175 w 4391025"/>
                <a:gd name="connsiteY67" fmla="*/ 304800 h 1438275"/>
                <a:gd name="connsiteX68" fmla="*/ 892175 w 4391025"/>
                <a:gd name="connsiteY68" fmla="*/ 257175 h 1438275"/>
                <a:gd name="connsiteX69" fmla="*/ 781050 w 4391025"/>
                <a:gd name="connsiteY69" fmla="*/ 257175 h 1438275"/>
                <a:gd name="connsiteX70" fmla="*/ 781050 w 4391025"/>
                <a:gd name="connsiteY70" fmla="*/ 222250 h 1438275"/>
                <a:gd name="connsiteX71" fmla="*/ 708025 w 4391025"/>
                <a:gd name="connsiteY71" fmla="*/ 222250 h 1438275"/>
                <a:gd name="connsiteX72" fmla="*/ 708025 w 4391025"/>
                <a:gd name="connsiteY72" fmla="*/ 190500 h 1438275"/>
                <a:gd name="connsiteX73" fmla="*/ 552450 w 4391025"/>
                <a:gd name="connsiteY73" fmla="*/ 190500 h 1438275"/>
                <a:gd name="connsiteX74" fmla="*/ 552450 w 4391025"/>
                <a:gd name="connsiteY74" fmla="*/ 161925 h 1438275"/>
                <a:gd name="connsiteX75" fmla="*/ 495300 w 4391025"/>
                <a:gd name="connsiteY75" fmla="*/ 161925 h 1438275"/>
                <a:gd name="connsiteX76" fmla="*/ 454025 w 4391025"/>
                <a:gd name="connsiteY76" fmla="*/ 161925 h 1438275"/>
                <a:gd name="connsiteX77" fmla="*/ 454025 w 4391025"/>
                <a:gd name="connsiteY77" fmla="*/ 127000 h 1438275"/>
                <a:gd name="connsiteX78" fmla="*/ 301625 w 4391025"/>
                <a:gd name="connsiteY78" fmla="*/ 69850 h 1438275"/>
                <a:gd name="connsiteX79" fmla="*/ 241300 w 4391025"/>
                <a:gd name="connsiteY79" fmla="*/ 46038 h 1438275"/>
                <a:gd name="connsiteX80" fmla="*/ 179388 w 4391025"/>
                <a:gd name="connsiteY80" fmla="*/ 44450 h 1438275"/>
                <a:gd name="connsiteX81" fmla="*/ 180975 w 4391025"/>
                <a:gd name="connsiteY81" fmla="*/ 3175 h 1438275"/>
                <a:gd name="connsiteX82" fmla="*/ 0 w 4391025"/>
                <a:gd name="connsiteY82" fmla="*/ 0 h 1438275"/>
                <a:gd name="connsiteX0" fmla="*/ 4391025 w 4391025"/>
                <a:gd name="connsiteY0" fmla="*/ 1438275 h 1438275"/>
                <a:gd name="connsiteX1" fmla="*/ 4073525 w 4391025"/>
                <a:gd name="connsiteY1" fmla="*/ 1438275 h 1438275"/>
                <a:gd name="connsiteX2" fmla="*/ 4073525 w 4391025"/>
                <a:gd name="connsiteY2" fmla="*/ 1374775 h 1438275"/>
                <a:gd name="connsiteX3" fmla="*/ 4060825 w 4391025"/>
                <a:gd name="connsiteY3" fmla="*/ 1374775 h 1438275"/>
                <a:gd name="connsiteX4" fmla="*/ 4060825 w 4391025"/>
                <a:gd name="connsiteY4" fmla="*/ 1330325 h 1438275"/>
                <a:gd name="connsiteX5" fmla="*/ 4032250 w 4391025"/>
                <a:gd name="connsiteY5" fmla="*/ 1330325 h 1438275"/>
                <a:gd name="connsiteX6" fmla="*/ 4032250 w 4391025"/>
                <a:gd name="connsiteY6" fmla="*/ 1266825 h 1438275"/>
                <a:gd name="connsiteX7" fmla="*/ 3683000 w 4391025"/>
                <a:gd name="connsiteY7" fmla="*/ 1266825 h 1438275"/>
                <a:gd name="connsiteX8" fmla="*/ 3683000 w 4391025"/>
                <a:gd name="connsiteY8" fmla="*/ 1216025 h 1438275"/>
                <a:gd name="connsiteX9" fmla="*/ 3302000 w 4391025"/>
                <a:gd name="connsiteY9" fmla="*/ 1216025 h 1438275"/>
                <a:gd name="connsiteX10" fmla="*/ 3302000 w 4391025"/>
                <a:gd name="connsiteY10" fmla="*/ 1181100 h 1438275"/>
                <a:gd name="connsiteX11" fmla="*/ 3267075 w 4391025"/>
                <a:gd name="connsiteY11" fmla="*/ 1181100 h 1438275"/>
                <a:gd name="connsiteX12" fmla="*/ 3267075 w 4391025"/>
                <a:gd name="connsiteY12" fmla="*/ 1181100 h 1438275"/>
                <a:gd name="connsiteX13" fmla="*/ 3267075 w 4391025"/>
                <a:gd name="connsiteY13" fmla="*/ 1158875 h 1438275"/>
                <a:gd name="connsiteX14" fmla="*/ 3235325 w 4391025"/>
                <a:gd name="connsiteY14" fmla="*/ 1158875 h 1438275"/>
                <a:gd name="connsiteX15" fmla="*/ 3235325 w 4391025"/>
                <a:gd name="connsiteY15" fmla="*/ 1139825 h 1438275"/>
                <a:gd name="connsiteX16" fmla="*/ 3209925 w 4391025"/>
                <a:gd name="connsiteY16" fmla="*/ 1139825 h 1438275"/>
                <a:gd name="connsiteX17" fmla="*/ 3209925 w 4391025"/>
                <a:gd name="connsiteY17" fmla="*/ 1108075 h 1438275"/>
                <a:gd name="connsiteX18" fmla="*/ 3136900 w 4391025"/>
                <a:gd name="connsiteY18" fmla="*/ 1108075 h 1438275"/>
                <a:gd name="connsiteX19" fmla="*/ 3136900 w 4391025"/>
                <a:gd name="connsiteY19" fmla="*/ 1079500 h 1438275"/>
                <a:gd name="connsiteX20" fmla="*/ 2860675 w 4391025"/>
                <a:gd name="connsiteY20" fmla="*/ 1079500 h 1438275"/>
                <a:gd name="connsiteX21" fmla="*/ 2860675 w 4391025"/>
                <a:gd name="connsiteY21" fmla="*/ 1047750 h 1438275"/>
                <a:gd name="connsiteX22" fmla="*/ 2825750 w 4391025"/>
                <a:gd name="connsiteY22" fmla="*/ 1047750 h 1438275"/>
                <a:gd name="connsiteX23" fmla="*/ 2825750 w 4391025"/>
                <a:gd name="connsiteY23" fmla="*/ 1028700 h 1438275"/>
                <a:gd name="connsiteX24" fmla="*/ 2787650 w 4391025"/>
                <a:gd name="connsiteY24" fmla="*/ 1028700 h 1438275"/>
                <a:gd name="connsiteX25" fmla="*/ 2787650 w 4391025"/>
                <a:gd name="connsiteY25" fmla="*/ 1009650 h 1438275"/>
                <a:gd name="connsiteX26" fmla="*/ 2660650 w 4391025"/>
                <a:gd name="connsiteY26" fmla="*/ 1009650 h 1438275"/>
                <a:gd name="connsiteX27" fmla="*/ 2660650 w 4391025"/>
                <a:gd name="connsiteY27" fmla="*/ 974725 h 1438275"/>
                <a:gd name="connsiteX28" fmla="*/ 2647950 w 4391025"/>
                <a:gd name="connsiteY28" fmla="*/ 987425 h 1438275"/>
                <a:gd name="connsiteX29" fmla="*/ 2647950 w 4391025"/>
                <a:gd name="connsiteY29" fmla="*/ 949325 h 1438275"/>
                <a:gd name="connsiteX30" fmla="*/ 2603500 w 4391025"/>
                <a:gd name="connsiteY30" fmla="*/ 949325 h 1438275"/>
                <a:gd name="connsiteX31" fmla="*/ 2603500 w 4391025"/>
                <a:gd name="connsiteY31" fmla="*/ 917575 h 1438275"/>
                <a:gd name="connsiteX32" fmla="*/ 2549525 w 4391025"/>
                <a:gd name="connsiteY32" fmla="*/ 917575 h 1438275"/>
                <a:gd name="connsiteX33" fmla="*/ 2549525 w 4391025"/>
                <a:gd name="connsiteY33" fmla="*/ 892175 h 1438275"/>
                <a:gd name="connsiteX34" fmla="*/ 2473325 w 4391025"/>
                <a:gd name="connsiteY34" fmla="*/ 892175 h 1438275"/>
                <a:gd name="connsiteX35" fmla="*/ 2473325 w 4391025"/>
                <a:gd name="connsiteY35" fmla="*/ 850900 h 1438275"/>
                <a:gd name="connsiteX36" fmla="*/ 2381250 w 4391025"/>
                <a:gd name="connsiteY36" fmla="*/ 850900 h 1438275"/>
                <a:gd name="connsiteX37" fmla="*/ 2381250 w 4391025"/>
                <a:gd name="connsiteY37" fmla="*/ 815975 h 1438275"/>
                <a:gd name="connsiteX38" fmla="*/ 2352675 w 4391025"/>
                <a:gd name="connsiteY38" fmla="*/ 815975 h 1438275"/>
                <a:gd name="connsiteX39" fmla="*/ 2352675 w 4391025"/>
                <a:gd name="connsiteY39" fmla="*/ 784225 h 1438275"/>
                <a:gd name="connsiteX40" fmla="*/ 2336800 w 4391025"/>
                <a:gd name="connsiteY40" fmla="*/ 784225 h 1438275"/>
                <a:gd name="connsiteX41" fmla="*/ 2336800 w 4391025"/>
                <a:gd name="connsiteY41" fmla="*/ 755650 h 1438275"/>
                <a:gd name="connsiteX42" fmla="*/ 2222500 w 4391025"/>
                <a:gd name="connsiteY42" fmla="*/ 755650 h 1438275"/>
                <a:gd name="connsiteX43" fmla="*/ 2222500 w 4391025"/>
                <a:gd name="connsiteY43" fmla="*/ 730250 h 1438275"/>
                <a:gd name="connsiteX44" fmla="*/ 2200275 w 4391025"/>
                <a:gd name="connsiteY44" fmla="*/ 730250 h 1438275"/>
                <a:gd name="connsiteX45" fmla="*/ 2200275 w 4391025"/>
                <a:gd name="connsiteY45" fmla="*/ 701675 h 1438275"/>
                <a:gd name="connsiteX46" fmla="*/ 2016125 w 4391025"/>
                <a:gd name="connsiteY46" fmla="*/ 701675 h 1438275"/>
                <a:gd name="connsiteX47" fmla="*/ 2016125 w 4391025"/>
                <a:gd name="connsiteY47" fmla="*/ 657225 h 1438275"/>
                <a:gd name="connsiteX48" fmla="*/ 1924050 w 4391025"/>
                <a:gd name="connsiteY48" fmla="*/ 657225 h 1438275"/>
                <a:gd name="connsiteX49" fmla="*/ 1924050 w 4391025"/>
                <a:gd name="connsiteY49" fmla="*/ 641350 h 1438275"/>
                <a:gd name="connsiteX50" fmla="*/ 1762125 w 4391025"/>
                <a:gd name="connsiteY50" fmla="*/ 641350 h 1438275"/>
                <a:gd name="connsiteX51" fmla="*/ 1762125 w 4391025"/>
                <a:gd name="connsiteY51" fmla="*/ 581025 h 1438275"/>
                <a:gd name="connsiteX52" fmla="*/ 1673225 w 4391025"/>
                <a:gd name="connsiteY52" fmla="*/ 581025 h 1438275"/>
                <a:gd name="connsiteX53" fmla="*/ 1673225 w 4391025"/>
                <a:gd name="connsiteY53" fmla="*/ 536575 h 1438275"/>
                <a:gd name="connsiteX54" fmla="*/ 1625600 w 4391025"/>
                <a:gd name="connsiteY54" fmla="*/ 536575 h 1438275"/>
                <a:gd name="connsiteX55" fmla="*/ 1625600 w 4391025"/>
                <a:gd name="connsiteY55" fmla="*/ 492125 h 1438275"/>
                <a:gd name="connsiteX56" fmla="*/ 1431925 w 4391025"/>
                <a:gd name="connsiteY56" fmla="*/ 492125 h 1438275"/>
                <a:gd name="connsiteX57" fmla="*/ 1431925 w 4391025"/>
                <a:gd name="connsiteY57" fmla="*/ 438150 h 1438275"/>
                <a:gd name="connsiteX58" fmla="*/ 1241425 w 4391025"/>
                <a:gd name="connsiteY58" fmla="*/ 438150 h 1438275"/>
                <a:gd name="connsiteX59" fmla="*/ 1241425 w 4391025"/>
                <a:gd name="connsiteY59" fmla="*/ 438150 h 1438275"/>
                <a:gd name="connsiteX60" fmla="*/ 1241425 w 4391025"/>
                <a:gd name="connsiteY60" fmla="*/ 412750 h 1438275"/>
                <a:gd name="connsiteX61" fmla="*/ 1193800 w 4391025"/>
                <a:gd name="connsiteY61" fmla="*/ 412750 h 1438275"/>
                <a:gd name="connsiteX62" fmla="*/ 1193800 w 4391025"/>
                <a:gd name="connsiteY62" fmla="*/ 374650 h 1438275"/>
                <a:gd name="connsiteX63" fmla="*/ 1193800 w 4391025"/>
                <a:gd name="connsiteY63" fmla="*/ 374650 h 1438275"/>
                <a:gd name="connsiteX64" fmla="*/ 1171575 w 4391025"/>
                <a:gd name="connsiteY64" fmla="*/ 352425 h 1438275"/>
                <a:gd name="connsiteX65" fmla="*/ 1136650 w 4391025"/>
                <a:gd name="connsiteY65" fmla="*/ 352425 h 1438275"/>
                <a:gd name="connsiteX66" fmla="*/ 1136650 w 4391025"/>
                <a:gd name="connsiteY66" fmla="*/ 304800 h 1438275"/>
                <a:gd name="connsiteX67" fmla="*/ 892175 w 4391025"/>
                <a:gd name="connsiteY67" fmla="*/ 304800 h 1438275"/>
                <a:gd name="connsiteX68" fmla="*/ 892175 w 4391025"/>
                <a:gd name="connsiteY68" fmla="*/ 257175 h 1438275"/>
                <a:gd name="connsiteX69" fmla="*/ 781050 w 4391025"/>
                <a:gd name="connsiteY69" fmla="*/ 257175 h 1438275"/>
                <a:gd name="connsiteX70" fmla="*/ 781050 w 4391025"/>
                <a:gd name="connsiteY70" fmla="*/ 222250 h 1438275"/>
                <a:gd name="connsiteX71" fmla="*/ 708025 w 4391025"/>
                <a:gd name="connsiteY71" fmla="*/ 222250 h 1438275"/>
                <a:gd name="connsiteX72" fmla="*/ 708025 w 4391025"/>
                <a:gd name="connsiteY72" fmla="*/ 190500 h 1438275"/>
                <a:gd name="connsiteX73" fmla="*/ 552450 w 4391025"/>
                <a:gd name="connsiteY73" fmla="*/ 190500 h 1438275"/>
                <a:gd name="connsiteX74" fmla="*/ 552450 w 4391025"/>
                <a:gd name="connsiteY74" fmla="*/ 161925 h 1438275"/>
                <a:gd name="connsiteX75" fmla="*/ 495300 w 4391025"/>
                <a:gd name="connsiteY75" fmla="*/ 161925 h 1438275"/>
                <a:gd name="connsiteX76" fmla="*/ 454025 w 4391025"/>
                <a:gd name="connsiteY76" fmla="*/ 161925 h 1438275"/>
                <a:gd name="connsiteX77" fmla="*/ 454025 w 4391025"/>
                <a:gd name="connsiteY77" fmla="*/ 127000 h 1438275"/>
                <a:gd name="connsiteX78" fmla="*/ 250825 w 4391025"/>
                <a:gd name="connsiteY78" fmla="*/ 84138 h 1438275"/>
                <a:gd name="connsiteX79" fmla="*/ 241300 w 4391025"/>
                <a:gd name="connsiteY79" fmla="*/ 46038 h 1438275"/>
                <a:gd name="connsiteX80" fmla="*/ 179388 w 4391025"/>
                <a:gd name="connsiteY80" fmla="*/ 44450 h 1438275"/>
                <a:gd name="connsiteX81" fmla="*/ 180975 w 4391025"/>
                <a:gd name="connsiteY81" fmla="*/ 3175 h 1438275"/>
                <a:gd name="connsiteX82" fmla="*/ 0 w 4391025"/>
                <a:gd name="connsiteY82" fmla="*/ 0 h 1438275"/>
                <a:gd name="connsiteX0" fmla="*/ 4391025 w 4391025"/>
                <a:gd name="connsiteY0" fmla="*/ 1438275 h 1438275"/>
                <a:gd name="connsiteX1" fmla="*/ 4073525 w 4391025"/>
                <a:gd name="connsiteY1" fmla="*/ 1438275 h 1438275"/>
                <a:gd name="connsiteX2" fmla="*/ 4073525 w 4391025"/>
                <a:gd name="connsiteY2" fmla="*/ 1374775 h 1438275"/>
                <a:gd name="connsiteX3" fmla="*/ 4060825 w 4391025"/>
                <a:gd name="connsiteY3" fmla="*/ 1374775 h 1438275"/>
                <a:gd name="connsiteX4" fmla="*/ 4060825 w 4391025"/>
                <a:gd name="connsiteY4" fmla="*/ 1330325 h 1438275"/>
                <a:gd name="connsiteX5" fmla="*/ 4032250 w 4391025"/>
                <a:gd name="connsiteY5" fmla="*/ 1330325 h 1438275"/>
                <a:gd name="connsiteX6" fmla="*/ 4032250 w 4391025"/>
                <a:gd name="connsiteY6" fmla="*/ 1266825 h 1438275"/>
                <a:gd name="connsiteX7" fmla="*/ 3683000 w 4391025"/>
                <a:gd name="connsiteY7" fmla="*/ 1266825 h 1438275"/>
                <a:gd name="connsiteX8" fmla="*/ 3683000 w 4391025"/>
                <a:gd name="connsiteY8" fmla="*/ 1216025 h 1438275"/>
                <a:gd name="connsiteX9" fmla="*/ 3302000 w 4391025"/>
                <a:gd name="connsiteY9" fmla="*/ 1216025 h 1438275"/>
                <a:gd name="connsiteX10" fmla="*/ 3302000 w 4391025"/>
                <a:gd name="connsiteY10" fmla="*/ 1181100 h 1438275"/>
                <a:gd name="connsiteX11" fmla="*/ 3267075 w 4391025"/>
                <a:gd name="connsiteY11" fmla="*/ 1181100 h 1438275"/>
                <a:gd name="connsiteX12" fmla="*/ 3267075 w 4391025"/>
                <a:gd name="connsiteY12" fmla="*/ 1181100 h 1438275"/>
                <a:gd name="connsiteX13" fmla="*/ 3267075 w 4391025"/>
                <a:gd name="connsiteY13" fmla="*/ 1158875 h 1438275"/>
                <a:gd name="connsiteX14" fmla="*/ 3235325 w 4391025"/>
                <a:gd name="connsiteY14" fmla="*/ 1158875 h 1438275"/>
                <a:gd name="connsiteX15" fmla="*/ 3235325 w 4391025"/>
                <a:gd name="connsiteY15" fmla="*/ 1139825 h 1438275"/>
                <a:gd name="connsiteX16" fmla="*/ 3209925 w 4391025"/>
                <a:gd name="connsiteY16" fmla="*/ 1139825 h 1438275"/>
                <a:gd name="connsiteX17" fmla="*/ 3209925 w 4391025"/>
                <a:gd name="connsiteY17" fmla="*/ 1108075 h 1438275"/>
                <a:gd name="connsiteX18" fmla="*/ 3136900 w 4391025"/>
                <a:gd name="connsiteY18" fmla="*/ 1108075 h 1438275"/>
                <a:gd name="connsiteX19" fmla="*/ 3136900 w 4391025"/>
                <a:gd name="connsiteY19" fmla="*/ 1079500 h 1438275"/>
                <a:gd name="connsiteX20" fmla="*/ 2860675 w 4391025"/>
                <a:gd name="connsiteY20" fmla="*/ 1079500 h 1438275"/>
                <a:gd name="connsiteX21" fmla="*/ 2860675 w 4391025"/>
                <a:gd name="connsiteY21" fmla="*/ 1047750 h 1438275"/>
                <a:gd name="connsiteX22" fmla="*/ 2825750 w 4391025"/>
                <a:gd name="connsiteY22" fmla="*/ 1047750 h 1438275"/>
                <a:gd name="connsiteX23" fmla="*/ 2825750 w 4391025"/>
                <a:gd name="connsiteY23" fmla="*/ 1028700 h 1438275"/>
                <a:gd name="connsiteX24" fmla="*/ 2787650 w 4391025"/>
                <a:gd name="connsiteY24" fmla="*/ 1028700 h 1438275"/>
                <a:gd name="connsiteX25" fmla="*/ 2787650 w 4391025"/>
                <a:gd name="connsiteY25" fmla="*/ 1009650 h 1438275"/>
                <a:gd name="connsiteX26" fmla="*/ 2660650 w 4391025"/>
                <a:gd name="connsiteY26" fmla="*/ 1009650 h 1438275"/>
                <a:gd name="connsiteX27" fmla="*/ 2660650 w 4391025"/>
                <a:gd name="connsiteY27" fmla="*/ 974725 h 1438275"/>
                <a:gd name="connsiteX28" fmla="*/ 2647950 w 4391025"/>
                <a:gd name="connsiteY28" fmla="*/ 987425 h 1438275"/>
                <a:gd name="connsiteX29" fmla="*/ 2647950 w 4391025"/>
                <a:gd name="connsiteY29" fmla="*/ 949325 h 1438275"/>
                <a:gd name="connsiteX30" fmla="*/ 2603500 w 4391025"/>
                <a:gd name="connsiteY30" fmla="*/ 949325 h 1438275"/>
                <a:gd name="connsiteX31" fmla="*/ 2603500 w 4391025"/>
                <a:gd name="connsiteY31" fmla="*/ 917575 h 1438275"/>
                <a:gd name="connsiteX32" fmla="*/ 2549525 w 4391025"/>
                <a:gd name="connsiteY32" fmla="*/ 917575 h 1438275"/>
                <a:gd name="connsiteX33" fmla="*/ 2549525 w 4391025"/>
                <a:gd name="connsiteY33" fmla="*/ 892175 h 1438275"/>
                <a:gd name="connsiteX34" fmla="*/ 2473325 w 4391025"/>
                <a:gd name="connsiteY34" fmla="*/ 892175 h 1438275"/>
                <a:gd name="connsiteX35" fmla="*/ 2473325 w 4391025"/>
                <a:gd name="connsiteY35" fmla="*/ 850900 h 1438275"/>
                <a:gd name="connsiteX36" fmla="*/ 2381250 w 4391025"/>
                <a:gd name="connsiteY36" fmla="*/ 850900 h 1438275"/>
                <a:gd name="connsiteX37" fmla="*/ 2381250 w 4391025"/>
                <a:gd name="connsiteY37" fmla="*/ 815975 h 1438275"/>
                <a:gd name="connsiteX38" fmla="*/ 2352675 w 4391025"/>
                <a:gd name="connsiteY38" fmla="*/ 815975 h 1438275"/>
                <a:gd name="connsiteX39" fmla="*/ 2352675 w 4391025"/>
                <a:gd name="connsiteY39" fmla="*/ 784225 h 1438275"/>
                <a:gd name="connsiteX40" fmla="*/ 2336800 w 4391025"/>
                <a:gd name="connsiteY40" fmla="*/ 784225 h 1438275"/>
                <a:gd name="connsiteX41" fmla="*/ 2336800 w 4391025"/>
                <a:gd name="connsiteY41" fmla="*/ 755650 h 1438275"/>
                <a:gd name="connsiteX42" fmla="*/ 2222500 w 4391025"/>
                <a:gd name="connsiteY42" fmla="*/ 755650 h 1438275"/>
                <a:gd name="connsiteX43" fmla="*/ 2222500 w 4391025"/>
                <a:gd name="connsiteY43" fmla="*/ 730250 h 1438275"/>
                <a:gd name="connsiteX44" fmla="*/ 2200275 w 4391025"/>
                <a:gd name="connsiteY44" fmla="*/ 730250 h 1438275"/>
                <a:gd name="connsiteX45" fmla="*/ 2200275 w 4391025"/>
                <a:gd name="connsiteY45" fmla="*/ 701675 h 1438275"/>
                <a:gd name="connsiteX46" fmla="*/ 2016125 w 4391025"/>
                <a:gd name="connsiteY46" fmla="*/ 701675 h 1438275"/>
                <a:gd name="connsiteX47" fmla="*/ 2016125 w 4391025"/>
                <a:gd name="connsiteY47" fmla="*/ 657225 h 1438275"/>
                <a:gd name="connsiteX48" fmla="*/ 1924050 w 4391025"/>
                <a:gd name="connsiteY48" fmla="*/ 657225 h 1438275"/>
                <a:gd name="connsiteX49" fmla="*/ 1924050 w 4391025"/>
                <a:gd name="connsiteY49" fmla="*/ 641350 h 1438275"/>
                <a:gd name="connsiteX50" fmla="*/ 1762125 w 4391025"/>
                <a:gd name="connsiteY50" fmla="*/ 641350 h 1438275"/>
                <a:gd name="connsiteX51" fmla="*/ 1762125 w 4391025"/>
                <a:gd name="connsiteY51" fmla="*/ 581025 h 1438275"/>
                <a:gd name="connsiteX52" fmla="*/ 1673225 w 4391025"/>
                <a:gd name="connsiteY52" fmla="*/ 581025 h 1438275"/>
                <a:gd name="connsiteX53" fmla="*/ 1673225 w 4391025"/>
                <a:gd name="connsiteY53" fmla="*/ 536575 h 1438275"/>
                <a:gd name="connsiteX54" fmla="*/ 1625600 w 4391025"/>
                <a:gd name="connsiteY54" fmla="*/ 536575 h 1438275"/>
                <a:gd name="connsiteX55" fmla="*/ 1625600 w 4391025"/>
                <a:gd name="connsiteY55" fmla="*/ 492125 h 1438275"/>
                <a:gd name="connsiteX56" fmla="*/ 1431925 w 4391025"/>
                <a:gd name="connsiteY56" fmla="*/ 492125 h 1438275"/>
                <a:gd name="connsiteX57" fmla="*/ 1431925 w 4391025"/>
                <a:gd name="connsiteY57" fmla="*/ 438150 h 1438275"/>
                <a:gd name="connsiteX58" fmla="*/ 1241425 w 4391025"/>
                <a:gd name="connsiteY58" fmla="*/ 438150 h 1438275"/>
                <a:gd name="connsiteX59" fmla="*/ 1241425 w 4391025"/>
                <a:gd name="connsiteY59" fmla="*/ 438150 h 1438275"/>
                <a:gd name="connsiteX60" fmla="*/ 1241425 w 4391025"/>
                <a:gd name="connsiteY60" fmla="*/ 412750 h 1438275"/>
                <a:gd name="connsiteX61" fmla="*/ 1193800 w 4391025"/>
                <a:gd name="connsiteY61" fmla="*/ 412750 h 1438275"/>
                <a:gd name="connsiteX62" fmla="*/ 1193800 w 4391025"/>
                <a:gd name="connsiteY62" fmla="*/ 374650 h 1438275"/>
                <a:gd name="connsiteX63" fmla="*/ 1193800 w 4391025"/>
                <a:gd name="connsiteY63" fmla="*/ 374650 h 1438275"/>
                <a:gd name="connsiteX64" fmla="*/ 1171575 w 4391025"/>
                <a:gd name="connsiteY64" fmla="*/ 352425 h 1438275"/>
                <a:gd name="connsiteX65" fmla="*/ 1136650 w 4391025"/>
                <a:gd name="connsiteY65" fmla="*/ 352425 h 1438275"/>
                <a:gd name="connsiteX66" fmla="*/ 1136650 w 4391025"/>
                <a:gd name="connsiteY66" fmla="*/ 304800 h 1438275"/>
                <a:gd name="connsiteX67" fmla="*/ 892175 w 4391025"/>
                <a:gd name="connsiteY67" fmla="*/ 304800 h 1438275"/>
                <a:gd name="connsiteX68" fmla="*/ 892175 w 4391025"/>
                <a:gd name="connsiteY68" fmla="*/ 257175 h 1438275"/>
                <a:gd name="connsiteX69" fmla="*/ 781050 w 4391025"/>
                <a:gd name="connsiteY69" fmla="*/ 257175 h 1438275"/>
                <a:gd name="connsiteX70" fmla="*/ 781050 w 4391025"/>
                <a:gd name="connsiteY70" fmla="*/ 222250 h 1438275"/>
                <a:gd name="connsiteX71" fmla="*/ 708025 w 4391025"/>
                <a:gd name="connsiteY71" fmla="*/ 222250 h 1438275"/>
                <a:gd name="connsiteX72" fmla="*/ 708025 w 4391025"/>
                <a:gd name="connsiteY72" fmla="*/ 190500 h 1438275"/>
                <a:gd name="connsiteX73" fmla="*/ 552450 w 4391025"/>
                <a:gd name="connsiteY73" fmla="*/ 190500 h 1438275"/>
                <a:gd name="connsiteX74" fmla="*/ 552450 w 4391025"/>
                <a:gd name="connsiteY74" fmla="*/ 161925 h 1438275"/>
                <a:gd name="connsiteX75" fmla="*/ 495300 w 4391025"/>
                <a:gd name="connsiteY75" fmla="*/ 161925 h 1438275"/>
                <a:gd name="connsiteX76" fmla="*/ 454025 w 4391025"/>
                <a:gd name="connsiteY76" fmla="*/ 161925 h 1438275"/>
                <a:gd name="connsiteX77" fmla="*/ 454025 w 4391025"/>
                <a:gd name="connsiteY77" fmla="*/ 127000 h 1438275"/>
                <a:gd name="connsiteX78" fmla="*/ 250825 w 4391025"/>
                <a:gd name="connsiteY78" fmla="*/ 84138 h 1438275"/>
                <a:gd name="connsiteX79" fmla="*/ 317500 w 4391025"/>
                <a:gd name="connsiteY79" fmla="*/ 104775 h 1438275"/>
                <a:gd name="connsiteX80" fmla="*/ 241300 w 4391025"/>
                <a:gd name="connsiteY80" fmla="*/ 46038 h 1438275"/>
                <a:gd name="connsiteX81" fmla="*/ 179388 w 4391025"/>
                <a:gd name="connsiteY81" fmla="*/ 44450 h 1438275"/>
                <a:gd name="connsiteX82" fmla="*/ 180975 w 4391025"/>
                <a:gd name="connsiteY82" fmla="*/ 3175 h 1438275"/>
                <a:gd name="connsiteX83" fmla="*/ 0 w 4391025"/>
                <a:gd name="connsiteY83" fmla="*/ 0 h 1438275"/>
                <a:gd name="connsiteX0" fmla="*/ 4391025 w 4391025"/>
                <a:gd name="connsiteY0" fmla="*/ 1438275 h 1438275"/>
                <a:gd name="connsiteX1" fmla="*/ 4073525 w 4391025"/>
                <a:gd name="connsiteY1" fmla="*/ 1438275 h 1438275"/>
                <a:gd name="connsiteX2" fmla="*/ 4073525 w 4391025"/>
                <a:gd name="connsiteY2" fmla="*/ 1374775 h 1438275"/>
                <a:gd name="connsiteX3" fmla="*/ 4060825 w 4391025"/>
                <a:gd name="connsiteY3" fmla="*/ 1374775 h 1438275"/>
                <a:gd name="connsiteX4" fmla="*/ 4060825 w 4391025"/>
                <a:gd name="connsiteY4" fmla="*/ 1330325 h 1438275"/>
                <a:gd name="connsiteX5" fmla="*/ 4032250 w 4391025"/>
                <a:gd name="connsiteY5" fmla="*/ 1330325 h 1438275"/>
                <a:gd name="connsiteX6" fmla="*/ 4032250 w 4391025"/>
                <a:gd name="connsiteY6" fmla="*/ 1266825 h 1438275"/>
                <a:gd name="connsiteX7" fmla="*/ 3683000 w 4391025"/>
                <a:gd name="connsiteY7" fmla="*/ 1266825 h 1438275"/>
                <a:gd name="connsiteX8" fmla="*/ 3683000 w 4391025"/>
                <a:gd name="connsiteY8" fmla="*/ 1216025 h 1438275"/>
                <a:gd name="connsiteX9" fmla="*/ 3302000 w 4391025"/>
                <a:gd name="connsiteY9" fmla="*/ 1216025 h 1438275"/>
                <a:gd name="connsiteX10" fmla="*/ 3302000 w 4391025"/>
                <a:gd name="connsiteY10" fmla="*/ 1181100 h 1438275"/>
                <a:gd name="connsiteX11" fmla="*/ 3267075 w 4391025"/>
                <a:gd name="connsiteY11" fmla="*/ 1181100 h 1438275"/>
                <a:gd name="connsiteX12" fmla="*/ 3267075 w 4391025"/>
                <a:gd name="connsiteY12" fmla="*/ 1181100 h 1438275"/>
                <a:gd name="connsiteX13" fmla="*/ 3267075 w 4391025"/>
                <a:gd name="connsiteY13" fmla="*/ 1158875 h 1438275"/>
                <a:gd name="connsiteX14" fmla="*/ 3235325 w 4391025"/>
                <a:gd name="connsiteY14" fmla="*/ 1158875 h 1438275"/>
                <a:gd name="connsiteX15" fmla="*/ 3235325 w 4391025"/>
                <a:gd name="connsiteY15" fmla="*/ 1139825 h 1438275"/>
                <a:gd name="connsiteX16" fmla="*/ 3209925 w 4391025"/>
                <a:gd name="connsiteY16" fmla="*/ 1139825 h 1438275"/>
                <a:gd name="connsiteX17" fmla="*/ 3209925 w 4391025"/>
                <a:gd name="connsiteY17" fmla="*/ 1108075 h 1438275"/>
                <a:gd name="connsiteX18" fmla="*/ 3136900 w 4391025"/>
                <a:gd name="connsiteY18" fmla="*/ 1108075 h 1438275"/>
                <a:gd name="connsiteX19" fmla="*/ 3136900 w 4391025"/>
                <a:gd name="connsiteY19" fmla="*/ 1079500 h 1438275"/>
                <a:gd name="connsiteX20" fmla="*/ 2860675 w 4391025"/>
                <a:gd name="connsiteY20" fmla="*/ 1079500 h 1438275"/>
                <a:gd name="connsiteX21" fmla="*/ 2860675 w 4391025"/>
                <a:gd name="connsiteY21" fmla="*/ 1047750 h 1438275"/>
                <a:gd name="connsiteX22" fmla="*/ 2825750 w 4391025"/>
                <a:gd name="connsiteY22" fmla="*/ 1047750 h 1438275"/>
                <a:gd name="connsiteX23" fmla="*/ 2825750 w 4391025"/>
                <a:gd name="connsiteY23" fmla="*/ 1028700 h 1438275"/>
                <a:gd name="connsiteX24" fmla="*/ 2787650 w 4391025"/>
                <a:gd name="connsiteY24" fmla="*/ 1028700 h 1438275"/>
                <a:gd name="connsiteX25" fmla="*/ 2787650 w 4391025"/>
                <a:gd name="connsiteY25" fmla="*/ 1009650 h 1438275"/>
                <a:gd name="connsiteX26" fmla="*/ 2660650 w 4391025"/>
                <a:gd name="connsiteY26" fmla="*/ 1009650 h 1438275"/>
                <a:gd name="connsiteX27" fmla="*/ 2660650 w 4391025"/>
                <a:gd name="connsiteY27" fmla="*/ 974725 h 1438275"/>
                <a:gd name="connsiteX28" fmla="*/ 2647950 w 4391025"/>
                <a:gd name="connsiteY28" fmla="*/ 987425 h 1438275"/>
                <a:gd name="connsiteX29" fmla="*/ 2647950 w 4391025"/>
                <a:gd name="connsiteY29" fmla="*/ 949325 h 1438275"/>
                <a:gd name="connsiteX30" fmla="*/ 2603500 w 4391025"/>
                <a:gd name="connsiteY30" fmla="*/ 949325 h 1438275"/>
                <a:gd name="connsiteX31" fmla="*/ 2603500 w 4391025"/>
                <a:gd name="connsiteY31" fmla="*/ 917575 h 1438275"/>
                <a:gd name="connsiteX32" fmla="*/ 2549525 w 4391025"/>
                <a:gd name="connsiteY32" fmla="*/ 917575 h 1438275"/>
                <a:gd name="connsiteX33" fmla="*/ 2549525 w 4391025"/>
                <a:gd name="connsiteY33" fmla="*/ 892175 h 1438275"/>
                <a:gd name="connsiteX34" fmla="*/ 2473325 w 4391025"/>
                <a:gd name="connsiteY34" fmla="*/ 892175 h 1438275"/>
                <a:gd name="connsiteX35" fmla="*/ 2473325 w 4391025"/>
                <a:gd name="connsiteY35" fmla="*/ 850900 h 1438275"/>
                <a:gd name="connsiteX36" fmla="*/ 2381250 w 4391025"/>
                <a:gd name="connsiteY36" fmla="*/ 850900 h 1438275"/>
                <a:gd name="connsiteX37" fmla="*/ 2381250 w 4391025"/>
                <a:gd name="connsiteY37" fmla="*/ 815975 h 1438275"/>
                <a:gd name="connsiteX38" fmla="*/ 2352675 w 4391025"/>
                <a:gd name="connsiteY38" fmla="*/ 815975 h 1438275"/>
                <a:gd name="connsiteX39" fmla="*/ 2352675 w 4391025"/>
                <a:gd name="connsiteY39" fmla="*/ 784225 h 1438275"/>
                <a:gd name="connsiteX40" fmla="*/ 2336800 w 4391025"/>
                <a:gd name="connsiteY40" fmla="*/ 784225 h 1438275"/>
                <a:gd name="connsiteX41" fmla="*/ 2336800 w 4391025"/>
                <a:gd name="connsiteY41" fmla="*/ 755650 h 1438275"/>
                <a:gd name="connsiteX42" fmla="*/ 2222500 w 4391025"/>
                <a:gd name="connsiteY42" fmla="*/ 755650 h 1438275"/>
                <a:gd name="connsiteX43" fmla="*/ 2222500 w 4391025"/>
                <a:gd name="connsiteY43" fmla="*/ 730250 h 1438275"/>
                <a:gd name="connsiteX44" fmla="*/ 2200275 w 4391025"/>
                <a:gd name="connsiteY44" fmla="*/ 730250 h 1438275"/>
                <a:gd name="connsiteX45" fmla="*/ 2200275 w 4391025"/>
                <a:gd name="connsiteY45" fmla="*/ 701675 h 1438275"/>
                <a:gd name="connsiteX46" fmla="*/ 2016125 w 4391025"/>
                <a:gd name="connsiteY46" fmla="*/ 701675 h 1438275"/>
                <a:gd name="connsiteX47" fmla="*/ 2016125 w 4391025"/>
                <a:gd name="connsiteY47" fmla="*/ 657225 h 1438275"/>
                <a:gd name="connsiteX48" fmla="*/ 1924050 w 4391025"/>
                <a:gd name="connsiteY48" fmla="*/ 657225 h 1438275"/>
                <a:gd name="connsiteX49" fmla="*/ 1924050 w 4391025"/>
                <a:gd name="connsiteY49" fmla="*/ 641350 h 1438275"/>
                <a:gd name="connsiteX50" fmla="*/ 1762125 w 4391025"/>
                <a:gd name="connsiteY50" fmla="*/ 641350 h 1438275"/>
                <a:gd name="connsiteX51" fmla="*/ 1762125 w 4391025"/>
                <a:gd name="connsiteY51" fmla="*/ 581025 h 1438275"/>
                <a:gd name="connsiteX52" fmla="*/ 1673225 w 4391025"/>
                <a:gd name="connsiteY52" fmla="*/ 581025 h 1438275"/>
                <a:gd name="connsiteX53" fmla="*/ 1673225 w 4391025"/>
                <a:gd name="connsiteY53" fmla="*/ 536575 h 1438275"/>
                <a:gd name="connsiteX54" fmla="*/ 1625600 w 4391025"/>
                <a:gd name="connsiteY54" fmla="*/ 536575 h 1438275"/>
                <a:gd name="connsiteX55" fmla="*/ 1625600 w 4391025"/>
                <a:gd name="connsiteY55" fmla="*/ 492125 h 1438275"/>
                <a:gd name="connsiteX56" fmla="*/ 1431925 w 4391025"/>
                <a:gd name="connsiteY56" fmla="*/ 492125 h 1438275"/>
                <a:gd name="connsiteX57" fmla="*/ 1431925 w 4391025"/>
                <a:gd name="connsiteY57" fmla="*/ 438150 h 1438275"/>
                <a:gd name="connsiteX58" fmla="*/ 1241425 w 4391025"/>
                <a:gd name="connsiteY58" fmla="*/ 438150 h 1438275"/>
                <a:gd name="connsiteX59" fmla="*/ 1241425 w 4391025"/>
                <a:gd name="connsiteY59" fmla="*/ 438150 h 1438275"/>
                <a:gd name="connsiteX60" fmla="*/ 1241425 w 4391025"/>
                <a:gd name="connsiteY60" fmla="*/ 412750 h 1438275"/>
                <a:gd name="connsiteX61" fmla="*/ 1193800 w 4391025"/>
                <a:gd name="connsiteY61" fmla="*/ 412750 h 1438275"/>
                <a:gd name="connsiteX62" fmla="*/ 1193800 w 4391025"/>
                <a:gd name="connsiteY62" fmla="*/ 374650 h 1438275"/>
                <a:gd name="connsiteX63" fmla="*/ 1193800 w 4391025"/>
                <a:gd name="connsiteY63" fmla="*/ 374650 h 1438275"/>
                <a:gd name="connsiteX64" fmla="*/ 1171575 w 4391025"/>
                <a:gd name="connsiteY64" fmla="*/ 352425 h 1438275"/>
                <a:gd name="connsiteX65" fmla="*/ 1136650 w 4391025"/>
                <a:gd name="connsiteY65" fmla="*/ 352425 h 1438275"/>
                <a:gd name="connsiteX66" fmla="*/ 1136650 w 4391025"/>
                <a:gd name="connsiteY66" fmla="*/ 304800 h 1438275"/>
                <a:gd name="connsiteX67" fmla="*/ 892175 w 4391025"/>
                <a:gd name="connsiteY67" fmla="*/ 304800 h 1438275"/>
                <a:gd name="connsiteX68" fmla="*/ 892175 w 4391025"/>
                <a:gd name="connsiteY68" fmla="*/ 257175 h 1438275"/>
                <a:gd name="connsiteX69" fmla="*/ 781050 w 4391025"/>
                <a:gd name="connsiteY69" fmla="*/ 257175 h 1438275"/>
                <a:gd name="connsiteX70" fmla="*/ 781050 w 4391025"/>
                <a:gd name="connsiteY70" fmla="*/ 222250 h 1438275"/>
                <a:gd name="connsiteX71" fmla="*/ 708025 w 4391025"/>
                <a:gd name="connsiteY71" fmla="*/ 222250 h 1438275"/>
                <a:gd name="connsiteX72" fmla="*/ 708025 w 4391025"/>
                <a:gd name="connsiteY72" fmla="*/ 190500 h 1438275"/>
                <a:gd name="connsiteX73" fmla="*/ 552450 w 4391025"/>
                <a:gd name="connsiteY73" fmla="*/ 190500 h 1438275"/>
                <a:gd name="connsiteX74" fmla="*/ 552450 w 4391025"/>
                <a:gd name="connsiteY74" fmla="*/ 161925 h 1438275"/>
                <a:gd name="connsiteX75" fmla="*/ 495300 w 4391025"/>
                <a:gd name="connsiteY75" fmla="*/ 161925 h 1438275"/>
                <a:gd name="connsiteX76" fmla="*/ 454025 w 4391025"/>
                <a:gd name="connsiteY76" fmla="*/ 161925 h 1438275"/>
                <a:gd name="connsiteX77" fmla="*/ 454025 w 4391025"/>
                <a:gd name="connsiteY77" fmla="*/ 127000 h 1438275"/>
                <a:gd name="connsiteX78" fmla="*/ 250825 w 4391025"/>
                <a:gd name="connsiteY78" fmla="*/ 84138 h 1438275"/>
                <a:gd name="connsiteX79" fmla="*/ 304800 w 4391025"/>
                <a:gd name="connsiteY79" fmla="*/ 30162 h 1438275"/>
                <a:gd name="connsiteX80" fmla="*/ 241300 w 4391025"/>
                <a:gd name="connsiteY80" fmla="*/ 46038 h 1438275"/>
                <a:gd name="connsiteX81" fmla="*/ 179388 w 4391025"/>
                <a:gd name="connsiteY81" fmla="*/ 44450 h 1438275"/>
                <a:gd name="connsiteX82" fmla="*/ 180975 w 4391025"/>
                <a:gd name="connsiteY82" fmla="*/ 3175 h 1438275"/>
                <a:gd name="connsiteX83" fmla="*/ 0 w 4391025"/>
                <a:gd name="connsiteY83" fmla="*/ 0 h 1438275"/>
                <a:gd name="connsiteX0" fmla="*/ 4391025 w 4391025"/>
                <a:gd name="connsiteY0" fmla="*/ 1438275 h 1438275"/>
                <a:gd name="connsiteX1" fmla="*/ 4073525 w 4391025"/>
                <a:gd name="connsiteY1" fmla="*/ 1438275 h 1438275"/>
                <a:gd name="connsiteX2" fmla="*/ 4073525 w 4391025"/>
                <a:gd name="connsiteY2" fmla="*/ 1374775 h 1438275"/>
                <a:gd name="connsiteX3" fmla="*/ 4060825 w 4391025"/>
                <a:gd name="connsiteY3" fmla="*/ 1374775 h 1438275"/>
                <a:gd name="connsiteX4" fmla="*/ 4060825 w 4391025"/>
                <a:gd name="connsiteY4" fmla="*/ 1330325 h 1438275"/>
                <a:gd name="connsiteX5" fmla="*/ 4032250 w 4391025"/>
                <a:gd name="connsiteY5" fmla="*/ 1330325 h 1438275"/>
                <a:gd name="connsiteX6" fmla="*/ 4032250 w 4391025"/>
                <a:gd name="connsiteY6" fmla="*/ 1266825 h 1438275"/>
                <a:gd name="connsiteX7" fmla="*/ 3683000 w 4391025"/>
                <a:gd name="connsiteY7" fmla="*/ 1266825 h 1438275"/>
                <a:gd name="connsiteX8" fmla="*/ 3683000 w 4391025"/>
                <a:gd name="connsiteY8" fmla="*/ 1216025 h 1438275"/>
                <a:gd name="connsiteX9" fmla="*/ 3302000 w 4391025"/>
                <a:gd name="connsiteY9" fmla="*/ 1216025 h 1438275"/>
                <a:gd name="connsiteX10" fmla="*/ 3302000 w 4391025"/>
                <a:gd name="connsiteY10" fmla="*/ 1181100 h 1438275"/>
                <a:gd name="connsiteX11" fmla="*/ 3267075 w 4391025"/>
                <a:gd name="connsiteY11" fmla="*/ 1181100 h 1438275"/>
                <a:gd name="connsiteX12" fmla="*/ 3267075 w 4391025"/>
                <a:gd name="connsiteY12" fmla="*/ 1181100 h 1438275"/>
                <a:gd name="connsiteX13" fmla="*/ 3267075 w 4391025"/>
                <a:gd name="connsiteY13" fmla="*/ 1158875 h 1438275"/>
                <a:gd name="connsiteX14" fmla="*/ 3235325 w 4391025"/>
                <a:gd name="connsiteY14" fmla="*/ 1158875 h 1438275"/>
                <a:gd name="connsiteX15" fmla="*/ 3235325 w 4391025"/>
                <a:gd name="connsiteY15" fmla="*/ 1139825 h 1438275"/>
                <a:gd name="connsiteX16" fmla="*/ 3209925 w 4391025"/>
                <a:gd name="connsiteY16" fmla="*/ 1139825 h 1438275"/>
                <a:gd name="connsiteX17" fmla="*/ 3209925 w 4391025"/>
                <a:gd name="connsiteY17" fmla="*/ 1108075 h 1438275"/>
                <a:gd name="connsiteX18" fmla="*/ 3136900 w 4391025"/>
                <a:gd name="connsiteY18" fmla="*/ 1108075 h 1438275"/>
                <a:gd name="connsiteX19" fmla="*/ 3136900 w 4391025"/>
                <a:gd name="connsiteY19" fmla="*/ 1079500 h 1438275"/>
                <a:gd name="connsiteX20" fmla="*/ 2860675 w 4391025"/>
                <a:gd name="connsiteY20" fmla="*/ 1079500 h 1438275"/>
                <a:gd name="connsiteX21" fmla="*/ 2860675 w 4391025"/>
                <a:gd name="connsiteY21" fmla="*/ 1047750 h 1438275"/>
                <a:gd name="connsiteX22" fmla="*/ 2825750 w 4391025"/>
                <a:gd name="connsiteY22" fmla="*/ 1047750 h 1438275"/>
                <a:gd name="connsiteX23" fmla="*/ 2825750 w 4391025"/>
                <a:gd name="connsiteY23" fmla="*/ 1028700 h 1438275"/>
                <a:gd name="connsiteX24" fmla="*/ 2787650 w 4391025"/>
                <a:gd name="connsiteY24" fmla="*/ 1028700 h 1438275"/>
                <a:gd name="connsiteX25" fmla="*/ 2787650 w 4391025"/>
                <a:gd name="connsiteY25" fmla="*/ 1009650 h 1438275"/>
                <a:gd name="connsiteX26" fmla="*/ 2660650 w 4391025"/>
                <a:gd name="connsiteY26" fmla="*/ 1009650 h 1438275"/>
                <a:gd name="connsiteX27" fmla="*/ 2660650 w 4391025"/>
                <a:gd name="connsiteY27" fmla="*/ 974725 h 1438275"/>
                <a:gd name="connsiteX28" fmla="*/ 2647950 w 4391025"/>
                <a:gd name="connsiteY28" fmla="*/ 987425 h 1438275"/>
                <a:gd name="connsiteX29" fmla="*/ 2647950 w 4391025"/>
                <a:gd name="connsiteY29" fmla="*/ 949325 h 1438275"/>
                <a:gd name="connsiteX30" fmla="*/ 2603500 w 4391025"/>
                <a:gd name="connsiteY30" fmla="*/ 949325 h 1438275"/>
                <a:gd name="connsiteX31" fmla="*/ 2603500 w 4391025"/>
                <a:gd name="connsiteY31" fmla="*/ 917575 h 1438275"/>
                <a:gd name="connsiteX32" fmla="*/ 2549525 w 4391025"/>
                <a:gd name="connsiteY32" fmla="*/ 917575 h 1438275"/>
                <a:gd name="connsiteX33" fmla="*/ 2549525 w 4391025"/>
                <a:gd name="connsiteY33" fmla="*/ 892175 h 1438275"/>
                <a:gd name="connsiteX34" fmla="*/ 2473325 w 4391025"/>
                <a:gd name="connsiteY34" fmla="*/ 892175 h 1438275"/>
                <a:gd name="connsiteX35" fmla="*/ 2473325 w 4391025"/>
                <a:gd name="connsiteY35" fmla="*/ 850900 h 1438275"/>
                <a:gd name="connsiteX36" fmla="*/ 2381250 w 4391025"/>
                <a:gd name="connsiteY36" fmla="*/ 850900 h 1438275"/>
                <a:gd name="connsiteX37" fmla="*/ 2381250 w 4391025"/>
                <a:gd name="connsiteY37" fmla="*/ 815975 h 1438275"/>
                <a:gd name="connsiteX38" fmla="*/ 2352675 w 4391025"/>
                <a:gd name="connsiteY38" fmla="*/ 815975 h 1438275"/>
                <a:gd name="connsiteX39" fmla="*/ 2352675 w 4391025"/>
                <a:gd name="connsiteY39" fmla="*/ 784225 h 1438275"/>
                <a:gd name="connsiteX40" fmla="*/ 2336800 w 4391025"/>
                <a:gd name="connsiteY40" fmla="*/ 784225 h 1438275"/>
                <a:gd name="connsiteX41" fmla="*/ 2336800 w 4391025"/>
                <a:gd name="connsiteY41" fmla="*/ 755650 h 1438275"/>
                <a:gd name="connsiteX42" fmla="*/ 2222500 w 4391025"/>
                <a:gd name="connsiteY42" fmla="*/ 755650 h 1438275"/>
                <a:gd name="connsiteX43" fmla="*/ 2222500 w 4391025"/>
                <a:gd name="connsiteY43" fmla="*/ 730250 h 1438275"/>
                <a:gd name="connsiteX44" fmla="*/ 2200275 w 4391025"/>
                <a:gd name="connsiteY44" fmla="*/ 730250 h 1438275"/>
                <a:gd name="connsiteX45" fmla="*/ 2200275 w 4391025"/>
                <a:gd name="connsiteY45" fmla="*/ 701675 h 1438275"/>
                <a:gd name="connsiteX46" fmla="*/ 2016125 w 4391025"/>
                <a:gd name="connsiteY46" fmla="*/ 701675 h 1438275"/>
                <a:gd name="connsiteX47" fmla="*/ 2016125 w 4391025"/>
                <a:gd name="connsiteY47" fmla="*/ 657225 h 1438275"/>
                <a:gd name="connsiteX48" fmla="*/ 1924050 w 4391025"/>
                <a:gd name="connsiteY48" fmla="*/ 657225 h 1438275"/>
                <a:gd name="connsiteX49" fmla="*/ 1924050 w 4391025"/>
                <a:gd name="connsiteY49" fmla="*/ 641350 h 1438275"/>
                <a:gd name="connsiteX50" fmla="*/ 1762125 w 4391025"/>
                <a:gd name="connsiteY50" fmla="*/ 641350 h 1438275"/>
                <a:gd name="connsiteX51" fmla="*/ 1762125 w 4391025"/>
                <a:gd name="connsiteY51" fmla="*/ 581025 h 1438275"/>
                <a:gd name="connsiteX52" fmla="*/ 1673225 w 4391025"/>
                <a:gd name="connsiteY52" fmla="*/ 581025 h 1438275"/>
                <a:gd name="connsiteX53" fmla="*/ 1673225 w 4391025"/>
                <a:gd name="connsiteY53" fmla="*/ 536575 h 1438275"/>
                <a:gd name="connsiteX54" fmla="*/ 1625600 w 4391025"/>
                <a:gd name="connsiteY54" fmla="*/ 536575 h 1438275"/>
                <a:gd name="connsiteX55" fmla="*/ 1625600 w 4391025"/>
                <a:gd name="connsiteY55" fmla="*/ 492125 h 1438275"/>
                <a:gd name="connsiteX56" fmla="*/ 1431925 w 4391025"/>
                <a:gd name="connsiteY56" fmla="*/ 492125 h 1438275"/>
                <a:gd name="connsiteX57" fmla="*/ 1431925 w 4391025"/>
                <a:gd name="connsiteY57" fmla="*/ 438150 h 1438275"/>
                <a:gd name="connsiteX58" fmla="*/ 1241425 w 4391025"/>
                <a:gd name="connsiteY58" fmla="*/ 438150 h 1438275"/>
                <a:gd name="connsiteX59" fmla="*/ 1241425 w 4391025"/>
                <a:gd name="connsiteY59" fmla="*/ 438150 h 1438275"/>
                <a:gd name="connsiteX60" fmla="*/ 1241425 w 4391025"/>
                <a:gd name="connsiteY60" fmla="*/ 412750 h 1438275"/>
                <a:gd name="connsiteX61" fmla="*/ 1193800 w 4391025"/>
                <a:gd name="connsiteY61" fmla="*/ 412750 h 1438275"/>
                <a:gd name="connsiteX62" fmla="*/ 1193800 w 4391025"/>
                <a:gd name="connsiteY62" fmla="*/ 374650 h 1438275"/>
                <a:gd name="connsiteX63" fmla="*/ 1193800 w 4391025"/>
                <a:gd name="connsiteY63" fmla="*/ 374650 h 1438275"/>
                <a:gd name="connsiteX64" fmla="*/ 1171575 w 4391025"/>
                <a:gd name="connsiteY64" fmla="*/ 352425 h 1438275"/>
                <a:gd name="connsiteX65" fmla="*/ 1136650 w 4391025"/>
                <a:gd name="connsiteY65" fmla="*/ 352425 h 1438275"/>
                <a:gd name="connsiteX66" fmla="*/ 1136650 w 4391025"/>
                <a:gd name="connsiteY66" fmla="*/ 304800 h 1438275"/>
                <a:gd name="connsiteX67" fmla="*/ 892175 w 4391025"/>
                <a:gd name="connsiteY67" fmla="*/ 304800 h 1438275"/>
                <a:gd name="connsiteX68" fmla="*/ 892175 w 4391025"/>
                <a:gd name="connsiteY68" fmla="*/ 257175 h 1438275"/>
                <a:gd name="connsiteX69" fmla="*/ 781050 w 4391025"/>
                <a:gd name="connsiteY69" fmla="*/ 257175 h 1438275"/>
                <a:gd name="connsiteX70" fmla="*/ 781050 w 4391025"/>
                <a:gd name="connsiteY70" fmla="*/ 222250 h 1438275"/>
                <a:gd name="connsiteX71" fmla="*/ 708025 w 4391025"/>
                <a:gd name="connsiteY71" fmla="*/ 222250 h 1438275"/>
                <a:gd name="connsiteX72" fmla="*/ 708025 w 4391025"/>
                <a:gd name="connsiteY72" fmla="*/ 190500 h 1438275"/>
                <a:gd name="connsiteX73" fmla="*/ 552450 w 4391025"/>
                <a:gd name="connsiteY73" fmla="*/ 190500 h 1438275"/>
                <a:gd name="connsiteX74" fmla="*/ 552450 w 4391025"/>
                <a:gd name="connsiteY74" fmla="*/ 161925 h 1438275"/>
                <a:gd name="connsiteX75" fmla="*/ 495300 w 4391025"/>
                <a:gd name="connsiteY75" fmla="*/ 161925 h 1438275"/>
                <a:gd name="connsiteX76" fmla="*/ 454025 w 4391025"/>
                <a:gd name="connsiteY76" fmla="*/ 161925 h 1438275"/>
                <a:gd name="connsiteX77" fmla="*/ 454025 w 4391025"/>
                <a:gd name="connsiteY77" fmla="*/ 127000 h 1438275"/>
                <a:gd name="connsiteX78" fmla="*/ 301625 w 4391025"/>
                <a:gd name="connsiteY78" fmla="*/ 85725 h 1438275"/>
                <a:gd name="connsiteX79" fmla="*/ 304800 w 4391025"/>
                <a:gd name="connsiteY79" fmla="*/ 30162 h 1438275"/>
                <a:gd name="connsiteX80" fmla="*/ 241300 w 4391025"/>
                <a:gd name="connsiteY80" fmla="*/ 46038 h 1438275"/>
                <a:gd name="connsiteX81" fmla="*/ 179388 w 4391025"/>
                <a:gd name="connsiteY81" fmla="*/ 44450 h 1438275"/>
                <a:gd name="connsiteX82" fmla="*/ 180975 w 4391025"/>
                <a:gd name="connsiteY82" fmla="*/ 3175 h 1438275"/>
                <a:gd name="connsiteX83" fmla="*/ 0 w 4391025"/>
                <a:gd name="connsiteY83" fmla="*/ 0 h 1438275"/>
                <a:gd name="connsiteX0" fmla="*/ 4391025 w 4391025"/>
                <a:gd name="connsiteY0" fmla="*/ 1438275 h 1438275"/>
                <a:gd name="connsiteX1" fmla="*/ 4073525 w 4391025"/>
                <a:gd name="connsiteY1" fmla="*/ 1438275 h 1438275"/>
                <a:gd name="connsiteX2" fmla="*/ 4073525 w 4391025"/>
                <a:gd name="connsiteY2" fmla="*/ 1374775 h 1438275"/>
                <a:gd name="connsiteX3" fmla="*/ 4060825 w 4391025"/>
                <a:gd name="connsiteY3" fmla="*/ 1374775 h 1438275"/>
                <a:gd name="connsiteX4" fmla="*/ 4060825 w 4391025"/>
                <a:gd name="connsiteY4" fmla="*/ 1330325 h 1438275"/>
                <a:gd name="connsiteX5" fmla="*/ 4032250 w 4391025"/>
                <a:gd name="connsiteY5" fmla="*/ 1330325 h 1438275"/>
                <a:gd name="connsiteX6" fmla="*/ 4032250 w 4391025"/>
                <a:gd name="connsiteY6" fmla="*/ 1266825 h 1438275"/>
                <a:gd name="connsiteX7" fmla="*/ 3683000 w 4391025"/>
                <a:gd name="connsiteY7" fmla="*/ 1266825 h 1438275"/>
                <a:gd name="connsiteX8" fmla="*/ 3683000 w 4391025"/>
                <a:gd name="connsiteY8" fmla="*/ 1216025 h 1438275"/>
                <a:gd name="connsiteX9" fmla="*/ 3302000 w 4391025"/>
                <a:gd name="connsiteY9" fmla="*/ 1216025 h 1438275"/>
                <a:gd name="connsiteX10" fmla="*/ 3302000 w 4391025"/>
                <a:gd name="connsiteY10" fmla="*/ 1181100 h 1438275"/>
                <a:gd name="connsiteX11" fmla="*/ 3267075 w 4391025"/>
                <a:gd name="connsiteY11" fmla="*/ 1181100 h 1438275"/>
                <a:gd name="connsiteX12" fmla="*/ 3267075 w 4391025"/>
                <a:gd name="connsiteY12" fmla="*/ 1181100 h 1438275"/>
                <a:gd name="connsiteX13" fmla="*/ 3267075 w 4391025"/>
                <a:gd name="connsiteY13" fmla="*/ 1158875 h 1438275"/>
                <a:gd name="connsiteX14" fmla="*/ 3235325 w 4391025"/>
                <a:gd name="connsiteY14" fmla="*/ 1158875 h 1438275"/>
                <a:gd name="connsiteX15" fmla="*/ 3235325 w 4391025"/>
                <a:gd name="connsiteY15" fmla="*/ 1139825 h 1438275"/>
                <a:gd name="connsiteX16" fmla="*/ 3209925 w 4391025"/>
                <a:gd name="connsiteY16" fmla="*/ 1139825 h 1438275"/>
                <a:gd name="connsiteX17" fmla="*/ 3209925 w 4391025"/>
                <a:gd name="connsiteY17" fmla="*/ 1108075 h 1438275"/>
                <a:gd name="connsiteX18" fmla="*/ 3136900 w 4391025"/>
                <a:gd name="connsiteY18" fmla="*/ 1108075 h 1438275"/>
                <a:gd name="connsiteX19" fmla="*/ 3136900 w 4391025"/>
                <a:gd name="connsiteY19" fmla="*/ 1079500 h 1438275"/>
                <a:gd name="connsiteX20" fmla="*/ 2860675 w 4391025"/>
                <a:gd name="connsiteY20" fmla="*/ 1079500 h 1438275"/>
                <a:gd name="connsiteX21" fmla="*/ 2860675 w 4391025"/>
                <a:gd name="connsiteY21" fmla="*/ 1047750 h 1438275"/>
                <a:gd name="connsiteX22" fmla="*/ 2825750 w 4391025"/>
                <a:gd name="connsiteY22" fmla="*/ 1047750 h 1438275"/>
                <a:gd name="connsiteX23" fmla="*/ 2825750 w 4391025"/>
                <a:gd name="connsiteY23" fmla="*/ 1028700 h 1438275"/>
                <a:gd name="connsiteX24" fmla="*/ 2787650 w 4391025"/>
                <a:gd name="connsiteY24" fmla="*/ 1028700 h 1438275"/>
                <a:gd name="connsiteX25" fmla="*/ 2787650 w 4391025"/>
                <a:gd name="connsiteY25" fmla="*/ 1009650 h 1438275"/>
                <a:gd name="connsiteX26" fmla="*/ 2660650 w 4391025"/>
                <a:gd name="connsiteY26" fmla="*/ 1009650 h 1438275"/>
                <a:gd name="connsiteX27" fmla="*/ 2660650 w 4391025"/>
                <a:gd name="connsiteY27" fmla="*/ 974725 h 1438275"/>
                <a:gd name="connsiteX28" fmla="*/ 2647950 w 4391025"/>
                <a:gd name="connsiteY28" fmla="*/ 987425 h 1438275"/>
                <a:gd name="connsiteX29" fmla="*/ 2647950 w 4391025"/>
                <a:gd name="connsiteY29" fmla="*/ 949325 h 1438275"/>
                <a:gd name="connsiteX30" fmla="*/ 2603500 w 4391025"/>
                <a:gd name="connsiteY30" fmla="*/ 949325 h 1438275"/>
                <a:gd name="connsiteX31" fmla="*/ 2603500 w 4391025"/>
                <a:gd name="connsiteY31" fmla="*/ 917575 h 1438275"/>
                <a:gd name="connsiteX32" fmla="*/ 2549525 w 4391025"/>
                <a:gd name="connsiteY32" fmla="*/ 917575 h 1438275"/>
                <a:gd name="connsiteX33" fmla="*/ 2549525 w 4391025"/>
                <a:gd name="connsiteY33" fmla="*/ 892175 h 1438275"/>
                <a:gd name="connsiteX34" fmla="*/ 2473325 w 4391025"/>
                <a:gd name="connsiteY34" fmla="*/ 892175 h 1438275"/>
                <a:gd name="connsiteX35" fmla="*/ 2473325 w 4391025"/>
                <a:gd name="connsiteY35" fmla="*/ 850900 h 1438275"/>
                <a:gd name="connsiteX36" fmla="*/ 2381250 w 4391025"/>
                <a:gd name="connsiteY36" fmla="*/ 850900 h 1438275"/>
                <a:gd name="connsiteX37" fmla="*/ 2381250 w 4391025"/>
                <a:gd name="connsiteY37" fmla="*/ 815975 h 1438275"/>
                <a:gd name="connsiteX38" fmla="*/ 2352675 w 4391025"/>
                <a:gd name="connsiteY38" fmla="*/ 815975 h 1438275"/>
                <a:gd name="connsiteX39" fmla="*/ 2352675 w 4391025"/>
                <a:gd name="connsiteY39" fmla="*/ 784225 h 1438275"/>
                <a:gd name="connsiteX40" fmla="*/ 2336800 w 4391025"/>
                <a:gd name="connsiteY40" fmla="*/ 784225 h 1438275"/>
                <a:gd name="connsiteX41" fmla="*/ 2336800 w 4391025"/>
                <a:gd name="connsiteY41" fmla="*/ 755650 h 1438275"/>
                <a:gd name="connsiteX42" fmla="*/ 2222500 w 4391025"/>
                <a:gd name="connsiteY42" fmla="*/ 755650 h 1438275"/>
                <a:gd name="connsiteX43" fmla="*/ 2222500 w 4391025"/>
                <a:gd name="connsiteY43" fmla="*/ 730250 h 1438275"/>
                <a:gd name="connsiteX44" fmla="*/ 2200275 w 4391025"/>
                <a:gd name="connsiteY44" fmla="*/ 730250 h 1438275"/>
                <a:gd name="connsiteX45" fmla="*/ 2200275 w 4391025"/>
                <a:gd name="connsiteY45" fmla="*/ 701675 h 1438275"/>
                <a:gd name="connsiteX46" fmla="*/ 2016125 w 4391025"/>
                <a:gd name="connsiteY46" fmla="*/ 701675 h 1438275"/>
                <a:gd name="connsiteX47" fmla="*/ 2016125 w 4391025"/>
                <a:gd name="connsiteY47" fmla="*/ 657225 h 1438275"/>
                <a:gd name="connsiteX48" fmla="*/ 1924050 w 4391025"/>
                <a:gd name="connsiteY48" fmla="*/ 657225 h 1438275"/>
                <a:gd name="connsiteX49" fmla="*/ 1924050 w 4391025"/>
                <a:gd name="connsiteY49" fmla="*/ 641350 h 1438275"/>
                <a:gd name="connsiteX50" fmla="*/ 1762125 w 4391025"/>
                <a:gd name="connsiteY50" fmla="*/ 641350 h 1438275"/>
                <a:gd name="connsiteX51" fmla="*/ 1762125 w 4391025"/>
                <a:gd name="connsiteY51" fmla="*/ 581025 h 1438275"/>
                <a:gd name="connsiteX52" fmla="*/ 1673225 w 4391025"/>
                <a:gd name="connsiteY52" fmla="*/ 581025 h 1438275"/>
                <a:gd name="connsiteX53" fmla="*/ 1673225 w 4391025"/>
                <a:gd name="connsiteY53" fmla="*/ 536575 h 1438275"/>
                <a:gd name="connsiteX54" fmla="*/ 1625600 w 4391025"/>
                <a:gd name="connsiteY54" fmla="*/ 536575 h 1438275"/>
                <a:gd name="connsiteX55" fmla="*/ 1625600 w 4391025"/>
                <a:gd name="connsiteY55" fmla="*/ 492125 h 1438275"/>
                <a:gd name="connsiteX56" fmla="*/ 1431925 w 4391025"/>
                <a:gd name="connsiteY56" fmla="*/ 492125 h 1438275"/>
                <a:gd name="connsiteX57" fmla="*/ 1431925 w 4391025"/>
                <a:gd name="connsiteY57" fmla="*/ 438150 h 1438275"/>
                <a:gd name="connsiteX58" fmla="*/ 1241425 w 4391025"/>
                <a:gd name="connsiteY58" fmla="*/ 438150 h 1438275"/>
                <a:gd name="connsiteX59" fmla="*/ 1241425 w 4391025"/>
                <a:gd name="connsiteY59" fmla="*/ 438150 h 1438275"/>
                <a:gd name="connsiteX60" fmla="*/ 1241425 w 4391025"/>
                <a:gd name="connsiteY60" fmla="*/ 412750 h 1438275"/>
                <a:gd name="connsiteX61" fmla="*/ 1193800 w 4391025"/>
                <a:gd name="connsiteY61" fmla="*/ 412750 h 1438275"/>
                <a:gd name="connsiteX62" fmla="*/ 1193800 w 4391025"/>
                <a:gd name="connsiteY62" fmla="*/ 374650 h 1438275"/>
                <a:gd name="connsiteX63" fmla="*/ 1193800 w 4391025"/>
                <a:gd name="connsiteY63" fmla="*/ 374650 h 1438275"/>
                <a:gd name="connsiteX64" fmla="*/ 1171575 w 4391025"/>
                <a:gd name="connsiteY64" fmla="*/ 352425 h 1438275"/>
                <a:gd name="connsiteX65" fmla="*/ 1136650 w 4391025"/>
                <a:gd name="connsiteY65" fmla="*/ 352425 h 1438275"/>
                <a:gd name="connsiteX66" fmla="*/ 1136650 w 4391025"/>
                <a:gd name="connsiteY66" fmla="*/ 304800 h 1438275"/>
                <a:gd name="connsiteX67" fmla="*/ 892175 w 4391025"/>
                <a:gd name="connsiteY67" fmla="*/ 304800 h 1438275"/>
                <a:gd name="connsiteX68" fmla="*/ 892175 w 4391025"/>
                <a:gd name="connsiteY68" fmla="*/ 257175 h 1438275"/>
                <a:gd name="connsiteX69" fmla="*/ 781050 w 4391025"/>
                <a:gd name="connsiteY69" fmla="*/ 257175 h 1438275"/>
                <a:gd name="connsiteX70" fmla="*/ 781050 w 4391025"/>
                <a:gd name="connsiteY70" fmla="*/ 222250 h 1438275"/>
                <a:gd name="connsiteX71" fmla="*/ 708025 w 4391025"/>
                <a:gd name="connsiteY71" fmla="*/ 222250 h 1438275"/>
                <a:gd name="connsiteX72" fmla="*/ 708025 w 4391025"/>
                <a:gd name="connsiteY72" fmla="*/ 190500 h 1438275"/>
                <a:gd name="connsiteX73" fmla="*/ 552450 w 4391025"/>
                <a:gd name="connsiteY73" fmla="*/ 190500 h 1438275"/>
                <a:gd name="connsiteX74" fmla="*/ 552450 w 4391025"/>
                <a:gd name="connsiteY74" fmla="*/ 161925 h 1438275"/>
                <a:gd name="connsiteX75" fmla="*/ 495300 w 4391025"/>
                <a:gd name="connsiteY75" fmla="*/ 161925 h 1438275"/>
                <a:gd name="connsiteX76" fmla="*/ 454025 w 4391025"/>
                <a:gd name="connsiteY76" fmla="*/ 161925 h 1438275"/>
                <a:gd name="connsiteX77" fmla="*/ 454025 w 4391025"/>
                <a:gd name="connsiteY77" fmla="*/ 127000 h 1438275"/>
                <a:gd name="connsiteX78" fmla="*/ 301625 w 4391025"/>
                <a:gd name="connsiteY78" fmla="*/ 85725 h 1438275"/>
                <a:gd name="connsiteX79" fmla="*/ 249237 w 4391025"/>
                <a:gd name="connsiteY79" fmla="*/ 93662 h 1438275"/>
                <a:gd name="connsiteX80" fmla="*/ 241300 w 4391025"/>
                <a:gd name="connsiteY80" fmla="*/ 46038 h 1438275"/>
                <a:gd name="connsiteX81" fmla="*/ 179388 w 4391025"/>
                <a:gd name="connsiteY81" fmla="*/ 44450 h 1438275"/>
                <a:gd name="connsiteX82" fmla="*/ 180975 w 4391025"/>
                <a:gd name="connsiteY82" fmla="*/ 3175 h 1438275"/>
                <a:gd name="connsiteX83" fmla="*/ 0 w 4391025"/>
                <a:gd name="connsiteY83" fmla="*/ 0 h 1438275"/>
                <a:gd name="connsiteX0" fmla="*/ 4391025 w 4391025"/>
                <a:gd name="connsiteY0" fmla="*/ 1438275 h 1438275"/>
                <a:gd name="connsiteX1" fmla="*/ 4073525 w 4391025"/>
                <a:gd name="connsiteY1" fmla="*/ 1438275 h 1438275"/>
                <a:gd name="connsiteX2" fmla="*/ 4073525 w 4391025"/>
                <a:gd name="connsiteY2" fmla="*/ 1374775 h 1438275"/>
                <a:gd name="connsiteX3" fmla="*/ 4060825 w 4391025"/>
                <a:gd name="connsiteY3" fmla="*/ 1374775 h 1438275"/>
                <a:gd name="connsiteX4" fmla="*/ 4060825 w 4391025"/>
                <a:gd name="connsiteY4" fmla="*/ 1330325 h 1438275"/>
                <a:gd name="connsiteX5" fmla="*/ 4032250 w 4391025"/>
                <a:gd name="connsiteY5" fmla="*/ 1330325 h 1438275"/>
                <a:gd name="connsiteX6" fmla="*/ 4032250 w 4391025"/>
                <a:gd name="connsiteY6" fmla="*/ 1266825 h 1438275"/>
                <a:gd name="connsiteX7" fmla="*/ 3683000 w 4391025"/>
                <a:gd name="connsiteY7" fmla="*/ 1266825 h 1438275"/>
                <a:gd name="connsiteX8" fmla="*/ 3683000 w 4391025"/>
                <a:gd name="connsiteY8" fmla="*/ 1216025 h 1438275"/>
                <a:gd name="connsiteX9" fmla="*/ 3302000 w 4391025"/>
                <a:gd name="connsiteY9" fmla="*/ 1216025 h 1438275"/>
                <a:gd name="connsiteX10" fmla="*/ 3302000 w 4391025"/>
                <a:gd name="connsiteY10" fmla="*/ 1181100 h 1438275"/>
                <a:gd name="connsiteX11" fmla="*/ 3267075 w 4391025"/>
                <a:gd name="connsiteY11" fmla="*/ 1181100 h 1438275"/>
                <a:gd name="connsiteX12" fmla="*/ 3267075 w 4391025"/>
                <a:gd name="connsiteY12" fmla="*/ 1181100 h 1438275"/>
                <a:gd name="connsiteX13" fmla="*/ 3267075 w 4391025"/>
                <a:gd name="connsiteY13" fmla="*/ 1158875 h 1438275"/>
                <a:gd name="connsiteX14" fmla="*/ 3235325 w 4391025"/>
                <a:gd name="connsiteY14" fmla="*/ 1158875 h 1438275"/>
                <a:gd name="connsiteX15" fmla="*/ 3235325 w 4391025"/>
                <a:gd name="connsiteY15" fmla="*/ 1139825 h 1438275"/>
                <a:gd name="connsiteX16" fmla="*/ 3209925 w 4391025"/>
                <a:gd name="connsiteY16" fmla="*/ 1139825 h 1438275"/>
                <a:gd name="connsiteX17" fmla="*/ 3209925 w 4391025"/>
                <a:gd name="connsiteY17" fmla="*/ 1108075 h 1438275"/>
                <a:gd name="connsiteX18" fmla="*/ 3136900 w 4391025"/>
                <a:gd name="connsiteY18" fmla="*/ 1108075 h 1438275"/>
                <a:gd name="connsiteX19" fmla="*/ 3136900 w 4391025"/>
                <a:gd name="connsiteY19" fmla="*/ 1079500 h 1438275"/>
                <a:gd name="connsiteX20" fmla="*/ 2860675 w 4391025"/>
                <a:gd name="connsiteY20" fmla="*/ 1079500 h 1438275"/>
                <a:gd name="connsiteX21" fmla="*/ 2860675 w 4391025"/>
                <a:gd name="connsiteY21" fmla="*/ 1047750 h 1438275"/>
                <a:gd name="connsiteX22" fmla="*/ 2825750 w 4391025"/>
                <a:gd name="connsiteY22" fmla="*/ 1047750 h 1438275"/>
                <a:gd name="connsiteX23" fmla="*/ 2825750 w 4391025"/>
                <a:gd name="connsiteY23" fmla="*/ 1028700 h 1438275"/>
                <a:gd name="connsiteX24" fmla="*/ 2787650 w 4391025"/>
                <a:gd name="connsiteY24" fmla="*/ 1028700 h 1438275"/>
                <a:gd name="connsiteX25" fmla="*/ 2787650 w 4391025"/>
                <a:gd name="connsiteY25" fmla="*/ 1009650 h 1438275"/>
                <a:gd name="connsiteX26" fmla="*/ 2660650 w 4391025"/>
                <a:gd name="connsiteY26" fmla="*/ 1009650 h 1438275"/>
                <a:gd name="connsiteX27" fmla="*/ 2660650 w 4391025"/>
                <a:gd name="connsiteY27" fmla="*/ 974725 h 1438275"/>
                <a:gd name="connsiteX28" fmla="*/ 2647950 w 4391025"/>
                <a:gd name="connsiteY28" fmla="*/ 987425 h 1438275"/>
                <a:gd name="connsiteX29" fmla="*/ 2647950 w 4391025"/>
                <a:gd name="connsiteY29" fmla="*/ 949325 h 1438275"/>
                <a:gd name="connsiteX30" fmla="*/ 2603500 w 4391025"/>
                <a:gd name="connsiteY30" fmla="*/ 949325 h 1438275"/>
                <a:gd name="connsiteX31" fmla="*/ 2603500 w 4391025"/>
                <a:gd name="connsiteY31" fmla="*/ 917575 h 1438275"/>
                <a:gd name="connsiteX32" fmla="*/ 2549525 w 4391025"/>
                <a:gd name="connsiteY32" fmla="*/ 917575 h 1438275"/>
                <a:gd name="connsiteX33" fmla="*/ 2549525 w 4391025"/>
                <a:gd name="connsiteY33" fmla="*/ 892175 h 1438275"/>
                <a:gd name="connsiteX34" fmla="*/ 2473325 w 4391025"/>
                <a:gd name="connsiteY34" fmla="*/ 892175 h 1438275"/>
                <a:gd name="connsiteX35" fmla="*/ 2473325 w 4391025"/>
                <a:gd name="connsiteY35" fmla="*/ 850900 h 1438275"/>
                <a:gd name="connsiteX36" fmla="*/ 2381250 w 4391025"/>
                <a:gd name="connsiteY36" fmla="*/ 850900 h 1438275"/>
                <a:gd name="connsiteX37" fmla="*/ 2381250 w 4391025"/>
                <a:gd name="connsiteY37" fmla="*/ 815975 h 1438275"/>
                <a:gd name="connsiteX38" fmla="*/ 2352675 w 4391025"/>
                <a:gd name="connsiteY38" fmla="*/ 815975 h 1438275"/>
                <a:gd name="connsiteX39" fmla="*/ 2352675 w 4391025"/>
                <a:gd name="connsiteY39" fmla="*/ 784225 h 1438275"/>
                <a:gd name="connsiteX40" fmla="*/ 2336800 w 4391025"/>
                <a:gd name="connsiteY40" fmla="*/ 784225 h 1438275"/>
                <a:gd name="connsiteX41" fmla="*/ 2336800 w 4391025"/>
                <a:gd name="connsiteY41" fmla="*/ 755650 h 1438275"/>
                <a:gd name="connsiteX42" fmla="*/ 2222500 w 4391025"/>
                <a:gd name="connsiteY42" fmla="*/ 755650 h 1438275"/>
                <a:gd name="connsiteX43" fmla="*/ 2222500 w 4391025"/>
                <a:gd name="connsiteY43" fmla="*/ 730250 h 1438275"/>
                <a:gd name="connsiteX44" fmla="*/ 2200275 w 4391025"/>
                <a:gd name="connsiteY44" fmla="*/ 730250 h 1438275"/>
                <a:gd name="connsiteX45" fmla="*/ 2200275 w 4391025"/>
                <a:gd name="connsiteY45" fmla="*/ 701675 h 1438275"/>
                <a:gd name="connsiteX46" fmla="*/ 2016125 w 4391025"/>
                <a:gd name="connsiteY46" fmla="*/ 701675 h 1438275"/>
                <a:gd name="connsiteX47" fmla="*/ 2016125 w 4391025"/>
                <a:gd name="connsiteY47" fmla="*/ 657225 h 1438275"/>
                <a:gd name="connsiteX48" fmla="*/ 1924050 w 4391025"/>
                <a:gd name="connsiteY48" fmla="*/ 657225 h 1438275"/>
                <a:gd name="connsiteX49" fmla="*/ 1924050 w 4391025"/>
                <a:gd name="connsiteY49" fmla="*/ 641350 h 1438275"/>
                <a:gd name="connsiteX50" fmla="*/ 1762125 w 4391025"/>
                <a:gd name="connsiteY50" fmla="*/ 641350 h 1438275"/>
                <a:gd name="connsiteX51" fmla="*/ 1762125 w 4391025"/>
                <a:gd name="connsiteY51" fmla="*/ 581025 h 1438275"/>
                <a:gd name="connsiteX52" fmla="*/ 1673225 w 4391025"/>
                <a:gd name="connsiteY52" fmla="*/ 581025 h 1438275"/>
                <a:gd name="connsiteX53" fmla="*/ 1673225 w 4391025"/>
                <a:gd name="connsiteY53" fmla="*/ 536575 h 1438275"/>
                <a:gd name="connsiteX54" fmla="*/ 1625600 w 4391025"/>
                <a:gd name="connsiteY54" fmla="*/ 536575 h 1438275"/>
                <a:gd name="connsiteX55" fmla="*/ 1625600 w 4391025"/>
                <a:gd name="connsiteY55" fmla="*/ 492125 h 1438275"/>
                <a:gd name="connsiteX56" fmla="*/ 1431925 w 4391025"/>
                <a:gd name="connsiteY56" fmla="*/ 492125 h 1438275"/>
                <a:gd name="connsiteX57" fmla="*/ 1431925 w 4391025"/>
                <a:gd name="connsiteY57" fmla="*/ 438150 h 1438275"/>
                <a:gd name="connsiteX58" fmla="*/ 1241425 w 4391025"/>
                <a:gd name="connsiteY58" fmla="*/ 438150 h 1438275"/>
                <a:gd name="connsiteX59" fmla="*/ 1241425 w 4391025"/>
                <a:gd name="connsiteY59" fmla="*/ 438150 h 1438275"/>
                <a:gd name="connsiteX60" fmla="*/ 1241425 w 4391025"/>
                <a:gd name="connsiteY60" fmla="*/ 412750 h 1438275"/>
                <a:gd name="connsiteX61" fmla="*/ 1193800 w 4391025"/>
                <a:gd name="connsiteY61" fmla="*/ 412750 h 1438275"/>
                <a:gd name="connsiteX62" fmla="*/ 1193800 w 4391025"/>
                <a:gd name="connsiteY62" fmla="*/ 374650 h 1438275"/>
                <a:gd name="connsiteX63" fmla="*/ 1193800 w 4391025"/>
                <a:gd name="connsiteY63" fmla="*/ 374650 h 1438275"/>
                <a:gd name="connsiteX64" fmla="*/ 1171575 w 4391025"/>
                <a:gd name="connsiteY64" fmla="*/ 352425 h 1438275"/>
                <a:gd name="connsiteX65" fmla="*/ 1136650 w 4391025"/>
                <a:gd name="connsiteY65" fmla="*/ 352425 h 1438275"/>
                <a:gd name="connsiteX66" fmla="*/ 1136650 w 4391025"/>
                <a:gd name="connsiteY66" fmla="*/ 304800 h 1438275"/>
                <a:gd name="connsiteX67" fmla="*/ 892175 w 4391025"/>
                <a:gd name="connsiteY67" fmla="*/ 304800 h 1438275"/>
                <a:gd name="connsiteX68" fmla="*/ 892175 w 4391025"/>
                <a:gd name="connsiteY68" fmla="*/ 257175 h 1438275"/>
                <a:gd name="connsiteX69" fmla="*/ 781050 w 4391025"/>
                <a:gd name="connsiteY69" fmla="*/ 257175 h 1438275"/>
                <a:gd name="connsiteX70" fmla="*/ 781050 w 4391025"/>
                <a:gd name="connsiteY70" fmla="*/ 222250 h 1438275"/>
                <a:gd name="connsiteX71" fmla="*/ 708025 w 4391025"/>
                <a:gd name="connsiteY71" fmla="*/ 222250 h 1438275"/>
                <a:gd name="connsiteX72" fmla="*/ 708025 w 4391025"/>
                <a:gd name="connsiteY72" fmla="*/ 190500 h 1438275"/>
                <a:gd name="connsiteX73" fmla="*/ 552450 w 4391025"/>
                <a:gd name="connsiteY73" fmla="*/ 190500 h 1438275"/>
                <a:gd name="connsiteX74" fmla="*/ 552450 w 4391025"/>
                <a:gd name="connsiteY74" fmla="*/ 161925 h 1438275"/>
                <a:gd name="connsiteX75" fmla="*/ 495300 w 4391025"/>
                <a:gd name="connsiteY75" fmla="*/ 161925 h 1438275"/>
                <a:gd name="connsiteX76" fmla="*/ 454025 w 4391025"/>
                <a:gd name="connsiteY76" fmla="*/ 161925 h 1438275"/>
                <a:gd name="connsiteX77" fmla="*/ 454025 w 4391025"/>
                <a:gd name="connsiteY77" fmla="*/ 127000 h 1438275"/>
                <a:gd name="connsiteX78" fmla="*/ 301625 w 4391025"/>
                <a:gd name="connsiteY78" fmla="*/ 85725 h 1438275"/>
                <a:gd name="connsiteX79" fmla="*/ 244475 w 4391025"/>
                <a:gd name="connsiteY79" fmla="*/ 82550 h 1438275"/>
                <a:gd name="connsiteX80" fmla="*/ 241300 w 4391025"/>
                <a:gd name="connsiteY80" fmla="*/ 46038 h 1438275"/>
                <a:gd name="connsiteX81" fmla="*/ 179388 w 4391025"/>
                <a:gd name="connsiteY81" fmla="*/ 44450 h 1438275"/>
                <a:gd name="connsiteX82" fmla="*/ 180975 w 4391025"/>
                <a:gd name="connsiteY82" fmla="*/ 3175 h 1438275"/>
                <a:gd name="connsiteX83" fmla="*/ 0 w 4391025"/>
                <a:gd name="connsiteY83" fmla="*/ 0 h 1438275"/>
                <a:gd name="connsiteX0" fmla="*/ 4391025 w 4391025"/>
                <a:gd name="connsiteY0" fmla="*/ 1438275 h 1438275"/>
                <a:gd name="connsiteX1" fmla="*/ 4073525 w 4391025"/>
                <a:gd name="connsiteY1" fmla="*/ 1438275 h 1438275"/>
                <a:gd name="connsiteX2" fmla="*/ 4073525 w 4391025"/>
                <a:gd name="connsiteY2" fmla="*/ 1374775 h 1438275"/>
                <a:gd name="connsiteX3" fmla="*/ 4060825 w 4391025"/>
                <a:gd name="connsiteY3" fmla="*/ 1374775 h 1438275"/>
                <a:gd name="connsiteX4" fmla="*/ 4060825 w 4391025"/>
                <a:gd name="connsiteY4" fmla="*/ 1330325 h 1438275"/>
                <a:gd name="connsiteX5" fmla="*/ 4032250 w 4391025"/>
                <a:gd name="connsiteY5" fmla="*/ 1330325 h 1438275"/>
                <a:gd name="connsiteX6" fmla="*/ 4032250 w 4391025"/>
                <a:gd name="connsiteY6" fmla="*/ 1266825 h 1438275"/>
                <a:gd name="connsiteX7" fmla="*/ 3683000 w 4391025"/>
                <a:gd name="connsiteY7" fmla="*/ 1266825 h 1438275"/>
                <a:gd name="connsiteX8" fmla="*/ 3683000 w 4391025"/>
                <a:gd name="connsiteY8" fmla="*/ 1216025 h 1438275"/>
                <a:gd name="connsiteX9" fmla="*/ 3302000 w 4391025"/>
                <a:gd name="connsiteY9" fmla="*/ 1216025 h 1438275"/>
                <a:gd name="connsiteX10" fmla="*/ 3302000 w 4391025"/>
                <a:gd name="connsiteY10" fmla="*/ 1181100 h 1438275"/>
                <a:gd name="connsiteX11" fmla="*/ 3267075 w 4391025"/>
                <a:gd name="connsiteY11" fmla="*/ 1181100 h 1438275"/>
                <a:gd name="connsiteX12" fmla="*/ 3267075 w 4391025"/>
                <a:gd name="connsiteY12" fmla="*/ 1181100 h 1438275"/>
                <a:gd name="connsiteX13" fmla="*/ 3267075 w 4391025"/>
                <a:gd name="connsiteY13" fmla="*/ 1158875 h 1438275"/>
                <a:gd name="connsiteX14" fmla="*/ 3235325 w 4391025"/>
                <a:gd name="connsiteY14" fmla="*/ 1158875 h 1438275"/>
                <a:gd name="connsiteX15" fmla="*/ 3235325 w 4391025"/>
                <a:gd name="connsiteY15" fmla="*/ 1139825 h 1438275"/>
                <a:gd name="connsiteX16" fmla="*/ 3209925 w 4391025"/>
                <a:gd name="connsiteY16" fmla="*/ 1139825 h 1438275"/>
                <a:gd name="connsiteX17" fmla="*/ 3209925 w 4391025"/>
                <a:gd name="connsiteY17" fmla="*/ 1108075 h 1438275"/>
                <a:gd name="connsiteX18" fmla="*/ 3136900 w 4391025"/>
                <a:gd name="connsiteY18" fmla="*/ 1108075 h 1438275"/>
                <a:gd name="connsiteX19" fmla="*/ 3136900 w 4391025"/>
                <a:gd name="connsiteY19" fmla="*/ 1079500 h 1438275"/>
                <a:gd name="connsiteX20" fmla="*/ 2860675 w 4391025"/>
                <a:gd name="connsiteY20" fmla="*/ 1079500 h 1438275"/>
                <a:gd name="connsiteX21" fmla="*/ 2860675 w 4391025"/>
                <a:gd name="connsiteY21" fmla="*/ 1047750 h 1438275"/>
                <a:gd name="connsiteX22" fmla="*/ 2825750 w 4391025"/>
                <a:gd name="connsiteY22" fmla="*/ 1047750 h 1438275"/>
                <a:gd name="connsiteX23" fmla="*/ 2825750 w 4391025"/>
                <a:gd name="connsiteY23" fmla="*/ 1028700 h 1438275"/>
                <a:gd name="connsiteX24" fmla="*/ 2787650 w 4391025"/>
                <a:gd name="connsiteY24" fmla="*/ 1028700 h 1438275"/>
                <a:gd name="connsiteX25" fmla="*/ 2787650 w 4391025"/>
                <a:gd name="connsiteY25" fmla="*/ 1009650 h 1438275"/>
                <a:gd name="connsiteX26" fmla="*/ 2660650 w 4391025"/>
                <a:gd name="connsiteY26" fmla="*/ 1009650 h 1438275"/>
                <a:gd name="connsiteX27" fmla="*/ 2660650 w 4391025"/>
                <a:gd name="connsiteY27" fmla="*/ 974725 h 1438275"/>
                <a:gd name="connsiteX28" fmla="*/ 2647950 w 4391025"/>
                <a:gd name="connsiteY28" fmla="*/ 987425 h 1438275"/>
                <a:gd name="connsiteX29" fmla="*/ 2647950 w 4391025"/>
                <a:gd name="connsiteY29" fmla="*/ 949325 h 1438275"/>
                <a:gd name="connsiteX30" fmla="*/ 2603500 w 4391025"/>
                <a:gd name="connsiteY30" fmla="*/ 949325 h 1438275"/>
                <a:gd name="connsiteX31" fmla="*/ 2603500 w 4391025"/>
                <a:gd name="connsiteY31" fmla="*/ 917575 h 1438275"/>
                <a:gd name="connsiteX32" fmla="*/ 2549525 w 4391025"/>
                <a:gd name="connsiteY32" fmla="*/ 917575 h 1438275"/>
                <a:gd name="connsiteX33" fmla="*/ 2549525 w 4391025"/>
                <a:gd name="connsiteY33" fmla="*/ 892175 h 1438275"/>
                <a:gd name="connsiteX34" fmla="*/ 2473325 w 4391025"/>
                <a:gd name="connsiteY34" fmla="*/ 892175 h 1438275"/>
                <a:gd name="connsiteX35" fmla="*/ 2473325 w 4391025"/>
                <a:gd name="connsiteY35" fmla="*/ 850900 h 1438275"/>
                <a:gd name="connsiteX36" fmla="*/ 2381250 w 4391025"/>
                <a:gd name="connsiteY36" fmla="*/ 850900 h 1438275"/>
                <a:gd name="connsiteX37" fmla="*/ 2381250 w 4391025"/>
                <a:gd name="connsiteY37" fmla="*/ 815975 h 1438275"/>
                <a:gd name="connsiteX38" fmla="*/ 2352675 w 4391025"/>
                <a:gd name="connsiteY38" fmla="*/ 815975 h 1438275"/>
                <a:gd name="connsiteX39" fmla="*/ 2352675 w 4391025"/>
                <a:gd name="connsiteY39" fmla="*/ 784225 h 1438275"/>
                <a:gd name="connsiteX40" fmla="*/ 2336800 w 4391025"/>
                <a:gd name="connsiteY40" fmla="*/ 784225 h 1438275"/>
                <a:gd name="connsiteX41" fmla="*/ 2336800 w 4391025"/>
                <a:gd name="connsiteY41" fmla="*/ 755650 h 1438275"/>
                <a:gd name="connsiteX42" fmla="*/ 2222500 w 4391025"/>
                <a:gd name="connsiteY42" fmla="*/ 755650 h 1438275"/>
                <a:gd name="connsiteX43" fmla="*/ 2222500 w 4391025"/>
                <a:gd name="connsiteY43" fmla="*/ 730250 h 1438275"/>
                <a:gd name="connsiteX44" fmla="*/ 2200275 w 4391025"/>
                <a:gd name="connsiteY44" fmla="*/ 730250 h 1438275"/>
                <a:gd name="connsiteX45" fmla="*/ 2200275 w 4391025"/>
                <a:gd name="connsiteY45" fmla="*/ 701675 h 1438275"/>
                <a:gd name="connsiteX46" fmla="*/ 2016125 w 4391025"/>
                <a:gd name="connsiteY46" fmla="*/ 701675 h 1438275"/>
                <a:gd name="connsiteX47" fmla="*/ 2016125 w 4391025"/>
                <a:gd name="connsiteY47" fmla="*/ 657225 h 1438275"/>
                <a:gd name="connsiteX48" fmla="*/ 1924050 w 4391025"/>
                <a:gd name="connsiteY48" fmla="*/ 657225 h 1438275"/>
                <a:gd name="connsiteX49" fmla="*/ 1924050 w 4391025"/>
                <a:gd name="connsiteY49" fmla="*/ 641350 h 1438275"/>
                <a:gd name="connsiteX50" fmla="*/ 1762125 w 4391025"/>
                <a:gd name="connsiteY50" fmla="*/ 641350 h 1438275"/>
                <a:gd name="connsiteX51" fmla="*/ 1762125 w 4391025"/>
                <a:gd name="connsiteY51" fmla="*/ 581025 h 1438275"/>
                <a:gd name="connsiteX52" fmla="*/ 1673225 w 4391025"/>
                <a:gd name="connsiteY52" fmla="*/ 581025 h 1438275"/>
                <a:gd name="connsiteX53" fmla="*/ 1673225 w 4391025"/>
                <a:gd name="connsiteY53" fmla="*/ 536575 h 1438275"/>
                <a:gd name="connsiteX54" fmla="*/ 1625600 w 4391025"/>
                <a:gd name="connsiteY54" fmla="*/ 536575 h 1438275"/>
                <a:gd name="connsiteX55" fmla="*/ 1625600 w 4391025"/>
                <a:gd name="connsiteY55" fmla="*/ 492125 h 1438275"/>
                <a:gd name="connsiteX56" fmla="*/ 1431925 w 4391025"/>
                <a:gd name="connsiteY56" fmla="*/ 492125 h 1438275"/>
                <a:gd name="connsiteX57" fmla="*/ 1431925 w 4391025"/>
                <a:gd name="connsiteY57" fmla="*/ 438150 h 1438275"/>
                <a:gd name="connsiteX58" fmla="*/ 1241425 w 4391025"/>
                <a:gd name="connsiteY58" fmla="*/ 438150 h 1438275"/>
                <a:gd name="connsiteX59" fmla="*/ 1241425 w 4391025"/>
                <a:gd name="connsiteY59" fmla="*/ 438150 h 1438275"/>
                <a:gd name="connsiteX60" fmla="*/ 1241425 w 4391025"/>
                <a:gd name="connsiteY60" fmla="*/ 412750 h 1438275"/>
                <a:gd name="connsiteX61" fmla="*/ 1193800 w 4391025"/>
                <a:gd name="connsiteY61" fmla="*/ 412750 h 1438275"/>
                <a:gd name="connsiteX62" fmla="*/ 1193800 w 4391025"/>
                <a:gd name="connsiteY62" fmla="*/ 374650 h 1438275"/>
                <a:gd name="connsiteX63" fmla="*/ 1193800 w 4391025"/>
                <a:gd name="connsiteY63" fmla="*/ 374650 h 1438275"/>
                <a:gd name="connsiteX64" fmla="*/ 1171575 w 4391025"/>
                <a:gd name="connsiteY64" fmla="*/ 352425 h 1438275"/>
                <a:gd name="connsiteX65" fmla="*/ 1136650 w 4391025"/>
                <a:gd name="connsiteY65" fmla="*/ 352425 h 1438275"/>
                <a:gd name="connsiteX66" fmla="*/ 1136650 w 4391025"/>
                <a:gd name="connsiteY66" fmla="*/ 304800 h 1438275"/>
                <a:gd name="connsiteX67" fmla="*/ 892175 w 4391025"/>
                <a:gd name="connsiteY67" fmla="*/ 304800 h 1438275"/>
                <a:gd name="connsiteX68" fmla="*/ 892175 w 4391025"/>
                <a:gd name="connsiteY68" fmla="*/ 257175 h 1438275"/>
                <a:gd name="connsiteX69" fmla="*/ 781050 w 4391025"/>
                <a:gd name="connsiteY69" fmla="*/ 257175 h 1438275"/>
                <a:gd name="connsiteX70" fmla="*/ 781050 w 4391025"/>
                <a:gd name="connsiteY70" fmla="*/ 222250 h 1438275"/>
                <a:gd name="connsiteX71" fmla="*/ 708025 w 4391025"/>
                <a:gd name="connsiteY71" fmla="*/ 222250 h 1438275"/>
                <a:gd name="connsiteX72" fmla="*/ 708025 w 4391025"/>
                <a:gd name="connsiteY72" fmla="*/ 190500 h 1438275"/>
                <a:gd name="connsiteX73" fmla="*/ 552450 w 4391025"/>
                <a:gd name="connsiteY73" fmla="*/ 190500 h 1438275"/>
                <a:gd name="connsiteX74" fmla="*/ 552450 w 4391025"/>
                <a:gd name="connsiteY74" fmla="*/ 161925 h 1438275"/>
                <a:gd name="connsiteX75" fmla="*/ 495300 w 4391025"/>
                <a:gd name="connsiteY75" fmla="*/ 161925 h 1438275"/>
                <a:gd name="connsiteX76" fmla="*/ 454025 w 4391025"/>
                <a:gd name="connsiteY76" fmla="*/ 161925 h 1438275"/>
                <a:gd name="connsiteX77" fmla="*/ 454025 w 4391025"/>
                <a:gd name="connsiteY77" fmla="*/ 127000 h 1438275"/>
                <a:gd name="connsiteX78" fmla="*/ 306388 w 4391025"/>
                <a:gd name="connsiteY78" fmla="*/ 80962 h 1438275"/>
                <a:gd name="connsiteX79" fmla="*/ 244475 w 4391025"/>
                <a:gd name="connsiteY79" fmla="*/ 82550 h 1438275"/>
                <a:gd name="connsiteX80" fmla="*/ 241300 w 4391025"/>
                <a:gd name="connsiteY80" fmla="*/ 46038 h 1438275"/>
                <a:gd name="connsiteX81" fmla="*/ 179388 w 4391025"/>
                <a:gd name="connsiteY81" fmla="*/ 44450 h 1438275"/>
                <a:gd name="connsiteX82" fmla="*/ 180975 w 4391025"/>
                <a:gd name="connsiteY82" fmla="*/ 3175 h 1438275"/>
                <a:gd name="connsiteX83" fmla="*/ 0 w 4391025"/>
                <a:gd name="connsiteY83" fmla="*/ 0 h 1438275"/>
                <a:gd name="connsiteX0" fmla="*/ 4391025 w 4391025"/>
                <a:gd name="connsiteY0" fmla="*/ 1438275 h 1438275"/>
                <a:gd name="connsiteX1" fmla="*/ 4073525 w 4391025"/>
                <a:gd name="connsiteY1" fmla="*/ 1438275 h 1438275"/>
                <a:gd name="connsiteX2" fmla="*/ 4073525 w 4391025"/>
                <a:gd name="connsiteY2" fmla="*/ 1374775 h 1438275"/>
                <a:gd name="connsiteX3" fmla="*/ 4060825 w 4391025"/>
                <a:gd name="connsiteY3" fmla="*/ 1374775 h 1438275"/>
                <a:gd name="connsiteX4" fmla="*/ 4060825 w 4391025"/>
                <a:gd name="connsiteY4" fmla="*/ 1330325 h 1438275"/>
                <a:gd name="connsiteX5" fmla="*/ 4032250 w 4391025"/>
                <a:gd name="connsiteY5" fmla="*/ 1330325 h 1438275"/>
                <a:gd name="connsiteX6" fmla="*/ 4032250 w 4391025"/>
                <a:gd name="connsiteY6" fmla="*/ 1266825 h 1438275"/>
                <a:gd name="connsiteX7" fmla="*/ 3683000 w 4391025"/>
                <a:gd name="connsiteY7" fmla="*/ 1266825 h 1438275"/>
                <a:gd name="connsiteX8" fmla="*/ 3683000 w 4391025"/>
                <a:gd name="connsiteY8" fmla="*/ 1216025 h 1438275"/>
                <a:gd name="connsiteX9" fmla="*/ 3302000 w 4391025"/>
                <a:gd name="connsiteY9" fmla="*/ 1216025 h 1438275"/>
                <a:gd name="connsiteX10" fmla="*/ 3302000 w 4391025"/>
                <a:gd name="connsiteY10" fmla="*/ 1181100 h 1438275"/>
                <a:gd name="connsiteX11" fmla="*/ 3267075 w 4391025"/>
                <a:gd name="connsiteY11" fmla="*/ 1181100 h 1438275"/>
                <a:gd name="connsiteX12" fmla="*/ 3267075 w 4391025"/>
                <a:gd name="connsiteY12" fmla="*/ 1181100 h 1438275"/>
                <a:gd name="connsiteX13" fmla="*/ 3267075 w 4391025"/>
                <a:gd name="connsiteY13" fmla="*/ 1158875 h 1438275"/>
                <a:gd name="connsiteX14" fmla="*/ 3235325 w 4391025"/>
                <a:gd name="connsiteY14" fmla="*/ 1158875 h 1438275"/>
                <a:gd name="connsiteX15" fmla="*/ 3235325 w 4391025"/>
                <a:gd name="connsiteY15" fmla="*/ 1139825 h 1438275"/>
                <a:gd name="connsiteX16" fmla="*/ 3209925 w 4391025"/>
                <a:gd name="connsiteY16" fmla="*/ 1139825 h 1438275"/>
                <a:gd name="connsiteX17" fmla="*/ 3209925 w 4391025"/>
                <a:gd name="connsiteY17" fmla="*/ 1108075 h 1438275"/>
                <a:gd name="connsiteX18" fmla="*/ 3136900 w 4391025"/>
                <a:gd name="connsiteY18" fmla="*/ 1108075 h 1438275"/>
                <a:gd name="connsiteX19" fmla="*/ 3136900 w 4391025"/>
                <a:gd name="connsiteY19" fmla="*/ 1079500 h 1438275"/>
                <a:gd name="connsiteX20" fmla="*/ 2860675 w 4391025"/>
                <a:gd name="connsiteY20" fmla="*/ 1079500 h 1438275"/>
                <a:gd name="connsiteX21" fmla="*/ 2860675 w 4391025"/>
                <a:gd name="connsiteY21" fmla="*/ 1047750 h 1438275"/>
                <a:gd name="connsiteX22" fmla="*/ 2825750 w 4391025"/>
                <a:gd name="connsiteY22" fmla="*/ 1047750 h 1438275"/>
                <a:gd name="connsiteX23" fmla="*/ 2825750 w 4391025"/>
                <a:gd name="connsiteY23" fmla="*/ 1028700 h 1438275"/>
                <a:gd name="connsiteX24" fmla="*/ 2787650 w 4391025"/>
                <a:gd name="connsiteY24" fmla="*/ 1028700 h 1438275"/>
                <a:gd name="connsiteX25" fmla="*/ 2787650 w 4391025"/>
                <a:gd name="connsiteY25" fmla="*/ 1009650 h 1438275"/>
                <a:gd name="connsiteX26" fmla="*/ 2660650 w 4391025"/>
                <a:gd name="connsiteY26" fmla="*/ 1009650 h 1438275"/>
                <a:gd name="connsiteX27" fmla="*/ 2660650 w 4391025"/>
                <a:gd name="connsiteY27" fmla="*/ 974725 h 1438275"/>
                <a:gd name="connsiteX28" fmla="*/ 2647950 w 4391025"/>
                <a:gd name="connsiteY28" fmla="*/ 987425 h 1438275"/>
                <a:gd name="connsiteX29" fmla="*/ 2647950 w 4391025"/>
                <a:gd name="connsiteY29" fmla="*/ 949325 h 1438275"/>
                <a:gd name="connsiteX30" fmla="*/ 2603500 w 4391025"/>
                <a:gd name="connsiteY30" fmla="*/ 949325 h 1438275"/>
                <a:gd name="connsiteX31" fmla="*/ 2603500 w 4391025"/>
                <a:gd name="connsiteY31" fmla="*/ 917575 h 1438275"/>
                <a:gd name="connsiteX32" fmla="*/ 2549525 w 4391025"/>
                <a:gd name="connsiteY32" fmla="*/ 917575 h 1438275"/>
                <a:gd name="connsiteX33" fmla="*/ 2549525 w 4391025"/>
                <a:gd name="connsiteY33" fmla="*/ 892175 h 1438275"/>
                <a:gd name="connsiteX34" fmla="*/ 2473325 w 4391025"/>
                <a:gd name="connsiteY34" fmla="*/ 892175 h 1438275"/>
                <a:gd name="connsiteX35" fmla="*/ 2473325 w 4391025"/>
                <a:gd name="connsiteY35" fmla="*/ 850900 h 1438275"/>
                <a:gd name="connsiteX36" fmla="*/ 2381250 w 4391025"/>
                <a:gd name="connsiteY36" fmla="*/ 850900 h 1438275"/>
                <a:gd name="connsiteX37" fmla="*/ 2381250 w 4391025"/>
                <a:gd name="connsiteY37" fmla="*/ 815975 h 1438275"/>
                <a:gd name="connsiteX38" fmla="*/ 2352675 w 4391025"/>
                <a:gd name="connsiteY38" fmla="*/ 815975 h 1438275"/>
                <a:gd name="connsiteX39" fmla="*/ 2352675 w 4391025"/>
                <a:gd name="connsiteY39" fmla="*/ 784225 h 1438275"/>
                <a:gd name="connsiteX40" fmla="*/ 2336800 w 4391025"/>
                <a:gd name="connsiteY40" fmla="*/ 784225 h 1438275"/>
                <a:gd name="connsiteX41" fmla="*/ 2336800 w 4391025"/>
                <a:gd name="connsiteY41" fmla="*/ 755650 h 1438275"/>
                <a:gd name="connsiteX42" fmla="*/ 2222500 w 4391025"/>
                <a:gd name="connsiteY42" fmla="*/ 755650 h 1438275"/>
                <a:gd name="connsiteX43" fmla="*/ 2222500 w 4391025"/>
                <a:gd name="connsiteY43" fmla="*/ 730250 h 1438275"/>
                <a:gd name="connsiteX44" fmla="*/ 2200275 w 4391025"/>
                <a:gd name="connsiteY44" fmla="*/ 730250 h 1438275"/>
                <a:gd name="connsiteX45" fmla="*/ 2200275 w 4391025"/>
                <a:gd name="connsiteY45" fmla="*/ 701675 h 1438275"/>
                <a:gd name="connsiteX46" fmla="*/ 2016125 w 4391025"/>
                <a:gd name="connsiteY46" fmla="*/ 701675 h 1438275"/>
                <a:gd name="connsiteX47" fmla="*/ 2016125 w 4391025"/>
                <a:gd name="connsiteY47" fmla="*/ 657225 h 1438275"/>
                <a:gd name="connsiteX48" fmla="*/ 1924050 w 4391025"/>
                <a:gd name="connsiteY48" fmla="*/ 657225 h 1438275"/>
                <a:gd name="connsiteX49" fmla="*/ 1924050 w 4391025"/>
                <a:gd name="connsiteY49" fmla="*/ 641350 h 1438275"/>
                <a:gd name="connsiteX50" fmla="*/ 1762125 w 4391025"/>
                <a:gd name="connsiteY50" fmla="*/ 641350 h 1438275"/>
                <a:gd name="connsiteX51" fmla="*/ 1762125 w 4391025"/>
                <a:gd name="connsiteY51" fmla="*/ 581025 h 1438275"/>
                <a:gd name="connsiteX52" fmla="*/ 1673225 w 4391025"/>
                <a:gd name="connsiteY52" fmla="*/ 581025 h 1438275"/>
                <a:gd name="connsiteX53" fmla="*/ 1673225 w 4391025"/>
                <a:gd name="connsiteY53" fmla="*/ 536575 h 1438275"/>
                <a:gd name="connsiteX54" fmla="*/ 1625600 w 4391025"/>
                <a:gd name="connsiteY54" fmla="*/ 536575 h 1438275"/>
                <a:gd name="connsiteX55" fmla="*/ 1625600 w 4391025"/>
                <a:gd name="connsiteY55" fmla="*/ 492125 h 1438275"/>
                <a:gd name="connsiteX56" fmla="*/ 1431925 w 4391025"/>
                <a:gd name="connsiteY56" fmla="*/ 492125 h 1438275"/>
                <a:gd name="connsiteX57" fmla="*/ 1431925 w 4391025"/>
                <a:gd name="connsiteY57" fmla="*/ 438150 h 1438275"/>
                <a:gd name="connsiteX58" fmla="*/ 1241425 w 4391025"/>
                <a:gd name="connsiteY58" fmla="*/ 438150 h 1438275"/>
                <a:gd name="connsiteX59" fmla="*/ 1241425 w 4391025"/>
                <a:gd name="connsiteY59" fmla="*/ 438150 h 1438275"/>
                <a:gd name="connsiteX60" fmla="*/ 1241425 w 4391025"/>
                <a:gd name="connsiteY60" fmla="*/ 412750 h 1438275"/>
                <a:gd name="connsiteX61" fmla="*/ 1193800 w 4391025"/>
                <a:gd name="connsiteY61" fmla="*/ 412750 h 1438275"/>
                <a:gd name="connsiteX62" fmla="*/ 1193800 w 4391025"/>
                <a:gd name="connsiteY62" fmla="*/ 374650 h 1438275"/>
                <a:gd name="connsiteX63" fmla="*/ 1193800 w 4391025"/>
                <a:gd name="connsiteY63" fmla="*/ 374650 h 1438275"/>
                <a:gd name="connsiteX64" fmla="*/ 1171575 w 4391025"/>
                <a:gd name="connsiteY64" fmla="*/ 352425 h 1438275"/>
                <a:gd name="connsiteX65" fmla="*/ 1136650 w 4391025"/>
                <a:gd name="connsiteY65" fmla="*/ 352425 h 1438275"/>
                <a:gd name="connsiteX66" fmla="*/ 1136650 w 4391025"/>
                <a:gd name="connsiteY66" fmla="*/ 304800 h 1438275"/>
                <a:gd name="connsiteX67" fmla="*/ 892175 w 4391025"/>
                <a:gd name="connsiteY67" fmla="*/ 304800 h 1438275"/>
                <a:gd name="connsiteX68" fmla="*/ 892175 w 4391025"/>
                <a:gd name="connsiteY68" fmla="*/ 257175 h 1438275"/>
                <a:gd name="connsiteX69" fmla="*/ 781050 w 4391025"/>
                <a:gd name="connsiteY69" fmla="*/ 257175 h 1438275"/>
                <a:gd name="connsiteX70" fmla="*/ 781050 w 4391025"/>
                <a:gd name="connsiteY70" fmla="*/ 222250 h 1438275"/>
                <a:gd name="connsiteX71" fmla="*/ 708025 w 4391025"/>
                <a:gd name="connsiteY71" fmla="*/ 222250 h 1438275"/>
                <a:gd name="connsiteX72" fmla="*/ 708025 w 4391025"/>
                <a:gd name="connsiteY72" fmla="*/ 190500 h 1438275"/>
                <a:gd name="connsiteX73" fmla="*/ 552450 w 4391025"/>
                <a:gd name="connsiteY73" fmla="*/ 190500 h 1438275"/>
                <a:gd name="connsiteX74" fmla="*/ 552450 w 4391025"/>
                <a:gd name="connsiteY74" fmla="*/ 161925 h 1438275"/>
                <a:gd name="connsiteX75" fmla="*/ 495300 w 4391025"/>
                <a:gd name="connsiteY75" fmla="*/ 161925 h 1438275"/>
                <a:gd name="connsiteX76" fmla="*/ 454025 w 4391025"/>
                <a:gd name="connsiteY76" fmla="*/ 161925 h 1438275"/>
                <a:gd name="connsiteX77" fmla="*/ 309562 w 4391025"/>
                <a:gd name="connsiteY77" fmla="*/ 122238 h 1438275"/>
                <a:gd name="connsiteX78" fmla="*/ 306388 w 4391025"/>
                <a:gd name="connsiteY78" fmla="*/ 80962 h 1438275"/>
                <a:gd name="connsiteX79" fmla="*/ 244475 w 4391025"/>
                <a:gd name="connsiteY79" fmla="*/ 82550 h 1438275"/>
                <a:gd name="connsiteX80" fmla="*/ 241300 w 4391025"/>
                <a:gd name="connsiteY80" fmla="*/ 46038 h 1438275"/>
                <a:gd name="connsiteX81" fmla="*/ 179388 w 4391025"/>
                <a:gd name="connsiteY81" fmla="*/ 44450 h 1438275"/>
                <a:gd name="connsiteX82" fmla="*/ 180975 w 4391025"/>
                <a:gd name="connsiteY82" fmla="*/ 3175 h 1438275"/>
                <a:gd name="connsiteX83" fmla="*/ 0 w 4391025"/>
                <a:gd name="connsiteY83" fmla="*/ 0 h 1438275"/>
                <a:gd name="connsiteX0" fmla="*/ 4391025 w 4391025"/>
                <a:gd name="connsiteY0" fmla="*/ 1438275 h 1438275"/>
                <a:gd name="connsiteX1" fmla="*/ 4073525 w 4391025"/>
                <a:gd name="connsiteY1" fmla="*/ 1438275 h 1438275"/>
                <a:gd name="connsiteX2" fmla="*/ 4073525 w 4391025"/>
                <a:gd name="connsiteY2" fmla="*/ 1374775 h 1438275"/>
                <a:gd name="connsiteX3" fmla="*/ 4060825 w 4391025"/>
                <a:gd name="connsiteY3" fmla="*/ 1374775 h 1438275"/>
                <a:gd name="connsiteX4" fmla="*/ 4060825 w 4391025"/>
                <a:gd name="connsiteY4" fmla="*/ 1330325 h 1438275"/>
                <a:gd name="connsiteX5" fmla="*/ 4032250 w 4391025"/>
                <a:gd name="connsiteY5" fmla="*/ 1330325 h 1438275"/>
                <a:gd name="connsiteX6" fmla="*/ 4032250 w 4391025"/>
                <a:gd name="connsiteY6" fmla="*/ 1266825 h 1438275"/>
                <a:gd name="connsiteX7" fmla="*/ 3683000 w 4391025"/>
                <a:gd name="connsiteY7" fmla="*/ 1266825 h 1438275"/>
                <a:gd name="connsiteX8" fmla="*/ 3683000 w 4391025"/>
                <a:gd name="connsiteY8" fmla="*/ 1216025 h 1438275"/>
                <a:gd name="connsiteX9" fmla="*/ 3302000 w 4391025"/>
                <a:gd name="connsiteY9" fmla="*/ 1216025 h 1438275"/>
                <a:gd name="connsiteX10" fmla="*/ 3302000 w 4391025"/>
                <a:gd name="connsiteY10" fmla="*/ 1181100 h 1438275"/>
                <a:gd name="connsiteX11" fmla="*/ 3267075 w 4391025"/>
                <a:gd name="connsiteY11" fmla="*/ 1181100 h 1438275"/>
                <a:gd name="connsiteX12" fmla="*/ 3267075 w 4391025"/>
                <a:gd name="connsiteY12" fmla="*/ 1181100 h 1438275"/>
                <a:gd name="connsiteX13" fmla="*/ 3267075 w 4391025"/>
                <a:gd name="connsiteY13" fmla="*/ 1158875 h 1438275"/>
                <a:gd name="connsiteX14" fmla="*/ 3235325 w 4391025"/>
                <a:gd name="connsiteY14" fmla="*/ 1158875 h 1438275"/>
                <a:gd name="connsiteX15" fmla="*/ 3235325 w 4391025"/>
                <a:gd name="connsiteY15" fmla="*/ 1139825 h 1438275"/>
                <a:gd name="connsiteX16" fmla="*/ 3209925 w 4391025"/>
                <a:gd name="connsiteY16" fmla="*/ 1139825 h 1438275"/>
                <a:gd name="connsiteX17" fmla="*/ 3209925 w 4391025"/>
                <a:gd name="connsiteY17" fmla="*/ 1108075 h 1438275"/>
                <a:gd name="connsiteX18" fmla="*/ 3136900 w 4391025"/>
                <a:gd name="connsiteY18" fmla="*/ 1108075 h 1438275"/>
                <a:gd name="connsiteX19" fmla="*/ 3136900 w 4391025"/>
                <a:gd name="connsiteY19" fmla="*/ 1079500 h 1438275"/>
                <a:gd name="connsiteX20" fmla="*/ 2860675 w 4391025"/>
                <a:gd name="connsiteY20" fmla="*/ 1079500 h 1438275"/>
                <a:gd name="connsiteX21" fmla="*/ 2860675 w 4391025"/>
                <a:gd name="connsiteY21" fmla="*/ 1047750 h 1438275"/>
                <a:gd name="connsiteX22" fmla="*/ 2825750 w 4391025"/>
                <a:gd name="connsiteY22" fmla="*/ 1047750 h 1438275"/>
                <a:gd name="connsiteX23" fmla="*/ 2825750 w 4391025"/>
                <a:gd name="connsiteY23" fmla="*/ 1028700 h 1438275"/>
                <a:gd name="connsiteX24" fmla="*/ 2787650 w 4391025"/>
                <a:gd name="connsiteY24" fmla="*/ 1028700 h 1438275"/>
                <a:gd name="connsiteX25" fmla="*/ 2787650 w 4391025"/>
                <a:gd name="connsiteY25" fmla="*/ 1009650 h 1438275"/>
                <a:gd name="connsiteX26" fmla="*/ 2660650 w 4391025"/>
                <a:gd name="connsiteY26" fmla="*/ 1009650 h 1438275"/>
                <a:gd name="connsiteX27" fmla="*/ 2660650 w 4391025"/>
                <a:gd name="connsiteY27" fmla="*/ 974725 h 1438275"/>
                <a:gd name="connsiteX28" fmla="*/ 2647950 w 4391025"/>
                <a:gd name="connsiteY28" fmla="*/ 987425 h 1438275"/>
                <a:gd name="connsiteX29" fmla="*/ 2647950 w 4391025"/>
                <a:gd name="connsiteY29" fmla="*/ 949325 h 1438275"/>
                <a:gd name="connsiteX30" fmla="*/ 2603500 w 4391025"/>
                <a:gd name="connsiteY30" fmla="*/ 949325 h 1438275"/>
                <a:gd name="connsiteX31" fmla="*/ 2603500 w 4391025"/>
                <a:gd name="connsiteY31" fmla="*/ 917575 h 1438275"/>
                <a:gd name="connsiteX32" fmla="*/ 2549525 w 4391025"/>
                <a:gd name="connsiteY32" fmla="*/ 917575 h 1438275"/>
                <a:gd name="connsiteX33" fmla="*/ 2549525 w 4391025"/>
                <a:gd name="connsiteY33" fmla="*/ 892175 h 1438275"/>
                <a:gd name="connsiteX34" fmla="*/ 2473325 w 4391025"/>
                <a:gd name="connsiteY34" fmla="*/ 892175 h 1438275"/>
                <a:gd name="connsiteX35" fmla="*/ 2473325 w 4391025"/>
                <a:gd name="connsiteY35" fmla="*/ 850900 h 1438275"/>
                <a:gd name="connsiteX36" fmla="*/ 2381250 w 4391025"/>
                <a:gd name="connsiteY36" fmla="*/ 850900 h 1438275"/>
                <a:gd name="connsiteX37" fmla="*/ 2381250 w 4391025"/>
                <a:gd name="connsiteY37" fmla="*/ 815975 h 1438275"/>
                <a:gd name="connsiteX38" fmla="*/ 2352675 w 4391025"/>
                <a:gd name="connsiteY38" fmla="*/ 815975 h 1438275"/>
                <a:gd name="connsiteX39" fmla="*/ 2352675 w 4391025"/>
                <a:gd name="connsiteY39" fmla="*/ 784225 h 1438275"/>
                <a:gd name="connsiteX40" fmla="*/ 2336800 w 4391025"/>
                <a:gd name="connsiteY40" fmla="*/ 784225 h 1438275"/>
                <a:gd name="connsiteX41" fmla="*/ 2336800 w 4391025"/>
                <a:gd name="connsiteY41" fmla="*/ 755650 h 1438275"/>
                <a:gd name="connsiteX42" fmla="*/ 2222500 w 4391025"/>
                <a:gd name="connsiteY42" fmla="*/ 755650 h 1438275"/>
                <a:gd name="connsiteX43" fmla="*/ 2222500 w 4391025"/>
                <a:gd name="connsiteY43" fmla="*/ 730250 h 1438275"/>
                <a:gd name="connsiteX44" fmla="*/ 2200275 w 4391025"/>
                <a:gd name="connsiteY44" fmla="*/ 730250 h 1438275"/>
                <a:gd name="connsiteX45" fmla="*/ 2200275 w 4391025"/>
                <a:gd name="connsiteY45" fmla="*/ 701675 h 1438275"/>
                <a:gd name="connsiteX46" fmla="*/ 2016125 w 4391025"/>
                <a:gd name="connsiteY46" fmla="*/ 701675 h 1438275"/>
                <a:gd name="connsiteX47" fmla="*/ 2016125 w 4391025"/>
                <a:gd name="connsiteY47" fmla="*/ 657225 h 1438275"/>
                <a:gd name="connsiteX48" fmla="*/ 1924050 w 4391025"/>
                <a:gd name="connsiteY48" fmla="*/ 657225 h 1438275"/>
                <a:gd name="connsiteX49" fmla="*/ 1924050 w 4391025"/>
                <a:gd name="connsiteY49" fmla="*/ 641350 h 1438275"/>
                <a:gd name="connsiteX50" fmla="*/ 1762125 w 4391025"/>
                <a:gd name="connsiteY50" fmla="*/ 641350 h 1438275"/>
                <a:gd name="connsiteX51" fmla="*/ 1762125 w 4391025"/>
                <a:gd name="connsiteY51" fmla="*/ 581025 h 1438275"/>
                <a:gd name="connsiteX52" fmla="*/ 1673225 w 4391025"/>
                <a:gd name="connsiteY52" fmla="*/ 581025 h 1438275"/>
                <a:gd name="connsiteX53" fmla="*/ 1673225 w 4391025"/>
                <a:gd name="connsiteY53" fmla="*/ 536575 h 1438275"/>
                <a:gd name="connsiteX54" fmla="*/ 1625600 w 4391025"/>
                <a:gd name="connsiteY54" fmla="*/ 536575 h 1438275"/>
                <a:gd name="connsiteX55" fmla="*/ 1625600 w 4391025"/>
                <a:gd name="connsiteY55" fmla="*/ 492125 h 1438275"/>
                <a:gd name="connsiteX56" fmla="*/ 1431925 w 4391025"/>
                <a:gd name="connsiteY56" fmla="*/ 492125 h 1438275"/>
                <a:gd name="connsiteX57" fmla="*/ 1431925 w 4391025"/>
                <a:gd name="connsiteY57" fmla="*/ 438150 h 1438275"/>
                <a:gd name="connsiteX58" fmla="*/ 1241425 w 4391025"/>
                <a:gd name="connsiteY58" fmla="*/ 438150 h 1438275"/>
                <a:gd name="connsiteX59" fmla="*/ 1241425 w 4391025"/>
                <a:gd name="connsiteY59" fmla="*/ 438150 h 1438275"/>
                <a:gd name="connsiteX60" fmla="*/ 1241425 w 4391025"/>
                <a:gd name="connsiteY60" fmla="*/ 412750 h 1438275"/>
                <a:gd name="connsiteX61" fmla="*/ 1193800 w 4391025"/>
                <a:gd name="connsiteY61" fmla="*/ 412750 h 1438275"/>
                <a:gd name="connsiteX62" fmla="*/ 1193800 w 4391025"/>
                <a:gd name="connsiteY62" fmla="*/ 374650 h 1438275"/>
                <a:gd name="connsiteX63" fmla="*/ 1193800 w 4391025"/>
                <a:gd name="connsiteY63" fmla="*/ 374650 h 1438275"/>
                <a:gd name="connsiteX64" fmla="*/ 1171575 w 4391025"/>
                <a:gd name="connsiteY64" fmla="*/ 352425 h 1438275"/>
                <a:gd name="connsiteX65" fmla="*/ 1136650 w 4391025"/>
                <a:gd name="connsiteY65" fmla="*/ 352425 h 1438275"/>
                <a:gd name="connsiteX66" fmla="*/ 1136650 w 4391025"/>
                <a:gd name="connsiteY66" fmla="*/ 304800 h 1438275"/>
                <a:gd name="connsiteX67" fmla="*/ 892175 w 4391025"/>
                <a:gd name="connsiteY67" fmla="*/ 304800 h 1438275"/>
                <a:gd name="connsiteX68" fmla="*/ 892175 w 4391025"/>
                <a:gd name="connsiteY68" fmla="*/ 257175 h 1438275"/>
                <a:gd name="connsiteX69" fmla="*/ 781050 w 4391025"/>
                <a:gd name="connsiteY69" fmla="*/ 257175 h 1438275"/>
                <a:gd name="connsiteX70" fmla="*/ 781050 w 4391025"/>
                <a:gd name="connsiteY70" fmla="*/ 222250 h 1438275"/>
                <a:gd name="connsiteX71" fmla="*/ 708025 w 4391025"/>
                <a:gd name="connsiteY71" fmla="*/ 222250 h 1438275"/>
                <a:gd name="connsiteX72" fmla="*/ 708025 w 4391025"/>
                <a:gd name="connsiteY72" fmla="*/ 190500 h 1438275"/>
                <a:gd name="connsiteX73" fmla="*/ 552450 w 4391025"/>
                <a:gd name="connsiteY73" fmla="*/ 190500 h 1438275"/>
                <a:gd name="connsiteX74" fmla="*/ 552450 w 4391025"/>
                <a:gd name="connsiteY74" fmla="*/ 161925 h 1438275"/>
                <a:gd name="connsiteX75" fmla="*/ 495300 w 4391025"/>
                <a:gd name="connsiteY75" fmla="*/ 161925 h 1438275"/>
                <a:gd name="connsiteX76" fmla="*/ 454025 w 4391025"/>
                <a:gd name="connsiteY76" fmla="*/ 161925 h 1438275"/>
                <a:gd name="connsiteX77" fmla="*/ 400050 w 4391025"/>
                <a:gd name="connsiteY77" fmla="*/ 147638 h 1438275"/>
                <a:gd name="connsiteX78" fmla="*/ 309562 w 4391025"/>
                <a:gd name="connsiteY78" fmla="*/ 122238 h 1438275"/>
                <a:gd name="connsiteX79" fmla="*/ 306388 w 4391025"/>
                <a:gd name="connsiteY79" fmla="*/ 80962 h 1438275"/>
                <a:gd name="connsiteX80" fmla="*/ 244475 w 4391025"/>
                <a:gd name="connsiteY80" fmla="*/ 82550 h 1438275"/>
                <a:gd name="connsiteX81" fmla="*/ 241300 w 4391025"/>
                <a:gd name="connsiteY81" fmla="*/ 46038 h 1438275"/>
                <a:gd name="connsiteX82" fmla="*/ 179388 w 4391025"/>
                <a:gd name="connsiteY82" fmla="*/ 44450 h 1438275"/>
                <a:gd name="connsiteX83" fmla="*/ 180975 w 4391025"/>
                <a:gd name="connsiteY83" fmla="*/ 3175 h 1438275"/>
                <a:gd name="connsiteX84" fmla="*/ 0 w 4391025"/>
                <a:gd name="connsiteY84" fmla="*/ 0 h 1438275"/>
                <a:gd name="connsiteX0" fmla="*/ 4391025 w 4391025"/>
                <a:gd name="connsiteY0" fmla="*/ 1438275 h 1438275"/>
                <a:gd name="connsiteX1" fmla="*/ 4073525 w 4391025"/>
                <a:gd name="connsiteY1" fmla="*/ 1438275 h 1438275"/>
                <a:gd name="connsiteX2" fmla="*/ 4073525 w 4391025"/>
                <a:gd name="connsiteY2" fmla="*/ 1374775 h 1438275"/>
                <a:gd name="connsiteX3" fmla="*/ 4060825 w 4391025"/>
                <a:gd name="connsiteY3" fmla="*/ 1374775 h 1438275"/>
                <a:gd name="connsiteX4" fmla="*/ 4060825 w 4391025"/>
                <a:gd name="connsiteY4" fmla="*/ 1330325 h 1438275"/>
                <a:gd name="connsiteX5" fmla="*/ 4032250 w 4391025"/>
                <a:gd name="connsiteY5" fmla="*/ 1330325 h 1438275"/>
                <a:gd name="connsiteX6" fmla="*/ 4032250 w 4391025"/>
                <a:gd name="connsiteY6" fmla="*/ 1266825 h 1438275"/>
                <a:gd name="connsiteX7" fmla="*/ 3683000 w 4391025"/>
                <a:gd name="connsiteY7" fmla="*/ 1266825 h 1438275"/>
                <a:gd name="connsiteX8" fmla="*/ 3683000 w 4391025"/>
                <a:gd name="connsiteY8" fmla="*/ 1216025 h 1438275"/>
                <a:gd name="connsiteX9" fmla="*/ 3302000 w 4391025"/>
                <a:gd name="connsiteY9" fmla="*/ 1216025 h 1438275"/>
                <a:gd name="connsiteX10" fmla="*/ 3302000 w 4391025"/>
                <a:gd name="connsiteY10" fmla="*/ 1181100 h 1438275"/>
                <a:gd name="connsiteX11" fmla="*/ 3267075 w 4391025"/>
                <a:gd name="connsiteY11" fmla="*/ 1181100 h 1438275"/>
                <a:gd name="connsiteX12" fmla="*/ 3267075 w 4391025"/>
                <a:gd name="connsiteY12" fmla="*/ 1181100 h 1438275"/>
                <a:gd name="connsiteX13" fmla="*/ 3267075 w 4391025"/>
                <a:gd name="connsiteY13" fmla="*/ 1158875 h 1438275"/>
                <a:gd name="connsiteX14" fmla="*/ 3235325 w 4391025"/>
                <a:gd name="connsiteY14" fmla="*/ 1158875 h 1438275"/>
                <a:gd name="connsiteX15" fmla="*/ 3235325 w 4391025"/>
                <a:gd name="connsiteY15" fmla="*/ 1139825 h 1438275"/>
                <a:gd name="connsiteX16" fmla="*/ 3209925 w 4391025"/>
                <a:gd name="connsiteY16" fmla="*/ 1139825 h 1438275"/>
                <a:gd name="connsiteX17" fmla="*/ 3209925 w 4391025"/>
                <a:gd name="connsiteY17" fmla="*/ 1108075 h 1438275"/>
                <a:gd name="connsiteX18" fmla="*/ 3136900 w 4391025"/>
                <a:gd name="connsiteY18" fmla="*/ 1108075 h 1438275"/>
                <a:gd name="connsiteX19" fmla="*/ 3136900 w 4391025"/>
                <a:gd name="connsiteY19" fmla="*/ 1079500 h 1438275"/>
                <a:gd name="connsiteX20" fmla="*/ 2860675 w 4391025"/>
                <a:gd name="connsiteY20" fmla="*/ 1079500 h 1438275"/>
                <a:gd name="connsiteX21" fmla="*/ 2860675 w 4391025"/>
                <a:gd name="connsiteY21" fmla="*/ 1047750 h 1438275"/>
                <a:gd name="connsiteX22" fmla="*/ 2825750 w 4391025"/>
                <a:gd name="connsiteY22" fmla="*/ 1047750 h 1438275"/>
                <a:gd name="connsiteX23" fmla="*/ 2825750 w 4391025"/>
                <a:gd name="connsiteY23" fmla="*/ 1028700 h 1438275"/>
                <a:gd name="connsiteX24" fmla="*/ 2787650 w 4391025"/>
                <a:gd name="connsiteY24" fmla="*/ 1028700 h 1438275"/>
                <a:gd name="connsiteX25" fmla="*/ 2787650 w 4391025"/>
                <a:gd name="connsiteY25" fmla="*/ 1009650 h 1438275"/>
                <a:gd name="connsiteX26" fmla="*/ 2660650 w 4391025"/>
                <a:gd name="connsiteY26" fmla="*/ 1009650 h 1438275"/>
                <a:gd name="connsiteX27" fmla="*/ 2660650 w 4391025"/>
                <a:gd name="connsiteY27" fmla="*/ 974725 h 1438275"/>
                <a:gd name="connsiteX28" fmla="*/ 2647950 w 4391025"/>
                <a:gd name="connsiteY28" fmla="*/ 987425 h 1438275"/>
                <a:gd name="connsiteX29" fmla="*/ 2647950 w 4391025"/>
                <a:gd name="connsiteY29" fmla="*/ 949325 h 1438275"/>
                <a:gd name="connsiteX30" fmla="*/ 2603500 w 4391025"/>
                <a:gd name="connsiteY30" fmla="*/ 949325 h 1438275"/>
                <a:gd name="connsiteX31" fmla="*/ 2603500 w 4391025"/>
                <a:gd name="connsiteY31" fmla="*/ 917575 h 1438275"/>
                <a:gd name="connsiteX32" fmla="*/ 2549525 w 4391025"/>
                <a:gd name="connsiteY32" fmla="*/ 917575 h 1438275"/>
                <a:gd name="connsiteX33" fmla="*/ 2549525 w 4391025"/>
                <a:gd name="connsiteY33" fmla="*/ 892175 h 1438275"/>
                <a:gd name="connsiteX34" fmla="*/ 2473325 w 4391025"/>
                <a:gd name="connsiteY34" fmla="*/ 892175 h 1438275"/>
                <a:gd name="connsiteX35" fmla="*/ 2473325 w 4391025"/>
                <a:gd name="connsiteY35" fmla="*/ 850900 h 1438275"/>
                <a:gd name="connsiteX36" fmla="*/ 2381250 w 4391025"/>
                <a:gd name="connsiteY36" fmla="*/ 850900 h 1438275"/>
                <a:gd name="connsiteX37" fmla="*/ 2381250 w 4391025"/>
                <a:gd name="connsiteY37" fmla="*/ 815975 h 1438275"/>
                <a:gd name="connsiteX38" fmla="*/ 2352675 w 4391025"/>
                <a:gd name="connsiteY38" fmla="*/ 815975 h 1438275"/>
                <a:gd name="connsiteX39" fmla="*/ 2352675 w 4391025"/>
                <a:gd name="connsiteY39" fmla="*/ 784225 h 1438275"/>
                <a:gd name="connsiteX40" fmla="*/ 2336800 w 4391025"/>
                <a:gd name="connsiteY40" fmla="*/ 784225 h 1438275"/>
                <a:gd name="connsiteX41" fmla="*/ 2336800 w 4391025"/>
                <a:gd name="connsiteY41" fmla="*/ 755650 h 1438275"/>
                <a:gd name="connsiteX42" fmla="*/ 2222500 w 4391025"/>
                <a:gd name="connsiteY42" fmla="*/ 755650 h 1438275"/>
                <a:gd name="connsiteX43" fmla="*/ 2222500 w 4391025"/>
                <a:gd name="connsiteY43" fmla="*/ 730250 h 1438275"/>
                <a:gd name="connsiteX44" fmla="*/ 2200275 w 4391025"/>
                <a:gd name="connsiteY44" fmla="*/ 730250 h 1438275"/>
                <a:gd name="connsiteX45" fmla="*/ 2200275 w 4391025"/>
                <a:gd name="connsiteY45" fmla="*/ 701675 h 1438275"/>
                <a:gd name="connsiteX46" fmla="*/ 2016125 w 4391025"/>
                <a:gd name="connsiteY46" fmla="*/ 701675 h 1438275"/>
                <a:gd name="connsiteX47" fmla="*/ 2016125 w 4391025"/>
                <a:gd name="connsiteY47" fmla="*/ 657225 h 1438275"/>
                <a:gd name="connsiteX48" fmla="*/ 1924050 w 4391025"/>
                <a:gd name="connsiteY48" fmla="*/ 657225 h 1438275"/>
                <a:gd name="connsiteX49" fmla="*/ 1924050 w 4391025"/>
                <a:gd name="connsiteY49" fmla="*/ 641350 h 1438275"/>
                <a:gd name="connsiteX50" fmla="*/ 1762125 w 4391025"/>
                <a:gd name="connsiteY50" fmla="*/ 641350 h 1438275"/>
                <a:gd name="connsiteX51" fmla="*/ 1762125 w 4391025"/>
                <a:gd name="connsiteY51" fmla="*/ 581025 h 1438275"/>
                <a:gd name="connsiteX52" fmla="*/ 1673225 w 4391025"/>
                <a:gd name="connsiteY52" fmla="*/ 581025 h 1438275"/>
                <a:gd name="connsiteX53" fmla="*/ 1673225 w 4391025"/>
                <a:gd name="connsiteY53" fmla="*/ 536575 h 1438275"/>
                <a:gd name="connsiteX54" fmla="*/ 1625600 w 4391025"/>
                <a:gd name="connsiteY54" fmla="*/ 536575 h 1438275"/>
                <a:gd name="connsiteX55" fmla="*/ 1625600 w 4391025"/>
                <a:gd name="connsiteY55" fmla="*/ 492125 h 1438275"/>
                <a:gd name="connsiteX56" fmla="*/ 1431925 w 4391025"/>
                <a:gd name="connsiteY56" fmla="*/ 492125 h 1438275"/>
                <a:gd name="connsiteX57" fmla="*/ 1431925 w 4391025"/>
                <a:gd name="connsiteY57" fmla="*/ 438150 h 1438275"/>
                <a:gd name="connsiteX58" fmla="*/ 1241425 w 4391025"/>
                <a:gd name="connsiteY58" fmla="*/ 438150 h 1438275"/>
                <a:gd name="connsiteX59" fmla="*/ 1241425 w 4391025"/>
                <a:gd name="connsiteY59" fmla="*/ 438150 h 1438275"/>
                <a:gd name="connsiteX60" fmla="*/ 1241425 w 4391025"/>
                <a:gd name="connsiteY60" fmla="*/ 412750 h 1438275"/>
                <a:gd name="connsiteX61" fmla="*/ 1193800 w 4391025"/>
                <a:gd name="connsiteY61" fmla="*/ 412750 h 1438275"/>
                <a:gd name="connsiteX62" fmla="*/ 1193800 w 4391025"/>
                <a:gd name="connsiteY62" fmla="*/ 374650 h 1438275"/>
                <a:gd name="connsiteX63" fmla="*/ 1193800 w 4391025"/>
                <a:gd name="connsiteY63" fmla="*/ 374650 h 1438275"/>
                <a:gd name="connsiteX64" fmla="*/ 1171575 w 4391025"/>
                <a:gd name="connsiteY64" fmla="*/ 352425 h 1438275"/>
                <a:gd name="connsiteX65" fmla="*/ 1136650 w 4391025"/>
                <a:gd name="connsiteY65" fmla="*/ 352425 h 1438275"/>
                <a:gd name="connsiteX66" fmla="*/ 1136650 w 4391025"/>
                <a:gd name="connsiteY66" fmla="*/ 304800 h 1438275"/>
                <a:gd name="connsiteX67" fmla="*/ 892175 w 4391025"/>
                <a:gd name="connsiteY67" fmla="*/ 304800 h 1438275"/>
                <a:gd name="connsiteX68" fmla="*/ 892175 w 4391025"/>
                <a:gd name="connsiteY68" fmla="*/ 257175 h 1438275"/>
                <a:gd name="connsiteX69" fmla="*/ 781050 w 4391025"/>
                <a:gd name="connsiteY69" fmla="*/ 257175 h 1438275"/>
                <a:gd name="connsiteX70" fmla="*/ 781050 w 4391025"/>
                <a:gd name="connsiteY70" fmla="*/ 222250 h 1438275"/>
                <a:gd name="connsiteX71" fmla="*/ 708025 w 4391025"/>
                <a:gd name="connsiteY71" fmla="*/ 222250 h 1438275"/>
                <a:gd name="connsiteX72" fmla="*/ 708025 w 4391025"/>
                <a:gd name="connsiteY72" fmla="*/ 190500 h 1438275"/>
                <a:gd name="connsiteX73" fmla="*/ 552450 w 4391025"/>
                <a:gd name="connsiteY73" fmla="*/ 190500 h 1438275"/>
                <a:gd name="connsiteX74" fmla="*/ 552450 w 4391025"/>
                <a:gd name="connsiteY74" fmla="*/ 161925 h 1438275"/>
                <a:gd name="connsiteX75" fmla="*/ 495300 w 4391025"/>
                <a:gd name="connsiteY75" fmla="*/ 161925 h 1438275"/>
                <a:gd name="connsiteX76" fmla="*/ 454025 w 4391025"/>
                <a:gd name="connsiteY76" fmla="*/ 161925 h 1438275"/>
                <a:gd name="connsiteX77" fmla="*/ 438150 w 4391025"/>
                <a:gd name="connsiteY77" fmla="*/ 125413 h 1438275"/>
                <a:gd name="connsiteX78" fmla="*/ 309562 w 4391025"/>
                <a:gd name="connsiteY78" fmla="*/ 122238 h 1438275"/>
                <a:gd name="connsiteX79" fmla="*/ 306388 w 4391025"/>
                <a:gd name="connsiteY79" fmla="*/ 80962 h 1438275"/>
                <a:gd name="connsiteX80" fmla="*/ 244475 w 4391025"/>
                <a:gd name="connsiteY80" fmla="*/ 82550 h 1438275"/>
                <a:gd name="connsiteX81" fmla="*/ 241300 w 4391025"/>
                <a:gd name="connsiteY81" fmla="*/ 46038 h 1438275"/>
                <a:gd name="connsiteX82" fmla="*/ 179388 w 4391025"/>
                <a:gd name="connsiteY82" fmla="*/ 44450 h 1438275"/>
                <a:gd name="connsiteX83" fmla="*/ 180975 w 4391025"/>
                <a:gd name="connsiteY83" fmla="*/ 3175 h 1438275"/>
                <a:gd name="connsiteX84" fmla="*/ 0 w 4391025"/>
                <a:gd name="connsiteY84" fmla="*/ 0 h 1438275"/>
                <a:gd name="connsiteX0" fmla="*/ 4391025 w 4391025"/>
                <a:gd name="connsiteY0" fmla="*/ 1438275 h 1438275"/>
                <a:gd name="connsiteX1" fmla="*/ 4073525 w 4391025"/>
                <a:gd name="connsiteY1" fmla="*/ 1438275 h 1438275"/>
                <a:gd name="connsiteX2" fmla="*/ 4073525 w 4391025"/>
                <a:gd name="connsiteY2" fmla="*/ 1374775 h 1438275"/>
                <a:gd name="connsiteX3" fmla="*/ 4060825 w 4391025"/>
                <a:gd name="connsiteY3" fmla="*/ 1374775 h 1438275"/>
                <a:gd name="connsiteX4" fmla="*/ 4060825 w 4391025"/>
                <a:gd name="connsiteY4" fmla="*/ 1330325 h 1438275"/>
                <a:gd name="connsiteX5" fmla="*/ 4032250 w 4391025"/>
                <a:gd name="connsiteY5" fmla="*/ 1330325 h 1438275"/>
                <a:gd name="connsiteX6" fmla="*/ 4032250 w 4391025"/>
                <a:gd name="connsiteY6" fmla="*/ 1266825 h 1438275"/>
                <a:gd name="connsiteX7" fmla="*/ 3683000 w 4391025"/>
                <a:gd name="connsiteY7" fmla="*/ 1266825 h 1438275"/>
                <a:gd name="connsiteX8" fmla="*/ 3683000 w 4391025"/>
                <a:gd name="connsiteY8" fmla="*/ 1216025 h 1438275"/>
                <a:gd name="connsiteX9" fmla="*/ 3302000 w 4391025"/>
                <a:gd name="connsiteY9" fmla="*/ 1216025 h 1438275"/>
                <a:gd name="connsiteX10" fmla="*/ 3302000 w 4391025"/>
                <a:gd name="connsiteY10" fmla="*/ 1181100 h 1438275"/>
                <a:gd name="connsiteX11" fmla="*/ 3267075 w 4391025"/>
                <a:gd name="connsiteY11" fmla="*/ 1181100 h 1438275"/>
                <a:gd name="connsiteX12" fmla="*/ 3267075 w 4391025"/>
                <a:gd name="connsiteY12" fmla="*/ 1181100 h 1438275"/>
                <a:gd name="connsiteX13" fmla="*/ 3267075 w 4391025"/>
                <a:gd name="connsiteY13" fmla="*/ 1158875 h 1438275"/>
                <a:gd name="connsiteX14" fmla="*/ 3235325 w 4391025"/>
                <a:gd name="connsiteY14" fmla="*/ 1158875 h 1438275"/>
                <a:gd name="connsiteX15" fmla="*/ 3235325 w 4391025"/>
                <a:gd name="connsiteY15" fmla="*/ 1139825 h 1438275"/>
                <a:gd name="connsiteX16" fmla="*/ 3209925 w 4391025"/>
                <a:gd name="connsiteY16" fmla="*/ 1139825 h 1438275"/>
                <a:gd name="connsiteX17" fmla="*/ 3209925 w 4391025"/>
                <a:gd name="connsiteY17" fmla="*/ 1108075 h 1438275"/>
                <a:gd name="connsiteX18" fmla="*/ 3136900 w 4391025"/>
                <a:gd name="connsiteY18" fmla="*/ 1108075 h 1438275"/>
                <a:gd name="connsiteX19" fmla="*/ 3136900 w 4391025"/>
                <a:gd name="connsiteY19" fmla="*/ 1079500 h 1438275"/>
                <a:gd name="connsiteX20" fmla="*/ 2860675 w 4391025"/>
                <a:gd name="connsiteY20" fmla="*/ 1079500 h 1438275"/>
                <a:gd name="connsiteX21" fmla="*/ 2860675 w 4391025"/>
                <a:gd name="connsiteY21" fmla="*/ 1047750 h 1438275"/>
                <a:gd name="connsiteX22" fmla="*/ 2825750 w 4391025"/>
                <a:gd name="connsiteY22" fmla="*/ 1047750 h 1438275"/>
                <a:gd name="connsiteX23" fmla="*/ 2825750 w 4391025"/>
                <a:gd name="connsiteY23" fmla="*/ 1028700 h 1438275"/>
                <a:gd name="connsiteX24" fmla="*/ 2787650 w 4391025"/>
                <a:gd name="connsiteY24" fmla="*/ 1028700 h 1438275"/>
                <a:gd name="connsiteX25" fmla="*/ 2787650 w 4391025"/>
                <a:gd name="connsiteY25" fmla="*/ 1009650 h 1438275"/>
                <a:gd name="connsiteX26" fmla="*/ 2660650 w 4391025"/>
                <a:gd name="connsiteY26" fmla="*/ 1009650 h 1438275"/>
                <a:gd name="connsiteX27" fmla="*/ 2660650 w 4391025"/>
                <a:gd name="connsiteY27" fmla="*/ 974725 h 1438275"/>
                <a:gd name="connsiteX28" fmla="*/ 2647950 w 4391025"/>
                <a:gd name="connsiteY28" fmla="*/ 987425 h 1438275"/>
                <a:gd name="connsiteX29" fmla="*/ 2647950 w 4391025"/>
                <a:gd name="connsiteY29" fmla="*/ 949325 h 1438275"/>
                <a:gd name="connsiteX30" fmla="*/ 2603500 w 4391025"/>
                <a:gd name="connsiteY30" fmla="*/ 949325 h 1438275"/>
                <a:gd name="connsiteX31" fmla="*/ 2603500 w 4391025"/>
                <a:gd name="connsiteY31" fmla="*/ 917575 h 1438275"/>
                <a:gd name="connsiteX32" fmla="*/ 2549525 w 4391025"/>
                <a:gd name="connsiteY32" fmla="*/ 917575 h 1438275"/>
                <a:gd name="connsiteX33" fmla="*/ 2549525 w 4391025"/>
                <a:gd name="connsiteY33" fmla="*/ 892175 h 1438275"/>
                <a:gd name="connsiteX34" fmla="*/ 2473325 w 4391025"/>
                <a:gd name="connsiteY34" fmla="*/ 892175 h 1438275"/>
                <a:gd name="connsiteX35" fmla="*/ 2473325 w 4391025"/>
                <a:gd name="connsiteY35" fmla="*/ 850900 h 1438275"/>
                <a:gd name="connsiteX36" fmla="*/ 2381250 w 4391025"/>
                <a:gd name="connsiteY36" fmla="*/ 850900 h 1438275"/>
                <a:gd name="connsiteX37" fmla="*/ 2381250 w 4391025"/>
                <a:gd name="connsiteY37" fmla="*/ 815975 h 1438275"/>
                <a:gd name="connsiteX38" fmla="*/ 2352675 w 4391025"/>
                <a:gd name="connsiteY38" fmla="*/ 815975 h 1438275"/>
                <a:gd name="connsiteX39" fmla="*/ 2352675 w 4391025"/>
                <a:gd name="connsiteY39" fmla="*/ 784225 h 1438275"/>
                <a:gd name="connsiteX40" fmla="*/ 2336800 w 4391025"/>
                <a:gd name="connsiteY40" fmla="*/ 784225 h 1438275"/>
                <a:gd name="connsiteX41" fmla="*/ 2336800 w 4391025"/>
                <a:gd name="connsiteY41" fmla="*/ 755650 h 1438275"/>
                <a:gd name="connsiteX42" fmla="*/ 2222500 w 4391025"/>
                <a:gd name="connsiteY42" fmla="*/ 755650 h 1438275"/>
                <a:gd name="connsiteX43" fmla="*/ 2222500 w 4391025"/>
                <a:gd name="connsiteY43" fmla="*/ 730250 h 1438275"/>
                <a:gd name="connsiteX44" fmla="*/ 2200275 w 4391025"/>
                <a:gd name="connsiteY44" fmla="*/ 730250 h 1438275"/>
                <a:gd name="connsiteX45" fmla="*/ 2200275 w 4391025"/>
                <a:gd name="connsiteY45" fmla="*/ 701675 h 1438275"/>
                <a:gd name="connsiteX46" fmla="*/ 2016125 w 4391025"/>
                <a:gd name="connsiteY46" fmla="*/ 701675 h 1438275"/>
                <a:gd name="connsiteX47" fmla="*/ 2016125 w 4391025"/>
                <a:gd name="connsiteY47" fmla="*/ 657225 h 1438275"/>
                <a:gd name="connsiteX48" fmla="*/ 1924050 w 4391025"/>
                <a:gd name="connsiteY48" fmla="*/ 657225 h 1438275"/>
                <a:gd name="connsiteX49" fmla="*/ 1924050 w 4391025"/>
                <a:gd name="connsiteY49" fmla="*/ 641350 h 1438275"/>
                <a:gd name="connsiteX50" fmla="*/ 1762125 w 4391025"/>
                <a:gd name="connsiteY50" fmla="*/ 641350 h 1438275"/>
                <a:gd name="connsiteX51" fmla="*/ 1762125 w 4391025"/>
                <a:gd name="connsiteY51" fmla="*/ 581025 h 1438275"/>
                <a:gd name="connsiteX52" fmla="*/ 1673225 w 4391025"/>
                <a:gd name="connsiteY52" fmla="*/ 581025 h 1438275"/>
                <a:gd name="connsiteX53" fmla="*/ 1673225 w 4391025"/>
                <a:gd name="connsiteY53" fmla="*/ 536575 h 1438275"/>
                <a:gd name="connsiteX54" fmla="*/ 1625600 w 4391025"/>
                <a:gd name="connsiteY54" fmla="*/ 536575 h 1438275"/>
                <a:gd name="connsiteX55" fmla="*/ 1625600 w 4391025"/>
                <a:gd name="connsiteY55" fmla="*/ 492125 h 1438275"/>
                <a:gd name="connsiteX56" fmla="*/ 1431925 w 4391025"/>
                <a:gd name="connsiteY56" fmla="*/ 492125 h 1438275"/>
                <a:gd name="connsiteX57" fmla="*/ 1431925 w 4391025"/>
                <a:gd name="connsiteY57" fmla="*/ 438150 h 1438275"/>
                <a:gd name="connsiteX58" fmla="*/ 1241425 w 4391025"/>
                <a:gd name="connsiteY58" fmla="*/ 438150 h 1438275"/>
                <a:gd name="connsiteX59" fmla="*/ 1241425 w 4391025"/>
                <a:gd name="connsiteY59" fmla="*/ 438150 h 1438275"/>
                <a:gd name="connsiteX60" fmla="*/ 1241425 w 4391025"/>
                <a:gd name="connsiteY60" fmla="*/ 412750 h 1438275"/>
                <a:gd name="connsiteX61" fmla="*/ 1193800 w 4391025"/>
                <a:gd name="connsiteY61" fmla="*/ 412750 h 1438275"/>
                <a:gd name="connsiteX62" fmla="*/ 1193800 w 4391025"/>
                <a:gd name="connsiteY62" fmla="*/ 374650 h 1438275"/>
                <a:gd name="connsiteX63" fmla="*/ 1193800 w 4391025"/>
                <a:gd name="connsiteY63" fmla="*/ 374650 h 1438275"/>
                <a:gd name="connsiteX64" fmla="*/ 1171575 w 4391025"/>
                <a:gd name="connsiteY64" fmla="*/ 352425 h 1438275"/>
                <a:gd name="connsiteX65" fmla="*/ 1136650 w 4391025"/>
                <a:gd name="connsiteY65" fmla="*/ 352425 h 1438275"/>
                <a:gd name="connsiteX66" fmla="*/ 1136650 w 4391025"/>
                <a:gd name="connsiteY66" fmla="*/ 304800 h 1438275"/>
                <a:gd name="connsiteX67" fmla="*/ 892175 w 4391025"/>
                <a:gd name="connsiteY67" fmla="*/ 304800 h 1438275"/>
                <a:gd name="connsiteX68" fmla="*/ 892175 w 4391025"/>
                <a:gd name="connsiteY68" fmla="*/ 257175 h 1438275"/>
                <a:gd name="connsiteX69" fmla="*/ 781050 w 4391025"/>
                <a:gd name="connsiteY69" fmla="*/ 257175 h 1438275"/>
                <a:gd name="connsiteX70" fmla="*/ 781050 w 4391025"/>
                <a:gd name="connsiteY70" fmla="*/ 222250 h 1438275"/>
                <a:gd name="connsiteX71" fmla="*/ 708025 w 4391025"/>
                <a:gd name="connsiteY71" fmla="*/ 222250 h 1438275"/>
                <a:gd name="connsiteX72" fmla="*/ 708025 w 4391025"/>
                <a:gd name="connsiteY72" fmla="*/ 190500 h 1438275"/>
                <a:gd name="connsiteX73" fmla="*/ 552450 w 4391025"/>
                <a:gd name="connsiteY73" fmla="*/ 190500 h 1438275"/>
                <a:gd name="connsiteX74" fmla="*/ 552450 w 4391025"/>
                <a:gd name="connsiteY74" fmla="*/ 161925 h 1438275"/>
                <a:gd name="connsiteX75" fmla="*/ 495300 w 4391025"/>
                <a:gd name="connsiteY75" fmla="*/ 161925 h 1438275"/>
                <a:gd name="connsiteX76" fmla="*/ 454025 w 4391025"/>
                <a:gd name="connsiteY76" fmla="*/ 161925 h 1438275"/>
                <a:gd name="connsiteX77" fmla="*/ 449262 w 4391025"/>
                <a:gd name="connsiteY77" fmla="*/ 122238 h 1438275"/>
                <a:gd name="connsiteX78" fmla="*/ 309562 w 4391025"/>
                <a:gd name="connsiteY78" fmla="*/ 122238 h 1438275"/>
                <a:gd name="connsiteX79" fmla="*/ 306388 w 4391025"/>
                <a:gd name="connsiteY79" fmla="*/ 80962 h 1438275"/>
                <a:gd name="connsiteX80" fmla="*/ 244475 w 4391025"/>
                <a:gd name="connsiteY80" fmla="*/ 82550 h 1438275"/>
                <a:gd name="connsiteX81" fmla="*/ 241300 w 4391025"/>
                <a:gd name="connsiteY81" fmla="*/ 46038 h 1438275"/>
                <a:gd name="connsiteX82" fmla="*/ 179388 w 4391025"/>
                <a:gd name="connsiteY82" fmla="*/ 44450 h 1438275"/>
                <a:gd name="connsiteX83" fmla="*/ 180975 w 4391025"/>
                <a:gd name="connsiteY83" fmla="*/ 3175 h 1438275"/>
                <a:gd name="connsiteX84" fmla="*/ 0 w 4391025"/>
                <a:gd name="connsiteY84" fmla="*/ 0 h 1438275"/>
                <a:gd name="connsiteX0" fmla="*/ 4391025 w 4391025"/>
                <a:gd name="connsiteY0" fmla="*/ 1438275 h 1438275"/>
                <a:gd name="connsiteX1" fmla="*/ 4073525 w 4391025"/>
                <a:gd name="connsiteY1" fmla="*/ 1438275 h 1438275"/>
                <a:gd name="connsiteX2" fmla="*/ 4073525 w 4391025"/>
                <a:gd name="connsiteY2" fmla="*/ 1374775 h 1438275"/>
                <a:gd name="connsiteX3" fmla="*/ 4060825 w 4391025"/>
                <a:gd name="connsiteY3" fmla="*/ 1374775 h 1438275"/>
                <a:gd name="connsiteX4" fmla="*/ 4060825 w 4391025"/>
                <a:gd name="connsiteY4" fmla="*/ 1330325 h 1438275"/>
                <a:gd name="connsiteX5" fmla="*/ 4032250 w 4391025"/>
                <a:gd name="connsiteY5" fmla="*/ 1330325 h 1438275"/>
                <a:gd name="connsiteX6" fmla="*/ 4032250 w 4391025"/>
                <a:gd name="connsiteY6" fmla="*/ 1266825 h 1438275"/>
                <a:gd name="connsiteX7" fmla="*/ 3683000 w 4391025"/>
                <a:gd name="connsiteY7" fmla="*/ 1266825 h 1438275"/>
                <a:gd name="connsiteX8" fmla="*/ 3683000 w 4391025"/>
                <a:gd name="connsiteY8" fmla="*/ 1216025 h 1438275"/>
                <a:gd name="connsiteX9" fmla="*/ 3302000 w 4391025"/>
                <a:gd name="connsiteY9" fmla="*/ 1216025 h 1438275"/>
                <a:gd name="connsiteX10" fmla="*/ 3302000 w 4391025"/>
                <a:gd name="connsiteY10" fmla="*/ 1181100 h 1438275"/>
                <a:gd name="connsiteX11" fmla="*/ 3267075 w 4391025"/>
                <a:gd name="connsiteY11" fmla="*/ 1181100 h 1438275"/>
                <a:gd name="connsiteX12" fmla="*/ 3267075 w 4391025"/>
                <a:gd name="connsiteY12" fmla="*/ 1181100 h 1438275"/>
                <a:gd name="connsiteX13" fmla="*/ 3267075 w 4391025"/>
                <a:gd name="connsiteY13" fmla="*/ 1158875 h 1438275"/>
                <a:gd name="connsiteX14" fmla="*/ 3235325 w 4391025"/>
                <a:gd name="connsiteY14" fmla="*/ 1158875 h 1438275"/>
                <a:gd name="connsiteX15" fmla="*/ 3235325 w 4391025"/>
                <a:gd name="connsiteY15" fmla="*/ 1139825 h 1438275"/>
                <a:gd name="connsiteX16" fmla="*/ 3209925 w 4391025"/>
                <a:gd name="connsiteY16" fmla="*/ 1139825 h 1438275"/>
                <a:gd name="connsiteX17" fmla="*/ 3209925 w 4391025"/>
                <a:gd name="connsiteY17" fmla="*/ 1108075 h 1438275"/>
                <a:gd name="connsiteX18" fmla="*/ 3136900 w 4391025"/>
                <a:gd name="connsiteY18" fmla="*/ 1108075 h 1438275"/>
                <a:gd name="connsiteX19" fmla="*/ 3136900 w 4391025"/>
                <a:gd name="connsiteY19" fmla="*/ 1079500 h 1438275"/>
                <a:gd name="connsiteX20" fmla="*/ 2860675 w 4391025"/>
                <a:gd name="connsiteY20" fmla="*/ 1079500 h 1438275"/>
                <a:gd name="connsiteX21" fmla="*/ 2860675 w 4391025"/>
                <a:gd name="connsiteY21" fmla="*/ 1047750 h 1438275"/>
                <a:gd name="connsiteX22" fmla="*/ 2825750 w 4391025"/>
                <a:gd name="connsiteY22" fmla="*/ 1047750 h 1438275"/>
                <a:gd name="connsiteX23" fmla="*/ 2825750 w 4391025"/>
                <a:gd name="connsiteY23" fmla="*/ 1028700 h 1438275"/>
                <a:gd name="connsiteX24" fmla="*/ 2787650 w 4391025"/>
                <a:gd name="connsiteY24" fmla="*/ 1028700 h 1438275"/>
                <a:gd name="connsiteX25" fmla="*/ 2787650 w 4391025"/>
                <a:gd name="connsiteY25" fmla="*/ 1009650 h 1438275"/>
                <a:gd name="connsiteX26" fmla="*/ 2660650 w 4391025"/>
                <a:gd name="connsiteY26" fmla="*/ 1009650 h 1438275"/>
                <a:gd name="connsiteX27" fmla="*/ 2660650 w 4391025"/>
                <a:gd name="connsiteY27" fmla="*/ 974725 h 1438275"/>
                <a:gd name="connsiteX28" fmla="*/ 2647950 w 4391025"/>
                <a:gd name="connsiteY28" fmla="*/ 987425 h 1438275"/>
                <a:gd name="connsiteX29" fmla="*/ 2647950 w 4391025"/>
                <a:gd name="connsiteY29" fmla="*/ 949325 h 1438275"/>
                <a:gd name="connsiteX30" fmla="*/ 2603500 w 4391025"/>
                <a:gd name="connsiteY30" fmla="*/ 949325 h 1438275"/>
                <a:gd name="connsiteX31" fmla="*/ 2603500 w 4391025"/>
                <a:gd name="connsiteY31" fmla="*/ 917575 h 1438275"/>
                <a:gd name="connsiteX32" fmla="*/ 2549525 w 4391025"/>
                <a:gd name="connsiteY32" fmla="*/ 917575 h 1438275"/>
                <a:gd name="connsiteX33" fmla="*/ 2549525 w 4391025"/>
                <a:gd name="connsiteY33" fmla="*/ 892175 h 1438275"/>
                <a:gd name="connsiteX34" fmla="*/ 2473325 w 4391025"/>
                <a:gd name="connsiteY34" fmla="*/ 892175 h 1438275"/>
                <a:gd name="connsiteX35" fmla="*/ 2473325 w 4391025"/>
                <a:gd name="connsiteY35" fmla="*/ 850900 h 1438275"/>
                <a:gd name="connsiteX36" fmla="*/ 2381250 w 4391025"/>
                <a:gd name="connsiteY36" fmla="*/ 850900 h 1438275"/>
                <a:gd name="connsiteX37" fmla="*/ 2381250 w 4391025"/>
                <a:gd name="connsiteY37" fmla="*/ 815975 h 1438275"/>
                <a:gd name="connsiteX38" fmla="*/ 2352675 w 4391025"/>
                <a:gd name="connsiteY38" fmla="*/ 815975 h 1438275"/>
                <a:gd name="connsiteX39" fmla="*/ 2352675 w 4391025"/>
                <a:gd name="connsiteY39" fmla="*/ 784225 h 1438275"/>
                <a:gd name="connsiteX40" fmla="*/ 2336800 w 4391025"/>
                <a:gd name="connsiteY40" fmla="*/ 784225 h 1438275"/>
                <a:gd name="connsiteX41" fmla="*/ 2336800 w 4391025"/>
                <a:gd name="connsiteY41" fmla="*/ 755650 h 1438275"/>
                <a:gd name="connsiteX42" fmla="*/ 2222500 w 4391025"/>
                <a:gd name="connsiteY42" fmla="*/ 755650 h 1438275"/>
                <a:gd name="connsiteX43" fmla="*/ 2222500 w 4391025"/>
                <a:gd name="connsiteY43" fmla="*/ 730250 h 1438275"/>
                <a:gd name="connsiteX44" fmla="*/ 2200275 w 4391025"/>
                <a:gd name="connsiteY44" fmla="*/ 730250 h 1438275"/>
                <a:gd name="connsiteX45" fmla="*/ 2200275 w 4391025"/>
                <a:gd name="connsiteY45" fmla="*/ 701675 h 1438275"/>
                <a:gd name="connsiteX46" fmla="*/ 2016125 w 4391025"/>
                <a:gd name="connsiteY46" fmla="*/ 701675 h 1438275"/>
                <a:gd name="connsiteX47" fmla="*/ 2016125 w 4391025"/>
                <a:gd name="connsiteY47" fmla="*/ 657225 h 1438275"/>
                <a:gd name="connsiteX48" fmla="*/ 1924050 w 4391025"/>
                <a:gd name="connsiteY48" fmla="*/ 657225 h 1438275"/>
                <a:gd name="connsiteX49" fmla="*/ 1924050 w 4391025"/>
                <a:gd name="connsiteY49" fmla="*/ 641350 h 1438275"/>
                <a:gd name="connsiteX50" fmla="*/ 1762125 w 4391025"/>
                <a:gd name="connsiteY50" fmla="*/ 641350 h 1438275"/>
                <a:gd name="connsiteX51" fmla="*/ 1762125 w 4391025"/>
                <a:gd name="connsiteY51" fmla="*/ 581025 h 1438275"/>
                <a:gd name="connsiteX52" fmla="*/ 1673225 w 4391025"/>
                <a:gd name="connsiteY52" fmla="*/ 581025 h 1438275"/>
                <a:gd name="connsiteX53" fmla="*/ 1673225 w 4391025"/>
                <a:gd name="connsiteY53" fmla="*/ 536575 h 1438275"/>
                <a:gd name="connsiteX54" fmla="*/ 1625600 w 4391025"/>
                <a:gd name="connsiteY54" fmla="*/ 536575 h 1438275"/>
                <a:gd name="connsiteX55" fmla="*/ 1625600 w 4391025"/>
                <a:gd name="connsiteY55" fmla="*/ 492125 h 1438275"/>
                <a:gd name="connsiteX56" fmla="*/ 1431925 w 4391025"/>
                <a:gd name="connsiteY56" fmla="*/ 492125 h 1438275"/>
                <a:gd name="connsiteX57" fmla="*/ 1431925 w 4391025"/>
                <a:gd name="connsiteY57" fmla="*/ 438150 h 1438275"/>
                <a:gd name="connsiteX58" fmla="*/ 1241425 w 4391025"/>
                <a:gd name="connsiteY58" fmla="*/ 438150 h 1438275"/>
                <a:gd name="connsiteX59" fmla="*/ 1241425 w 4391025"/>
                <a:gd name="connsiteY59" fmla="*/ 438150 h 1438275"/>
                <a:gd name="connsiteX60" fmla="*/ 1241425 w 4391025"/>
                <a:gd name="connsiteY60" fmla="*/ 412750 h 1438275"/>
                <a:gd name="connsiteX61" fmla="*/ 1193800 w 4391025"/>
                <a:gd name="connsiteY61" fmla="*/ 412750 h 1438275"/>
                <a:gd name="connsiteX62" fmla="*/ 1193800 w 4391025"/>
                <a:gd name="connsiteY62" fmla="*/ 374650 h 1438275"/>
                <a:gd name="connsiteX63" fmla="*/ 1166813 w 4391025"/>
                <a:gd name="connsiteY63" fmla="*/ 381000 h 1438275"/>
                <a:gd name="connsiteX64" fmla="*/ 1171575 w 4391025"/>
                <a:gd name="connsiteY64" fmla="*/ 352425 h 1438275"/>
                <a:gd name="connsiteX65" fmla="*/ 1136650 w 4391025"/>
                <a:gd name="connsiteY65" fmla="*/ 352425 h 1438275"/>
                <a:gd name="connsiteX66" fmla="*/ 1136650 w 4391025"/>
                <a:gd name="connsiteY66" fmla="*/ 304800 h 1438275"/>
                <a:gd name="connsiteX67" fmla="*/ 892175 w 4391025"/>
                <a:gd name="connsiteY67" fmla="*/ 304800 h 1438275"/>
                <a:gd name="connsiteX68" fmla="*/ 892175 w 4391025"/>
                <a:gd name="connsiteY68" fmla="*/ 257175 h 1438275"/>
                <a:gd name="connsiteX69" fmla="*/ 781050 w 4391025"/>
                <a:gd name="connsiteY69" fmla="*/ 257175 h 1438275"/>
                <a:gd name="connsiteX70" fmla="*/ 781050 w 4391025"/>
                <a:gd name="connsiteY70" fmla="*/ 222250 h 1438275"/>
                <a:gd name="connsiteX71" fmla="*/ 708025 w 4391025"/>
                <a:gd name="connsiteY71" fmla="*/ 222250 h 1438275"/>
                <a:gd name="connsiteX72" fmla="*/ 708025 w 4391025"/>
                <a:gd name="connsiteY72" fmla="*/ 190500 h 1438275"/>
                <a:gd name="connsiteX73" fmla="*/ 552450 w 4391025"/>
                <a:gd name="connsiteY73" fmla="*/ 190500 h 1438275"/>
                <a:gd name="connsiteX74" fmla="*/ 552450 w 4391025"/>
                <a:gd name="connsiteY74" fmla="*/ 161925 h 1438275"/>
                <a:gd name="connsiteX75" fmla="*/ 495300 w 4391025"/>
                <a:gd name="connsiteY75" fmla="*/ 161925 h 1438275"/>
                <a:gd name="connsiteX76" fmla="*/ 454025 w 4391025"/>
                <a:gd name="connsiteY76" fmla="*/ 161925 h 1438275"/>
                <a:gd name="connsiteX77" fmla="*/ 449262 w 4391025"/>
                <a:gd name="connsiteY77" fmla="*/ 122238 h 1438275"/>
                <a:gd name="connsiteX78" fmla="*/ 309562 w 4391025"/>
                <a:gd name="connsiteY78" fmla="*/ 122238 h 1438275"/>
                <a:gd name="connsiteX79" fmla="*/ 306388 w 4391025"/>
                <a:gd name="connsiteY79" fmla="*/ 80962 h 1438275"/>
                <a:gd name="connsiteX80" fmla="*/ 244475 w 4391025"/>
                <a:gd name="connsiteY80" fmla="*/ 82550 h 1438275"/>
                <a:gd name="connsiteX81" fmla="*/ 241300 w 4391025"/>
                <a:gd name="connsiteY81" fmla="*/ 46038 h 1438275"/>
                <a:gd name="connsiteX82" fmla="*/ 179388 w 4391025"/>
                <a:gd name="connsiteY82" fmla="*/ 44450 h 1438275"/>
                <a:gd name="connsiteX83" fmla="*/ 180975 w 4391025"/>
                <a:gd name="connsiteY83" fmla="*/ 3175 h 1438275"/>
                <a:gd name="connsiteX84" fmla="*/ 0 w 4391025"/>
                <a:gd name="connsiteY84" fmla="*/ 0 h 1438275"/>
                <a:gd name="connsiteX0" fmla="*/ 4391025 w 4391025"/>
                <a:gd name="connsiteY0" fmla="*/ 1438275 h 1438275"/>
                <a:gd name="connsiteX1" fmla="*/ 4073525 w 4391025"/>
                <a:gd name="connsiteY1" fmla="*/ 1438275 h 1438275"/>
                <a:gd name="connsiteX2" fmla="*/ 4073525 w 4391025"/>
                <a:gd name="connsiteY2" fmla="*/ 1374775 h 1438275"/>
                <a:gd name="connsiteX3" fmla="*/ 4060825 w 4391025"/>
                <a:gd name="connsiteY3" fmla="*/ 1374775 h 1438275"/>
                <a:gd name="connsiteX4" fmla="*/ 4060825 w 4391025"/>
                <a:gd name="connsiteY4" fmla="*/ 1330325 h 1438275"/>
                <a:gd name="connsiteX5" fmla="*/ 4032250 w 4391025"/>
                <a:gd name="connsiteY5" fmla="*/ 1330325 h 1438275"/>
                <a:gd name="connsiteX6" fmla="*/ 4032250 w 4391025"/>
                <a:gd name="connsiteY6" fmla="*/ 1266825 h 1438275"/>
                <a:gd name="connsiteX7" fmla="*/ 3683000 w 4391025"/>
                <a:gd name="connsiteY7" fmla="*/ 1266825 h 1438275"/>
                <a:gd name="connsiteX8" fmla="*/ 3683000 w 4391025"/>
                <a:gd name="connsiteY8" fmla="*/ 1216025 h 1438275"/>
                <a:gd name="connsiteX9" fmla="*/ 3302000 w 4391025"/>
                <a:gd name="connsiteY9" fmla="*/ 1216025 h 1438275"/>
                <a:gd name="connsiteX10" fmla="*/ 3302000 w 4391025"/>
                <a:gd name="connsiteY10" fmla="*/ 1181100 h 1438275"/>
                <a:gd name="connsiteX11" fmla="*/ 3267075 w 4391025"/>
                <a:gd name="connsiteY11" fmla="*/ 1181100 h 1438275"/>
                <a:gd name="connsiteX12" fmla="*/ 3267075 w 4391025"/>
                <a:gd name="connsiteY12" fmla="*/ 1181100 h 1438275"/>
                <a:gd name="connsiteX13" fmla="*/ 3267075 w 4391025"/>
                <a:gd name="connsiteY13" fmla="*/ 1158875 h 1438275"/>
                <a:gd name="connsiteX14" fmla="*/ 3235325 w 4391025"/>
                <a:gd name="connsiteY14" fmla="*/ 1158875 h 1438275"/>
                <a:gd name="connsiteX15" fmla="*/ 3235325 w 4391025"/>
                <a:gd name="connsiteY15" fmla="*/ 1139825 h 1438275"/>
                <a:gd name="connsiteX16" fmla="*/ 3209925 w 4391025"/>
                <a:gd name="connsiteY16" fmla="*/ 1139825 h 1438275"/>
                <a:gd name="connsiteX17" fmla="*/ 3209925 w 4391025"/>
                <a:gd name="connsiteY17" fmla="*/ 1108075 h 1438275"/>
                <a:gd name="connsiteX18" fmla="*/ 3136900 w 4391025"/>
                <a:gd name="connsiteY18" fmla="*/ 1108075 h 1438275"/>
                <a:gd name="connsiteX19" fmla="*/ 3136900 w 4391025"/>
                <a:gd name="connsiteY19" fmla="*/ 1079500 h 1438275"/>
                <a:gd name="connsiteX20" fmla="*/ 2860675 w 4391025"/>
                <a:gd name="connsiteY20" fmla="*/ 1079500 h 1438275"/>
                <a:gd name="connsiteX21" fmla="*/ 2860675 w 4391025"/>
                <a:gd name="connsiteY21" fmla="*/ 1047750 h 1438275"/>
                <a:gd name="connsiteX22" fmla="*/ 2825750 w 4391025"/>
                <a:gd name="connsiteY22" fmla="*/ 1047750 h 1438275"/>
                <a:gd name="connsiteX23" fmla="*/ 2825750 w 4391025"/>
                <a:gd name="connsiteY23" fmla="*/ 1028700 h 1438275"/>
                <a:gd name="connsiteX24" fmla="*/ 2787650 w 4391025"/>
                <a:gd name="connsiteY24" fmla="*/ 1028700 h 1438275"/>
                <a:gd name="connsiteX25" fmla="*/ 2787650 w 4391025"/>
                <a:gd name="connsiteY25" fmla="*/ 1009650 h 1438275"/>
                <a:gd name="connsiteX26" fmla="*/ 2660650 w 4391025"/>
                <a:gd name="connsiteY26" fmla="*/ 1009650 h 1438275"/>
                <a:gd name="connsiteX27" fmla="*/ 2660650 w 4391025"/>
                <a:gd name="connsiteY27" fmla="*/ 974725 h 1438275"/>
                <a:gd name="connsiteX28" fmla="*/ 2647950 w 4391025"/>
                <a:gd name="connsiteY28" fmla="*/ 987425 h 1438275"/>
                <a:gd name="connsiteX29" fmla="*/ 2647950 w 4391025"/>
                <a:gd name="connsiteY29" fmla="*/ 949325 h 1438275"/>
                <a:gd name="connsiteX30" fmla="*/ 2603500 w 4391025"/>
                <a:gd name="connsiteY30" fmla="*/ 949325 h 1438275"/>
                <a:gd name="connsiteX31" fmla="*/ 2603500 w 4391025"/>
                <a:gd name="connsiteY31" fmla="*/ 917575 h 1438275"/>
                <a:gd name="connsiteX32" fmla="*/ 2549525 w 4391025"/>
                <a:gd name="connsiteY32" fmla="*/ 917575 h 1438275"/>
                <a:gd name="connsiteX33" fmla="*/ 2549525 w 4391025"/>
                <a:gd name="connsiteY33" fmla="*/ 892175 h 1438275"/>
                <a:gd name="connsiteX34" fmla="*/ 2473325 w 4391025"/>
                <a:gd name="connsiteY34" fmla="*/ 892175 h 1438275"/>
                <a:gd name="connsiteX35" fmla="*/ 2473325 w 4391025"/>
                <a:gd name="connsiteY35" fmla="*/ 850900 h 1438275"/>
                <a:gd name="connsiteX36" fmla="*/ 2381250 w 4391025"/>
                <a:gd name="connsiteY36" fmla="*/ 850900 h 1438275"/>
                <a:gd name="connsiteX37" fmla="*/ 2381250 w 4391025"/>
                <a:gd name="connsiteY37" fmla="*/ 815975 h 1438275"/>
                <a:gd name="connsiteX38" fmla="*/ 2352675 w 4391025"/>
                <a:gd name="connsiteY38" fmla="*/ 815975 h 1438275"/>
                <a:gd name="connsiteX39" fmla="*/ 2352675 w 4391025"/>
                <a:gd name="connsiteY39" fmla="*/ 784225 h 1438275"/>
                <a:gd name="connsiteX40" fmla="*/ 2336800 w 4391025"/>
                <a:gd name="connsiteY40" fmla="*/ 784225 h 1438275"/>
                <a:gd name="connsiteX41" fmla="*/ 2336800 w 4391025"/>
                <a:gd name="connsiteY41" fmla="*/ 755650 h 1438275"/>
                <a:gd name="connsiteX42" fmla="*/ 2222500 w 4391025"/>
                <a:gd name="connsiteY42" fmla="*/ 755650 h 1438275"/>
                <a:gd name="connsiteX43" fmla="*/ 2222500 w 4391025"/>
                <a:gd name="connsiteY43" fmla="*/ 730250 h 1438275"/>
                <a:gd name="connsiteX44" fmla="*/ 2200275 w 4391025"/>
                <a:gd name="connsiteY44" fmla="*/ 730250 h 1438275"/>
                <a:gd name="connsiteX45" fmla="*/ 2200275 w 4391025"/>
                <a:gd name="connsiteY45" fmla="*/ 701675 h 1438275"/>
                <a:gd name="connsiteX46" fmla="*/ 2016125 w 4391025"/>
                <a:gd name="connsiteY46" fmla="*/ 701675 h 1438275"/>
                <a:gd name="connsiteX47" fmla="*/ 2016125 w 4391025"/>
                <a:gd name="connsiteY47" fmla="*/ 657225 h 1438275"/>
                <a:gd name="connsiteX48" fmla="*/ 1924050 w 4391025"/>
                <a:gd name="connsiteY48" fmla="*/ 657225 h 1438275"/>
                <a:gd name="connsiteX49" fmla="*/ 1924050 w 4391025"/>
                <a:gd name="connsiteY49" fmla="*/ 641350 h 1438275"/>
                <a:gd name="connsiteX50" fmla="*/ 1762125 w 4391025"/>
                <a:gd name="connsiteY50" fmla="*/ 641350 h 1438275"/>
                <a:gd name="connsiteX51" fmla="*/ 1762125 w 4391025"/>
                <a:gd name="connsiteY51" fmla="*/ 581025 h 1438275"/>
                <a:gd name="connsiteX52" fmla="*/ 1673225 w 4391025"/>
                <a:gd name="connsiteY52" fmla="*/ 581025 h 1438275"/>
                <a:gd name="connsiteX53" fmla="*/ 1673225 w 4391025"/>
                <a:gd name="connsiteY53" fmla="*/ 536575 h 1438275"/>
                <a:gd name="connsiteX54" fmla="*/ 1625600 w 4391025"/>
                <a:gd name="connsiteY54" fmla="*/ 536575 h 1438275"/>
                <a:gd name="connsiteX55" fmla="*/ 1625600 w 4391025"/>
                <a:gd name="connsiteY55" fmla="*/ 492125 h 1438275"/>
                <a:gd name="connsiteX56" fmla="*/ 1431925 w 4391025"/>
                <a:gd name="connsiteY56" fmla="*/ 492125 h 1438275"/>
                <a:gd name="connsiteX57" fmla="*/ 1431925 w 4391025"/>
                <a:gd name="connsiteY57" fmla="*/ 438150 h 1438275"/>
                <a:gd name="connsiteX58" fmla="*/ 1241425 w 4391025"/>
                <a:gd name="connsiteY58" fmla="*/ 438150 h 1438275"/>
                <a:gd name="connsiteX59" fmla="*/ 1241425 w 4391025"/>
                <a:gd name="connsiteY59" fmla="*/ 438150 h 1438275"/>
                <a:gd name="connsiteX60" fmla="*/ 1241425 w 4391025"/>
                <a:gd name="connsiteY60" fmla="*/ 412750 h 1438275"/>
                <a:gd name="connsiteX61" fmla="*/ 1193800 w 4391025"/>
                <a:gd name="connsiteY61" fmla="*/ 412750 h 1438275"/>
                <a:gd name="connsiteX62" fmla="*/ 1193800 w 4391025"/>
                <a:gd name="connsiteY62" fmla="*/ 374650 h 1438275"/>
                <a:gd name="connsiteX63" fmla="*/ 1171575 w 4391025"/>
                <a:gd name="connsiteY63" fmla="*/ 377825 h 1438275"/>
                <a:gd name="connsiteX64" fmla="*/ 1171575 w 4391025"/>
                <a:gd name="connsiteY64" fmla="*/ 352425 h 1438275"/>
                <a:gd name="connsiteX65" fmla="*/ 1136650 w 4391025"/>
                <a:gd name="connsiteY65" fmla="*/ 352425 h 1438275"/>
                <a:gd name="connsiteX66" fmla="*/ 1136650 w 4391025"/>
                <a:gd name="connsiteY66" fmla="*/ 304800 h 1438275"/>
                <a:gd name="connsiteX67" fmla="*/ 892175 w 4391025"/>
                <a:gd name="connsiteY67" fmla="*/ 304800 h 1438275"/>
                <a:gd name="connsiteX68" fmla="*/ 892175 w 4391025"/>
                <a:gd name="connsiteY68" fmla="*/ 257175 h 1438275"/>
                <a:gd name="connsiteX69" fmla="*/ 781050 w 4391025"/>
                <a:gd name="connsiteY69" fmla="*/ 257175 h 1438275"/>
                <a:gd name="connsiteX70" fmla="*/ 781050 w 4391025"/>
                <a:gd name="connsiteY70" fmla="*/ 222250 h 1438275"/>
                <a:gd name="connsiteX71" fmla="*/ 708025 w 4391025"/>
                <a:gd name="connsiteY71" fmla="*/ 222250 h 1438275"/>
                <a:gd name="connsiteX72" fmla="*/ 708025 w 4391025"/>
                <a:gd name="connsiteY72" fmla="*/ 190500 h 1438275"/>
                <a:gd name="connsiteX73" fmla="*/ 552450 w 4391025"/>
                <a:gd name="connsiteY73" fmla="*/ 190500 h 1438275"/>
                <a:gd name="connsiteX74" fmla="*/ 552450 w 4391025"/>
                <a:gd name="connsiteY74" fmla="*/ 161925 h 1438275"/>
                <a:gd name="connsiteX75" fmla="*/ 495300 w 4391025"/>
                <a:gd name="connsiteY75" fmla="*/ 161925 h 1438275"/>
                <a:gd name="connsiteX76" fmla="*/ 454025 w 4391025"/>
                <a:gd name="connsiteY76" fmla="*/ 161925 h 1438275"/>
                <a:gd name="connsiteX77" fmla="*/ 449262 w 4391025"/>
                <a:gd name="connsiteY77" fmla="*/ 122238 h 1438275"/>
                <a:gd name="connsiteX78" fmla="*/ 309562 w 4391025"/>
                <a:gd name="connsiteY78" fmla="*/ 122238 h 1438275"/>
                <a:gd name="connsiteX79" fmla="*/ 306388 w 4391025"/>
                <a:gd name="connsiteY79" fmla="*/ 80962 h 1438275"/>
                <a:gd name="connsiteX80" fmla="*/ 244475 w 4391025"/>
                <a:gd name="connsiteY80" fmla="*/ 82550 h 1438275"/>
                <a:gd name="connsiteX81" fmla="*/ 241300 w 4391025"/>
                <a:gd name="connsiteY81" fmla="*/ 46038 h 1438275"/>
                <a:gd name="connsiteX82" fmla="*/ 179388 w 4391025"/>
                <a:gd name="connsiteY82" fmla="*/ 44450 h 1438275"/>
                <a:gd name="connsiteX83" fmla="*/ 180975 w 4391025"/>
                <a:gd name="connsiteY83" fmla="*/ 3175 h 1438275"/>
                <a:gd name="connsiteX84" fmla="*/ 0 w 4391025"/>
                <a:gd name="connsiteY84" fmla="*/ 0 h 1438275"/>
                <a:gd name="connsiteX0" fmla="*/ 4391025 w 4391025"/>
                <a:gd name="connsiteY0" fmla="*/ 1438275 h 1438275"/>
                <a:gd name="connsiteX1" fmla="*/ 4073525 w 4391025"/>
                <a:gd name="connsiteY1" fmla="*/ 1438275 h 1438275"/>
                <a:gd name="connsiteX2" fmla="*/ 4073525 w 4391025"/>
                <a:gd name="connsiteY2" fmla="*/ 1374775 h 1438275"/>
                <a:gd name="connsiteX3" fmla="*/ 4060825 w 4391025"/>
                <a:gd name="connsiteY3" fmla="*/ 1374775 h 1438275"/>
                <a:gd name="connsiteX4" fmla="*/ 4060825 w 4391025"/>
                <a:gd name="connsiteY4" fmla="*/ 1330325 h 1438275"/>
                <a:gd name="connsiteX5" fmla="*/ 4032250 w 4391025"/>
                <a:gd name="connsiteY5" fmla="*/ 1330325 h 1438275"/>
                <a:gd name="connsiteX6" fmla="*/ 4032250 w 4391025"/>
                <a:gd name="connsiteY6" fmla="*/ 1266825 h 1438275"/>
                <a:gd name="connsiteX7" fmla="*/ 3683000 w 4391025"/>
                <a:gd name="connsiteY7" fmla="*/ 1266825 h 1438275"/>
                <a:gd name="connsiteX8" fmla="*/ 3683000 w 4391025"/>
                <a:gd name="connsiteY8" fmla="*/ 1216025 h 1438275"/>
                <a:gd name="connsiteX9" fmla="*/ 3302000 w 4391025"/>
                <a:gd name="connsiteY9" fmla="*/ 1216025 h 1438275"/>
                <a:gd name="connsiteX10" fmla="*/ 3302000 w 4391025"/>
                <a:gd name="connsiteY10" fmla="*/ 1181100 h 1438275"/>
                <a:gd name="connsiteX11" fmla="*/ 3267075 w 4391025"/>
                <a:gd name="connsiteY11" fmla="*/ 1181100 h 1438275"/>
                <a:gd name="connsiteX12" fmla="*/ 3267075 w 4391025"/>
                <a:gd name="connsiteY12" fmla="*/ 1181100 h 1438275"/>
                <a:gd name="connsiteX13" fmla="*/ 3267075 w 4391025"/>
                <a:gd name="connsiteY13" fmla="*/ 1158875 h 1438275"/>
                <a:gd name="connsiteX14" fmla="*/ 3235325 w 4391025"/>
                <a:gd name="connsiteY14" fmla="*/ 1158875 h 1438275"/>
                <a:gd name="connsiteX15" fmla="*/ 3235325 w 4391025"/>
                <a:gd name="connsiteY15" fmla="*/ 1139825 h 1438275"/>
                <a:gd name="connsiteX16" fmla="*/ 3209925 w 4391025"/>
                <a:gd name="connsiteY16" fmla="*/ 1139825 h 1438275"/>
                <a:gd name="connsiteX17" fmla="*/ 3209925 w 4391025"/>
                <a:gd name="connsiteY17" fmla="*/ 1108075 h 1438275"/>
                <a:gd name="connsiteX18" fmla="*/ 3136900 w 4391025"/>
                <a:gd name="connsiteY18" fmla="*/ 1108075 h 1438275"/>
                <a:gd name="connsiteX19" fmla="*/ 3136900 w 4391025"/>
                <a:gd name="connsiteY19" fmla="*/ 1079500 h 1438275"/>
                <a:gd name="connsiteX20" fmla="*/ 2860675 w 4391025"/>
                <a:gd name="connsiteY20" fmla="*/ 1079500 h 1438275"/>
                <a:gd name="connsiteX21" fmla="*/ 2860675 w 4391025"/>
                <a:gd name="connsiteY21" fmla="*/ 1047750 h 1438275"/>
                <a:gd name="connsiteX22" fmla="*/ 2825750 w 4391025"/>
                <a:gd name="connsiteY22" fmla="*/ 1047750 h 1438275"/>
                <a:gd name="connsiteX23" fmla="*/ 2825750 w 4391025"/>
                <a:gd name="connsiteY23" fmla="*/ 1028700 h 1438275"/>
                <a:gd name="connsiteX24" fmla="*/ 2787650 w 4391025"/>
                <a:gd name="connsiteY24" fmla="*/ 1028700 h 1438275"/>
                <a:gd name="connsiteX25" fmla="*/ 2787650 w 4391025"/>
                <a:gd name="connsiteY25" fmla="*/ 1009650 h 1438275"/>
                <a:gd name="connsiteX26" fmla="*/ 2660650 w 4391025"/>
                <a:gd name="connsiteY26" fmla="*/ 1009650 h 1438275"/>
                <a:gd name="connsiteX27" fmla="*/ 2660650 w 4391025"/>
                <a:gd name="connsiteY27" fmla="*/ 974725 h 1438275"/>
                <a:gd name="connsiteX28" fmla="*/ 2647950 w 4391025"/>
                <a:gd name="connsiteY28" fmla="*/ 987425 h 1438275"/>
                <a:gd name="connsiteX29" fmla="*/ 2647950 w 4391025"/>
                <a:gd name="connsiteY29" fmla="*/ 949325 h 1438275"/>
                <a:gd name="connsiteX30" fmla="*/ 2603500 w 4391025"/>
                <a:gd name="connsiteY30" fmla="*/ 949325 h 1438275"/>
                <a:gd name="connsiteX31" fmla="*/ 2603500 w 4391025"/>
                <a:gd name="connsiteY31" fmla="*/ 917575 h 1438275"/>
                <a:gd name="connsiteX32" fmla="*/ 2549525 w 4391025"/>
                <a:gd name="connsiteY32" fmla="*/ 917575 h 1438275"/>
                <a:gd name="connsiteX33" fmla="*/ 2549525 w 4391025"/>
                <a:gd name="connsiteY33" fmla="*/ 892175 h 1438275"/>
                <a:gd name="connsiteX34" fmla="*/ 2473325 w 4391025"/>
                <a:gd name="connsiteY34" fmla="*/ 892175 h 1438275"/>
                <a:gd name="connsiteX35" fmla="*/ 2473325 w 4391025"/>
                <a:gd name="connsiteY35" fmla="*/ 850900 h 1438275"/>
                <a:gd name="connsiteX36" fmla="*/ 2381250 w 4391025"/>
                <a:gd name="connsiteY36" fmla="*/ 850900 h 1438275"/>
                <a:gd name="connsiteX37" fmla="*/ 2381250 w 4391025"/>
                <a:gd name="connsiteY37" fmla="*/ 815975 h 1438275"/>
                <a:gd name="connsiteX38" fmla="*/ 2352675 w 4391025"/>
                <a:gd name="connsiteY38" fmla="*/ 815975 h 1438275"/>
                <a:gd name="connsiteX39" fmla="*/ 2352675 w 4391025"/>
                <a:gd name="connsiteY39" fmla="*/ 784225 h 1438275"/>
                <a:gd name="connsiteX40" fmla="*/ 2336800 w 4391025"/>
                <a:gd name="connsiteY40" fmla="*/ 784225 h 1438275"/>
                <a:gd name="connsiteX41" fmla="*/ 2336800 w 4391025"/>
                <a:gd name="connsiteY41" fmla="*/ 755650 h 1438275"/>
                <a:gd name="connsiteX42" fmla="*/ 2222500 w 4391025"/>
                <a:gd name="connsiteY42" fmla="*/ 755650 h 1438275"/>
                <a:gd name="connsiteX43" fmla="*/ 2222500 w 4391025"/>
                <a:gd name="connsiteY43" fmla="*/ 730250 h 1438275"/>
                <a:gd name="connsiteX44" fmla="*/ 2200275 w 4391025"/>
                <a:gd name="connsiteY44" fmla="*/ 730250 h 1438275"/>
                <a:gd name="connsiteX45" fmla="*/ 2200275 w 4391025"/>
                <a:gd name="connsiteY45" fmla="*/ 701675 h 1438275"/>
                <a:gd name="connsiteX46" fmla="*/ 2016125 w 4391025"/>
                <a:gd name="connsiteY46" fmla="*/ 701675 h 1438275"/>
                <a:gd name="connsiteX47" fmla="*/ 2016125 w 4391025"/>
                <a:gd name="connsiteY47" fmla="*/ 657225 h 1438275"/>
                <a:gd name="connsiteX48" fmla="*/ 1924050 w 4391025"/>
                <a:gd name="connsiteY48" fmla="*/ 657225 h 1438275"/>
                <a:gd name="connsiteX49" fmla="*/ 1924050 w 4391025"/>
                <a:gd name="connsiteY49" fmla="*/ 641350 h 1438275"/>
                <a:gd name="connsiteX50" fmla="*/ 1762125 w 4391025"/>
                <a:gd name="connsiteY50" fmla="*/ 641350 h 1438275"/>
                <a:gd name="connsiteX51" fmla="*/ 1762125 w 4391025"/>
                <a:gd name="connsiteY51" fmla="*/ 581025 h 1438275"/>
                <a:gd name="connsiteX52" fmla="*/ 1673225 w 4391025"/>
                <a:gd name="connsiteY52" fmla="*/ 581025 h 1438275"/>
                <a:gd name="connsiteX53" fmla="*/ 1673225 w 4391025"/>
                <a:gd name="connsiteY53" fmla="*/ 536575 h 1438275"/>
                <a:gd name="connsiteX54" fmla="*/ 1625600 w 4391025"/>
                <a:gd name="connsiteY54" fmla="*/ 536575 h 1438275"/>
                <a:gd name="connsiteX55" fmla="*/ 1625600 w 4391025"/>
                <a:gd name="connsiteY55" fmla="*/ 492125 h 1438275"/>
                <a:gd name="connsiteX56" fmla="*/ 1431925 w 4391025"/>
                <a:gd name="connsiteY56" fmla="*/ 492125 h 1438275"/>
                <a:gd name="connsiteX57" fmla="*/ 1431925 w 4391025"/>
                <a:gd name="connsiteY57" fmla="*/ 438150 h 1438275"/>
                <a:gd name="connsiteX58" fmla="*/ 1241425 w 4391025"/>
                <a:gd name="connsiteY58" fmla="*/ 438150 h 1438275"/>
                <a:gd name="connsiteX59" fmla="*/ 1241425 w 4391025"/>
                <a:gd name="connsiteY59" fmla="*/ 438150 h 1438275"/>
                <a:gd name="connsiteX60" fmla="*/ 1241425 w 4391025"/>
                <a:gd name="connsiteY60" fmla="*/ 412750 h 1438275"/>
                <a:gd name="connsiteX61" fmla="*/ 1193800 w 4391025"/>
                <a:gd name="connsiteY61" fmla="*/ 412750 h 1438275"/>
                <a:gd name="connsiteX62" fmla="*/ 1193800 w 4391025"/>
                <a:gd name="connsiteY62" fmla="*/ 374650 h 1438275"/>
                <a:gd name="connsiteX63" fmla="*/ 1171575 w 4391025"/>
                <a:gd name="connsiteY63" fmla="*/ 377825 h 1438275"/>
                <a:gd name="connsiteX64" fmla="*/ 1171575 w 4391025"/>
                <a:gd name="connsiteY64" fmla="*/ 352425 h 1438275"/>
                <a:gd name="connsiteX65" fmla="*/ 1136650 w 4391025"/>
                <a:gd name="connsiteY65" fmla="*/ 352425 h 1438275"/>
                <a:gd name="connsiteX66" fmla="*/ 1136650 w 4391025"/>
                <a:gd name="connsiteY66" fmla="*/ 304800 h 1438275"/>
                <a:gd name="connsiteX67" fmla="*/ 892175 w 4391025"/>
                <a:gd name="connsiteY67" fmla="*/ 304800 h 1438275"/>
                <a:gd name="connsiteX68" fmla="*/ 892175 w 4391025"/>
                <a:gd name="connsiteY68" fmla="*/ 257175 h 1438275"/>
                <a:gd name="connsiteX69" fmla="*/ 781050 w 4391025"/>
                <a:gd name="connsiteY69" fmla="*/ 257175 h 1438275"/>
                <a:gd name="connsiteX70" fmla="*/ 781050 w 4391025"/>
                <a:gd name="connsiteY70" fmla="*/ 222250 h 1438275"/>
                <a:gd name="connsiteX71" fmla="*/ 708025 w 4391025"/>
                <a:gd name="connsiteY71" fmla="*/ 222250 h 1438275"/>
                <a:gd name="connsiteX72" fmla="*/ 708025 w 4391025"/>
                <a:gd name="connsiteY72" fmla="*/ 190500 h 1438275"/>
                <a:gd name="connsiteX73" fmla="*/ 552450 w 4391025"/>
                <a:gd name="connsiteY73" fmla="*/ 190500 h 1438275"/>
                <a:gd name="connsiteX74" fmla="*/ 552450 w 4391025"/>
                <a:gd name="connsiteY74" fmla="*/ 161925 h 1438275"/>
                <a:gd name="connsiteX75" fmla="*/ 495300 w 4391025"/>
                <a:gd name="connsiteY75" fmla="*/ 161925 h 1438275"/>
                <a:gd name="connsiteX76" fmla="*/ 454025 w 4391025"/>
                <a:gd name="connsiteY76" fmla="*/ 161925 h 1438275"/>
                <a:gd name="connsiteX77" fmla="*/ 449262 w 4391025"/>
                <a:gd name="connsiteY77" fmla="*/ 122238 h 1438275"/>
                <a:gd name="connsiteX78" fmla="*/ 309562 w 4391025"/>
                <a:gd name="connsiteY78" fmla="*/ 122238 h 1438275"/>
                <a:gd name="connsiteX79" fmla="*/ 306388 w 4391025"/>
                <a:gd name="connsiteY79" fmla="*/ 80962 h 1438275"/>
                <a:gd name="connsiteX80" fmla="*/ 244475 w 4391025"/>
                <a:gd name="connsiteY80" fmla="*/ 82550 h 1438275"/>
                <a:gd name="connsiteX81" fmla="*/ 241300 w 4391025"/>
                <a:gd name="connsiteY81" fmla="*/ 46038 h 1438275"/>
                <a:gd name="connsiteX82" fmla="*/ 179388 w 4391025"/>
                <a:gd name="connsiteY82" fmla="*/ 44450 h 1438275"/>
                <a:gd name="connsiteX83" fmla="*/ 180975 w 4391025"/>
                <a:gd name="connsiteY83" fmla="*/ 3175 h 1438275"/>
                <a:gd name="connsiteX84" fmla="*/ 0 w 4391025"/>
                <a:gd name="connsiteY84" fmla="*/ 0 h 1438275"/>
                <a:gd name="connsiteX0" fmla="*/ 4391025 w 4391025"/>
                <a:gd name="connsiteY0" fmla="*/ 1438275 h 1438275"/>
                <a:gd name="connsiteX1" fmla="*/ 4073525 w 4391025"/>
                <a:gd name="connsiteY1" fmla="*/ 1438275 h 1438275"/>
                <a:gd name="connsiteX2" fmla="*/ 4073525 w 4391025"/>
                <a:gd name="connsiteY2" fmla="*/ 1374775 h 1438275"/>
                <a:gd name="connsiteX3" fmla="*/ 4060825 w 4391025"/>
                <a:gd name="connsiteY3" fmla="*/ 1374775 h 1438275"/>
                <a:gd name="connsiteX4" fmla="*/ 4060825 w 4391025"/>
                <a:gd name="connsiteY4" fmla="*/ 1330325 h 1438275"/>
                <a:gd name="connsiteX5" fmla="*/ 4032250 w 4391025"/>
                <a:gd name="connsiteY5" fmla="*/ 1330325 h 1438275"/>
                <a:gd name="connsiteX6" fmla="*/ 4032250 w 4391025"/>
                <a:gd name="connsiteY6" fmla="*/ 1266825 h 1438275"/>
                <a:gd name="connsiteX7" fmla="*/ 3683000 w 4391025"/>
                <a:gd name="connsiteY7" fmla="*/ 1266825 h 1438275"/>
                <a:gd name="connsiteX8" fmla="*/ 3683000 w 4391025"/>
                <a:gd name="connsiteY8" fmla="*/ 1216025 h 1438275"/>
                <a:gd name="connsiteX9" fmla="*/ 3302000 w 4391025"/>
                <a:gd name="connsiteY9" fmla="*/ 1216025 h 1438275"/>
                <a:gd name="connsiteX10" fmla="*/ 3302000 w 4391025"/>
                <a:gd name="connsiteY10" fmla="*/ 1181100 h 1438275"/>
                <a:gd name="connsiteX11" fmla="*/ 3267075 w 4391025"/>
                <a:gd name="connsiteY11" fmla="*/ 1181100 h 1438275"/>
                <a:gd name="connsiteX12" fmla="*/ 3267075 w 4391025"/>
                <a:gd name="connsiteY12" fmla="*/ 1181100 h 1438275"/>
                <a:gd name="connsiteX13" fmla="*/ 3267075 w 4391025"/>
                <a:gd name="connsiteY13" fmla="*/ 1158875 h 1438275"/>
                <a:gd name="connsiteX14" fmla="*/ 3235325 w 4391025"/>
                <a:gd name="connsiteY14" fmla="*/ 1158875 h 1438275"/>
                <a:gd name="connsiteX15" fmla="*/ 3235325 w 4391025"/>
                <a:gd name="connsiteY15" fmla="*/ 1139825 h 1438275"/>
                <a:gd name="connsiteX16" fmla="*/ 3209925 w 4391025"/>
                <a:gd name="connsiteY16" fmla="*/ 1139825 h 1438275"/>
                <a:gd name="connsiteX17" fmla="*/ 3209925 w 4391025"/>
                <a:gd name="connsiteY17" fmla="*/ 1108075 h 1438275"/>
                <a:gd name="connsiteX18" fmla="*/ 3136900 w 4391025"/>
                <a:gd name="connsiteY18" fmla="*/ 1108075 h 1438275"/>
                <a:gd name="connsiteX19" fmla="*/ 3136900 w 4391025"/>
                <a:gd name="connsiteY19" fmla="*/ 1079500 h 1438275"/>
                <a:gd name="connsiteX20" fmla="*/ 2860675 w 4391025"/>
                <a:gd name="connsiteY20" fmla="*/ 1079500 h 1438275"/>
                <a:gd name="connsiteX21" fmla="*/ 2860675 w 4391025"/>
                <a:gd name="connsiteY21" fmla="*/ 1047750 h 1438275"/>
                <a:gd name="connsiteX22" fmla="*/ 2825750 w 4391025"/>
                <a:gd name="connsiteY22" fmla="*/ 1047750 h 1438275"/>
                <a:gd name="connsiteX23" fmla="*/ 2825750 w 4391025"/>
                <a:gd name="connsiteY23" fmla="*/ 1028700 h 1438275"/>
                <a:gd name="connsiteX24" fmla="*/ 2787650 w 4391025"/>
                <a:gd name="connsiteY24" fmla="*/ 1028700 h 1438275"/>
                <a:gd name="connsiteX25" fmla="*/ 2787650 w 4391025"/>
                <a:gd name="connsiteY25" fmla="*/ 1009650 h 1438275"/>
                <a:gd name="connsiteX26" fmla="*/ 2660650 w 4391025"/>
                <a:gd name="connsiteY26" fmla="*/ 1009650 h 1438275"/>
                <a:gd name="connsiteX27" fmla="*/ 2660650 w 4391025"/>
                <a:gd name="connsiteY27" fmla="*/ 974725 h 1438275"/>
                <a:gd name="connsiteX28" fmla="*/ 2647950 w 4391025"/>
                <a:gd name="connsiteY28" fmla="*/ 987425 h 1438275"/>
                <a:gd name="connsiteX29" fmla="*/ 2647950 w 4391025"/>
                <a:gd name="connsiteY29" fmla="*/ 949325 h 1438275"/>
                <a:gd name="connsiteX30" fmla="*/ 2603500 w 4391025"/>
                <a:gd name="connsiteY30" fmla="*/ 949325 h 1438275"/>
                <a:gd name="connsiteX31" fmla="*/ 2603500 w 4391025"/>
                <a:gd name="connsiteY31" fmla="*/ 917575 h 1438275"/>
                <a:gd name="connsiteX32" fmla="*/ 2549525 w 4391025"/>
                <a:gd name="connsiteY32" fmla="*/ 917575 h 1438275"/>
                <a:gd name="connsiteX33" fmla="*/ 2549525 w 4391025"/>
                <a:gd name="connsiteY33" fmla="*/ 892175 h 1438275"/>
                <a:gd name="connsiteX34" fmla="*/ 2473325 w 4391025"/>
                <a:gd name="connsiteY34" fmla="*/ 892175 h 1438275"/>
                <a:gd name="connsiteX35" fmla="*/ 2473325 w 4391025"/>
                <a:gd name="connsiteY35" fmla="*/ 850900 h 1438275"/>
                <a:gd name="connsiteX36" fmla="*/ 2381250 w 4391025"/>
                <a:gd name="connsiteY36" fmla="*/ 850900 h 1438275"/>
                <a:gd name="connsiteX37" fmla="*/ 2381250 w 4391025"/>
                <a:gd name="connsiteY37" fmla="*/ 815975 h 1438275"/>
                <a:gd name="connsiteX38" fmla="*/ 2352675 w 4391025"/>
                <a:gd name="connsiteY38" fmla="*/ 815975 h 1438275"/>
                <a:gd name="connsiteX39" fmla="*/ 2352675 w 4391025"/>
                <a:gd name="connsiteY39" fmla="*/ 784225 h 1438275"/>
                <a:gd name="connsiteX40" fmla="*/ 2336800 w 4391025"/>
                <a:gd name="connsiteY40" fmla="*/ 784225 h 1438275"/>
                <a:gd name="connsiteX41" fmla="*/ 2336800 w 4391025"/>
                <a:gd name="connsiteY41" fmla="*/ 755650 h 1438275"/>
                <a:gd name="connsiteX42" fmla="*/ 2222500 w 4391025"/>
                <a:gd name="connsiteY42" fmla="*/ 755650 h 1438275"/>
                <a:gd name="connsiteX43" fmla="*/ 2222500 w 4391025"/>
                <a:gd name="connsiteY43" fmla="*/ 730250 h 1438275"/>
                <a:gd name="connsiteX44" fmla="*/ 2200275 w 4391025"/>
                <a:gd name="connsiteY44" fmla="*/ 730250 h 1438275"/>
                <a:gd name="connsiteX45" fmla="*/ 2200275 w 4391025"/>
                <a:gd name="connsiteY45" fmla="*/ 701675 h 1438275"/>
                <a:gd name="connsiteX46" fmla="*/ 2016125 w 4391025"/>
                <a:gd name="connsiteY46" fmla="*/ 701675 h 1438275"/>
                <a:gd name="connsiteX47" fmla="*/ 2016125 w 4391025"/>
                <a:gd name="connsiteY47" fmla="*/ 657225 h 1438275"/>
                <a:gd name="connsiteX48" fmla="*/ 1924050 w 4391025"/>
                <a:gd name="connsiteY48" fmla="*/ 657225 h 1438275"/>
                <a:gd name="connsiteX49" fmla="*/ 1924050 w 4391025"/>
                <a:gd name="connsiteY49" fmla="*/ 641350 h 1438275"/>
                <a:gd name="connsiteX50" fmla="*/ 1762125 w 4391025"/>
                <a:gd name="connsiteY50" fmla="*/ 641350 h 1438275"/>
                <a:gd name="connsiteX51" fmla="*/ 1762125 w 4391025"/>
                <a:gd name="connsiteY51" fmla="*/ 581025 h 1438275"/>
                <a:gd name="connsiteX52" fmla="*/ 1673225 w 4391025"/>
                <a:gd name="connsiteY52" fmla="*/ 581025 h 1438275"/>
                <a:gd name="connsiteX53" fmla="*/ 1673225 w 4391025"/>
                <a:gd name="connsiteY53" fmla="*/ 536575 h 1438275"/>
                <a:gd name="connsiteX54" fmla="*/ 1625600 w 4391025"/>
                <a:gd name="connsiteY54" fmla="*/ 536575 h 1438275"/>
                <a:gd name="connsiteX55" fmla="*/ 1625600 w 4391025"/>
                <a:gd name="connsiteY55" fmla="*/ 492125 h 1438275"/>
                <a:gd name="connsiteX56" fmla="*/ 1431925 w 4391025"/>
                <a:gd name="connsiteY56" fmla="*/ 492125 h 1438275"/>
                <a:gd name="connsiteX57" fmla="*/ 1431925 w 4391025"/>
                <a:gd name="connsiteY57" fmla="*/ 438150 h 1438275"/>
                <a:gd name="connsiteX58" fmla="*/ 1241425 w 4391025"/>
                <a:gd name="connsiteY58" fmla="*/ 438150 h 1438275"/>
                <a:gd name="connsiteX59" fmla="*/ 1241425 w 4391025"/>
                <a:gd name="connsiteY59" fmla="*/ 438150 h 1438275"/>
                <a:gd name="connsiteX60" fmla="*/ 1241425 w 4391025"/>
                <a:gd name="connsiteY60" fmla="*/ 412750 h 1438275"/>
                <a:gd name="connsiteX61" fmla="*/ 1193800 w 4391025"/>
                <a:gd name="connsiteY61" fmla="*/ 412750 h 1438275"/>
                <a:gd name="connsiteX62" fmla="*/ 1196975 w 4391025"/>
                <a:gd name="connsiteY62" fmla="*/ 376238 h 1438275"/>
                <a:gd name="connsiteX63" fmla="*/ 1171575 w 4391025"/>
                <a:gd name="connsiteY63" fmla="*/ 377825 h 1438275"/>
                <a:gd name="connsiteX64" fmla="*/ 1171575 w 4391025"/>
                <a:gd name="connsiteY64" fmla="*/ 352425 h 1438275"/>
                <a:gd name="connsiteX65" fmla="*/ 1136650 w 4391025"/>
                <a:gd name="connsiteY65" fmla="*/ 352425 h 1438275"/>
                <a:gd name="connsiteX66" fmla="*/ 1136650 w 4391025"/>
                <a:gd name="connsiteY66" fmla="*/ 304800 h 1438275"/>
                <a:gd name="connsiteX67" fmla="*/ 892175 w 4391025"/>
                <a:gd name="connsiteY67" fmla="*/ 304800 h 1438275"/>
                <a:gd name="connsiteX68" fmla="*/ 892175 w 4391025"/>
                <a:gd name="connsiteY68" fmla="*/ 257175 h 1438275"/>
                <a:gd name="connsiteX69" fmla="*/ 781050 w 4391025"/>
                <a:gd name="connsiteY69" fmla="*/ 257175 h 1438275"/>
                <a:gd name="connsiteX70" fmla="*/ 781050 w 4391025"/>
                <a:gd name="connsiteY70" fmla="*/ 222250 h 1438275"/>
                <a:gd name="connsiteX71" fmla="*/ 708025 w 4391025"/>
                <a:gd name="connsiteY71" fmla="*/ 222250 h 1438275"/>
                <a:gd name="connsiteX72" fmla="*/ 708025 w 4391025"/>
                <a:gd name="connsiteY72" fmla="*/ 190500 h 1438275"/>
                <a:gd name="connsiteX73" fmla="*/ 552450 w 4391025"/>
                <a:gd name="connsiteY73" fmla="*/ 190500 h 1438275"/>
                <a:gd name="connsiteX74" fmla="*/ 552450 w 4391025"/>
                <a:gd name="connsiteY74" fmla="*/ 161925 h 1438275"/>
                <a:gd name="connsiteX75" fmla="*/ 495300 w 4391025"/>
                <a:gd name="connsiteY75" fmla="*/ 161925 h 1438275"/>
                <a:gd name="connsiteX76" fmla="*/ 454025 w 4391025"/>
                <a:gd name="connsiteY76" fmla="*/ 161925 h 1438275"/>
                <a:gd name="connsiteX77" fmla="*/ 449262 w 4391025"/>
                <a:gd name="connsiteY77" fmla="*/ 122238 h 1438275"/>
                <a:gd name="connsiteX78" fmla="*/ 309562 w 4391025"/>
                <a:gd name="connsiteY78" fmla="*/ 122238 h 1438275"/>
                <a:gd name="connsiteX79" fmla="*/ 306388 w 4391025"/>
                <a:gd name="connsiteY79" fmla="*/ 80962 h 1438275"/>
                <a:gd name="connsiteX80" fmla="*/ 244475 w 4391025"/>
                <a:gd name="connsiteY80" fmla="*/ 82550 h 1438275"/>
                <a:gd name="connsiteX81" fmla="*/ 241300 w 4391025"/>
                <a:gd name="connsiteY81" fmla="*/ 46038 h 1438275"/>
                <a:gd name="connsiteX82" fmla="*/ 179388 w 4391025"/>
                <a:gd name="connsiteY82" fmla="*/ 44450 h 1438275"/>
                <a:gd name="connsiteX83" fmla="*/ 180975 w 4391025"/>
                <a:gd name="connsiteY83" fmla="*/ 3175 h 1438275"/>
                <a:gd name="connsiteX84" fmla="*/ 0 w 4391025"/>
                <a:gd name="connsiteY84" fmla="*/ 0 h 1438275"/>
                <a:gd name="connsiteX0" fmla="*/ 4391025 w 4391025"/>
                <a:gd name="connsiteY0" fmla="*/ 1438275 h 1438275"/>
                <a:gd name="connsiteX1" fmla="*/ 4073525 w 4391025"/>
                <a:gd name="connsiteY1" fmla="*/ 1438275 h 1438275"/>
                <a:gd name="connsiteX2" fmla="*/ 4073525 w 4391025"/>
                <a:gd name="connsiteY2" fmla="*/ 1374775 h 1438275"/>
                <a:gd name="connsiteX3" fmla="*/ 4060825 w 4391025"/>
                <a:gd name="connsiteY3" fmla="*/ 1374775 h 1438275"/>
                <a:gd name="connsiteX4" fmla="*/ 4060825 w 4391025"/>
                <a:gd name="connsiteY4" fmla="*/ 1330325 h 1438275"/>
                <a:gd name="connsiteX5" fmla="*/ 4032250 w 4391025"/>
                <a:gd name="connsiteY5" fmla="*/ 1330325 h 1438275"/>
                <a:gd name="connsiteX6" fmla="*/ 4032250 w 4391025"/>
                <a:gd name="connsiteY6" fmla="*/ 1266825 h 1438275"/>
                <a:gd name="connsiteX7" fmla="*/ 3683000 w 4391025"/>
                <a:gd name="connsiteY7" fmla="*/ 1266825 h 1438275"/>
                <a:gd name="connsiteX8" fmla="*/ 3683000 w 4391025"/>
                <a:gd name="connsiteY8" fmla="*/ 1216025 h 1438275"/>
                <a:gd name="connsiteX9" fmla="*/ 3302000 w 4391025"/>
                <a:gd name="connsiteY9" fmla="*/ 1216025 h 1438275"/>
                <a:gd name="connsiteX10" fmla="*/ 3302000 w 4391025"/>
                <a:gd name="connsiteY10" fmla="*/ 1181100 h 1438275"/>
                <a:gd name="connsiteX11" fmla="*/ 3267075 w 4391025"/>
                <a:gd name="connsiteY11" fmla="*/ 1181100 h 1438275"/>
                <a:gd name="connsiteX12" fmla="*/ 3267075 w 4391025"/>
                <a:gd name="connsiteY12" fmla="*/ 1181100 h 1438275"/>
                <a:gd name="connsiteX13" fmla="*/ 3267075 w 4391025"/>
                <a:gd name="connsiteY13" fmla="*/ 1158875 h 1438275"/>
                <a:gd name="connsiteX14" fmla="*/ 3235325 w 4391025"/>
                <a:gd name="connsiteY14" fmla="*/ 1158875 h 1438275"/>
                <a:gd name="connsiteX15" fmla="*/ 3235325 w 4391025"/>
                <a:gd name="connsiteY15" fmla="*/ 1139825 h 1438275"/>
                <a:gd name="connsiteX16" fmla="*/ 3209925 w 4391025"/>
                <a:gd name="connsiteY16" fmla="*/ 1139825 h 1438275"/>
                <a:gd name="connsiteX17" fmla="*/ 3209925 w 4391025"/>
                <a:gd name="connsiteY17" fmla="*/ 1108075 h 1438275"/>
                <a:gd name="connsiteX18" fmla="*/ 3136900 w 4391025"/>
                <a:gd name="connsiteY18" fmla="*/ 1108075 h 1438275"/>
                <a:gd name="connsiteX19" fmla="*/ 3136900 w 4391025"/>
                <a:gd name="connsiteY19" fmla="*/ 1079500 h 1438275"/>
                <a:gd name="connsiteX20" fmla="*/ 2860675 w 4391025"/>
                <a:gd name="connsiteY20" fmla="*/ 1079500 h 1438275"/>
                <a:gd name="connsiteX21" fmla="*/ 2860675 w 4391025"/>
                <a:gd name="connsiteY21" fmla="*/ 1047750 h 1438275"/>
                <a:gd name="connsiteX22" fmla="*/ 2825750 w 4391025"/>
                <a:gd name="connsiteY22" fmla="*/ 1047750 h 1438275"/>
                <a:gd name="connsiteX23" fmla="*/ 2825750 w 4391025"/>
                <a:gd name="connsiteY23" fmla="*/ 1028700 h 1438275"/>
                <a:gd name="connsiteX24" fmla="*/ 2787650 w 4391025"/>
                <a:gd name="connsiteY24" fmla="*/ 1028700 h 1438275"/>
                <a:gd name="connsiteX25" fmla="*/ 2787650 w 4391025"/>
                <a:gd name="connsiteY25" fmla="*/ 1009650 h 1438275"/>
                <a:gd name="connsiteX26" fmla="*/ 2660650 w 4391025"/>
                <a:gd name="connsiteY26" fmla="*/ 1009650 h 1438275"/>
                <a:gd name="connsiteX27" fmla="*/ 2660650 w 4391025"/>
                <a:gd name="connsiteY27" fmla="*/ 974725 h 1438275"/>
                <a:gd name="connsiteX28" fmla="*/ 2646362 w 4391025"/>
                <a:gd name="connsiteY28" fmla="*/ 976312 h 1438275"/>
                <a:gd name="connsiteX29" fmla="*/ 2647950 w 4391025"/>
                <a:gd name="connsiteY29" fmla="*/ 949325 h 1438275"/>
                <a:gd name="connsiteX30" fmla="*/ 2603500 w 4391025"/>
                <a:gd name="connsiteY30" fmla="*/ 949325 h 1438275"/>
                <a:gd name="connsiteX31" fmla="*/ 2603500 w 4391025"/>
                <a:gd name="connsiteY31" fmla="*/ 917575 h 1438275"/>
                <a:gd name="connsiteX32" fmla="*/ 2549525 w 4391025"/>
                <a:gd name="connsiteY32" fmla="*/ 917575 h 1438275"/>
                <a:gd name="connsiteX33" fmla="*/ 2549525 w 4391025"/>
                <a:gd name="connsiteY33" fmla="*/ 892175 h 1438275"/>
                <a:gd name="connsiteX34" fmla="*/ 2473325 w 4391025"/>
                <a:gd name="connsiteY34" fmla="*/ 892175 h 1438275"/>
                <a:gd name="connsiteX35" fmla="*/ 2473325 w 4391025"/>
                <a:gd name="connsiteY35" fmla="*/ 850900 h 1438275"/>
                <a:gd name="connsiteX36" fmla="*/ 2381250 w 4391025"/>
                <a:gd name="connsiteY36" fmla="*/ 850900 h 1438275"/>
                <a:gd name="connsiteX37" fmla="*/ 2381250 w 4391025"/>
                <a:gd name="connsiteY37" fmla="*/ 815975 h 1438275"/>
                <a:gd name="connsiteX38" fmla="*/ 2352675 w 4391025"/>
                <a:gd name="connsiteY38" fmla="*/ 815975 h 1438275"/>
                <a:gd name="connsiteX39" fmla="*/ 2352675 w 4391025"/>
                <a:gd name="connsiteY39" fmla="*/ 784225 h 1438275"/>
                <a:gd name="connsiteX40" fmla="*/ 2336800 w 4391025"/>
                <a:gd name="connsiteY40" fmla="*/ 784225 h 1438275"/>
                <a:gd name="connsiteX41" fmla="*/ 2336800 w 4391025"/>
                <a:gd name="connsiteY41" fmla="*/ 755650 h 1438275"/>
                <a:gd name="connsiteX42" fmla="*/ 2222500 w 4391025"/>
                <a:gd name="connsiteY42" fmla="*/ 755650 h 1438275"/>
                <a:gd name="connsiteX43" fmla="*/ 2222500 w 4391025"/>
                <a:gd name="connsiteY43" fmla="*/ 730250 h 1438275"/>
                <a:gd name="connsiteX44" fmla="*/ 2200275 w 4391025"/>
                <a:gd name="connsiteY44" fmla="*/ 730250 h 1438275"/>
                <a:gd name="connsiteX45" fmla="*/ 2200275 w 4391025"/>
                <a:gd name="connsiteY45" fmla="*/ 701675 h 1438275"/>
                <a:gd name="connsiteX46" fmla="*/ 2016125 w 4391025"/>
                <a:gd name="connsiteY46" fmla="*/ 701675 h 1438275"/>
                <a:gd name="connsiteX47" fmla="*/ 2016125 w 4391025"/>
                <a:gd name="connsiteY47" fmla="*/ 657225 h 1438275"/>
                <a:gd name="connsiteX48" fmla="*/ 1924050 w 4391025"/>
                <a:gd name="connsiteY48" fmla="*/ 657225 h 1438275"/>
                <a:gd name="connsiteX49" fmla="*/ 1924050 w 4391025"/>
                <a:gd name="connsiteY49" fmla="*/ 641350 h 1438275"/>
                <a:gd name="connsiteX50" fmla="*/ 1762125 w 4391025"/>
                <a:gd name="connsiteY50" fmla="*/ 641350 h 1438275"/>
                <a:gd name="connsiteX51" fmla="*/ 1762125 w 4391025"/>
                <a:gd name="connsiteY51" fmla="*/ 581025 h 1438275"/>
                <a:gd name="connsiteX52" fmla="*/ 1673225 w 4391025"/>
                <a:gd name="connsiteY52" fmla="*/ 581025 h 1438275"/>
                <a:gd name="connsiteX53" fmla="*/ 1673225 w 4391025"/>
                <a:gd name="connsiteY53" fmla="*/ 536575 h 1438275"/>
                <a:gd name="connsiteX54" fmla="*/ 1625600 w 4391025"/>
                <a:gd name="connsiteY54" fmla="*/ 536575 h 1438275"/>
                <a:gd name="connsiteX55" fmla="*/ 1625600 w 4391025"/>
                <a:gd name="connsiteY55" fmla="*/ 492125 h 1438275"/>
                <a:gd name="connsiteX56" fmla="*/ 1431925 w 4391025"/>
                <a:gd name="connsiteY56" fmla="*/ 492125 h 1438275"/>
                <a:gd name="connsiteX57" fmla="*/ 1431925 w 4391025"/>
                <a:gd name="connsiteY57" fmla="*/ 438150 h 1438275"/>
                <a:gd name="connsiteX58" fmla="*/ 1241425 w 4391025"/>
                <a:gd name="connsiteY58" fmla="*/ 438150 h 1438275"/>
                <a:gd name="connsiteX59" fmla="*/ 1241425 w 4391025"/>
                <a:gd name="connsiteY59" fmla="*/ 438150 h 1438275"/>
                <a:gd name="connsiteX60" fmla="*/ 1241425 w 4391025"/>
                <a:gd name="connsiteY60" fmla="*/ 412750 h 1438275"/>
                <a:gd name="connsiteX61" fmla="*/ 1193800 w 4391025"/>
                <a:gd name="connsiteY61" fmla="*/ 412750 h 1438275"/>
                <a:gd name="connsiteX62" fmla="*/ 1196975 w 4391025"/>
                <a:gd name="connsiteY62" fmla="*/ 376238 h 1438275"/>
                <a:gd name="connsiteX63" fmla="*/ 1171575 w 4391025"/>
                <a:gd name="connsiteY63" fmla="*/ 377825 h 1438275"/>
                <a:gd name="connsiteX64" fmla="*/ 1171575 w 4391025"/>
                <a:gd name="connsiteY64" fmla="*/ 352425 h 1438275"/>
                <a:gd name="connsiteX65" fmla="*/ 1136650 w 4391025"/>
                <a:gd name="connsiteY65" fmla="*/ 352425 h 1438275"/>
                <a:gd name="connsiteX66" fmla="*/ 1136650 w 4391025"/>
                <a:gd name="connsiteY66" fmla="*/ 304800 h 1438275"/>
                <a:gd name="connsiteX67" fmla="*/ 892175 w 4391025"/>
                <a:gd name="connsiteY67" fmla="*/ 304800 h 1438275"/>
                <a:gd name="connsiteX68" fmla="*/ 892175 w 4391025"/>
                <a:gd name="connsiteY68" fmla="*/ 257175 h 1438275"/>
                <a:gd name="connsiteX69" fmla="*/ 781050 w 4391025"/>
                <a:gd name="connsiteY69" fmla="*/ 257175 h 1438275"/>
                <a:gd name="connsiteX70" fmla="*/ 781050 w 4391025"/>
                <a:gd name="connsiteY70" fmla="*/ 222250 h 1438275"/>
                <a:gd name="connsiteX71" fmla="*/ 708025 w 4391025"/>
                <a:gd name="connsiteY71" fmla="*/ 222250 h 1438275"/>
                <a:gd name="connsiteX72" fmla="*/ 708025 w 4391025"/>
                <a:gd name="connsiteY72" fmla="*/ 190500 h 1438275"/>
                <a:gd name="connsiteX73" fmla="*/ 552450 w 4391025"/>
                <a:gd name="connsiteY73" fmla="*/ 190500 h 1438275"/>
                <a:gd name="connsiteX74" fmla="*/ 552450 w 4391025"/>
                <a:gd name="connsiteY74" fmla="*/ 161925 h 1438275"/>
                <a:gd name="connsiteX75" fmla="*/ 495300 w 4391025"/>
                <a:gd name="connsiteY75" fmla="*/ 161925 h 1438275"/>
                <a:gd name="connsiteX76" fmla="*/ 454025 w 4391025"/>
                <a:gd name="connsiteY76" fmla="*/ 161925 h 1438275"/>
                <a:gd name="connsiteX77" fmla="*/ 449262 w 4391025"/>
                <a:gd name="connsiteY77" fmla="*/ 122238 h 1438275"/>
                <a:gd name="connsiteX78" fmla="*/ 309562 w 4391025"/>
                <a:gd name="connsiteY78" fmla="*/ 122238 h 1438275"/>
                <a:gd name="connsiteX79" fmla="*/ 306388 w 4391025"/>
                <a:gd name="connsiteY79" fmla="*/ 80962 h 1438275"/>
                <a:gd name="connsiteX80" fmla="*/ 244475 w 4391025"/>
                <a:gd name="connsiteY80" fmla="*/ 82550 h 1438275"/>
                <a:gd name="connsiteX81" fmla="*/ 241300 w 4391025"/>
                <a:gd name="connsiteY81" fmla="*/ 46038 h 1438275"/>
                <a:gd name="connsiteX82" fmla="*/ 179388 w 4391025"/>
                <a:gd name="connsiteY82" fmla="*/ 44450 h 1438275"/>
                <a:gd name="connsiteX83" fmla="*/ 180975 w 4391025"/>
                <a:gd name="connsiteY83" fmla="*/ 3175 h 1438275"/>
                <a:gd name="connsiteX84" fmla="*/ 0 w 4391025"/>
                <a:gd name="connsiteY84" fmla="*/ 0 h 1438275"/>
                <a:gd name="connsiteX0" fmla="*/ 4391025 w 4391025"/>
                <a:gd name="connsiteY0" fmla="*/ 1438275 h 1438275"/>
                <a:gd name="connsiteX1" fmla="*/ 4073525 w 4391025"/>
                <a:gd name="connsiteY1" fmla="*/ 1438275 h 1438275"/>
                <a:gd name="connsiteX2" fmla="*/ 4073525 w 4391025"/>
                <a:gd name="connsiteY2" fmla="*/ 1374775 h 1438275"/>
                <a:gd name="connsiteX3" fmla="*/ 4060825 w 4391025"/>
                <a:gd name="connsiteY3" fmla="*/ 1374775 h 1438275"/>
                <a:gd name="connsiteX4" fmla="*/ 4060825 w 4391025"/>
                <a:gd name="connsiteY4" fmla="*/ 1330325 h 1438275"/>
                <a:gd name="connsiteX5" fmla="*/ 4032250 w 4391025"/>
                <a:gd name="connsiteY5" fmla="*/ 1330325 h 1438275"/>
                <a:gd name="connsiteX6" fmla="*/ 4032250 w 4391025"/>
                <a:gd name="connsiteY6" fmla="*/ 1266825 h 1438275"/>
                <a:gd name="connsiteX7" fmla="*/ 3683000 w 4391025"/>
                <a:gd name="connsiteY7" fmla="*/ 1266825 h 1438275"/>
                <a:gd name="connsiteX8" fmla="*/ 3683000 w 4391025"/>
                <a:gd name="connsiteY8" fmla="*/ 1216025 h 1438275"/>
                <a:gd name="connsiteX9" fmla="*/ 3302000 w 4391025"/>
                <a:gd name="connsiteY9" fmla="*/ 1216025 h 1438275"/>
                <a:gd name="connsiteX10" fmla="*/ 3302000 w 4391025"/>
                <a:gd name="connsiteY10" fmla="*/ 1181100 h 1438275"/>
                <a:gd name="connsiteX11" fmla="*/ 3267075 w 4391025"/>
                <a:gd name="connsiteY11" fmla="*/ 1181100 h 1438275"/>
                <a:gd name="connsiteX12" fmla="*/ 3267075 w 4391025"/>
                <a:gd name="connsiteY12" fmla="*/ 1181100 h 1438275"/>
                <a:gd name="connsiteX13" fmla="*/ 3267075 w 4391025"/>
                <a:gd name="connsiteY13" fmla="*/ 1158875 h 1438275"/>
                <a:gd name="connsiteX14" fmla="*/ 3235325 w 4391025"/>
                <a:gd name="connsiteY14" fmla="*/ 1158875 h 1438275"/>
                <a:gd name="connsiteX15" fmla="*/ 3235325 w 4391025"/>
                <a:gd name="connsiteY15" fmla="*/ 1139825 h 1438275"/>
                <a:gd name="connsiteX16" fmla="*/ 3209925 w 4391025"/>
                <a:gd name="connsiteY16" fmla="*/ 1139825 h 1438275"/>
                <a:gd name="connsiteX17" fmla="*/ 3209925 w 4391025"/>
                <a:gd name="connsiteY17" fmla="*/ 1108075 h 1438275"/>
                <a:gd name="connsiteX18" fmla="*/ 3136900 w 4391025"/>
                <a:gd name="connsiteY18" fmla="*/ 1108075 h 1438275"/>
                <a:gd name="connsiteX19" fmla="*/ 3136900 w 4391025"/>
                <a:gd name="connsiteY19" fmla="*/ 1079500 h 1438275"/>
                <a:gd name="connsiteX20" fmla="*/ 2860675 w 4391025"/>
                <a:gd name="connsiteY20" fmla="*/ 1079500 h 1438275"/>
                <a:gd name="connsiteX21" fmla="*/ 2860675 w 4391025"/>
                <a:gd name="connsiteY21" fmla="*/ 1047750 h 1438275"/>
                <a:gd name="connsiteX22" fmla="*/ 2825750 w 4391025"/>
                <a:gd name="connsiteY22" fmla="*/ 1047750 h 1438275"/>
                <a:gd name="connsiteX23" fmla="*/ 2825750 w 4391025"/>
                <a:gd name="connsiteY23" fmla="*/ 1028700 h 1438275"/>
                <a:gd name="connsiteX24" fmla="*/ 2787650 w 4391025"/>
                <a:gd name="connsiteY24" fmla="*/ 1028700 h 1438275"/>
                <a:gd name="connsiteX25" fmla="*/ 2787650 w 4391025"/>
                <a:gd name="connsiteY25" fmla="*/ 1009650 h 1438275"/>
                <a:gd name="connsiteX26" fmla="*/ 2660650 w 4391025"/>
                <a:gd name="connsiteY26" fmla="*/ 1009650 h 1438275"/>
                <a:gd name="connsiteX27" fmla="*/ 2660650 w 4391025"/>
                <a:gd name="connsiteY27" fmla="*/ 974725 h 1438275"/>
                <a:gd name="connsiteX28" fmla="*/ 2649537 w 4391025"/>
                <a:gd name="connsiteY28" fmla="*/ 974725 h 1438275"/>
                <a:gd name="connsiteX29" fmla="*/ 2647950 w 4391025"/>
                <a:gd name="connsiteY29" fmla="*/ 949325 h 1438275"/>
                <a:gd name="connsiteX30" fmla="*/ 2603500 w 4391025"/>
                <a:gd name="connsiteY30" fmla="*/ 949325 h 1438275"/>
                <a:gd name="connsiteX31" fmla="*/ 2603500 w 4391025"/>
                <a:gd name="connsiteY31" fmla="*/ 917575 h 1438275"/>
                <a:gd name="connsiteX32" fmla="*/ 2549525 w 4391025"/>
                <a:gd name="connsiteY32" fmla="*/ 917575 h 1438275"/>
                <a:gd name="connsiteX33" fmla="*/ 2549525 w 4391025"/>
                <a:gd name="connsiteY33" fmla="*/ 892175 h 1438275"/>
                <a:gd name="connsiteX34" fmla="*/ 2473325 w 4391025"/>
                <a:gd name="connsiteY34" fmla="*/ 892175 h 1438275"/>
                <a:gd name="connsiteX35" fmla="*/ 2473325 w 4391025"/>
                <a:gd name="connsiteY35" fmla="*/ 850900 h 1438275"/>
                <a:gd name="connsiteX36" fmla="*/ 2381250 w 4391025"/>
                <a:gd name="connsiteY36" fmla="*/ 850900 h 1438275"/>
                <a:gd name="connsiteX37" fmla="*/ 2381250 w 4391025"/>
                <a:gd name="connsiteY37" fmla="*/ 815975 h 1438275"/>
                <a:gd name="connsiteX38" fmla="*/ 2352675 w 4391025"/>
                <a:gd name="connsiteY38" fmla="*/ 815975 h 1438275"/>
                <a:gd name="connsiteX39" fmla="*/ 2352675 w 4391025"/>
                <a:gd name="connsiteY39" fmla="*/ 784225 h 1438275"/>
                <a:gd name="connsiteX40" fmla="*/ 2336800 w 4391025"/>
                <a:gd name="connsiteY40" fmla="*/ 784225 h 1438275"/>
                <a:gd name="connsiteX41" fmla="*/ 2336800 w 4391025"/>
                <a:gd name="connsiteY41" fmla="*/ 755650 h 1438275"/>
                <a:gd name="connsiteX42" fmla="*/ 2222500 w 4391025"/>
                <a:gd name="connsiteY42" fmla="*/ 755650 h 1438275"/>
                <a:gd name="connsiteX43" fmla="*/ 2222500 w 4391025"/>
                <a:gd name="connsiteY43" fmla="*/ 730250 h 1438275"/>
                <a:gd name="connsiteX44" fmla="*/ 2200275 w 4391025"/>
                <a:gd name="connsiteY44" fmla="*/ 730250 h 1438275"/>
                <a:gd name="connsiteX45" fmla="*/ 2200275 w 4391025"/>
                <a:gd name="connsiteY45" fmla="*/ 701675 h 1438275"/>
                <a:gd name="connsiteX46" fmla="*/ 2016125 w 4391025"/>
                <a:gd name="connsiteY46" fmla="*/ 701675 h 1438275"/>
                <a:gd name="connsiteX47" fmla="*/ 2016125 w 4391025"/>
                <a:gd name="connsiteY47" fmla="*/ 657225 h 1438275"/>
                <a:gd name="connsiteX48" fmla="*/ 1924050 w 4391025"/>
                <a:gd name="connsiteY48" fmla="*/ 657225 h 1438275"/>
                <a:gd name="connsiteX49" fmla="*/ 1924050 w 4391025"/>
                <a:gd name="connsiteY49" fmla="*/ 641350 h 1438275"/>
                <a:gd name="connsiteX50" fmla="*/ 1762125 w 4391025"/>
                <a:gd name="connsiteY50" fmla="*/ 641350 h 1438275"/>
                <a:gd name="connsiteX51" fmla="*/ 1762125 w 4391025"/>
                <a:gd name="connsiteY51" fmla="*/ 581025 h 1438275"/>
                <a:gd name="connsiteX52" fmla="*/ 1673225 w 4391025"/>
                <a:gd name="connsiteY52" fmla="*/ 581025 h 1438275"/>
                <a:gd name="connsiteX53" fmla="*/ 1673225 w 4391025"/>
                <a:gd name="connsiteY53" fmla="*/ 536575 h 1438275"/>
                <a:gd name="connsiteX54" fmla="*/ 1625600 w 4391025"/>
                <a:gd name="connsiteY54" fmla="*/ 536575 h 1438275"/>
                <a:gd name="connsiteX55" fmla="*/ 1625600 w 4391025"/>
                <a:gd name="connsiteY55" fmla="*/ 492125 h 1438275"/>
                <a:gd name="connsiteX56" fmla="*/ 1431925 w 4391025"/>
                <a:gd name="connsiteY56" fmla="*/ 492125 h 1438275"/>
                <a:gd name="connsiteX57" fmla="*/ 1431925 w 4391025"/>
                <a:gd name="connsiteY57" fmla="*/ 438150 h 1438275"/>
                <a:gd name="connsiteX58" fmla="*/ 1241425 w 4391025"/>
                <a:gd name="connsiteY58" fmla="*/ 438150 h 1438275"/>
                <a:gd name="connsiteX59" fmla="*/ 1241425 w 4391025"/>
                <a:gd name="connsiteY59" fmla="*/ 438150 h 1438275"/>
                <a:gd name="connsiteX60" fmla="*/ 1241425 w 4391025"/>
                <a:gd name="connsiteY60" fmla="*/ 412750 h 1438275"/>
                <a:gd name="connsiteX61" fmla="*/ 1193800 w 4391025"/>
                <a:gd name="connsiteY61" fmla="*/ 412750 h 1438275"/>
                <a:gd name="connsiteX62" fmla="*/ 1196975 w 4391025"/>
                <a:gd name="connsiteY62" fmla="*/ 376238 h 1438275"/>
                <a:gd name="connsiteX63" fmla="*/ 1171575 w 4391025"/>
                <a:gd name="connsiteY63" fmla="*/ 377825 h 1438275"/>
                <a:gd name="connsiteX64" fmla="*/ 1171575 w 4391025"/>
                <a:gd name="connsiteY64" fmla="*/ 352425 h 1438275"/>
                <a:gd name="connsiteX65" fmla="*/ 1136650 w 4391025"/>
                <a:gd name="connsiteY65" fmla="*/ 352425 h 1438275"/>
                <a:gd name="connsiteX66" fmla="*/ 1136650 w 4391025"/>
                <a:gd name="connsiteY66" fmla="*/ 304800 h 1438275"/>
                <a:gd name="connsiteX67" fmla="*/ 892175 w 4391025"/>
                <a:gd name="connsiteY67" fmla="*/ 304800 h 1438275"/>
                <a:gd name="connsiteX68" fmla="*/ 892175 w 4391025"/>
                <a:gd name="connsiteY68" fmla="*/ 257175 h 1438275"/>
                <a:gd name="connsiteX69" fmla="*/ 781050 w 4391025"/>
                <a:gd name="connsiteY69" fmla="*/ 257175 h 1438275"/>
                <a:gd name="connsiteX70" fmla="*/ 781050 w 4391025"/>
                <a:gd name="connsiteY70" fmla="*/ 222250 h 1438275"/>
                <a:gd name="connsiteX71" fmla="*/ 708025 w 4391025"/>
                <a:gd name="connsiteY71" fmla="*/ 222250 h 1438275"/>
                <a:gd name="connsiteX72" fmla="*/ 708025 w 4391025"/>
                <a:gd name="connsiteY72" fmla="*/ 190500 h 1438275"/>
                <a:gd name="connsiteX73" fmla="*/ 552450 w 4391025"/>
                <a:gd name="connsiteY73" fmla="*/ 190500 h 1438275"/>
                <a:gd name="connsiteX74" fmla="*/ 552450 w 4391025"/>
                <a:gd name="connsiteY74" fmla="*/ 161925 h 1438275"/>
                <a:gd name="connsiteX75" fmla="*/ 495300 w 4391025"/>
                <a:gd name="connsiteY75" fmla="*/ 161925 h 1438275"/>
                <a:gd name="connsiteX76" fmla="*/ 454025 w 4391025"/>
                <a:gd name="connsiteY76" fmla="*/ 161925 h 1438275"/>
                <a:gd name="connsiteX77" fmla="*/ 449262 w 4391025"/>
                <a:gd name="connsiteY77" fmla="*/ 122238 h 1438275"/>
                <a:gd name="connsiteX78" fmla="*/ 309562 w 4391025"/>
                <a:gd name="connsiteY78" fmla="*/ 122238 h 1438275"/>
                <a:gd name="connsiteX79" fmla="*/ 306388 w 4391025"/>
                <a:gd name="connsiteY79" fmla="*/ 80962 h 1438275"/>
                <a:gd name="connsiteX80" fmla="*/ 244475 w 4391025"/>
                <a:gd name="connsiteY80" fmla="*/ 82550 h 1438275"/>
                <a:gd name="connsiteX81" fmla="*/ 241300 w 4391025"/>
                <a:gd name="connsiteY81" fmla="*/ 46038 h 1438275"/>
                <a:gd name="connsiteX82" fmla="*/ 179388 w 4391025"/>
                <a:gd name="connsiteY82" fmla="*/ 44450 h 1438275"/>
                <a:gd name="connsiteX83" fmla="*/ 180975 w 4391025"/>
                <a:gd name="connsiteY83" fmla="*/ 3175 h 1438275"/>
                <a:gd name="connsiteX84" fmla="*/ 0 w 4391025"/>
                <a:gd name="connsiteY84" fmla="*/ 0 h 1438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4391025" h="1438275">
                  <a:moveTo>
                    <a:pt x="4391025" y="1438275"/>
                  </a:moveTo>
                  <a:lnTo>
                    <a:pt x="4073525" y="1438275"/>
                  </a:lnTo>
                  <a:lnTo>
                    <a:pt x="4073525" y="1374775"/>
                  </a:lnTo>
                  <a:lnTo>
                    <a:pt x="4060825" y="1374775"/>
                  </a:lnTo>
                  <a:lnTo>
                    <a:pt x="4060825" y="1330325"/>
                  </a:lnTo>
                  <a:lnTo>
                    <a:pt x="4032250" y="1330325"/>
                  </a:lnTo>
                  <a:lnTo>
                    <a:pt x="4032250" y="1266825"/>
                  </a:lnTo>
                  <a:lnTo>
                    <a:pt x="3683000" y="1266825"/>
                  </a:lnTo>
                  <a:lnTo>
                    <a:pt x="3683000" y="1216025"/>
                  </a:lnTo>
                  <a:lnTo>
                    <a:pt x="3302000" y="1216025"/>
                  </a:lnTo>
                  <a:lnTo>
                    <a:pt x="3302000" y="1181100"/>
                  </a:lnTo>
                  <a:lnTo>
                    <a:pt x="3267075" y="1181100"/>
                  </a:lnTo>
                  <a:lnTo>
                    <a:pt x="3267075" y="1181100"/>
                  </a:lnTo>
                  <a:lnTo>
                    <a:pt x="3267075" y="1158875"/>
                  </a:lnTo>
                  <a:lnTo>
                    <a:pt x="3235325" y="1158875"/>
                  </a:lnTo>
                  <a:lnTo>
                    <a:pt x="3235325" y="1139825"/>
                  </a:lnTo>
                  <a:lnTo>
                    <a:pt x="3209925" y="1139825"/>
                  </a:lnTo>
                  <a:lnTo>
                    <a:pt x="3209925" y="1108075"/>
                  </a:lnTo>
                  <a:lnTo>
                    <a:pt x="3136900" y="1108075"/>
                  </a:lnTo>
                  <a:lnTo>
                    <a:pt x="3136900" y="1079500"/>
                  </a:lnTo>
                  <a:lnTo>
                    <a:pt x="2860675" y="1079500"/>
                  </a:lnTo>
                  <a:lnTo>
                    <a:pt x="2860675" y="1047750"/>
                  </a:lnTo>
                  <a:lnTo>
                    <a:pt x="2825750" y="1047750"/>
                  </a:lnTo>
                  <a:lnTo>
                    <a:pt x="2825750" y="1028700"/>
                  </a:lnTo>
                  <a:lnTo>
                    <a:pt x="2787650" y="1028700"/>
                  </a:lnTo>
                  <a:lnTo>
                    <a:pt x="2787650" y="1009650"/>
                  </a:lnTo>
                  <a:lnTo>
                    <a:pt x="2660650" y="1009650"/>
                  </a:lnTo>
                  <a:lnTo>
                    <a:pt x="2660650" y="974725"/>
                  </a:lnTo>
                  <a:lnTo>
                    <a:pt x="2649537" y="974725"/>
                  </a:lnTo>
                  <a:cubicBezTo>
                    <a:pt x="2650066" y="965729"/>
                    <a:pt x="2647421" y="958321"/>
                    <a:pt x="2647950" y="949325"/>
                  </a:cubicBezTo>
                  <a:lnTo>
                    <a:pt x="2603500" y="949325"/>
                  </a:lnTo>
                  <a:lnTo>
                    <a:pt x="2603500" y="917575"/>
                  </a:lnTo>
                  <a:lnTo>
                    <a:pt x="2549525" y="917575"/>
                  </a:lnTo>
                  <a:lnTo>
                    <a:pt x="2549525" y="892175"/>
                  </a:lnTo>
                  <a:lnTo>
                    <a:pt x="2473325" y="892175"/>
                  </a:lnTo>
                  <a:lnTo>
                    <a:pt x="2473325" y="850900"/>
                  </a:lnTo>
                  <a:lnTo>
                    <a:pt x="2381250" y="850900"/>
                  </a:lnTo>
                  <a:lnTo>
                    <a:pt x="2381250" y="815975"/>
                  </a:lnTo>
                  <a:lnTo>
                    <a:pt x="2352675" y="815975"/>
                  </a:lnTo>
                  <a:lnTo>
                    <a:pt x="2352675" y="784225"/>
                  </a:lnTo>
                  <a:lnTo>
                    <a:pt x="2336800" y="784225"/>
                  </a:lnTo>
                  <a:lnTo>
                    <a:pt x="2336800" y="755650"/>
                  </a:lnTo>
                  <a:lnTo>
                    <a:pt x="2222500" y="755650"/>
                  </a:lnTo>
                  <a:lnTo>
                    <a:pt x="2222500" y="730250"/>
                  </a:lnTo>
                  <a:lnTo>
                    <a:pt x="2200275" y="730250"/>
                  </a:lnTo>
                  <a:lnTo>
                    <a:pt x="2200275" y="701675"/>
                  </a:lnTo>
                  <a:lnTo>
                    <a:pt x="2016125" y="701675"/>
                  </a:lnTo>
                  <a:lnTo>
                    <a:pt x="2016125" y="657225"/>
                  </a:lnTo>
                  <a:lnTo>
                    <a:pt x="1924050" y="657225"/>
                  </a:lnTo>
                  <a:lnTo>
                    <a:pt x="1924050" y="641350"/>
                  </a:lnTo>
                  <a:lnTo>
                    <a:pt x="1762125" y="641350"/>
                  </a:lnTo>
                  <a:lnTo>
                    <a:pt x="1762125" y="581025"/>
                  </a:lnTo>
                  <a:lnTo>
                    <a:pt x="1673225" y="581025"/>
                  </a:lnTo>
                  <a:lnTo>
                    <a:pt x="1673225" y="536575"/>
                  </a:lnTo>
                  <a:lnTo>
                    <a:pt x="1625600" y="536575"/>
                  </a:lnTo>
                  <a:lnTo>
                    <a:pt x="1625600" y="492125"/>
                  </a:lnTo>
                  <a:lnTo>
                    <a:pt x="1431925" y="492125"/>
                  </a:lnTo>
                  <a:lnTo>
                    <a:pt x="1431925" y="438150"/>
                  </a:lnTo>
                  <a:lnTo>
                    <a:pt x="1241425" y="438150"/>
                  </a:lnTo>
                  <a:lnTo>
                    <a:pt x="1241425" y="438150"/>
                  </a:lnTo>
                  <a:lnTo>
                    <a:pt x="1241425" y="412750"/>
                  </a:lnTo>
                  <a:lnTo>
                    <a:pt x="1193800" y="412750"/>
                  </a:lnTo>
                  <a:lnTo>
                    <a:pt x="1196975" y="376238"/>
                  </a:lnTo>
                  <a:lnTo>
                    <a:pt x="1171575" y="377825"/>
                  </a:lnTo>
                  <a:lnTo>
                    <a:pt x="1171575" y="352425"/>
                  </a:lnTo>
                  <a:lnTo>
                    <a:pt x="1136650" y="352425"/>
                  </a:lnTo>
                  <a:lnTo>
                    <a:pt x="1136650" y="304800"/>
                  </a:lnTo>
                  <a:lnTo>
                    <a:pt x="892175" y="304800"/>
                  </a:lnTo>
                  <a:lnTo>
                    <a:pt x="892175" y="257175"/>
                  </a:lnTo>
                  <a:lnTo>
                    <a:pt x="781050" y="257175"/>
                  </a:lnTo>
                  <a:lnTo>
                    <a:pt x="781050" y="222250"/>
                  </a:lnTo>
                  <a:lnTo>
                    <a:pt x="708025" y="222250"/>
                  </a:lnTo>
                  <a:lnTo>
                    <a:pt x="708025" y="190500"/>
                  </a:lnTo>
                  <a:lnTo>
                    <a:pt x="552450" y="190500"/>
                  </a:lnTo>
                  <a:lnTo>
                    <a:pt x="552450" y="161925"/>
                  </a:lnTo>
                  <a:lnTo>
                    <a:pt x="495300" y="161925"/>
                  </a:lnTo>
                  <a:lnTo>
                    <a:pt x="454025" y="161925"/>
                  </a:lnTo>
                  <a:lnTo>
                    <a:pt x="449262" y="122238"/>
                  </a:lnTo>
                  <a:lnTo>
                    <a:pt x="309562" y="122238"/>
                  </a:lnTo>
                  <a:lnTo>
                    <a:pt x="306388" y="80962"/>
                  </a:lnTo>
                  <a:lnTo>
                    <a:pt x="244475" y="82550"/>
                  </a:lnTo>
                  <a:lnTo>
                    <a:pt x="241300" y="46038"/>
                  </a:lnTo>
                  <a:lnTo>
                    <a:pt x="179388" y="44450"/>
                  </a:lnTo>
                  <a:lnTo>
                    <a:pt x="180975" y="3175"/>
                  </a:lnTo>
                  <a:cubicBezTo>
                    <a:pt x="98425" y="3175"/>
                    <a:pt x="82550" y="0"/>
                    <a:pt x="0" y="0"/>
                  </a:cubicBezTo>
                </a:path>
              </a:pathLst>
            </a:custGeom>
            <a:noFill/>
            <a:ln w="28575">
              <a:solidFill>
                <a:schemeClr val="accent4"/>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grpSp>
          <p:nvGrpSpPr>
            <p:cNvPr id="366" name="Group 365">
              <a:extLst>
                <a:ext uri="{FF2B5EF4-FFF2-40B4-BE49-F238E27FC236}">
                  <a16:creationId xmlns:a16="http://schemas.microsoft.com/office/drawing/2014/main" id="{DF15D84F-5F8C-5AB2-CCD6-31E17C077E03}"/>
                </a:ext>
              </a:extLst>
            </p:cNvPr>
            <p:cNvGrpSpPr/>
            <p:nvPr/>
          </p:nvGrpSpPr>
          <p:grpSpPr>
            <a:xfrm>
              <a:off x="10336853" y="3344022"/>
              <a:ext cx="112780" cy="112780"/>
              <a:chOff x="2194621" y="2452686"/>
              <a:chExt cx="112780" cy="112780"/>
            </a:xfrm>
          </p:grpSpPr>
          <p:cxnSp>
            <p:nvCxnSpPr>
              <p:cNvPr id="367" name="Straight Connector 366">
                <a:extLst>
                  <a:ext uri="{FF2B5EF4-FFF2-40B4-BE49-F238E27FC236}">
                    <a16:creationId xmlns:a16="http://schemas.microsoft.com/office/drawing/2014/main" id="{9142CB79-90FA-9205-EE51-85C8443F50E8}"/>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368" name="Straight Connector 367">
                <a:extLst>
                  <a:ext uri="{FF2B5EF4-FFF2-40B4-BE49-F238E27FC236}">
                    <a16:creationId xmlns:a16="http://schemas.microsoft.com/office/drawing/2014/main" id="{BA017E15-1A45-8444-AAB8-CC23CE82A565}"/>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69" name="Group 368">
              <a:extLst>
                <a:ext uri="{FF2B5EF4-FFF2-40B4-BE49-F238E27FC236}">
                  <a16:creationId xmlns:a16="http://schemas.microsoft.com/office/drawing/2014/main" id="{A6C285FE-BDA4-9E62-D125-1B93475DD029}"/>
                </a:ext>
              </a:extLst>
            </p:cNvPr>
            <p:cNvGrpSpPr/>
            <p:nvPr/>
          </p:nvGrpSpPr>
          <p:grpSpPr>
            <a:xfrm>
              <a:off x="10294606" y="3289485"/>
              <a:ext cx="112780" cy="112780"/>
              <a:chOff x="2194621" y="2452686"/>
              <a:chExt cx="112780" cy="112780"/>
            </a:xfrm>
          </p:grpSpPr>
          <p:cxnSp>
            <p:nvCxnSpPr>
              <p:cNvPr id="370" name="Straight Connector 369">
                <a:extLst>
                  <a:ext uri="{FF2B5EF4-FFF2-40B4-BE49-F238E27FC236}">
                    <a16:creationId xmlns:a16="http://schemas.microsoft.com/office/drawing/2014/main" id="{7B2BB691-129F-CE45-964B-202A96ECA4DF}"/>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371" name="Straight Connector 370">
                <a:extLst>
                  <a:ext uri="{FF2B5EF4-FFF2-40B4-BE49-F238E27FC236}">
                    <a16:creationId xmlns:a16="http://schemas.microsoft.com/office/drawing/2014/main" id="{7314DCEA-6169-B343-0ED6-4F816A4A1356}"/>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72" name="Group 371">
              <a:extLst>
                <a:ext uri="{FF2B5EF4-FFF2-40B4-BE49-F238E27FC236}">
                  <a16:creationId xmlns:a16="http://schemas.microsoft.com/office/drawing/2014/main" id="{C58649CC-F855-4127-FA77-3AB6F40D3BD8}"/>
                </a:ext>
              </a:extLst>
            </p:cNvPr>
            <p:cNvGrpSpPr/>
            <p:nvPr/>
          </p:nvGrpSpPr>
          <p:grpSpPr>
            <a:xfrm>
              <a:off x="10262965" y="3289485"/>
              <a:ext cx="112780" cy="112780"/>
              <a:chOff x="2194621" y="2452686"/>
              <a:chExt cx="112780" cy="112780"/>
            </a:xfrm>
          </p:grpSpPr>
          <p:cxnSp>
            <p:nvCxnSpPr>
              <p:cNvPr id="373" name="Straight Connector 372">
                <a:extLst>
                  <a:ext uri="{FF2B5EF4-FFF2-40B4-BE49-F238E27FC236}">
                    <a16:creationId xmlns:a16="http://schemas.microsoft.com/office/drawing/2014/main" id="{868FD813-7BAD-8F83-7250-2417513F9AE3}"/>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374" name="Straight Connector 373">
                <a:extLst>
                  <a:ext uri="{FF2B5EF4-FFF2-40B4-BE49-F238E27FC236}">
                    <a16:creationId xmlns:a16="http://schemas.microsoft.com/office/drawing/2014/main" id="{11618A4D-A01C-842A-7CAA-499A0D30E88A}"/>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75" name="Group 374">
              <a:extLst>
                <a:ext uri="{FF2B5EF4-FFF2-40B4-BE49-F238E27FC236}">
                  <a16:creationId xmlns:a16="http://schemas.microsoft.com/office/drawing/2014/main" id="{0A1BB629-36BC-464C-2437-60A2142C0B0A}"/>
                </a:ext>
              </a:extLst>
            </p:cNvPr>
            <p:cNvGrpSpPr/>
            <p:nvPr/>
          </p:nvGrpSpPr>
          <p:grpSpPr>
            <a:xfrm>
              <a:off x="10228750" y="3289485"/>
              <a:ext cx="112780" cy="112780"/>
              <a:chOff x="2194621" y="2452686"/>
              <a:chExt cx="112780" cy="112780"/>
            </a:xfrm>
          </p:grpSpPr>
          <p:cxnSp>
            <p:nvCxnSpPr>
              <p:cNvPr id="376" name="Straight Connector 375">
                <a:extLst>
                  <a:ext uri="{FF2B5EF4-FFF2-40B4-BE49-F238E27FC236}">
                    <a16:creationId xmlns:a16="http://schemas.microsoft.com/office/drawing/2014/main" id="{C8E5B343-6774-8F3D-A397-8BF821FF2228}"/>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377" name="Straight Connector 376">
                <a:extLst>
                  <a:ext uri="{FF2B5EF4-FFF2-40B4-BE49-F238E27FC236}">
                    <a16:creationId xmlns:a16="http://schemas.microsoft.com/office/drawing/2014/main" id="{C4E9E972-6CC8-A3A0-FBF4-EFACAD74C22C}"/>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78" name="Group 377">
              <a:extLst>
                <a:ext uri="{FF2B5EF4-FFF2-40B4-BE49-F238E27FC236}">
                  <a16:creationId xmlns:a16="http://schemas.microsoft.com/office/drawing/2014/main" id="{E47C5B99-1749-0A06-79FD-5CF66492E4B9}"/>
                </a:ext>
              </a:extLst>
            </p:cNvPr>
            <p:cNvGrpSpPr/>
            <p:nvPr/>
          </p:nvGrpSpPr>
          <p:grpSpPr>
            <a:xfrm>
              <a:off x="10187749" y="3289485"/>
              <a:ext cx="112780" cy="112780"/>
              <a:chOff x="2194621" y="2452686"/>
              <a:chExt cx="112780" cy="112780"/>
            </a:xfrm>
          </p:grpSpPr>
          <p:cxnSp>
            <p:nvCxnSpPr>
              <p:cNvPr id="379" name="Straight Connector 378">
                <a:extLst>
                  <a:ext uri="{FF2B5EF4-FFF2-40B4-BE49-F238E27FC236}">
                    <a16:creationId xmlns:a16="http://schemas.microsoft.com/office/drawing/2014/main" id="{591AAA8C-E995-5879-6F3F-EB3AD8737D14}"/>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380" name="Straight Connector 379">
                <a:extLst>
                  <a:ext uri="{FF2B5EF4-FFF2-40B4-BE49-F238E27FC236}">
                    <a16:creationId xmlns:a16="http://schemas.microsoft.com/office/drawing/2014/main" id="{141A90E4-7C4A-4522-EDC8-FA5E82BCBAA5}"/>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81" name="Group 380">
              <a:extLst>
                <a:ext uri="{FF2B5EF4-FFF2-40B4-BE49-F238E27FC236}">
                  <a16:creationId xmlns:a16="http://schemas.microsoft.com/office/drawing/2014/main" id="{194405B6-A509-2D22-23F9-06C0FFEC3409}"/>
                </a:ext>
              </a:extLst>
            </p:cNvPr>
            <p:cNvGrpSpPr/>
            <p:nvPr/>
          </p:nvGrpSpPr>
          <p:grpSpPr>
            <a:xfrm>
              <a:off x="10152524" y="3289485"/>
              <a:ext cx="112780" cy="112780"/>
              <a:chOff x="2194621" y="2452686"/>
              <a:chExt cx="112780" cy="112780"/>
            </a:xfrm>
          </p:grpSpPr>
          <p:cxnSp>
            <p:nvCxnSpPr>
              <p:cNvPr id="382" name="Straight Connector 381">
                <a:extLst>
                  <a:ext uri="{FF2B5EF4-FFF2-40B4-BE49-F238E27FC236}">
                    <a16:creationId xmlns:a16="http://schemas.microsoft.com/office/drawing/2014/main" id="{BCE8BE40-E2C4-12BE-FAA6-A30A76A4C783}"/>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383" name="Straight Connector 382">
                <a:extLst>
                  <a:ext uri="{FF2B5EF4-FFF2-40B4-BE49-F238E27FC236}">
                    <a16:creationId xmlns:a16="http://schemas.microsoft.com/office/drawing/2014/main" id="{412C5BB6-5E3D-C315-C688-F377EA36F892}"/>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84" name="Group 383">
              <a:extLst>
                <a:ext uri="{FF2B5EF4-FFF2-40B4-BE49-F238E27FC236}">
                  <a16:creationId xmlns:a16="http://schemas.microsoft.com/office/drawing/2014/main" id="{C6033B66-995D-43E1-36C5-1009689AF008}"/>
                </a:ext>
              </a:extLst>
            </p:cNvPr>
            <p:cNvGrpSpPr/>
            <p:nvPr/>
          </p:nvGrpSpPr>
          <p:grpSpPr>
            <a:xfrm>
              <a:off x="10087328" y="3289485"/>
              <a:ext cx="112780" cy="112780"/>
              <a:chOff x="2194621" y="2452686"/>
              <a:chExt cx="112780" cy="112780"/>
            </a:xfrm>
          </p:grpSpPr>
          <p:cxnSp>
            <p:nvCxnSpPr>
              <p:cNvPr id="385" name="Straight Connector 384">
                <a:extLst>
                  <a:ext uri="{FF2B5EF4-FFF2-40B4-BE49-F238E27FC236}">
                    <a16:creationId xmlns:a16="http://schemas.microsoft.com/office/drawing/2014/main" id="{68B8929B-23C6-00D2-7056-C4225E5154CD}"/>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386" name="Straight Connector 385">
                <a:extLst>
                  <a:ext uri="{FF2B5EF4-FFF2-40B4-BE49-F238E27FC236}">
                    <a16:creationId xmlns:a16="http://schemas.microsoft.com/office/drawing/2014/main" id="{A6C2DC20-9A3E-8EFD-37D4-685832139541}"/>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87" name="Group 386">
              <a:extLst>
                <a:ext uri="{FF2B5EF4-FFF2-40B4-BE49-F238E27FC236}">
                  <a16:creationId xmlns:a16="http://schemas.microsoft.com/office/drawing/2014/main" id="{DEE3CB75-108B-1917-2F60-10D76DE1CEEE}"/>
                </a:ext>
              </a:extLst>
            </p:cNvPr>
            <p:cNvGrpSpPr/>
            <p:nvPr/>
          </p:nvGrpSpPr>
          <p:grpSpPr>
            <a:xfrm>
              <a:off x="10041728" y="3289485"/>
              <a:ext cx="112780" cy="112780"/>
              <a:chOff x="2194621" y="2452686"/>
              <a:chExt cx="112780" cy="112780"/>
            </a:xfrm>
          </p:grpSpPr>
          <p:cxnSp>
            <p:nvCxnSpPr>
              <p:cNvPr id="388" name="Straight Connector 387">
                <a:extLst>
                  <a:ext uri="{FF2B5EF4-FFF2-40B4-BE49-F238E27FC236}">
                    <a16:creationId xmlns:a16="http://schemas.microsoft.com/office/drawing/2014/main" id="{97550A0C-9A43-9CCF-AFA2-6B90A73D97A3}"/>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389" name="Straight Connector 388">
                <a:extLst>
                  <a:ext uri="{FF2B5EF4-FFF2-40B4-BE49-F238E27FC236}">
                    <a16:creationId xmlns:a16="http://schemas.microsoft.com/office/drawing/2014/main" id="{15344CE7-4CF7-5372-1242-1592C7FFE5BE}"/>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90" name="Group 389">
              <a:extLst>
                <a:ext uri="{FF2B5EF4-FFF2-40B4-BE49-F238E27FC236}">
                  <a16:creationId xmlns:a16="http://schemas.microsoft.com/office/drawing/2014/main" id="{D7595A65-C812-6C02-CEE0-F38C181C072B}"/>
                </a:ext>
              </a:extLst>
            </p:cNvPr>
            <p:cNvGrpSpPr/>
            <p:nvPr/>
          </p:nvGrpSpPr>
          <p:grpSpPr>
            <a:xfrm>
              <a:off x="9960369" y="3289485"/>
              <a:ext cx="112780" cy="112780"/>
              <a:chOff x="2194621" y="2452686"/>
              <a:chExt cx="112780" cy="112780"/>
            </a:xfrm>
          </p:grpSpPr>
          <p:cxnSp>
            <p:nvCxnSpPr>
              <p:cNvPr id="391" name="Straight Connector 390">
                <a:extLst>
                  <a:ext uri="{FF2B5EF4-FFF2-40B4-BE49-F238E27FC236}">
                    <a16:creationId xmlns:a16="http://schemas.microsoft.com/office/drawing/2014/main" id="{56FD2948-27EB-C940-A52B-2BA746F998D8}"/>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392" name="Straight Connector 391">
                <a:extLst>
                  <a:ext uri="{FF2B5EF4-FFF2-40B4-BE49-F238E27FC236}">
                    <a16:creationId xmlns:a16="http://schemas.microsoft.com/office/drawing/2014/main" id="{2A287D25-0BA2-3DC6-7792-A815E2CCF044}"/>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93" name="Group 392">
              <a:extLst>
                <a:ext uri="{FF2B5EF4-FFF2-40B4-BE49-F238E27FC236}">
                  <a16:creationId xmlns:a16="http://schemas.microsoft.com/office/drawing/2014/main" id="{DCD39B62-7DBB-9B76-F508-8F3A0F8F985D}"/>
                </a:ext>
              </a:extLst>
            </p:cNvPr>
            <p:cNvGrpSpPr/>
            <p:nvPr/>
          </p:nvGrpSpPr>
          <p:grpSpPr>
            <a:xfrm>
              <a:off x="10489830" y="3336031"/>
              <a:ext cx="112780" cy="112780"/>
              <a:chOff x="2194621" y="2452686"/>
              <a:chExt cx="112780" cy="112780"/>
            </a:xfrm>
          </p:grpSpPr>
          <p:cxnSp>
            <p:nvCxnSpPr>
              <p:cNvPr id="394" name="Straight Connector 393">
                <a:extLst>
                  <a:ext uri="{FF2B5EF4-FFF2-40B4-BE49-F238E27FC236}">
                    <a16:creationId xmlns:a16="http://schemas.microsoft.com/office/drawing/2014/main" id="{A8B18EB5-8F04-948E-4C7C-FBF6C81659DE}"/>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395" name="Straight Connector 394">
                <a:extLst>
                  <a:ext uri="{FF2B5EF4-FFF2-40B4-BE49-F238E27FC236}">
                    <a16:creationId xmlns:a16="http://schemas.microsoft.com/office/drawing/2014/main" id="{23498F7F-F5BF-A058-776C-E412200BF12A}"/>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96" name="Group 395">
              <a:extLst>
                <a:ext uri="{FF2B5EF4-FFF2-40B4-BE49-F238E27FC236}">
                  <a16:creationId xmlns:a16="http://schemas.microsoft.com/office/drawing/2014/main" id="{9986E2D6-AD8F-AAED-A478-CAA367D5DF4E}"/>
                </a:ext>
              </a:extLst>
            </p:cNvPr>
            <p:cNvGrpSpPr/>
            <p:nvPr/>
          </p:nvGrpSpPr>
          <p:grpSpPr>
            <a:xfrm>
              <a:off x="10523082" y="3336031"/>
              <a:ext cx="112780" cy="112780"/>
              <a:chOff x="2194621" y="2452686"/>
              <a:chExt cx="112780" cy="112780"/>
            </a:xfrm>
          </p:grpSpPr>
          <p:cxnSp>
            <p:nvCxnSpPr>
              <p:cNvPr id="397" name="Straight Connector 396">
                <a:extLst>
                  <a:ext uri="{FF2B5EF4-FFF2-40B4-BE49-F238E27FC236}">
                    <a16:creationId xmlns:a16="http://schemas.microsoft.com/office/drawing/2014/main" id="{FE508919-8AF0-D7D5-3F8D-315E018F618E}"/>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398" name="Straight Connector 397">
                <a:extLst>
                  <a:ext uri="{FF2B5EF4-FFF2-40B4-BE49-F238E27FC236}">
                    <a16:creationId xmlns:a16="http://schemas.microsoft.com/office/drawing/2014/main" id="{1CC7F1D7-DA7B-5EA2-5BE1-3EC315269D48}"/>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99" name="Group 398">
              <a:extLst>
                <a:ext uri="{FF2B5EF4-FFF2-40B4-BE49-F238E27FC236}">
                  <a16:creationId xmlns:a16="http://schemas.microsoft.com/office/drawing/2014/main" id="{9DB4BECC-89D4-B18E-7FC6-FF95A9FFAF79}"/>
                </a:ext>
              </a:extLst>
            </p:cNvPr>
            <p:cNvGrpSpPr/>
            <p:nvPr/>
          </p:nvGrpSpPr>
          <p:grpSpPr>
            <a:xfrm>
              <a:off x="10558683" y="3336031"/>
              <a:ext cx="112780" cy="112780"/>
              <a:chOff x="2194621" y="2452686"/>
              <a:chExt cx="112780" cy="112780"/>
            </a:xfrm>
          </p:grpSpPr>
          <p:cxnSp>
            <p:nvCxnSpPr>
              <p:cNvPr id="400" name="Straight Connector 399">
                <a:extLst>
                  <a:ext uri="{FF2B5EF4-FFF2-40B4-BE49-F238E27FC236}">
                    <a16:creationId xmlns:a16="http://schemas.microsoft.com/office/drawing/2014/main" id="{668DCB95-F639-F559-A5D3-6981BD5461D8}"/>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401" name="Straight Connector 400">
                <a:extLst>
                  <a:ext uri="{FF2B5EF4-FFF2-40B4-BE49-F238E27FC236}">
                    <a16:creationId xmlns:a16="http://schemas.microsoft.com/office/drawing/2014/main" id="{F58F020D-FFAB-D500-14A0-3AE7E8ADCC1B}"/>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402" name="Group 401">
              <a:extLst>
                <a:ext uri="{FF2B5EF4-FFF2-40B4-BE49-F238E27FC236}">
                  <a16:creationId xmlns:a16="http://schemas.microsoft.com/office/drawing/2014/main" id="{6DCAB3B1-F96E-30B6-BC76-EBCC78D1B52C}"/>
                </a:ext>
              </a:extLst>
            </p:cNvPr>
            <p:cNvGrpSpPr/>
            <p:nvPr/>
          </p:nvGrpSpPr>
          <p:grpSpPr>
            <a:xfrm>
              <a:off x="10599793" y="3336031"/>
              <a:ext cx="112780" cy="112780"/>
              <a:chOff x="2194621" y="2452686"/>
              <a:chExt cx="112780" cy="112780"/>
            </a:xfrm>
          </p:grpSpPr>
          <p:cxnSp>
            <p:nvCxnSpPr>
              <p:cNvPr id="403" name="Straight Connector 402">
                <a:extLst>
                  <a:ext uri="{FF2B5EF4-FFF2-40B4-BE49-F238E27FC236}">
                    <a16:creationId xmlns:a16="http://schemas.microsoft.com/office/drawing/2014/main" id="{015E9ECD-0532-D655-3172-4A9FE5CBF584}"/>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404" name="Straight Connector 403">
                <a:extLst>
                  <a:ext uri="{FF2B5EF4-FFF2-40B4-BE49-F238E27FC236}">
                    <a16:creationId xmlns:a16="http://schemas.microsoft.com/office/drawing/2014/main" id="{2EF2643C-32F2-0A22-7A56-FCF4DC859524}"/>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405" name="Group 404">
              <a:extLst>
                <a:ext uri="{FF2B5EF4-FFF2-40B4-BE49-F238E27FC236}">
                  <a16:creationId xmlns:a16="http://schemas.microsoft.com/office/drawing/2014/main" id="{D36571C8-3793-69FA-9844-B7CA8C2BEF4E}"/>
                </a:ext>
              </a:extLst>
            </p:cNvPr>
            <p:cNvGrpSpPr/>
            <p:nvPr/>
          </p:nvGrpSpPr>
          <p:grpSpPr>
            <a:xfrm>
              <a:off x="10722736" y="3515291"/>
              <a:ext cx="112780" cy="112780"/>
              <a:chOff x="2194621" y="2452686"/>
              <a:chExt cx="112780" cy="112780"/>
            </a:xfrm>
          </p:grpSpPr>
          <p:cxnSp>
            <p:nvCxnSpPr>
              <p:cNvPr id="406" name="Straight Connector 405">
                <a:extLst>
                  <a:ext uri="{FF2B5EF4-FFF2-40B4-BE49-F238E27FC236}">
                    <a16:creationId xmlns:a16="http://schemas.microsoft.com/office/drawing/2014/main" id="{4451F06C-1630-345C-7236-E93DC7ECF489}"/>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407" name="Straight Connector 406">
                <a:extLst>
                  <a:ext uri="{FF2B5EF4-FFF2-40B4-BE49-F238E27FC236}">
                    <a16:creationId xmlns:a16="http://schemas.microsoft.com/office/drawing/2014/main" id="{D01B165B-0F7D-CA0B-649A-87BC62422505}"/>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408" name="Group 407">
              <a:extLst>
                <a:ext uri="{FF2B5EF4-FFF2-40B4-BE49-F238E27FC236}">
                  <a16:creationId xmlns:a16="http://schemas.microsoft.com/office/drawing/2014/main" id="{F8D27635-9ABB-1B55-03FF-5505E3D3A7C2}"/>
                </a:ext>
              </a:extLst>
            </p:cNvPr>
            <p:cNvGrpSpPr/>
            <p:nvPr/>
          </p:nvGrpSpPr>
          <p:grpSpPr>
            <a:xfrm>
              <a:off x="10749747" y="3515291"/>
              <a:ext cx="112780" cy="112780"/>
              <a:chOff x="2194621" y="2452686"/>
              <a:chExt cx="112780" cy="112780"/>
            </a:xfrm>
          </p:grpSpPr>
          <p:cxnSp>
            <p:nvCxnSpPr>
              <p:cNvPr id="409" name="Straight Connector 408">
                <a:extLst>
                  <a:ext uri="{FF2B5EF4-FFF2-40B4-BE49-F238E27FC236}">
                    <a16:creationId xmlns:a16="http://schemas.microsoft.com/office/drawing/2014/main" id="{86C38820-DE68-56A9-2504-D9ECD18C4CFE}"/>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410" name="Straight Connector 409">
                <a:extLst>
                  <a:ext uri="{FF2B5EF4-FFF2-40B4-BE49-F238E27FC236}">
                    <a16:creationId xmlns:a16="http://schemas.microsoft.com/office/drawing/2014/main" id="{EACB51ED-191A-FF70-4707-6F173042A377}"/>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411" name="Group 410">
              <a:extLst>
                <a:ext uri="{FF2B5EF4-FFF2-40B4-BE49-F238E27FC236}">
                  <a16:creationId xmlns:a16="http://schemas.microsoft.com/office/drawing/2014/main" id="{F2CC9F02-090E-A2B5-E145-2B7A095CD9B5}"/>
                </a:ext>
              </a:extLst>
            </p:cNvPr>
            <p:cNvGrpSpPr/>
            <p:nvPr/>
          </p:nvGrpSpPr>
          <p:grpSpPr>
            <a:xfrm>
              <a:off x="10823831" y="3515291"/>
              <a:ext cx="112780" cy="112780"/>
              <a:chOff x="2194621" y="2452686"/>
              <a:chExt cx="112780" cy="112780"/>
            </a:xfrm>
          </p:grpSpPr>
          <p:cxnSp>
            <p:nvCxnSpPr>
              <p:cNvPr id="412" name="Straight Connector 411">
                <a:extLst>
                  <a:ext uri="{FF2B5EF4-FFF2-40B4-BE49-F238E27FC236}">
                    <a16:creationId xmlns:a16="http://schemas.microsoft.com/office/drawing/2014/main" id="{B2B0C39D-74C3-2D2B-9925-1E254977C5CB}"/>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413" name="Straight Connector 412">
                <a:extLst>
                  <a:ext uri="{FF2B5EF4-FFF2-40B4-BE49-F238E27FC236}">
                    <a16:creationId xmlns:a16="http://schemas.microsoft.com/office/drawing/2014/main" id="{91E9D28E-A5A7-0600-E9FF-1483C100ED8A}"/>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414" name="Group 413">
              <a:extLst>
                <a:ext uri="{FF2B5EF4-FFF2-40B4-BE49-F238E27FC236}">
                  <a16:creationId xmlns:a16="http://schemas.microsoft.com/office/drawing/2014/main" id="{E7B07686-C1E0-56DB-B8F1-A97768E81A11}"/>
                </a:ext>
              </a:extLst>
            </p:cNvPr>
            <p:cNvGrpSpPr/>
            <p:nvPr/>
          </p:nvGrpSpPr>
          <p:grpSpPr>
            <a:xfrm>
              <a:off x="10876503" y="3515291"/>
              <a:ext cx="112780" cy="112780"/>
              <a:chOff x="2194621" y="2452686"/>
              <a:chExt cx="112780" cy="112780"/>
            </a:xfrm>
          </p:grpSpPr>
          <p:cxnSp>
            <p:nvCxnSpPr>
              <p:cNvPr id="415" name="Straight Connector 414">
                <a:extLst>
                  <a:ext uri="{FF2B5EF4-FFF2-40B4-BE49-F238E27FC236}">
                    <a16:creationId xmlns:a16="http://schemas.microsoft.com/office/drawing/2014/main" id="{DABE66B6-A10A-4DEA-F32E-95143B31F6B8}"/>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416" name="Straight Connector 415">
                <a:extLst>
                  <a:ext uri="{FF2B5EF4-FFF2-40B4-BE49-F238E27FC236}">
                    <a16:creationId xmlns:a16="http://schemas.microsoft.com/office/drawing/2014/main" id="{5FA52A59-5451-5E34-F145-E0EC4D031CD1}"/>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417" name="Group 416">
              <a:extLst>
                <a:ext uri="{FF2B5EF4-FFF2-40B4-BE49-F238E27FC236}">
                  <a16:creationId xmlns:a16="http://schemas.microsoft.com/office/drawing/2014/main" id="{1588D68B-58BD-B9B0-8140-069BA6229222}"/>
                </a:ext>
              </a:extLst>
            </p:cNvPr>
            <p:cNvGrpSpPr/>
            <p:nvPr/>
          </p:nvGrpSpPr>
          <p:grpSpPr>
            <a:xfrm>
              <a:off x="11020336" y="3515291"/>
              <a:ext cx="112780" cy="112780"/>
              <a:chOff x="2194621" y="2452686"/>
              <a:chExt cx="112780" cy="112780"/>
            </a:xfrm>
          </p:grpSpPr>
          <p:cxnSp>
            <p:nvCxnSpPr>
              <p:cNvPr id="418" name="Straight Connector 417">
                <a:extLst>
                  <a:ext uri="{FF2B5EF4-FFF2-40B4-BE49-F238E27FC236}">
                    <a16:creationId xmlns:a16="http://schemas.microsoft.com/office/drawing/2014/main" id="{043A8C41-F935-88B7-D368-8375B08A881A}"/>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419" name="Straight Connector 418">
                <a:extLst>
                  <a:ext uri="{FF2B5EF4-FFF2-40B4-BE49-F238E27FC236}">
                    <a16:creationId xmlns:a16="http://schemas.microsoft.com/office/drawing/2014/main" id="{B3C26F90-3B61-110A-CE89-51CDF522ECF9}"/>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420" name="Group 419">
              <a:extLst>
                <a:ext uri="{FF2B5EF4-FFF2-40B4-BE49-F238E27FC236}">
                  <a16:creationId xmlns:a16="http://schemas.microsoft.com/office/drawing/2014/main" id="{DA18E50D-7F61-E9FD-86ED-35F8E2EED0F3}"/>
                </a:ext>
              </a:extLst>
            </p:cNvPr>
            <p:cNvGrpSpPr/>
            <p:nvPr/>
          </p:nvGrpSpPr>
          <p:grpSpPr>
            <a:xfrm>
              <a:off x="9831007" y="3207437"/>
              <a:ext cx="112780" cy="112780"/>
              <a:chOff x="2194621" y="2452686"/>
              <a:chExt cx="112780" cy="112780"/>
            </a:xfrm>
          </p:grpSpPr>
          <p:cxnSp>
            <p:nvCxnSpPr>
              <p:cNvPr id="421" name="Straight Connector 420">
                <a:extLst>
                  <a:ext uri="{FF2B5EF4-FFF2-40B4-BE49-F238E27FC236}">
                    <a16:creationId xmlns:a16="http://schemas.microsoft.com/office/drawing/2014/main" id="{D249BD87-3677-852B-5086-401EBAD6EDDB}"/>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422" name="Straight Connector 421">
                <a:extLst>
                  <a:ext uri="{FF2B5EF4-FFF2-40B4-BE49-F238E27FC236}">
                    <a16:creationId xmlns:a16="http://schemas.microsoft.com/office/drawing/2014/main" id="{FC829D73-D93A-43D9-2644-73282F5D3F6C}"/>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423" name="Group 422">
              <a:extLst>
                <a:ext uri="{FF2B5EF4-FFF2-40B4-BE49-F238E27FC236}">
                  <a16:creationId xmlns:a16="http://schemas.microsoft.com/office/drawing/2014/main" id="{9C221547-DE0E-CE81-8A5F-5E253F8E6DAF}"/>
                </a:ext>
              </a:extLst>
            </p:cNvPr>
            <p:cNvGrpSpPr/>
            <p:nvPr/>
          </p:nvGrpSpPr>
          <p:grpSpPr>
            <a:xfrm>
              <a:off x="9797505" y="3207437"/>
              <a:ext cx="112780" cy="112780"/>
              <a:chOff x="2194621" y="2452686"/>
              <a:chExt cx="112780" cy="112780"/>
            </a:xfrm>
          </p:grpSpPr>
          <p:cxnSp>
            <p:nvCxnSpPr>
              <p:cNvPr id="424" name="Straight Connector 423">
                <a:extLst>
                  <a:ext uri="{FF2B5EF4-FFF2-40B4-BE49-F238E27FC236}">
                    <a16:creationId xmlns:a16="http://schemas.microsoft.com/office/drawing/2014/main" id="{964495EA-7098-5DDF-5192-2809FFA58093}"/>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425" name="Straight Connector 424">
                <a:extLst>
                  <a:ext uri="{FF2B5EF4-FFF2-40B4-BE49-F238E27FC236}">
                    <a16:creationId xmlns:a16="http://schemas.microsoft.com/office/drawing/2014/main" id="{4A21BDC0-D6D3-3801-07EA-1C6FAAF3661F}"/>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426" name="Group 425">
              <a:extLst>
                <a:ext uri="{FF2B5EF4-FFF2-40B4-BE49-F238E27FC236}">
                  <a16:creationId xmlns:a16="http://schemas.microsoft.com/office/drawing/2014/main" id="{7B25FC70-83DA-948C-C7B9-03F8BFEC7FD9}"/>
                </a:ext>
              </a:extLst>
            </p:cNvPr>
            <p:cNvGrpSpPr/>
            <p:nvPr/>
          </p:nvGrpSpPr>
          <p:grpSpPr>
            <a:xfrm>
              <a:off x="9779995" y="3197013"/>
              <a:ext cx="112780" cy="112780"/>
              <a:chOff x="2194621" y="2452686"/>
              <a:chExt cx="112780" cy="112780"/>
            </a:xfrm>
          </p:grpSpPr>
          <p:cxnSp>
            <p:nvCxnSpPr>
              <p:cNvPr id="427" name="Straight Connector 426">
                <a:extLst>
                  <a:ext uri="{FF2B5EF4-FFF2-40B4-BE49-F238E27FC236}">
                    <a16:creationId xmlns:a16="http://schemas.microsoft.com/office/drawing/2014/main" id="{5C2EBA81-4854-EE2E-5217-400F73A8AB45}"/>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428" name="Straight Connector 427">
                <a:extLst>
                  <a:ext uri="{FF2B5EF4-FFF2-40B4-BE49-F238E27FC236}">
                    <a16:creationId xmlns:a16="http://schemas.microsoft.com/office/drawing/2014/main" id="{FE8B57D8-9880-C1A1-4C7E-9703E38BDE61}"/>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429" name="Group 428">
              <a:extLst>
                <a:ext uri="{FF2B5EF4-FFF2-40B4-BE49-F238E27FC236}">
                  <a16:creationId xmlns:a16="http://schemas.microsoft.com/office/drawing/2014/main" id="{887D4E06-0337-BAF5-2445-F3A18F9B599D}"/>
                </a:ext>
              </a:extLst>
            </p:cNvPr>
            <p:cNvGrpSpPr/>
            <p:nvPr/>
          </p:nvGrpSpPr>
          <p:grpSpPr>
            <a:xfrm>
              <a:off x="9751550" y="3148214"/>
              <a:ext cx="112780" cy="112780"/>
              <a:chOff x="2194621" y="2452686"/>
              <a:chExt cx="112780" cy="112780"/>
            </a:xfrm>
          </p:grpSpPr>
          <p:cxnSp>
            <p:nvCxnSpPr>
              <p:cNvPr id="430" name="Straight Connector 429">
                <a:extLst>
                  <a:ext uri="{FF2B5EF4-FFF2-40B4-BE49-F238E27FC236}">
                    <a16:creationId xmlns:a16="http://schemas.microsoft.com/office/drawing/2014/main" id="{4A872573-8325-0162-3B1A-1A7C01028DA3}"/>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431" name="Straight Connector 430">
                <a:extLst>
                  <a:ext uri="{FF2B5EF4-FFF2-40B4-BE49-F238E27FC236}">
                    <a16:creationId xmlns:a16="http://schemas.microsoft.com/office/drawing/2014/main" id="{56945A00-83E3-6367-F34D-A2D94E58F50B}"/>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432" name="Group 431">
              <a:extLst>
                <a:ext uri="{FF2B5EF4-FFF2-40B4-BE49-F238E27FC236}">
                  <a16:creationId xmlns:a16="http://schemas.microsoft.com/office/drawing/2014/main" id="{EE594590-2493-BC8C-D970-FA9EE6A3ACC0}"/>
                </a:ext>
              </a:extLst>
            </p:cNvPr>
            <p:cNvGrpSpPr/>
            <p:nvPr/>
          </p:nvGrpSpPr>
          <p:grpSpPr>
            <a:xfrm>
              <a:off x="9719131" y="3148214"/>
              <a:ext cx="112780" cy="112780"/>
              <a:chOff x="2194621" y="2452686"/>
              <a:chExt cx="112780" cy="112780"/>
            </a:xfrm>
          </p:grpSpPr>
          <p:cxnSp>
            <p:nvCxnSpPr>
              <p:cNvPr id="433" name="Straight Connector 432">
                <a:extLst>
                  <a:ext uri="{FF2B5EF4-FFF2-40B4-BE49-F238E27FC236}">
                    <a16:creationId xmlns:a16="http://schemas.microsoft.com/office/drawing/2014/main" id="{A1768539-7F69-5EC3-7E7F-53A751E69278}"/>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434" name="Straight Connector 433">
                <a:extLst>
                  <a:ext uri="{FF2B5EF4-FFF2-40B4-BE49-F238E27FC236}">
                    <a16:creationId xmlns:a16="http://schemas.microsoft.com/office/drawing/2014/main" id="{C80347E7-4677-B429-E3C9-AFA8FEA2FDF1}"/>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435" name="Group 434">
              <a:extLst>
                <a:ext uri="{FF2B5EF4-FFF2-40B4-BE49-F238E27FC236}">
                  <a16:creationId xmlns:a16="http://schemas.microsoft.com/office/drawing/2014/main" id="{243F8AEE-4B97-D1DA-72B1-1C3F52B1B697}"/>
                </a:ext>
              </a:extLst>
            </p:cNvPr>
            <p:cNvGrpSpPr/>
            <p:nvPr/>
          </p:nvGrpSpPr>
          <p:grpSpPr>
            <a:xfrm>
              <a:off x="8528989" y="2687728"/>
              <a:ext cx="112780" cy="112780"/>
              <a:chOff x="2194621" y="2452686"/>
              <a:chExt cx="112780" cy="112780"/>
            </a:xfrm>
          </p:grpSpPr>
          <p:cxnSp>
            <p:nvCxnSpPr>
              <p:cNvPr id="436" name="Straight Connector 435">
                <a:extLst>
                  <a:ext uri="{FF2B5EF4-FFF2-40B4-BE49-F238E27FC236}">
                    <a16:creationId xmlns:a16="http://schemas.microsoft.com/office/drawing/2014/main" id="{42E236D6-3474-A4F4-62FA-CAA7F51380EF}"/>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437" name="Straight Connector 436">
                <a:extLst>
                  <a:ext uri="{FF2B5EF4-FFF2-40B4-BE49-F238E27FC236}">
                    <a16:creationId xmlns:a16="http://schemas.microsoft.com/office/drawing/2014/main" id="{D023F4AF-F378-5C5D-9D55-CB427BF0171F}"/>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438" name="Group 437">
              <a:extLst>
                <a:ext uri="{FF2B5EF4-FFF2-40B4-BE49-F238E27FC236}">
                  <a16:creationId xmlns:a16="http://schemas.microsoft.com/office/drawing/2014/main" id="{F6C3A45C-A1B3-E7AB-2C94-B17BE41B36CE}"/>
                </a:ext>
              </a:extLst>
            </p:cNvPr>
            <p:cNvGrpSpPr/>
            <p:nvPr/>
          </p:nvGrpSpPr>
          <p:grpSpPr>
            <a:xfrm>
              <a:off x="8380629" y="2654899"/>
              <a:ext cx="112780" cy="112780"/>
              <a:chOff x="2194621" y="2452686"/>
              <a:chExt cx="112780" cy="112780"/>
            </a:xfrm>
          </p:grpSpPr>
          <p:cxnSp>
            <p:nvCxnSpPr>
              <p:cNvPr id="439" name="Straight Connector 438">
                <a:extLst>
                  <a:ext uri="{FF2B5EF4-FFF2-40B4-BE49-F238E27FC236}">
                    <a16:creationId xmlns:a16="http://schemas.microsoft.com/office/drawing/2014/main" id="{009D6EE9-7518-07DB-8D80-A95F69D36BA6}"/>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440" name="Straight Connector 439">
                <a:extLst>
                  <a:ext uri="{FF2B5EF4-FFF2-40B4-BE49-F238E27FC236}">
                    <a16:creationId xmlns:a16="http://schemas.microsoft.com/office/drawing/2014/main" id="{C04061DD-14BC-C4C5-ECE2-C21BCB45389D}"/>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441" name="Group 440">
              <a:extLst>
                <a:ext uri="{FF2B5EF4-FFF2-40B4-BE49-F238E27FC236}">
                  <a16:creationId xmlns:a16="http://schemas.microsoft.com/office/drawing/2014/main" id="{372137AD-5BBA-27DB-B379-65E938D31F08}"/>
                </a:ext>
              </a:extLst>
            </p:cNvPr>
            <p:cNvGrpSpPr/>
            <p:nvPr/>
          </p:nvGrpSpPr>
          <p:grpSpPr>
            <a:xfrm>
              <a:off x="7987057" y="2514454"/>
              <a:ext cx="112780" cy="112780"/>
              <a:chOff x="2194621" y="2452686"/>
              <a:chExt cx="112780" cy="112780"/>
            </a:xfrm>
          </p:grpSpPr>
          <p:cxnSp>
            <p:nvCxnSpPr>
              <p:cNvPr id="442" name="Straight Connector 441">
                <a:extLst>
                  <a:ext uri="{FF2B5EF4-FFF2-40B4-BE49-F238E27FC236}">
                    <a16:creationId xmlns:a16="http://schemas.microsoft.com/office/drawing/2014/main" id="{1D5E9D4D-269A-D3F5-88EA-61CE848DC2E6}"/>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443" name="Straight Connector 442">
                <a:extLst>
                  <a:ext uri="{FF2B5EF4-FFF2-40B4-BE49-F238E27FC236}">
                    <a16:creationId xmlns:a16="http://schemas.microsoft.com/office/drawing/2014/main" id="{75CE9BE5-76CA-FFF1-84F2-FA7C2AFADDA2}"/>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444" name="Group 443">
              <a:extLst>
                <a:ext uri="{FF2B5EF4-FFF2-40B4-BE49-F238E27FC236}">
                  <a16:creationId xmlns:a16="http://schemas.microsoft.com/office/drawing/2014/main" id="{E417E8B0-4C50-7D71-D131-CEAB065345C5}"/>
                </a:ext>
              </a:extLst>
            </p:cNvPr>
            <p:cNvGrpSpPr/>
            <p:nvPr/>
          </p:nvGrpSpPr>
          <p:grpSpPr>
            <a:xfrm>
              <a:off x="7610542" y="2390734"/>
              <a:ext cx="112780" cy="112780"/>
              <a:chOff x="2194621" y="2452686"/>
              <a:chExt cx="112780" cy="112780"/>
            </a:xfrm>
          </p:grpSpPr>
          <p:cxnSp>
            <p:nvCxnSpPr>
              <p:cNvPr id="445" name="Straight Connector 444">
                <a:extLst>
                  <a:ext uri="{FF2B5EF4-FFF2-40B4-BE49-F238E27FC236}">
                    <a16:creationId xmlns:a16="http://schemas.microsoft.com/office/drawing/2014/main" id="{DEA0DC1C-E051-41F3-B91B-083F8D84D92D}"/>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446" name="Straight Connector 445">
                <a:extLst>
                  <a:ext uri="{FF2B5EF4-FFF2-40B4-BE49-F238E27FC236}">
                    <a16:creationId xmlns:a16="http://schemas.microsoft.com/office/drawing/2014/main" id="{AE9CEDE4-7AEC-1E4A-E524-FD0C63F9AE41}"/>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447" name="Group 446">
              <a:extLst>
                <a:ext uri="{FF2B5EF4-FFF2-40B4-BE49-F238E27FC236}">
                  <a16:creationId xmlns:a16="http://schemas.microsoft.com/office/drawing/2014/main" id="{B4718F46-1B75-BA0A-BB5B-B71E396B382E}"/>
                </a:ext>
              </a:extLst>
            </p:cNvPr>
            <p:cNvGrpSpPr/>
            <p:nvPr/>
          </p:nvGrpSpPr>
          <p:grpSpPr>
            <a:xfrm>
              <a:off x="7372849" y="2294657"/>
              <a:ext cx="112780" cy="112780"/>
              <a:chOff x="2194621" y="2452686"/>
              <a:chExt cx="112780" cy="112780"/>
            </a:xfrm>
          </p:grpSpPr>
          <p:cxnSp>
            <p:nvCxnSpPr>
              <p:cNvPr id="448" name="Straight Connector 447">
                <a:extLst>
                  <a:ext uri="{FF2B5EF4-FFF2-40B4-BE49-F238E27FC236}">
                    <a16:creationId xmlns:a16="http://schemas.microsoft.com/office/drawing/2014/main" id="{796A369D-3306-D9FE-8358-F9C8F4653318}"/>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449" name="Straight Connector 448">
                <a:extLst>
                  <a:ext uri="{FF2B5EF4-FFF2-40B4-BE49-F238E27FC236}">
                    <a16:creationId xmlns:a16="http://schemas.microsoft.com/office/drawing/2014/main" id="{9E3A3E99-2DF9-3F17-EE0D-EA66945184B6}"/>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nvGrpSpPr>
            <p:cNvPr id="450" name="Group 449">
              <a:extLst>
                <a:ext uri="{FF2B5EF4-FFF2-40B4-BE49-F238E27FC236}">
                  <a16:creationId xmlns:a16="http://schemas.microsoft.com/office/drawing/2014/main" id="{2836AB49-19A4-1DE7-E048-A86C16C0A259}"/>
                </a:ext>
              </a:extLst>
            </p:cNvPr>
            <p:cNvGrpSpPr/>
            <p:nvPr/>
          </p:nvGrpSpPr>
          <p:grpSpPr>
            <a:xfrm>
              <a:off x="7148260" y="2238918"/>
              <a:ext cx="112780" cy="112780"/>
              <a:chOff x="2194621" y="2452686"/>
              <a:chExt cx="112780" cy="112780"/>
            </a:xfrm>
          </p:grpSpPr>
          <p:cxnSp>
            <p:nvCxnSpPr>
              <p:cNvPr id="451" name="Straight Connector 450">
                <a:extLst>
                  <a:ext uri="{FF2B5EF4-FFF2-40B4-BE49-F238E27FC236}">
                    <a16:creationId xmlns:a16="http://schemas.microsoft.com/office/drawing/2014/main" id="{2980C2F4-405D-8B9A-E9CC-4F11DE32D770}"/>
                  </a:ext>
                </a:extLst>
              </p:cNvPr>
              <p:cNvCxnSpPr>
                <a:cxnSpLocks/>
              </p:cNvCxnSpPr>
              <p:nvPr/>
            </p:nvCxnSpPr>
            <p:spPr bwMode="auto">
              <a:xfrm>
                <a:off x="2251011" y="2452686"/>
                <a:ext cx="0" cy="112780"/>
              </a:xfrm>
              <a:prstGeom prst="line">
                <a:avLst/>
              </a:prstGeom>
              <a:noFill/>
              <a:ln w="28575" cap="flat" cmpd="sng" algn="ctr">
                <a:solidFill>
                  <a:schemeClr val="accent4"/>
                </a:solidFill>
                <a:prstDash val="solid"/>
                <a:round/>
                <a:headEnd type="none" w="med" len="med"/>
                <a:tailEnd type="none" w="med" len="med"/>
              </a:ln>
              <a:effectLst/>
            </p:spPr>
          </p:cxnSp>
          <p:cxnSp>
            <p:nvCxnSpPr>
              <p:cNvPr id="452" name="Straight Connector 451">
                <a:extLst>
                  <a:ext uri="{FF2B5EF4-FFF2-40B4-BE49-F238E27FC236}">
                    <a16:creationId xmlns:a16="http://schemas.microsoft.com/office/drawing/2014/main" id="{09F76EA7-282F-ABB8-1BF3-871A8DFA4675}"/>
                  </a:ext>
                </a:extLst>
              </p:cNvPr>
              <p:cNvCxnSpPr>
                <a:cxnSpLocks/>
              </p:cNvCxnSpPr>
              <p:nvPr/>
            </p:nvCxnSpPr>
            <p:spPr bwMode="auto">
              <a:xfrm rot="16200000" flipV="1">
                <a:off x="2251011" y="2452687"/>
                <a:ext cx="0" cy="112780"/>
              </a:xfrm>
              <a:prstGeom prst="line">
                <a:avLst/>
              </a:prstGeom>
              <a:noFill/>
              <a:ln w="28575" cap="flat" cmpd="sng" algn="ctr">
                <a:solidFill>
                  <a:schemeClr val="accent4"/>
                </a:solidFill>
                <a:prstDash val="solid"/>
                <a:round/>
                <a:headEnd type="none" w="med" len="med"/>
                <a:tailEnd type="none" w="med" len="med"/>
              </a:ln>
              <a:effectLst/>
            </p:spPr>
          </p:cxnSp>
        </p:grpSp>
      </p:grpSp>
      <p:sp>
        <p:nvSpPr>
          <p:cNvPr id="453" name="TextBox 73">
            <a:extLst>
              <a:ext uri="{FF2B5EF4-FFF2-40B4-BE49-F238E27FC236}">
                <a16:creationId xmlns:a16="http://schemas.microsoft.com/office/drawing/2014/main" id="{CE484861-5873-881E-4F7E-5BF9C2BD6A7A}"/>
              </a:ext>
            </a:extLst>
          </p:cNvPr>
          <p:cNvSpPr txBox="1">
            <a:spLocks noChangeArrowheads="1"/>
          </p:cNvSpPr>
          <p:nvPr/>
        </p:nvSpPr>
        <p:spPr bwMode="auto">
          <a:xfrm rot="16200000">
            <a:off x="5686169" y="3195239"/>
            <a:ext cx="1398826" cy="338544"/>
          </a:xfrm>
          <a:prstGeom prst="rect">
            <a:avLst/>
          </a:prstGeom>
          <a:noFill/>
          <a:ln w="9525">
            <a:noFill/>
            <a:miter lim="800000"/>
            <a:headEnd/>
            <a:tailEnd/>
          </a:ln>
        </p:spPr>
        <p:txBody>
          <a:bodyPr wrap="none" lIns="91431" tIns="45715" rIns="91431" bIns="45715">
            <a:prstTxWarp prst="textNoShape">
              <a:avLst/>
            </a:prstTxWarp>
            <a:spAutoFit/>
          </a:bodyPr>
          <a:lstStyle/>
          <a:p>
            <a:pPr marL="0" marR="0" lvl="0" indent="0" algn="ctr" defTabSz="121917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OS Probability</a:t>
            </a:r>
          </a:p>
        </p:txBody>
      </p:sp>
      <p:sp>
        <p:nvSpPr>
          <p:cNvPr id="454" name="TextBox 453">
            <a:extLst>
              <a:ext uri="{FF2B5EF4-FFF2-40B4-BE49-F238E27FC236}">
                <a16:creationId xmlns:a16="http://schemas.microsoft.com/office/drawing/2014/main" id="{785E5B60-DD7D-319E-D233-AF209B924AC2}"/>
              </a:ext>
            </a:extLst>
          </p:cNvPr>
          <p:cNvSpPr txBox="1"/>
          <p:nvPr/>
        </p:nvSpPr>
        <p:spPr bwMode="auto">
          <a:xfrm>
            <a:off x="5818185" y="4869214"/>
            <a:ext cx="1028964" cy="1089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b" anchorCtr="0">
            <a:spAutoFit/>
          </a:bodyPr>
          <a:lstStyle/>
          <a:p>
            <a:pPr marL="0" marR="0" lvl="0" indent="0" algn="r" defTabSz="1219170" rtl="0" eaLnBrk="0" fontAlgn="base" latinLnBrk="0" hangingPunct="0">
              <a:lnSpc>
                <a:spcPct val="90000"/>
              </a:lnSpc>
              <a:spcBef>
                <a:spcPct val="0"/>
              </a:spcBef>
              <a:spcAft>
                <a:spcPct val="0"/>
              </a:spcAft>
              <a:buClrTx/>
              <a:buSzTx/>
              <a:buFontTx/>
              <a:buNone/>
              <a:tabLst/>
              <a:defRPr/>
            </a:pPr>
            <a:r>
              <a:rPr lang="en-US" sz="1200" b="1" dirty="0">
                <a:solidFill>
                  <a:prstClr val="black"/>
                </a:solidFill>
                <a:latin typeface="Calibri" panose="020F0502020204030204" pitchFamily="34" charset="0"/>
                <a:cs typeface="Calibri" panose="020F0502020204030204" pitchFamily="34" charset="0"/>
              </a:rPr>
              <a:t>Patients</a:t>
            </a:r>
            <a:r>
              <a:rPr kumimoji="0" lang="en-US" sz="12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 at Risk, n</a:t>
            </a:r>
          </a:p>
          <a:p>
            <a:pPr marL="0" marR="0" lvl="0" indent="0" algn="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3</a:t>
            </a:r>
          </a:p>
          <a:p>
            <a:pPr marL="0" marR="0" lvl="0" indent="0" algn="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Calibri" panose="020F0502020204030204" pitchFamily="34" charset="0"/>
                <a:ea typeface="+mn-ea"/>
                <a:cs typeface="Calibri" panose="020F0502020204030204" pitchFamily="34" charset="0"/>
              </a:rPr>
              <a:t>≥4</a:t>
            </a:r>
          </a:p>
          <a:p>
            <a:pPr marL="0" marR="0" lvl="0" indent="0" algn="r" defTabSz="1219170" rtl="0" eaLnBrk="0" fontAlgn="base" latinLnBrk="0" hangingPunct="0">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t>All ide-cel treated</a:t>
            </a:r>
            <a:endParaRPr kumimoji="0" lang="en-US" sz="1200" b="0" i="0" u="none" strike="noStrike" kern="1200" cap="none" spc="0" normalizeH="0" baseline="0" noProof="0" dirty="0">
              <a:ln>
                <a:noFill/>
              </a:ln>
              <a:solidFill>
                <a:srgbClr val="00823B"/>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6734019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5E467-EDF2-4A7E-A9ED-65852D0CF7F1}"/>
              </a:ext>
            </a:extLst>
          </p:cNvPr>
          <p:cNvSpPr>
            <a:spLocks noGrp="1"/>
          </p:cNvSpPr>
          <p:nvPr>
            <p:ph type="title"/>
          </p:nvPr>
        </p:nvSpPr>
        <p:spPr/>
        <p:txBody>
          <a:bodyPr/>
          <a:lstStyle/>
          <a:p>
            <a:r>
              <a:rPr lang="en-US" dirty="0"/>
              <a:t>KarMMa Update: Safety With Ide-Cel</a:t>
            </a:r>
          </a:p>
        </p:txBody>
      </p:sp>
      <p:sp>
        <p:nvSpPr>
          <p:cNvPr id="4" name="Text Box 15">
            <a:extLst>
              <a:ext uri="{FF2B5EF4-FFF2-40B4-BE49-F238E27FC236}">
                <a16:creationId xmlns:a16="http://schemas.microsoft.com/office/drawing/2014/main" id="{B146A147-4B0E-40AE-97C8-84F1674474AB}"/>
              </a:ext>
            </a:extLst>
          </p:cNvPr>
          <p:cNvSpPr txBox="1">
            <a:spLocks noChangeArrowheads="1"/>
          </p:cNvSpPr>
          <p:nvPr/>
        </p:nvSpPr>
        <p:spPr bwMode="auto">
          <a:xfrm>
            <a:off x="412751" y="6372137"/>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Munshi. NEJM. 2021;384:705. </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Anderson. ASCO 2021. Abstr 8016.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8" name="Group 155">
            <a:extLst>
              <a:ext uri="{FF2B5EF4-FFF2-40B4-BE49-F238E27FC236}">
                <a16:creationId xmlns:a16="http://schemas.microsoft.com/office/drawing/2014/main" id="{ACCF32FC-F7B9-864C-976C-74BFA78BD1E6}"/>
              </a:ext>
            </a:extLst>
          </p:cNvPr>
          <p:cNvGraphicFramePr>
            <a:graphicFrameLocks/>
          </p:cNvGraphicFramePr>
          <p:nvPr/>
        </p:nvGraphicFramePr>
        <p:xfrm>
          <a:off x="719138" y="1600200"/>
          <a:ext cx="5301340" cy="3657940"/>
        </p:xfrm>
        <a:graphic>
          <a:graphicData uri="http://schemas.openxmlformats.org/drawingml/2006/table">
            <a:tbl>
              <a:tblPr/>
              <a:tblGrid>
                <a:gridCol w="2559468">
                  <a:extLst>
                    <a:ext uri="{9D8B030D-6E8A-4147-A177-3AD203B41FA5}">
                      <a16:colId xmlns:a16="http://schemas.microsoft.com/office/drawing/2014/main" val="20000"/>
                    </a:ext>
                  </a:extLst>
                </a:gridCol>
                <a:gridCol w="1370936">
                  <a:extLst>
                    <a:ext uri="{9D8B030D-6E8A-4147-A177-3AD203B41FA5}">
                      <a16:colId xmlns:a16="http://schemas.microsoft.com/office/drawing/2014/main" val="2307833244"/>
                    </a:ext>
                  </a:extLst>
                </a:gridCol>
                <a:gridCol w="1370936">
                  <a:extLst>
                    <a:ext uri="{9D8B030D-6E8A-4147-A177-3AD203B41FA5}">
                      <a16:colId xmlns:a16="http://schemas.microsoft.com/office/drawing/2014/main" val="1353822615"/>
                    </a:ext>
                  </a:extLst>
                </a:gridCol>
              </a:tblGrid>
              <a:tr h="379386">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AEs of Interest, n (%)</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Ide-cel Treated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(n = 128)</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extLst>
                  <a:ext uri="{0D108BD9-81ED-4DB2-BD59-A6C34878D82A}">
                    <a16:rowId xmlns:a16="http://schemas.microsoft.com/office/drawing/2014/main" val="10000"/>
                  </a:ext>
                </a:extLst>
              </a:tr>
              <a:tr h="279148">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Grade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3125607414"/>
                  </a:ext>
                </a:extLst>
              </a:tr>
              <a:tr h="1029653">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lang="en-GB" altLang="en-US" sz="1800" b="0" dirty="0">
                          <a:solidFill>
                            <a:schemeClr val="bg1"/>
                          </a:solidFill>
                          <a:latin typeface="Calibri" panose="020F0502020204030204" pitchFamily="34" charset="0"/>
                        </a:rPr>
                        <a:t>Hematologic (&gt;25%)</a:t>
                      </a: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336550" marR="0" lvl="1"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Neutropenia</a:t>
                      </a:r>
                    </a:p>
                    <a:p>
                      <a:pPr marL="336550" marR="0" lvl="1"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Anemia</a:t>
                      </a:r>
                    </a:p>
                    <a:p>
                      <a:pPr marL="336550" marR="0" lvl="1"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Thrombocytopenia</a:t>
                      </a:r>
                    </a:p>
                    <a:p>
                      <a:pPr marL="336550" marR="0" lvl="1"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Leukopenia</a:t>
                      </a:r>
                    </a:p>
                    <a:p>
                      <a:pPr marL="336550" marR="0" lvl="1"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Lymphopenia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117 (91)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90 (70)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82 (64)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54 (42)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36 (28)</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114 (89)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78 (61)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67 (52)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50 (39)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35 (27)</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6389364"/>
                  </a:ext>
                </a:extLst>
              </a:tr>
              <a:tr h="659666">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lang="en-GB" altLang="en-US" sz="1800" b="0" dirty="0">
                          <a:solidFill>
                            <a:schemeClr val="bg1"/>
                          </a:solidFill>
                          <a:latin typeface="Calibri" panose="020F0502020204030204" pitchFamily="34" charset="0"/>
                        </a:rPr>
                        <a:t>Gastrointestinal</a:t>
                      </a: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336550" marR="0" lvl="1"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Diarrhea</a:t>
                      </a:r>
                    </a:p>
                    <a:p>
                      <a:pPr marL="336550" marR="0" lvl="1"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Nausea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45 (35)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37 (29)</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808362170"/>
                  </a:ext>
                </a:extLst>
              </a:tr>
            </a:tbl>
          </a:graphicData>
        </a:graphic>
      </p:graphicFrame>
      <p:graphicFrame>
        <p:nvGraphicFramePr>
          <p:cNvPr id="11" name="Table 10">
            <a:extLst>
              <a:ext uri="{FF2B5EF4-FFF2-40B4-BE49-F238E27FC236}">
                <a16:creationId xmlns:a16="http://schemas.microsoft.com/office/drawing/2014/main" id="{9B6CB8DD-2126-45BE-ABE9-7D4DF7743040}"/>
              </a:ext>
            </a:extLst>
          </p:cNvPr>
          <p:cNvGraphicFramePr>
            <a:graphicFrameLocks noGrp="1"/>
          </p:cNvGraphicFramePr>
          <p:nvPr/>
        </p:nvGraphicFramePr>
        <p:xfrm>
          <a:off x="6234753" y="1602726"/>
          <a:ext cx="5247635" cy="2194560"/>
        </p:xfrm>
        <a:graphic>
          <a:graphicData uri="http://schemas.openxmlformats.org/drawingml/2006/table">
            <a:tbl>
              <a:tblPr firstRow="1" bandRow="1">
                <a:effectLst/>
                <a:tableStyleId>{2D5ABB26-0587-4C30-8999-92F81FD0307C}</a:tableStyleId>
              </a:tblPr>
              <a:tblGrid>
                <a:gridCol w="2774349">
                  <a:extLst>
                    <a:ext uri="{9D8B030D-6E8A-4147-A177-3AD203B41FA5}">
                      <a16:colId xmlns:a16="http://schemas.microsoft.com/office/drawing/2014/main" val="2902003992"/>
                    </a:ext>
                  </a:extLst>
                </a:gridCol>
                <a:gridCol w="2473286">
                  <a:extLst>
                    <a:ext uri="{9D8B030D-6E8A-4147-A177-3AD203B41FA5}">
                      <a16:colId xmlns:a16="http://schemas.microsoft.com/office/drawing/2014/main" val="2788417936"/>
                    </a:ext>
                  </a:extLst>
                </a:gridCol>
              </a:tblGrid>
              <a:tr h="190736">
                <a:tc>
                  <a:txBody>
                    <a:bodyPr/>
                    <a:lstStyle/>
                    <a:p>
                      <a:r>
                        <a:rPr lang="en-GB" sz="1800" b="1" dirty="0">
                          <a:solidFill>
                            <a:schemeClr val="tx1"/>
                          </a:solidFill>
                          <a:latin typeface="Calibri" panose="020F0502020204030204" pitchFamily="34" charset="0"/>
                          <a:cs typeface="Calibri" panose="020F0502020204030204" pitchFamily="34" charset="0"/>
                        </a:rPr>
                        <a:t>CRS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Calibri" panose="020F0502020204030204" pitchFamily="34" charset="0"/>
                          <a:ea typeface="+mn-ea"/>
                          <a:cs typeface="Calibri" panose="020F0502020204030204" pitchFamily="34" charset="0"/>
                        </a:rPr>
                        <a:t>Ide-cel Treated (n = 128)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882110157"/>
                  </a:ext>
                </a:extLst>
              </a:tr>
              <a:tr h="365760">
                <a:tc>
                  <a:txBody>
                    <a:bodyPr/>
                    <a:lstStyle/>
                    <a:p>
                      <a:pPr marL="0" marR="91440">
                        <a:lnSpc>
                          <a:spcPct val="100000"/>
                        </a:lnSpc>
                        <a:spcBef>
                          <a:spcPts val="0"/>
                        </a:spcBef>
                        <a:spcAft>
                          <a:spcPts val="0"/>
                        </a:spcAft>
                      </a:pPr>
                      <a:r>
                        <a:rPr lang="en-US" sz="180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Any grade</a:t>
                      </a:r>
                      <a:r>
                        <a:rPr lang="en-US" sz="1800" b="0" dirty="0">
                          <a:solidFill>
                            <a:schemeClr val="bg1"/>
                          </a:solidFill>
                          <a:latin typeface="Calibri" panose="020F0502020204030204" pitchFamily="34" charset="0"/>
                          <a:cs typeface="Calibri" panose="020F0502020204030204" pitchFamily="34" charset="0"/>
                        </a:rPr>
                        <a:t>, </a:t>
                      </a:r>
                      <a:r>
                        <a:rPr kumimoji="0" lang="en-US" sz="18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n (%)</a:t>
                      </a:r>
                      <a:endParaRPr lang="en-US" sz="180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91440" marR="91440" lvl="0" indent="0" algn="ctr" defTabSz="857256" rtl="0" eaLnBrk="1" fontAlgn="auto" latinLnBrk="0" hangingPunct="1">
                        <a:lnSpc>
                          <a:spcPct val="100000"/>
                        </a:lnSpc>
                        <a:spcBef>
                          <a:spcPts val="0"/>
                        </a:spcBef>
                        <a:spcAft>
                          <a:spcPts val="0"/>
                        </a:spcAft>
                        <a:buClrTx/>
                        <a:buSzTx/>
                        <a:buFontTx/>
                        <a:buNone/>
                        <a:tabLst/>
                        <a:defRPr/>
                      </a:pPr>
                      <a:r>
                        <a:rPr lang="en-US" sz="180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107 (84)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553886499"/>
                  </a:ext>
                </a:extLst>
              </a:tr>
              <a:tr h="365760">
                <a:tc>
                  <a:txBody>
                    <a:bodyPr/>
                    <a:lstStyle/>
                    <a:p>
                      <a:pPr marL="0" marR="91440">
                        <a:lnSpc>
                          <a:spcPct val="100000"/>
                        </a:lnSpc>
                        <a:spcBef>
                          <a:spcPts val="0"/>
                        </a:spcBef>
                        <a:spcAft>
                          <a:spcPts val="0"/>
                        </a:spcAft>
                      </a:pPr>
                      <a:r>
                        <a:rPr lang="en-US" sz="180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Grade ≥3</a:t>
                      </a:r>
                      <a:r>
                        <a:rPr lang="en-US" sz="1800" b="0" dirty="0">
                          <a:solidFill>
                            <a:schemeClr val="bg1"/>
                          </a:solidFill>
                          <a:latin typeface="Calibri" panose="020F0502020204030204" pitchFamily="34" charset="0"/>
                          <a:cs typeface="Calibri" panose="020F0502020204030204" pitchFamily="34" charset="0"/>
                        </a:rPr>
                        <a:t>, </a:t>
                      </a:r>
                      <a:r>
                        <a:rPr kumimoji="0" lang="en-US" sz="18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n (%)</a:t>
                      </a:r>
                      <a:endParaRPr lang="en-US" sz="180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91440" marR="91440" algn="ctr">
                        <a:lnSpc>
                          <a:spcPct val="100000"/>
                        </a:lnSpc>
                        <a:spcBef>
                          <a:spcPts val="0"/>
                        </a:spcBef>
                        <a:spcAft>
                          <a:spcPts val="0"/>
                        </a:spcAft>
                      </a:pPr>
                      <a:r>
                        <a:rPr lang="en-US" sz="180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7 (5)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841579316"/>
                  </a:ext>
                </a:extLst>
              </a:tr>
              <a:tr h="365760">
                <a:tc>
                  <a:txBody>
                    <a:bodyPr/>
                    <a:lstStyle/>
                    <a:p>
                      <a:pPr marL="0" marR="91440">
                        <a:lnSpc>
                          <a:spcPct val="100000"/>
                        </a:lnSpc>
                        <a:spcBef>
                          <a:spcPts val="0"/>
                        </a:spcBef>
                        <a:spcAft>
                          <a:spcPts val="0"/>
                        </a:spcAft>
                      </a:pPr>
                      <a:r>
                        <a:rPr lang="en-US" sz="18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Median onset, days</a:t>
                      </a:r>
                      <a:endParaRPr lang="en-US" sz="180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91440" marR="91440" algn="ctr">
                        <a:lnSpc>
                          <a:spcPct val="100000"/>
                        </a:lnSpc>
                        <a:spcBef>
                          <a:spcPts val="0"/>
                        </a:spcBef>
                        <a:spcAft>
                          <a:spcPts val="0"/>
                        </a:spcAft>
                      </a:pPr>
                      <a:r>
                        <a:rPr lang="en-US" sz="18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1</a:t>
                      </a:r>
                      <a:endParaRPr lang="en-US" sz="180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966806241"/>
                  </a:ext>
                </a:extLst>
              </a:tr>
              <a:tr h="365760">
                <a:tc>
                  <a:txBody>
                    <a:bodyPr/>
                    <a:lstStyle/>
                    <a:p>
                      <a:pPr marL="0" marR="91440">
                        <a:lnSpc>
                          <a:spcPct val="100000"/>
                        </a:lnSpc>
                        <a:spcBef>
                          <a:spcPts val="0"/>
                        </a:spcBef>
                        <a:spcAft>
                          <a:spcPts val="0"/>
                        </a:spcAft>
                      </a:pPr>
                      <a:r>
                        <a:rPr lang="en-US" sz="180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Tocilizumab use,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91440" marR="91440" algn="ctr">
                        <a:lnSpc>
                          <a:spcPct val="100000"/>
                        </a:lnSpc>
                        <a:spcBef>
                          <a:spcPts val="0"/>
                        </a:spcBef>
                        <a:spcAft>
                          <a:spcPts val="0"/>
                        </a:spcAft>
                      </a:pPr>
                      <a:r>
                        <a:rPr lang="en-US" sz="180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52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382732454"/>
                  </a:ext>
                </a:extLst>
              </a:tr>
              <a:tr h="365760">
                <a:tc>
                  <a:txBody>
                    <a:bodyPr/>
                    <a:lstStyle/>
                    <a:p>
                      <a:pPr marL="0" marR="91440">
                        <a:lnSpc>
                          <a:spcPct val="100000"/>
                        </a:lnSpc>
                        <a:spcBef>
                          <a:spcPts val="0"/>
                        </a:spcBef>
                        <a:spcAft>
                          <a:spcPts val="0"/>
                        </a:spcAft>
                      </a:pPr>
                      <a:r>
                        <a:rPr lang="en-US" sz="180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Steroid use,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91440" marR="91440" algn="ctr">
                        <a:lnSpc>
                          <a:spcPct val="100000"/>
                        </a:lnSpc>
                        <a:spcBef>
                          <a:spcPts val="0"/>
                        </a:spcBef>
                        <a:spcAft>
                          <a:spcPts val="0"/>
                        </a:spcAft>
                      </a:pPr>
                      <a:r>
                        <a:rPr lang="en-US" sz="180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15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157996564"/>
                  </a:ext>
                </a:extLst>
              </a:tr>
            </a:tbl>
          </a:graphicData>
        </a:graphic>
      </p:graphicFrame>
      <p:graphicFrame>
        <p:nvGraphicFramePr>
          <p:cNvPr id="12" name="Content Placeholder 8">
            <a:extLst>
              <a:ext uri="{FF2B5EF4-FFF2-40B4-BE49-F238E27FC236}">
                <a16:creationId xmlns:a16="http://schemas.microsoft.com/office/drawing/2014/main" id="{8469F55D-4905-4D0B-BF5D-9AA73B918DBE}"/>
              </a:ext>
            </a:extLst>
          </p:cNvPr>
          <p:cNvGraphicFramePr>
            <a:graphicFrameLocks/>
          </p:cNvGraphicFramePr>
          <p:nvPr/>
        </p:nvGraphicFramePr>
        <p:xfrm>
          <a:off x="6234753" y="4000024"/>
          <a:ext cx="5247635" cy="1828800"/>
        </p:xfrm>
        <a:graphic>
          <a:graphicData uri="http://schemas.openxmlformats.org/drawingml/2006/table">
            <a:tbl>
              <a:tblPr firstRow="1" bandRow="1">
                <a:tableStyleId>{5C22544A-7EE6-4342-B048-85BDC9FD1C3A}</a:tableStyleId>
              </a:tblPr>
              <a:tblGrid>
                <a:gridCol w="2703245">
                  <a:extLst>
                    <a:ext uri="{9D8B030D-6E8A-4147-A177-3AD203B41FA5}">
                      <a16:colId xmlns:a16="http://schemas.microsoft.com/office/drawing/2014/main" val="3425879162"/>
                    </a:ext>
                  </a:extLst>
                </a:gridCol>
                <a:gridCol w="2544390">
                  <a:extLst>
                    <a:ext uri="{9D8B030D-6E8A-4147-A177-3AD203B41FA5}">
                      <a16:colId xmlns:a16="http://schemas.microsoft.com/office/drawing/2014/main" val="3963118400"/>
                    </a:ext>
                  </a:extLst>
                </a:gridCol>
              </a:tblGrid>
              <a:tr h="0">
                <a:tc>
                  <a:txBody>
                    <a:bodyPr/>
                    <a:lstStyle/>
                    <a:p>
                      <a:r>
                        <a:rPr lang="en-US" sz="1800" dirty="0">
                          <a:solidFill>
                            <a:schemeClr val="tx1"/>
                          </a:solidFill>
                          <a:latin typeface="Calibri" panose="020F0502020204030204" pitchFamily="34" charset="0"/>
                          <a:cs typeface="Calibri" panose="020F0502020204030204" pitchFamily="34" charset="0"/>
                        </a:rPr>
                        <a:t>Neurotoxicity</a:t>
                      </a: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Calibri" panose="020F0502020204030204" pitchFamily="34" charset="0"/>
                          <a:ea typeface="+mn-ea"/>
                          <a:cs typeface="Calibri" panose="020F0502020204030204" pitchFamily="34" charset="0"/>
                        </a:rPr>
                        <a:t>Ide-cel Treated (n = 128)</a:t>
                      </a:r>
                    </a:p>
                  </a:txBody>
                  <a:tcPr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613231412"/>
                  </a:ext>
                </a:extLst>
              </a:tr>
              <a:tr h="0">
                <a:tc>
                  <a:txBody>
                    <a:bodyPr/>
                    <a:lstStyle/>
                    <a:p>
                      <a:pPr marL="0" indent="0"/>
                      <a:r>
                        <a:rPr lang="en-US" sz="1800" b="0" dirty="0">
                          <a:solidFill>
                            <a:schemeClr val="bg1"/>
                          </a:solidFill>
                          <a:latin typeface="Calibri" panose="020F0502020204030204" pitchFamily="34" charset="0"/>
                          <a:cs typeface="Calibri" panose="020F0502020204030204" pitchFamily="34" charset="0"/>
                        </a:rPr>
                        <a:t>Any grade, </a:t>
                      </a:r>
                      <a:r>
                        <a:rPr kumimoji="0" lang="en-US" sz="18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n (%)</a:t>
                      </a:r>
                      <a:endParaRPr lang="en-US" sz="1800" b="0" dirty="0">
                        <a:solidFill>
                          <a:schemeClr val="bg1"/>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algn="ctr">
                        <a:lnSpc>
                          <a:spcPct val="100000"/>
                        </a:lnSpc>
                        <a:spcBef>
                          <a:spcPts val="0"/>
                        </a:spcBef>
                        <a:spcAft>
                          <a:spcPts val="0"/>
                        </a:spcAft>
                      </a:pPr>
                      <a:r>
                        <a:rPr lang="en-US" sz="1800" b="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23 (18)</a:t>
                      </a:r>
                    </a:p>
                  </a:txBody>
                  <a:tcPr anchor="ct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175624672"/>
                  </a:ext>
                </a:extLst>
              </a:tr>
              <a:tr h="0">
                <a:tc>
                  <a:txBody>
                    <a:bodyPr/>
                    <a:lstStyle/>
                    <a:p>
                      <a:pPr marL="0" indent="0" algn="l">
                        <a:lnSpc>
                          <a:spcPct val="100000"/>
                        </a:lnSpc>
                      </a:pPr>
                      <a:r>
                        <a:rPr lang="en-US" sz="1800" b="0" dirty="0">
                          <a:solidFill>
                            <a:schemeClr val="bg1"/>
                          </a:solidFill>
                          <a:latin typeface="Calibri" panose="020F0502020204030204" pitchFamily="34" charset="0"/>
                          <a:cs typeface="Calibri" panose="020F0502020204030204" pitchFamily="34" charset="0"/>
                        </a:rPr>
                        <a:t>Grade 3, </a:t>
                      </a:r>
                      <a:r>
                        <a:rPr kumimoji="0" lang="en-US" sz="18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n (%)</a:t>
                      </a:r>
                      <a:endParaRPr lang="en-US" sz="1800" b="0" dirty="0">
                        <a:solidFill>
                          <a:schemeClr val="bg1"/>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algn="ctr">
                        <a:lnSpc>
                          <a:spcPct val="100000"/>
                        </a:lnSpc>
                        <a:spcBef>
                          <a:spcPts val="0"/>
                        </a:spcBef>
                        <a:spcAft>
                          <a:spcPts val="0"/>
                        </a:spcAft>
                      </a:pPr>
                      <a:r>
                        <a:rPr lang="en-US" sz="1800" b="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5 (4)</a:t>
                      </a:r>
                    </a:p>
                  </a:txBody>
                  <a:tcPr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140856214"/>
                  </a:ext>
                </a:extLst>
              </a:tr>
              <a:tr h="0">
                <a:tc>
                  <a:txBody>
                    <a:bodyPr/>
                    <a:lstStyle/>
                    <a:p>
                      <a:pPr marL="0" indent="0">
                        <a:lnSpc>
                          <a:spcPct val="100000"/>
                        </a:lnSpc>
                      </a:pPr>
                      <a:r>
                        <a:rPr lang="en-US" sz="1800" b="0" dirty="0">
                          <a:solidFill>
                            <a:schemeClr val="bg1"/>
                          </a:solidFill>
                          <a:latin typeface="Calibri" panose="020F0502020204030204" pitchFamily="34" charset="0"/>
                          <a:cs typeface="Calibri" panose="020F0502020204030204" pitchFamily="34" charset="0"/>
                        </a:rPr>
                        <a:t>Median onset, days</a:t>
                      </a:r>
                    </a:p>
                  </a:txBody>
                  <a:tcPr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algn="ctr">
                        <a:lnSpc>
                          <a:spcPct val="100000"/>
                        </a:lnSpc>
                        <a:spcBef>
                          <a:spcPts val="0"/>
                        </a:spcBef>
                        <a:spcAft>
                          <a:spcPts val="0"/>
                        </a:spcAft>
                      </a:pPr>
                      <a:r>
                        <a:rPr lang="en-US" sz="1800" b="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2</a:t>
                      </a:r>
                    </a:p>
                  </a:txBody>
                  <a:tcPr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963725518"/>
                  </a:ext>
                </a:extLst>
              </a:tr>
              <a:tr h="0">
                <a:tc>
                  <a:txBody>
                    <a:bodyPr/>
                    <a:lstStyle/>
                    <a:p>
                      <a:pPr marL="0" indent="0">
                        <a:lnSpc>
                          <a:spcPct val="100000"/>
                        </a:lnSpc>
                      </a:pPr>
                      <a:r>
                        <a:rPr lang="en-US" sz="1800" b="0" dirty="0">
                          <a:solidFill>
                            <a:schemeClr val="bg1"/>
                          </a:solidFill>
                          <a:latin typeface="Calibri" panose="020F0502020204030204" pitchFamily="34" charset="0"/>
                          <a:cs typeface="Calibri" panose="020F0502020204030204" pitchFamily="34" charset="0"/>
                        </a:rPr>
                        <a:t>Median duration, days</a:t>
                      </a:r>
                    </a:p>
                  </a:txBody>
                  <a:tcPr anchor="ctr">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algn="ctr">
                        <a:lnSpc>
                          <a:spcPct val="100000"/>
                        </a:lnSpc>
                        <a:spcBef>
                          <a:spcPts val="0"/>
                        </a:spcBef>
                        <a:spcAft>
                          <a:spcPts val="0"/>
                        </a:spcAft>
                      </a:pPr>
                      <a:r>
                        <a:rPr lang="en-US" sz="1800" b="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3</a:t>
                      </a:r>
                    </a:p>
                  </a:txBody>
                  <a:tcPr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125179904"/>
                  </a:ext>
                </a:extLst>
              </a:tr>
            </a:tbl>
          </a:graphicData>
        </a:graphic>
      </p:graphicFrame>
    </p:spTree>
    <p:extLst>
      <p:ext uri="{BB962C8B-B14F-4D97-AF65-F5344CB8AC3E}">
        <p14:creationId xmlns:p14="http://schemas.microsoft.com/office/powerpoint/2010/main" val="5622643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2DBD86-C168-4912-BFF4-8AE09E7AB7B4}"/>
              </a:ext>
            </a:extLst>
          </p:cNvPr>
          <p:cNvSpPr>
            <a:spLocks noGrp="1"/>
          </p:cNvSpPr>
          <p:nvPr>
            <p:ph type="title"/>
          </p:nvPr>
        </p:nvSpPr>
        <p:spPr/>
        <p:txBody>
          <a:bodyPr/>
          <a:lstStyle/>
          <a:p>
            <a:r>
              <a:rPr lang="en-US" dirty="0">
                <a:cs typeface="Calibri" panose="020F0502020204030204" pitchFamily="34" charset="0"/>
              </a:rPr>
              <a:t>CARTITUDE-1: </a:t>
            </a:r>
            <a:r>
              <a:rPr lang="en-US" altLang="en-US" dirty="0">
                <a:cs typeface="Calibri" panose="020F0502020204030204" pitchFamily="34" charset="0"/>
              </a:rPr>
              <a:t>Ciltacabtagene Autoleucel for R/R MM</a:t>
            </a:r>
            <a:endParaRPr lang="en-US" dirty="0">
              <a:cs typeface="Calibri" panose="020F0502020204030204" pitchFamily="34" charset="0"/>
            </a:endParaRPr>
          </a:p>
        </p:txBody>
      </p:sp>
      <p:sp>
        <p:nvSpPr>
          <p:cNvPr id="11" name="Content Placeholder 10">
            <a:extLst>
              <a:ext uri="{FF2B5EF4-FFF2-40B4-BE49-F238E27FC236}">
                <a16:creationId xmlns:a16="http://schemas.microsoft.com/office/drawing/2014/main" id="{BBDB8336-D1C9-4EE8-8E09-69FE8E0A9578}"/>
              </a:ext>
            </a:extLst>
          </p:cNvPr>
          <p:cNvSpPr>
            <a:spLocks noGrp="1"/>
          </p:cNvSpPr>
          <p:nvPr>
            <p:ph sz="half" idx="1"/>
          </p:nvPr>
        </p:nvSpPr>
        <p:spPr>
          <a:xfrm>
            <a:off x="601820" y="4829604"/>
            <a:ext cx="4466742" cy="1359864"/>
          </a:xfrm>
        </p:spPr>
        <p:txBody>
          <a:bodyPr/>
          <a:lstStyle/>
          <a:p>
            <a:r>
              <a:rPr lang="en-US" sz="1600" dirty="0">
                <a:cs typeface="Calibri" panose="020F0502020204030204" pitchFamily="34" charset="0"/>
              </a:rPr>
              <a:t>Contains 2 BCMA-targeting single-chain antibody designed to confer avidity</a:t>
            </a:r>
          </a:p>
          <a:p>
            <a:r>
              <a:rPr lang="en-US" sz="1600" dirty="0">
                <a:cs typeface="Calibri" panose="020F0502020204030204" pitchFamily="34" charset="0"/>
              </a:rPr>
              <a:t>Identical to the CAR construct used in the LEGEND-2 study</a:t>
            </a:r>
          </a:p>
        </p:txBody>
      </p:sp>
      <p:sp>
        <p:nvSpPr>
          <p:cNvPr id="18" name="Content Placeholder 17">
            <a:extLst>
              <a:ext uri="{FF2B5EF4-FFF2-40B4-BE49-F238E27FC236}">
                <a16:creationId xmlns:a16="http://schemas.microsoft.com/office/drawing/2014/main" id="{5F728CED-6D60-4DD9-A3BC-999F4102DA10}"/>
              </a:ext>
            </a:extLst>
          </p:cNvPr>
          <p:cNvSpPr>
            <a:spLocks noGrp="1"/>
          </p:cNvSpPr>
          <p:nvPr>
            <p:ph sz="half" idx="2"/>
          </p:nvPr>
        </p:nvSpPr>
        <p:spPr>
          <a:xfrm>
            <a:off x="6252634" y="1159863"/>
            <a:ext cx="5229570" cy="4679462"/>
          </a:xfrm>
        </p:spPr>
        <p:txBody>
          <a:bodyPr/>
          <a:lstStyle/>
          <a:p>
            <a:r>
              <a:rPr lang="en-US" sz="1800" dirty="0">
                <a:cs typeface="Calibri" panose="020F0502020204030204" pitchFamily="34" charset="0"/>
              </a:rPr>
              <a:t>Single-arm, open-label </a:t>
            </a:r>
            <a:r>
              <a:rPr lang="en-US" sz="1600" dirty="0">
                <a:cs typeface="Calibri" panose="020F0502020204030204" pitchFamily="34" charset="0"/>
              </a:rPr>
              <a:t>phase</a:t>
            </a:r>
            <a:r>
              <a:rPr lang="en-US" sz="1800" dirty="0">
                <a:cs typeface="Calibri" panose="020F0502020204030204" pitchFamily="34" charset="0"/>
              </a:rPr>
              <a:t> Ib/II trial </a:t>
            </a:r>
          </a:p>
        </p:txBody>
      </p:sp>
      <p:sp>
        <p:nvSpPr>
          <p:cNvPr id="4" name="Text Box 15">
            <a:extLst>
              <a:ext uri="{FF2B5EF4-FFF2-40B4-BE49-F238E27FC236}">
                <a16:creationId xmlns:a16="http://schemas.microsoft.com/office/drawing/2014/main" id="{71677349-4335-410F-8773-7DF277E4546F}"/>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defTabSz="914400">
              <a:defRPr/>
            </a:pP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cs typeface="Calibri" panose="020F0502020204030204" pitchFamily="34" charset="0"/>
              </a:rPr>
              <a:t>Berdeja. Lancet. 2021;398:314</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cs typeface="Calibri" panose="020F0502020204030204" pitchFamily="34" charset="0"/>
              </a:rPr>
              <a:t>. Martin. </a:t>
            </a:r>
            <a:r>
              <a:rPr kumimoji="0" lang="it-IT" altLang="en-US" sz="1200" b="0" i="0" u="none" strike="noStrike" kern="1200" cap="none" spc="0" normalizeH="0" baseline="0" noProof="0" dirty="0">
                <a:ln>
                  <a:noFill/>
                </a:ln>
                <a:solidFill>
                  <a:srgbClr val="455560"/>
                </a:solidFill>
                <a:effectLst/>
                <a:uLnTx/>
                <a:uFillTx/>
                <a:latin typeface="Calibri" panose="020F0502020204030204" pitchFamily="34" charset="0"/>
                <a:cs typeface="Calibri" panose="020F0502020204030204" pitchFamily="34" charset="0"/>
              </a:rPr>
              <a:t>J Clin Oncol. 2023 Feb 20;41(6):1265-1274. </a:t>
            </a:r>
            <a:r>
              <a:rPr lang="pt-BR" altLang="en-US" sz="1200" b="0" spc="-10" dirty="0">
                <a:solidFill>
                  <a:srgbClr val="455560"/>
                </a:solidFill>
                <a:latin typeface="Calibri" panose="020F0502020204030204" pitchFamily="34" charset="0"/>
                <a:cs typeface="Calibri" panose="020F0502020204030204" pitchFamily="34" charset="0"/>
              </a:rPr>
              <a:t>Lin. ASCO 2023. </a:t>
            </a:r>
            <a:r>
              <a:rPr lang="pt-BR" altLang="en-US" sz="1200" b="0" spc="-10" dirty="0" err="1">
                <a:solidFill>
                  <a:srgbClr val="455560"/>
                </a:solidFill>
                <a:latin typeface="Calibri" panose="020F0502020204030204" pitchFamily="34" charset="0"/>
                <a:cs typeface="Calibri" panose="020F0502020204030204" pitchFamily="34" charset="0"/>
              </a:rPr>
              <a:t>Abstr</a:t>
            </a:r>
            <a:r>
              <a:rPr lang="pt-BR" altLang="en-US" sz="1200" b="0" spc="-10" dirty="0">
                <a:solidFill>
                  <a:srgbClr val="455560"/>
                </a:solidFill>
                <a:latin typeface="Calibri" panose="020F0502020204030204" pitchFamily="34" charset="0"/>
                <a:cs typeface="Calibri" panose="020F0502020204030204" pitchFamily="34" charset="0"/>
              </a:rPr>
              <a:t> 8009.</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cs typeface="Calibri" panose="020F0502020204030204" pitchFamily="34" charset="0"/>
            </a:endParaRPr>
          </a:p>
        </p:txBody>
      </p:sp>
      <p:sp>
        <p:nvSpPr>
          <p:cNvPr id="9" name="Text Box 23">
            <a:extLst>
              <a:ext uri="{FF2B5EF4-FFF2-40B4-BE49-F238E27FC236}">
                <a16:creationId xmlns:a16="http://schemas.microsoft.com/office/drawing/2014/main" id="{BA78FBF8-3545-F447-9A68-77170E01EF7B}"/>
              </a:ext>
            </a:extLst>
          </p:cNvPr>
          <p:cNvSpPr txBox="1">
            <a:spLocks noChangeArrowheads="1"/>
          </p:cNvSpPr>
          <p:nvPr/>
        </p:nvSpPr>
        <p:spPr bwMode="auto">
          <a:xfrm>
            <a:off x="5568303" y="1540635"/>
            <a:ext cx="4831772" cy="107721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Patients with R/R MM per IMWG and ≥3 prior regimens or double refractory to IMiD and PI and had received IMiD, PI, and anti-CD38 mAb</a:t>
            </a: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(N = 113) </a:t>
            </a:r>
            <a:endPar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6" name="Rectangle 15">
            <a:extLst>
              <a:ext uri="{FF2B5EF4-FFF2-40B4-BE49-F238E27FC236}">
                <a16:creationId xmlns:a16="http://schemas.microsoft.com/office/drawing/2014/main" id="{036E1FC2-03AB-8540-B89F-7B642E383A88}"/>
              </a:ext>
            </a:extLst>
          </p:cNvPr>
          <p:cNvSpPr>
            <a:spLocks noChangeArrowheads="1"/>
          </p:cNvSpPr>
          <p:nvPr/>
        </p:nvSpPr>
        <p:spPr bwMode="auto">
          <a:xfrm>
            <a:off x="5934499" y="3631372"/>
            <a:ext cx="4206240" cy="548640"/>
          </a:xfrm>
          <a:prstGeom prst="rect">
            <a:avLst/>
          </a:prstGeom>
          <a:solidFill>
            <a:schemeClr val="accent1"/>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Ciltacabtagene autoleucel (n = 97)</a:t>
            </a: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Target 0.75 x 10</a:t>
            </a:r>
            <a:r>
              <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cs typeface="Calibri" panose="020F0502020204030204" pitchFamily="34" charset="0"/>
              </a:rPr>
              <a:t>6</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 CAR T-cells (range 0.5-1 x 10</a:t>
            </a:r>
            <a:r>
              <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cs typeface="Calibri" panose="020F0502020204030204" pitchFamily="34" charset="0"/>
              </a:rPr>
              <a:t>6</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a:t>
            </a:r>
          </a:p>
        </p:txBody>
      </p:sp>
      <p:sp>
        <p:nvSpPr>
          <p:cNvPr id="21" name="Content Placeholder 2">
            <a:extLst>
              <a:ext uri="{FF2B5EF4-FFF2-40B4-BE49-F238E27FC236}">
                <a16:creationId xmlns:a16="http://schemas.microsoft.com/office/drawing/2014/main" id="{42A824C3-FEDE-499C-A5E2-CB2878EEBCCF}"/>
              </a:ext>
            </a:extLst>
          </p:cNvPr>
          <p:cNvSpPr txBox="1">
            <a:spLocks/>
          </p:cNvSpPr>
          <p:nvPr/>
        </p:nvSpPr>
        <p:spPr bwMode="auto">
          <a:xfrm>
            <a:off x="5369404" y="4695643"/>
            <a:ext cx="4998494" cy="404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1800" b="0" i="0" u="none" strike="noStrike" kern="0" cap="none" spc="0" normalizeH="0" baseline="0" noProof="0" dirty="0">
                <a:ln>
                  <a:noFill/>
                </a:ln>
                <a:solidFill>
                  <a:srgbClr val="000000"/>
                </a:solidFill>
                <a:effectLst/>
                <a:uLnTx/>
                <a:uFillTx/>
                <a:cs typeface="Calibri" panose="020F0502020204030204" pitchFamily="34" charset="0"/>
              </a:rPr>
              <a:t>Primary endpoints: </a:t>
            </a:r>
            <a:r>
              <a:rPr lang="en-US" sz="1600" kern="0" dirty="0">
                <a:solidFill>
                  <a:srgbClr val="000000"/>
                </a:solidFill>
                <a:cs typeface="Calibri" panose="020F0502020204030204" pitchFamily="34" charset="0"/>
              </a:rPr>
              <a:t>p</a:t>
            </a:r>
            <a:r>
              <a:rPr kumimoji="0" lang="en-US" sz="1600" b="0" i="0" u="none" strike="noStrike" kern="0" cap="none" spc="0" normalizeH="0" baseline="0" noProof="0" dirty="0">
                <a:ln>
                  <a:noFill/>
                </a:ln>
                <a:solidFill>
                  <a:srgbClr val="000000"/>
                </a:solidFill>
                <a:effectLst/>
                <a:uLnTx/>
                <a:uFillTx/>
                <a:cs typeface="Calibri" panose="020F0502020204030204" pitchFamily="34" charset="0"/>
              </a:rPr>
              <a:t>hase Ib: AEs; phase II: ORR</a:t>
            </a:r>
          </a:p>
        </p:txBody>
      </p:sp>
      <p:sp>
        <p:nvSpPr>
          <p:cNvPr id="23" name="Rectangle 22">
            <a:extLst>
              <a:ext uri="{FF2B5EF4-FFF2-40B4-BE49-F238E27FC236}">
                <a16:creationId xmlns:a16="http://schemas.microsoft.com/office/drawing/2014/main" id="{D2ECDFF1-5C70-405F-9928-12C9D327A893}"/>
              </a:ext>
            </a:extLst>
          </p:cNvPr>
          <p:cNvSpPr/>
          <p:nvPr/>
        </p:nvSpPr>
        <p:spPr>
          <a:xfrm>
            <a:off x="7219413" y="2845256"/>
            <a:ext cx="1645920" cy="5392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4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Lymphodepletion </a:t>
            </a:r>
          </a:p>
          <a:p>
            <a:pPr marL="0" marR="0" lvl="0" indent="0" algn="ctr" defTabSz="121914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n = 101</a:t>
            </a:r>
            <a:endParaRPr kumimoji="0" lang="en-US" sz="1600" b="0" i="0" u="none" strike="noStrike" kern="1200" cap="none" spc="0" normalizeH="0" baseline="30000" noProof="0" dirty="0">
              <a:ln>
                <a:noFill/>
              </a:ln>
              <a:solidFill>
                <a:srgbClr val="000000"/>
              </a:solidFill>
              <a:effectLst/>
              <a:uLnTx/>
              <a:uFillTx/>
              <a:latin typeface="Calibri" panose="020F0502020204030204" pitchFamily="34" charset="0"/>
              <a:cs typeface="Calibri" panose="020F0502020204030204" pitchFamily="34" charset="0"/>
            </a:endParaRPr>
          </a:p>
        </p:txBody>
      </p:sp>
      <p:cxnSp>
        <p:nvCxnSpPr>
          <p:cNvPr id="115" name="Straight Arrow Connector 114">
            <a:extLst>
              <a:ext uri="{FF2B5EF4-FFF2-40B4-BE49-F238E27FC236}">
                <a16:creationId xmlns:a16="http://schemas.microsoft.com/office/drawing/2014/main" id="{ED5D8BBF-502D-4C92-9A3E-35A7955A9FA8}"/>
              </a:ext>
            </a:extLst>
          </p:cNvPr>
          <p:cNvCxnSpPr/>
          <p:nvPr/>
        </p:nvCxnSpPr>
        <p:spPr bwMode="auto">
          <a:xfrm>
            <a:off x="8033433" y="2666844"/>
            <a:ext cx="0" cy="148041"/>
          </a:xfrm>
          <a:prstGeom prst="straightConnector1">
            <a:avLst/>
          </a:prstGeom>
          <a:noFill/>
          <a:ln w="28575" cap="flat" cmpd="sng" algn="ctr">
            <a:solidFill>
              <a:schemeClr val="bg1"/>
            </a:solidFill>
            <a:prstDash val="solid"/>
            <a:round/>
            <a:headEnd type="none" w="med" len="med"/>
            <a:tailEnd type="triangle"/>
          </a:ln>
          <a:effectLst/>
        </p:spPr>
      </p:cxnSp>
      <p:cxnSp>
        <p:nvCxnSpPr>
          <p:cNvPr id="116" name="Straight Arrow Connector 115">
            <a:extLst>
              <a:ext uri="{FF2B5EF4-FFF2-40B4-BE49-F238E27FC236}">
                <a16:creationId xmlns:a16="http://schemas.microsoft.com/office/drawing/2014/main" id="{C829BDA2-6C56-4697-8DC6-C9443B3A7987}"/>
              </a:ext>
            </a:extLst>
          </p:cNvPr>
          <p:cNvCxnSpPr/>
          <p:nvPr/>
        </p:nvCxnSpPr>
        <p:spPr bwMode="auto">
          <a:xfrm>
            <a:off x="8033433" y="3425574"/>
            <a:ext cx="0" cy="148041"/>
          </a:xfrm>
          <a:prstGeom prst="straightConnector1">
            <a:avLst/>
          </a:prstGeom>
          <a:noFill/>
          <a:ln w="28575" cap="flat" cmpd="sng" algn="ctr">
            <a:solidFill>
              <a:schemeClr val="bg1"/>
            </a:solidFill>
            <a:prstDash val="solid"/>
            <a:round/>
            <a:headEnd type="none" w="med" len="med"/>
            <a:tailEnd type="triangle"/>
          </a:ln>
          <a:effectLst/>
        </p:spPr>
      </p:cxnSp>
      <p:grpSp>
        <p:nvGrpSpPr>
          <p:cNvPr id="3" name="Group 2">
            <a:extLst>
              <a:ext uri="{FF2B5EF4-FFF2-40B4-BE49-F238E27FC236}">
                <a16:creationId xmlns:a16="http://schemas.microsoft.com/office/drawing/2014/main" id="{9FF7101A-0276-4BD7-8785-45BF6381A875}"/>
              </a:ext>
            </a:extLst>
          </p:cNvPr>
          <p:cNvGrpSpPr/>
          <p:nvPr/>
        </p:nvGrpSpPr>
        <p:grpSpPr>
          <a:xfrm>
            <a:off x="1276274" y="1723367"/>
            <a:ext cx="2086208" cy="2998009"/>
            <a:chOff x="3326957" y="3645605"/>
            <a:chExt cx="1206004" cy="2069395"/>
          </a:xfrm>
        </p:grpSpPr>
        <p:sp>
          <p:nvSpPr>
            <p:cNvPr id="113" name="Oval 112">
              <a:extLst>
                <a:ext uri="{FF2B5EF4-FFF2-40B4-BE49-F238E27FC236}">
                  <a16:creationId xmlns:a16="http://schemas.microsoft.com/office/drawing/2014/main" id="{04C4833D-2931-4E6C-9178-0F50EE22A897}"/>
                </a:ext>
              </a:extLst>
            </p:cNvPr>
            <p:cNvSpPr/>
            <p:nvPr/>
          </p:nvSpPr>
          <p:spPr bwMode="auto">
            <a:xfrm rot="2700000">
              <a:off x="3300375" y="3962400"/>
              <a:ext cx="581025" cy="351197"/>
            </a:xfrm>
            <a:prstGeom prst="ellipse">
              <a:avLst/>
            </a:prstGeom>
            <a:solidFill>
              <a:schemeClr val="accent3"/>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17" name="Freeform 35">
              <a:extLst>
                <a:ext uri="{FF2B5EF4-FFF2-40B4-BE49-F238E27FC236}">
                  <a16:creationId xmlns:a16="http://schemas.microsoft.com/office/drawing/2014/main" id="{5E860127-8C30-4BFE-ACB9-75556E0ED8C9}"/>
                </a:ext>
              </a:extLst>
            </p:cNvPr>
            <p:cNvSpPr/>
            <p:nvPr/>
          </p:nvSpPr>
          <p:spPr bwMode="auto">
            <a:xfrm>
              <a:off x="3784600" y="3913583"/>
              <a:ext cx="463550" cy="470764"/>
            </a:xfrm>
            <a:custGeom>
              <a:avLst/>
              <a:gdLst>
                <a:gd name="connsiteX0" fmla="*/ 0 w 463550"/>
                <a:gd name="connsiteY0" fmla="*/ 426642 h 470764"/>
                <a:gd name="connsiteX1" fmla="*/ 92075 w 463550"/>
                <a:gd name="connsiteY1" fmla="*/ 436167 h 470764"/>
                <a:gd name="connsiteX2" fmla="*/ 190500 w 463550"/>
                <a:gd name="connsiteY2" fmla="*/ 45642 h 470764"/>
                <a:gd name="connsiteX3" fmla="*/ 463550 w 463550"/>
                <a:gd name="connsiteY3" fmla="*/ 23417 h 470764"/>
              </a:gdLst>
              <a:ahLst/>
              <a:cxnLst>
                <a:cxn ang="0">
                  <a:pos x="connsiteX0" y="connsiteY0"/>
                </a:cxn>
                <a:cxn ang="0">
                  <a:pos x="connsiteX1" y="connsiteY1"/>
                </a:cxn>
                <a:cxn ang="0">
                  <a:pos x="connsiteX2" y="connsiteY2"/>
                </a:cxn>
                <a:cxn ang="0">
                  <a:pos x="connsiteX3" y="connsiteY3"/>
                </a:cxn>
              </a:cxnLst>
              <a:rect l="l" t="t" r="r" b="b"/>
              <a:pathLst>
                <a:path w="463550" h="470764">
                  <a:moveTo>
                    <a:pt x="0" y="426642"/>
                  </a:moveTo>
                  <a:cubicBezTo>
                    <a:pt x="30162" y="463154"/>
                    <a:pt x="60325" y="499667"/>
                    <a:pt x="92075" y="436167"/>
                  </a:cubicBezTo>
                  <a:cubicBezTo>
                    <a:pt x="123825" y="372667"/>
                    <a:pt x="128588" y="114434"/>
                    <a:pt x="190500" y="45642"/>
                  </a:cubicBezTo>
                  <a:cubicBezTo>
                    <a:pt x="252413" y="-23150"/>
                    <a:pt x="357981" y="133"/>
                    <a:pt x="463550" y="23417"/>
                  </a:cubicBezTo>
                </a:path>
              </a:pathLst>
            </a:custGeom>
            <a:noFill/>
            <a:ln w="28575">
              <a:solidFill>
                <a:schemeClr val="accent2"/>
              </a:solidFill>
              <a:round/>
              <a:headEnd/>
              <a:tailEnd/>
            </a:ln>
            <a:extLst>
              <a:ext uri="{909E8E84-426E-40DD-AFC4-6F175D3DCCD1}">
                <a14:hiddenFill xmlns:a14="http://schemas.microsoft.com/office/drawing/2010/main">
                  <a:no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18" name="Freeform 38">
              <a:extLst>
                <a:ext uri="{FF2B5EF4-FFF2-40B4-BE49-F238E27FC236}">
                  <a16:creationId xmlns:a16="http://schemas.microsoft.com/office/drawing/2014/main" id="{5EE5A94F-BAFA-40A8-A25A-ED1E121DBA81}"/>
                </a:ext>
              </a:extLst>
            </p:cNvPr>
            <p:cNvSpPr/>
            <p:nvPr/>
          </p:nvSpPr>
          <p:spPr bwMode="auto">
            <a:xfrm>
              <a:off x="3911101" y="4327525"/>
              <a:ext cx="152899" cy="311150"/>
            </a:xfrm>
            <a:custGeom>
              <a:avLst/>
              <a:gdLst>
                <a:gd name="connsiteX0" fmla="*/ 152899 w 152899"/>
                <a:gd name="connsiteY0" fmla="*/ 0 h 311150"/>
                <a:gd name="connsiteX1" fmla="*/ 108449 w 152899"/>
                <a:gd name="connsiteY1" fmla="*/ 139700 h 311150"/>
                <a:gd name="connsiteX2" fmla="*/ 16374 w 152899"/>
                <a:gd name="connsiteY2" fmla="*/ 146050 h 311150"/>
                <a:gd name="connsiteX3" fmla="*/ 499 w 152899"/>
                <a:gd name="connsiteY3" fmla="*/ 311150 h 311150"/>
              </a:gdLst>
              <a:ahLst/>
              <a:cxnLst>
                <a:cxn ang="0">
                  <a:pos x="connsiteX0" y="connsiteY0"/>
                </a:cxn>
                <a:cxn ang="0">
                  <a:pos x="connsiteX1" y="connsiteY1"/>
                </a:cxn>
                <a:cxn ang="0">
                  <a:pos x="connsiteX2" y="connsiteY2"/>
                </a:cxn>
                <a:cxn ang="0">
                  <a:pos x="connsiteX3" y="connsiteY3"/>
                </a:cxn>
              </a:cxnLst>
              <a:rect l="l" t="t" r="r" b="b"/>
              <a:pathLst>
                <a:path w="152899" h="311150">
                  <a:moveTo>
                    <a:pt x="152899" y="0"/>
                  </a:moveTo>
                  <a:cubicBezTo>
                    <a:pt x="142051" y="57679"/>
                    <a:pt x="131203" y="115358"/>
                    <a:pt x="108449" y="139700"/>
                  </a:cubicBezTo>
                  <a:cubicBezTo>
                    <a:pt x="85695" y="164042"/>
                    <a:pt x="34366" y="117475"/>
                    <a:pt x="16374" y="146050"/>
                  </a:cubicBezTo>
                  <a:cubicBezTo>
                    <a:pt x="-1618" y="174625"/>
                    <a:pt x="-560" y="242887"/>
                    <a:pt x="499" y="311150"/>
                  </a:cubicBezTo>
                </a:path>
              </a:pathLst>
            </a:custGeom>
            <a:noFill/>
            <a:ln w="28575">
              <a:solidFill>
                <a:schemeClr val="accent2"/>
              </a:solidFill>
              <a:round/>
              <a:headEnd/>
              <a:tailEnd/>
            </a:ln>
            <a:extLst>
              <a:ext uri="{909E8E84-426E-40DD-AFC4-6F175D3DCCD1}">
                <a14:hiddenFill xmlns:a14="http://schemas.microsoft.com/office/drawing/2010/main">
                  <a:no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19" name="Oval 118">
              <a:extLst>
                <a:ext uri="{FF2B5EF4-FFF2-40B4-BE49-F238E27FC236}">
                  <a16:creationId xmlns:a16="http://schemas.microsoft.com/office/drawing/2014/main" id="{8BBFF81C-008B-4432-936D-C9FAC76C6096}"/>
                </a:ext>
              </a:extLst>
            </p:cNvPr>
            <p:cNvSpPr/>
            <p:nvPr/>
          </p:nvSpPr>
          <p:spPr bwMode="auto">
            <a:xfrm rot="8100000">
              <a:off x="3951936" y="3962400"/>
              <a:ext cx="581025" cy="351197"/>
            </a:xfrm>
            <a:prstGeom prst="ellipse">
              <a:avLst/>
            </a:prstGeom>
            <a:solidFill>
              <a:schemeClr val="accent3"/>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21" name="5-Point Star 20">
              <a:extLst>
                <a:ext uri="{FF2B5EF4-FFF2-40B4-BE49-F238E27FC236}">
                  <a16:creationId xmlns:a16="http://schemas.microsoft.com/office/drawing/2014/main" id="{38C90740-30E8-4C54-9F0C-0E2928596E7C}"/>
                </a:ext>
              </a:extLst>
            </p:cNvPr>
            <p:cNvSpPr/>
            <p:nvPr/>
          </p:nvSpPr>
          <p:spPr bwMode="auto">
            <a:xfrm>
              <a:off x="4248393" y="3658305"/>
              <a:ext cx="274320" cy="274320"/>
            </a:xfrm>
            <a:prstGeom prst="star5">
              <a:avLst/>
            </a:prstGeom>
            <a:solidFill>
              <a:schemeClr val="accent2"/>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22" name="5-Point Star 19">
              <a:extLst>
                <a:ext uri="{FF2B5EF4-FFF2-40B4-BE49-F238E27FC236}">
                  <a16:creationId xmlns:a16="http://schemas.microsoft.com/office/drawing/2014/main" id="{82E261C7-0D83-4407-87F8-EC41F51885F6}"/>
                </a:ext>
              </a:extLst>
            </p:cNvPr>
            <p:cNvSpPr/>
            <p:nvPr/>
          </p:nvSpPr>
          <p:spPr bwMode="auto">
            <a:xfrm>
              <a:off x="3326957" y="3645605"/>
              <a:ext cx="274320" cy="274320"/>
            </a:xfrm>
            <a:prstGeom prst="star5">
              <a:avLst/>
            </a:prstGeom>
            <a:solidFill>
              <a:schemeClr val="accent2"/>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23" name="Rectangle 122">
              <a:extLst>
                <a:ext uri="{FF2B5EF4-FFF2-40B4-BE49-F238E27FC236}">
                  <a16:creationId xmlns:a16="http://schemas.microsoft.com/office/drawing/2014/main" id="{43E7F521-143B-4B9A-A14D-A30AD02798C3}"/>
                </a:ext>
              </a:extLst>
            </p:cNvPr>
            <p:cNvSpPr/>
            <p:nvPr/>
          </p:nvSpPr>
          <p:spPr bwMode="auto">
            <a:xfrm>
              <a:off x="3460711" y="4627654"/>
              <a:ext cx="920789" cy="153896"/>
            </a:xfrm>
            <a:prstGeom prst="rect">
              <a:avLst/>
            </a:prstGeom>
            <a:solidFill>
              <a:schemeClr val="accent5"/>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24" name="Rounded Rectangle 43">
              <a:extLst>
                <a:ext uri="{FF2B5EF4-FFF2-40B4-BE49-F238E27FC236}">
                  <a16:creationId xmlns:a16="http://schemas.microsoft.com/office/drawing/2014/main" id="{F611F76E-61AB-48D0-91C0-68250FB4E0B0}"/>
                </a:ext>
              </a:extLst>
            </p:cNvPr>
            <p:cNvSpPr/>
            <p:nvPr/>
          </p:nvSpPr>
          <p:spPr bwMode="auto">
            <a:xfrm>
              <a:off x="3828934" y="4616450"/>
              <a:ext cx="200025" cy="1098550"/>
            </a:xfrm>
            <a:prstGeom prst="roundRect">
              <a:avLst>
                <a:gd name="adj" fmla="val 32189"/>
              </a:avLst>
            </a:prstGeom>
            <a:solidFill>
              <a:schemeClr val="tx2">
                <a:lumMod val="50000"/>
              </a:schemeClr>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grpSp>
      <p:sp>
        <p:nvSpPr>
          <p:cNvPr id="127" name="TextBox 126">
            <a:extLst>
              <a:ext uri="{FF2B5EF4-FFF2-40B4-BE49-F238E27FC236}">
                <a16:creationId xmlns:a16="http://schemas.microsoft.com/office/drawing/2014/main" id="{9E31C1E7-6193-4284-93CD-27EF4689DE63}"/>
              </a:ext>
            </a:extLst>
          </p:cNvPr>
          <p:cNvSpPr txBox="1"/>
          <p:nvPr/>
        </p:nvSpPr>
        <p:spPr>
          <a:xfrm>
            <a:off x="1415626" y="2257744"/>
            <a:ext cx="769897" cy="338554"/>
          </a:xfrm>
          <a:prstGeom prst="rect">
            <a:avLst/>
          </a:prstGeom>
          <a:noFill/>
        </p:spPr>
        <p:txBody>
          <a:bodyPr wrap="squar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VHH</a:t>
            </a:r>
          </a:p>
        </p:txBody>
      </p:sp>
      <p:sp>
        <p:nvSpPr>
          <p:cNvPr id="128" name="TextBox 127">
            <a:extLst>
              <a:ext uri="{FF2B5EF4-FFF2-40B4-BE49-F238E27FC236}">
                <a16:creationId xmlns:a16="http://schemas.microsoft.com/office/drawing/2014/main" id="{1CAD1729-9642-4456-B2DB-E3B41DB53275}"/>
              </a:ext>
            </a:extLst>
          </p:cNvPr>
          <p:cNvSpPr txBox="1"/>
          <p:nvPr/>
        </p:nvSpPr>
        <p:spPr>
          <a:xfrm>
            <a:off x="2570472" y="2276143"/>
            <a:ext cx="708251" cy="338554"/>
          </a:xfrm>
          <a:prstGeom prst="rect">
            <a:avLst/>
          </a:prstGeom>
          <a:noFill/>
        </p:spPr>
        <p:txBody>
          <a:bodyPr wrap="squar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VHH</a:t>
            </a:r>
          </a:p>
        </p:txBody>
      </p:sp>
      <p:sp>
        <p:nvSpPr>
          <p:cNvPr id="129" name="TextBox 128">
            <a:extLst>
              <a:ext uri="{FF2B5EF4-FFF2-40B4-BE49-F238E27FC236}">
                <a16:creationId xmlns:a16="http://schemas.microsoft.com/office/drawing/2014/main" id="{904F7F76-AC27-4717-9471-2802061A8E6B}"/>
              </a:ext>
            </a:extLst>
          </p:cNvPr>
          <p:cNvSpPr txBox="1"/>
          <p:nvPr/>
        </p:nvSpPr>
        <p:spPr bwMode="auto">
          <a:xfrm>
            <a:off x="1553773" y="1253421"/>
            <a:ext cx="16348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Binding Domains</a:t>
            </a:r>
          </a:p>
        </p:txBody>
      </p:sp>
      <p:cxnSp>
        <p:nvCxnSpPr>
          <p:cNvPr id="130" name="Straight Connector 129">
            <a:extLst>
              <a:ext uri="{FF2B5EF4-FFF2-40B4-BE49-F238E27FC236}">
                <a16:creationId xmlns:a16="http://schemas.microsoft.com/office/drawing/2014/main" id="{5FF76BD9-0A49-4554-8161-4FF35E915240}"/>
              </a:ext>
            </a:extLst>
          </p:cNvPr>
          <p:cNvCxnSpPr>
            <a:cxnSpLocks/>
          </p:cNvCxnSpPr>
          <p:nvPr/>
        </p:nvCxnSpPr>
        <p:spPr bwMode="auto">
          <a:xfrm flipH="1">
            <a:off x="1630206" y="1591975"/>
            <a:ext cx="623221" cy="187277"/>
          </a:xfrm>
          <a:prstGeom prst="line">
            <a:avLst/>
          </a:prstGeom>
          <a:noFill/>
          <a:ln w="28575" cap="flat" cmpd="sng" algn="ctr">
            <a:solidFill>
              <a:schemeClr val="accent2"/>
            </a:solidFill>
            <a:prstDash val="solid"/>
            <a:round/>
            <a:headEnd type="none" w="med" len="med"/>
            <a:tailEnd type="triangle" w="med" len="med"/>
          </a:ln>
          <a:effectLst/>
        </p:spPr>
      </p:cxnSp>
      <p:cxnSp>
        <p:nvCxnSpPr>
          <p:cNvPr id="131" name="Straight Connector 130">
            <a:extLst>
              <a:ext uri="{FF2B5EF4-FFF2-40B4-BE49-F238E27FC236}">
                <a16:creationId xmlns:a16="http://schemas.microsoft.com/office/drawing/2014/main" id="{88C6BEFE-03F3-4E67-92A5-4945DA4875B4}"/>
              </a:ext>
            </a:extLst>
          </p:cNvPr>
          <p:cNvCxnSpPr>
            <a:cxnSpLocks/>
          </p:cNvCxnSpPr>
          <p:nvPr/>
        </p:nvCxnSpPr>
        <p:spPr bwMode="auto">
          <a:xfrm>
            <a:off x="2253427" y="1591975"/>
            <a:ext cx="730828" cy="217865"/>
          </a:xfrm>
          <a:prstGeom prst="line">
            <a:avLst/>
          </a:prstGeom>
          <a:noFill/>
          <a:ln w="28575" cap="flat" cmpd="sng" algn="ctr">
            <a:solidFill>
              <a:schemeClr val="accent2"/>
            </a:solidFill>
            <a:prstDash val="solid"/>
            <a:round/>
            <a:headEnd type="none" w="med" len="med"/>
            <a:tailEnd type="triangle" w="med" len="med"/>
          </a:ln>
          <a:effectLst/>
        </p:spPr>
      </p:cxnSp>
      <p:sp>
        <p:nvSpPr>
          <p:cNvPr id="132" name="Rounded Rectangle 43">
            <a:extLst>
              <a:ext uri="{FF2B5EF4-FFF2-40B4-BE49-F238E27FC236}">
                <a16:creationId xmlns:a16="http://schemas.microsoft.com/office/drawing/2014/main" id="{91AC2482-5F27-4D82-A944-886190486C7F}"/>
              </a:ext>
            </a:extLst>
          </p:cNvPr>
          <p:cNvSpPr/>
          <p:nvPr/>
        </p:nvSpPr>
        <p:spPr bwMode="auto">
          <a:xfrm>
            <a:off x="2141304" y="3345786"/>
            <a:ext cx="346014" cy="644972"/>
          </a:xfrm>
          <a:prstGeom prst="roundRect">
            <a:avLst>
              <a:gd name="adj" fmla="val 32189"/>
            </a:avLst>
          </a:prstGeom>
          <a:solidFill>
            <a:schemeClr val="accent4"/>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33" name="Rounded Rectangle 43">
            <a:extLst>
              <a:ext uri="{FF2B5EF4-FFF2-40B4-BE49-F238E27FC236}">
                <a16:creationId xmlns:a16="http://schemas.microsoft.com/office/drawing/2014/main" id="{ABEEA665-DEA6-4A81-9F01-725D1F029B28}"/>
              </a:ext>
            </a:extLst>
          </p:cNvPr>
          <p:cNvSpPr/>
          <p:nvPr/>
        </p:nvSpPr>
        <p:spPr bwMode="auto">
          <a:xfrm>
            <a:off x="2148517" y="3895569"/>
            <a:ext cx="346014" cy="825807"/>
          </a:xfrm>
          <a:prstGeom prst="roundRect">
            <a:avLst>
              <a:gd name="adj" fmla="val 32189"/>
            </a:avLst>
          </a:prstGeom>
          <a:solidFill>
            <a:schemeClr val="accent6"/>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34" name="TextBox 133">
            <a:extLst>
              <a:ext uri="{FF2B5EF4-FFF2-40B4-BE49-F238E27FC236}">
                <a16:creationId xmlns:a16="http://schemas.microsoft.com/office/drawing/2014/main" id="{C37BBAE8-26A1-43AD-AE8E-1A12BC3280E1}"/>
              </a:ext>
            </a:extLst>
          </p:cNvPr>
          <p:cNvSpPr txBox="1"/>
          <p:nvPr/>
        </p:nvSpPr>
        <p:spPr>
          <a:xfrm>
            <a:off x="2548954" y="4111114"/>
            <a:ext cx="606256" cy="338554"/>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CD3z</a:t>
            </a:r>
          </a:p>
        </p:txBody>
      </p:sp>
      <p:sp>
        <p:nvSpPr>
          <p:cNvPr id="135" name="TextBox 134">
            <a:extLst>
              <a:ext uri="{FF2B5EF4-FFF2-40B4-BE49-F238E27FC236}">
                <a16:creationId xmlns:a16="http://schemas.microsoft.com/office/drawing/2014/main" id="{0ADE458C-8512-4CBB-9F1E-7C6B661E640E}"/>
              </a:ext>
            </a:extLst>
          </p:cNvPr>
          <p:cNvSpPr txBox="1"/>
          <p:nvPr/>
        </p:nvSpPr>
        <p:spPr>
          <a:xfrm>
            <a:off x="2536444" y="3517365"/>
            <a:ext cx="679994" cy="338554"/>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4-1BB</a:t>
            </a:r>
          </a:p>
        </p:txBody>
      </p:sp>
      <p:sp>
        <p:nvSpPr>
          <p:cNvPr id="8" name="TextBox 7">
            <a:extLst>
              <a:ext uri="{FF2B5EF4-FFF2-40B4-BE49-F238E27FC236}">
                <a16:creationId xmlns:a16="http://schemas.microsoft.com/office/drawing/2014/main" id="{C155EC7E-1275-06F3-4882-F32D9B86C745}"/>
              </a:ext>
            </a:extLst>
          </p:cNvPr>
          <p:cNvSpPr txBox="1"/>
          <p:nvPr/>
        </p:nvSpPr>
        <p:spPr bwMode="auto">
          <a:xfrm>
            <a:off x="5536126" y="4150914"/>
            <a:ext cx="513261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Median administered dose: </a:t>
            </a:r>
          </a:p>
          <a:p>
            <a:pPr marL="0" marR="0" lvl="0" indent="0" algn="ctr" defTabSz="457200" rtl="0" eaLnBrk="1" fontAlgn="auto" latinLnBrk="0" hangingPunct="1">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0.71 x 10</a:t>
            </a:r>
            <a:r>
              <a:rPr kumimoji="0" lang="en-US" sz="1600" b="0" i="0" u="none" strike="noStrike" kern="1200" cap="none" spc="0" normalizeH="0" baseline="30000" noProof="0" dirty="0">
                <a:ln>
                  <a:noFill/>
                </a:ln>
                <a:solidFill>
                  <a:srgbClr val="000000"/>
                </a:solidFill>
                <a:effectLst/>
                <a:uLnTx/>
                <a:uFillTx/>
                <a:latin typeface="Calibri" panose="020F0502020204030204" pitchFamily="34" charset="0"/>
                <a:cs typeface="Calibri" panose="020F0502020204030204" pitchFamily="34" charset="0"/>
              </a:rPr>
              <a:t>6</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 (0.51-0.95 x 10</a:t>
            </a:r>
            <a:r>
              <a:rPr kumimoji="0" lang="en-US" sz="1600" b="0" i="0" u="none" strike="noStrike" kern="1200" cap="none" spc="0" normalizeH="0" baseline="30000" noProof="0" dirty="0">
                <a:ln>
                  <a:noFill/>
                </a:ln>
                <a:solidFill>
                  <a:srgbClr val="000000"/>
                </a:solidFill>
                <a:effectLst/>
                <a:uLnTx/>
                <a:uFillTx/>
                <a:latin typeface="Calibri" panose="020F0502020204030204" pitchFamily="34" charset="0"/>
                <a:cs typeface="Calibri" panose="020F0502020204030204" pitchFamily="34" charset="0"/>
              </a:rPr>
              <a:t>6</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 CAR+ viable T-cells/kg </a:t>
            </a:r>
          </a:p>
        </p:txBody>
      </p:sp>
      <p:sp>
        <p:nvSpPr>
          <p:cNvPr id="36" name="TextBox 35">
            <a:extLst>
              <a:ext uri="{FF2B5EF4-FFF2-40B4-BE49-F238E27FC236}">
                <a16:creationId xmlns:a16="http://schemas.microsoft.com/office/drawing/2014/main" id="{419E0A1D-A3F3-406C-1086-14E57B056EBD}"/>
              </a:ext>
            </a:extLst>
          </p:cNvPr>
          <p:cNvSpPr txBox="1"/>
          <p:nvPr/>
        </p:nvSpPr>
        <p:spPr bwMode="auto">
          <a:xfrm>
            <a:off x="5383765" y="5166117"/>
            <a:ext cx="5299336" cy="1338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457200" rtl="0" eaLnBrk="1" fontAlgn="auto" latinLnBrk="0" hangingPunct="1">
              <a:lnSpc>
                <a:spcPct val="9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682E74"/>
                </a:solidFill>
                <a:effectLst/>
                <a:uLnTx/>
                <a:uFillTx/>
                <a:latin typeface="Calibri" panose="020F0502020204030204" pitchFamily="34" charset="0"/>
                <a:cs typeface="Calibri" panose="020F0502020204030204" pitchFamily="34" charset="0"/>
              </a:rPr>
              <a:t>Baseline characteristics:</a:t>
            </a:r>
          </a:p>
          <a:p>
            <a:pPr marL="285750" marR="0" lvl="0" indent="-285750" algn="l" defTabSz="457200" rtl="0" eaLnBrk="1" fontAlgn="auto" latinLnBrk="0" hangingPunct="1">
              <a:lnSpc>
                <a:spcPct val="9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High-risk cytogenetics: 23.7%</a:t>
            </a:r>
          </a:p>
          <a:p>
            <a:pPr marL="285750" marR="0" lvl="0" indent="-285750" algn="l" defTabSz="457200" rtl="0" eaLnBrk="1" fontAlgn="auto" latinLnBrk="0" hangingPunct="1">
              <a:lnSpc>
                <a:spcPct val="9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Extramedullary disease: 13.4%</a:t>
            </a:r>
          </a:p>
          <a:p>
            <a:pPr marL="285750" marR="0" lvl="0" indent="-285750" algn="l" defTabSz="457200" rtl="0" eaLnBrk="1" fontAlgn="auto" latinLnBrk="0" hangingPunct="1">
              <a:lnSpc>
                <a:spcPct val="9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Median no. of prior therapies: 6 (range: 3-18)</a:t>
            </a:r>
          </a:p>
          <a:p>
            <a:pPr marL="285750" marR="0" lvl="0" indent="-285750" algn="l" defTabSz="457200" rtl="0" eaLnBrk="1" fontAlgn="auto" latinLnBrk="0" hangingPunct="1">
              <a:lnSpc>
                <a:spcPct val="9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Triple refractory: 87.6% </a:t>
            </a:r>
          </a:p>
        </p:txBody>
      </p:sp>
    </p:spTree>
    <p:extLst>
      <p:ext uri="{BB962C8B-B14F-4D97-AF65-F5344CB8AC3E}">
        <p14:creationId xmlns:p14="http://schemas.microsoft.com/office/powerpoint/2010/main" val="15619474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Title 1">
            <a:extLst>
              <a:ext uri="{FF2B5EF4-FFF2-40B4-BE49-F238E27FC236}">
                <a16:creationId xmlns:a16="http://schemas.microsoft.com/office/drawing/2014/main" id="{9B1669E3-794D-2A9E-AE22-DC8D8402F3F1}"/>
              </a:ext>
            </a:extLst>
          </p:cNvPr>
          <p:cNvSpPr>
            <a:spLocks noGrp="1"/>
          </p:cNvSpPr>
          <p:nvPr>
            <p:ph type="title"/>
          </p:nvPr>
        </p:nvSpPr>
        <p:spPr/>
        <p:txBody>
          <a:bodyPr/>
          <a:lstStyle/>
          <a:p>
            <a:r>
              <a:rPr lang="en-US" altLang="en-US" dirty="0">
                <a:cs typeface="Calibri" panose="020F0502020204030204" pitchFamily="34" charset="0"/>
              </a:rPr>
              <a:t>CARTITUDE-1: </a:t>
            </a:r>
            <a:r>
              <a:rPr lang="en-US" dirty="0">
                <a:cs typeface="Calibri" panose="020F0502020204030204" pitchFamily="34" charset="0"/>
              </a:rPr>
              <a:t>Responses With Cilta-Cel</a:t>
            </a:r>
          </a:p>
        </p:txBody>
      </p:sp>
      <p:sp>
        <p:nvSpPr>
          <p:cNvPr id="3" name="Content Placeholder 2">
            <a:extLst>
              <a:ext uri="{FF2B5EF4-FFF2-40B4-BE49-F238E27FC236}">
                <a16:creationId xmlns:a16="http://schemas.microsoft.com/office/drawing/2014/main" id="{A7F6099F-AC31-8279-3686-B98F70CDC0E9}"/>
              </a:ext>
            </a:extLst>
          </p:cNvPr>
          <p:cNvSpPr>
            <a:spLocks noGrp="1"/>
          </p:cNvSpPr>
          <p:nvPr>
            <p:ph idx="1"/>
          </p:nvPr>
        </p:nvSpPr>
        <p:spPr>
          <a:xfrm>
            <a:off x="6429900" y="1513047"/>
            <a:ext cx="5397010" cy="4650686"/>
          </a:xfrm>
        </p:spPr>
        <p:txBody>
          <a:bodyPr/>
          <a:lstStyle/>
          <a:p>
            <a:pPr marL="342900" marR="0" lvl="0" indent="-342900" algn="l" defTabSz="914400" rtl="0" eaLnBrk="1" fontAlgn="base" latinLnBrk="0" hangingPunct="1">
              <a:lnSpc>
                <a:spcPct val="90000"/>
              </a:lnSpc>
              <a:spcBef>
                <a:spcPts val="1000"/>
              </a:spcBef>
              <a:spcAft>
                <a:spcPts val="0"/>
              </a:spcAft>
              <a:buClr>
                <a:srgbClr val="000000"/>
              </a:buClr>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cs typeface="Calibri" panose="020F0502020204030204" pitchFamily="34" charset="0"/>
              </a:rPr>
              <a:t>sCR rates deepened over time</a:t>
            </a:r>
          </a:p>
          <a:p>
            <a:pPr marL="742950" marR="0" lvl="1" indent="-285750" algn="l" defTabSz="914400" rtl="0" eaLnBrk="1" fontAlgn="base" latinLnBrk="0" hangingPunct="1">
              <a:lnSpc>
                <a:spcPct val="90000"/>
              </a:lnSpc>
              <a:spcBef>
                <a:spcPts val="1000"/>
              </a:spcBef>
              <a:spcAft>
                <a:spcPts val="0"/>
              </a:spcAft>
              <a:buClr>
                <a:srgbClr val="000000"/>
              </a:buClr>
              <a:buSzTx/>
              <a:buFont typeface="Arial" panose="020B0604020202020204" pitchFamily="34" charset="0"/>
              <a:buChar char="‒"/>
              <a:tabLst/>
              <a:defRPr/>
            </a:pPr>
            <a:r>
              <a:rPr kumimoji="0" lang="en-US" sz="1800" b="0" i="0" u="none" strike="noStrike" kern="0" cap="none" spc="0" normalizeH="0" baseline="0" noProof="0" dirty="0">
                <a:ln>
                  <a:noFill/>
                </a:ln>
                <a:solidFill>
                  <a:srgbClr val="000000"/>
                </a:solidFill>
                <a:effectLst/>
                <a:uLnTx/>
                <a:uFillTx/>
                <a:cs typeface="Calibri" panose="020F0502020204030204" pitchFamily="34" charset="0"/>
              </a:rPr>
              <a:t>67% at median 1-yr follow-up</a:t>
            </a:r>
          </a:p>
          <a:p>
            <a:pPr marL="742950" marR="0" lvl="1" indent="-285750" algn="l" defTabSz="914400" rtl="0" eaLnBrk="1" fontAlgn="base" latinLnBrk="0" hangingPunct="1">
              <a:lnSpc>
                <a:spcPct val="90000"/>
              </a:lnSpc>
              <a:spcBef>
                <a:spcPts val="1000"/>
              </a:spcBef>
              <a:spcAft>
                <a:spcPts val="0"/>
              </a:spcAft>
              <a:buClr>
                <a:srgbClr val="000000"/>
              </a:buClr>
              <a:buSzTx/>
              <a:buFont typeface="Arial" panose="020B0604020202020204" pitchFamily="34" charset="0"/>
              <a:buChar char="‒"/>
              <a:tabLst/>
              <a:defRPr/>
            </a:pPr>
            <a:r>
              <a:rPr kumimoji="0" lang="en-US" sz="1800" b="0" i="0" u="none" strike="noStrike" kern="0" cap="none" spc="0" normalizeH="0" baseline="0" noProof="0" dirty="0">
                <a:ln>
                  <a:noFill/>
                </a:ln>
                <a:solidFill>
                  <a:srgbClr val="000000"/>
                </a:solidFill>
                <a:effectLst/>
                <a:uLnTx/>
                <a:uFillTx/>
                <a:cs typeface="Calibri" panose="020F0502020204030204" pitchFamily="34" charset="0"/>
              </a:rPr>
              <a:t>83% at median 2-yr follow-up</a:t>
            </a:r>
          </a:p>
          <a:p>
            <a:pPr marL="342900" marR="0" lvl="0" indent="-342900" algn="l" defTabSz="914400" rtl="0" eaLnBrk="1" fontAlgn="base" latinLnBrk="0" hangingPunct="1">
              <a:lnSpc>
                <a:spcPct val="90000"/>
              </a:lnSpc>
              <a:spcBef>
                <a:spcPts val="1000"/>
              </a:spcBef>
              <a:spcAft>
                <a:spcPts val="0"/>
              </a:spcAft>
              <a:buClr>
                <a:srgbClr val="000000"/>
              </a:buClr>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cs typeface="Calibri" panose="020F0502020204030204" pitchFamily="34" charset="0"/>
              </a:rPr>
              <a:t>Median time to first response: </a:t>
            </a:r>
            <a:br>
              <a:rPr kumimoji="0" lang="en-US" sz="2000" b="0" i="0" u="none" strike="noStrike" kern="0" cap="none" spc="0" normalizeH="0" baseline="0" noProof="0" dirty="0">
                <a:ln>
                  <a:noFill/>
                </a:ln>
                <a:solidFill>
                  <a:srgbClr val="000000"/>
                </a:solidFill>
                <a:effectLst/>
                <a:uLnTx/>
                <a:uFillTx/>
                <a:cs typeface="Calibri" panose="020F0502020204030204" pitchFamily="34" charset="0"/>
              </a:rPr>
            </a:br>
            <a:r>
              <a:rPr kumimoji="0" lang="en-US" sz="2000" b="0" i="0" u="none" strike="noStrike" kern="0" cap="none" spc="0" normalizeH="0" baseline="0" noProof="0" dirty="0">
                <a:ln>
                  <a:noFill/>
                </a:ln>
                <a:solidFill>
                  <a:srgbClr val="000000"/>
                </a:solidFill>
                <a:effectLst/>
                <a:uLnTx/>
                <a:uFillTx/>
                <a:cs typeface="Calibri" panose="020F0502020204030204" pitchFamily="34" charset="0"/>
              </a:rPr>
              <a:t>1 mo (range: 0.9-10.7)</a:t>
            </a:r>
          </a:p>
          <a:p>
            <a:pPr marL="342900" marR="0" lvl="0" indent="-342900" algn="l" defTabSz="914400" rtl="0" eaLnBrk="1" fontAlgn="base" latinLnBrk="0" hangingPunct="1">
              <a:lnSpc>
                <a:spcPct val="90000"/>
              </a:lnSpc>
              <a:spcBef>
                <a:spcPts val="1000"/>
              </a:spcBef>
              <a:spcAft>
                <a:spcPts val="0"/>
              </a:spcAft>
              <a:buClr>
                <a:srgbClr val="000000"/>
              </a:buClr>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cs typeface="Calibri" panose="020F0502020204030204" pitchFamily="34" charset="0"/>
              </a:rPr>
              <a:t>Median time to best response: </a:t>
            </a:r>
            <a:br>
              <a:rPr kumimoji="0" lang="en-US" sz="2000" b="0" i="0" u="none" strike="noStrike" kern="0" cap="none" spc="0" normalizeH="0" baseline="0" noProof="0" dirty="0">
                <a:ln>
                  <a:noFill/>
                </a:ln>
                <a:solidFill>
                  <a:srgbClr val="000000"/>
                </a:solidFill>
                <a:effectLst/>
                <a:uLnTx/>
                <a:uFillTx/>
                <a:cs typeface="Calibri" panose="020F0502020204030204" pitchFamily="34" charset="0"/>
              </a:rPr>
            </a:br>
            <a:r>
              <a:rPr kumimoji="0" lang="en-US" sz="2000" b="0" i="0" u="none" strike="noStrike" kern="0" cap="none" spc="0" normalizeH="0" baseline="0" noProof="0" dirty="0">
                <a:ln>
                  <a:noFill/>
                </a:ln>
                <a:solidFill>
                  <a:srgbClr val="000000"/>
                </a:solidFill>
                <a:effectLst/>
                <a:uLnTx/>
                <a:uFillTx/>
                <a:cs typeface="Calibri" panose="020F0502020204030204" pitchFamily="34" charset="0"/>
              </a:rPr>
              <a:t>2.6 mo (range: 0.9-17.8)</a:t>
            </a:r>
          </a:p>
          <a:p>
            <a:pPr marL="342900" marR="0" lvl="0" indent="-342900" algn="l" defTabSz="914400" rtl="0" eaLnBrk="1" fontAlgn="base" latinLnBrk="0" hangingPunct="1">
              <a:lnSpc>
                <a:spcPct val="90000"/>
              </a:lnSpc>
              <a:spcBef>
                <a:spcPts val="1000"/>
              </a:spcBef>
              <a:spcAft>
                <a:spcPts val="0"/>
              </a:spcAft>
              <a:buClr>
                <a:srgbClr val="000000"/>
              </a:buClr>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cs typeface="Calibri" panose="020F0502020204030204" pitchFamily="34" charset="0"/>
              </a:rPr>
              <a:t>Median time to ≥ CR: 2.9 mo (range: 0.9-17.8)</a:t>
            </a:r>
          </a:p>
          <a:p>
            <a:pPr marL="342900" marR="0" lvl="0" indent="-342900" algn="l" defTabSz="914400" rtl="0" eaLnBrk="1" fontAlgn="base" latinLnBrk="0" hangingPunct="1">
              <a:lnSpc>
                <a:spcPct val="90000"/>
              </a:lnSpc>
              <a:spcBef>
                <a:spcPts val="1000"/>
              </a:spcBef>
              <a:spcAft>
                <a:spcPts val="0"/>
              </a:spcAft>
              <a:buClr>
                <a:srgbClr val="000000"/>
              </a:buClr>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cs typeface="Calibri" panose="020F0502020204030204" pitchFamily="34" charset="0"/>
              </a:rPr>
              <a:t>Median DoR: 33.9 mo (range: 2</a:t>
            </a:r>
            <a:r>
              <a:rPr lang="en-US" sz="2000" dirty="0">
                <a:solidFill>
                  <a:srgbClr val="000000"/>
                </a:solidFill>
                <a:cs typeface="Calibri" panose="020F0502020204030204" pitchFamily="34" charset="0"/>
              </a:rPr>
              <a:t>5.5-NE</a:t>
            </a:r>
            <a:r>
              <a:rPr kumimoji="0" lang="en-US" sz="2000" b="0" i="0" u="none" strike="noStrike" kern="0" cap="none" spc="0" normalizeH="0" baseline="0" noProof="0" dirty="0">
                <a:ln>
                  <a:noFill/>
                </a:ln>
                <a:solidFill>
                  <a:srgbClr val="000000"/>
                </a:solidFill>
                <a:effectLst/>
                <a:uLnTx/>
                <a:uFillTx/>
                <a:cs typeface="Calibri" panose="020F0502020204030204" pitchFamily="34" charset="0"/>
              </a:rPr>
              <a:t>)</a:t>
            </a:r>
          </a:p>
          <a:p>
            <a:pPr marL="342900" marR="0" lvl="0" indent="-342900" algn="l" defTabSz="914400" rtl="0" eaLnBrk="1" fontAlgn="base" latinLnBrk="0" hangingPunct="1">
              <a:lnSpc>
                <a:spcPct val="90000"/>
              </a:lnSpc>
              <a:spcBef>
                <a:spcPts val="1000"/>
              </a:spcBef>
              <a:spcAft>
                <a:spcPts val="0"/>
              </a:spcAft>
              <a:buClr>
                <a:srgbClr val="000000"/>
              </a:buClr>
              <a:buSzTx/>
              <a:buFont typeface="Wingdings" panose="05000000000000000000" pitchFamily="2" charset="2"/>
              <a:buChar char="§"/>
              <a:tabLst/>
              <a:defRPr/>
            </a:pPr>
            <a:endParaRPr kumimoji="0" lang="en-US" sz="2800" b="0" i="0" u="none" strike="noStrike" kern="0" cap="none" spc="0" normalizeH="0" baseline="0" noProof="0" dirty="0">
              <a:ln>
                <a:noFill/>
              </a:ln>
              <a:solidFill>
                <a:srgbClr val="000000"/>
              </a:solidFill>
              <a:effectLst/>
              <a:uLnTx/>
              <a:uFillTx/>
              <a:cs typeface="Calibri" panose="020F0502020204030204" pitchFamily="34" charset="0"/>
            </a:endParaRPr>
          </a:p>
          <a:p>
            <a:endParaRPr lang="en-US" dirty="0">
              <a:cs typeface="Calibri" panose="020F0502020204030204" pitchFamily="34" charset="0"/>
            </a:endParaRPr>
          </a:p>
        </p:txBody>
      </p:sp>
      <p:sp>
        <p:nvSpPr>
          <p:cNvPr id="38" name="Text Box 15">
            <a:extLst>
              <a:ext uri="{FF2B5EF4-FFF2-40B4-BE49-F238E27FC236}">
                <a16:creationId xmlns:a16="http://schemas.microsoft.com/office/drawing/2014/main" id="{CAB0F296-0AA3-CE4D-1B2D-71FDA4F38685}"/>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defTabSz="914400" fontAlgn="base">
              <a:spcBef>
                <a:spcPct val="0"/>
              </a:spcBef>
              <a:spcAft>
                <a:spcPct val="0"/>
              </a:spcAf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cs typeface="Calibri" panose="020F0502020204030204" pitchFamily="34" charset="0"/>
              </a:rPr>
              <a:t>Martin. </a:t>
            </a:r>
            <a:r>
              <a:rPr kumimoji="0" lang="it-IT" altLang="en-US" sz="1200" b="0" i="0" u="none" strike="noStrike" kern="1200" cap="none" spc="-10" normalizeH="0" baseline="0" noProof="0" dirty="0">
                <a:ln>
                  <a:noFill/>
                </a:ln>
                <a:solidFill>
                  <a:srgbClr val="455560"/>
                </a:solidFill>
                <a:effectLst/>
                <a:uLnTx/>
                <a:uFillTx/>
                <a:latin typeface="Calibri" panose="020F0502020204030204" pitchFamily="34" charset="0"/>
                <a:cs typeface="Calibri" panose="020F0502020204030204" pitchFamily="34" charset="0"/>
              </a:rPr>
              <a:t>J Clin Oncol. 2023 Feb 20;41(6):1265-1274. </a:t>
            </a:r>
            <a:r>
              <a:rPr lang="pt-BR" altLang="en-US" sz="1200" b="0" spc="-10" dirty="0">
                <a:solidFill>
                  <a:srgbClr val="455560"/>
                </a:solidFill>
                <a:latin typeface="Calibri" panose="020F0502020204030204" pitchFamily="34" charset="0"/>
                <a:cs typeface="Calibri" panose="020F0502020204030204" pitchFamily="34" charset="0"/>
              </a:rPr>
              <a:t>Lin. ASCO 2023. </a:t>
            </a:r>
            <a:r>
              <a:rPr lang="pt-BR" altLang="en-US" sz="1200" b="0" spc="-10" dirty="0" err="1">
                <a:solidFill>
                  <a:srgbClr val="455560"/>
                </a:solidFill>
                <a:latin typeface="Calibri" panose="020F0502020204030204" pitchFamily="34" charset="0"/>
                <a:cs typeface="Calibri" panose="020F0502020204030204" pitchFamily="34" charset="0"/>
              </a:rPr>
              <a:t>Abstr</a:t>
            </a:r>
            <a:r>
              <a:rPr lang="pt-BR" altLang="en-US" sz="1200" b="0" spc="-10" dirty="0">
                <a:solidFill>
                  <a:srgbClr val="455560"/>
                </a:solidFill>
                <a:latin typeface="Calibri" panose="020F0502020204030204" pitchFamily="34" charset="0"/>
                <a:cs typeface="Calibri" panose="020F0502020204030204" pitchFamily="34" charset="0"/>
              </a:rPr>
              <a:t> 8009.</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cs typeface="Calibri" panose="020F0502020204030204" pitchFamily="34" charset="0"/>
            </a:endParaRPr>
          </a:p>
        </p:txBody>
      </p:sp>
      <p:sp>
        <p:nvSpPr>
          <p:cNvPr id="42" name="TextBox 41">
            <a:extLst>
              <a:ext uri="{FF2B5EF4-FFF2-40B4-BE49-F238E27FC236}">
                <a16:creationId xmlns:a16="http://schemas.microsoft.com/office/drawing/2014/main" id="{056F6A08-CE69-C435-401F-354A409435EA}"/>
              </a:ext>
            </a:extLst>
          </p:cNvPr>
          <p:cNvSpPr txBox="1"/>
          <p:nvPr/>
        </p:nvSpPr>
        <p:spPr bwMode="auto">
          <a:xfrm>
            <a:off x="1777415" y="4224173"/>
            <a:ext cx="119384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defTabSz="914400" eaLnBrk="0" fontAlgn="base" hangingPunct="0">
              <a:spcBef>
                <a:spcPct val="50000"/>
              </a:spcBef>
              <a:spcAft>
                <a:spcPct val="0"/>
              </a:spcAft>
            </a:pPr>
            <a:r>
              <a:rPr lang="en-US" sz="1600" b="1" dirty="0">
                <a:solidFill>
                  <a:srgbClr val="000000"/>
                </a:solidFill>
                <a:latin typeface="Calibri" panose="020F0502020204030204" pitchFamily="34" charset="0"/>
                <a:cs typeface="Calibri" panose="020F0502020204030204" pitchFamily="34" charset="0"/>
              </a:rPr>
              <a:t>3.1%</a:t>
            </a:r>
          </a:p>
        </p:txBody>
      </p:sp>
      <p:grpSp>
        <p:nvGrpSpPr>
          <p:cNvPr id="43" name="Group 42">
            <a:extLst>
              <a:ext uri="{FF2B5EF4-FFF2-40B4-BE49-F238E27FC236}">
                <a16:creationId xmlns:a16="http://schemas.microsoft.com/office/drawing/2014/main" id="{0DD2C7A7-A2D4-CB69-E974-DBC130EC9677}"/>
              </a:ext>
            </a:extLst>
          </p:cNvPr>
          <p:cNvGrpSpPr/>
          <p:nvPr/>
        </p:nvGrpSpPr>
        <p:grpSpPr>
          <a:xfrm>
            <a:off x="2772492" y="2085705"/>
            <a:ext cx="915886" cy="2490757"/>
            <a:chOff x="3369788" y="1931467"/>
            <a:chExt cx="915886" cy="2490757"/>
          </a:xfrm>
        </p:grpSpPr>
        <p:sp>
          <p:nvSpPr>
            <p:cNvPr id="44" name="Rectangle 43">
              <a:extLst>
                <a:ext uri="{FF2B5EF4-FFF2-40B4-BE49-F238E27FC236}">
                  <a16:creationId xmlns:a16="http://schemas.microsoft.com/office/drawing/2014/main" id="{80B0D893-ADBC-7B35-4E23-332AC6608C77}"/>
                </a:ext>
              </a:extLst>
            </p:cNvPr>
            <p:cNvSpPr/>
            <p:nvPr/>
          </p:nvSpPr>
          <p:spPr bwMode="auto">
            <a:xfrm>
              <a:off x="3369788" y="1931467"/>
              <a:ext cx="915886" cy="2122740"/>
            </a:xfrm>
            <a:prstGeom prst="rect">
              <a:avLst/>
            </a:prstGeom>
            <a:solidFill>
              <a:srgbClr val="015873"/>
            </a:solidFill>
            <a:ln w="9525">
              <a:solidFill>
                <a:srgbClr val="000000"/>
              </a:solidFill>
              <a:round/>
              <a:headEnd/>
              <a:tailEnd/>
            </a:ln>
          </p:spPr>
          <p:txBody>
            <a:bodyPr rtlCol="0"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45" name="Rectangle 44">
              <a:extLst>
                <a:ext uri="{FF2B5EF4-FFF2-40B4-BE49-F238E27FC236}">
                  <a16:creationId xmlns:a16="http://schemas.microsoft.com/office/drawing/2014/main" id="{40B3B36C-A1B8-28D9-6B37-7FAC6911D9A2}"/>
                </a:ext>
              </a:extLst>
            </p:cNvPr>
            <p:cNvSpPr/>
            <p:nvPr/>
          </p:nvSpPr>
          <p:spPr bwMode="auto">
            <a:xfrm>
              <a:off x="3369788" y="4064509"/>
              <a:ext cx="915886" cy="315146"/>
            </a:xfrm>
            <a:prstGeom prst="rect">
              <a:avLst/>
            </a:prstGeom>
            <a:solidFill>
              <a:srgbClr val="E1471D"/>
            </a:solidFill>
            <a:ln w="9525">
              <a:solidFill>
                <a:srgbClr val="000000"/>
              </a:solidFill>
              <a:round/>
              <a:headEnd/>
              <a:tailEnd/>
            </a:ln>
          </p:spPr>
          <p:txBody>
            <a:bodyPr rtlCol="0"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46" name="Rectangle 45">
              <a:extLst>
                <a:ext uri="{FF2B5EF4-FFF2-40B4-BE49-F238E27FC236}">
                  <a16:creationId xmlns:a16="http://schemas.microsoft.com/office/drawing/2014/main" id="{CCCB59D6-F83E-0C21-400D-E8FC5D46CB28}"/>
                </a:ext>
              </a:extLst>
            </p:cNvPr>
            <p:cNvSpPr/>
            <p:nvPr/>
          </p:nvSpPr>
          <p:spPr bwMode="auto">
            <a:xfrm>
              <a:off x="3369788" y="4352141"/>
              <a:ext cx="915886" cy="70083"/>
            </a:xfrm>
            <a:prstGeom prst="rect">
              <a:avLst/>
            </a:prstGeom>
            <a:solidFill>
              <a:srgbClr val="00823B"/>
            </a:solidFill>
            <a:ln w="9525">
              <a:solidFill>
                <a:srgbClr val="000000"/>
              </a:solidFill>
              <a:round/>
              <a:headEnd/>
              <a:tailEnd/>
            </a:ln>
          </p:spPr>
          <p:txBody>
            <a:bodyPr rtlCol="0"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grpSp>
      <p:sp>
        <p:nvSpPr>
          <p:cNvPr id="47" name="Content Placeholder 2">
            <a:extLst>
              <a:ext uri="{FF2B5EF4-FFF2-40B4-BE49-F238E27FC236}">
                <a16:creationId xmlns:a16="http://schemas.microsoft.com/office/drawing/2014/main" id="{D2FE4F0B-151D-8D8A-A4B6-495FB74ECF1E}"/>
              </a:ext>
            </a:extLst>
          </p:cNvPr>
          <p:cNvSpPr txBox="1">
            <a:spLocks/>
          </p:cNvSpPr>
          <p:nvPr/>
        </p:nvSpPr>
        <p:spPr bwMode="auto">
          <a:xfrm>
            <a:off x="601820" y="5392430"/>
            <a:ext cx="5091614" cy="416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cs typeface="Calibri" panose="020F0502020204030204" pitchFamily="34" charset="0"/>
              </a:rPr>
              <a:t>No patient had CR or SD as best response</a:t>
            </a:r>
          </a:p>
        </p:txBody>
      </p:sp>
      <p:sp>
        <p:nvSpPr>
          <p:cNvPr id="49" name="TextBox 48">
            <a:extLst>
              <a:ext uri="{FF2B5EF4-FFF2-40B4-BE49-F238E27FC236}">
                <a16:creationId xmlns:a16="http://schemas.microsoft.com/office/drawing/2014/main" id="{B01A96F4-3345-704B-2408-94DE09ED4D40}"/>
              </a:ext>
            </a:extLst>
          </p:cNvPr>
          <p:cNvSpPr txBox="1"/>
          <p:nvPr/>
        </p:nvSpPr>
        <p:spPr bwMode="auto">
          <a:xfrm>
            <a:off x="1872970" y="1587419"/>
            <a:ext cx="25879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defTabSz="914400" eaLnBrk="0" fontAlgn="base" hangingPunct="0">
              <a:spcBef>
                <a:spcPct val="50000"/>
              </a:spcBef>
              <a:spcAft>
                <a:spcPct val="0"/>
              </a:spcAft>
            </a:pPr>
            <a:r>
              <a:rPr lang="en-US" b="1" dirty="0">
                <a:solidFill>
                  <a:srgbClr val="000000"/>
                </a:solidFill>
                <a:latin typeface="Calibri" panose="020F0502020204030204" pitchFamily="34" charset="0"/>
                <a:cs typeface="Calibri" panose="020F0502020204030204" pitchFamily="34" charset="0"/>
              </a:rPr>
              <a:t>ORR* by IRC: 97.9%</a:t>
            </a:r>
          </a:p>
        </p:txBody>
      </p:sp>
      <p:sp>
        <p:nvSpPr>
          <p:cNvPr id="50" name="TextBox 49">
            <a:extLst>
              <a:ext uri="{FF2B5EF4-FFF2-40B4-BE49-F238E27FC236}">
                <a16:creationId xmlns:a16="http://schemas.microsoft.com/office/drawing/2014/main" id="{C7B2E7ED-8131-E87C-9CFA-ACC6AAEAA793}"/>
              </a:ext>
            </a:extLst>
          </p:cNvPr>
          <p:cNvSpPr txBox="1"/>
          <p:nvPr/>
        </p:nvSpPr>
        <p:spPr bwMode="auto">
          <a:xfrm rot="16200000">
            <a:off x="-190061" y="3125246"/>
            <a:ext cx="26139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defTabSz="914400" eaLnBrk="0" fontAlgn="base" hangingPunct="0">
              <a:spcBef>
                <a:spcPct val="50000"/>
              </a:spcBef>
              <a:spcAft>
                <a:spcPct val="0"/>
              </a:spcAft>
            </a:pPr>
            <a:r>
              <a:rPr lang="en-US" b="1" dirty="0">
                <a:solidFill>
                  <a:srgbClr val="000000"/>
                </a:solidFill>
                <a:latin typeface="Calibri" panose="020F0502020204030204" pitchFamily="34" charset="0"/>
                <a:cs typeface="Calibri" panose="020F0502020204030204" pitchFamily="34" charset="0"/>
              </a:rPr>
              <a:t>Patients (%)</a:t>
            </a:r>
          </a:p>
        </p:txBody>
      </p:sp>
      <p:cxnSp>
        <p:nvCxnSpPr>
          <p:cNvPr id="51" name="Straight Connector 50">
            <a:extLst>
              <a:ext uri="{FF2B5EF4-FFF2-40B4-BE49-F238E27FC236}">
                <a16:creationId xmlns:a16="http://schemas.microsoft.com/office/drawing/2014/main" id="{1DCF9896-4FDA-FCBF-CF44-77FD4C73D70B}"/>
              </a:ext>
            </a:extLst>
          </p:cNvPr>
          <p:cNvCxnSpPr/>
          <p:nvPr/>
        </p:nvCxnSpPr>
        <p:spPr bwMode="auto">
          <a:xfrm flipV="1">
            <a:off x="1872970" y="1991664"/>
            <a:ext cx="0" cy="2596551"/>
          </a:xfrm>
          <a:prstGeom prst="line">
            <a:avLst/>
          </a:prstGeom>
          <a:noFill/>
          <a:ln w="28575" cap="flat" cmpd="sng" algn="ctr">
            <a:solidFill>
              <a:srgbClr val="000000"/>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5C603679-60AB-EE16-785E-C0E364BEC80B}"/>
              </a:ext>
            </a:extLst>
          </p:cNvPr>
          <p:cNvCxnSpPr>
            <a:cxnSpLocks/>
          </p:cNvCxnSpPr>
          <p:nvPr/>
        </p:nvCxnSpPr>
        <p:spPr bwMode="auto">
          <a:xfrm flipH="1">
            <a:off x="1812585" y="2002915"/>
            <a:ext cx="60385" cy="0"/>
          </a:xfrm>
          <a:prstGeom prst="line">
            <a:avLst/>
          </a:prstGeom>
          <a:noFill/>
          <a:ln w="28575" cap="flat" cmpd="sng" algn="ctr">
            <a:solidFill>
              <a:srgbClr val="000000"/>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56C48070-6709-A08B-4FAD-36D91A28705B}"/>
              </a:ext>
            </a:extLst>
          </p:cNvPr>
          <p:cNvCxnSpPr>
            <a:cxnSpLocks/>
          </p:cNvCxnSpPr>
          <p:nvPr/>
        </p:nvCxnSpPr>
        <p:spPr bwMode="auto">
          <a:xfrm flipH="1">
            <a:off x="1812585" y="2517624"/>
            <a:ext cx="60385" cy="0"/>
          </a:xfrm>
          <a:prstGeom prst="line">
            <a:avLst/>
          </a:prstGeom>
          <a:noFill/>
          <a:ln w="28575" cap="flat" cmpd="sng" algn="ctr">
            <a:solidFill>
              <a:srgbClr val="000000"/>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F08900A6-D345-4460-09C4-6FF0E99EEF79}"/>
              </a:ext>
            </a:extLst>
          </p:cNvPr>
          <p:cNvCxnSpPr>
            <a:cxnSpLocks/>
          </p:cNvCxnSpPr>
          <p:nvPr/>
        </p:nvCxnSpPr>
        <p:spPr bwMode="auto">
          <a:xfrm flipH="1">
            <a:off x="1812585" y="3032333"/>
            <a:ext cx="60385" cy="0"/>
          </a:xfrm>
          <a:prstGeom prst="line">
            <a:avLst/>
          </a:prstGeom>
          <a:noFill/>
          <a:ln w="28575" cap="flat" cmpd="sng" algn="ctr">
            <a:solidFill>
              <a:srgbClr val="000000"/>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F6CEF2F4-704F-55B6-EB43-04F75003E32E}"/>
              </a:ext>
            </a:extLst>
          </p:cNvPr>
          <p:cNvCxnSpPr>
            <a:cxnSpLocks/>
          </p:cNvCxnSpPr>
          <p:nvPr/>
        </p:nvCxnSpPr>
        <p:spPr bwMode="auto">
          <a:xfrm flipH="1">
            <a:off x="1812585" y="3547042"/>
            <a:ext cx="60385" cy="0"/>
          </a:xfrm>
          <a:prstGeom prst="line">
            <a:avLst/>
          </a:prstGeom>
          <a:noFill/>
          <a:ln w="28575" cap="flat" cmpd="sng" algn="ctr">
            <a:solidFill>
              <a:srgbClr val="000000"/>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47F9EE1B-D1C5-2C8A-EED6-F2CC375C4451}"/>
              </a:ext>
            </a:extLst>
          </p:cNvPr>
          <p:cNvCxnSpPr>
            <a:cxnSpLocks/>
          </p:cNvCxnSpPr>
          <p:nvPr/>
        </p:nvCxnSpPr>
        <p:spPr bwMode="auto">
          <a:xfrm flipH="1">
            <a:off x="1812585" y="4061751"/>
            <a:ext cx="60385" cy="0"/>
          </a:xfrm>
          <a:prstGeom prst="line">
            <a:avLst/>
          </a:prstGeom>
          <a:noFill/>
          <a:ln w="28575" cap="flat" cmpd="sng" algn="ctr">
            <a:solidFill>
              <a:srgbClr val="000000"/>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3E82FE04-9D27-3C01-1362-FA54FF3F8D46}"/>
              </a:ext>
            </a:extLst>
          </p:cNvPr>
          <p:cNvCxnSpPr>
            <a:cxnSpLocks/>
          </p:cNvCxnSpPr>
          <p:nvPr/>
        </p:nvCxnSpPr>
        <p:spPr bwMode="auto">
          <a:xfrm flipH="1">
            <a:off x="1812585" y="4576462"/>
            <a:ext cx="60385" cy="0"/>
          </a:xfrm>
          <a:prstGeom prst="line">
            <a:avLst/>
          </a:prstGeom>
          <a:noFill/>
          <a:ln w="28575" cap="flat" cmpd="sng" algn="ctr">
            <a:solidFill>
              <a:srgbClr val="000000"/>
            </a:solidFill>
            <a:prstDash val="solid"/>
            <a:round/>
            <a:headEnd type="none" w="med" len="med"/>
            <a:tailEnd type="none" w="med" len="med"/>
          </a:ln>
          <a:effectLst/>
        </p:spPr>
      </p:cxnSp>
      <p:sp>
        <p:nvSpPr>
          <p:cNvPr id="58" name="TextBox 57">
            <a:extLst>
              <a:ext uri="{FF2B5EF4-FFF2-40B4-BE49-F238E27FC236}">
                <a16:creationId xmlns:a16="http://schemas.microsoft.com/office/drawing/2014/main" id="{6FFC74D2-38FC-082A-78FE-9956A33AE13C}"/>
              </a:ext>
            </a:extLst>
          </p:cNvPr>
          <p:cNvSpPr txBox="1"/>
          <p:nvPr/>
        </p:nvSpPr>
        <p:spPr bwMode="auto">
          <a:xfrm>
            <a:off x="1251607" y="1811263"/>
            <a:ext cx="5713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defTabSz="914400" eaLnBrk="0" fontAlgn="base" hangingPunct="0">
              <a:spcBef>
                <a:spcPct val="50000"/>
              </a:spcBef>
              <a:spcAft>
                <a:spcPct val="0"/>
              </a:spcAft>
            </a:pPr>
            <a:r>
              <a:rPr lang="en-US" dirty="0">
                <a:solidFill>
                  <a:srgbClr val="000000"/>
                </a:solidFill>
                <a:latin typeface="Calibri" panose="020F0502020204030204" pitchFamily="34" charset="0"/>
                <a:cs typeface="Calibri" panose="020F0502020204030204" pitchFamily="34" charset="0"/>
              </a:rPr>
              <a:t>100</a:t>
            </a:r>
          </a:p>
        </p:txBody>
      </p:sp>
      <p:sp>
        <p:nvSpPr>
          <p:cNvPr id="59" name="TextBox 58">
            <a:extLst>
              <a:ext uri="{FF2B5EF4-FFF2-40B4-BE49-F238E27FC236}">
                <a16:creationId xmlns:a16="http://schemas.microsoft.com/office/drawing/2014/main" id="{95AE8BF0-5FFA-BAD4-9A84-A2262DC19EEF}"/>
              </a:ext>
            </a:extLst>
          </p:cNvPr>
          <p:cNvSpPr txBox="1"/>
          <p:nvPr/>
        </p:nvSpPr>
        <p:spPr bwMode="auto">
          <a:xfrm>
            <a:off x="1251607" y="2328006"/>
            <a:ext cx="5713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defTabSz="914400" eaLnBrk="0" fontAlgn="base" hangingPunct="0">
              <a:spcBef>
                <a:spcPct val="50000"/>
              </a:spcBef>
              <a:spcAft>
                <a:spcPct val="0"/>
              </a:spcAft>
            </a:pPr>
            <a:r>
              <a:rPr lang="en-US" dirty="0">
                <a:solidFill>
                  <a:srgbClr val="000000"/>
                </a:solidFill>
                <a:latin typeface="Calibri" panose="020F0502020204030204" pitchFamily="34" charset="0"/>
                <a:cs typeface="Calibri" panose="020F0502020204030204" pitchFamily="34" charset="0"/>
              </a:rPr>
              <a:t>80</a:t>
            </a:r>
          </a:p>
        </p:txBody>
      </p:sp>
      <p:sp>
        <p:nvSpPr>
          <p:cNvPr id="60" name="TextBox 59">
            <a:extLst>
              <a:ext uri="{FF2B5EF4-FFF2-40B4-BE49-F238E27FC236}">
                <a16:creationId xmlns:a16="http://schemas.microsoft.com/office/drawing/2014/main" id="{3232AFF1-CCDB-5C91-5EB1-7CEE006EABBE}"/>
              </a:ext>
            </a:extLst>
          </p:cNvPr>
          <p:cNvSpPr txBox="1"/>
          <p:nvPr/>
        </p:nvSpPr>
        <p:spPr bwMode="auto">
          <a:xfrm>
            <a:off x="1251607" y="2844749"/>
            <a:ext cx="5713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defTabSz="914400" eaLnBrk="0" fontAlgn="base" hangingPunct="0">
              <a:spcBef>
                <a:spcPct val="50000"/>
              </a:spcBef>
              <a:spcAft>
                <a:spcPct val="0"/>
              </a:spcAft>
            </a:pPr>
            <a:r>
              <a:rPr lang="en-US" dirty="0">
                <a:solidFill>
                  <a:srgbClr val="000000"/>
                </a:solidFill>
                <a:latin typeface="Calibri" panose="020F0502020204030204" pitchFamily="34" charset="0"/>
                <a:cs typeface="Calibri" panose="020F0502020204030204" pitchFamily="34" charset="0"/>
              </a:rPr>
              <a:t>60</a:t>
            </a:r>
          </a:p>
        </p:txBody>
      </p:sp>
      <p:sp>
        <p:nvSpPr>
          <p:cNvPr id="61" name="TextBox 60">
            <a:extLst>
              <a:ext uri="{FF2B5EF4-FFF2-40B4-BE49-F238E27FC236}">
                <a16:creationId xmlns:a16="http://schemas.microsoft.com/office/drawing/2014/main" id="{C9C85AC2-64FB-B85F-1D99-521886D5B4D0}"/>
              </a:ext>
            </a:extLst>
          </p:cNvPr>
          <p:cNvSpPr txBox="1"/>
          <p:nvPr/>
        </p:nvSpPr>
        <p:spPr bwMode="auto">
          <a:xfrm>
            <a:off x="1251607" y="3361492"/>
            <a:ext cx="5713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defTabSz="914400" eaLnBrk="0" fontAlgn="base" hangingPunct="0">
              <a:spcBef>
                <a:spcPct val="50000"/>
              </a:spcBef>
              <a:spcAft>
                <a:spcPct val="0"/>
              </a:spcAft>
            </a:pPr>
            <a:r>
              <a:rPr lang="en-US" dirty="0">
                <a:solidFill>
                  <a:srgbClr val="000000"/>
                </a:solidFill>
                <a:latin typeface="Calibri" panose="020F0502020204030204" pitchFamily="34" charset="0"/>
                <a:cs typeface="Calibri" panose="020F0502020204030204" pitchFamily="34" charset="0"/>
              </a:rPr>
              <a:t>40</a:t>
            </a:r>
          </a:p>
        </p:txBody>
      </p:sp>
      <p:sp>
        <p:nvSpPr>
          <p:cNvPr id="62" name="TextBox 61">
            <a:extLst>
              <a:ext uri="{FF2B5EF4-FFF2-40B4-BE49-F238E27FC236}">
                <a16:creationId xmlns:a16="http://schemas.microsoft.com/office/drawing/2014/main" id="{7C17F660-E9E6-FA3C-818E-5A1BC213C695}"/>
              </a:ext>
            </a:extLst>
          </p:cNvPr>
          <p:cNvSpPr txBox="1"/>
          <p:nvPr/>
        </p:nvSpPr>
        <p:spPr bwMode="auto">
          <a:xfrm>
            <a:off x="1251607" y="3878235"/>
            <a:ext cx="5713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defTabSz="914400" eaLnBrk="0" fontAlgn="base" hangingPunct="0">
              <a:spcBef>
                <a:spcPct val="50000"/>
              </a:spcBef>
              <a:spcAft>
                <a:spcPct val="0"/>
              </a:spcAft>
            </a:pPr>
            <a:r>
              <a:rPr lang="en-US" dirty="0">
                <a:solidFill>
                  <a:srgbClr val="000000"/>
                </a:solidFill>
                <a:latin typeface="Calibri" panose="020F0502020204030204" pitchFamily="34" charset="0"/>
                <a:cs typeface="Calibri" panose="020F0502020204030204" pitchFamily="34" charset="0"/>
              </a:rPr>
              <a:t>20</a:t>
            </a:r>
          </a:p>
        </p:txBody>
      </p:sp>
      <p:sp>
        <p:nvSpPr>
          <p:cNvPr id="63" name="TextBox 62">
            <a:extLst>
              <a:ext uri="{FF2B5EF4-FFF2-40B4-BE49-F238E27FC236}">
                <a16:creationId xmlns:a16="http://schemas.microsoft.com/office/drawing/2014/main" id="{AF9C4AF5-4722-C55F-2D38-ED2FBF8618D3}"/>
              </a:ext>
            </a:extLst>
          </p:cNvPr>
          <p:cNvSpPr txBox="1"/>
          <p:nvPr/>
        </p:nvSpPr>
        <p:spPr bwMode="auto">
          <a:xfrm>
            <a:off x="1251607" y="4394978"/>
            <a:ext cx="5713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defTabSz="914400" eaLnBrk="0" fontAlgn="base" hangingPunct="0">
              <a:spcBef>
                <a:spcPct val="50000"/>
              </a:spcBef>
              <a:spcAft>
                <a:spcPct val="0"/>
              </a:spcAft>
            </a:pPr>
            <a:r>
              <a:rPr lang="en-US" dirty="0">
                <a:solidFill>
                  <a:srgbClr val="000000"/>
                </a:solidFill>
                <a:latin typeface="Calibri" panose="020F0502020204030204" pitchFamily="34" charset="0"/>
                <a:cs typeface="Calibri" panose="020F0502020204030204" pitchFamily="34" charset="0"/>
              </a:rPr>
              <a:t>0</a:t>
            </a:r>
          </a:p>
        </p:txBody>
      </p:sp>
      <p:sp>
        <p:nvSpPr>
          <p:cNvPr id="64" name="TextBox 63">
            <a:extLst>
              <a:ext uri="{FF2B5EF4-FFF2-40B4-BE49-F238E27FC236}">
                <a16:creationId xmlns:a16="http://schemas.microsoft.com/office/drawing/2014/main" id="{ACD7315E-DD63-0722-4051-71F1510E881C}"/>
              </a:ext>
            </a:extLst>
          </p:cNvPr>
          <p:cNvSpPr txBox="1"/>
          <p:nvPr/>
        </p:nvSpPr>
        <p:spPr bwMode="auto">
          <a:xfrm>
            <a:off x="1610150" y="2705843"/>
            <a:ext cx="119384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defTabSz="914400" eaLnBrk="0" fontAlgn="base" hangingPunct="0">
              <a:spcBef>
                <a:spcPct val="50000"/>
              </a:spcBef>
              <a:spcAft>
                <a:spcPct val="0"/>
              </a:spcAft>
            </a:pPr>
            <a:r>
              <a:rPr lang="en-US" sz="1600" b="1" dirty="0">
                <a:solidFill>
                  <a:srgbClr val="000000"/>
                </a:solidFill>
                <a:latin typeface="Calibri" panose="020F0502020204030204" pitchFamily="34" charset="0"/>
                <a:cs typeface="Calibri" panose="020F0502020204030204" pitchFamily="34" charset="0"/>
              </a:rPr>
              <a:t>sCR:</a:t>
            </a:r>
            <a:br>
              <a:rPr lang="en-US" sz="1600" b="1" dirty="0">
                <a:solidFill>
                  <a:srgbClr val="000000"/>
                </a:solidFill>
                <a:latin typeface="Calibri" panose="020F0502020204030204" pitchFamily="34" charset="0"/>
                <a:cs typeface="Calibri" panose="020F0502020204030204" pitchFamily="34" charset="0"/>
              </a:rPr>
            </a:br>
            <a:r>
              <a:rPr lang="en-US" sz="1600" b="1" dirty="0">
                <a:solidFill>
                  <a:srgbClr val="000000"/>
                </a:solidFill>
                <a:latin typeface="Calibri" panose="020F0502020204030204" pitchFamily="34" charset="0"/>
                <a:cs typeface="Calibri" panose="020F0502020204030204" pitchFamily="34" charset="0"/>
              </a:rPr>
              <a:t>82.5%</a:t>
            </a:r>
          </a:p>
        </p:txBody>
      </p:sp>
      <p:sp>
        <p:nvSpPr>
          <p:cNvPr id="65" name="TextBox 64">
            <a:extLst>
              <a:ext uri="{FF2B5EF4-FFF2-40B4-BE49-F238E27FC236}">
                <a16:creationId xmlns:a16="http://schemas.microsoft.com/office/drawing/2014/main" id="{5D9FFB41-8FEE-5010-265A-A9B77B4BC934}"/>
              </a:ext>
            </a:extLst>
          </p:cNvPr>
          <p:cNvSpPr txBox="1"/>
          <p:nvPr/>
        </p:nvSpPr>
        <p:spPr bwMode="auto">
          <a:xfrm>
            <a:off x="3815604" y="3017523"/>
            <a:ext cx="119384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defTabSz="914400" eaLnBrk="0" fontAlgn="base" hangingPunct="0">
              <a:spcBef>
                <a:spcPct val="50000"/>
              </a:spcBef>
              <a:spcAft>
                <a:spcPct val="0"/>
              </a:spcAft>
            </a:pPr>
            <a:r>
              <a:rPr lang="en-US" sz="1600" b="1" dirty="0">
                <a:solidFill>
                  <a:srgbClr val="000000"/>
                </a:solidFill>
                <a:latin typeface="Calibri" panose="020F0502020204030204" pitchFamily="34" charset="0"/>
                <a:cs typeface="Calibri" panose="020F0502020204030204" pitchFamily="34" charset="0"/>
              </a:rPr>
              <a:t>≥ VGPR:</a:t>
            </a:r>
            <a:br>
              <a:rPr lang="en-US" sz="1600" b="1" dirty="0">
                <a:solidFill>
                  <a:srgbClr val="000000"/>
                </a:solidFill>
                <a:latin typeface="Calibri" panose="020F0502020204030204" pitchFamily="34" charset="0"/>
                <a:cs typeface="Calibri" panose="020F0502020204030204" pitchFamily="34" charset="0"/>
              </a:rPr>
            </a:br>
            <a:r>
              <a:rPr lang="en-US" sz="1600" b="1" dirty="0">
                <a:solidFill>
                  <a:srgbClr val="000000"/>
                </a:solidFill>
                <a:latin typeface="Calibri" panose="020F0502020204030204" pitchFamily="34" charset="0"/>
                <a:cs typeface="Calibri" panose="020F0502020204030204" pitchFamily="34" charset="0"/>
              </a:rPr>
              <a:t>94.9%</a:t>
            </a:r>
          </a:p>
        </p:txBody>
      </p:sp>
      <p:sp>
        <p:nvSpPr>
          <p:cNvPr id="66" name="Left Brace 65">
            <a:extLst>
              <a:ext uri="{FF2B5EF4-FFF2-40B4-BE49-F238E27FC236}">
                <a16:creationId xmlns:a16="http://schemas.microsoft.com/office/drawing/2014/main" id="{5DC17D36-C6E2-DC38-1A26-45B3BA1607AD}"/>
              </a:ext>
            </a:extLst>
          </p:cNvPr>
          <p:cNvSpPr/>
          <p:nvPr/>
        </p:nvSpPr>
        <p:spPr bwMode="auto">
          <a:xfrm>
            <a:off x="2511324" y="2077929"/>
            <a:ext cx="198211" cy="2132509"/>
          </a:xfrm>
          <a:prstGeom prst="leftBrace">
            <a:avLst/>
          </a:prstGeom>
          <a:noFill/>
          <a:ln w="28575" cap="flat" cmpd="sng" algn="ctr">
            <a:solidFill>
              <a:srgbClr val="000000"/>
            </a:solidFill>
            <a:prstDash val="solid"/>
            <a:round/>
            <a:headEnd type="none" w="med" len="med"/>
            <a:tailEnd type="none" w="med" len="med"/>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67" name="Left Brace 66">
            <a:extLst>
              <a:ext uri="{FF2B5EF4-FFF2-40B4-BE49-F238E27FC236}">
                <a16:creationId xmlns:a16="http://schemas.microsoft.com/office/drawing/2014/main" id="{F082B242-C73F-B976-102E-9215D5C2012F}"/>
              </a:ext>
            </a:extLst>
          </p:cNvPr>
          <p:cNvSpPr/>
          <p:nvPr/>
        </p:nvSpPr>
        <p:spPr bwMode="auto">
          <a:xfrm rot="10800000">
            <a:off x="3730596" y="2092538"/>
            <a:ext cx="162345" cy="2374907"/>
          </a:xfrm>
          <a:prstGeom prst="leftBrace">
            <a:avLst/>
          </a:prstGeom>
          <a:noFill/>
          <a:ln w="28575" cap="flat" cmpd="sng" algn="ctr">
            <a:solidFill>
              <a:srgbClr val="000000"/>
            </a:solidFill>
            <a:prstDash val="solid"/>
            <a:round/>
            <a:headEnd type="none" w="med" len="med"/>
            <a:tailEnd type="none" w="med" len="med"/>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68" name="TextBox 67">
            <a:extLst>
              <a:ext uri="{FF2B5EF4-FFF2-40B4-BE49-F238E27FC236}">
                <a16:creationId xmlns:a16="http://schemas.microsoft.com/office/drawing/2014/main" id="{DA44C137-DA0C-B91B-19AB-34BFDF2FA26A}"/>
              </a:ext>
            </a:extLst>
          </p:cNvPr>
          <p:cNvSpPr txBox="1"/>
          <p:nvPr/>
        </p:nvSpPr>
        <p:spPr bwMode="auto">
          <a:xfrm>
            <a:off x="2636166" y="2781096"/>
            <a:ext cx="119384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defTabSz="914400" eaLnBrk="0" fontAlgn="base" hangingPunct="0">
              <a:spcBef>
                <a:spcPct val="50000"/>
              </a:spcBef>
              <a:spcAft>
                <a:spcPct val="0"/>
              </a:spcAft>
            </a:pPr>
            <a:r>
              <a:rPr lang="en-US" sz="1600" b="1" dirty="0">
                <a:solidFill>
                  <a:srgbClr val="FFFFFF"/>
                </a:solidFill>
                <a:latin typeface="Calibri" panose="020F0502020204030204" pitchFamily="34" charset="0"/>
                <a:cs typeface="Calibri" panose="020F0502020204030204" pitchFamily="34" charset="0"/>
              </a:rPr>
              <a:t>82.5%</a:t>
            </a:r>
          </a:p>
        </p:txBody>
      </p:sp>
      <p:sp>
        <p:nvSpPr>
          <p:cNvPr id="69" name="TextBox 68">
            <a:extLst>
              <a:ext uri="{FF2B5EF4-FFF2-40B4-BE49-F238E27FC236}">
                <a16:creationId xmlns:a16="http://schemas.microsoft.com/office/drawing/2014/main" id="{26283068-AF96-F32B-31FE-3069CC82F5B7}"/>
              </a:ext>
            </a:extLst>
          </p:cNvPr>
          <p:cNvSpPr txBox="1"/>
          <p:nvPr/>
        </p:nvSpPr>
        <p:spPr bwMode="auto">
          <a:xfrm>
            <a:off x="-187553" y="4822827"/>
            <a:ext cx="602902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defTabSz="914400" eaLnBrk="0" fontAlgn="base" hangingPunct="0">
              <a:spcBef>
                <a:spcPct val="50000"/>
              </a:spcBef>
              <a:spcAft>
                <a:spcPct val="0"/>
              </a:spcAft>
            </a:pPr>
            <a:r>
              <a:rPr lang="en-US" sz="1600" b="1" dirty="0">
                <a:solidFill>
                  <a:srgbClr val="000000"/>
                </a:solidFill>
                <a:latin typeface="Calibri" panose="020F0502020204030204" pitchFamily="34" charset="0"/>
                <a:cs typeface="Calibri" panose="020F0502020204030204" pitchFamily="34" charset="0"/>
              </a:rPr>
              <a:t>Best response  =   </a:t>
            </a:r>
            <a:r>
              <a:rPr lang="en-US" sz="1600" dirty="0">
                <a:solidFill>
                  <a:srgbClr val="000000"/>
                </a:solidFill>
                <a:latin typeface="Calibri" panose="020F0502020204030204" pitchFamily="34" charset="0"/>
                <a:cs typeface="Calibri" panose="020F0502020204030204" pitchFamily="34" charset="0"/>
              </a:rPr>
              <a:t>	sCR         VGPR         PR</a:t>
            </a:r>
          </a:p>
        </p:txBody>
      </p:sp>
      <p:sp>
        <p:nvSpPr>
          <p:cNvPr id="70" name="Rectangle 69">
            <a:extLst>
              <a:ext uri="{FF2B5EF4-FFF2-40B4-BE49-F238E27FC236}">
                <a16:creationId xmlns:a16="http://schemas.microsoft.com/office/drawing/2014/main" id="{A17C7D7E-512F-1080-6265-61699A59072D}"/>
              </a:ext>
            </a:extLst>
          </p:cNvPr>
          <p:cNvSpPr/>
          <p:nvPr/>
        </p:nvSpPr>
        <p:spPr bwMode="auto">
          <a:xfrm>
            <a:off x="2613791" y="4931629"/>
            <a:ext cx="133840" cy="133840"/>
          </a:xfrm>
          <a:prstGeom prst="rect">
            <a:avLst/>
          </a:prstGeom>
          <a:solidFill>
            <a:srgbClr val="015873"/>
          </a:solidFill>
          <a:ln w="19050">
            <a:noFill/>
            <a:round/>
            <a:headEnd/>
            <a:tailEnd/>
          </a:ln>
        </p:spPr>
        <p:txBody>
          <a:bodyPr rtlCol="0"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71" name="TextBox 70">
            <a:extLst>
              <a:ext uri="{FF2B5EF4-FFF2-40B4-BE49-F238E27FC236}">
                <a16:creationId xmlns:a16="http://schemas.microsoft.com/office/drawing/2014/main" id="{A24FD9A4-5475-3946-D818-693E41122986}"/>
              </a:ext>
            </a:extLst>
          </p:cNvPr>
          <p:cNvSpPr txBox="1"/>
          <p:nvPr/>
        </p:nvSpPr>
        <p:spPr bwMode="auto">
          <a:xfrm>
            <a:off x="2646775" y="4174618"/>
            <a:ext cx="119384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defTabSz="914400" eaLnBrk="0" fontAlgn="base" hangingPunct="0">
              <a:spcBef>
                <a:spcPct val="50000"/>
              </a:spcBef>
              <a:spcAft>
                <a:spcPct val="0"/>
              </a:spcAft>
            </a:pPr>
            <a:r>
              <a:rPr lang="en-US" sz="1600" b="1" dirty="0">
                <a:solidFill>
                  <a:srgbClr val="FFFFFF"/>
                </a:solidFill>
                <a:latin typeface="Calibri" panose="020F0502020204030204" pitchFamily="34" charset="0"/>
                <a:cs typeface="Calibri" panose="020F0502020204030204" pitchFamily="34" charset="0"/>
              </a:rPr>
              <a:t>12.4%</a:t>
            </a:r>
          </a:p>
        </p:txBody>
      </p:sp>
      <p:sp>
        <p:nvSpPr>
          <p:cNvPr id="72" name="Rectangle 71">
            <a:extLst>
              <a:ext uri="{FF2B5EF4-FFF2-40B4-BE49-F238E27FC236}">
                <a16:creationId xmlns:a16="http://schemas.microsoft.com/office/drawing/2014/main" id="{44A3F896-63E0-EBE5-5B64-C90D012C1B2F}"/>
              </a:ext>
            </a:extLst>
          </p:cNvPr>
          <p:cNvSpPr/>
          <p:nvPr/>
        </p:nvSpPr>
        <p:spPr bwMode="auto">
          <a:xfrm>
            <a:off x="3346630" y="4931629"/>
            <a:ext cx="133840" cy="133840"/>
          </a:xfrm>
          <a:prstGeom prst="rect">
            <a:avLst/>
          </a:prstGeom>
          <a:solidFill>
            <a:srgbClr val="E1471D"/>
          </a:solidFill>
          <a:ln w="19050">
            <a:noFill/>
            <a:round/>
            <a:headEnd/>
            <a:tailEnd/>
          </a:ln>
        </p:spPr>
        <p:txBody>
          <a:bodyPr rtlCol="0"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73" name="Rectangle 72">
            <a:extLst>
              <a:ext uri="{FF2B5EF4-FFF2-40B4-BE49-F238E27FC236}">
                <a16:creationId xmlns:a16="http://schemas.microsoft.com/office/drawing/2014/main" id="{CBBED9E7-4389-FB6A-CA80-2C9DEF9756E8}"/>
              </a:ext>
            </a:extLst>
          </p:cNvPr>
          <p:cNvSpPr/>
          <p:nvPr/>
        </p:nvSpPr>
        <p:spPr bwMode="auto">
          <a:xfrm>
            <a:off x="4228867" y="4913343"/>
            <a:ext cx="133840" cy="133840"/>
          </a:xfrm>
          <a:prstGeom prst="rect">
            <a:avLst/>
          </a:prstGeom>
          <a:solidFill>
            <a:srgbClr val="00823B"/>
          </a:solidFill>
          <a:ln w="19050">
            <a:noFill/>
            <a:round/>
            <a:headEnd/>
            <a:tailEnd/>
          </a:ln>
        </p:spPr>
        <p:txBody>
          <a:bodyPr rtlCol="0"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cxnSp>
        <p:nvCxnSpPr>
          <p:cNvPr id="74" name="Straight Connector 73">
            <a:extLst>
              <a:ext uri="{FF2B5EF4-FFF2-40B4-BE49-F238E27FC236}">
                <a16:creationId xmlns:a16="http://schemas.microsoft.com/office/drawing/2014/main" id="{73AE4876-C21B-D9A1-33B3-A65AE569FB88}"/>
              </a:ext>
            </a:extLst>
          </p:cNvPr>
          <p:cNvCxnSpPr>
            <a:cxnSpLocks/>
            <a:endCxn id="46" idx="1"/>
          </p:cNvCxnSpPr>
          <p:nvPr/>
        </p:nvCxnSpPr>
        <p:spPr bwMode="auto">
          <a:xfrm>
            <a:off x="2609437" y="4418939"/>
            <a:ext cx="163055" cy="122482"/>
          </a:xfrm>
          <a:prstGeom prst="line">
            <a:avLst/>
          </a:prstGeom>
          <a:noFill/>
          <a:ln w="19050" cap="flat" cmpd="sng" algn="ctr">
            <a:solidFill>
              <a:srgbClr val="000000"/>
            </a:solidFill>
            <a:prstDash val="solid"/>
            <a:round/>
            <a:headEnd type="none" w="med" len="med"/>
            <a:tailEnd type="none" w="med" len="med"/>
          </a:ln>
          <a:effectLst/>
        </p:spPr>
      </p:cxnSp>
      <p:sp>
        <p:nvSpPr>
          <p:cNvPr id="75" name="TextBox 74">
            <a:extLst>
              <a:ext uri="{FF2B5EF4-FFF2-40B4-BE49-F238E27FC236}">
                <a16:creationId xmlns:a16="http://schemas.microsoft.com/office/drawing/2014/main" id="{B31ACB05-FFD9-AE12-B839-F290678FD944}"/>
              </a:ext>
            </a:extLst>
          </p:cNvPr>
          <p:cNvSpPr txBox="1"/>
          <p:nvPr/>
        </p:nvSpPr>
        <p:spPr bwMode="auto">
          <a:xfrm>
            <a:off x="1179440" y="5810493"/>
            <a:ext cx="387170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defTabSz="914400" eaLnBrk="0" fontAlgn="base" hangingPunct="0">
              <a:spcBef>
                <a:spcPct val="50000"/>
              </a:spcBef>
              <a:spcAft>
                <a:spcPct val="0"/>
              </a:spcAft>
            </a:pPr>
            <a:r>
              <a:rPr lang="en-US" sz="1400" dirty="0">
                <a:solidFill>
                  <a:srgbClr val="000000"/>
                </a:solidFill>
                <a:latin typeface="Calibri" panose="020F0502020204030204" pitchFamily="34" charset="0"/>
                <a:cs typeface="Calibri" panose="020F0502020204030204" pitchFamily="34" charset="0"/>
              </a:rPr>
              <a:t>*ORR assessed by independent review committee.</a:t>
            </a:r>
          </a:p>
        </p:txBody>
      </p:sp>
      <p:cxnSp>
        <p:nvCxnSpPr>
          <p:cNvPr id="76" name="Straight Connector 75">
            <a:extLst>
              <a:ext uri="{FF2B5EF4-FFF2-40B4-BE49-F238E27FC236}">
                <a16:creationId xmlns:a16="http://schemas.microsoft.com/office/drawing/2014/main" id="{A1DC0EA7-8A04-E4BF-B833-0744C9CCE517}"/>
              </a:ext>
            </a:extLst>
          </p:cNvPr>
          <p:cNvCxnSpPr>
            <a:stCxn id="63" idx="3"/>
          </p:cNvCxnSpPr>
          <p:nvPr/>
        </p:nvCxnSpPr>
        <p:spPr bwMode="auto">
          <a:xfrm flipV="1">
            <a:off x="1822974" y="4576462"/>
            <a:ext cx="3029686" cy="0"/>
          </a:xfrm>
          <a:prstGeom prst="line">
            <a:avLst/>
          </a:prstGeom>
          <a:noFill/>
          <a:ln w="28575" cap="flat" cmpd="sng" algn="ctr">
            <a:solidFill>
              <a:srgbClr val="000000"/>
            </a:solidFill>
            <a:prstDash val="solid"/>
            <a:round/>
            <a:headEnd type="none" w="med" len="med"/>
            <a:tailEnd type="none" w="med" len="med"/>
          </a:ln>
          <a:effectLst/>
        </p:spPr>
      </p:cxnSp>
    </p:spTree>
    <p:extLst>
      <p:ext uri="{BB962C8B-B14F-4D97-AF65-F5344CB8AC3E}">
        <p14:creationId xmlns:p14="http://schemas.microsoft.com/office/powerpoint/2010/main" val="782563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0" name="Group 369">
            <a:extLst>
              <a:ext uri="{FF2B5EF4-FFF2-40B4-BE49-F238E27FC236}">
                <a16:creationId xmlns:a16="http://schemas.microsoft.com/office/drawing/2014/main" id="{7C80F506-E2F0-21ED-AFCE-0CCAD4AF3797}"/>
              </a:ext>
            </a:extLst>
          </p:cNvPr>
          <p:cNvGrpSpPr/>
          <p:nvPr/>
        </p:nvGrpSpPr>
        <p:grpSpPr>
          <a:xfrm>
            <a:off x="420816" y="1981787"/>
            <a:ext cx="674362" cy="3056087"/>
            <a:chOff x="6081509" y="1981787"/>
            <a:chExt cx="674362" cy="3056087"/>
          </a:xfrm>
        </p:grpSpPr>
        <p:sp>
          <p:nvSpPr>
            <p:cNvPr id="371" name="TextBox 370">
              <a:extLst>
                <a:ext uri="{FF2B5EF4-FFF2-40B4-BE49-F238E27FC236}">
                  <a16:creationId xmlns:a16="http://schemas.microsoft.com/office/drawing/2014/main" id="{2B3EE56D-4DB3-CC9C-0CFA-3EEADE592116}"/>
                </a:ext>
              </a:extLst>
            </p:cNvPr>
            <p:cNvSpPr txBox="1"/>
            <p:nvPr/>
          </p:nvSpPr>
          <p:spPr bwMode="auto">
            <a:xfrm>
              <a:off x="6081509" y="2518025"/>
              <a:ext cx="6743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80</a:t>
              </a:r>
            </a:p>
          </p:txBody>
        </p:sp>
        <p:sp>
          <p:nvSpPr>
            <p:cNvPr id="372" name="TextBox 371">
              <a:extLst>
                <a:ext uri="{FF2B5EF4-FFF2-40B4-BE49-F238E27FC236}">
                  <a16:creationId xmlns:a16="http://schemas.microsoft.com/office/drawing/2014/main" id="{8ED097EF-A48A-D7A8-197F-091DB82481ED}"/>
                </a:ext>
              </a:extLst>
            </p:cNvPr>
            <p:cNvSpPr txBox="1"/>
            <p:nvPr/>
          </p:nvSpPr>
          <p:spPr bwMode="auto">
            <a:xfrm>
              <a:off x="6081509" y="3039651"/>
              <a:ext cx="6743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60</a:t>
              </a:r>
            </a:p>
          </p:txBody>
        </p:sp>
        <p:sp>
          <p:nvSpPr>
            <p:cNvPr id="373" name="TextBox 372">
              <a:extLst>
                <a:ext uri="{FF2B5EF4-FFF2-40B4-BE49-F238E27FC236}">
                  <a16:creationId xmlns:a16="http://schemas.microsoft.com/office/drawing/2014/main" id="{5F556A37-6A79-A44A-B9F0-6DEE53FC0167}"/>
                </a:ext>
              </a:extLst>
            </p:cNvPr>
            <p:cNvSpPr txBox="1"/>
            <p:nvPr/>
          </p:nvSpPr>
          <p:spPr bwMode="auto">
            <a:xfrm>
              <a:off x="6081509" y="3607098"/>
              <a:ext cx="6743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40</a:t>
              </a:r>
            </a:p>
          </p:txBody>
        </p:sp>
        <p:sp>
          <p:nvSpPr>
            <p:cNvPr id="374" name="TextBox 373">
              <a:extLst>
                <a:ext uri="{FF2B5EF4-FFF2-40B4-BE49-F238E27FC236}">
                  <a16:creationId xmlns:a16="http://schemas.microsoft.com/office/drawing/2014/main" id="{89082B05-B86C-6E5F-5FC3-1B2DBDD69B4E}"/>
                </a:ext>
              </a:extLst>
            </p:cNvPr>
            <p:cNvSpPr txBox="1"/>
            <p:nvPr/>
          </p:nvSpPr>
          <p:spPr bwMode="auto">
            <a:xfrm>
              <a:off x="6457714" y="4668542"/>
              <a:ext cx="2981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0</a:t>
              </a:r>
            </a:p>
          </p:txBody>
        </p:sp>
        <p:sp>
          <p:nvSpPr>
            <p:cNvPr id="375" name="TextBox 374">
              <a:extLst>
                <a:ext uri="{FF2B5EF4-FFF2-40B4-BE49-F238E27FC236}">
                  <a16:creationId xmlns:a16="http://schemas.microsoft.com/office/drawing/2014/main" id="{9A0F1303-E44F-D21A-D4A6-0DAFDC1F6E8C}"/>
                </a:ext>
              </a:extLst>
            </p:cNvPr>
            <p:cNvSpPr txBox="1"/>
            <p:nvPr/>
          </p:nvSpPr>
          <p:spPr bwMode="auto">
            <a:xfrm>
              <a:off x="6219714" y="1981787"/>
              <a:ext cx="5361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100</a:t>
              </a:r>
            </a:p>
          </p:txBody>
        </p:sp>
        <p:sp>
          <p:nvSpPr>
            <p:cNvPr id="376" name="TextBox 375">
              <a:extLst>
                <a:ext uri="{FF2B5EF4-FFF2-40B4-BE49-F238E27FC236}">
                  <a16:creationId xmlns:a16="http://schemas.microsoft.com/office/drawing/2014/main" id="{BF2AF27E-16C1-6E8F-CF99-AD9252E4238F}"/>
                </a:ext>
              </a:extLst>
            </p:cNvPr>
            <p:cNvSpPr txBox="1"/>
            <p:nvPr/>
          </p:nvSpPr>
          <p:spPr bwMode="auto">
            <a:xfrm>
              <a:off x="6081509" y="4140775"/>
              <a:ext cx="6743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20</a:t>
              </a:r>
            </a:p>
          </p:txBody>
        </p:sp>
      </p:grpSp>
      <p:grpSp>
        <p:nvGrpSpPr>
          <p:cNvPr id="615" name="Group 614">
            <a:extLst>
              <a:ext uri="{FF2B5EF4-FFF2-40B4-BE49-F238E27FC236}">
                <a16:creationId xmlns:a16="http://schemas.microsoft.com/office/drawing/2014/main" id="{75B59508-0731-211C-A1AC-C9744D0554FE}"/>
              </a:ext>
            </a:extLst>
          </p:cNvPr>
          <p:cNvGrpSpPr/>
          <p:nvPr/>
        </p:nvGrpSpPr>
        <p:grpSpPr>
          <a:xfrm>
            <a:off x="6625901" y="4894320"/>
            <a:ext cx="4997454" cy="369332"/>
            <a:chOff x="6625901" y="4894320"/>
            <a:chExt cx="4997454" cy="369332"/>
          </a:xfrm>
        </p:grpSpPr>
        <p:sp>
          <p:nvSpPr>
            <p:cNvPr id="17" name="TextBox 16">
              <a:extLst>
                <a:ext uri="{FF2B5EF4-FFF2-40B4-BE49-F238E27FC236}">
                  <a16:creationId xmlns:a16="http://schemas.microsoft.com/office/drawing/2014/main" id="{71D3023C-EE42-F7CD-0942-4D2D588FDF67}"/>
                </a:ext>
              </a:extLst>
            </p:cNvPr>
            <p:cNvSpPr txBox="1"/>
            <p:nvPr/>
          </p:nvSpPr>
          <p:spPr bwMode="auto">
            <a:xfrm>
              <a:off x="6625901" y="4894320"/>
              <a:ext cx="3279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0</a:t>
              </a:r>
            </a:p>
          </p:txBody>
        </p:sp>
        <p:sp>
          <p:nvSpPr>
            <p:cNvPr id="18" name="TextBox 17">
              <a:extLst>
                <a:ext uri="{FF2B5EF4-FFF2-40B4-BE49-F238E27FC236}">
                  <a16:creationId xmlns:a16="http://schemas.microsoft.com/office/drawing/2014/main" id="{24B6711C-C310-10CB-1C08-92452DE2030C}"/>
                </a:ext>
              </a:extLst>
            </p:cNvPr>
            <p:cNvSpPr txBox="1"/>
            <p:nvPr/>
          </p:nvSpPr>
          <p:spPr bwMode="auto">
            <a:xfrm>
              <a:off x="7208563" y="4894320"/>
              <a:ext cx="3279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6</a:t>
              </a:r>
            </a:p>
          </p:txBody>
        </p:sp>
        <p:sp>
          <p:nvSpPr>
            <p:cNvPr id="19" name="TextBox 18">
              <a:extLst>
                <a:ext uri="{FF2B5EF4-FFF2-40B4-BE49-F238E27FC236}">
                  <a16:creationId xmlns:a16="http://schemas.microsoft.com/office/drawing/2014/main" id="{FAACBB20-23EB-F5E3-6545-5EF26B915772}"/>
                </a:ext>
              </a:extLst>
            </p:cNvPr>
            <p:cNvSpPr txBox="1"/>
            <p:nvPr/>
          </p:nvSpPr>
          <p:spPr bwMode="auto">
            <a:xfrm>
              <a:off x="7719733" y="4894320"/>
              <a:ext cx="450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12</a:t>
              </a:r>
            </a:p>
          </p:txBody>
        </p:sp>
        <p:sp>
          <p:nvSpPr>
            <p:cNvPr id="20" name="TextBox 19">
              <a:extLst>
                <a:ext uri="{FF2B5EF4-FFF2-40B4-BE49-F238E27FC236}">
                  <a16:creationId xmlns:a16="http://schemas.microsoft.com/office/drawing/2014/main" id="{96D79845-3EA0-0739-5AE2-35B5F0F3541D}"/>
                </a:ext>
              </a:extLst>
            </p:cNvPr>
            <p:cNvSpPr txBox="1"/>
            <p:nvPr/>
          </p:nvSpPr>
          <p:spPr bwMode="auto">
            <a:xfrm>
              <a:off x="8302396" y="4894320"/>
              <a:ext cx="450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18</a:t>
              </a:r>
            </a:p>
          </p:txBody>
        </p:sp>
        <p:sp>
          <p:nvSpPr>
            <p:cNvPr id="21" name="TextBox 20">
              <a:extLst>
                <a:ext uri="{FF2B5EF4-FFF2-40B4-BE49-F238E27FC236}">
                  <a16:creationId xmlns:a16="http://schemas.microsoft.com/office/drawing/2014/main" id="{4B5251D0-E7C9-E943-7375-3E73AE51BDBF}"/>
                </a:ext>
              </a:extLst>
            </p:cNvPr>
            <p:cNvSpPr txBox="1"/>
            <p:nvPr/>
          </p:nvSpPr>
          <p:spPr bwMode="auto">
            <a:xfrm>
              <a:off x="8868872" y="4894320"/>
              <a:ext cx="450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24</a:t>
              </a:r>
            </a:p>
          </p:txBody>
        </p:sp>
        <p:sp>
          <p:nvSpPr>
            <p:cNvPr id="22" name="TextBox 21">
              <a:extLst>
                <a:ext uri="{FF2B5EF4-FFF2-40B4-BE49-F238E27FC236}">
                  <a16:creationId xmlns:a16="http://schemas.microsoft.com/office/drawing/2014/main" id="{A56ABA66-CFBC-0925-7767-E2694801C64E}"/>
                </a:ext>
              </a:extLst>
            </p:cNvPr>
            <p:cNvSpPr txBox="1"/>
            <p:nvPr/>
          </p:nvSpPr>
          <p:spPr bwMode="auto">
            <a:xfrm>
              <a:off x="9440747" y="4894320"/>
              <a:ext cx="450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30</a:t>
              </a:r>
            </a:p>
          </p:txBody>
        </p:sp>
        <p:sp>
          <p:nvSpPr>
            <p:cNvPr id="23" name="TextBox 22">
              <a:extLst>
                <a:ext uri="{FF2B5EF4-FFF2-40B4-BE49-F238E27FC236}">
                  <a16:creationId xmlns:a16="http://schemas.microsoft.com/office/drawing/2014/main" id="{62AC4FD0-EDE4-660A-293C-62D5AFB286AD}"/>
                </a:ext>
              </a:extLst>
            </p:cNvPr>
            <p:cNvSpPr txBox="1"/>
            <p:nvPr/>
          </p:nvSpPr>
          <p:spPr bwMode="auto">
            <a:xfrm>
              <a:off x="10028805" y="4894320"/>
              <a:ext cx="450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36</a:t>
              </a:r>
            </a:p>
          </p:txBody>
        </p:sp>
        <p:sp>
          <p:nvSpPr>
            <p:cNvPr id="24" name="TextBox 23">
              <a:extLst>
                <a:ext uri="{FF2B5EF4-FFF2-40B4-BE49-F238E27FC236}">
                  <a16:creationId xmlns:a16="http://schemas.microsoft.com/office/drawing/2014/main" id="{D863D4BA-5E7E-5242-0B4B-DCB6AE11F8BD}"/>
                </a:ext>
              </a:extLst>
            </p:cNvPr>
            <p:cNvSpPr txBox="1"/>
            <p:nvPr/>
          </p:nvSpPr>
          <p:spPr bwMode="auto">
            <a:xfrm>
              <a:off x="10579096" y="4894320"/>
              <a:ext cx="450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42</a:t>
              </a:r>
            </a:p>
          </p:txBody>
        </p:sp>
        <p:sp>
          <p:nvSpPr>
            <p:cNvPr id="25" name="TextBox 24">
              <a:extLst>
                <a:ext uri="{FF2B5EF4-FFF2-40B4-BE49-F238E27FC236}">
                  <a16:creationId xmlns:a16="http://schemas.microsoft.com/office/drawing/2014/main" id="{4E2CF1CE-CB91-E7B5-4EB0-9B0C904B690C}"/>
                </a:ext>
              </a:extLst>
            </p:cNvPr>
            <p:cNvSpPr txBox="1"/>
            <p:nvPr/>
          </p:nvSpPr>
          <p:spPr bwMode="auto">
            <a:xfrm>
              <a:off x="11172549" y="4894320"/>
              <a:ext cx="450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48</a:t>
              </a:r>
            </a:p>
          </p:txBody>
        </p:sp>
        <p:sp>
          <p:nvSpPr>
            <p:cNvPr id="605" name="TextBox 604">
              <a:extLst>
                <a:ext uri="{FF2B5EF4-FFF2-40B4-BE49-F238E27FC236}">
                  <a16:creationId xmlns:a16="http://schemas.microsoft.com/office/drawing/2014/main" id="{CEB680D5-5473-B770-FDB0-2911B5DE5982}"/>
                </a:ext>
              </a:extLst>
            </p:cNvPr>
            <p:cNvSpPr txBox="1"/>
            <p:nvPr/>
          </p:nvSpPr>
          <p:spPr bwMode="auto">
            <a:xfrm>
              <a:off x="6917232" y="4894320"/>
              <a:ext cx="3279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3</a:t>
              </a:r>
            </a:p>
          </p:txBody>
        </p:sp>
        <p:sp>
          <p:nvSpPr>
            <p:cNvPr id="606" name="TextBox 605">
              <a:extLst>
                <a:ext uri="{FF2B5EF4-FFF2-40B4-BE49-F238E27FC236}">
                  <a16:creationId xmlns:a16="http://schemas.microsoft.com/office/drawing/2014/main" id="{922F84EE-BACD-0C79-6F44-BDEE5E8612D9}"/>
                </a:ext>
              </a:extLst>
            </p:cNvPr>
            <p:cNvSpPr txBox="1"/>
            <p:nvPr/>
          </p:nvSpPr>
          <p:spPr bwMode="auto">
            <a:xfrm>
              <a:off x="7494636" y="4894320"/>
              <a:ext cx="3279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9</a:t>
              </a:r>
            </a:p>
          </p:txBody>
        </p:sp>
        <p:sp>
          <p:nvSpPr>
            <p:cNvPr id="607" name="TextBox 606">
              <a:extLst>
                <a:ext uri="{FF2B5EF4-FFF2-40B4-BE49-F238E27FC236}">
                  <a16:creationId xmlns:a16="http://schemas.microsoft.com/office/drawing/2014/main" id="{E1CDE201-EE40-AD36-BB7C-82CDE9948876}"/>
                </a:ext>
              </a:extLst>
            </p:cNvPr>
            <p:cNvSpPr txBox="1"/>
            <p:nvPr/>
          </p:nvSpPr>
          <p:spPr bwMode="auto">
            <a:xfrm>
              <a:off x="8010750" y="4894320"/>
              <a:ext cx="450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15</a:t>
              </a:r>
            </a:p>
          </p:txBody>
        </p:sp>
        <p:sp>
          <p:nvSpPr>
            <p:cNvPr id="608" name="TextBox 607">
              <a:extLst>
                <a:ext uri="{FF2B5EF4-FFF2-40B4-BE49-F238E27FC236}">
                  <a16:creationId xmlns:a16="http://schemas.microsoft.com/office/drawing/2014/main" id="{6FC127CA-498E-97B5-7628-F5EDF7C1AC11}"/>
                </a:ext>
              </a:extLst>
            </p:cNvPr>
            <p:cNvSpPr txBox="1"/>
            <p:nvPr/>
          </p:nvSpPr>
          <p:spPr bwMode="auto">
            <a:xfrm>
              <a:off x="8588344" y="4894320"/>
              <a:ext cx="450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21</a:t>
              </a:r>
            </a:p>
          </p:txBody>
        </p:sp>
        <p:sp>
          <p:nvSpPr>
            <p:cNvPr id="609" name="TextBox 608">
              <a:extLst>
                <a:ext uri="{FF2B5EF4-FFF2-40B4-BE49-F238E27FC236}">
                  <a16:creationId xmlns:a16="http://schemas.microsoft.com/office/drawing/2014/main" id="{5C9A09E4-D5C4-F41B-B852-DE5C70E4D27C}"/>
                </a:ext>
              </a:extLst>
            </p:cNvPr>
            <p:cNvSpPr txBox="1"/>
            <p:nvPr/>
          </p:nvSpPr>
          <p:spPr bwMode="auto">
            <a:xfrm>
              <a:off x="9157623" y="4894320"/>
              <a:ext cx="450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27</a:t>
              </a:r>
            </a:p>
          </p:txBody>
        </p:sp>
        <p:sp>
          <p:nvSpPr>
            <p:cNvPr id="610" name="TextBox 609">
              <a:extLst>
                <a:ext uri="{FF2B5EF4-FFF2-40B4-BE49-F238E27FC236}">
                  <a16:creationId xmlns:a16="http://schemas.microsoft.com/office/drawing/2014/main" id="{C6DFF332-7A12-E8E4-0003-061789B5C643}"/>
                </a:ext>
              </a:extLst>
            </p:cNvPr>
            <p:cNvSpPr txBox="1"/>
            <p:nvPr/>
          </p:nvSpPr>
          <p:spPr bwMode="auto">
            <a:xfrm>
              <a:off x="9725674" y="4894320"/>
              <a:ext cx="450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33</a:t>
              </a:r>
            </a:p>
          </p:txBody>
        </p:sp>
        <p:sp>
          <p:nvSpPr>
            <p:cNvPr id="613" name="TextBox 612">
              <a:extLst>
                <a:ext uri="{FF2B5EF4-FFF2-40B4-BE49-F238E27FC236}">
                  <a16:creationId xmlns:a16="http://schemas.microsoft.com/office/drawing/2014/main" id="{1AE8BEC6-BFC5-94E0-A29D-8F278B82E64B}"/>
                </a:ext>
              </a:extLst>
            </p:cNvPr>
            <p:cNvSpPr txBox="1"/>
            <p:nvPr/>
          </p:nvSpPr>
          <p:spPr bwMode="auto">
            <a:xfrm>
              <a:off x="10310094" y="4894320"/>
              <a:ext cx="450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39</a:t>
              </a:r>
            </a:p>
          </p:txBody>
        </p:sp>
        <p:sp>
          <p:nvSpPr>
            <p:cNvPr id="614" name="TextBox 613">
              <a:extLst>
                <a:ext uri="{FF2B5EF4-FFF2-40B4-BE49-F238E27FC236}">
                  <a16:creationId xmlns:a16="http://schemas.microsoft.com/office/drawing/2014/main" id="{6E67149B-1631-5FC7-1A18-2A4A6D890746}"/>
                </a:ext>
              </a:extLst>
            </p:cNvPr>
            <p:cNvSpPr txBox="1"/>
            <p:nvPr/>
          </p:nvSpPr>
          <p:spPr bwMode="auto">
            <a:xfrm>
              <a:off x="10884663" y="4894320"/>
              <a:ext cx="450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45</a:t>
              </a:r>
            </a:p>
          </p:txBody>
        </p:sp>
      </p:grpSp>
      <p:grpSp>
        <p:nvGrpSpPr>
          <p:cNvPr id="601" name="Group 600">
            <a:extLst>
              <a:ext uri="{FF2B5EF4-FFF2-40B4-BE49-F238E27FC236}">
                <a16:creationId xmlns:a16="http://schemas.microsoft.com/office/drawing/2014/main" id="{C54C9BB9-D2F8-9A9B-647F-FEF90A09DD52}"/>
              </a:ext>
            </a:extLst>
          </p:cNvPr>
          <p:cNvGrpSpPr/>
          <p:nvPr/>
        </p:nvGrpSpPr>
        <p:grpSpPr>
          <a:xfrm>
            <a:off x="6081509" y="1981787"/>
            <a:ext cx="674362" cy="3056087"/>
            <a:chOff x="6081509" y="1981787"/>
            <a:chExt cx="674362" cy="3056087"/>
          </a:xfrm>
        </p:grpSpPr>
        <p:sp>
          <p:nvSpPr>
            <p:cNvPr id="11" name="TextBox 10">
              <a:extLst>
                <a:ext uri="{FF2B5EF4-FFF2-40B4-BE49-F238E27FC236}">
                  <a16:creationId xmlns:a16="http://schemas.microsoft.com/office/drawing/2014/main" id="{15B31EC1-A1A4-B840-AC09-71C67D1AEFDC}"/>
                </a:ext>
              </a:extLst>
            </p:cNvPr>
            <p:cNvSpPr txBox="1"/>
            <p:nvPr/>
          </p:nvSpPr>
          <p:spPr bwMode="auto">
            <a:xfrm>
              <a:off x="6081509" y="2518025"/>
              <a:ext cx="6743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80</a:t>
              </a:r>
            </a:p>
          </p:txBody>
        </p:sp>
        <p:sp>
          <p:nvSpPr>
            <p:cNvPr id="12" name="TextBox 11">
              <a:extLst>
                <a:ext uri="{FF2B5EF4-FFF2-40B4-BE49-F238E27FC236}">
                  <a16:creationId xmlns:a16="http://schemas.microsoft.com/office/drawing/2014/main" id="{9DC3A698-507F-D128-7238-5F528B2C7925}"/>
                </a:ext>
              </a:extLst>
            </p:cNvPr>
            <p:cNvSpPr txBox="1"/>
            <p:nvPr/>
          </p:nvSpPr>
          <p:spPr bwMode="auto">
            <a:xfrm>
              <a:off x="6081509" y="3039651"/>
              <a:ext cx="6743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60</a:t>
              </a:r>
            </a:p>
          </p:txBody>
        </p:sp>
        <p:sp>
          <p:nvSpPr>
            <p:cNvPr id="13" name="TextBox 12">
              <a:extLst>
                <a:ext uri="{FF2B5EF4-FFF2-40B4-BE49-F238E27FC236}">
                  <a16:creationId xmlns:a16="http://schemas.microsoft.com/office/drawing/2014/main" id="{1BC47663-2317-80C4-A6C4-78BC78B8C2C6}"/>
                </a:ext>
              </a:extLst>
            </p:cNvPr>
            <p:cNvSpPr txBox="1"/>
            <p:nvPr/>
          </p:nvSpPr>
          <p:spPr bwMode="auto">
            <a:xfrm>
              <a:off x="6081509" y="3607098"/>
              <a:ext cx="6743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40</a:t>
              </a:r>
            </a:p>
          </p:txBody>
        </p:sp>
        <p:sp>
          <p:nvSpPr>
            <p:cNvPr id="14" name="TextBox 13">
              <a:extLst>
                <a:ext uri="{FF2B5EF4-FFF2-40B4-BE49-F238E27FC236}">
                  <a16:creationId xmlns:a16="http://schemas.microsoft.com/office/drawing/2014/main" id="{A04180BA-D0AC-7BF7-AC98-C02273DC189E}"/>
                </a:ext>
              </a:extLst>
            </p:cNvPr>
            <p:cNvSpPr txBox="1"/>
            <p:nvPr/>
          </p:nvSpPr>
          <p:spPr bwMode="auto">
            <a:xfrm>
              <a:off x="6457714" y="4668542"/>
              <a:ext cx="2981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0</a:t>
              </a:r>
            </a:p>
          </p:txBody>
        </p:sp>
        <p:sp>
          <p:nvSpPr>
            <p:cNvPr id="15" name="TextBox 14">
              <a:extLst>
                <a:ext uri="{FF2B5EF4-FFF2-40B4-BE49-F238E27FC236}">
                  <a16:creationId xmlns:a16="http://schemas.microsoft.com/office/drawing/2014/main" id="{33B875B1-694C-26CC-69AA-04D98E19EDA6}"/>
                </a:ext>
              </a:extLst>
            </p:cNvPr>
            <p:cNvSpPr txBox="1"/>
            <p:nvPr/>
          </p:nvSpPr>
          <p:spPr bwMode="auto">
            <a:xfrm>
              <a:off x="6219714" y="1981787"/>
              <a:ext cx="5361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100</a:t>
              </a:r>
            </a:p>
          </p:txBody>
        </p:sp>
        <p:sp>
          <p:nvSpPr>
            <p:cNvPr id="600" name="TextBox 599">
              <a:extLst>
                <a:ext uri="{FF2B5EF4-FFF2-40B4-BE49-F238E27FC236}">
                  <a16:creationId xmlns:a16="http://schemas.microsoft.com/office/drawing/2014/main" id="{14D43873-DABE-ECBB-AFCB-80CD29AB74C6}"/>
                </a:ext>
              </a:extLst>
            </p:cNvPr>
            <p:cNvSpPr txBox="1"/>
            <p:nvPr/>
          </p:nvSpPr>
          <p:spPr bwMode="auto">
            <a:xfrm>
              <a:off x="6081509" y="4140775"/>
              <a:ext cx="6743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20</a:t>
              </a:r>
            </a:p>
          </p:txBody>
        </p:sp>
      </p:grpSp>
      <p:sp>
        <p:nvSpPr>
          <p:cNvPr id="350" name="TextBox 349">
            <a:extLst>
              <a:ext uri="{FF2B5EF4-FFF2-40B4-BE49-F238E27FC236}">
                <a16:creationId xmlns:a16="http://schemas.microsoft.com/office/drawing/2014/main" id="{AD93CC62-7870-6E80-FE85-284D657E2DBC}"/>
              </a:ext>
            </a:extLst>
          </p:cNvPr>
          <p:cNvSpPr txBox="1"/>
          <p:nvPr/>
        </p:nvSpPr>
        <p:spPr bwMode="auto">
          <a:xfrm>
            <a:off x="2337239" y="1488572"/>
            <a:ext cx="261399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PFS</a:t>
            </a:r>
          </a:p>
        </p:txBody>
      </p:sp>
      <p:sp>
        <p:nvSpPr>
          <p:cNvPr id="351" name="TextBox 350">
            <a:extLst>
              <a:ext uri="{FF2B5EF4-FFF2-40B4-BE49-F238E27FC236}">
                <a16:creationId xmlns:a16="http://schemas.microsoft.com/office/drawing/2014/main" id="{5F5C29EA-C92A-24BF-FC84-014FDF5EDA6F}"/>
              </a:ext>
            </a:extLst>
          </p:cNvPr>
          <p:cNvSpPr txBox="1"/>
          <p:nvPr/>
        </p:nvSpPr>
        <p:spPr bwMode="auto">
          <a:xfrm>
            <a:off x="7836814" y="1488572"/>
            <a:ext cx="261399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OS</a:t>
            </a:r>
          </a:p>
        </p:txBody>
      </p:sp>
      <p:sp>
        <p:nvSpPr>
          <p:cNvPr id="611" name="Title 1">
            <a:extLst>
              <a:ext uri="{FF2B5EF4-FFF2-40B4-BE49-F238E27FC236}">
                <a16:creationId xmlns:a16="http://schemas.microsoft.com/office/drawing/2014/main" id="{D1A2DB80-B286-F190-DD3F-F0B1F6498A4C}"/>
              </a:ext>
            </a:extLst>
          </p:cNvPr>
          <p:cNvSpPr>
            <a:spLocks noGrp="1"/>
          </p:cNvSpPr>
          <p:nvPr>
            <p:ph type="title"/>
          </p:nvPr>
        </p:nvSpPr>
        <p:spPr/>
        <p:txBody>
          <a:bodyPr/>
          <a:lstStyle/>
          <a:p>
            <a:r>
              <a:rPr lang="en-US" dirty="0">
                <a:cs typeface="Calibri" panose="020F0502020204030204" pitchFamily="34" charset="0"/>
              </a:rPr>
              <a:t>CARTITUDE-1: PFS and OS With Cilta-Cel</a:t>
            </a:r>
          </a:p>
        </p:txBody>
      </p:sp>
      <p:sp>
        <p:nvSpPr>
          <p:cNvPr id="612" name="Text Box 15">
            <a:extLst>
              <a:ext uri="{FF2B5EF4-FFF2-40B4-BE49-F238E27FC236}">
                <a16:creationId xmlns:a16="http://schemas.microsoft.com/office/drawing/2014/main" id="{F3792463-62DB-D2D0-8B1C-D13EB0F50220}"/>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pt-BR" altLang="en-US" sz="1200" b="0" spc="-10" dirty="0">
                <a:solidFill>
                  <a:srgbClr val="455560"/>
                </a:solidFill>
                <a:latin typeface="Calibri" panose="020F0502020204030204" pitchFamily="34" charset="0"/>
                <a:cs typeface="Calibri" panose="020F0502020204030204" pitchFamily="34" charset="0"/>
              </a:rPr>
              <a:t>Lin. ASCO 2023. </a:t>
            </a:r>
            <a:r>
              <a:rPr lang="pt-BR" altLang="en-US" sz="1200" b="0" spc="-10" dirty="0" err="1">
                <a:solidFill>
                  <a:srgbClr val="455560"/>
                </a:solidFill>
                <a:latin typeface="Calibri" panose="020F0502020204030204" pitchFamily="34" charset="0"/>
                <a:cs typeface="Calibri" panose="020F0502020204030204" pitchFamily="34" charset="0"/>
              </a:rPr>
              <a:t>Abstr</a:t>
            </a:r>
            <a:r>
              <a:rPr lang="pt-BR" altLang="en-US" sz="1200" b="0" spc="-10" dirty="0">
                <a:solidFill>
                  <a:srgbClr val="455560"/>
                </a:solidFill>
                <a:latin typeface="Calibri" panose="020F0502020204030204" pitchFamily="34" charset="0"/>
                <a:cs typeface="Calibri" panose="020F0502020204030204" pitchFamily="34" charset="0"/>
              </a:rPr>
              <a:t> 8009.</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cs typeface="Calibri" panose="020F0502020204030204" pitchFamily="34" charset="0"/>
            </a:endParaRPr>
          </a:p>
        </p:txBody>
      </p:sp>
      <p:sp>
        <p:nvSpPr>
          <p:cNvPr id="54" name="Rectangle 53">
            <a:extLst>
              <a:ext uri="{FF2B5EF4-FFF2-40B4-BE49-F238E27FC236}">
                <a16:creationId xmlns:a16="http://schemas.microsoft.com/office/drawing/2014/main" id="{78BFDA36-79E7-7F26-E8FB-DEB4E0E7C417}"/>
              </a:ext>
            </a:extLst>
          </p:cNvPr>
          <p:cNvSpPr/>
          <p:nvPr/>
        </p:nvSpPr>
        <p:spPr bwMode="auto">
          <a:xfrm>
            <a:off x="3037840" y="1950720"/>
            <a:ext cx="1432560" cy="616350"/>
          </a:xfrm>
          <a:prstGeom prst="rect">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84" name="Rectangle 83">
            <a:extLst>
              <a:ext uri="{FF2B5EF4-FFF2-40B4-BE49-F238E27FC236}">
                <a16:creationId xmlns:a16="http://schemas.microsoft.com/office/drawing/2014/main" id="{851BDF6E-128C-B42B-3DE7-A21EC245C46E}"/>
              </a:ext>
            </a:extLst>
          </p:cNvPr>
          <p:cNvSpPr/>
          <p:nvPr/>
        </p:nvSpPr>
        <p:spPr bwMode="auto">
          <a:xfrm>
            <a:off x="8734228" y="1983367"/>
            <a:ext cx="1432560" cy="616350"/>
          </a:xfrm>
          <a:prstGeom prst="rect">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4" name="Rectangle 93">
            <a:extLst>
              <a:ext uri="{FF2B5EF4-FFF2-40B4-BE49-F238E27FC236}">
                <a16:creationId xmlns:a16="http://schemas.microsoft.com/office/drawing/2014/main" id="{1DB6D736-4CCC-1772-106C-F93D85477D2F}"/>
              </a:ext>
            </a:extLst>
          </p:cNvPr>
          <p:cNvSpPr/>
          <p:nvPr/>
        </p:nvSpPr>
        <p:spPr bwMode="auto">
          <a:xfrm>
            <a:off x="5780050" y="5647222"/>
            <a:ext cx="950471" cy="286868"/>
          </a:xfrm>
          <a:prstGeom prst="rect">
            <a:avLst/>
          </a:prstGeom>
          <a:solidFill>
            <a:schemeClr val="tx1"/>
          </a:solidFill>
          <a:ln w="0">
            <a:solidFill>
              <a:schemeClr val="tx1"/>
            </a:solidFill>
            <a:miter lim="800000"/>
            <a:headEnd/>
            <a:tailEnd/>
          </a:ln>
        </p:spPr>
        <p:txBody>
          <a:bodyPr rtlCol="0" anchor="b"/>
          <a:lstStyle/>
          <a:p>
            <a:pPr algn="r" eaLnBrk="1" hangingPunct="1">
              <a:spcBef>
                <a:spcPct val="35000"/>
              </a:spcBef>
              <a:spcAft>
                <a:spcPct val="25000"/>
              </a:spcAft>
              <a:buClr>
                <a:schemeClr val="folHlink"/>
              </a:buClr>
              <a:buNone/>
            </a:pPr>
            <a:r>
              <a:rPr lang="en-US" sz="1600" b="1" dirty="0">
                <a:solidFill>
                  <a:schemeClr val="bg1"/>
                </a:solidFill>
                <a:latin typeface="Calibri" panose="020F0502020204030204" pitchFamily="34" charset="0"/>
                <a:cs typeface="Calibri" panose="020F0502020204030204" pitchFamily="34" charset="0"/>
              </a:rPr>
              <a:t>Patients at Risk</a:t>
            </a:r>
          </a:p>
        </p:txBody>
      </p:sp>
      <p:sp>
        <p:nvSpPr>
          <p:cNvPr id="95" name="Rectangle 94">
            <a:extLst>
              <a:ext uri="{FF2B5EF4-FFF2-40B4-BE49-F238E27FC236}">
                <a16:creationId xmlns:a16="http://schemas.microsoft.com/office/drawing/2014/main" id="{762CE032-9B16-2EA6-FA1D-3CB67199B04C}"/>
              </a:ext>
            </a:extLst>
          </p:cNvPr>
          <p:cNvSpPr/>
          <p:nvPr/>
        </p:nvSpPr>
        <p:spPr bwMode="auto">
          <a:xfrm>
            <a:off x="435745" y="5117097"/>
            <a:ext cx="899611" cy="356065"/>
          </a:xfrm>
          <a:prstGeom prst="rect">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7" name="TextBox 96">
            <a:extLst>
              <a:ext uri="{FF2B5EF4-FFF2-40B4-BE49-F238E27FC236}">
                <a16:creationId xmlns:a16="http://schemas.microsoft.com/office/drawing/2014/main" id="{5FAE2526-2C93-4A8F-58B7-3549D75F8AB6}"/>
              </a:ext>
            </a:extLst>
          </p:cNvPr>
          <p:cNvSpPr txBox="1"/>
          <p:nvPr/>
        </p:nvSpPr>
        <p:spPr bwMode="auto">
          <a:xfrm rot="16200000">
            <a:off x="-770915" y="3393115"/>
            <a:ext cx="2752250"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cs typeface="Calibri" panose="020F0502020204030204" pitchFamily="34" charset="0"/>
              </a:rPr>
              <a:t>Patients (%)</a:t>
            </a:r>
          </a:p>
        </p:txBody>
      </p:sp>
      <p:sp>
        <p:nvSpPr>
          <p:cNvPr id="354" name="TextBox 353">
            <a:extLst>
              <a:ext uri="{FF2B5EF4-FFF2-40B4-BE49-F238E27FC236}">
                <a16:creationId xmlns:a16="http://schemas.microsoft.com/office/drawing/2014/main" id="{C45C2FB9-40DC-B38B-AEF3-68C2526AA38D}"/>
              </a:ext>
            </a:extLst>
          </p:cNvPr>
          <p:cNvSpPr txBox="1"/>
          <p:nvPr/>
        </p:nvSpPr>
        <p:spPr bwMode="auto">
          <a:xfrm>
            <a:off x="1921685" y="1981252"/>
            <a:ext cx="402251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Median PFS: 34.9 mo (95% CI: 25.2-NE)</a:t>
            </a:r>
          </a:p>
        </p:txBody>
      </p:sp>
      <p:sp>
        <p:nvSpPr>
          <p:cNvPr id="352" name="TextBox 351">
            <a:extLst>
              <a:ext uri="{FF2B5EF4-FFF2-40B4-BE49-F238E27FC236}">
                <a16:creationId xmlns:a16="http://schemas.microsoft.com/office/drawing/2014/main" id="{52A136E0-D634-F941-425E-D50E1E7FFED8}"/>
              </a:ext>
            </a:extLst>
          </p:cNvPr>
          <p:cNvSpPr txBox="1"/>
          <p:nvPr/>
        </p:nvSpPr>
        <p:spPr bwMode="auto">
          <a:xfrm>
            <a:off x="8526340" y="1981252"/>
            <a:ext cx="29336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Estimated 3-yr OS: </a:t>
            </a:r>
            <a:r>
              <a:rPr lang="en-US" dirty="0">
                <a:solidFill>
                  <a:srgbClr val="000000"/>
                </a:solidFill>
                <a:latin typeface="Calibri" panose="020F0502020204030204" pitchFamily="34" charset="0"/>
                <a:cs typeface="Calibri" panose="020F0502020204030204" pitchFamily="34" charset="0"/>
              </a:rPr>
              <a:t>62.9</a:t>
            </a:r>
            <a:r>
              <a:rPr kumimoji="0" lang="en-US"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a:t>
            </a:r>
            <a:br>
              <a:rPr kumimoji="0" lang="en-US"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br>
            <a:r>
              <a:rPr kumimoji="0" lang="en-US"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Median OS: NR </a:t>
            </a:r>
          </a:p>
        </p:txBody>
      </p:sp>
      <p:sp>
        <p:nvSpPr>
          <p:cNvPr id="99" name="TextBox 98">
            <a:extLst>
              <a:ext uri="{FF2B5EF4-FFF2-40B4-BE49-F238E27FC236}">
                <a16:creationId xmlns:a16="http://schemas.microsoft.com/office/drawing/2014/main" id="{F5207AC2-ADBE-7F01-03F9-1EED799F6CB9}"/>
              </a:ext>
            </a:extLst>
          </p:cNvPr>
          <p:cNvSpPr txBox="1"/>
          <p:nvPr/>
        </p:nvSpPr>
        <p:spPr bwMode="auto">
          <a:xfrm>
            <a:off x="609759" y="5965364"/>
            <a:ext cx="31382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Median Follow-up: 33.4 mo.</a:t>
            </a:r>
          </a:p>
        </p:txBody>
      </p:sp>
      <p:sp>
        <p:nvSpPr>
          <p:cNvPr id="3" name="TextBox 2">
            <a:extLst>
              <a:ext uri="{FF2B5EF4-FFF2-40B4-BE49-F238E27FC236}">
                <a16:creationId xmlns:a16="http://schemas.microsoft.com/office/drawing/2014/main" id="{B3CD1344-4ACD-32B7-1A24-121548C325E9}"/>
              </a:ext>
            </a:extLst>
          </p:cNvPr>
          <p:cNvSpPr txBox="1"/>
          <p:nvPr/>
        </p:nvSpPr>
        <p:spPr bwMode="auto">
          <a:xfrm rot="16200000">
            <a:off x="5022150" y="3256148"/>
            <a:ext cx="2374584"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cs typeface="Calibri" panose="020F0502020204030204" pitchFamily="34" charset="0"/>
              </a:rPr>
              <a:t>Patients (%)</a:t>
            </a:r>
          </a:p>
        </p:txBody>
      </p:sp>
      <p:sp>
        <p:nvSpPr>
          <p:cNvPr id="4" name="TextBox 3">
            <a:extLst>
              <a:ext uri="{FF2B5EF4-FFF2-40B4-BE49-F238E27FC236}">
                <a16:creationId xmlns:a16="http://schemas.microsoft.com/office/drawing/2014/main" id="{1A76CF5B-5618-CC7D-D63A-83178392E07A}"/>
              </a:ext>
            </a:extLst>
          </p:cNvPr>
          <p:cNvSpPr txBox="1"/>
          <p:nvPr/>
        </p:nvSpPr>
        <p:spPr bwMode="auto">
          <a:xfrm>
            <a:off x="7993619" y="5220414"/>
            <a:ext cx="2746279"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cs typeface="Calibri" panose="020F0502020204030204" pitchFamily="34" charset="0"/>
              </a:rPr>
              <a:t>Mo</a:t>
            </a:r>
          </a:p>
        </p:txBody>
      </p:sp>
      <p:grpSp>
        <p:nvGrpSpPr>
          <p:cNvPr id="8" name="Group 7">
            <a:extLst>
              <a:ext uri="{FF2B5EF4-FFF2-40B4-BE49-F238E27FC236}">
                <a16:creationId xmlns:a16="http://schemas.microsoft.com/office/drawing/2014/main" id="{88136054-1411-E6F8-4BF1-8CEEEDFA76B3}"/>
              </a:ext>
            </a:extLst>
          </p:cNvPr>
          <p:cNvGrpSpPr/>
          <p:nvPr/>
        </p:nvGrpSpPr>
        <p:grpSpPr>
          <a:xfrm>
            <a:off x="6701584" y="2159903"/>
            <a:ext cx="86320" cy="2703664"/>
            <a:chOff x="5667023" y="2286026"/>
            <a:chExt cx="372533" cy="3395172"/>
          </a:xfrm>
        </p:grpSpPr>
        <p:cxnSp>
          <p:nvCxnSpPr>
            <p:cNvPr id="595" name="Straight Connector 594">
              <a:extLst>
                <a:ext uri="{FF2B5EF4-FFF2-40B4-BE49-F238E27FC236}">
                  <a16:creationId xmlns:a16="http://schemas.microsoft.com/office/drawing/2014/main" id="{2A20A522-00C4-6569-2223-DB715499FF57}"/>
                </a:ext>
              </a:extLst>
            </p:cNvPr>
            <p:cNvCxnSpPr/>
            <p:nvPr/>
          </p:nvCxnSpPr>
          <p:spPr bwMode="auto">
            <a:xfrm>
              <a:off x="5667023" y="2286026"/>
              <a:ext cx="372533" cy="0"/>
            </a:xfrm>
            <a:prstGeom prst="line">
              <a:avLst/>
            </a:prstGeom>
            <a:noFill/>
            <a:ln w="28575" cap="flat" cmpd="sng" algn="ctr">
              <a:solidFill>
                <a:schemeClr val="bg1"/>
              </a:solidFill>
              <a:prstDash val="solid"/>
              <a:round/>
              <a:headEnd type="none" w="med" len="med"/>
              <a:tailEnd type="none" w="med" len="med"/>
            </a:ln>
            <a:effectLst/>
          </p:spPr>
        </p:cxnSp>
        <p:cxnSp>
          <p:nvCxnSpPr>
            <p:cNvPr id="596" name="Straight Connector 595">
              <a:extLst>
                <a:ext uri="{FF2B5EF4-FFF2-40B4-BE49-F238E27FC236}">
                  <a16:creationId xmlns:a16="http://schemas.microsoft.com/office/drawing/2014/main" id="{51A79CA0-8A49-B693-FBDC-2C594569578B}"/>
                </a:ext>
              </a:extLst>
            </p:cNvPr>
            <p:cNvCxnSpPr/>
            <p:nvPr/>
          </p:nvCxnSpPr>
          <p:spPr bwMode="auto">
            <a:xfrm>
              <a:off x="5667023" y="2961948"/>
              <a:ext cx="372533" cy="0"/>
            </a:xfrm>
            <a:prstGeom prst="line">
              <a:avLst/>
            </a:prstGeom>
            <a:noFill/>
            <a:ln w="28575" cap="flat" cmpd="sng" algn="ctr">
              <a:solidFill>
                <a:schemeClr val="bg1"/>
              </a:solidFill>
              <a:prstDash val="solid"/>
              <a:round/>
              <a:headEnd type="none" w="med" len="med"/>
              <a:tailEnd type="none" w="med" len="med"/>
            </a:ln>
            <a:effectLst/>
          </p:spPr>
        </p:cxnSp>
        <p:cxnSp>
          <p:nvCxnSpPr>
            <p:cNvPr id="597" name="Straight Connector 596">
              <a:extLst>
                <a:ext uri="{FF2B5EF4-FFF2-40B4-BE49-F238E27FC236}">
                  <a16:creationId xmlns:a16="http://schemas.microsoft.com/office/drawing/2014/main" id="{CD38D4C0-AEA1-DE83-6B5A-02E8BC7A254E}"/>
                </a:ext>
              </a:extLst>
            </p:cNvPr>
            <p:cNvCxnSpPr/>
            <p:nvPr/>
          </p:nvCxnSpPr>
          <p:spPr bwMode="auto">
            <a:xfrm>
              <a:off x="5667023" y="3637870"/>
              <a:ext cx="372533" cy="0"/>
            </a:xfrm>
            <a:prstGeom prst="line">
              <a:avLst/>
            </a:prstGeom>
            <a:noFill/>
            <a:ln w="28575" cap="flat" cmpd="sng" algn="ctr">
              <a:solidFill>
                <a:schemeClr val="bg1"/>
              </a:solidFill>
              <a:prstDash val="solid"/>
              <a:round/>
              <a:headEnd type="none" w="med" len="med"/>
              <a:tailEnd type="none" w="med" len="med"/>
            </a:ln>
            <a:effectLst/>
          </p:spPr>
        </p:cxnSp>
        <p:cxnSp>
          <p:nvCxnSpPr>
            <p:cNvPr id="598" name="Straight Connector 597">
              <a:extLst>
                <a:ext uri="{FF2B5EF4-FFF2-40B4-BE49-F238E27FC236}">
                  <a16:creationId xmlns:a16="http://schemas.microsoft.com/office/drawing/2014/main" id="{BAE3B2EA-09C2-5A91-70B8-282E37062310}"/>
                </a:ext>
              </a:extLst>
            </p:cNvPr>
            <p:cNvCxnSpPr/>
            <p:nvPr/>
          </p:nvCxnSpPr>
          <p:spPr bwMode="auto">
            <a:xfrm>
              <a:off x="5667023" y="4313792"/>
              <a:ext cx="372533" cy="0"/>
            </a:xfrm>
            <a:prstGeom prst="line">
              <a:avLst/>
            </a:prstGeom>
            <a:noFill/>
            <a:ln w="28575" cap="flat" cmpd="sng" algn="ctr">
              <a:solidFill>
                <a:schemeClr val="bg1"/>
              </a:solidFill>
              <a:prstDash val="solid"/>
              <a:round/>
              <a:headEnd type="none" w="med" len="med"/>
              <a:tailEnd type="none" w="med" len="med"/>
            </a:ln>
            <a:effectLst/>
          </p:spPr>
        </p:cxnSp>
        <p:cxnSp>
          <p:nvCxnSpPr>
            <p:cNvPr id="599" name="Straight Connector 598">
              <a:extLst>
                <a:ext uri="{FF2B5EF4-FFF2-40B4-BE49-F238E27FC236}">
                  <a16:creationId xmlns:a16="http://schemas.microsoft.com/office/drawing/2014/main" id="{7473731F-4F8C-B04E-E54D-C804D1640D19}"/>
                </a:ext>
              </a:extLst>
            </p:cNvPr>
            <p:cNvCxnSpPr/>
            <p:nvPr/>
          </p:nvCxnSpPr>
          <p:spPr bwMode="auto">
            <a:xfrm>
              <a:off x="5667023" y="4989714"/>
              <a:ext cx="372533" cy="0"/>
            </a:xfrm>
            <a:prstGeom prst="line">
              <a:avLst/>
            </a:prstGeom>
            <a:noFill/>
            <a:ln w="28575" cap="flat" cmpd="sng" algn="ctr">
              <a:solidFill>
                <a:schemeClr val="bg1"/>
              </a:solidFill>
              <a:prstDash val="solid"/>
              <a:round/>
              <a:headEnd type="none" w="med" len="med"/>
              <a:tailEnd type="none" w="med" len="med"/>
            </a:ln>
            <a:effectLst/>
          </p:spPr>
        </p:cxnSp>
        <p:cxnSp>
          <p:nvCxnSpPr>
            <p:cNvPr id="602" name="Straight Connector 601">
              <a:extLst>
                <a:ext uri="{FF2B5EF4-FFF2-40B4-BE49-F238E27FC236}">
                  <a16:creationId xmlns:a16="http://schemas.microsoft.com/office/drawing/2014/main" id="{B9E35044-1481-6B0D-D2B7-FFDF06A78FDB}"/>
                </a:ext>
              </a:extLst>
            </p:cNvPr>
            <p:cNvCxnSpPr/>
            <p:nvPr/>
          </p:nvCxnSpPr>
          <p:spPr bwMode="auto">
            <a:xfrm>
              <a:off x="5667023" y="5681198"/>
              <a:ext cx="372533" cy="0"/>
            </a:xfrm>
            <a:prstGeom prst="line">
              <a:avLst/>
            </a:prstGeom>
            <a:noFill/>
            <a:ln w="28575" cap="flat" cmpd="sng" algn="ctr">
              <a:solidFill>
                <a:schemeClr val="bg1"/>
              </a:solidFill>
              <a:prstDash val="solid"/>
              <a:round/>
              <a:headEnd type="none" w="med" len="med"/>
              <a:tailEnd type="none" w="med" len="med"/>
            </a:ln>
            <a:effectLst/>
          </p:spPr>
        </p:cxnSp>
      </p:grpSp>
      <p:sp>
        <p:nvSpPr>
          <p:cNvPr id="32" name="Freeform 2">
            <a:extLst>
              <a:ext uri="{FF2B5EF4-FFF2-40B4-BE49-F238E27FC236}">
                <a16:creationId xmlns:a16="http://schemas.microsoft.com/office/drawing/2014/main" id="{EE87A890-29DB-1663-E4E4-AE56DF4A5D25}"/>
              </a:ext>
            </a:extLst>
          </p:cNvPr>
          <p:cNvSpPr/>
          <p:nvPr/>
        </p:nvSpPr>
        <p:spPr bwMode="auto">
          <a:xfrm>
            <a:off x="6787904" y="2018767"/>
            <a:ext cx="5022764" cy="2844800"/>
          </a:xfrm>
          <a:custGeom>
            <a:avLst/>
            <a:gdLst>
              <a:gd name="connsiteX0" fmla="*/ 0 w 5503333"/>
              <a:gd name="connsiteY0" fmla="*/ 0 h 2985911"/>
              <a:gd name="connsiteX1" fmla="*/ 0 w 5503333"/>
              <a:gd name="connsiteY1" fmla="*/ 2985911 h 2985911"/>
              <a:gd name="connsiteX2" fmla="*/ 5503333 w 5503333"/>
              <a:gd name="connsiteY2" fmla="*/ 2985911 h 2985911"/>
            </a:gdLst>
            <a:ahLst/>
            <a:cxnLst>
              <a:cxn ang="0">
                <a:pos x="connsiteX0" y="connsiteY0"/>
              </a:cxn>
              <a:cxn ang="0">
                <a:pos x="connsiteX1" y="connsiteY1"/>
              </a:cxn>
              <a:cxn ang="0">
                <a:pos x="connsiteX2" y="connsiteY2"/>
              </a:cxn>
            </a:cxnLst>
            <a:rect l="l" t="t" r="r" b="b"/>
            <a:pathLst>
              <a:path w="5503333" h="2985911">
                <a:moveTo>
                  <a:pt x="0" y="0"/>
                </a:moveTo>
                <a:lnTo>
                  <a:pt x="0" y="2985911"/>
                </a:lnTo>
                <a:lnTo>
                  <a:pt x="5503333" y="2985911"/>
                </a:lnTo>
              </a:path>
            </a:pathLst>
          </a:custGeom>
          <a:noFill/>
          <a:ln w="28575">
            <a:solidFill>
              <a:schemeClr val="bg1"/>
            </a:solidFill>
            <a:miter lim="800000"/>
            <a:headEnd/>
            <a:tailEnd/>
          </a:ln>
        </p:spPr>
        <p:txBody>
          <a:bodyPr rtlCol="0" anchor="ctr"/>
          <a:lstStyle/>
          <a:p>
            <a:pPr algn="ctr"/>
            <a:endParaRPr lang="en-US" dirty="0">
              <a:latin typeface="Calibri" panose="020F0502020204030204" pitchFamily="34" charset="0"/>
              <a:cs typeface="Calibri" panose="020F0502020204030204" pitchFamily="34" charset="0"/>
            </a:endParaRPr>
          </a:p>
        </p:txBody>
      </p:sp>
      <p:cxnSp>
        <p:nvCxnSpPr>
          <p:cNvPr id="604" name="Straight Connector 603">
            <a:extLst>
              <a:ext uri="{FF2B5EF4-FFF2-40B4-BE49-F238E27FC236}">
                <a16:creationId xmlns:a16="http://schemas.microsoft.com/office/drawing/2014/main" id="{C094B6DA-4E1F-436E-2929-75A8AA1B7CA9}"/>
              </a:ext>
            </a:extLst>
          </p:cNvPr>
          <p:cNvCxnSpPr/>
          <p:nvPr/>
        </p:nvCxnSpPr>
        <p:spPr bwMode="auto">
          <a:xfrm>
            <a:off x="6787904" y="3535680"/>
            <a:ext cx="4779256" cy="0"/>
          </a:xfrm>
          <a:prstGeom prst="line">
            <a:avLst/>
          </a:prstGeom>
          <a:noFill/>
          <a:ln w="28575" cap="flat" cmpd="sng" algn="ctr">
            <a:solidFill>
              <a:schemeClr val="tx2">
                <a:lumMod val="90000"/>
              </a:schemeClr>
            </a:solidFill>
            <a:prstDash val="sysDash"/>
            <a:round/>
            <a:headEnd type="none" w="med" len="med"/>
            <a:tailEnd type="none" w="med" len="med"/>
          </a:ln>
          <a:effectLst/>
        </p:spPr>
      </p:cxnSp>
      <p:grpSp>
        <p:nvGrpSpPr>
          <p:cNvPr id="626" name="Group 625">
            <a:extLst>
              <a:ext uri="{FF2B5EF4-FFF2-40B4-BE49-F238E27FC236}">
                <a16:creationId xmlns:a16="http://schemas.microsoft.com/office/drawing/2014/main" id="{F0B3A90D-4CE1-7933-35BA-90F2C09AC40C}"/>
              </a:ext>
            </a:extLst>
          </p:cNvPr>
          <p:cNvGrpSpPr/>
          <p:nvPr/>
        </p:nvGrpSpPr>
        <p:grpSpPr>
          <a:xfrm>
            <a:off x="6787905" y="4863566"/>
            <a:ext cx="4619262" cy="91585"/>
            <a:chOff x="6787905" y="4719638"/>
            <a:chExt cx="4619262" cy="235514"/>
          </a:xfrm>
        </p:grpSpPr>
        <p:grpSp>
          <p:nvGrpSpPr>
            <p:cNvPr id="10" name="Group 9">
              <a:extLst>
                <a:ext uri="{FF2B5EF4-FFF2-40B4-BE49-F238E27FC236}">
                  <a16:creationId xmlns:a16="http://schemas.microsoft.com/office/drawing/2014/main" id="{47B20ADC-17B7-BB57-D04F-958B25E51560}"/>
                </a:ext>
              </a:extLst>
            </p:cNvPr>
            <p:cNvGrpSpPr/>
            <p:nvPr/>
          </p:nvGrpSpPr>
          <p:grpSpPr>
            <a:xfrm>
              <a:off x="6787905" y="4719638"/>
              <a:ext cx="2313233" cy="235514"/>
              <a:chOff x="6287912" y="5134613"/>
              <a:chExt cx="4809066" cy="412045"/>
            </a:xfrm>
          </p:grpSpPr>
          <p:cxnSp>
            <p:nvCxnSpPr>
              <p:cNvPr id="586" name="Straight Connector 585">
                <a:extLst>
                  <a:ext uri="{FF2B5EF4-FFF2-40B4-BE49-F238E27FC236}">
                    <a16:creationId xmlns:a16="http://schemas.microsoft.com/office/drawing/2014/main" id="{412DB3A3-29C1-BC87-D0F0-C59C84B6C01C}"/>
                  </a:ext>
                </a:extLst>
              </p:cNvPr>
              <p:cNvCxnSpPr/>
              <p:nvPr/>
            </p:nvCxnSpPr>
            <p:spPr bwMode="auto">
              <a:xfrm>
                <a:off x="6287912"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587" name="Straight Connector 586">
                <a:extLst>
                  <a:ext uri="{FF2B5EF4-FFF2-40B4-BE49-F238E27FC236}">
                    <a16:creationId xmlns:a16="http://schemas.microsoft.com/office/drawing/2014/main" id="{315CD7D3-9937-0316-7F11-4B20484445CF}"/>
                  </a:ext>
                </a:extLst>
              </p:cNvPr>
              <p:cNvCxnSpPr/>
              <p:nvPr/>
            </p:nvCxnSpPr>
            <p:spPr bwMode="auto">
              <a:xfrm>
                <a:off x="6889045"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588" name="Straight Connector 587">
                <a:extLst>
                  <a:ext uri="{FF2B5EF4-FFF2-40B4-BE49-F238E27FC236}">
                    <a16:creationId xmlns:a16="http://schemas.microsoft.com/office/drawing/2014/main" id="{2ECA9C02-BF44-00B3-D906-ED00EB77000A}"/>
                  </a:ext>
                </a:extLst>
              </p:cNvPr>
              <p:cNvCxnSpPr/>
              <p:nvPr/>
            </p:nvCxnSpPr>
            <p:spPr bwMode="auto">
              <a:xfrm>
                <a:off x="7490178"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589" name="Straight Connector 588">
                <a:extLst>
                  <a:ext uri="{FF2B5EF4-FFF2-40B4-BE49-F238E27FC236}">
                    <a16:creationId xmlns:a16="http://schemas.microsoft.com/office/drawing/2014/main" id="{554DD4B9-F045-85AB-2DDD-9F063B6B69FE}"/>
                  </a:ext>
                </a:extLst>
              </p:cNvPr>
              <p:cNvCxnSpPr/>
              <p:nvPr/>
            </p:nvCxnSpPr>
            <p:spPr bwMode="auto">
              <a:xfrm>
                <a:off x="8091311"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590" name="Straight Connector 589">
                <a:extLst>
                  <a:ext uri="{FF2B5EF4-FFF2-40B4-BE49-F238E27FC236}">
                    <a16:creationId xmlns:a16="http://schemas.microsoft.com/office/drawing/2014/main" id="{42DC1AC1-F7CC-2248-F7B7-886D2BBFFE64}"/>
                  </a:ext>
                </a:extLst>
              </p:cNvPr>
              <p:cNvCxnSpPr/>
              <p:nvPr/>
            </p:nvCxnSpPr>
            <p:spPr bwMode="auto">
              <a:xfrm>
                <a:off x="8692444"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591" name="Straight Connector 590">
                <a:extLst>
                  <a:ext uri="{FF2B5EF4-FFF2-40B4-BE49-F238E27FC236}">
                    <a16:creationId xmlns:a16="http://schemas.microsoft.com/office/drawing/2014/main" id="{5A1330A5-6EEB-474F-5E2C-25963DD31E06}"/>
                  </a:ext>
                </a:extLst>
              </p:cNvPr>
              <p:cNvCxnSpPr/>
              <p:nvPr/>
            </p:nvCxnSpPr>
            <p:spPr bwMode="auto">
              <a:xfrm>
                <a:off x="9293577"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592" name="Straight Connector 591">
                <a:extLst>
                  <a:ext uri="{FF2B5EF4-FFF2-40B4-BE49-F238E27FC236}">
                    <a16:creationId xmlns:a16="http://schemas.microsoft.com/office/drawing/2014/main" id="{A9FAB085-073C-E594-4B6C-69B122520A95}"/>
                  </a:ext>
                </a:extLst>
              </p:cNvPr>
              <p:cNvCxnSpPr/>
              <p:nvPr/>
            </p:nvCxnSpPr>
            <p:spPr bwMode="auto">
              <a:xfrm>
                <a:off x="9894710"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593" name="Straight Connector 592">
                <a:extLst>
                  <a:ext uri="{FF2B5EF4-FFF2-40B4-BE49-F238E27FC236}">
                    <a16:creationId xmlns:a16="http://schemas.microsoft.com/office/drawing/2014/main" id="{354A3510-284A-AA16-9B43-044B1F2570F3}"/>
                  </a:ext>
                </a:extLst>
              </p:cNvPr>
              <p:cNvCxnSpPr/>
              <p:nvPr/>
            </p:nvCxnSpPr>
            <p:spPr bwMode="auto">
              <a:xfrm>
                <a:off x="10495843"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594" name="Straight Connector 593">
                <a:extLst>
                  <a:ext uri="{FF2B5EF4-FFF2-40B4-BE49-F238E27FC236}">
                    <a16:creationId xmlns:a16="http://schemas.microsoft.com/office/drawing/2014/main" id="{467C7F13-BEF1-7749-A52C-97F88D037B7C}"/>
                  </a:ext>
                </a:extLst>
              </p:cNvPr>
              <p:cNvCxnSpPr/>
              <p:nvPr/>
            </p:nvCxnSpPr>
            <p:spPr bwMode="auto">
              <a:xfrm>
                <a:off x="11096978" y="5134613"/>
                <a:ext cx="0" cy="412045"/>
              </a:xfrm>
              <a:prstGeom prst="line">
                <a:avLst/>
              </a:prstGeom>
              <a:noFill/>
              <a:ln w="28575" cap="flat" cmpd="sng" algn="ctr">
                <a:solidFill>
                  <a:schemeClr val="bg1"/>
                </a:solidFill>
                <a:prstDash val="solid"/>
                <a:round/>
                <a:headEnd type="none" w="med" len="med"/>
                <a:tailEnd type="none" w="med" len="med"/>
              </a:ln>
              <a:effectLst/>
            </p:spPr>
          </p:cxnSp>
        </p:grpSp>
        <p:grpSp>
          <p:nvGrpSpPr>
            <p:cNvPr id="616" name="Group 615">
              <a:extLst>
                <a:ext uri="{FF2B5EF4-FFF2-40B4-BE49-F238E27FC236}">
                  <a16:creationId xmlns:a16="http://schemas.microsoft.com/office/drawing/2014/main" id="{8956A93C-2F64-0EA6-4FC3-04E21271993C}"/>
                </a:ext>
              </a:extLst>
            </p:cNvPr>
            <p:cNvGrpSpPr/>
            <p:nvPr/>
          </p:nvGrpSpPr>
          <p:grpSpPr>
            <a:xfrm>
              <a:off x="9383089" y="4719638"/>
              <a:ext cx="2024078" cy="235514"/>
              <a:chOff x="6287912" y="5134613"/>
              <a:chExt cx="4207931" cy="412045"/>
            </a:xfrm>
          </p:grpSpPr>
          <p:cxnSp>
            <p:nvCxnSpPr>
              <p:cNvPr id="617" name="Straight Connector 616">
                <a:extLst>
                  <a:ext uri="{FF2B5EF4-FFF2-40B4-BE49-F238E27FC236}">
                    <a16:creationId xmlns:a16="http://schemas.microsoft.com/office/drawing/2014/main" id="{5749CB0B-92CD-6ADE-539B-E4D55537843E}"/>
                  </a:ext>
                </a:extLst>
              </p:cNvPr>
              <p:cNvCxnSpPr/>
              <p:nvPr/>
            </p:nvCxnSpPr>
            <p:spPr bwMode="auto">
              <a:xfrm>
                <a:off x="6287912"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618" name="Straight Connector 617">
                <a:extLst>
                  <a:ext uri="{FF2B5EF4-FFF2-40B4-BE49-F238E27FC236}">
                    <a16:creationId xmlns:a16="http://schemas.microsoft.com/office/drawing/2014/main" id="{602D4812-5D29-0D90-02C2-460F3DBC59C6}"/>
                  </a:ext>
                </a:extLst>
              </p:cNvPr>
              <p:cNvCxnSpPr/>
              <p:nvPr/>
            </p:nvCxnSpPr>
            <p:spPr bwMode="auto">
              <a:xfrm>
                <a:off x="6889045"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619" name="Straight Connector 618">
                <a:extLst>
                  <a:ext uri="{FF2B5EF4-FFF2-40B4-BE49-F238E27FC236}">
                    <a16:creationId xmlns:a16="http://schemas.microsoft.com/office/drawing/2014/main" id="{1F2FE132-AD1C-B838-C5C4-C388D59EF640}"/>
                  </a:ext>
                </a:extLst>
              </p:cNvPr>
              <p:cNvCxnSpPr/>
              <p:nvPr/>
            </p:nvCxnSpPr>
            <p:spPr bwMode="auto">
              <a:xfrm>
                <a:off x="7490178"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620" name="Straight Connector 619">
                <a:extLst>
                  <a:ext uri="{FF2B5EF4-FFF2-40B4-BE49-F238E27FC236}">
                    <a16:creationId xmlns:a16="http://schemas.microsoft.com/office/drawing/2014/main" id="{F20EAADB-F62E-B81F-A2AF-FAAB29212BF2}"/>
                  </a:ext>
                </a:extLst>
              </p:cNvPr>
              <p:cNvCxnSpPr/>
              <p:nvPr/>
            </p:nvCxnSpPr>
            <p:spPr bwMode="auto">
              <a:xfrm>
                <a:off x="8091311"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621" name="Straight Connector 620">
                <a:extLst>
                  <a:ext uri="{FF2B5EF4-FFF2-40B4-BE49-F238E27FC236}">
                    <a16:creationId xmlns:a16="http://schemas.microsoft.com/office/drawing/2014/main" id="{F52305AB-F494-BFF3-4132-B96D2F79EDB3}"/>
                  </a:ext>
                </a:extLst>
              </p:cNvPr>
              <p:cNvCxnSpPr/>
              <p:nvPr/>
            </p:nvCxnSpPr>
            <p:spPr bwMode="auto">
              <a:xfrm>
                <a:off x="8692444"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622" name="Straight Connector 621">
                <a:extLst>
                  <a:ext uri="{FF2B5EF4-FFF2-40B4-BE49-F238E27FC236}">
                    <a16:creationId xmlns:a16="http://schemas.microsoft.com/office/drawing/2014/main" id="{8188E353-C4EC-4497-0C2B-A315AA0109A3}"/>
                  </a:ext>
                </a:extLst>
              </p:cNvPr>
              <p:cNvCxnSpPr/>
              <p:nvPr/>
            </p:nvCxnSpPr>
            <p:spPr bwMode="auto">
              <a:xfrm>
                <a:off x="9293577"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623" name="Straight Connector 622">
                <a:extLst>
                  <a:ext uri="{FF2B5EF4-FFF2-40B4-BE49-F238E27FC236}">
                    <a16:creationId xmlns:a16="http://schemas.microsoft.com/office/drawing/2014/main" id="{ACD51844-C2A3-57DE-4207-0DD30903B079}"/>
                  </a:ext>
                </a:extLst>
              </p:cNvPr>
              <p:cNvCxnSpPr/>
              <p:nvPr/>
            </p:nvCxnSpPr>
            <p:spPr bwMode="auto">
              <a:xfrm>
                <a:off x="9894710"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624" name="Straight Connector 623">
                <a:extLst>
                  <a:ext uri="{FF2B5EF4-FFF2-40B4-BE49-F238E27FC236}">
                    <a16:creationId xmlns:a16="http://schemas.microsoft.com/office/drawing/2014/main" id="{9650BD2B-7506-40C6-9A15-DFC5183C638A}"/>
                  </a:ext>
                </a:extLst>
              </p:cNvPr>
              <p:cNvCxnSpPr/>
              <p:nvPr/>
            </p:nvCxnSpPr>
            <p:spPr bwMode="auto">
              <a:xfrm>
                <a:off x="10495843" y="5134613"/>
                <a:ext cx="0" cy="412045"/>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627" name="Group 626">
            <a:extLst>
              <a:ext uri="{FF2B5EF4-FFF2-40B4-BE49-F238E27FC236}">
                <a16:creationId xmlns:a16="http://schemas.microsoft.com/office/drawing/2014/main" id="{5BD60C2A-11FC-6550-6595-5722D54D5657}"/>
              </a:ext>
            </a:extLst>
          </p:cNvPr>
          <p:cNvGrpSpPr/>
          <p:nvPr/>
        </p:nvGrpSpPr>
        <p:grpSpPr>
          <a:xfrm>
            <a:off x="6547466" y="5599635"/>
            <a:ext cx="5075889" cy="338554"/>
            <a:chOff x="6547466" y="4894320"/>
            <a:chExt cx="5075889" cy="338554"/>
          </a:xfrm>
        </p:grpSpPr>
        <p:sp>
          <p:nvSpPr>
            <p:cNvPr id="628" name="TextBox 627">
              <a:extLst>
                <a:ext uri="{FF2B5EF4-FFF2-40B4-BE49-F238E27FC236}">
                  <a16:creationId xmlns:a16="http://schemas.microsoft.com/office/drawing/2014/main" id="{0963ED7B-B67C-68FB-2D68-E3408361D38A}"/>
                </a:ext>
              </a:extLst>
            </p:cNvPr>
            <p:cNvSpPr txBox="1"/>
            <p:nvPr/>
          </p:nvSpPr>
          <p:spPr bwMode="auto">
            <a:xfrm>
              <a:off x="6547466" y="4894320"/>
              <a:ext cx="4885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97</a:t>
              </a:r>
            </a:p>
          </p:txBody>
        </p:sp>
        <p:sp>
          <p:nvSpPr>
            <p:cNvPr id="629" name="TextBox 628">
              <a:extLst>
                <a:ext uri="{FF2B5EF4-FFF2-40B4-BE49-F238E27FC236}">
                  <a16:creationId xmlns:a16="http://schemas.microsoft.com/office/drawing/2014/main" id="{BD297E95-07B0-B2D7-BFEB-49F0ADE267AB}"/>
                </a:ext>
              </a:extLst>
            </p:cNvPr>
            <p:cNvSpPr txBox="1"/>
            <p:nvPr/>
          </p:nvSpPr>
          <p:spPr bwMode="auto">
            <a:xfrm>
              <a:off x="7172910" y="4894320"/>
              <a:ext cx="42210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91</a:t>
              </a:r>
            </a:p>
          </p:txBody>
        </p:sp>
        <p:sp>
          <p:nvSpPr>
            <p:cNvPr id="630" name="TextBox 629">
              <a:extLst>
                <a:ext uri="{FF2B5EF4-FFF2-40B4-BE49-F238E27FC236}">
                  <a16:creationId xmlns:a16="http://schemas.microsoft.com/office/drawing/2014/main" id="{FBDA7EA3-B0FF-F89F-D5E4-1F1E7B8C3D02}"/>
                </a:ext>
              </a:extLst>
            </p:cNvPr>
            <p:cNvSpPr txBox="1"/>
            <p:nvPr/>
          </p:nvSpPr>
          <p:spPr bwMode="auto">
            <a:xfrm>
              <a:off x="7719733" y="4894320"/>
              <a:ext cx="4508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85</a:t>
              </a:r>
            </a:p>
          </p:txBody>
        </p:sp>
        <p:sp>
          <p:nvSpPr>
            <p:cNvPr id="631" name="TextBox 630">
              <a:extLst>
                <a:ext uri="{FF2B5EF4-FFF2-40B4-BE49-F238E27FC236}">
                  <a16:creationId xmlns:a16="http://schemas.microsoft.com/office/drawing/2014/main" id="{069E9A13-11AB-6A0D-D542-19847EE23C60}"/>
                </a:ext>
              </a:extLst>
            </p:cNvPr>
            <p:cNvSpPr txBox="1"/>
            <p:nvPr/>
          </p:nvSpPr>
          <p:spPr bwMode="auto">
            <a:xfrm>
              <a:off x="8302396" y="4894320"/>
              <a:ext cx="4508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79</a:t>
              </a:r>
            </a:p>
          </p:txBody>
        </p:sp>
        <p:sp>
          <p:nvSpPr>
            <p:cNvPr id="632" name="TextBox 631">
              <a:extLst>
                <a:ext uri="{FF2B5EF4-FFF2-40B4-BE49-F238E27FC236}">
                  <a16:creationId xmlns:a16="http://schemas.microsoft.com/office/drawing/2014/main" id="{CF9916B8-7DBB-82A8-2FC1-B52DFED0586B}"/>
                </a:ext>
              </a:extLst>
            </p:cNvPr>
            <p:cNvSpPr txBox="1"/>
            <p:nvPr/>
          </p:nvSpPr>
          <p:spPr bwMode="auto">
            <a:xfrm>
              <a:off x="8868872" y="4894320"/>
              <a:ext cx="4508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74</a:t>
              </a:r>
            </a:p>
          </p:txBody>
        </p:sp>
        <p:sp>
          <p:nvSpPr>
            <p:cNvPr id="633" name="TextBox 632">
              <a:extLst>
                <a:ext uri="{FF2B5EF4-FFF2-40B4-BE49-F238E27FC236}">
                  <a16:creationId xmlns:a16="http://schemas.microsoft.com/office/drawing/2014/main" id="{2DBB1F32-4F66-E2CF-249D-A683D27178C4}"/>
                </a:ext>
              </a:extLst>
            </p:cNvPr>
            <p:cNvSpPr txBox="1"/>
            <p:nvPr/>
          </p:nvSpPr>
          <p:spPr bwMode="auto">
            <a:xfrm>
              <a:off x="9440747" y="4894320"/>
              <a:ext cx="4508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59</a:t>
              </a:r>
            </a:p>
          </p:txBody>
        </p:sp>
        <p:sp>
          <p:nvSpPr>
            <p:cNvPr id="634" name="TextBox 633">
              <a:extLst>
                <a:ext uri="{FF2B5EF4-FFF2-40B4-BE49-F238E27FC236}">
                  <a16:creationId xmlns:a16="http://schemas.microsoft.com/office/drawing/2014/main" id="{6755355B-C859-1436-22A2-EA145ED629B6}"/>
                </a:ext>
              </a:extLst>
            </p:cNvPr>
            <p:cNvSpPr txBox="1"/>
            <p:nvPr/>
          </p:nvSpPr>
          <p:spPr bwMode="auto">
            <a:xfrm>
              <a:off x="10028805" y="4894320"/>
              <a:ext cx="4508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19</a:t>
              </a:r>
            </a:p>
          </p:txBody>
        </p:sp>
        <p:sp>
          <p:nvSpPr>
            <p:cNvPr id="635" name="TextBox 634">
              <a:extLst>
                <a:ext uri="{FF2B5EF4-FFF2-40B4-BE49-F238E27FC236}">
                  <a16:creationId xmlns:a16="http://schemas.microsoft.com/office/drawing/2014/main" id="{34A97BB6-8AA3-5D4D-EE6B-570E4F0CC1B1}"/>
                </a:ext>
              </a:extLst>
            </p:cNvPr>
            <p:cNvSpPr txBox="1"/>
            <p:nvPr/>
          </p:nvSpPr>
          <p:spPr bwMode="auto">
            <a:xfrm>
              <a:off x="10579096" y="4894320"/>
              <a:ext cx="4508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2</a:t>
              </a:r>
            </a:p>
          </p:txBody>
        </p:sp>
        <p:sp>
          <p:nvSpPr>
            <p:cNvPr id="636" name="TextBox 635">
              <a:extLst>
                <a:ext uri="{FF2B5EF4-FFF2-40B4-BE49-F238E27FC236}">
                  <a16:creationId xmlns:a16="http://schemas.microsoft.com/office/drawing/2014/main" id="{3337E90A-E343-F073-BBAB-60A1E52F1A20}"/>
                </a:ext>
              </a:extLst>
            </p:cNvPr>
            <p:cNvSpPr txBox="1"/>
            <p:nvPr/>
          </p:nvSpPr>
          <p:spPr bwMode="auto">
            <a:xfrm>
              <a:off x="11172549" y="4894320"/>
              <a:ext cx="4508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0</a:t>
              </a:r>
            </a:p>
          </p:txBody>
        </p:sp>
        <p:sp>
          <p:nvSpPr>
            <p:cNvPr id="637" name="TextBox 636">
              <a:extLst>
                <a:ext uri="{FF2B5EF4-FFF2-40B4-BE49-F238E27FC236}">
                  <a16:creationId xmlns:a16="http://schemas.microsoft.com/office/drawing/2014/main" id="{C9EA6B70-AE6F-A95C-04D1-EB012845B157}"/>
                </a:ext>
              </a:extLst>
            </p:cNvPr>
            <p:cNvSpPr txBox="1"/>
            <p:nvPr/>
          </p:nvSpPr>
          <p:spPr bwMode="auto">
            <a:xfrm>
              <a:off x="6861863" y="4894320"/>
              <a:ext cx="44017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96</a:t>
              </a:r>
            </a:p>
          </p:txBody>
        </p:sp>
        <p:sp>
          <p:nvSpPr>
            <p:cNvPr id="638" name="TextBox 637">
              <a:extLst>
                <a:ext uri="{FF2B5EF4-FFF2-40B4-BE49-F238E27FC236}">
                  <a16:creationId xmlns:a16="http://schemas.microsoft.com/office/drawing/2014/main" id="{30D991EF-8EAB-820F-7401-413356326338}"/>
                </a:ext>
              </a:extLst>
            </p:cNvPr>
            <p:cNvSpPr txBox="1"/>
            <p:nvPr/>
          </p:nvSpPr>
          <p:spPr bwMode="auto">
            <a:xfrm>
              <a:off x="7458222" y="4894320"/>
              <a:ext cx="3892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88</a:t>
              </a:r>
            </a:p>
          </p:txBody>
        </p:sp>
        <p:sp>
          <p:nvSpPr>
            <p:cNvPr id="639" name="TextBox 638">
              <a:extLst>
                <a:ext uri="{FF2B5EF4-FFF2-40B4-BE49-F238E27FC236}">
                  <a16:creationId xmlns:a16="http://schemas.microsoft.com/office/drawing/2014/main" id="{A2802788-D0BD-6A98-DDFA-33A4940D4CB5}"/>
                </a:ext>
              </a:extLst>
            </p:cNvPr>
            <p:cNvSpPr txBox="1"/>
            <p:nvPr/>
          </p:nvSpPr>
          <p:spPr bwMode="auto">
            <a:xfrm>
              <a:off x="8010750" y="4894320"/>
              <a:ext cx="4508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81</a:t>
              </a:r>
            </a:p>
          </p:txBody>
        </p:sp>
        <p:sp>
          <p:nvSpPr>
            <p:cNvPr id="320" name="TextBox 319">
              <a:extLst>
                <a:ext uri="{FF2B5EF4-FFF2-40B4-BE49-F238E27FC236}">
                  <a16:creationId xmlns:a16="http://schemas.microsoft.com/office/drawing/2014/main" id="{B5B5B9C0-C92D-7709-FAA4-7D01CE344860}"/>
                </a:ext>
              </a:extLst>
            </p:cNvPr>
            <p:cNvSpPr txBox="1"/>
            <p:nvPr/>
          </p:nvSpPr>
          <p:spPr bwMode="auto">
            <a:xfrm>
              <a:off x="8588344" y="4894320"/>
              <a:ext cx="4508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77</a:t>
              </a:r>
            </a:p>
          </p:txBody>
        </p:sp>
        <p:sp>
          <p:nvSpPr>
            <p:cNvPr id="321" name="TextBox 320">
              <a:extLst>
                <a:ext uri="{FF2B5EF4-FFF2-40B4-BE49-F238E27FC236}">
                  <a16:creationId xmlns:a16="http://schemas.microsoft.com/office/drawing/2014/main" id="{5092031B-7671-E25B-C4AC-2E0282D80605}"/>
                </a:ext>
              </a:extLst>
            </p:cNvPr>
            <p:cNvSpPr txBox="1"/>
            <p:nvPr/>
          </p:nvSpPr>
          <p:spPr bwMode="auto">
            <a:xfrm>
              <a:off x="9157623" y="4894320"/>
              <a:ext cx="4508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69</a:t>
              </a:r>
            </a:p>
          </p:txBody>
        </p:sp>
        <p:sp>
          <p:nvSpPr>
            <p:cNvPr id="322" name="TextBox 321">
              <a:extLst>
                <a:ext uri="{FF2B5EF4-FFF2-40B4-BE49-F238E27FC236}">
                  <a16:creationId xmlns:a16="http://schemas.microsoft.com/office/drawing/2014/main" id="{C95DBB2D-CAB5-CDB2-409C-321E5268940A}"/>
                </a:ext>
              </a:extLst>
            </p:cNvPr>
            <p:cNvSpPr txBox="1"/>
            <p:nvPr/>
          </p:nvSpPr>
          <p:spPr bwMode="auto">
            <a:xfrm>
              <a:off x="9725674" y="4894320"/>
              <a:ext cx="4508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33</a:t>
              </a:r>
            </a:p>
          </p:txBody>
        </p:sp>
        <p:sp>
          <p:nvSpPr>
            <p:cNvPr id="323" name="TextBox 322">
              <a:extLst>
                <a:ext uri="{FF2B5EF4-FFF2-40B4-BE49-F238E27FC236}">
                  <a16:creationId xmlns:a16="http://schemas.microsoft.com/office/drawing/2014/main" id="{640F400B-422E-3AE7-402A-E3ACC046A363}"/>
                </a:ext>
              </a:extLst>
            </p:cNvPr>
            <p:cNvSpPr txBox="1"/>
            <p:nvPr/>
          </p:nvSpPr>
          <p:spPr bwMode="auto">
            <a:xfrm>
              <a:off x="10310094" y="4894320"/>
              <a:ext cx="4508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10</a:t>
              </a:r>
            </a:p>
          </p:txBody>
        </p:sp>
        <p:sp>
          <p:nvSpPr>
            <p:cNvPr id="324" name="TextBox 323">
              <a:extLst>
                <a:ext uri="{FF2B5EF4-FFF2-40B4-BE49-F238E27FC236}">
                  <a16:creationId xmlns:a16="http://schemas.microsoft.com/office/drawing/2014/main" id="{9B599127-42DB-5FC7-09F7-A4A5B41922E9}"/>
                </a:ext>
              </a:extLst>
            </p:cNvPr>
            <p:cNvSpPr txBox="1"/>
            <p:nvPr/>
          </p:nvSpPr>
          <p:spPr bwMode="auto">
            <a:xfrm>
              <a:off x="10884663" y="4894320"/>
              <a:ext cx="4508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1</a:t>
              </a:r>
            </a:p>
          </p:txBody>
        </p:sp>
      </p:grpSp>
      <p:sp>
        <p:nvSpPr>
          <p:cNvPr id="325" name="Freeform: Shape 324">
            <a:extLst>
              <a:ext uri="{FF2B5EF4-FFF2-40B4-BE49-F238E27FC236}">
                <a16:creationId xmlns:a16="http://schemas.microsoft.com/office/drawing/2014/main" id="{B98C0ED8-6C10-F03D-03EA-468E28C8BA13}"/>
              </a:ext>
            </a:extLst>
          </p:cNvPr>
          <p:cNvSpPr/>
          <p:nvPr/>
        </p:nvSpPr>
        <p:spPr bwMode="auto">
          <a:xfrm>
            <a:off x="6775449" y="2184400"/>
            <a:ext cx="4333875" cy="1000125"/>
          </a:xfrm>
          <a:custGeom>
            <a:avLst/>
            <a:gdLst>
              <a:gd name="connsiteX0" fmla="*/ 0 w 4330700"/>
              <a:gd name="connsiteY0" fmla="*/ 0 h 1006475"/>
              <a:gd name="connsiteX1" fmla="*/ 136525 w 4330700"/>
              <a:gd name="connsiteY1" fmla="*/ 0 h 1006475"/>
              <a:gd name="connsiteX2" fmla="*/ 136525 w 4330700"/>
              <a:gd name="connsiteY2" fmla="*/ 34925 h 1006475"/>
              <a:gd name="connsiteX3" fmla="*/ 298450 w 4330700"/>
              <a:gd name="connsiteY3" fmla="*/ 34925 h 1006475"/>
              <a:gd name="connsiteX4" fmla="*/ 298450 w 4330700"/>
              <a:gd name="connsiteY4" fmla="*/ 73025 h 1006475"/>
              <a:gd name="connsiteX5" fmla="*/ 323850 w 4330700"/>
              <a:gd name="connsiteY5" fmla="*/ 73025 h 1006475"/>
              <a:gd name="connsiteX6" fmla="*/ 323850 w 4330700"/>
              <a:gd name="connsiteY6" fmla="*/ 98425 h 1006475"/>
              <a:gd name="connsiteX7" fmla="*/ 365125 w 4330700"/>
              <a:gd name="connsiteY7" fmla="*/ 98425 h 1006475"/>
              <a:gd name="connsiteX8" fmla="*/ 365125 w 4330700"/>
              <a:gd name="connsiteY8" fmla="*/ 142875 h 1006475"/>
              <a:gd name="connsiteX9" fmla="*/ 498475 w 4330700"/>
              <a:gd name="connsiteY9" fmla="*/ 142875 h 1006475"/>
              <a:gd name="connsiteX10" fmla="*/ 498475 w 4330700"/>
              <a:gd name="connsiteY10" fmla="*/ 184150 h 1006475"/>
              <a:gd name="connsiteX11" fmla="*/ 768350 w 4330700"/>
              <a:gd name="connsiteY11" fmla="*/ 184150 h 1006475"/>
              <a:gd name="connsiteX12" fmla="*/ 790575 w 4330700"/>
              <a:gd name="connsiteY12" fmla="*/ 225425 h 1006475"/>
              <a:gd name="connsiteX13" fmla="*/ 847725 w 4330700"/>
              <a:gd name="connsiteY13" fmla="*/ 225425 h 1006475"/>
              <a:gd name="connsiteX14" fmla="*/ 847725 w 4330700"/>
              <a:gd name="connsiteY14" fmla="*/ 260350 h 1006475"/>
              <a:gd name="connsiteX15" fmla="*/ 873125 w 4330700"/>
              <a:gd name="connsiteY15" fmla="*/ 260350 h 1006475"/>
              <a:gd name="connsiteX16" fmla="*/ 873125 w 4330700"/>
              <a:gd name="connsiteY16" fmla="*/ 285750 h 1006475"/>
              <a:gd name="connsiteX17" fmla="*/ 942975 w 4330700"/>
              <a:gd name="connsiteY17" fmla="*/ 285750 h 1006475"/>
              <a:gd name="connsiteX18" fmla="*/ 942975 w 4330700"/>
              <a:gd name="connsiteY18" fmla="*/ 320675 h 1006475"/>
              <a:gd name="connsiteX19" fmla="*/ 1057275 w 4330700"/>
              <a:gd name="connsiteY19" fmla="*/ 320675 h 1006475"/>
              <a:gd name="connsiteX20" fmla="*/ 1057275 w 4330700"/>
              <a:gd name="connsiteY20" fmla="*/ 346075 h 1006475"/>
              <a:gd name="connsiteX21" fmla="*/ 1149350 w 4330700"/>
              <a:gd name="connsiteY21" fmla="*/ 346075 h 1006475"/>
              <a:gd name="connsiteX22" fmla="*/ 1149350 w 4330700"/>
              <a:gd name="connsiteY22" fmla="*/ 361950 h 1006475"/>
              <a:gd name="connsiteX23" fmla="*/ 1181100 w 4330700"/>
              <a:gd name="connsiteY23" fmla="*/ 361950 h 1006475"/>
              <a:gd name="connsiteX24" fmla="*/ 1181100 w 4330700"/>
              <a:gd name="connsiteY24" fmla="*/ 396875 h 1006475"/>
              <a:gd name="connsiteX25" fmla="*/ 1301750 w 4330700"/>
              <a:gd name="connsiteY25" fmla="*/ 396875 h 1006475"/>
              <a:gd name="connsiteX26" fmla="*/ 1301750 w 4330700"/>
              <a:gd name="connsiteY26" fmla="*/ 428625 h 1006475"/>
              <a:gd name="connsiteX27" fmla="*/ 1390650 w 4330700"/>
              <a:gd name="connsiteY27" fmla="*/ 428625 h 1006475"/>
              <a:gd name="connsiteX28" fmla="*/ 1390650 w 4330700"/>
              <a:gd name="connsiteY28" fmla="*/ 457200 h 1006475"/>
              <a:gd name="connsiteX29" fmla="*/ 1501775 w 4330700"/>
              <a:gd name="connsiteY29" fmla="*/ 457200 h 1006475"/>
              <a:gd name="connsiteX30" fmla="*/ 1501775 w 4330700"/>
              <a:gd name="connsiteY30" fmla="*/ 488950 h 1006475"/>
              <a:gd name="connsiteX31" fmla="*/ 1581150 w 4330700"/>
              <a:gd name="connsiteY31" fmla="*/ 488950 h 1006475"/>
              <a:gd name="connsiteX32" fmla="*/ 1581150 w 4330700"/>
              <a:gd name="connsiteY32" fmla="*/ 511175 h 1006475"/>
              <a:gd name="connsiteX33" fmla="*/ 1819275 w 4330700"/>
              <a:gd name="connsiteY33" fmla="*/ 511175 h 1006475"/>
              <a:gd name="connsiteX34" fmla="*/ 1825625 w 4330700"/>
              <a:gd name="connsiteY34" fmla="*/ 517525 h 1006475"/>
              <a:gd name="connsiteX35" fmla="*/ 1882775 w 4330700"/>
              <a:gd name="connsiteY35" fmla="*/ 517525 h 1006475"/>
              <a:gd name="connsiteX36" fmla="*/ 1882775 w 4330700"/>
              <a:gd name="connsiteY36" fmla="*/ 565150 h 1006475"/>
              <a:gd name="connsiteX37" fmla="*/ 2057400 w 4330700"/>
              <a:gd name="connsiteY37" fmla="*/ 565150 h 1006475"/>
              <a:gd name="connsiteX38" fmla="*/ 2057400 w 4330700"/>
              <a:gd name="connsiteY38" fmla="*/ 600075 h 1006475"/>
              <a:gd name="connsiteX39" fmla="*/ 2171700 w 4330700"/>
              <a:gd name="connsiteY39" fmla="*/ 600075 h 1006475"/>
              <a:gd name="connsiteX40" fmla="*/ 2171700 w 4330700"/>
              <a:gd name="connsiteY40" fmla="*/ 615950 h 1006475"/>
              <a:gd name="connsiteX41" fmla="*/ 2241550 w 4330700"/>
              <a:gd name="connsiteY41" fmla="*/ 615950 h 1006475"/>
              <a:gd name="connsiteX42" fmla="*/ 2241550 w 4330700"/>
              <a:gd name="connsiteY42" fmla="*/ 647700 h 1006475"/>
              <a:gd name="connsiteX43" fmla="*/ 2298700 w 4330700"/>
              <a:gd name="connsiteY43" fmla="*/ 647700 h 1006475"/>
              <a:gd name="connsiteX44" fmla="*/ 2298700 w 4330700"/>
              <a:gd name="connsiteY44" fmla="*/ 695325 h 1006475"/>
              <a:gd name="connsiteX45" fmla="*/ 2336800 w 4330700"/>
              <a:gd name="connsiteY45" fmla="*/ 695325 h 1006475"/>
              <a:gd name="connsiteX46" fmla="*/ 2336800 w 4330700"/>
              <a:gd name="connsiteY46" fmla="*/ 727075 h 1006475"/>
              <a:gd name="connsiteX47" fmla="*/ 2482850 w 4330700"/>
              <a:gd name="connsiteY47" fmla="*/ 727075 h 1006475"/>
              <a:gd name="connsiteX48" fmla="*/ 2482850 w 4330700"/>
              <a:gd name="connsiteY48" fmla="*/ 755650 h 1006475"/>
              <a:gd name="connsiteX49" fmla="*/ 2520950 w 4330700"/>
              <a:gd name="connsiteY49" fmla="*/ 755650 h 1006475"/>
              <a:gd name="connsiteX50" fmla="*/ 2520950 w 4330700"/>
              <a:gd name="connsiteY50" fmla="*/ 793750 h 1006475"/>
              <a:gd name="connsiteX51" fmla="*/ 2590800 w 4330700"/>
              <a:gd name="connsiteY51" fmla="*/ 793750 h 1006475"/>
              <a:gd name="connsiteX52" fmla="*/ 2609850 w 4330700"/>
              <a:gd name="connsiteY52" fmla="*/ 812800 h 1006475"/>
              <a:gd name="connsiteX53" fmla="*/ 2689225 w 4330700"/>
              <a:gd name="connsiteY53" fmla="*/ 812800 h 1006475"/>
              <a:gd name="connsiteX54" fmla="*/ 2689225 w 4330700"/>
              <a:gd name="connsiteY54" fmla="*/ 838200 h 1006475"/>
              <a:gd name="connsiteX55" fmla="*/ 2765425 w 4330700"/>
              <a:gd name="connsiteY55" fmla="*/ 838200 h 1006475"/>
              <a:gd name="connsiteX56" fmla="*/ 2765425 w 4330700"/>
              <a:gd name="connsiteY56" fmla="*/ 873125 h 1006475"/>
              <a:gd name="connsiteX57" fmla="*/ 2851150 w 4330700"/>
              <a:gd name="connsiteY57" fmla="*/ 873125 h 1006475"/>
              <a:gd name="connsiteX58" fmla="*/ 2851150 w 4330700"/>
              <a:gd name="connsiteY58" fmla="*/ 911225 h 1006475"/>
              <a:gd name="connsiteX59" fmla="*/ 2971800 w 4330700"/>
              <a:gd name="connsiteY59" fmla="*/ 911225 h 1006475"/>
              <a:gd name="connsiteX60" fmla="*/ 2971800 w 4330700"/>
              <a:gd name="connsiteY60" fmla="*/ 952500 h 1006475"/>
              <a:gd name="connsiteX61" fmla="*/ 3063875 w 4330700"/>
              <a:gd name="connsiteY61" fmla="*/ 952500 h 1006475"/>
              <a:gd name="connsiteX62" fmla="*/ 3063875 w 4330700"/>
              <a:gd name="connsiteY62" fmla="*/ 987425 h 1006475"/>
              <a:gd name="connsiteX63" fmla="*/ 3063875 w 4330700"/>
              <a:gd name="connsiteY63" fmla="*/ 1006475 h 1006475"/>
              <a:gd name="connsiteX64" fmla="*/ 4330700 w 4330700"/>
              <a:gd name="connsiteY64" fmla="*/ 1006475 h 1006475"/>
              <a:gd name="connsiteX0" fmla="*/ 0 w 4333875"/>
              <a:gd name="connsiteY0" fmla="*/ 19050 h 1006475"/>
              <a:gd name="connsiteX1" fmla="*/ 139700 w 4333875"/>
              <a:gd name="connsiteY1" fmla="*/ 0 h 1006475"/>
              <a:gd name="connsiteX2" fmla="*/ 139700 w 4333875"/>
              <a:gd name="connsiteY2" fmla="*/ 34925 h 1006475"/>
              <a:gd name="connsiteX3" fmla="*/ 301625 w 4333875"/>
              <a:gd name="connsiteY3" fmla="*/ 34925 h 1006475"/>
              <a:gd name="connsiteX4" fmla="*/ 301625 w 4333875"/>
              <a:gd name="connsiteY4" fmla="*/ 73025 h 1006475"/>
              <a:gd name="connsiteX5" fmla="*/ 327025 w 4333875"/>
              <a:gd name="connsiteY5" fmla="*/ 73025 h 1006475"/>
              <a:gd name="connsiteX6" fmla="*/ 327025 w 4333875"/>
              <a:gd name="connsiteY6" fmla="*/ 98425 h 1006475"/>
              <a:gd name="connsiteX7" fmla="*/ 368300 w 4333875"/>
              <a:gd name="connsiteY7" fmla="*/ 98425 h 1006475"/>
              <a:gd name="connsiteX8" fmla="*/ 368300 w 4333875"/>
              <a:gd name="connsiteY8" fmla="*/ 142875 h 1006475"/>
              <a:gd name="connsiteX9" fmla="*/ 501650 w 4333875"/>
              <a:gd name="connsiteY9" fmla="*/ 142875 h 1006475"/>
              <a:gd name="connsiteX10" fmla="*/ 501650 w 4333875"/>
              <a:gd name="connsiteY10" fmla="*/ 184150 h 1006475"/>
              <a:gd name="connsiteX11" fmla="*/ 771525 w 4333875"/>
              <a:gd name="connsiteY11" fmla="*/ 184150 h 1006475"/>
              <a:gd name="connsiteX12" fmla="*/ 793750 w 4333875"/>
              <a:gd name="connsiteY12" fmla="*/ 225425 h 1006475"/>
              <a:gd name="connsiteX13" fmla="*/ 850900 w 4333875"/>
              <a:gd name="connsiteY13" fmla="*/ 225425 h 1006475"/>
              <a:gd name="connsiteX14" fmla="*/ 850900 w 4333875"/>
              <a:gd name="connsiteY14" fmla="*/ 260350 h 1006475"/>
              <a:gd name="connsiteX15" fmla="*/ 876300 w 4333875"/>
              <a:gd name="connsiteY15" fmla="*/ 260350 h 1006475"/>
              <a:gd name="connsiteX16" fmla="*/ 876300 w 4333875"/>
              <a:gd name="connsiteY16" fmla="*/ 285750 h 1006475"/>
              <a:gd name="connsiteX17" fmla="*/ 946150 w 4333875"/>
              <a:gd name="connsiteY17" fmla="*/ 285750 h 1006475"/>
              <a:gd name="connsiteX18" fmla="*/ 946150 w 4333875"/>
              <a:gd name="connsiteY18" fmla="*/ 320675 h 1006475"/>
              <a:gd name="connsiteX19" fmla="*/ 1060450 w 4333875"/>
              <a:gd name="connsiteY19" fmla="*/ 320675 h 1006475"/>
              <a:gd name="connsiteX20" fmla="*/ 1060450 w 4333875"/>
              <a:gd name="connsiteY20" fmla="*/ 346075 h 1006475"/>
              <a:gd name="connsiteX21" fmla="*/ 1152525 w 4333875"/>
              <a:gd name="connsiteY21" fmla="*/ 346075 h 1006475"/>
              <a:gd name="connsiteX22" fmla="*/ 1152525 w 4333875"/>
              <a:gd name="connsiteY22" fmla="*/ 361950 h 1006475"/>
              <a:gd name="connsiteX23" fmla="*/ 1184275 w 4333875"/>
              <a:gd name="connsiteY23" fmla="*/ 361950 h 1006475"/>
              <a:gd name="connsiteX24" fmla="*/ 1184275 w 4333875"/>
              <a:gd name="connsiteY24" fmla="*/ 396875 h 1006475"/>
              <a:gd name="connsiteX25" fmla="*/ 1304925 w 4333875"/>
              <a:gd name="connsiteY25" fmla="*/ 396875 h 1006475"/>
              <a:gd name="connsiteX26" fmla="*/ 1304925 w 4333875"/>
              <a:gd name="connsiteY26" fmla="*/ 428625 h 1006475"/>
              <a:gd name="connsiteX27" fmla="*/ 1393825 w 4333875"/>
              <a:gd name="connsiteY27" fmla="*/ 428625 h 1006475"/>
              <a:gd name="connsiteX28" fmla="*/ 1393825 w 4333875"/>
              <a:gd name="connsiteY28" fmla="*/ 457200 h 1006475"/>
              <a:gd name="connsiteX29" fmla="*/ 1504950 w 4333875"/>
              <a:gd name="connsiteY29" fmla="*/ 457200 h 1006475"/>
              <a:gd name="connsiteX30" fmla="*/ 1504950 w 4333875"/>
              <a:gd name="connsiteY30" fmla="*/ 488950 h 1006475"/>
              <a:gd name="connsiteX31" fmla="*/ 1584325 w 4333875"/>
              <a:gd name="connsiteY31" fmla="*/ 488950 h 1006475"/>
              <a:gd name="connsiteX32" fmla="*/ 1584325 w 4333875"/>
              <a:gd name="connsiteY32" fmla="*/ 511175 h 1006475"/>
              <a:gd name="connsiteX33" fmla="*/ 1822450 w 4333875"/>
              <a:gd name="connsiteY33" fmla="*/ 511175 h 1006475"/>
              <a:gd name="connsiteX34" fmla="*/ 1828800 w 4333875"/>
              <a:gd name="connsiteY34" fmla="*/ 517525 h 1006475"/>
              <a:gd name="connsiteX35" fmla="*/ 1885950 w 4333875"/>
              <a:gd name="connsiteY35" fmla="*/ 517525 h 1006475"/>
              <a:gd name="connsiteX36" fmla="*/ 1885950 w 4333875"/>
              <a:gd name="connsiteY36" fmla="*/ 565150 h 1006475"/>
              <a:gd name="connsiteX37" fmla="*/ 2060575 w 4333875"/>
              <a:gd name="connsiteY37" fmla="*/ 565150 h 1006475"/>
              <a:gd name="connsiteX38" fmla="*/ 2060575 w 4333875"/>
              <a:gd name="connsiteY38" fmla="*/ 600075 h 1006475"/>
              <a:gd name="connsiteX39" fmla="*/ 2174875 w 4333875"/>
              <a:gd name="connsiteY39" fmla="*/ 600075 h 1006475"/>
              <a:gd name="connsiteX40" fmla="*/ 2174875 w 4333875"/>
              <a:gd name="connsiteY40" fmla="*/ 615950 h 1006475"/>
              <a:gd name="connsiteX41" fmla="*/ 2244725 w 4333875"/>
              <a:gd name="connsiteY41" fmla="*/ 615950 h 1006475"/>
              <a:gd name="connsiteX42" fmla="*/ 2244725 w 4333875"/>
              <a:gd name="connsiteY42" fmla="*/ 647700 h 1006475"/>
              <a:gd name="connsiteX43" fmla="*/ 2301875 w 4333875"/>
              <a:gd name="connsiteY43" fmla="*/ 647700 h 1006475"/>
              <a:gd name="connsiteX44" fmla="*/ 2301875 w 4333875"/>
              <a:gd name="connsiteY44" fmla="*/ 695325 h 1006475"/>
              <a:gd name="connsiteX45" fmla="*/ 2339975 w 4333875"/>
              <a:gd name="connsiteY45" fmla="*/ 695325 h 1006475"/>
              <a:gd name="connsiteX46" fmla="*/ 2339975 w 4333875"/>
              <a:gd name="connsiteY46" fmla="*/ 727075 h 1006475"/>
              <a:gd name="connsiteX47" fmla="*/ 2486025 w 4333875"/>
              <a:gd name="connsiteY47" fmla="*/ 727075 h 1006475"/>
              <a:gd name="connsiteX48" fmla="*/ 2486025 w 4333875"/>
              <a:gd name="connsiteY48" fmla="*/ 755650 h 1006475"/>
              <a:gd name="connsiteX49" fmla="*/ 2524125 w 4333875"/>
              <a:gd name="connsiteY49" fmla="*/ 755650 h 1006475"/>
              <a:gd name="connsiteX50" fmla="*/ 2524125 w 4333875"/>
              <a:gd name="connsiteY50" fmla="*/ 793750 h 1006475"/>
              <a:gd name="connsiteX51" fmla="*/ 2593975 w 4333875"/>
              <a:gd name="connsiteY51" fmla="*/ 793750 h 1006475"/>
              <a:gd name="connsiteX52" fmla="*/ 2613025 w 4333875"/>
              <a:gd name="connsiteY52" fmla="*/ 812800 h 1006475"/>
              <a:gd name="connsiteX53" fmla="*/ 2692400 w 4333875"/>
              <a:gd name="connsiteY53" fmla="*/ 812800 h 1006475"/>
              <a:gd name="connsiteX54" fmla="*/ 2692400 w 4333875"/>
              <a:gd name="connsiteY54" fmla="*/ 838200 h 1006475"/>
              <a:gd name="connsiteX55" fmla="*/ 2768600 w 4333875"/>
              <a:gd name="connsiteY55" fmla="*/ 838200 h 1006475"/>
              <a:gd name="connsiteX56" fmla="*/ 2768600 w 4333875"/>
              <a:gd name="connsiteY56" fmla="*/ 873125 h 1006475"/>
              <a:gd name="connsiteX57" fmla="*/ 2854325 w 4333875"/>
              <a:gd name="connsiteY57" fmla="*/ 873125 h 1006475"/>
              <a:gd name="connsiteX58" fmla="*/ 2854325 w 4333875"/>
              <a:gd name="connsiteY58" fmla="*/ 911225 h 1006475"/>
              <a:gd name="connsiteX59" fmla="*/ 2974975 w 4333875"/>
              <a:gd name="connsiteY59" fmla="*/ 911225 h 1006475"/>
              <a:gd name="connsiteX60" fmla="*/ 2974975 w 4333875"/>
              <a:gd name="connsiteY60" fmla="*/ 952500 h 1006475"/>
              <a:gd name="connsiteX61" fmla="*/ 3067050 w 4333875"/>
              <a:gd name="connsiteY61" fmla="*/ 952500 h 1006475"/>
              <a:gd name="connsiteX62" fmla="*/ 3067050 w 4333875"/>
              <a:gd name="connsiteY62" fmla="*/ 987425 h 1006475"/>
              <a:gd name="connsiteX63" fmla="*/ 3067050 w 4333875"/>
              <a:gd name="connsiteY63" fmla="*/ 1006475 h 1006475"/>
              <a:gd name="connsiteX64" fmla="*/ 4333875 w 4333875"/>
              <a:gd name="connsiteY64" fmla="*/ 1006475 h 1006475"/>
              <a:gd name="connsiteX0" fmla="*/ 0 w 4333875"/>
              <a:gd name="connsiteY0" fmla="*/ 6350 h 1006475"/>
              <a:gd name="connsiteX1" fmla="*/ 139700 w 4333875"/>
              <a:gd name="connsiteY1" fmla="*/ 0 h 1006475"/>
              <a:gd name="connsiteX2" fmla="*/ 139700 w 4333875"/>
              <a:gd name="connsiteY2" fmla="*/ 34925 h 1006475"/>
              <a:gd name="connsiteX3" fmla="*/ 301625 w 4333875"/>
              <a:gd name="connsiteY3" fmla="*/ 34925 h 1006475"/>
              <a:gd name="connsiteX4" fmla="*/ 301625 w 4333875"/>
              <a:gd name="connsiteY4" fmla="*/ 73025 h 1006475"/>
              <a:gd name="connsiteX5" fmla="*/ 327025 w 4333875"/>
              <a:gd name="connsiteY5" fmla="*/ 73025 h 1006475"/>
              <a:gd name="connsiteX6" fmla="*/ 327025 w 4333875"/>
              <a:gd name="connsiteY6" fmla="*/ 98425 h 1006475"/>
              <a:gd name="connsiteX7" fmla="*/ 368300 w 4333875"/>
              <a:gd name="connsiteY7" fmla="*/ 98425 h 1006475"/>
              <a:gd name="connsiteX8" fmla="*/ 368300 w 4333875"/>
              <a:gd name="connsiteY8" fmla="*/ 142875 h 1006475"/>
              <a:gd name="connsiteX9" fmla="*/ 501650 w 4333875"/>
              <a:gd name="connsiteY9" fmla="*/ 142875 h 1006475"/>
              <a:gd name="connsiteX10" fmla="*/ 501650 w 4333875"/>
              <a:gd name="connsiteY10" fmla="*/ 184150 h 1006475"/>
              <a:gd name="connsiteX11" fmla="*/ 771525 w 4333875"/>
              <a:gd name="connsiteY11" fmla="*/ 184150 h 1006475"/>
              <a:gd name="connsiteX12" fmla="*/ 793750 w 4333875"/>
              <a:gd name="connsiteY12" fmla="*/ 225425 h 1006475"/>
              <a:gd name="connsiteX13" fmla="*/ 850900 w 4333875"/>
              <a:gd name="connsiteY13" fmla="*/ 225425 h 1006475"/>
              <a:gd name="connsiteX14" fmla="*/ 850900 w 4333875"/>
              <a:gd name="connsiteY14" fmla="*/ 260350 h 1006475"/>
              <a:gd name="connsiteX15" fmla="*/ 876300 w 4333875"/>
              <a:gd name="connsiteY15" fmla="*/ 260350 h 1006475"/>
              <a:gd name="connsiteX16" fmla="*/ 876300 w 4333875"/>
              <a:gd name="connsiteY16" fmla="*/ 285750 h 1006475"/>
              <a:gd name="connsiteX17" fmla="*/ 946150 w 4333875"/>
              <a:gd name="connsiteY17" fmla="*/ 285750 h 1006475"/>
              <a:gd name="connsiteX18" fmla="*/ 946150 w 4333875"/>
              <a:gd name="connsiteY18" fmla="*/ 320675 h 1006475"/>
              <a:gd name="connsiteX19" fmla="*/ 1060450 w 4333875"/>
              <a:gd name="connsiteY19" fmla="*/ 320675 h 1006475"/>
              <a:gd name="connsiteX20" fmla="*/ 1060450 w 4333875"/>
              <a:gd name="connsiteY20" fmla="*/ 346075 h 1006475"/>
              <a:gd name="connsiteX21" fmla="*/ 1152525 w 4333875"/>
              <a:gd name="connsiteY21" fmla="*/ 346075 h 1006475"/>
              <a:gd name="connsiteX22" fmla="*/ 1152525 w 4333875"/>
              <a:gd name="connsiteY22" fmla="*/ 361950 h 1006475"/>
              <a:gd name="connsiteX23" fmla="*/ 1184275 w 4333875"/>
              <a:gd name="connsiteY23" fmla="*/ 361950 h 1006475"/>
              <a:gd name="connsiteX24" fmla="*/ 1184275 w 4333875"/>
              <a:gd name="connsiteY24" fmla="*/ 396875 h 1006475"/>
              <a:gd name="connsiteX25" fmla="*/ 1304925 w 4333875"/>
              <a:gd name="connsiteY25" fmla="*/ 396875 h 1006475"/>
              <a:gd name="connsiteX26" fmla="*/ 1304925 w 4333875"/>
              <a:gd name="connsiteY26" fmla="*/ 428625 h 1006475"/>
              <a:gd name="connsiteX27" fmla="*/ 1393825 w 4333875"/>
              <a:gd name="connsiteY27" fmla="*/ 428625 h 1006475"/>
              <a:gd name="connsiteX28" fmla="*/ 1393825 w 4333875"/>
              <a:gd name="connsiteY28" fmla="*/ 457200 h 1006475"/>
              <a:gd name="connsiteX29" fmla="*/ 1504950 w 4333875"/>
              <a:gd name="connsiteY29" fmla="*/ 457200 h 1006475"/>
              <a:gd name="connsiteX30" fmla="*/ 1504950 w 4333875"/>
              <a:gd name="connsiteY30" fmla="*/ 488950 h 1006475"/>
              <a:gd name="connsiteX31" fmla="*/ 1584325 w 4333875"/>
              <a:gd name="connsiteY31" fmla="*/ 488950 h 1006475"/>
              <a:gd name="connsiteX32" fmla="*/ 1584325 w 4333875"/>
              <a:gd name="connsiteY32" fmla="*/ 511175 h 1006475"/>
              <a:gd name="connsiteX33" fmla="*/ 1822450 w 4333875"/>
              <a:gd name="connsiteY33" fmla="*/ 511175 h 1006475"/>
              <a:gd name="connsiteX34" fmla="*/ 1828800 w 4333875"/>
              <a:gd name="connsiteY34" fmla="*/ 517525 h 1006475"/>
              <a:gd name="connsiteX35" fmla="*/ 1885950 w 4333875"/>
              <a:gd name="connsiteY35" fmla="*/ 517525 h 1006475"/>
              <a:gd name="connsiteX36" fmla="*/ 1885950 w 4333875"/>
              <a:gd name="connsiteY36" fmla="*/ 565150 h 1006475"/>
              <a:gd name="connsiteX37" fmla="*/ 2060575 w 4333875"/>
              <a:gd name="connsiteY37" fmla="*/ 565150 h 1006475"/>
              <a:gd name="connsiteX38" fmla="*/ 2060575 w 4333875"/>
              <a:gd name="connsiteY38" fmla="*/ 600075 h 1006475"/>
              <a:gd name="connsiteX39" fmla="*/ 2174875 w 4333875"/>
              <a:gd name="connsiteY39" fmla="*/ 600075 h 1006475"/>
              <a:gd name="connsiteX40" fmla="*/ 2174875 w 4333875"/>
              <a:gd name="connsiteY40" fmla="*/ 615950 h 1006475"/>
              <a:gd name="connsiteX41" fmla="*/ 2244725 w 4333875"/>
              <a:gd name="connsiteY41" fmla="*/ 615950 h 1006475"/>
              <a:gd name="connsiteX42" fmla="*/ 2244725 w 4333875"/>
              <a:gd name="connsiteY42" fmla="*/ 647700 h 1006475"/>
              <a:gd name="connsiteX43" fmla="*/ 2301875 w 4333875"/>
              <a:gd name="connsiteY43" fmla="*/ 647700 h 1006475"/>
              <a:gd name="connsiteX44" fmla="*/ 2301875 w 4333875"/>
              <a:gd name="connsiteY44" fmla="*/ 695325 h 1006475"/>
              <a:gd name="connsiteX45" fmla="*/ 2339975 w 4333875"/>
              <a:gd name="connsiteY45" fmla="*/ 695325 h 1006475"/>
              <a:gd name="connsiteX46" fmla="*/ 2339975 w 4333875"/>
              <a:gd name="connsiteY46" fmla="*/ 727075 h 1006475"/>
              <a:gd name="connsiteX47" fmla="*/ 2486025 w 4333875"/>
              <a:gd name="connsiteY47" fmla="*/ 727075 h 1006475"/>
              <a:gd name="connsiteX48" fmla="*/ 2486025 w 4333875"/>
              <a:gd name="connsiteY48" fmla="*/ 755650 h 1006475"/>
              <a:gd name="connsiteX49" fmla="*/ 2524125 w 4333875"/>
              <a:gd name="connsiteY49" fmla="*/ 755650 h 1006475"/>
              <a:gd name="connsiteX50" fmla="*/ 2524125 w 4333875"/>
              <a:gd name="connsiteY50" fmla="*/ 793750 h 1006475"/>
              <a:gd name="connsiteX51" fmla="*/ 2593975 w 4333875"/>
              <a:gd name="connsiteY51" fmla="*/ 793750 h 1006475"/>
              <a:gd name="connsiteX52" fmla="*/ 2613025 w 4333875"/>
              <a:gd name="connsiteY52" fmla="*/ 812800 h 1006475"/>
              <a:gd name="connsiteX53" fmla="*/ 2692400 w 4333875"/>
              <a:gd name="connsiteY53" fmla="*/ 812800 h 1006475"/>
              <a:gd name="connsiteX54" fmla="*/ 2692400 w 4333875"/>
              <a:gd name="connsiteY54" fmla="*/ 838200 h 1006475"/>
              <a:gd name="connsiteX55" fmla="*/ 2768600 w 4333875"/>
              <a:gd name="connsiteY55" fmla="*/ 838200 h 1006475"/>
              <a:gd name="connsiteX56" fmla="*/ 2768600 w 4333875"/>
              <a:gd name="connsiteY56" fmla="*/ 873125 h 1006475"/>
              <a:gd name="connsiteX57" fmla="*/ 2854325 w 4333875"/>
              <a:gd name="connsiteY57" fmla="*/ 873125 h 1006475"/>
              <a:gd name="connsiteX58" fmla="*/ 2854325 w 4333875"/>
              <a:gd name="connsiteY58" fmla="*/ 911225 h 1006475"/>
              <a:gd name="connsiteX59" fmla="*/ 2974975 w 4333875"/>
              <a:gd name="connsiteY59" fmla="*/ 911225 h 1006475"/>
              <a:gd name="connsiteX60" fmla="*/ 2974975 w 4333875"/>
              <a:gd name="connsiteY60" fmla="*/ 952500 h 1006475"/>
              <a:gd name="connsiteX61" fmla="*/ 3067050 w 4333875"/>
              <a:gd name="connsiteY61" fmla="*/ 952500 h 1006475"/>
              <a:gd name="connsiteX62" fmla="*/ 3067050 w 4333875"/>
              <a:gd name="connsiteY62" fmla="*/ 987425 h 1006475"/>
              <a:gd name="connsiteX63" fmla="*/ 3067050 w 4333875"/>
              <a:gd name="connsiteY63" fmla="*/ 1006475 h 1006475"/>
              <a:gd name="connsiteX64" fmla="*/ 4333875 w 4333875"/>
              <a:gd name="connsiteY64" fmla="*/ 1006475 h 1006475"/>
              <a:gd name="connsiteX0" fmla="*/ 0 w 4333875"/>
              <a:gd name="connsiteY0" fmla="*/ 0 h 1000125"/>
              <a:gd name="connsiteX1" fmla="*/ 139700 w 4333875"/>
              <a:gd name="connsiteY1" fmla="*/ 9525 h 1000125"/>
              <a:gd name="connsiteX2" fmla="*/ 139700 w 4333875"/>
              <a:gd name="connsiteY2" fmla="*/ 28575 h 1000125"/>
              <a:gd name="connsiteX3" fmla="*/ 301625 w 4333875"/>
              <a:gd name="connsiteY3" fmla="*/ 28575 h 1000125"/>
              <a:gd name="connsiteX4" fmla="*/ 301625 w 4333875"/>
              <a:gd name="connsiteY4" fmla="*/ 66675 h 1000125"/>
              <a:gd name="connsiteX5" fmla="*/ 327025 w 4333875"/>
              <a:gd name="connsiteY5" fmla="*/ 66675 h 1000125"/>
              <a:gd name="connsiteX6" fmla="*/ 327025 w 4333875"/>
              <a:gd name="connsiteY6" fmla="*/ 92075 h 1000125"/>
              <a:gd name="connsiteX7" fmla="*/ 368300 w 4333875"/>
              <a:gd name="connsiteY7" fmla="*/ 92075 h 1000125"/>
              <a:gd name="connsiteX8" fmla="*/ 368300 w 4333875"/>
              <a:gd name="connsiteY8" fmla="*/ 136525 h 1000125"/>
              <a:gd name="connsiteX9" fmla="*/ 501650 w 4333875"/>
              <a:gd name="connsiteY9" fmla="*/ 136525 h 1000125"/>
              <a:gd name="connsiteX10" fmla="*/ 501650 w 4333875"/>
              <a:gd name="connsiteY10" fmla="*/ 177800 h 1000125"/>
              <a:gd name="connsiteX11" fmla="*/ 771525 w 4333875"/>
              <a:gd name="connsiteY11" fmla="*/ 177800 h 1000125"/>
              <a:gd name="connsiteX12" fmla="*/ 793750 w 4333875"/>
              <a:gd name="connsiteY12" fmla="*/ 219075 h 1000125"/>
              <a:gd name="connsiteX13" fmla="*/ 850900 w 4333875"/>
              <a:gd name="connsiteY13" fmla="*/ 219075 h 1000125"/>
              <a:gd name="connsiteX14" fmla="*/ 850900 w 4333875"/>
              <a:gd name="connsiteY14" fmla="*/ 254000 h 1000125"/>
              <a:gd name="connsiteX15" fmla="*/ 876300 w 4333875"/>
              <a:gd name="connsiteY15" fmla="*/ 254000 h 1000125"/>
              <a:gd name="connsiteX16" fmla="*/ 876300 w 4333875"/>
              <a:gd name="connsiteY16" fmla="*/ 279400 h 1000125"/>
              <a:gd name="connsiteX17" fmla="*/ 946150 w 4333875"/>
              <a:gd name="connsiteY17" fmla="*/ 279400 h 1000125"/>
              <a:gd name="connsiteX18" fmla="*/ 946150 w 4333875"/>
              <a:gd name="connsiteY18" fmla="*/ 314325 h 1000125"/>
              <a:gd name="connsiteX19" fmla="*/ 1060450 w 4333875"/>
              <a:gd name="connsiteY19" fmla="*/ 314325 h 1000125"/>
              <a:gd name="connsiteX20" fmla="*/ 1060450 w 4333875"/>
              <a:gd name="connsiteY20" fmla="*/ 339725 h 1000125"/>
              <a:gd name="connsiteX21" fmla="*/ 1152525 w 4333875"/>
              <a:gd name="connsiteY21" fmla="*/ 339725 h 1000125"/>
              <a:gd name="connsiteX22" fmla="*/ 1152525 w 4333875"/>
              <a:gd name="connsiteY22" fmla="*/ 355600 h 1000125"/>
              <a:gd name="connsiteX23" fmla="*/ 1184275 w 4333875"/>
              <a:gd name="connsiteY23" fmla="*/ 355600 h 1000125"/>
              <a:gd name="connsiteX24" fmla="*/ 1184275 w 4333875"/>
              <a:gd name="connsiteY24" fmla="*/ 390525 h 1000125"/>
              <a:gd name="connsiteX25" fmla="*/ 1304925 w 4333875"/>
              <a:gd name="connsiteY25" fmla="*/ 390525 h 1000125"/>
              <a:gd name="connsiteX26" fmla="*/ 1304925 w 4333875"/>
              <a:gd name="connsiteY26" fmla="*/ 422275 h 1000125"/>
              <a:gd name="connsiteX27" fmla="*/ 1393825 w 4333875"/>
              <a:gd name="connsiteY27" fmla="*/ 422275 h 1000125"/>
              <a:gd name="connsiteX28" fmla="*/ 1393825 w 4333875"/>
              <a:gd name="connsiteY28" fmla="*/ 450850 h 1000125"/>
              <a:gd name="connsiteX29" fmla="*/ 1504950 w 4333875"/>
              <a:gd name="connsiteY29" fmla="*/ 450850 h 1000125"/>
              <a:gd name="connsiteX30" fmla="*/ 1504950 w 4333875"/>
              <a:gd name="connsiteY30" fmla="*/ 482600 h 1000125"/>
              <a:gd name="connsiteX31" fmla="*/ 1584325 w 4333875"/>
              <a:gd name="connsiteY31" fmla="*/ 482600 h 1000125"/>
              <a:gd name="connsiteX32" fmla="*/ 1584325 w 4333875"/>
              <a:gd name="connsiteY32" fmla="*/ 504825 h 1000125"/>
              <a:gd name="connsiteX33" fmla="*/ 1822450 w 4333875"/>
              <a:gd name="connsiteY33" fmla="*/ 504825 h 1000125"/>
              <a:gd name="connsiteX34" fmla="*/ 1828800 w 4333875"/>
              <a:gd name="connsiteY34" fmla="*/ 511175 h 1000125"/>
              <a:gd name="connsiteX35" fmla="*/ 1885950 w 4333875"/>
              <a:gd name="connsiteY35" fmla="*/ 511175 h 1000125"/>
              <a:gd name="connsiteX36" fmla="*/ 1885950 w 4333875"/>
              <a:gd name="connsiteY36" fmla="*/ 558800 h 1000125"/>
              <a:gd name="connsiteX37" fmla="*/ 2060575 w 4333875"/>
              <a:gd name="connsiteY37" fmla="*/ 558800 h 1000125"/>
              <a:gd name="connsiteX38" fmla="*/ 2060575 w 4333875"/>
              <a:gd name="connsiteY38" fmla="*/ 593725 h 1000125"/>
              <a:gd name="connsiteX39" fmla="*/ 2174875 w 4333875"/>
              <a:gd name="connsiteY39" fmla="*/ 593725 h 1000125"/>
              <a:gd name="connsiteX40" fmla="*/ 2174875 w 4333875"/>
              <a:gd name="connsiteY40" fmla="*/ 609600 h 1000125"/>
              <a:gd name="connsiteX41" fmla="*/ 2244725 w 4333875"/>
              <a:gd name="connsiteY41" fmla="*/ 609600 h 1000125"/>
              <a:gd name="connsiteX42" fmla="*/ 2244725 w 4333875"/>
              <a:gd name="connsiteY42" fmla="*/ 641350 h 1000125"/>
              <a:gd name="connsiteX43" fmla="*/ 2301875 w 4333875"/>
              <a:gd name="connsiteY43" fmla="*/ 641350 h 1000125"/>
              <a:gd name="connsiteX44" fmla="*/ 2301875 w 4333875"/>
              <a:gd name="connsiteY44" fmla="*/ 688975 h 1000125"/>
              <a:gd name="connsiteX45" fmla="*/ 2339975 w 4333875"/>
              <a:gd name="connsiteY45" fmla="*/ 688975 h 1000125"/>
              <a:gd name="connsiteX46" fmla="*/ 2339975 w 4333875"/>
              <a:gd name="connsiteY46" fmla="*/ 720725 h 1000125"/>
              <a:gd name="connsiteX47" fmla="*/ 2486025 w 4333875"/>
              <a:gd name="connsiteY47" fmla="*/ 720725 h 1000125"/>
              <a:gd name="connsiteX48" fmla="*/ 2486025 w 4333875"/>
              <a:gd name="connsiteY48" fmla="*/ 749300 h 1000125"/>
              <a:gd name="connsiteX49" fmla="*/ 2524125 w 4333875"/>
              <a:gd name="connsiteY49" fmla="*/ 749300 h 1000125"/>
              <a:gd name="connsiteX50" fmla="*/ 2524125 w 4333875"/>
              <a:gd name="connsiteY50" fmla="*/ 787400 h 1000125"/>
              <a:gd name="connsiteX51" fmla="*/ 2593975 w 4333875"/>
              <a:gd name="connsiteY51" fmla="*/ 787400 h 1000125"/>
              <a:gd name="connsiteX52" fmla="*/ 2613025 w 4333875"/>
              <a:gd name="connsiteY52" fmla="*/ 806450 h 1000125"/>
              <a:gd name="connsiteX53" fmla="*/ 2692400 w 4333875"/>
              <a:gd name="connsiteY53" fmla="*/ 806450 h 1000125"/>
              <a:gd name="connsiteX54" fmla="*/ 2692400 w 4333875"/>
              <a:gd name="connsiteY54" fmla="*/ 831850 h 1000125"/>
              <a:gd name="connsiteX55" fmla="*/ 2768600 w 4333875"/>
              <a:gd name="connsiteY55" fmla="*/ 831850 h 1000125"/>
              <a:gd name="connsiteX56" fmla="*/ 2768600 w 4333875"/>
              <a:gd name="connsiteY56" fmla="*/ 866775 h 1000125"/>
              <a:gd name="connsiteX57" fmla="*/ 2854325 w 4333875"/>
              <a:gd name="connsiteY57" fmla="*/ 866775 h 1000125"/>
              <a:gd name="connsiteX58" fmla="*/ 2854325 w 4333875"/>
              <a:gd name="connsiteY58" fmla="*/ 904875 h 1000125"/>
              <a:gd name="connsiteX59" fmla="*/ 2974975 w 4333875"/>
              <a:gd name="connsiteY59" fmla="*/ 904875 h 1000125"/>
              <a:gd name="connsiteX60" fmla="*/ 2974975 w 4333875"/>
              <a:gd name="connsiteY60" fmla="*/ 946150 h 1000125"/>
              <a:gd name="connsiteX61" fmla="*/ 3067050 w 4333875"/>
              <a:gd name="connsiteY61" fmla="*/ 946150 h 1000125"/>
              <a:gd name="connsiteX62" fmla="*/ 3067050 w 4333875"/>
              <a:gd name="connsiteY62" fmla="*/ 981075 h 1000125"/>
              <a:gd name="connsiteX63" fmla="*/ 3067050 w 4333875"/>
              <a:gd name="connsiteY63" fmla="*/ 1000125 h 1000125"/>
              <a:gd name="connsiteX64" fmla="*/ 4333875 w 4333875"/>
              <a:gd name="connsiteY64" fmla="*/ 1000125 h 1000125"/>
              <a:gd name="connsiteX0" fmla="*/ 0 w 4333875"/>
              <a:gd name="connsiteY0" fmla="*/ 0 h 1000125"/>
              <a:gd name="connsiteX1" fmla="*/ 142875 w 4333875"/>
              <a:gd name="connsiteY1" fmla="*/ 0 h 1000125"/>
              <a:gd name="connsiteX2" fmla="*/ 139700 w 4333875"/>
              <a:gd name="connsiteY2" fmla="*/ 28575 h 1000125"/>
              <a:gd name="connsiteX3" fmla="*/ 301625 w 4333875"/>
              <a:gd name="connsiteY3" fmla="*/ 28575 h 1000125"/>
              <a:gd name="connsiteX4" fmla="*/ 301625 w 4333875"/>
              <a:gd name="connsiteY4" fmla="*/ 66675 h 1000125"/>
              <a:gd name="connsiteX5" fmla="*/ 327025 w 4333875"/>
              <a:gd name="connsiteY5" fmla="*/ 66675 h 1000125"/>
              <a:gd name="connsiteX6" fmla="*/ 327025 w 4333875"/>
              <a:gd name="connsiteY6" fmla="*/ 92075 h 1000125"/>
              <a:gd name="connsiteX7" fmla="*/ 368300 w 4333875"/>
              <a:gd name="connsiteY7" fmla="*/ 92075 h 1000125"/>
              <a:gd name="connsiteX8" fmla="*/ 368300 w 4333875"/>
              <a:gd name="connsiteY8" fmla="*/ 136525 h 1000125"/>
              <a:gd name="connsiteX9" fmla="*/ 501650 w 4333875"/>
              <a:gd name="connsiteY9" fmla="*/ 136525 h 1000125"/>
              <a:gd name="connsiteX10" fmla="*/ 501650 w 4333875"/>
              <a:gd name="connsiteY10" fmla="*/ 177800 h 1000125"/>
              <a:gd name="connsiteX11" fmla="*/ 771525 w 4333875"/>
              <a:gd name="connsiteY11" fmla="*/ 177800 h 1000125"/>
              <a:gd name="connsiteX12" fmla="*/ 793750 w 4333875"/>
              <a:gd name="connsiteY12" fmla="*/ 219075 h 1000125"/>
              <a:gd name="connsiteX13" fmla="*/ 850900 w 4333875"/>
              <a:gd name="connsiteY13" fmla="*/ 219075 h 1000125"/>
              <a:gd name="connsiteX14" fmla="*/ 850900 w 4333875"/>
              <a:gd name="connsiteY14" fmla="*/ 254000 h 1000125"/>
              <a:gd name="connsiteX15" fmla="*/ 876300 w 4333875"/>
              <a:gd name="connsiteY15" fmla="*/ 254000 h 1000125"/>
              <a:gd name="connsiteX16" fmla="*/ 876300 w 4333875"/>
              <a:gd name="connsiteY16" fmla="*/ 279400 h 1000125"/>
              <a:gd name="connsiteX17" fmla="*/ 946150 w 4333875"/>
              <a:gd name="connsiteY17" fmla="*/ 279400 h 1000125"/>
              <a:gd name="connsiteX18" fmla="*/ 946150 w 4333875"/>
              <a:gd name="connsiteY18" fmla="*/ 314325 h 1000125"/>
              <a:gd name="connsiteX19" fmla="*/ 1060450 w 4333875"/>
              <a:gd name="connsiteY19" fmla="*/ 314325 h 1000125"/>
              <a:gd name="connsiteX20" fmla="*/ 1060450 w 4333875"/>
              <a:gd name="connsiteY20" fmla="*/ 339725 h 1000125"/>
              <a:gd name="connsiteX21" fmla="*/ 1152525 w 4333875"/>
              <a:gd name="connsiteY21" fmla="*/ 339725 h 1000125"/>
              <a:gd name="connsiteX22" fmla="*/ 1152525 w 4333875"/>
              <a:gd name="connsiteY22" fmla="*/ 355600 h 1000125"/>
              <a:gd name="connsiteX23" fmla="*/ 1184275 w 4333875"/>
              <a:gd name="connsiteY23" fmla="*/ 355600 h 1000125"/>
              <a:gd name="connsiteX24" fmla="*/ 1184275 w 4333875"/>
              <a:gd name="connsiteY24" fmla="*/ 390525 h 1000125"/>
              <a:gd name="connsiteX25" fmla="*/ 1304925 w 4333875"/>
              <a:gd name="connsiteY25" fmla="*/ 390525 h 1000125"/>
              <a:gd name="connsiteX26" fmla="*/ 1304925 w 4333875"/>
              <a:gd name="connsiteY26" fmla="*/ 422275 h 1000125"/>
              <a:gd name="connsiteX27" fmla="*/ 1393825 w 4333875"/>
              <a:gd name="connsiteY27" fmla="*/ 422275 h 1000125"/>
              <a:gd name="connsiteX28" fmla="*/ 1393825 w 4333875"/>
              <a:gd name="connsiteY28" fmla="*/ 450850 h 1000125"/>
              <a:gd name="connsiteX29" fmla="*/ 1504950 w 4333875"/>
              <a:gd name="connsiteY29" fmla="*/ 450850 h 1000125"/>
              <a:gd name="connsiteX30" fmla="*/ 1504950 w 4333875"/>
              <a:gd name="connsiteY30" fmla="*/ 482600 h 1000125"/>
              <a:gd name="connsiteX31" fmla="*/ 1584325 w 4333875"/>
              <a:gd name="connsiteY31" fmla="*/ 482600 h 1000125"/>
              <a:gd name="connsiteX32" fmla="*/ 1584325 w 4333875"/>
              <a:gd name="connsiteY32" fmla="*/ 504825 h 1000125"/>
              <a:gd name="connsiteX33" fmla="*/ 1822450 w 4333875"/>
              <a:gd name="connsiteY33" fmla="*/ 504825 h 1000125"/>
              <a:gd name="connsiteX34" fmla="*/ 1828800 w 4333875"/>
              <a:gd name="connsiteY34" fmla="*/ 511175 h 1000125"/>
              <a:gd name="connsiteX35" fmla="*/ 1885950 w 4333875"/>
              <a:gd name="connsiteY35" fmla="*/ 511175 h 1000125"/>
              <a:gd name="connsiteX36" fmla="*/ 1885950 w 4333875"/>
              <a:gd name="connsiteY36" fmla="*/ 558800 h 1000125"/>
              <a:gd name="connsiteX37" fmla="*/ 2060575 w 4333875"/>
              <a:gd name="connsiteY37" fmla="*/ 558800 h 1000125"/>
              <a:gd name="connsiteX38" fmla="*/ 2060575 w 4333875"/>
              <a:gd name="connsiteY38" fmla="*/ 593725 h 1000125"/>
              <a:gd name="connsiteX39" fmla="*/ 2174875 w 4333875"/>
              <a:gd name="connsiteY39" fmla="*/ 593725 h 1000125"/>
              <a:gd name="connsiteX40" fmla="*/ 2174875 w 4333875"/>
              <a:gd name="connsiteY40" fmla="*/ 609600 h 1000125"/>
              <a:gd name="connsiteX41" fmla="*/ 2244725 w 4333875"/>
              <a:gd name="connsiteY41" fmla="*/ 609600 h 1000125"/>
              <a:gd name="connsiteX42" fmla="*/ 2244725 w 4333875"/>
              <a:gd name="connsiteY42" fmla="*/ 641350 h 1000125"/>
              <a:gd name="connsiteX43" fmla="*/ 2301875 w 4333875"/>
              <a:gd name="connsiteY43" fmla="*/ 641350 h 1000125"/>
              <a:gd name="connsiteX44" fmla="*/ 2301875 w 4333875"/>
              <a:gd name="connsiteY44" fmla="*/ 688975 h 1000125"/>
              <a:gd name="connsiteX45" fmla="*/ 2339975 w 4333875"/>
              <a:gd name="connsiteY45" fmla="*/ 688975 h 1000125"/>
              <a:gd name="connsiteX46" fmla="*/ 2339975 w 4333875"/>
              <a:gd name="connsiteY46" fmla="*/ 720725 h 1000125"/>
              <a:gd name="connsiteX47" fmla="*/ 2486025 w 4333875"/>
              <a:gd name="connsiteY47" fmla="*/ 720725 h 1000125"/>
              <a:gd name="connsiteX48" fmla="*/ 2486025 w 4333875"/>
              <a:gd name="connsiteY48" fmla="*/ 749300 h 1000125"/>
              <a:gd name="connsiteX49" fmla="*/ 2524125 w 4333875"/>
              <a:gd name="connsiteY49" fmla="*/ 749300 h 1000125"/>
              <a:gd name="connsiteX50" fmla="*/ 2524125 w 4333875"/>
              <a:gd name="connsiteY50" fmla="*/ 787400 h 1000125"/>
              <a:gd name="connsiteX51" fmla="*/ 2593975 w 4333875"/>
              <a:gd name="connsiteY51" fmla="*/ 787400 h 1000125"/>
              <a:gd name="connsiteX52" fmla="*/ 2613025 w 4333875"/>
              <a:gd name="connsiteY52" fmla="*/ 806450 h 1000125"/>
              <a:gd name="connsiteX53" fmla="*/ 2692400 w 4333875"/>
              <a:gd name="connsiteY53" fmla="*/ 806450 h 1000125"/>
              <a:gd name="connsiteX54" fmla="*/ 2692400 w 4333875"/>
              <a:gd name="connsiteY54" fmla="*/ 831850 h 1000125"/>
              <a:gd name="connsiteX55" fmla="*/ 2768600 w 4333875"/>
              <a:gd name="connsiteY55" fmla="*/ 831850 h 1000125"/>
              <a:gd name="connsiteX56" fmla="*/ 2768600 w 4333875"/>
              <a:gd name="connsiteY56" fmla="*/ 866775 h 1000125"/>
              <a:gd name="connsiteX57" fmla="*/ 2854325 w 4333875"/>
              <a:gd name="connsiteY57" fmla="*/ 866775 h 1000125"/>
              <a:gd name="connsiteX58" fmla="*/ 2854325 w 4333875"/>
              <a:gd name="connsiteY58" fmla="*/ 904875 h 1000125"/>
              <a:gd name="connsiteX59" fmla="*/ 2974975 w 4333875"/>
              <a:gd name="connsiteY59" fmla="*/ 904875 h 1000125"/>
              <a:gd name="connsiteX60" fmla="*/ 2974975 w 4333875"/>
              <a:gd name="connsiteY60" fmla="*/ 946150 h 1000125"/>
              <a:gd name="connsiteX61" fmla="*/ 3067050 w 4333875"/>
              <a:gd name="connsiteY61" fmla="*/ 946150 h 1000125"/>
              <a:gd name="connsiteX62" fmla="*/ 3067050 w 4333875"/>
              <a:gd name="connsiteY62" fmla="*/ 981075 h 1000125"/>
              <a:gd name="connsiteX63" fmla="*/ 3067050 w 4333875"/>
              <a:gd name="connsiteY63" fmla="*/ 1000125 h 1000125"/>
              <a:gd name="connsiteX64" fmla="*/ 4333875 w 4333875"/>
              <a:gd name="connsiteY64" fmla="*/ 1000125 h 1000125"/>
              <a:gd name="connsiteX0" fmla="*/ 0 w 4333875"/>
              <a:gd name="connsiteY0" fmla="*/ 0 h 1000125"/>
              <a:gd name="connsiteX1" fmla="*/ 142875 w 4333875"/>
              <a:gd name="connsiteY1" fmla="*/ 0 h 1000125"/>
              <a:gd name="connsiteX2" fmla="*/ 139700 w 4333875"/>
              <a:gd name="connsiteY2" fmla="*/ 28575 h 1000125"/>
              <a:gd name="connsiteX3" fmla="*/ 301625 w 4333875"/>
              <a:gd name="connsiteY3" fmla="*/ 28575 h 1000125"/>
              <a:gd name="connsiteX4" fmla="*/ 301625 w 4333875"/>
              <a:gd name="connsiteY4" fmla="*/ 66675 h 1000125"/>
              <a:gd name="connsiteX5" fmla="*/ 327025 w 4333875"/>
              <a:gd name="connsiteY5" fmla="*/ 66675 h 1000125"/>
              <a:gd name="connsiteX6" fmla="*/ 327025 w 4333875"/>
              <a:gd name="connsiteY6" fmla="*/ 92075 h 1000125"/>
              <a:gd name="connsiteX7" fmla="*/ 368300 w 4333875"/>
              <a:gd name="connsiteY7" fmla="*/ 92075 h 1000125"/>
              <a:gd name="connsiteX8" fmla="*/ 368300 w 4333875"/>
              <a:gd name="connsiteY8" fmla="*/ 136525 h 1000125"/>
              <a:gd name="connsiteX9" fmla="*/ 501650 w 4333875"/>
              <a:gd name="connsiteY9" fmla="*/ 136525 h 1000125"/>
              <a:gd name="connsiteX10" fmla="*/ 501650 w 4333875"/>
              <a:gd name="connsiteY10" fmla="*/ 177800 h 1000125"/>
              <a:gd name="connsiteX11" fmla="*/ 771525 w 4333875"/>
              <a:gd name="connsiteY11" fmla="*/ 177800 h 1000125"/>
              <a:gd name="connsiteX12" fmla="*/ 793750 w 4333875"/>
              <a:gd name="connsiteY12" fmla="*/ 219075 h 1000125"/>
              <a:gd name="connsiteX13" fmla="*/ 850900 w 4333875"/>
              <a:gd name="connsiteY13" fmla="*/ 219075 h 1000125"/>
              <a:gd name="connsiteX14" fmla="*/ 850900 w 4333875"/>
              <a:gd name="connsiteY14" fmla="*/ 254000 h 1000125"/>
              <a:gd name="connsiteX15" fmla="*/ 876300 w 4333875"/>
              <a:gd name="connsiteY15" fmla="*/ 254000 h 1000125"/>
              <a:gd name="connsiteX16" fmla="*/ 876300 w 4333875"/>
              <a:gd name="connsiteY16" fmla="*/ 279400 h 1000125"/>
              <a:gd name="connsiteX17" fmla="*/ 946150 w 4333875"/>
              <a:gd name="connsiteY17" fmla="*/ 279400 h 1000125"/>
              <a:gd name="connsiteX18" fmla="*/ 946150 w 4333875"/>
              <a:gd name="connsiteY18" fmla="*/ 314325 h 1000125"/>
              <a:gd name="connsiteX19" fmla="*/ 1060450 w 4333875"/>
              <a:gd name="connsiteY19" fmla="*/ 314325 h 1000125"/>
              <a:gd name="connsiteX20" fmla="*/ 1060450 w 4333875"/>
              <a:gd name="connsiteY20" fmla="*/ 339725 h 1000125"/>
              <a:gd name="connsiteX21" fmla="*/ 1152525 w 4333875"/>
              <a:gd name="connsiteY21" fmla="*/ 339725 h 1000125"/>
              <a:gd name="connsiteX22" fmla="*/ 1152525 w 4333875"/>
              <a:gd name="connsiteY22" fmla="*/ 355600 h 1000125"/>
              <a:gd name="connsiteX23" fmla="*/ 1184275 w 4333875"/>
              <a:gd name="connsiteY23" fmla="*/ 355600 h 1000125"/>
              <a:gd name="connsiteX24" fmla="*/ 1184275 w 4333875"/>
              <a:gd name="connsiteY24" fmla="*/ 390525 h 1000125"/>
              <a:gd name="connsiteX25" fmla="*/ 1304925 w 4333875"/>
              <a:gd name="connsiteY25" fmla="*/ 390525 h 1000125"/>
              <a:gd name="connsiteX26" fmla="*/ 1304925 w 4333875"/>
              <a:gd name="connsiteY26" fmla="*/ 422275 h 1000125"/>
              <a:gd name="connsiteX27" fmla="*/ 1393825 w 4333875"/>
              <a:gd name="connsiteY27" fmla="*/ 422275 h 1000125"/>
              <a:gd name="connsiteX28" fmla="*/ 1393825 w 4333875"/>
              <a:gd name="connsiteY28" fmla="*/ 450850 h 1000125"/>
              <a:gd name="connsiteX29" fmla="*/ 1504950 w 4333875"/>
              <a:gd name="connsiteY29" fmla="*/ 450850 h 1000125"/>
              <a:gd name="connsiteX30" fmla="*/ 1504950 w 4333875"/>
              <a:gd name="connsiteY30" fmla="*/ 482600 h 1000125"/>
              <a:gd name="connsiteX31" fmla="*/ 1584325 w 4333875"/>
              <a:gd name="connsiteY31" fmla="*/ 482600 h 1000125"/>
              <a:gd name="connsiteX32" fmla="*/ 1584325 w 4333875"/>
              <a:gd name="connsiteY32" fmla="*/ 504825 h 1000125"/>
              <a:gd name="connsiteX33" fmla="*/ 1822450 w 4333875"/>
              <a:gd name="connsiteY33" fmla="*/ 504825 h 1000125"/>
              <a:gd name="connsiteX34" fmla="*/ 1828800 w 4333875"/>
              <a:gd name="connsiteY34" fmla="*/ 511175 h 1000125"/>
              <a:gd name="connsiteX35" fmla="*/ 1885950 w 4333875"/>
              <a:gd name="connsiteY35" fmla="*/ 511175 h 1000125"/>
              <a:gd name="connsiteX36" fmla="*/ 1885950 w 4333875"/>
              <a:gd name="connsiteY36" fmla="*/ 558800 h 1000125"/>
              <a:gd name="connsiteX37" fmla="*/ 2060575 w 4333875"/>
              <a:gd name="connsiteY37" fmla="*/ 558800 h 1000125"/>
              <a:gd name="connsiteX38" fmla="*/ 2060575 w 4333875"/>
              <a:gd name="connsiteY38" fmla="*/ 593725 h 1000125"/>
              <a:gd name="connsiteX39" fmla="*/ 2174875 w 4333875"/>
              <a:gd name="connsiteY39" fmla="*/ 593725 h 1000125"/>
              <a:gd name="connsiteX40" fmla="*/ 2174875 w 4333875"/>
              <a:gd name="connsiteY40" fmla="*/ 609600 h 1000125"/>
              <a:gd name="connsiteX41" fmla="*/ 2244725 w 4333875"/>
              <a:gd name="connsiteY41" fmla="*/ 609600 h 1000125"/>
              <a:gd name="connsiteX42" fmla="*/ 2244725 w 4333875"/>
              <a:gd name="connsiteY42" fmla="*/ 641350 h 1000125"/>
              <a:gd name="connsiteX43" fmla="*/ 2301875 w 4333875"/>
              <a:gd name="connsiteY43" fmla="*/ 641350 h 1000125"/>
              <a:gd name="connsiteX44" fmla="*/ 2301875 w 4333875"/>
              <a:gd name="connsiteY44" fmla="*/ 688975 h 1000125"/>
              <a:gd name="connsiteX45" fmla="*/ 2339975 w 4333875"/>
              <a:gd name="connsiteY45" fmla="*/ 688975 h 1000125"/>
              <a:gd name="connsiteX46" fmla="*/ 2339975 w 4333875"/>
              <a:gd name="connsiteY46" fmla="*/ 720725 h 1000125"/>
              <a:gd name="connsiteX47" fmla="*/ 2486025 w 4333875"/>
              <a:gd name="connsiteY47" fmla="*/ 720725 h 1000125"/>
              <a:gd name="connsiteX48" fmla="*/ 2486025 w 4333875"/>
              <a:gd name="connsiteY48" fmla="*/ 749300 h 1000125"/>
              <a:gd name="connsiteX49" fmla="*/ 2524125 w 4333875"/>
              <a:gd name="connsiteY49" fmla="*/ 749300 h 1000125"/>
              <a:gd name="connsiteX50" fmla="*/ 2524125 w 4333875"/>
              <a:gd name="connsiteY50" fmla="*/ 787400 h 1000125"/>
              <a:gd name="connsiteX51" fmla="*/ 2593975 w 4333875"/>
              <a:gd name="connsiteY51" fmla="*/ 787400 h 1000125"/>
              <a:gd name="connsiteX52" fmla="*/ 2613025 w 4333875"/>
              <a:gd name="connsiteY52" fmla="*/ 806450 h 1000125"/>
              <a:gd name="connsiteX53" fmla="*/ 2692400 w 4333875"/>
              <a:gd name="connsiteY53" fmla="*/ 806450 h 1000125"/>
              <a:gd name="connsiteX54" fmla="*/ 2692400 w 4333875"/>
              <a:gd name="connsiteY54" fmla="*/ 831850 h 1000125"/>
              <a:gd name="connsiteX55" fmla="*/ 2768600 w 4333875"/>
              <a:gd name="connsiteY55" fmla="*/ 831850 h 1000125"/>
              <a:gd name="connsiteX56" fmla="*/ 2768600 w 4333875"/>
              <a:gd name="connsiteY56" fmla="*/ 866775 h 1000125"/>
              <a:gd name="connsiteX57" fmla="*/ 2854325 w 4333875"/>
              <a:gd name="connsiteY57" fmla="*/ 866775 h 1000125"/>
              <a:gd name="connsiteX58" fmla="*/ 2854325 w 4333875"/>
              <a:gd name="connsiteY58" fmla="*/ 904875 h 1000125"/>
              <a:gd name="connsiteX59" fmla="*/ 2974975 w 4333875"/>
              <a:gd name="connsiteY59" fmla="*/ 904875 h 1000125"/>
              <a:gd name="connsiteX60" fmla="*/ 2974975 w 4333875"/>
              <a:gd name="connsiteY60" fmla="*/ 946150 h 1000125"/>
              <a:gd name="connsiteX61" fmla="*/ 3067050 w 4333875"/>
              <a:gd name="connsiteY61" fmla="*/ 946150 h 1000125"/>
              <a:gd name="connsiteX62" fmla="*/ 3067050 w 4333875"/>
              <a:gd name="connsiteY62" fmla="*/ 981075 h 1000125"/>
              <a:gd name="connsiteX63" fmla="*/ 3067050 w 4333875"/>
              <a:gd name="connsiteY63" fmla="*/ 1000125 h 1000125"/>
              <a:gd name="connsiteX64" fmla="*/ 4333875 w 4333875"/>
              <a:gd name="connsiteY64" fmla="*/ 1000125 h 1000125"/>
              <a:gd name="connsiteX0" fmla="*/ 0 w 4333875"/>
              <a:gd name="connsiteY0" fmla="*/ 0 h 1000125"/>
              <a:gd name="connsiteX1" fmla="*/ 139700 w 4333875"/>
              <a:gd name="connsiteY1" fmla="*/ 0 h 1000125"/>
              <a:gd name="connsiteX2" fmla="*/ 139700 w 4333875"/>
              <a:gd name="connsiteY2" fmla="*/ 28575 h 1000125"/>
              <a:gd name="connsiteX3" fmla="*/ 301625 w 4333875"/>
              <a:gd name="connsiteY3" fmla="*/ 28575 h 1000125"/>
              <a:gd name="connsiteX4" fmla="*/ 301625 w 4333875"/>
              <a:gd name="connsiteY4" fmla="*/ 66675 h 1000125"/>
              <a:gd name="connsiteX5" fmla="*/ 327025 w 4333875"/>
              <a:gd name="connsiteY5" fmla="*/ 66675 h 1000125"/>
              <a:gd name="connsiteX6" fmla="*/ 327025 w 4333875"/>
              <a:gd name="connsiteY6" fmla="*/ 92075 h 1000125"/>
              <a:gd name="connsiteX7" fmla="*/ 368300 w 4333875"/>
              <a:gd name="connsiteY7" fmla="*/ 92075 h 1000125"/>
              <a:gd name="connsiteX8" fmla="*/ 368300 w 4333875"/>
              <a:gd name="connsiteY8" fmla="*/ 136525 h 1000125"/>
              <a:gd name="connsiteX9" fmla="*/ 501650 w 4333875"/>
              <a:gd name="connsiteY9" fmla="*/ 136525 h 1000125"/>
              <a:gd name="connsiteX10" fmla="*/ 501650 w 4333875"/>
              <a:gd name="connsiteY10" fmla="*/ 177800 h 1000125"/>
              <a:gd name="connsiteX11" fmla="*/ 771525 w 4333875"/>
              <a:gd name="connsiteY11" fmla="*/ 177800 h 1000125"/>
              <a:gd name="connsiteX12" fmla="*/ 793750 w 4333875"/>
              <a:gd name="connsiteY12" fmla="*/ 219075 h 1000125"/>
              <a:gd name="connsiteX13" fmla="*/ 850900 w 4333875"/>
              <a:gd name="connsiteY13" fmla="*/ 219075 h 1000125"/>
              <a:gd name="connsiteX14" fmla="*/ 850900 w 4333875"/>
              <a:gd name="connsiteY14" fmla="*/ 254000 h 1000125"/>
              <a:gd name="connsiteX15" fmla="*/ 876300 w 4333875"/>
              <a:gd name="connsiteY15" fmla="*/ 254000 h 1000125"/>
              <a:gd name="connsiteX16" fmla="*/ 876300 w 4333875"/>
              <a:gd name="connsiteY16" fmla="*/ 279400 h 1000125"/>
              <a:gd name="connsiteX17" fmla="*/ 946150 w 4333875"/>
              <a:gd name="connsiteY17" fmla="*/ 279400 h 1000125"/>
              <a:gd name="connsiteX18" fmla="*/ 946150 w 4333875"/>
              <a:gd name="connsiteY18" fmla="*/ 314325 h 1000125"/>
              <a:gd name="connsiteX19" fmla="*/ 1060450 w 4333875"/>
              <a:gd name="connsiteY19" fmla="*/ 314325 h 1000125"/>
              <a:gd name="connsiteX20" fmla="*/ 1060450 w 4333875"/>
              <a:gd name="connsiteY20" fmla="*/ 339725 h 1000125"/>
              <a:gd name="connsiteX21" fmla="*/ 1152525 w 4333875"/>
              <a:gd name="connsiteY21" fmla="*/ 339725 h 1000125"/>
              <a:gd name="connsiteX22" fmla="*/ 1152525 w 4333875"/>
              <a:gd name="connsiteY22" fmla="*/ 355600 h 1000125"/>
              <a:gd name="connsiteX23" fmla="*/ 1184275 w 4333875"/>
              <a:gd name="connsiteY23" fmla="*/ 355600 h 1000125"/>
              <a:gd name="connsiteX24" fmla="*/ 1184275 w 4333875"/>
              <a:gd name="connsiteY24" fmla="*/ 390525 h 1000125"/>
              <a:gd name="connsiteX25" fmla="*/ 1304925 w 4333875"/>
              <a:gd name="connsiteY25" fmla="*/ 390525 h 1000125"/>
              <a:gd name="connsiteX26" fmla="*/ 1304925 w 4333875"/>
              <a:gd name="connsiteY26" fmla="*/ 422275 h 1000125"/>
              <a:gd name="connsiteX27" fmla="*/ 1393825 w 4333875"/>
              <a:gd name="connsiteY27" fmla="*/ 422275 h 1000125"/>
              <a:gd name="connsiteX28" fmla="*/ 1393825 w 4333875"/>
              <a:gd name="connsiteY28" fmla="*/ 450850 h 1000125"/>
              <a:gd name="connsiteX29" fmla="*/ 1504950 w 4333875"/>
              <a:gd name="connsiteY29" fmla="*/ 450850 h 1000125"/>
              <a:gd name="connsiteX30" fmla="*/ 1504950 w 4333875"/>
              <a:gd name="connsiteY30" fmla="*/ 482600 h 1000125"/>
              <a:gd name="connsiteX31" fmla="*/ 1584325 w 4333875"/>
              <a:gd name="connsiteY31" fmla="*/ 482600 h 1000125"/>
              <a:gd name="connsiteX32" fmla="*/ 1584325 w 4333875"/>
              <a:gd name="connsiteY32" fmla="*/ 504825 h 1000125"/>
              <a:gd name="connsiteX33" fmla="*/ 1822450 w 4333875"/>
              <a:gd name="connsiteY33" fmla="*/ 504825 h 1000125"/>
              <a:gd name="connsiteX34" fmla="*/ 1828800 w 4333875"/>
              <a:gd name="connsiteY34" fmla="*/ 511175 h 1000125"/>
              <a:gd name="connsiteX35" fmla="*/ 1885950 w 4333875"/>
              <a:gd name="connsiteY35" fmla="*/ 511175 h 1000125"/>
              <a:gd name="connsiteX36" fmla="*/ 1885950 w 4333875"/>
              <a:gd name="connsiteY36" fmla="*/ 558800 h 1000125"/>
              <a:gd name="connsiteX37" fmla="*/ 2060575 w 4333875"/>
              <a:gd name="connsiteY37" fmla="*/ 558800 h 1000125"/>
              <a:gd name="connsiteX38" fmla="*/ 2060575 w 4333875"/>
              <a:gd name="connsiteY38" fmla="*/ 593725 h 1000125"/>
              <a:gd name="connsiteX39" fmla="*/ 2174875 w 4333875"/>
              <a:gd name="connsiteY39" fmla="*/ 593725 h 1000125"/>
              <a:gd name="connsiteX40" fmla="*/ 2174875 w 4333875"/>
              <a:gd name="connsiteY40" fmla="*/ 609600 h 1000125"/>
              <a:gd name="connsiteX41" fmla="*/ 2244725 w 4333875"/>
              <a:gd name="connsiteY41" fmla="*/ 609600 h 1000125"/>
              <a:gd name="connsiteX42" fmla="*/ 2244725 w 4333875"/>
              <a:gd name="connsiteY42" fmla="*/ 641350 h 1000125"/>
              <a:gd name="connsiteX43" fmla="*/ 2301875 w 4333875"/>
              <a:gd name="connsiteY43" fmla="*/ 641350 h 1000125"/>
              <a:gd name="connsiteX44" fmla="*/ 2301875 w 4333875"/>
              <a:gd name="connsiteY44" fmla="*/ 688975 h 1000125"/>
              <a:gd name="connsiteX45" fmla="*/ 2339975 w 4333875"/>
              <a:gd name="connsiteY45" fmla="*/ 688975 h 1000125"/>
              <a:gd name="connsiteX46" fmla="*/ 2339975 w 4333875"/>
              <a:gd name="connsiteY46" fmla="*/ 720725 h 1000125"/>
              <a:gd name="connsiteX47" fmla="*/ 2486025 w 4333875"/>
              <a:gd name="connsiteY47" fmla="*/ 720725 h 1000125"/>
              <a:gd name="connsiteX48" fmla="*/ 2486025 w 4333875"/>
              <a:gd name="connsiteY48" fmla="*/ 749300 h 1000125"/>
              <a:gd name="connsiteX49" fmla="*/ 2524125 w 4333875"/>
              <a:gd name="connsiteY49" fmla="*/ 749300 h 1000125"/>
              <a:gd name="connsiteX50" fmla="*/ 2524125 w 4333875"/>
              <a:gd name="connsiteY50" fmla="*/ 787400 h 1000125"/>
              <a:gd name="connsiteX51" fmla="*/ 2593975 w 4333875"/>
              <a:gd name="connsiteY51" fmla="*/ 787400 h 1000125"/>
              <a:gd name="connsiteX52" fmla="*/ 2613025 w 4333875"/>
              <a:gd name="connsiteY52" fmla="*/ 806450 h 1000125"/>
              <a:gd name="connsiteX53" fmla="*/ 2692400 w 4333875"/>
              <a:gd name="connsiteY53" fmla="*/ 806450 h 1000125"/>
              <a:gd name="connsiteX54" fmla="*/ 2692400 w 4333875"/>
              <a:gd name="connsiteY54" fmla="*/ 831850 h 1000125"/>
              <a:gd name="connsiteX55" fmla="*/ 2768600 w 4333875"/>
              <a:gd name="connsiteY55" fmla="*/ 831850 h 1000125"/>
              <a:gd name="connsiteX56" fmla="*/ 2768600 w 4333875"/>
              <a:gd name="connsiteY56" fmla="*/ 866775 h 1000125"/>
              <a:gd name="connsiteX57" fmla="*/ 2854325 w 4333875"/>
              <a:gd name="connsiteY57" fmla="*/ 866775 h 1000125"/>
              <a:gd name="connsiteX58" fmla="*/ 2854325 w 4333875"/>
              <a:gd name="connsiteY58" fmla="*/ 904875 h 1000125"/>
              <a:gd name="connsiteX59" fmla="*/ 2974975 w 4333875"/>
              <a:gd name="connsiteY59" fmla="*/ 904875 h 1000125"/>
              <a:gd name="connsiteX60" fmla="*/ 2974975 w 4333875"/>
              <a:gd name="connsiteY60" fmla="*/ 946150 h 1000125"/>
              <a:gd name="connsiteX61" fmla="*/ 3067050 w 4333875"/>
              <a:gd name="connsiteY61" fmla="*/ 946150 h 1000125"/>
              <a:gd name="connsiteX62" fmla="*/ 3067050 w 4333875"/>
              <a:gd name="connsiteY62" fmla="*/ 981075 h 1000125"/>
              <a:gd name="connsiteX63" fmla="*/ 3067050 w 4333875"/>
              <a:gd name="connsiteY63" fmla="*/ 1000125 h 1000125"/>
              <a:gd name="connsiteX64" fmla="*/ 4333875 w 4333875"/>
              <a:gd name="connsiteY64" fmla="*/ 1000125 h 1000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4333875" h="1000125">
                <a:moveTo>
                  <a:pt x="0" y="0"/>
                </a:moveTo>
                <a:lnTo>
                  <a:pt x="139700" y="0"/>
                </a:lnTo>
                <a:lnTo>
                  <a:pt x="139700" y="28575"/>
                </a:lnTo>
                <a:lnTo>
                  <a:pt x="301625" y="28575"/>
                </a:lnTo>
                <a:lnTo>
                  <a:pt x="301625" y="66675"/>
                </a:lnTo>
                <a:lnTo>
                  <a:pt x="327025" y="66675"/>
                </a:lnTo>
                <a:lnTo>
                  <a:pt x="327025" y="92075"/>
                </a:lnTo>
                <a:lnTo>
                  <a:pt x="368300" y="92075"/>
                </a:lnTo>
                <a:lnTo>
                  <a:pt x="368300" y="136525"/>
                </a:lnTo>
                <a:lnTo>
                  <a:pt x="501650" y="136525"/>
                </a:lnTo>
                <a:lnTo>
                  <a:pt x="501650" y="177800"/>
                </a:lnTo>
                <a:lnTo>
                  <a:pt x="771525" y="177800"/>
                </a:lnTo>
                <a:lnTo>
                  <a:pt x="793750" y="219075"/>
                </a:lnTo>
                <a:lnTo>
                  <a:pt x="850900" y="219075"/>
                </a:lnTo>
                <a:lnTo>
                  <a:pt x="850900" y="254000"/>
                </a:lnTo>
                <a:lnTo>
                  <a:pt x="876300" y="254000"/>
                </a:lnTo>
                <a:lnTo>
                  <a:pt x="876300" y="279400"/>
                </a:lnTo>
                <a:lnTo>
                  <a:pt x="946150" y="279400"/>
                </a:lnTo>
                <a:lnTo>
                  <a:pt x="946150" y="314325"/>
                </a:lnTo>
                <a:lnTo>
                  <a:pt x="1060450" y="314325"/>
                </a:lnTo>
                <a:lnTo>
                  <a:pt x="1060450" y="339725"/>
                </a:lnTo>
                <a:lnTo>
                  <a:pt x="1152525" y="339725"/>
                </a:lnTo>
                <a:lnTo>
                  <a:pt x="1152525" y="355600"/>
                </a:lnTo>
                <a:lnTo>
                  <a:pt x="1184275" y="355600"/>
                </a:lnTo>
                <a:lnTo>
                  <a:pt x="1184275" y="390525"/>
                </a:lnTo>
                <a:lnTo>
                  <a:pt x="1304925" y="390525"/>
                </a:lnTo>
                <a:lnTo>
                  <a:pt x="1304925" y="422275"/>
                </a:lnTo>
                <a:lnTo>
                  <a:pt x="1393825" y="422275"/>
                </a:lnTo>
                <a:lnTo>
                  <a:pt x="1393825" y="450850"/>
                </a:lnTo>
                <a:lnTo>
                  <a:pt x="1504950" y="450850"/>
                </a:lnTo>
                <a:lnTo>
                  <a:pt x="1504950" y="482600"/>
                </a:lnTo>
                <a:lnTo>
                  <a:pt x="1584325" y="482600"/>
                </a:lnTo>
                <a:lnTo>
                  <a:pt x="1584325" y="504825"/>
                </a:lnTo>
                <a:lnTo>
                  <a:pt x="1822450" y="504825"/>
                </a:lnTo>
                <a:lnTo>
                  <a:pt x="1828800" y="511175"/>
                </a:lnTo>
                <a:lnTo>
                  <a:pt x="1885950" y="511175"/>
                </a:lnTo>
                <a:lnTo>
                  <a:pt x="1885950" y="558800"/>
                </a:lnTo>
                <a:lnTo>
                  <a:pt x="2060575" y="558800"/>
                </a:lnTo>
                <a:lnTo>
                  <a:pt x="2060575" y="593725"/>
                </a:lnTo>
                <a:lnTo>
                  <a:pt x="2174875" y="593725"/>
                </a:lnTo>
                <a:lnTo>
                  <a:pt x="2174875" y="609600"/>
                </a:lnTo>
                <a:lnTo>
                  <a:pt x="2244725" y="609600"/>
                </a:lnTo>
                <a:lnTo>
                  <a:pt x="2244725" y="641350"/>
                </a:lnTo>
                <a:lnTo>
                  <a:pt x="2301875" y="641350"/>
                </a:lnTo>
                <a:lnTo>
                  <a:pt x="2301875" y="688975"/>
                </a:lnTo>
                <a:lnTo>
                  <a:pt x="2339975" y="688975"/>
                </a:lnTo>
                <a:lnTo>
                  <a:pt x="2339975" y="720725"/>
                </a:lnTo>
                <a:lnTo>
                  <a:pt x="2486025" y="720725"/>
                </a:lnTo>
                <a:lnTo>
                  <a:pt x="2486025" y="749300"/>
                </a:lnTo>
                <a:lnTo>
                  <a:pt x="2524125" y="749300"/>
                </a:lnTo>
                <a:lnTo>
                  <a:pt x="2524125" y="787400"/>
                </a:lnTo>
                <a:lnTo>
                  <a:pt x="2593975" y="787400"/>
                </a:lnTo>
                <a:lnTo>
                  <a:pt x="2613025" y="806450"/>
                </a:lnTo>
                <a:lnTo>
                  <a:pt x="2692400" y="806450"/>
                </a:lnTo>
                <a:lnTo>
                  <a:pt x="2692400" y="831850"/>
                </a:lnTo>
                <a:lnTo>
                  <a:pt x="2768600" y="831850"/>
                </a:lnTo>
                <a:lnTo>
                  <a:pt x="2768600" y="866775"/>
                </a:lnTo>
                <a:lnTo>
                  <a:pt x="2854325" y="866775"/>
                </a:lnTo>
                <a:lnTo>
                  <a:pt x="2854325" y="904875"/>
                </a:lnTo>
                <a:lnTo>
                  <a:pt x="2974975" y="904875"/>
                </a:lnTo>
                <a:lnTo>
                  <a:pt x="2974975" y="946150"/>
                </a:lnTo>
                <a:lnTo>
                  <a:pt x="3067050" y="946150"/>
                </a:lnTo>
                <a:lnTo>
                  <a:pt x="3067050" y="981075"/>
                </a:lnTo>
                <a:lnTo>
                  <a:pt x="3067050" y="1000125"/>
                </a:lnTo>
                <a:lnTo>
                  <a:pt x="4333875" y="1000125"/>
                </a:lnTo>
              </a:path>
            </a:pathLst>
          </a:custGeom>
          <a:noFill/>
          <a:ln w="28575">
            <a:solidFill>
              <a:schemeClr val="accent1"/>
            </a:solidFill>
            <a:miter lim="800000"/>
            <a:headEnd/>
            <a:tailEnd/>
          </a:ln>
        </p:spPr>
        <p:txBody>
          <a:bodyPr rtlCol="0" anchor="ctr"/>
          <a:lstStyle/>
          <a:p>
            <a:pPr algn="ctr"/>
            <a:endParaRPr lang="en-US" dirty="0">
              <a:latin typeface="Calibri" panose="020F0502020204030204" pitchFamily="34" charset="0"/>
              <a:cs typeface="Calibri" panose="020F0502020204030204" pitchFamily="34" charset="0"/>
            </a:endParaRPr>
          </a:p>
        </p:txBody>
      </p:sp>
      <p:grpSp>
        <p:nvGrpSpPr>
          <p:cNvPr id="347" name="Group 346">
            <a:extLst>
              <a:ext uri="{FF2B5EF4-FFF2-40B4-BE49-F238E27FC236}">
                <a16:creationId xmlns:a16="http://schemas.microsoft.com/office/drawing/2014/main" id="{3889D311-9662-FF21-C9F7-B125D33011C8}"/>
              </a:ext>
            </a:extLst>
          </p:cNvPr>
          <p:cNvGrpSpPr/>
          <p:nvPr/>
        </p:nvGrpSpPr>
        <p:grpSpPr>
          <a:xfrm>
            <a:off x="9387758" y="2936084"/>
            <a:ext cx="1784315" cy="313141"/>
            <a:chOff x="9387758" y="2936084"/>
            <a:chExt cx="1784315" cy="313141"/>
          </a:xfrm>
        </p:grpSpPr>
        <p:sp>
          <p:nvSpPr>
            <p:cNvPr id="326" name="Oval 325">
              <a:extLst>
                <a:ext uri="{FF2B5EF4-FFF2-40B4-BE49-F238E27FC236}">
                  <a16:creationId xmlns:a16="http://schemas.microsoft.com/office/drawing/2014/main" id="{1C1712C8-BB89-B9BE-80ED-292FBD9BEAFB}"/>
                </a:ext>
              </a:extLst>
            </p:cNvPr>
            <p:cNvSpPr/>
            <p:nvPr/>
          </p:nvSpPr>
          <p:spPr bwMode="auto">
            <a:xfrm>
              <a:off x="9387758" y="2936084"/>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327" name="Oval 326">
              <a:extLst>
                <a:ext uri="{FF2B5EF4-FFF2-40B4-BE49-F238E27FC236}">
                  <a16:creationId xmlns:a16="http://schemas.microsoft.com/office/drawing/2014/main" id="{B8738E7A-C382-2B98-25DD-C3A2057CA5C4}"/>
                </a:ext>
              </a:extLst>
            </p:cNvPr>
            <p:cNvSpPr/>
            <p:nvPr/>
          </p:nvSpPr>
          <p:spPr bwMode="auto">
            <a:xfrm>
              <a:off x="9482930" y="2971484"/>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328" name="Oval 327">
              <a:extLst>
                <a:ext uri="{FF2B5EF4-FFF2-40B4-BE49-F238E27FC236}">
                  <a16:creationId xmlns:a16="http://schemas.microsoft.com/office/drawing/2014/main" id="{5743FEC1-3DF0-F70B-432B-5900ED57CD53}"/>
                </a:ext>
              </a:extLst>
            </p:cNvPr>
            <p:cNvSpPr/>
            <p:nvPr/>
          </p:nvSpPr>
          <p:spPr bwMode="auto">
            <a:xfrm>
              <a:off x="9586929" y="2995980"/>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329" name="Oval 328">
              <a:extLst>
                <a:ext uri="{FF2B5EF4-FFF2-40B4-BE49-F238E27FC236}">
                  <a16:creationId xmlns:a16="http://schemas.microsoft.com/office/drawing/2014/main" id="{8A2E77BA-4361-DDB4-5C8A-054406AC7668}"/>
                </a:ext>
              </a:extLst>
            </p:cNvPr>
            <p:cNvSpPr/>
            <p:nvPr/>
          </p:nvSpPr>
          <p:spPr bwMode="auto">
            <a:xfrm>
              <a:off x="9682101" y="3027800"/>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330" name="Oval 329">
              <a:extLst>
                <a:ext uri="{FF2B5EF4-FFF2-40B4-BE49-F238E27FC236}">
                  <a16:creationId xmlns:a16="http://schemas.microsoft.com/office/drawing/2014/main" id="{368A218D-08D9-6F37-D24F-A9E775E9B71F}"/>
                </a:ext>
              </a:extLst>
            </p:cNvPr>
            <p:cNvSpPr/>
            <p:nvPr/>
          </p:nvSpPr>
          <p:spPr bwMode="auto">
            <a:xfrm>
              <a:off x="9732006" y="3075763"/>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331" name="Oval 330">
              <a:extLst>
                <a:ext uri="{FF2B5EF4-FFF2-40B4-BE49-F238E27FC236}">
                  <a16:creationId xmlns:a16="http://schemas.microsoft.com/office/drawing/2014/main" id="{D3525208-40C6-1532-4262-2958FCA22CAE}"/>
                </a:ext>
              </a:extLst>
            </p:cNvPr>
            <p:cNvSpPr/>
            <p:nvPr/>
          </p:nvSpPr>
          <p:spPr bwMode="auto">
            <a:xfrm>
              <a:off x="9800060" y="3123726"/>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332" name="Oval 331">
              <a:extLst>
                <a:ext uri="{FF2B5EF4-FFF2-40B4-BE49-F238E27FC236}">
                  <a16:creationId xmlns:a16="http://schemas.microsoft.com/office/drawing/2014/main" id="{CF577C72-21C4-F39C-709E-BBDD3E91C352}"/>
                </a:ext>
              </a:extLst>
            </p:cNvPr>
            <p:cNvSpPr/>
            <p:nvPr/>
          </p:nvSpPr>
          <p:spPr bwMode="auto">
            <a:xfrm>
              <a:off x="9840022" y="3123726"/>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333" name="Oval 332">
              <a:extLst>
                <a:ext uri="{FF2B5EF4-FFF2-40B4-BE49-F238E27FC236}">
                  <a16:creationId xmlns:a16="http://schemas.microsoft.com/office/drawing/2014/main" id="{B8C6428B-CF3D-818E-553A-38A96B5C9519}"/>
                </a:ext>
              </a:extLst>
            </p:cNvPr>
            <p:cNvSpPr/>
            <p:nvPr/>
          </p:nvSpPr>
          <p:spPr bwMode="auto">
            <a:xfrm>
              <a:off x="9915226" y="3123726"/>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334" name="Oval 333">
              <a:extLst>
                <a:ext uri="{FF2B5EF4-FFF2-40B4-BE49-F238E27FC236}">
                  <a16:creationId xmlns:a16="http://schemas.microsoft.com/office/drawing/2014/main" id="{EC3F61C8-9717-0DD5-FE08-5A59A5FC2A0C}"/>
                </a:ext>
              </a:extLst>
            </p:cNvPr>
            <p:cNvSpPr/>
            <p:nvPr/>
          </p:nvSpPr>
          <p:spPr bwMode="auto">
            <a:xfrm>
              <a:off x="9975668" y="3123726"/>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335" name="Oval 334">
              <a:extLst>
                <a:ext uri="{FF2B5EF4-FFF2-40B4-BE49-F238E27FC236}">
                  <a16:creationId xmlns:a16="http://schemas.microsoft.com/office/drawing/2014/main" id="{CD8ED82D-6221-B281-B068-3E3062157882}"/>
                </a:ext>
              </a:extLst>
            </p:cNvPr>
            <p:cNvSpPr/>
            <p:nvPr/>
          </p:nvSpPr>
          <p:spPr bwMode="auto">
            <a:xfrm>
              <a:off x="10029540" y="3123726"/>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336" name="Oval 335">
              <a:extLst>
                <a:ext uri="{FF2B5EF4-FFF2-40B4-BE49-F238E27FC236}">
                  <a16:creationId xmlns:a16="http://schemas.microsoft.com/office/drawing/2014/main" id="{B3FC3C08-9194-DC7A-DA7A-B7739FD9D363}"/>
                </a:ext>
              </a:extLst>
            </p:cNvPr>
            <p:cNvSpPr/>
            <p:nvPr/>
          </p:nvSpPr>
          <p:spPr bwMode="auto">
            <a:xfrm>
              <a:off x="10134351" y="3123726"/>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337" name="Oval 336">
              <a:extLst>
                <a:ext uri="{FF2B5EF4-FFF2-40B4-BE49-F238E27FC236}">
                  <a16:creationId xmlns:a16="http://schemas.microsoft.com/office/drawing/2014/main" id="{41716F1C-7BAB-AAE7-59C7-32641304DA1E}"/>
                </a:ext>
              </a:extLst>
            </p:cNvPr>
            <p:cNvSpPr/>
            <p:nvPr/>
          </p:nvSpPr>
          <p:spPr bwMode="auto">
            <a:xfrm>
              <a:off x="10197100" y="3123726"/>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338" name="Oval 337">
              <a:extLst>
                <a:ext uri="{FF2B5EF4-FFF2-40B4-BE49-F238E27FC236}">
                  <a16:creationId xmlns:a16="http://schemas.microsoft.com/office/drawing/2014/main" id="{AFE2AE3D-F2CE-CA34-1B84-AA4DA43164CE}"/>
                </a:ext>
              </a:extLst>
            </p:cNvPr>
            <p:cNvSpPr/>
            <p:nvPr/>
          </p:nvSpPr>
          <p:spPr bwMode="auto">
            <a:xfrm>
              <a:off x="10259849" y="3123726"/>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339" name="Oval 338">
              <a:extLst>
                <a:ext uri="{FF2B5EF4-FFF2-40B4-BE49-F238E27FC236}">
                  <a16:creationId xmlns:a16="http://schemas.microsoft.com/office/drawing/2014/main" id="{77A771B5-E3AB-6230-6E05-7F3FBA5C9F9D}"/>
                </a:ext>
              </a:extLst>
            </p:cNvPr>
            <p:cNvSpPr/>
            <p:nvPr/>
          </p:nvSpPr>
          <p:spPr bwMode="auto">
            <a:xfrm>
              <a:off x="10364660" y="3123726"/>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340" name="Oval 339">
              <a:extLst>
                <a:ext uri="{FF2B5EF4-FFF2-40B4-BE49-F238E27FC236}">
                  <a16:creationId xmlns:a16="http://schemas.microsoft.com/office/drawing/2014/main" id="{E828C4A4-2367-215D-5957-779B87DCC754}"/>
                </a:ext>
              </a:extLst>
            </p:cNvPr>
            <p:cNvSpPr/>
            <p:nvPr/>
          </p:nvSpPr>
          <p:spPr bwMode="auto">
            <a:xfrm>
              <a:off x="10388629" y="3123726"/>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341" name="Oval 340">
              <a:extLst>
                <a:ext uri="{FF2B5EF4-FFF2-40B4-BE49-F238E27FC236}">
                  <a16:creationId xmlns:a16="http://schemas.microsoft.com/office/drawing/2014/main" id="{52BDE7BF-20F3-DEFF-B103-4058D28F5902}"/>
                </a:ext>
              </a:extLst>
            </p:cNvPr>
            <p:cNvSpPr/>
            <p:nvPr/>
          </p:nvSpPr>
          <p:spPr bwMode="auto">
            <a:xfrm>
              <a:off x="10470956" y="3123726"/>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342" name="Oval 341">
              <a:extLst>
                <a:ext uri="{FF2B5EF4-FFF2-40B4-BE49-F238E27FC236}">
                  <a16:creationId xmlns:a16="http://schemas.microsoft.com/office/drawing/2014/main" id="{2691E6CA-82C0-BF66-CA00-B46DA1204FF7}"/>
                </a:ext>
              </a:extLst>
            </p:cNvPr>
            <p:cNvSpPr/>
            <p:nvPr/>
          </p:nvSpPr>
          <p:spPr bwMode="auto">
            <a:xfrm>
              <a:off x="10546160" y="3123726"/>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343" name="Oval 342">
              <a:extLst>
                <a:ext uri="{FF2B5EF4-FFF2-40B4-BE49-F238E27FC236}">
                  <a16:creationId xmlns:a16="http://schemas.microsoft.com/office/drawing/2014/main" id="{4B3CB66C-15FD-A918-3E89-8A317CFE1F21}"/>
                </a:ext>
              </a:extLst>
            </p:cNvPr>
            <p:cNvSpPr/>
            <p:nvPr/>
          </p:nvSpPr>
          <p:spPr bwMode="auto">
            <a:xfrm>
              <a:off x="10595325" y="3123726"/>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344" name="Oval 343">
              <a:extLst>
                <a:ext uri="{FF2B5EF4-FFF2-40B4-BE49-F238E27FC236}">
                  <a16:creationId xmlns:a16="http://schemas.microsoft.com/office/drawing/2014/main" id="{BAAB4992-4361-771E-7583-23376814A298}"/>
                </a:ext>
              </a:extLst>
            </p:cNvPr>
            <p:cNvSpPr/>
            <p:nvPr/>
          </p:nvSpPr>
          <p:spPr bwMode="auto">
            <a:xfrm>
              <a:off x="10698150" y="3123726"/>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345" name="Oval 344">
              <a:extLst>
                <a:ext uri="{FF2B5EF4-FFF2-40B4-BE49-F238E27FC236}">
                  <a16:creationId xmlns:a16="http://schemas.microsoft.com/office/drawing/2014/main" id="{1047EC17-4202-A4A2-3BD1-2FBCEBF34FF1}"/>
                </a:ext>
              </a:extLst>
            </p:cNvPr>
            <p:cNvSpPr/>
            <p:nvPr/>
          </p:nvSpPr>
          <p:spPr bwMode="auto">
            <a:xfrm>
              <a:off x="10838987" y="3123726"/>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346" name="Oval 345">
              <a:extLst>
                <a:ext uri="{FF2B5EF4-FFF2-40B4-BE49-F238E27FC236}">
                  <a16:creationId xmlns:a16="http://schemas.microsoft.com/office/drawing/2014/main" id="{F1AC1D69-70EB-1B0D-2971-72910E6FD228}"/>
                </a:ext>
              </a:extLst>
            </p:cNvPr>
            <p:cNvSpPr/>
            <p:nvPr/>
          </p:nvSpPr>
          <p:spPr bwMode="auto">
            <a:xfrm>
              <a:off x="11046574" y="3123726"/>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grpSp>
      <p:grpSp>
        <p:nvGrpSpPr>
          <p:cNvPr id="348" name="Group 347">
            <a:extLst>
              <a:ext uri="{FF2B5EF4-FFF2-40B4-BE49-F238E27FC236}">
                <a16:creationId xmlns:a16="http://schemas.microsoft.com/office/drawing/2014/main" id="{2DA5CDA8-9CF2-B8D6-8F51-4793596B7CDA}"/>
              </a:ext>
            </a:extLst>
          </p:cNvPr>
          <p:cNvGrpSpPr/>
          <p:nvPr/>
        </p:nvGrpSpPr>
        <p:grpSpPr>
          <a:xfrm>
            <a:off x="965208" y="4894320"/>
            <a:ext cx="4997454" cy="369332"/>
            <a:chOff x="6625901" y="4894320"/>
            <a:chExt cx="4997454" cy="369332"/>
          </a:xfrm>
        </p:grpSpPr>
        <p:sp>
          <p:nvSpPr>
            <p:cNvPr id="349" name="TextBox 348">
              <a:extLst>
                <a:ext uri="{FF2B5EF4-FFF2-40B4-BE49-F238E27FC236}">
                  <a16:creationId xmlns:a16="http://schemas.microsoft.com/office/drawing/2014/main" id="{5B4C7F78-75E7-9A70-B744-5DF52AECCCCF}"/>
                </a:ext>
              </a:extLst>
            </p:cNvPr>
            <p:cNvSpPr txBox="1"/>
            <p:nvPr/>
          </p:nvSpPr>
          <p:spPr bwMode="auto">
            <a:xfrm>
              <a:off x="6625901" y="4894320"/>
              <a:ext cx="3279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0</a:t>
              </a:r>
            </a:p>
          </p:txBody>
        </p:sp>
        <p:sp>
          <p:nvSpPr>
            <p:cNvPr id="353" name="TextBox 352">
              <a:extLst>
                <a:ext uri="{FF2B5EF4-FFF2-40B4-BE49-F238E27FC236}">
                  <a16:creationId xmlns:a16="http://schemas.microsoft.com/office/drawing/2014/main" id="{C27572BE-0C28-A1A0-3472-E232694970AC}"/>
                </a:ext>
              </a:extLst>
            </p:cNvPr>
            <p:cNvSpPr txBox="1"/>
            <p:nvPr/>
          </p:nvSpPr>
          <p:spPr bwMode="auto">
            <a:xfrm>
              <a:off x="7208563" y="4894320"/>
              <a:ext cx="3279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6</a:t>
              </a:r>
            </a:p>
          </p:txBody>
        </p:sp>
        <p:sp>
          <p:nvSpPr>
            <p:cNvPr id="355" name="TextBox 354">
              <a:extLst>
                <a:ext uri="{FF2B5EF4-FFF2-40B4-BE49-F238E27FC236}">
                  <a16:creationId xmlns:a16="http://schemas.microsoft.com/office/drawing/2014/main" id="{69212839-233F-6F52-B648-5EBC4096A0FB}"/>
                </a:ext>
              </a:extLst>
            </p:cNvPr>
            <p:cNvSpPr txBox="1"/>
            <p:nvPr/>
          </p:nvSpPr>
          <p:spPr bwMode="auto">
            <a:xfrm>
              <a:off x="7719733" y="4894320"/>
              <a:ext cx="450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12</a:t>
              </a:r>
            </a:p>
          </p:txBody>
        </p:sp>
        <p:sp>
          <p:nvSpPr>
            <p:cNvPr id="356" name="TextBox 355">
              <a:extLst>
                <a:ext uri="{FF2B5EF4-FFF2-40B4-BE49-F238E27FC236}">
                  <a16:creationId xmlns:a16="http://schemas.microsoft.com/office/drawing/2014/main" id="{3A7E1AA3-0A37-FFF7-6591-08E1A3A73D76}"/>
                </a:ext>
              </a:extLst>
            </p:cNvPr>
            <p:cNvSpPr txBox="1"/>
            <p:nvPr/>
          </p:nvSpPr>
          <p:spPr bwMode="auto">
            <a:xfrm>
              <a:off x="8302396" y="4894320"/>
              <a:ext cx="450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18</a:t>
              </a:r>
            </a:p>
          </p:txBody>
        </p:sp>
        <p:sp>
          <p:nvSpPr>
            <p:cNvPr id="357" name="TextBox 356">
              <a:extLst>
                <a:ext uri="{FF2B5EF4-FFF2-40B4-BE49-F238E27FC236}">
                  <a16:creationId xmlns:a16="http://schemas.microsoft.com/office/drawing/2014/main" id="{1AF83EBD-3EDB-187E-4270-A911DCF37CC1}"/>
                </a:ext>
              </a:extLst>
            </p:cNvPr>
            <p:cNvSpPr txBox="1"/>
            <p:nvPr/>
          </p:nvSpPr>
          <p:spPr bwMode="auto">
            <a:xfrm>
              <a:off x="8868872" y="4894320"/>
              <a:ext cx="450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24</a:t>
              </a:r>
            </a:p>
          </p:txBody>
        </p:sp>
        <p:sp>
          <p:nvSpPr>
            <p:cNvPr id="358" name="TextBox 357">
              <a:extLst>
                <a:ext uri="{FF2B5EF4-FFF2-40B4-BE49-F238E27FC236}">
                  <a16:creationId xmlns:a16="http://schemas.microsoft.com/office/drawing/2014/main" id="{DCA762D0-FD5C-783A-30A1-3C4B239DD784}"/>
                </a:ext>
              </a:extLst>
            </p:cNvPr>
            <p:cNvSpPr txBox="1"/>
            <p:nvPr/>
          </p:nvSpPr>
          <p:spPr bwMode="auto">
            <a:xfrm>
              <a:off x="9440747" y="4894320"/>
              <a:ext cx="450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30</a:t>
              </a:r>
            </a:p>
          </p:txBody>
        </p:sp>
        <p:sp>
          <p:nvSpPr>
            <p:cNvPr id="359" name="TextBox 358">
              <a:extLst>
                <a:ext uri="{FF2B5EF4-FFF2-40B4-BE49-F238E27FC236}">
                  <a16:creationId xmlns:a16="http://schemas.microsoft.com/office/drawing/2014/main" id="{8C136263-6B54-9437-B264-754A10950BB4}"/>
                </a:ext>
              </a:extLst>
            </p:cNvPr>
            <p:cNvSpPr txBox="1"/>
            <p:nvPr/>
          </p:nvSpPr>
          <p:spPr bwMode="auto">
            <a:xfrm>
              <a:off x="10028805" y="4894320"/>
              <a:ext cx="450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36</a:t>
              </a:r>
            </a:p>
          </p:txBody>
        </p:sp>
        <p:sp>
          <p:nvSpPr>
            <p:cNvPr id="360" name="TextBox 359">
              <a:extLst>
                <a:ext uri="{FF2B5EF4-FFF2-40B4-BE49-F238E27FC236}">
                  <a16:creationId xmlns:a16="http://schemas.microsoft.com/office/drawing/2014/main" id="{DF0A4E08-3A7E-2E9B-7CF4-E5A99ABE39D7}"/>
                </a:ext>
              </a:extLst>
            </p:cNvPr>
            <p:cNvSpPr txBox="1"/>
            <p:nvPr/>
          </p:nvSpPr>
          <p:spPr bwMode="auto">
            <a:xfrm>
              <a:off x="10579096" y="4894320"/>
              <a:ext cx="450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42</a:t>
              </a:r>
            </a:p>
          </p:txBody>
        </p:sp>
        <p:sp>
          <p:nvSpPr>
            <p:cNvPr id="361" name="TextBox 360">
              <a:extLst>
                <a:ext uri="{FF2B5EF4-FFF2-40B4-BE49-F238E27FC236}">
                  <a16:creationId xmlns:a16="http://schemas.microsoft.com/office/drawing/2014/main" id="{676BE4A0-5192-ADDC-1914-33EBB1481903}"/>
                </a:ext>
              </a:extLst>
            </p:cNvPr>
            <p:cNvSpPr txBox="1"/>
            <p:nvPr/>
          </p:nvSpPr>
          <p:spPr bwMode="auto">
            <a:xfrm>
              <a:off x="11172549" y="4894320"/>
              <a:ext cx="450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48</a:t>
              </a:r>
            </a:p>
          </p:txBody>
        </p:sp>
        <p:sp>
          <p:nvSpPr>
            <p:cNvPr id="362" name="TextBox 361">
              <a:extLst>
                <a:ext uri="{FF2B5EF4-FFF2-40B4-BE49-F238E27FC236}">
                  <a16:creationId xmlns:a16="http://schemas.microsoft.com/office/drawing/2014/main" id="{472CFCA0-B635-D6D8-F8CF-EFC158A9F852}"/>
                </a:ext>
              </a:extLst>
            </p:cNvPr>
            <p:cNvSpPr txBox="1"/>
            <p:nvPr/>
          </p:nvSpPr>
          <p:spPr bwMode="auto">
            <a:xfrm>
              <a:off x="6917232" y="4894320"/>
              <a:ext cx="3279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3</a:t>
              </a:r>
            </a:p>
          </p:txBody>
        </p:sp>
        <p:sp>
          <p:nvSpPr>
            <p:cNvPr id="363" name="TextBox 362">
              <a:extLst>
                <a:ext uri="{FF2B5EF4-FFF2-40B4-BE49-F238E27FC236}">
                  <a16:creationId xmlns:a16="http://schemas.microsoft.com/office/drawing/2014/main" id="{D03E39F2-A63B-6928-0F84-8008AFA4E16C}"/>
                </a:ext>
              </a:extLst>
            </p:cNvPr>
            <p:cNvSpPr txBox="1"/>
            <p:nvPr/>
          </p:nvSpPr>
          <p:spPr bwMode="auto">
            <a:xfrm>
              <a:off x="7494636" y="4894320"/>
              <a:ext cx="3279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9</a:t>
              </a:r>
            </a:p>
          </p:txBody>
        </p:sp>
        <p:sp>
          <p:nvSpPr>
            <p:cNvPr id="364" name="TextBox 363">
              <a:extLst>
                <a:ext uri="{FF2B5EF4-FFF2-40B4-BE49-F238E27FC236}">
                  <a16:creationId xmlns:a16="http://schemas.microsoft.com/office/drawing/2014/main" id="{74F15BEE-ABFD-2FEB-FA35-C5466F7FA1BC}"/>
                </a:ext>
              </a:extLst>
            </p:cNvPr>
            <p:cNvSpPr txBox="1"/>
            <p:nvPr/>
          </p:nvSpPr>
          <p:spPr bwMode="auto">
            <a:xfrm>
              <a:off x="8010750" y="4894320"/>
              <a:ext cx="450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15</a:t>
              </a:r>
            </a:p>
          </p:txBody>
        </p:sp>
        <p:sp>
          <p:nvSpPr>
            <p:cNvPr id="365" name="TextBox 364">
              <a:extLst>
                <a:ext uri="{FF2B5EF4-FFF2-40B4-BE49-F238E27FC236}">
                  <a16:creationId xmlns:a16="http://schemas.microsoft.com/office/drawing/2014/main" id="{AB59C226-1B54-ED63-83D5-3203B94B50FF}"/>
                </a:ext>
              </a:extLst>
            </p:cNvPr>
            <p:cNvSpPr txBox="1"/>
            <p:nvPr/>
          </p:nvSpPr>
          <p:spPr bwMode="auto">
            <a:xfrm>
              <a:off x="8588344" y="4894320"/>
              <a:ext cx="450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21</a:t>
              </a:r>
            </a:p>
          </p:txBody>
        </p:sp>
        <p:sp>
          <p:nvSpPr>
            <p:cNvPr id="366" name="TextBox 365">
              <a:extLst>
                <a:ext uri="{FF2B5EF4-FFF2-40B4-BE49-F238E27FC236}">
                  <a16:creationId xmlns:a16="http://schemas.microsoft.com/office/drawing/2014/main" id="{210E8A47-B915-B6B0-101C-B5C23879F5DC}"/>
                </a:ext>
              </a:extLst>
            </p:cNvPr>
            <p:cNvSpPr txBox="1"/>
            <p:nvPr/>
          </p:nvSpPr>
          <p:spPr bwMode="auto">
            <a:xfrm>
              <a:off x="9157623" y="4894320"/>
              <a:ext cx="450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27</a:t>
              </a:r>
            </a:p>
          </p:txBody>
        </p:sp>
        <p:sp>
          <p:nvSpPr>
            <p:cNvPr id="367" name="TextBox 366">
              <a:extLst>
                <a:ext uri="{FF2B5EF4-FFF2-40B4-BE49-F238E27FC236}">
                  <a16:creationId xmlns:a16="http://schemas.microsoft.com/office/drawing/2014/main" id="{7E1A86A8-3870-15BF-9114-5B710B5F66F6}"/>
                </a:ext>
              </a:extLst>
            </p:cNvPr>
            <p:cNvSpPr txBox="1"/>
            <p:nvPr/>
          </p:nvSpPr>
          <p:spPr bwMode="auto">
            <a:xfrm>
              <a:off x="9725674" y="4894320"/>
              <a:ext cx="450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33</a:t>
              </a:r>
            </a:p>
          </p:txBody>
        </p:sp>
        <p:sp>
          <p:nvSpPr>
            <p:cNvPr id="368" name="TextBox 367">
              <a:extLst>
                <a:ext uri="{FF2B5EF4-FFF2-40B4-BE49-F238E27FC236}">
                  <a16:creationId xmlns:a16="http://schemas.microsoft.com/office/drawing/2014/main" id="{EDA61B64-64BF-01AA-28DE-E1182BA34BEF}"/>
                </a:ext>
              </a:extLst>
            </p:cNvPr>
            <p:cNvSpPr txBox="1"/>
            <p:nvPr/>
          </p:nvSpPr>
          <p:spPr bwMode="auto">
            <a:xfrm>
              <a:off x="10310094" y="4894320"/>
              <a:ext cx="450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39</a:t>
              </a:r>
            </a:p>
          </p:txBody>
        </p:sp>
        <p:sp>
          <p:nvSpPr>
            <p:cNvPr id="369" name="TextBox 368">
              <a:extLst>
                <a:ext uri="{FF2B5EF4-FFF2-40B4-BE49-F238E27FC236}">
                  <a16:creationId xmlns:a16="http://schemas.microsoft.com/office/drawing/2014/main" id="{6D86D747-FEB6-CA11-04C6-62303A93D0A7}"/>
                </a:ext>
              </a:extLst>
            </p:cNvPr>
            <p:cNvSpPr txBox="1"/>
            <p:nvPr/>
          </p:nvSpPr>
          <p:spPr bwMode="auto">
            <a:xfrm>
              <a:off x="10884663" y="4894320"/>
              <a:ext cx="450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45</a:t>
              </a:r>
            </a:p>
          </p:txBody>
        </p:sp>
      </p:grpSp>
      <p:sp>
        <p:nvSpPr>
          <p:cNvPr id="377" name="Rectangle 376">
            <a:extLst>
              <a:ext uri="{FF2B5EF4-FFF2-40B4-BE49-F238E27FC236}">
                <a16:creationId xmlns:a16="http://schemas.microsoft.com/office/drawing/2014/main" id="{482FDC0B-B2D9-79BF-5C21-192529FDE48F}"/>
              </a:ext>
            </a:extLst>
          </p:cNvPr>
          <p:cNvSpPr/>
          <p:nvPr/>
        </p:nvSpPr>
        <p:spPr bwMode="auto">
          <a:xfrm>
            <a:off x="119357" y="5647222"/>
            <a:ext cx="950471" cy="286868"/>
          </a:xfrm>
          <a:prstGeom prst="rect">
            <a:avLst/>
          </a:prstGeom>
          <a:solidFill>
            <a:schemeClr val="tx1"/>
          </a:solidFill>
          <a:ln w="0">
            <a:solidFill>
              <a:schemeClr val="tx1"/>
            </a:solidFill>
            <a:miter lim="800000"/>
            <a:headEnd/>
            <a:tailEnd/>
          </a:ln>
        </p:spPr>
        <p:txBody>
          <a:bodyPr rtlCol="0" anchor="b"/>
          <a:lstStyle/>
          <a:p>
            <a:pPr algn="r" eaLnBrk="1" hangingPunct="1">
              <a:spcBef>
                <a:spcPct val="35000"/>
              </a:spcBef>
              <a:spcAft>
                <a:spcPct val="25000"/>
              </a:spcAft>
              <a:buClr>
                <a:schemeClr val="folHlink"/>
              </a:buClr>
              <a:buNone/>
            </a:pPr>
            <a:r>
              <a:rPr lang="en-US" sz="1600" b="1" dirty="0">
                <a:solidFill>
                  <a:schemeClr val="bg1"/>
                </a:solidFill>
                <a:latin typeface="Calibri" panose="020F0502020204030204" pitchFamily="34" charset="0"/>
                <a:cs typeface="Calibri" panose="020F0502020204030204" pitchFamily="34" charset="0"/>
              </a:rPr>
              <a:t>Patients at Risk</a:t>
            </a:r>
          </a:p>
        </p:txBody>
      </p:sp>
      <p:sp>
        <p:nvSpPr>
          <p:cNvPr id="378" name="TextBox 377">
            <a:extLst>
              <a:ext uri="{FF2B5EF4-FFF2-40B4-BE49-F238E27FC236}">
                <a16:creationId xmlns:a16="http://schemas.microsoft.com/office/drawing/2014/main" id="{BA51CB2C-D04C-49BE-DD28-0C03ED10E7A5}"/>
              </a:ext>
            </a:extLst>
          </p:cNvPr>
          <p:cNvSpPr txBox="1"/>
          <p:nvPr/>
        </p:nvSpPr>
        <p:spPr bwMode="auto">
          <a:xfrm>
            <a:off x="2332926" y="5220414"/>
            <a:ext cx="2746279"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cs typeface="Calibri" panose="020F0502020204030204" pitchFamily="34" charset="0"/>
              </a:rPr>
              <a:t>Mo</a:t>
            </a:r>
          </a:p>
        </p:txBody>
      </p:sp>
      <p:grpSp>
        <p:nvGrpSpPr>
          <p:cNvPr id="379" name="Group 378">
            <a:extLst>
              <a:ext uri="{FF2B5EF4-FFF2-40B4-BE49-F238E27FC236}">
                <a16:creationId xmlns:a16="http://schemas.microsoft.com/office/drawing/2014/main" id="{E9076F63-2256-9451-E58E-659A576ED65F}"/>
              </a:ext>
            </a:extLst>
          </p:cNvPr>
          <p:cNvGrpSpPr/>
          <p:nvPr/>
        </p:nvGrpSpPr>
        <p:grpSpPr>
          <a:xfrm>
            <a:off x="1040891" y="2159903"/>
            <a:ext cx="86320" cy="2703664"/>
            <a:chOff x="5667023" y="2286026"/>
            <a:chExt cx="372533" cy="3395172"/>
          </a:xfrm>
        </p:grpSpPr>
        <p:cxnSp>
          <p:nvCxnSpPr>
            <p:cNvPr id="380" name="Straight Connector 379">
              <a:extLst>
                <a:ext uri="{FF2B5EF4-FFF2-40B4-BE49-F238E27FC236}">
                  <a16:creationId xmlns:a16="http://schemas.microsoft.com/office/drawing/2014/main" id="{CEC604FE-FF14-3133-9F35-0F08B9A92865}"/>
                </a:ext>
              </a:extLst>
            </p:cNvPr>
            <p:cNvCxnSpPr/>
            <p:nvPr/>
          </p:nvCxnSpPr>
          <p:spPr bwMode="auto">
            <a:xfrm>
              <a:off x="5667023" y="2286026"/>
              <a:ext cx="372533" cy="0"/>
            </a:xfrm>
            <a:prstGeom prst="line">
              <a:avLst/>
            </a:prstGeom>
            <a:noFill/>
            <a:ln w="28575" cap="flat" cmpd="sng" algn="ctr">
              <a:solidFill>
                <a:schemeClr val="bg1"/>
              </a:solidFill>
              <a:prstDash val="solid"/>
              <a:round/>
              <a:headEnd type="none" w="med" len="med"/>
              <a:tailEnd type="none" w="med" len="med"/>
            </a:ln>
            <a:effectLst/>
          </p:spPr>
        </p:cxnSp>
        <p:cxnSp>
          <p:nvCxnSpPr>
            <p:cNvPr id="381" name="Straight Connector 380">
              <a:extLst>
                <a:ext uri="{FF2B5EF4-FFF2-40B4-BE49-F238E27FC236}">
                  <a16:creationId xmlns:a16="http://schemas.microsoft.com/office/drawing/2014/main" id="{C9F93E3F-C5BB-C2A3-CC1F-73D720302BCE}"/>
                </a:ext>
              </a:extLst>
            </p:cNvPr>
            <p:cNvCxnSpPr/>
            <p:nvPr/>
          </p:nvCxnSpPr>
          <p:spPr bwMode="auto">
            <a:xfrm>
              <a:off x="5667023" y="2961948"/>
              <a:ext cx="372533" cy="0"/>
            </a:xfrm>
            <a:prstGeom prst="line">
              <a:avLst/>
            </a:prstGeom>
            <a:noFill/>
            <a:ln w="28575" cap="flat" cmpd="sng" algn="ctr">
              <a:solidFill>
                <a:schemeClr val="bg1"/>
              </a:solidFill>
              <a:prstDash val="solid"/>
              <a:round/>
              <a:headEnd type="none" w="med" len="med"/>
              <a:tailEnd type="none" w="med" len="med"/>
            </a:ln>
            <a:effectLst/>
          </p:spPr>
        </p:cxnSp>
        <p:cxnSp>
          <p:nvCxnSpPr>
            <p:cNvPr id="382" name="Straight Connector 381">
              <a:extLst>
                <a:ext uri="{FF2B5EF4-FFF2-40B4-BE49-F238E27FC236}">
                  <a16:creationId xmlns:a16="http://schemas.microsoft.com/office/drawing/2014/main" id="{8161B82A-4CCA-4478-8F4D-73253A4365CC}"/>
                </a:ext>
              </a:extLst>
            </p:cNvPr>
            <p:cNvCxnSpPr/>
            <p:nvPr/>
          </p:nvCxnSpPr>
          <p:spPr bwMode="auto">
            <a:xfrm>
              <a:off x="5667023" y="3637870"/>
              <a:ext cx="372533" cy="0"/>
            </a:xfrm>
            <a:prstGeom prst="line">
              <a:avLst/>
            </a:prstGeom>
            <a:noFill/>
            <a:ln w="28575" cap="flat" cmpd="sng" algn="ctr">
              <a:solidFill>
                <a:schemeClr val="bg1"/>
              </a:solidFill>
              <a:prstDash val="solid"/>
              <a:round/>
              <a:headEnd type="none" w="med" len="med"/>
              <a:tailEnd type="none" w="med" len="med"/>
            </a:ln>
            <a:effectLst/>
          </p:spPr>
        </p:cxnSp>
        <p:cxnSp>
          <p:nvCxnSpPr>
            <p:cNvPr id="383" name="Straight Connector 382">
              <a:extLst>
                <a:ext uri="{FF2B5EF4-FFF2-40B4-BE49-F238E27FC236}">
                  <a16:creationId xmlns:a16="http://schemas.microsoft.com/office/drawing/2014/main" id="{F089A4DF-E6CC-C968-F0E6-B9F0A47AF3D2}"/>
                </a:ext>
              </a:extLst>
            </p:cNvPr>
            <p:cNvCxnSpPr/>
            <p:nvPr/>
          </p:nvCxnSpPr>
          <p:spPr bwMode="auto">
            <a:xfrm>
              <a:off x="5667023" y="4313792"/>
              <a:ext cx="372533" cy="0"/>
            </a:xfrm>
            <a:prstGeom prst="line">
              <a:avLst/>
            </a:prstGeom>
            <a:noFill/>
            <a:ln w="28575" cap="flat" cmpd="sng" algn="ctr">
              <a:solidFill>
                <a:schemeClr val="bg1"/>
              </a:solidFill>
              <a:prstDash val="solid"/>
              <a:round/>
              <a:headEnd type="none" w="med" len="med"/>
              <a:tailEnd type="none" w="med" len="med"/>
            </a:ln>
            <a:effectLst/>
          </p:spPr>
        </p:cxnSp>
        <p:cxnSp>
          <p:nvCxnSpPr>
            <p:cNvPr id="640" name="Straight Connector 639">
              <a:extLst>
                <a:ext uri="{FF2B5EF4-FFF2-40B4-BE49-F238E27FC236}">
                  <a16:creationId xmlns:a16="http://schemas.microsoft.com/office/drawing/2014/main" id="{AA67C91E-4552-B2FD-150C-935CF5E875C9}"/>
                </a:ext>
              </a:extLst>
            </p:cNvPr>
            <p:cNvCxnSpPr/>
            <p:nvPr/>
          </p:nvCxnSpPr>
          <p:spPr bwMode="auto">
            <a:xfrm>
              <a:off x="5667023" y="4989714"/>
              <a:ext cx="372533" cy="0"/>
            </a:xfrm>
            <a:prstGeom prst="line">
              <a:avLst/>
            </a:prstGeom>
            <a:noFill/>
            <a:ln w="28575" cap="flat" cmpd="sng" algn="ctr">
              <a:solidFill>
                <a:schemeClr val="bg1"/>
              </a:solidFill>
              <a:prstDash val="solid"/>
              <a:round/>
              <a:headEnd type="none" w="med" len="med"/>
              <a:tailEnd type="none" w="med" len="med"/>
            </a:ln>
            <a:effectLst/>
          </p:spPr>
        </p:cxnSp>
        <p:cxnSp>
          <p:nvCxnSpPr>
            <p:cNvPr id="641" name="Straight Connector 640">
              <a:extLst>
                <a:ext uri="{FF2B5EF4-FFF2-40B4-BE49-F238E27FC236}">
                  <a16:creationId xmlns:a16="http://schemas.microsoft.com/office/drawing/2014/main" id="{14884723-9726-39F8-04D5-DA475DCABC33}"/>
                </a:ext>
              </a:extLst>
            </p:cNvPr>
            <p:cNvCxnSpPr/>
            <p:nvPr/>
          </p:nvCxnSpPr>
          <p:spPr bwMode="auto">
            <a:xfrm>
              <a:off x="5667023" y="5681198"/>
              <a:ext cx="372533" cy="0"/>
            </a:xfrm>
            <a:prstGeom prst="line">
              <a:avLst/>
            </a:prstGeom>
            <a:noFill/>
            <a:ln w="28575" cap="flat" cmpd="sng" algn="ctr">
              <a:solidFill>
                <a:schemeClr val="bg1"/>
              </a:solidFill>
              <a:prstDash val="solid"/>
              <a:round/>
              <a:headEnd type="none" w="med" len="med"/>
              <a:tailEnd type="none" w="med" len="med"/>
            </a:ln>
            <a:effectLst/>
          </p:spPr>
        </p:cxnSp>
      </p:grpSp>
      <p:sp>
        <p:nvSpPr>
          <p:cNvPr id="642" name="Freeform 2">
            <a:extLst>
              <a:ext uri="{FF2B5EF4-FFF2-40B4-BE49-F238E27FC236}">
                <a16:creationId xmlns:a16="http://schemas.microsoft.com/office/drawing/2014/main" id="{DD2E2468-D753-2D0E-7D65-9D875A60C804}"/>
              </a:ext>
            </a:extLst>
          </p:cNvPr>
          <p:cNvSpPr/>
          <p:nvPr/>
        </p:nvSpPr>
        <p:spPr bwMode="auto">
          <a:xfrm>
            <a:off x="1127211" y="2018767"/>
            <a:ext cx="5022764" cy="2844800"/>
          </a:xfrm>
          <a:custGeom>
            <a:avLst/>
            <a:gdLst>
              <a:gd name="connsiteX0" fmla="*/ 0 w 5503333"/>
              <a:gd name="connsiteY0" fmla="*/ 0 h 2985911"/>
              <a:gd name="connsiteX1" fmla="*/ 0 w 5503333"/>
              <a:gd name="connsiteY1" fmla="*/ 2985911 h 2985911"/>
              <a:gd name="connsiteX2" fmla="*/ 5503333 w 5503333"/>
              <a:gd name="connsiteY2" fmla="*/ 2985911 h 2985911"/>
            </a:gdLst>
            <a:ahLst/>
            <a:cxnLst>
              <a:cxn ang="0">
                <a:pos x="connsiteX0" y="connsiteY0"/>
              </a:cxn>
              <a:cxn ang="0">
                <a:pos x="connsiteX1" y="connsiteY1"/>
              </a:cxn>
              <a:cxn ang="0">
                <a:pos x="connsiteX2" y="connsiteY2"/>
              </a:cxn>
            </a:cxnLst>
            <a:rect l="l" t="t" r="r" b="b"/>
            <a:pathLst>
              <a:path w="5503333" h="2985911">
                <a:moveTo>
                  <a:pt x="0" y="0"/>
                </a:moveTo>
                <a:lnTo>
                  <a:pt x="0" y="2985911"/>
                </a:lnTo>
                <a:lnTo>
                  <a:pt x="5503333" y="2985911"/>
                </a:lnTo>
              </a:path>
            </a:pathLst>
          </a:custGeom>
          <a:noFill/>
          <a:ln w="28575">
            <a:solidFill>
              <a:schemeClr val="bg1"/>
            </a:solidFill>
            <a:miter lim="800000"/>
            <a:headEnd/>
            <a:tailEnd/>
          </a:ln>
        </p:spPr>
        <p:txBody>
          <a:bodyPr rtlCol="0" anchor="ctr"/>
          <a:lstStyle/>
          <a:p>
            <a:pPr algn="ctr"/>
            <a:endParaRPr lang="en-US" dirty="0">
              <a:latin typeface="Calibri" panose="020F0502020204030204" pitchFamily="34" charset="0"/>
              <a:cs typeface="Calibri" panose="020F0502020204030204" pitchFamily="34" charset="0"/>
            </a:endParaRPr>
          </a:p>
        </p:txBody>
      </p:sp>
      <p:grpSp>
        <p:nvGrpSpPr>
          <p:cNvPr id="643" name="Group 642">
            <a:extLst>
              <a:ext uri="{FF2B5EF4-FFF2-40B4-BE49-F238E27FC236}">
                <a16:creationId xmlns:a16="http://schemas.microsoft.com/office/drawing/2014/main" id="{2BB8905A-C67F-C2BC-E107-32B616DF49E1}"/>
              </a:ext>
            </a:extLst>
          </p:cNvPr>
          <p:cNvGrpSpPr/>
          <p:nvPr/>
        </p:nvGrpSpPr>
        <p:grpSpPr>
          <a:xfrm>
            <a:off x="1127212" y="4863566"/>
            <a:ext cx="4619262" cy="91585"/>
            <a:chOff x="6787905" y="4719638"/>
            <a:chExt cx="4619262" cy="235514"/>
          </a:xfrm>
        </p:grpSpPr>
        <p:grpSp>
          <p:nvGrpSpPr>
            <p:cNvPr id="644" name="Group 643">
              <a:extLst>
                <a:ext uri="{FF2B5EF4-FFF2-40B4-BE49-F238E27FC236}">
                  <a16:creationId xmlns:a16="http://schemas.microsoft.com/office/drawing/2014/main" id="{F98221AF-C97B-9178-BE9D-69CA3B8C8BF7}"/>
                </a:ext>
              </a:extLst>
            </p:cNvPr>
            <p:cNvGrpSpPr/>
            <p:nvPr/>
          </p:nvGrpSpPr>
          <p:grpSpPr>
            <a:xfrm>
              <a:off x="6787905" y="4719638"/>
              <a:ext cx="2313233" cy="235514"/>
              <a:chOff x="6287912" y="5134613"/>
              <a:chExt cx="4809066" cy="412045"/>
            </a:xfrm>
          </p:grpSpPr>
          <p:cxnSp>
            <p:nvCxnSpPr>
              <p:cNvPr id="654" name="Straight Connector 653">
                <a:extLst>
                  <a:ext uri="{FF2B5EF4-FFF2-40B4-BE49-F238E27FC236}">
                    <a16:creationId xmlns:a16="http://schemas.microsoft.com/office/drawing/2014/main" id="{87D6460F-D66A-CF31-BEC8-652640752B8E}"/>
                  </a:ext>
                </a:extLst>
              </p:cNvPr>
              <p:cNvCxnSpPr/>
              <p:nvPr/>
            </p:nvCxnSpPr>
            <p:spPr bwMode="auto">
              <a:xfrm>
                <a:off x="6287912"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655" name="Straight Connector 654">
                <a:extLst>
                  <a:ext uri="{FF2B5EF4-FFF2-40B4-BE49-F238E27FC236}">
                    <a16:creationId xmlns:a16="http://schemas.microsoft.com/office/drawing/2014/main" id="{18ABA4BF-13CD-092F-AE75-48E807417A99}"/>
                  </a:ext>
                </a:extLst>
              </p:cNvPr>
              <p:cNvCxnSpPr/>
              <p:nvPr/>
            </p:nvCxnSpPr>
            <p:spPr bwMode="auto">
              <a:xfrm>
                <a:off x="6889045"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656" name="Straight Connector 655">
                <a:extLst>
                  <a:ext uri="{FF2B5EF4-FFF2-40B4-BE49-F238E27FC236}">
                    <a16:creationId xmlns:a16="http://schemas.microsoft.com/office/drawing/2014/main" id="{D10764F4-B36E-62D6-86DE-B74FD34A611E}"/>
                  </a:ext>
                </a:extLst>
              </p:cNvPr>
              <p:cNvCxnSpPr/>
              <p:nvPr/>
            </p:nvCxnSpPr>
            <p:spPr bwMode="auto">
              <a:xfrm>
                <a:off x="7490178"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657" name="Straight Connector 656">
                <a:extLst>
                  <a:ext uri="{FF2B5EF4-FFF2-40B4-BE49-F238E27FC236}">
                    <a16:creationId xmlns:a16="http://schemas.microsoft.com/office/drawing/2014/main" id="{B055A16D-8958-8DA2-4AAE-7805523F9D25}"/>
                  </a:ext>
                </a:extLst>
              </p:cNvPr>
              <p:cNvCxnSpPr/>
              <p:nvPr/>
            </p:nvCxnSpPr>
            <p:spPr bwMode="auto">
              <a:xfrm>
                <a:off x="8091311"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658" name="Straight Connector 657">
                <a:extLst>
                  <a:ext uri="{FF2B5EF4-FFF2-40B4-BE49-F238E27FC236}">
                    <a16:creationId xmlns:a16="http://schemas.microsoft.com/office/drawing/2014/main" id="{22752D88-9B44-C716-E7DD-25CC0537CF20}"/>
                  </a:ext>
                </a:extLst>
              </p:cNvPr>
              <p:cNvCxnSpPr/>
              <p:nvPr/>
            </p:nvCxnSpPr>
            <p:spPr bwMode="auto">
              <a:xfrm>
                <a:off x="8692444"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659" name="Straight Connector 658">
                <a:extLst>
                  <a:ext uri="{FF2B5EF4-FFF2-40B4-BE49-F238E27FC236}">
                    <a16:creationId xmlns:a16="http://schemas.microsoft.com/office/drawing/2014/main" id="{25F79FE7-8915-69EF-44D4-5F54FFC49694}"/>
                  </a:ext>
                </a:extLst>
              </p:cNvPr>
              <p:cNvCxnSpPr/>
              <p:nvPr/>
            </p:nvCxnSpPr>
            <p:spPr bwMode="auto">
              <a:xfrm>
                <a:off x="9293577"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660" name="Straight Connector 659">
                <a:extLst>
                  <a:ext uri="{FF2B5EF4-FFF2-40B4-BE49-F238E27FC236}">
                    <a16:creationId xmlns:a16="http://schemas.microsoft.com/office/drawing/2014/main" id="{C13B01B1-88DC-0318-36A0-CBE9C1E1A3BE}"/>
                  </a:ext>
                </a:extLst>
              </p:cNvPr>
              <p:cNvCxnSpPr/>
              <p:nvPr/>
            </p:nvCxnSpPr>
            <p:spPr bwMode="auto">
              <a:xfrm>
                <a:off x="9894710"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661" name="Straight Connector 660">
                <a:extLst>
                  <a:ext uri="{FF2B5EF4-FFF2-40B4-BE49-F238E27FC236}">
                    <a16:creationId xmlns:a16="http://schemas.microsoft.com/office/drawing/2014/main" id="{15696CE9-5491-D4F6-28A1-D39EB3B2209C}"/>
                  </a:ext>
                </a:extLst>
              </p:cNvPr>
              <p:cNvCxnSpPr/>
              <p:nvPr/>
            </p:nvCxnSpPr>
            <p:spPr bwMode="auto">
              <a:xfrm>
                <a:off x="10495843"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662" name="Straight Connector 661">
                <a:extLst>
                  <a:ext uri="{FF2B5EF4-FFF2-40B4-BE49-F238E27FC236}">
                    <a16:creationId xmlns:a16="http://schemas.microsoft.com/office/drawing/2014/main" id="{6127D47C-6C6C-9B15-81DB-F1C5230D407C}"/>
                  </a:ext>
                </a:extLst>
              </p:cNvPr>
              <p:cNvCxnSpPr/>
              <p:nvPr/>
            </p:nvCxnSpPr>
            <p:spPr bwMode="auto">
              <a:xfrm>
                <a:off x="11096978" y="5134613"/>
                <a:ext cx="0" cy="412045"/>
              </a:xfrm>
              <a:prstGeom prst="line">
                <a:avLst/>
              </a:prstGeom>
              <a:noFill/>
              <a:ln w="28575" cap="flat" cmpd="sng" algn="ctr">
                <a:solidFill>
                  <a:schemeClr val="bg1"/>
                </a:solidFill>
                <a:prstDash val="solid"/>
                <a:round/>
                <a:headEnd type="none" w="med" len="med"/>
                <a:tailEnd type="none" w="med" len="med"/>
              </a:ln>
              <a:effectLst/>
            </p:spPr>
          </p:cxnSp>
        </p:grpSp>
        <p:grpSp>
          <p:nvGrpSpPr>
            <p:cNvPr id="645" name="Group 644">
              <a:extLst>
                <a:ext uri="{FF2B5EF4-FFF2-40B4-BE49-F238E27FC236}">
                  <a16:creationId xmlns:a16="http://schemas.microsoft.com/office/drawing/2014/main" id="{C587352E-7FB2-1FB7-8155-78B3BDC14DDD}"/>
                </a:ext>
              </a:extLst>
            </p:cNvPr>
            <p:cNvGrpSpPr/>
            <p:nvPr/>
          </p:nvGrpSpPr>
          <p:grpSpPr>
            <a:xfrm>
              <a:off x="9383089" y="4719638"/>
              <a:ext cx="2024078" cy="235514"/>
              <a:chOff x="6287912" y="5134613"/>
              <a:chExt cx="4207931" cy="412045"/>
            </a:xfrm>
          </p:grpSpPr>
          <p:cxnSp>
            <p:nvCxnSpPr>
              <p:cNvPr id="646" name="Straight Connector 645">
                <a:extLst>
                  <a:ext uri="{FF2B5EF4-FFF2-40B4-BE49-F238E27FC236}">
                    <a16:creationId xmlns:a16="http://schemas.microsoft.com/office/drawing/2014/main" id="{2931D4FB-05D8-A125-154E-CE9AFDD70D9A}"/>
                  </a:ext>
                </a:extLst>
              </p:cNvPr>
              <p:cNvCxnSpPr/>
              <p:nvPr/>
            </p:nvCxnSpPr>
            <p:spPr bwMode="auto">
              <a:xfrm>
                <a:off x="6287912"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647" name="Straight Connector 646">
                <a:extLst>
                  <a:ext uri="{FF2B5EF4-FFF2-40B4-BE49-F238E27FC236}">
                    <a16:creationId xmlns:a16="http://schemas.microsoft.com/office/drawing/2014/main" id="{70F5901D-DB24-68C9-C415-3493BD768E0A}"/>
                  </a:ext>
                </a:extLst>
              </p:cNvPr>
              <p:cNvCxnSpPr/>
              <p:nvPr/>
            </p:nvCxnSpPr>
            <p:spPr bwMode="auto">
              <a:xfrm>
                <a:off x="6889045"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648" name="Straight Connector 647">
                <a:extLst>
                  <a:ext uri="{FF2B5EF4-FFF2-40B4-BE49-F238E27FC236}">
                    <a16:creationId xmlns:a16="http://schemas.microsoft.com/office/drawing/2014/main" id="{6D76EF2B-30FA-22B7-3C2B-5CAB4EA1398F}"/>
                  </a:ext>
                </a:extLst>
              </p:cNvPr>
              <p:cNvCxnSpPr/>
              <p:nvPr/>
            </p:nvCxnSpPr>
            <p:spPr bwMode="auto">
              <a:xfrm>
                <a:off x="7490178"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649" name="Straight Connector 648">
                <a:extLst>
                  <a:ext uri="{FF2B5EF4-FFF2-40B4-BE49-F238E27FC236}">
                    <a16:creationId xmlns:a16="http://schemas.microsoft.com/office/drawing/2014/main" id="{C14438A4-2BA2-60AD-4133-90D59F4C0081}"/>
                  </a:ext>
                </a:extLst>
              </p:cNvPr>
              <p:cNvCxnSpPr/>
              <p:nvPr/>
            </p:nvCxnSpPr>
            <p:spPr bwMode="auto">
              <a:xfrm>
                <a:off x="8091311"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650" name="Straight Connector 649">
                <a:extLst>
                  <a:ext uri="{FF2B5EF4-FFF2-40B4-BE49-F238E27FC236}">
                    <a16:creationId xmlns:a16="http://schemas.microsoft.com/office/drawing/2014/main" id="{ABD6991E-785B-BB85-7ED2-6CA8F05EFE8F}"/>
                  </a:ext>
                </a:extLst>
              </p:cNvPr>
              <p:cNvCxnSpPr/>
              <p:nvPr/>
            </p:nvCxnSpPr>
            <p:spPr bwMode="auto">
              <a:xfrm>
                <a:off x="8692444"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651" name="Straight Connector 650">
                <a:extLst>
                  <a:ext uri="{FF2B5EF4-FFF2-40B4-BE49-F238E27FC236}">
                    <a16:creationId xmlns:a16="http://schemas.microsoft.com/office/drawing/2014/main" id="{3FC2AC2D-9EBD-C7C7-D0EC-674257C5231E}"/>
                  </a:ext>
                </a:extLst>
              </p:cNvPr>
              <p:cNvCxnSpPr/>
              <p:nvPr/>
            </p:nvCxnSpPr>
            <p:spPr bwMode="auto">
              <a:xfrm>
                <a:off x="9293577"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652" name="Straight Connector 651">
                <a:extLst>
                  <a:ext uri="{FF2B5EF4-FFF2-40B4-BE49-F238E27FC236}">
                    <a16:creationId xmlns:a16="http://schemas.microsoft.com/office/drawing/2014/main" id="{7D5D7E84-CB5F-A018-4F77-8E88F43146EB}"/>
                  </a:ext>
                </a:extLst>
              </p:cNvPr>
              <p:cNvCxnSpPr/>
              <p:nvPr/>
            </p:nvCxnSpPr>
            <p:spPr bwMode="auto">
              <a:xfrm>
                <a:off x="9894710"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653" name="Straight Connector 652">
                <a:extLst>
                  <a:ext uri="{FF2B5EF4-FFF2-40B4-BE49-F238E27FC236}">
                    <a16:creationId xmlns:a16="http://schemas.microsoft.com/office/drawing/2014/main" id="{062B94C2-CB79-5505-15D2-2BC8F016AF43}"/>
                  </a:ext>
                </a:extLst>
              </p:cNvPr>
              <p:cNvCxnSpPr/>
              <p:nvPr/>
            </p:nvCxnSpPr>
            <p:spPr bwMode="auto">
              <a:xfrm>
                <a:off x="10495843" y="5134613"/>
                <a:ext cx="0" cy="412045"/>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663" name="Group 662">
            <a:extLst>
              <a:ext uri="{FF2B5EF4-FFF2-40B4-BE49-F238E27FC236}">
                <a16:creationId xmlns:a16="http://schemas.microsoft.com/office/drawing/2014/main" id="{E2C5A00A-4458-2483-66DB-10614D2A5A4B}"/>
              </a:ext>
            </a:extLst>
          </p:cNvPr>
          <p:cNvGrpSpPr/>
          <p:nvPr/>
        </p:nvGrpSpPr>
        <p:grpSpPr>
          <a:xfrm>
            <a:off x="886773" y="5599635"/>
            <a:ext cx="5075889" cy="338554"/>
            <a:chOff x="6547466" y="4894320"/>
            <a:chExt cx="5075889" cy="338554"/>
          </a:xfrm>
        </p:grpSpPr>
        <p:sp>
          <p:nvSpPr>
            <p:cNvPr id="664" name="TextBox 663">
              <a:extLst>
                <a:ext uri="{FF2B5EF4-FFF2-40B4-BE49-F238E27FC236}">
                  <a16:creationId xmlns:a16="http://schemas.microsoft.com/office/drawing/2014/main" id="{657C29A7-5BA0-83CF-D62B-9A4BC080B931}"/>
                </a:ext>
              </a:extLst>
            </p:cNvPr>
            <p:cNvSpPr txBox="1"/>
            <p:nvPr/>
          </p:nvSpPr>
          <p:spPr bwMode="auto">
            <a:xfrm>
              <a:off x="6547466" y="4894320"/>
              <a:ext cx="4885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97</a:t>
              </a:r>
            </a:p>
          </p:txBody>
        </p:sp>
        <p:sp>
          <p:nvSpPr>
            <p:cNvPr id="665" name="TextBox 664">
              <a:extLst>
                <a:ext uri="{FF2B5EF4-FFF2-40B4-BE49-F238E27FC236}">
                  <a16:creationId xmlns:a16="http://schemas.microsoft.com/office/drawing/2014/main" id="{3FE660C5-C211-A4AC-ED79-FFA8625B8A36}"/>
                </a:ext>
              </a:extLst>
            </p:cNvPr>
            <p:cNvSpPr txBox="1"/>
            <p:nvPr/>
          </p:nvSpPr>
          <p:spPr bwMode="auto">
            <a:xfrm>
              <a:off x="7172910" y="4894320"/>
              <a:ext cx="42210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85</a:t>
              </a:r>
            </a:p>
          </p:txBody>
        </p:sp>
        <p:sp>
          <p:nvSpPr>
            <p:cNvPr id="666" name="TextBox 665">
              <a:extLst>
                <a:ext uri="{FF2B5EF4-FFF2-40B4-BE49-F238E27FC236}">
                  <a16:creationId xmlns:a16="http://schemas.microsoft.com/office/drawing/2014/main" id="{E8C10F84-C69A-B5F7-6DD7-ED40285DA924}"/>
                </a:ext>
              </a:extLst>
            </p:cNvPr>
            <p:cNvSpPr txBox="1"/>
            <p:nvPr/>
          </p:nvSpPr>
          <p:spPr bwMode="auto">
            <a:xfrm>
              <a:off x="7719733" y="4894320"/>
              <a:ext cx="4508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74</a:t>
              </a:r>
            </a:p>
          </p:txBody>
        </p:sp>
        <p:sp>
          <p:nvSpPr>
            <p:cNvPr id="667" name="TextBox 666">
              <a:extLst>
                <a:ext uri="{FF2B5EF4-FFF2-40B4-BE49-F238E27FC236}">
                  <a16:creationId xmlns:a16="http://schemas.microsoft.com/office/drawing/2014/main" id="{62AC0F46-F905-CA2B-24EF-09EB82EBFAAC}"/>
                </a:ext>
              </a:extLst>
            </p:cNvPr>
            <p:cNvSpPr txBox="1"/>
            <p:nvPr/>
          </p:nvSpPr>
          <p:spPr bwMode="auto">
            <a:xfrm>
              <a:off x="8302396" y="4894320"/>
              <a:ext cx="4508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64</a:t>
              </a:r>
            </a:p>
          </p:txBody>
        </p:sp>
        <p:sp>
          <p:nvSpPr>
            <p:cNvPr id="668" name="TextBox 667">
              <a:extLst>
                <a:ext uri="{FF2B5EF4-FFF2-40B4-BE49-F238E27FC236}">
                  <a16:creationId xmlns:a16="http://schemas.microsoft.com/office/drawing/2014/main" id="{318BBC1C-3E60-9113-1411-2651AEFAD617}"/>
                </a:ext>
              </a:extLst>
            </p:cNvPr>
            <p:cNvSpPr txBox="1"/>
            <p:nvPr/>
          </p:nvSpPr>
          <p:spPr bwMode="auto">
            <a:xfrm>
              <a:off x="8868872" y="4894320"/>
              <a:ext cx="4508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60</a:t>
              </a:r>
            </a:p>
          </p:txBody>
        </p:sp>
        <p:sp>
          <p:nvSpPr>
            <p:cNvPr id="669" name="TextBox 668">
              <a:extLst>
                <a:ext uri="{FF2B5EF4-FFF2-40B4-BE49-F238E27FC236}">
                  <a16:creationId xmlns:a16="http://schemas.microsoft.com/office/drawing/2014/main" id="{E8C859F8-0ACE-DA88-F248-D62109FBF453}"/>
                </a:ext>
              </a:extLst>
            </p:cNvPr>
            <p:cNvSpPr txBox="1"/>
            <p:nvPr/>
          </p:nvSpPr>
          <p:spPr bwMode="auto">
            <a:xfrm>
              <a:off x="9440747" y="4894320"/>
              <a:ext cx="4508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44</a:t>
              </a:r>
            </a:p>
          </p:txBody>
        </p:sp>
        <p:sp>
          <p:nvSpPr>
            <p:cNvPr id="670" name="TextBox 669">
              <a:extLst>
                <a:ext uri="{FF2B5EF4-FFF2-40B4-BE49-F238E27FC236}">
                  <a16:creationId xmlns:a16="http://schemas.microsoft.com/office/drawing/2014/main" id="{88FA43A4-1843-8C9B-B1B0-9D8514C8D0C5}"/>
                </a:ext>
              </a:extLst>
            </p:cNvPr>
            <p:cNvSpPr txBox="1"/>
            <p:nvPr/>
          </p:nvSpPr>
          <p:spPr bwMode="auto">
            <a:xfrm>
              <a:off x="10028805" y="4894320"/>
              <a:ext cx="4508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13</a:t>
              </a:r>
            </a:p>
          </p:txBody>
        </p:sp>
        <p:sp>
          <p:nvSpPr>
            <p:cNvPr id="671" name="TextBox 670">
              <a:extLst>
                <a:ext uri="{FF2B5EF4-FFF2-40B4-BE49-F238E27FC236}">
                  <a16:creationId xmlns:a16="http://schemas.microsoft.com/office/drawing/2014/main" id="{E7767415-03EE-5A7D-50B3-C5FD20787462}"/>
                </a:ext>
              </a:extLst>
            </p:cNvPr>
            <p:cNvSpPr txBox="1"/>
            <p:nvPr/>
          </p:nvSpPr>
          <p:spPr bwMode="auto">
            <a:xfrm>
              <a:off x="10579096" y="4894320"/>
              <a:ext cx="4508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1</a:t>
              </a:r>
            </a:p>
          </p:txBody>
        </p:sp>
        <p:sp>
          <p:nvSpPr>
            <p:cNvPr id="672" name="TextBox 671">
              <a:extLst>
                <a:ext uri="{FF2B5EF4-FFF2-40B4-BE49-F238E27FC236}">
                  <a16:creationId xmlns:a16="http://schemas.microsoft.com/office/drawing/2014/main" id="{BAF8A778-FBDB-84A3-1FAD-55D3A8DE67FB}"/>
                </a:ext>
              </a:extLst>
            </p:cNvPr>
            <p:cNvSpPr txBox="1"/>
            <p:nvPr/>
          </p:nvSpPr>
          <p:spPr bwMode="auto">
            <a:xfrm>
              <a:off x="11172549" y="4894320"/>
              <a:ext cx="4508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0</a:t>
              </a:r>
            </a:p>
          </p:txBody>
        </p:sp>
        <p:sp>
          <p:nvSpPr>
            <p:cNvPr id="673" name="TextBox 672">
              <a:extLst>
                <a:ext uri="{FF2B5EF4-FFF2-40B4-BE49-F238E27FC236}">
                  <a16:creationId xmlns:a16="http://schemas.microsoft.com/office/drawing/2014/main" id="{53BFF7ED-D79E-C58C-9827-35BC74BBC327}"/>
                </a:ext>
              </a:extLst>
            </p:cNvPr>
            <p:cNvSpPr txBox="1"/>
            <p:nvPr/>
          </p:nvSpPr>
          <p:spPr bwMode="auto">
            <a:xfrm>
              <a:off x="6861863" y="4894320"/>
              <a:ext cx="44017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94</a:t>
              </a:r>
            </a:p>
          </p:txBody>
        </p:sp>
        <p:sp>
          <p:nvSpPr>
            <p:cNvPr id="674" name="TextBox 673">
              <a:extLst>
                <a:ext uri="{FF2B5EF4-FFF2-40B4-BE49-F238E27FC236}">
                  <a16:creationId xmlns:a16="http://schemas.microsoft.com/office/drawing/2014/main" id="{55EB34A1-FBF8-B9BA-1F15-9E48AC62D868}"/>
                </a:ext>
              </a:extLst>
            </p:cNvPr>
            <p:cNvSpPr txBox="1"/>
            <p:nvPr/>
          </p:nvSpPr>
          <p:spPr bwMode="auto">
            <a:xfrm>
              <a:off x="7458222" y="4894320"/>
              <a:ext cx="3892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77</a:t>
              </a:r>
            </a:p>
          </p:txBody>
        </p:sp>
        <p:sp>
          <p:nvSpPr>
            <p:cNvPr id="675" name="TextBox 674">
              <a:extLst>
                <a:ext uri="{FF2B5EF4-FFF2-40B4-BE49-F238E27FC236}">
                  <a16:creationId xmlns:a16="http://schemas.microsoft.com/office/drawing/2014/main" id="{1F059BC1-5723-E12F-C336-91E6DD427D73}"/>
                </a:ext>
              </a:extLst>
            </p:cNvPr>
            <p:cNvSpPr txBox="1"/>
            <p:nvPr/>
          </p:nvSpPr>
          <p:spPr bwMode="auto">
            <a:xfrm>
              <a:off x="8010750" y="4894320"/>
              <a:ext cx="4508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67</a:t>
              </a:r>
            </a:p>
          </p:txBody>
        </p:sp>
        <p:sp>
          <p:nvSpPr>
            <p:cNvPr id="676" name="TextBox 675">
              <a:extLst>
                <a:ext uri="{FF2B5EF4-FFF2-40B4-BE49-F238E27FC236}">
                  <a16:creationId xmlns:a16="http://schemas.microsoft.com/office/drawing/2014/main" id="{0098BA01-8CD7-BC4E-EF78-329379DA1EC0}"/>
                </a:ext>
              </a:extLst>
            </p:cNvPr>
            <p:cNvSpPr txBox="1"/>
            <p:nvPr/>
          </p:nvSpPr>
          <p:spPr bwMode="auto">
            <a:xfrm>
              <a:off x="8588344" y="4894320"/>
              <a:ext cx="4508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63</a:t>
              </a:r>
            </a:p>
          </p:txBody>
        </p:sp>
        <p:sp>
          <p:nvSpPr>
            <p:cNvPr id="677" name="TextBox 676">
              <a:extLst>
                <a:ext uri="{FF2B5EF4-FFF2-40B4-BE49-F238E27FC236}">
                  <a16:creationId xmlns:a16="http://schemas.microsoft.com/office/drawing/2014/main" id="{8FE16DB9-0F6E-707D-E20B-A67B6A1C8A02}"/>
                </a:ext>
              </a:extLst>
            </p:cNvPr>
            <p:cNvSpPr txBox="1"/>
            <p:nvPr/>
          </p:nvSpPr>
          <p:spPr bwMode="auto">
            <a:xfrm>
              <a:off x="9157623" y="4894320"/>
              <a:ext cx="4508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54</a:t>
              </a:r>
            </a:p>
          </p:txBody>
        </p:sp>
        <p:sp>
          <p:nvSpPr>
            <p:cNvPr id="678" name="TextBox 677">
              <a:extLst>
                <a:ext uri="{FF2B5EF4-FFF2-40B4-BE49-F238E27FC236}">
                  <a16:creationId xmlns:a16="http://schemas.microsoft.com/office/drawing/2014/main" id="{2C7F3046-5002-B803-8796-0BE675BFE6F9}"/>
                </a:ext>
              </a:extLst>
            </p:cNvPr>
            <p:cNvSpPr txBox="1"/>
            <p:nvPr/>
          </p:nvSpPr>
          <p:spPr bwMode="auto">
            <a:xfrm>
              <a:off x="9725674" y="4894320"/>
              <a:ext cx="4508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25</a:t>
              </a:r>
            </a:p>
          </p:txBody>
        </p:sp>
        <p:sp>
          <p:nvSpPr>
            <p:cNvPr id="679" name="TextBox 678">
              <a:extLst>
                <a:ext uri="{FF2B5EF4-FFF2-40B4-BE49-F238E27FC236}">
                  <a16:creationId xmlns:a16="http://schemas.microsoft.com/office/drawing/2014/main" id="{24AFEF1E-F604-7083-6974-9C923A3EF86D}"/>
                </a:ext>
              </a:extLst>
            </p:cNvPr>
            <p:cNvSpPr txBox="1"/>
            <p:nvPr/>
          </p:nvSpPr>
          <p:spPr bwMode="auto">
            <a:xfrm>
              <a:off x="10310094" y="4894320"/>
              <a:ext cx="4508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2</a:t>
              </a:r>
            </a:p>
          </p:txBody>
        </p:sp>
        <p:sp>
          <p:nvSpPr>
            <p:cNvPr id="680" name="TextBox 679">
              <a:extLst>
                <a:ext uri="{FF2B5EF4-FFF2-40B4-BE49-F238E27FC236}">
                  <a16:creationId xmlns:a16="http://schemas.microsoft.com/office/drawing/2014/main" id="{7E34087E-E4D8-668F-A393-3E2149385FD4}"/>
                </a:ext>
              </a:extLst>
            </p:cNvPr>
            <p:cNvSpPr txBox="1"/>
            <p:nvPr/>
          </p:nvSpPr>
          <p:spPr bwMode="auto">
            <a:xfrm>
              <a:off x="10884663" y="4894320"/>
              <a:ext cx="4508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1</a:t>
              </a:r>
            </a:p>
          </p:txBody>
        </p:sp>
      </p:grpSp>
      <p:sp>
        <p:nvSpPr>
          <p:cNvPr id="681" name="Freeform: Shape 680">
            <a:extLst>
              <a:ext uri="{FF2B5EF4-FFF2-40B4-BE49-F238E27FC236}">
                <a16:creationId xmlns:a16="http://schemas.microsoft.com/office/drawing/2014/main" id="{1C78CADA-600D-BE67-BFE7-1C7FF0FF0C00}"/>
              </a:ext>
            </a:extLst>
          </p:cNvPr>
          <p:cNvSpPr/>
          <p:nvPr/>
        </p:nvSpPr>
        <p:spPr bwMode="auto">
          <a:xfrm>
            <a:off x="1165225" y="2159000"/>
            <a:ext cx="4279900" cy="1755775"/>
          </a:xfrm>
          <a:custGeom>
            <a:avLst/>
            <a:gdLst>
              <a:gd name="connsiteX0" fmla="*/ 4279900 w 4279900"/>
              <a:gd name="connsiteY0" fmla="*/ 1755775 h 1755775"/>
              <a:gd name="connsiteX1" fmla="*/ 3597275 w 4279900"/>
              <a:gd name="connsiteY1" fmla="*/ 1755775 h 1755775"/>
              <a:gd name="connsiteX2" fmla="*/ 3597275 w 4279900"/>
              <a:gd name="connsiteY2" fmla="*/ 1403350 h 1755775"/>
              <a:gd name="connsiteX3" fmla="*/ 3260725 w 4279900"/>
              <a:gd name="connsiteY3" fmla="*/ 1403350 h 1755775"/>
              <a:gd name="connsiteX4" fmla="*/ 3260725 w 4279900"/>
              <a:gd name="connsiteY4" fmla="*/ 1355725 h 1755775"/>
              <a:gd name="connsiteX5" fmla="*/ 2844800 w 4279900"/>
              <a:gd name="connsiteY5" fmla="*/ 1355725 h 1755775"/>
              <a:gd name="connsiteX6" fmla="*/ 2844800 w 4279900"/>
              <a:gd name="connsiteY6" fmla="*/ 1279525 h 1755775"/>
              <a:gd name="connsiteX7" fmla="*/ 2759075 w 4279900"/>
              <a:gd name="connsiteY7" fmla="*/ 1279525 h 1755775"/>
              <a:gd name="connsiteX8" fmla="*/ 2759075 w 4279900"/>
              <a:gd name="connsiteY8" fmla="*/ 1203325 h 1755775"/>
              <a:gd name="connsiteX9" fmla="*/ 2505075 w 4279900"/>
              <a:gd name="connsiteY9" fmla="*/ 1203325 h 1755775"/>
              <a:gd name="connsiteX10" fmla="*/ 2505075 w 4279900"/>
              <a:gd name="connsiteY10" fmla="*/ 1177925 h 1755775"/>
              <a:gd name="connsiteX11" fmla="*/ 2466975 w 4279900"/>
              <a:gd name="connsiteY11" fmla="*/ 1177925 h 1755775"/>
              <a:gd name="connsiteX12" fmla="*/ 2466975 w 4279900"/>
              <a:gd name="connsiteY12" fmla="*/ 1152525 h 1755775"/>
              <a:gd name="connsiteX13" fmla="*/ 2432050 w 4279900"/>
              <a:gd name="connsiteY13" fmla="*/ 1152525 h 1755775"/>
              <a:gd name="connsiteX14" fmla="*/ 2432050 w 4279900"/>
              <a:gd name="connsiteY14" fmla="*/ 1127125 h 1755775"/>
              <a:gd name="connsiteX15" fmla="*/ 2343150 w 4279900"/>
              <a:gd name="connsiteY15" fmla="*/ 1127125 h 1755775"/>
              <a:gd name="connsiteX16" fmla="*/ 2343150 w 4279900"/>
              <a:gd name="connsiteY16" fmla="*/ 1079500 h 1755775"/>
              <a:gd name="connsiteX17" fmla="*/ 2257425 w 4279900"/>
              <a:gd name="connsiteY17" fmla="*/ 1079500 h 1755775"/>
              <a:gd name="connsiteX18" fmla="*/ 2257425 w 4279900"/>
              <a:gd name="connsiteY18" fmla="*/ 1038225 h 1755775"/>
              <a:gd name="connsiteX19" fmla="*/ 2235200 w 4279900"/>
              <a:gd name="connsiteY19" fmla="*/ 1038225 h 1755775"/>
              <a:gd name="connsiteX20" fmla="*/ 2235200 w 4279900"/>
              <a:gd name="connsiteY20" fmla="*/ 1012825 h 1755775"/>
              <a:gd name="connsiteX21" fmla="*/ 2105025 w 4279900"/>
              <a:gd name="connsiteY21" fmla="*/ 1012825 h 1755775"/>
              <a:gd name="connsiteX22" fmla="*/ 2105025 w 4279900"/>
              <a:gd name="connsiteY22" fmla="*/ 987425 h 1755775"/>
              <a:gd name="connsiteX23" fmla="*/ 1993900 w 4279900"/>
              <a:gd name="connsiteY23" fmla="*/ 987425 h 1755775"/>
              <a:gd name="connsiteX24" fmla="*/ 1993900 w 4279900"/>
              <a:gd name="connsiteY24" fmla="*/ 965200 h 1755775"/>
              <a:gd name="connsiteX25" fmla="*/ 1943100 w 4279900"/>
              <a:gd name="connsiteY25" fmla="*/ 965200 h 1755775"/>
              <a:gd name="connsiteX26" fmla="*/ 1943100 w 4279900"/>
              <a:gd name="connsiteY26" fmla="*/ 933450 h 1755775"/>
              <a:gd name="connsiteX27" fmla="*/ 1654175 w 4279900"/>
              <a:gd name="connsiteY27" fmla="*/ 933450 h 1755775"/>
              <a:gd name="connsiteX28" fmla="*/ 1654175 w 4279900"/>
              <a:gd name="connsiteY28" fmla="*/ 908050 h 1755775"/>
              <a:gd name="connsiteX29" fmla="*/ 1524000 w 4279900"/>
              <a:gd name="connsiteY29" fmla="*/ 908050 h 1755775"/>
              <a:gd name="connsiteX30" fmla="*/ 1524000 w 4279900"/>
              <a:gd name="connsiteY30" fmla="*/ 873125 h 1755775"/>
              <a:gd name="connsiteX31" fmla="*/ 1504950 w 4279900"/>
              <a:gd name="connsiteY31" fmla="*/ 873125 h 1755775"/>
              <a:gd name="connsiteX32" fmla="*/ 1504950 w 4279900"/>
              <a:gd name="connsiteY32" fmla="*/ 847725 h 1755775"/>
              <a:gd name="connsiteX33" fmla="*/ 1384300 w 4279900"/>
              <a:gd name="connsiteY33" fmla="*/ 847725 h 1755775"/>
              <a:gd name="connsiteX34" fmla="*/ 1368425 w 4279900"/>
              <a:gd name="connsiteY34" fmla="*/ 815975 h 1755775"/>
              <a:gd name="connsiteX35" fmla="*/ 1298575 w 4279900"/>
              <a:gd name="connsiteY35" fmla="*/ 815975 h 1755775"/>
              <a:gd name="connsiteX36" fmla="*/ 1298575 w 4279900"/>
              <a:gd name="connsiteY36" fmla="*/ 815975 h 1755775"/>
              <a:gd name="connsiteX37" fmla="*/ 1317625 w 4279900"/>
              <a:gd name="connsiteY37" fmla="*/ 796925 h 1755775"/>
              <a:gd name="connsiteX38" fmla="*/ 1235075 w 4279900"/>
              <a:gd name="connsiteY38" fmla="*/ 796925 h 1755775"/>
              <a:gd name="connsiteX39" fmla="*/ 1235075 w 4279900"/>
              <a:gd name="connsiteY39" fmla="*/ 739775 h 1755775"/>
              <a:gd name="connsiteX40" fmla="*/ 1190625 w 4279900"/>
              <a:gd name="connsiteY40" fmla="*/ 739775 h 1755775"/>
              <a:gd name="connsiteX41" fmla="*/ 1190625 w 4279900"/>
              <a:gd name="connsiteY41" fmla="*/ 704850 h 1755775"/>
              <a:gd name="connsiteX42" fmla="*/ 1114425 w 4279900"/>
              <a:gd name="connsiteY42" fmla="*/ 704850 h 1755775"/>
              <a:gd name="connsiteX43" fmla="*/ 1114425 w 4279900"/>
              <a:gd name="connsiteY43" fmla="*/ 669925 h 1755775"/>
              <a:gd name="connsiteX44" fmla="*/ 1066800 w 4279900"/>
              <a:gd name="connsiteY44" fmla="*/ 669925 h 1755775"/>
              <a:gd name="connsiteX45" fmla="*/ 1066800 w 4279900"/>
              <a:gd name="connsiteY45" fmla="*/ 650875 h 1755775"/>
              <a:gd name="connsiteX46" fmla="*/ 993775 w 4279900"/>
              <a:gd name="connsiteY46" fmla="*/ 650875 h 1755775"/>
              <a:gd name="connsiteX47" fmla="*/ 993775 w 4279900"/>
              <a:gd name="connsiteY47" fmla="*/ 615950 h 1755775"/>
              <a:gd name="connsiteX48" fmla="*/ 942975 w 4279900"/>
              <a:gd name="connsiteY48" fmla="*/ 615950 h 1755775"/>
              <a:gd name="connsiteX49" fmla="*/ 942975 w 4279900"/>
              <a:gd name="connsiteY49" fmla="*/ 596900 h 1755775"/>
              <a:gd name="connsiteX50" fmla="*/ 895350 w 4279900"/>
              <a:gd name="connsiteY50" fmla="*/ 596900 h 1755775"/>
              <a:gd name="connsiteX51" fmla="*/ 895350 w 4279900"/>
              <a:gd name="connsiteY51" fmla="*/ 574675 h 1755775"/>
              <a:gd name="connsiteX52" fmla="*/ 762000 w 4279900"/>
              <a:gd name="connsiteY52" fmla="*/ 574675 h 1755775"/>
              <a:gd name="connsiteX53" fmla="*/ 762000 w 4279900"/>
              <a:gd name="connsiteY53" fmla="*/ 539750 h 1755775"/>
              <a:gd name="connsiteX54" fmla="*/ 701675 w 4279900"/>
              <a:gd name="connsiteY54" fmla="*/ 539750 h 1755775"/>
              <a:gd name="connsiteX55" fmla="*/ 701675 w 4279900"/>
              <a:gd name="connsiteY55" fmla="*/ 508000 h 1755775"/>
              <a:gd name="connsiteX56" fmla="*/ 654050 w 4279900"/>
              <a:gd name="connsiteY56" fmla="*/ 508000 h 1755775"/>
              <a:gd name="connsiteX57" fmla="*/ 654050 w 4279900"/>
              <a:gd name="connsiteY57" fmla="*/ 482600 h 1755775"/>
              <a:gd name="connsiteX58" fmla="*/ 577850 w 4279900"/>
              <a:gd name="connsiteY58" fmla="*/ 482600 h 1755775"/>
              <a:gd name="connsiteX59" fmla="*/ 577850 w 4279900"/>
              <a:gd name="connsiteY59" fmla="*/ 403225 h 1755775"/>
              <a:gd name="connsiteX60" fmla="*/ 542925 w 4279900"/>
              <a:gd name="connsiteY60" fmla="*/ 403225 h 1755775"/>
              <a:gd name="connsiteX61" fmla="*/ 542925 w 4279900"/>
              <a:gd name="connsiteY61" fmla="*/ 368300 h 1755775"/>
              <a:gd name="connsiteX62" fmla="*/ 492125 w 4279900"/>
              <a:gd name="connsiteY62" fmla="*/ 368300 h 1755775"/>
              <a:gd name="connsiteX63" fmla="*/ 492125 w 4279900"/>
              <a:gd name="connsiteY63" fmla="*/ 346075 h 1755775"/>
              <a:gd name="connsiteX64" fmla="*/ 434975 w 4279900"/>
              <a:gd name="connsiteY64" fmla="*/ 346075 h 1755775"/>
              <a:gd name="connsiteX65" fmla="*/ 434975 w 4279900"/>
              <a:gd name="connsiteY65" fmla="*/ 320675 h 1755775"/>
              <a:gd name="connsiteX66" fmla="*/ 419100 w 4279900"/>
              <a:gd name="connsiteY66" fmla="*/ 320675 h 1755775"/>
              <a:gd name="connsiteX67" fmla="*/ 419100 w 4279900"/>
              <a:gd name="connsiteY67" fmla="*/ 285750 h 1755775"/>
              <a:gd name="connsiteX68" fmla="*/ 298450 w 4279900"/>
              <a:gd name="connsiteY68" fmla="*/ 285750 h 1755775"/>
              <a:gd name="connsiteX69" fmla="*/ 298450 w 4279900"/>
              <a:gd name="connsiteY69" fmla="*/ 203200 h 1755775"/>
              <a:gd name="connsiteX70" fmla="*/ 282575 w 4279900"/>
              <a:gd name="connsiteY70" fmla="*/ 203200 h 1755775"/>
              <a:gd name="connsiteX71" fmla="*/ 282575 w 4279900"/>
              <a:gd name="connsiteY71" fmla="*/ 203200 h 1755775"/>
              <a:gd name="connsiteX72" fmla="*/ 282575 w 4279900"/>
              <a:gd name="connsiteY72" fmla="*/ 180975 h 1755775"/>
              <a:gd name="connsiteX73" fmla="*/ 254000 w 4279900"/>
              <a:gd name="connsiteY73" fmla="*/ 180975 h 1755775"/>
              <a:gd name="connsiteX74" fmla="*/ 254000 w 4279900"/>
              <a:gd name="connsiteY74" fmla="*/ 149225 h 1755775"/>
              <a:gd name="connsiteX75" fmla="*/ 222250 w 4279900"/>
              <a:gd name="connsiteY75" fmla="*/ 149225 h 1755775"/>
              <a:gd name="connsiteX76" fmla="*/ 222250 w 4279900"/>
              <a:gd name="connsiteY76" fmla="*/ 101600 h 1755775"/>
              <a:gd name="connsiteX77" fmla="*/ 171450 w 4279900"/>
              <a:gd name="connsiteY77" fmla="*/ 101600 h 1755775"/>
              <a:gd name="connsiteX78" fmla="*/ 171450 w 4279900"/>
              <a:gd name="connsiteY78" fmla="*/ 76200 h 1755775"/>
              <a:gd name="connsiteX79" fmla="*/ 53975 w 4279900"/>
              <a:gd name="connsiteY79" fmla="*/ 76200 h 1755775"/>
              <a:gd name="connsiteX80" fmla="*/ 53975 w 4279900"/>
              <a:gd name="connsiteY80" fmla="*/ 44450 h 1755775"/>
              <a:gd name="connsiteX81" fmla="*/ 53975 w 4279900"/>
              <a:gd name="connsiteY81" fmla="*/ 44450 h 1755775"/>
              <a:gd name="connsiteX82" fmla="*/ 53975 w 4279900"/>
              <a:gd name="connsiteY82" fmla="*/ 44450 h 1755775"/>
              <a:gd name="connsiteX83" fmla="*/ 0 w 4279900"/>
              <a:gd name="connsiteY83" fmla="*/ 44450 h 1755775"/>
              <a:gd name="connsiteX84" fmla="*/ 0 w 4279900"/>
              <a:gd name="connsiteY84" fmla="*/ 0 h 1755775"/>
              <a:gd name="connsiteX0" fmla="*/ 4279900 w 4279900"/>
              <a:gd name="connsiteY0" fmla="*/ 1755775 h 1755775"/>
              <a:gd name="connsiteX1" fmla="*/ 3597275 w 4279900"/>
              <a:gd name="connsiteY1" fmla="*/ 1755775 h 1755775"/>
              <a:gd name="connsiteX2" fmla="*/ 3597275 w 4279900"/>
              <a:gd name="connsiteY2" fmla="*/ 1403350 h 1755775"/>
              <a:gd name="connsiteX3" fmla="*/ 3260725 w 4279900"/>
              <a:gd name="connsiteY3" fmla="*/ 1403350 h 1755775"/>
              <a:gd name="connsiteX4" fmla="*/ 3260725 w 4279900"/>
              <a:gd name="connsiteY4" fmla="*/ 1355725 h 1755775"/>
              <a:gd name="connsiteX5" fmla="*/ 2844800 w 4279900"/>
              <a:gd name="connsiteY5" fmla="*/ 1355725 h 1755775"/>
              <a:gd name="connsiteX6" fmla="*/ 2844800 w 4279900"/>
              <a:gd name="connsiteY6" fmla="*/ 1279525 h 1755775"/>
              <a:gd name="connsiteX7" fmla="*/ 2759075 w 4279900"/>
              <a:gd name="connsiteY7" fmla="*/ 1279525 h 1755775"/>
              <a:gd name="connsiteX8" fmla="*/ 2759075 w 4279900"/>
              <a:gd name="connsiteY8" fmla="*/ 1203325 h 1755775"/>
              <a:gd name="connsiteX9" fmla="*/ 2505075 w 4279900"/>
              <a:gd name="connsiteY9" fmla="*/ 1203325 h 1755775"/>
              <a:gd name="connsiteX10" fmla="*/ 2505075 w 4279900"/>
              <a:gd name="connsiteY10" fmla="*/ 1177925 h 1755775"/>
              <a:gd name="connsiteX11" fmla="*/ 2466975 w 4279900"/>
              <a:gd name="connsiteY11" fmla="*/ 1177925 h 1755775"/>
              <a:gd name="connsiteX12" fmla="*/ 2466975 w 4279900"/>
              <a:gd name="connsiteY12" fmla="*/ 1152525 h 1755775"/>
              <a:gd name="connsiteX13" fmla="*/ 2432050 w 4279900"/>
              <a:gd name="connsiteY13" fmla="*/ 1152525 h 1755775"/>
              <a:gd name="connsiteX14" fmla="*/ 2432050 w 4279900"/>
              <a:gd name="connsiteY14" fmla="*/ 1127125 h 1755775"/>
              <a:gd name="connsiteX15" fmla="*/ 2343150 w 4279900"/>
              <a:gd name="connsiteY15" fmla="*/ 1127125 h 1755775"/>
              <a:gd name="connsiteX16" fmla="*/ 2343150 w 4279900"/>
              <a:gd name="connsiteY16" fmla="*/ 1079500 h 1755775"/>
              <a:gd name="connsiteX17" fmla="*/ 2257425 w 4279900"/>
              <a:gd name="connsiteY17" fmla="*/ 1079500 h 1755775"/>
              <a:gd name="connsiteX18" fmla="*/ 2257425 w 4279900"/>
              <a:gd name="connsiteY18" fmla="*/ 1038225 h 1755775"/>
              <a:gd name="connsiteX19" fmla="*/ 2235200 w 4279900"/>
              <a:gd name="connsiteY19" fmla="*/ 1038225 h 1755775"/>
              <a:gd name="connsiteX20" fmla="*/ 2235200 w 4279900"/>
              <a:gd name="connsiteY20" fmla="*/ 1012825 h 1755775"/>
              <a:gd name="connsiteX21" fmla="*/ 2105025 w 4279900"/>
              <a:gd name="connsiteY21" fmla="*/ 1012825 h 1755775"/>
              <a:gd name="connsiteX22" fmla="*/ 2105025 w 4279900"/>
              <a:gd name="connsiteY22" fmla="*/ 987425 h 1755775"/>
              <a:gd name="connsiteX23" fmla="*/ 1993900 w 4279900"/>
              <a:gd name="connsiteY23" fmla="*/ 987425 h 1755775"/>
              <a:gd name="connsiteX24" fmla="*/ 1993900 w 4279900"/>
              <a:gd name="connsiteY24" fmla="*/ 965200 h 1755775"/>
              <a:gd name="connsiteX25" fmla="*/ 1943100 w 4279900"/>
              <a:gd name="connsiteY25" fmla="*/ 965200 h 1755775"/>
              <a:gd name="connsiteX26" fmla="*/ 1943100 w 4279900"/>
              <a:gd name="connsiteY26" fmla="*/ 933450 h 1755775"/>
              <a:gd name="connsiteX27" fmla="*/ 1654175 w 4279900"/>
              <a:gd name="connsiteY27" fmla="*/ 933450 h 1755775"/>
              <a:gd name="connsiteX28" fmla="*/ 1654175 w 4279900"/>
              <a:gd name="connsiteY28" fmla="*/ 908050 h 1755775"/>
              <a:gd name="connsiteX29" fmla="*/ 1524000 w 4279900"/>
              <a:gd name="connsiteY29" fmla="*/ 908050 h 1755775"/>
              <a:gd name="connsiteX30" fmla="*/ 1524000 w 4279900"/>
              <a:gd name="connsiteY30" fmla="*/ 873125 h 1755775"/>
              <a:gd name="connsiteX31" fmla="*/ 1504950 w 4279900"/>
              <a:gd name="connsiteY31" fmla="*/ 873125 h 1755775"/>
              <a:gd name="connsiteX32" fmla="*/ 1504950 w 4279900"/>
              <a:gd name="connsiteY32" fmla="*/ 847725 h 1755775"/>
              <a:gd name="connsiteX33" fmla="*/ 1384300 w 4279900"/>
              <a:gd name="connsiteY33" fmla="*/ 847725 h 1755775"/>
              <a:gd name="connsiteX34" fmla="*/ 1368425 w 4279900"/>
              <a:gd name="connsiteY34" fmla="*/ 815975 h 1755775"/>
              <a:gd name="connsiteX35" fmla="*/ 1298575 w 4279900"/>
              <a:gd name="connsiteY35" fmla="*/ 815975 h 1755775"/>
              <a:gd name="connsiteX36" fmla="*/ 1298575 w 4279900"/>
              <a:gd name="connsiteY36" fmla="*/ 815975 h 1755775"/>
              <a:gd name="connsiteX37" fmla="*/ 1308100 w 4279900"/>
              <a:gd name="connsiteY37" fmla="*/ 796925 h 1755775"/>
              <a:gd name="connsiteX38" fmla="*/ 1235075 w 4279900"/>
              <a:gd name="connsiteY38" fmla="*/ 796925 h 1755775"/>
              <a:gd name="connsiteX39" fmla="*/ 1235075 w 4279900"/>
              <a:gd name="connsiteY39" fmla="*/ 739775 h 1755775"/>
              <a:gd name="connsiteX40" fmla="*/ 1190625 w 4279900"/>
              <a:gd name="connsiteY40" fmla="*/ 739775 h 1755775"/>
              <a:gd name="connsiteX41" fmla="*/ 1190625 w 4279900"/>
              <a:gd name="connsiteY41" fmla="*/ 704850 h 1755775"/>
              <a:gd name="connsiteX42" fmla="*/ 1114425 w 4279900"/>
              <a:gd name="connsiteY42" fmla="*/ 704850 h 1755775"/>
              <a:gd name="connsiteX43" fmla="*/ 1114425 w 4279900"/>
              <a:gd name="connsiteY43" fmla="*/ 669925 h 1755775"/>
              <a:gd name="connsiteX44" fmla="*/ 1066800 w 4279900"/>
              <a:gd name="connsiteY44" fmla="*/ 669925 h 1755775"/>
              <a:gd name="connsiteX45" fmla="*/ 1066800 w 4279900"/>
              <a:gd name="connsiteY45" fmla="*/ 650875 h 1755775"/>
              <a:gd name="connsiteX46" fmla="*/ 993775 w 4279900"/>
              <a:gd name="connsiteY46" fmla="*/ 650875 h 1755775"/>
              <a:gd name="connsiteX47" fmla="*/ 993775 w 4279900"/>
              <a:gd name="connsiteY47" fmla="*/ 615950 h 1755775"/>
              <a:gd name="connsiteX48" fmla="*/ 942975 w 4279900"/>
              <a:gd name="connsiteY48" fmla="*/ 615950 h 1755775"/>
              <a:gd name="connsiteX49" fmla="*/ 942975 w 4279900"/>
              <a:gd name="connsiteY49" fmla="*/ 596900 h 1755775"/>
              <a:gd name="connsiteX50" fmla="*/ 895350 w 4279900"/>
              <a:gd name="connsiteY50" fmla="*/ 596900 h 1755775"/>
              <a:gd name="connsiteX51" fmla="*/ 895350 w 4279900"/>
              <a:gd name="connsiteY51" fmla="*/ 574675 h 1755775"/>
              <a:gd name="connsiteX52" fmla="*/ 762000 w 4279900"/>
              <a:gd name="connsiteY52" fmla="*/ 574675 h 1755775"/>
              <a:gd name="connsiteX53" fmla="*/ 762000 w 4279900"/>
              <a:gd name="connsiteY53" fmla="*/ 539750 h 1755775"/>
              <a:gd name="connsiteX54" fmla="*/ 701675 w 4279900"/>
              <a:gd name="connsiteY54" fmla="*/ 539750 h 1755775"/>
              <a:gd name="connsiteX55" fmla="*/ 701675 w 4279900"/>
              <a:gd name="connsiteY55" fmla="*/ 508000 h 1755775"/>
              <a:gd name="connsiteX56" fmla="*/ 654050 w 4279900"/>
              <a:gd name="connsiteY56" fmla="*/ 508000 h 1755775"/>
              <a:gd name="connsiteX57" fmla="*/ 654050 w 4279900"/>
              <a:gd name="connsiteY57" fmla="*/ 482600 h 1755775"/>
              <a:gd name="connsiteX58" fmla="*/ 577850 w 4279900"/>
              <a:gd name="connsiteY58" fmla="*/ 482600 h 1755775"/>
              <a:gd name="connsiteX59" fmla="*/ 577850 w 4279900"/>
              <a:gd name="connsiteY59" fmla="*/ 403225 h 1755775"/>
              <a:gd name="connsiteX60" fmla="*/ 542925 w 4279900"/>
              <a:gd name="connsiteY60" fmla="*/ 403225 h 1755775"/>
              <a:gd name="connsiteX61" fmla="*/ 542925 w 4279900"/>
              <a:gd name="connsiteY61" fmla="*/ 368300 h 1755775"/>
              <a:gd name="connsiteX62" fmla="*/ 492125 w 4279900"/>
              <a:gd name="connsiteY62" fmla="*/ 368300 h 1755775"/>
              <a:gd name="connsiteX63" fmla="*/ 492125 w 4279900"/>
              <a:gd name="connsiteY63" fmla="*/ 346075 h 1755775"/>
              <a:gd name="connsiteX64" fmla="*/ 434975 w 4279900"/>
              <a:gd name="connsiteY64" fmla="*/ 346075 h 1755775"/>
              <a:gd name="connsiteX65" fmla="*/ 434975 w 4279900"/>
              <a:gd name="connsiteY65" fmla="*/ 320675 h 1755775"/>
              <a:gd name="connsiteX66" fmla="*/ 419100 w 4279900"/>
              <a:gd name="connsiteY66" fmla="*/ 320675 h 1755775"/>
              <a:gd name="connsiteX67" fmla="*/ 419100 w 4279900"/>
              <a:gd name="connsiteY67" fmla="*/ 285750 h 1755775"/>
              <a:gd name="connsiteX68" fmla="*/ 298450 w 4279900"/>
              <a:gd name="connsiteY68" fmla="*/ 285750 h 1755775"/>
              <a:gd name="connsiteX69" fmla="*/ 298450 w 4279900"/>
              <a:gd name="connsiteY69" fmla="*/ 203200 h 1755775"/>
              <a:gd name="connsiteX70" fmla="*/ 282575 w 4279900"/>
              <a:gd name="connsiteY70" fmla="*/ 203200 h 1755775"/>
              <a:gd name="connsiteX71" fmla="*/ 282575 w 4279900"/>
              <a:gd name="connsiteY71" fmla="*/ 203200 h 1755775"/>
              <a:gd name="connsiteX72" fmla="*/ 282575 w 4279900"/>
              <a:gd name="connsiteY72" fmla="*/ 180975 h 1755775"/>
              <a:gd name="connsiteX73" fmla="*/ 254000 w 4279900"/>
              <a:gd name="connsiteY73" fmla="*/ 180975 h 1755775"/>
              <a:gd name="connsiteX74" fmla="*/ 254000 w 4279900"/>
              <a:gd name="connsiteY74" fmla="*/ 149225 h 1755775"/>
              <a:gd name="connsiteX75" fmla="*/ 222250 w 4279900"/>
              <a:gd name="connsiteY75" fmla="*/ 149225 h 1755775"/>
              <a:gd name="connsiteX76" fmla="*/ 222250 w 4279900"/>
              <a:gd name="connsiteY76" fmla="*/ 101600 h 1755775"/>
              <a:gd name="connsiteX77" fmla="*/ 171450 w 4279900"/>
              <a:gd name="connsiteY77" fmla="*/ 101600 h 1755775"/>
              <a:gd name="connsiteX78" fmla="*/ 171450 w 4279900"/>
              <a:gd name="connsiteY78" fmla="*/ 76200 h 1755775"/>
              <a:gd name="connsiteX79" fmla="*/ 53975 w 4279900"/>
              <a:gd name="connsiteY79" fmla="*/ 76200 h 1755775"/>
              <a:gd name="connsiteX80" fmla="*/ 53975 w 4279900"/>
              <a:gd name="connsiteY80" fmla="*/ 44450 h 1755775"/>
              <a:gd name="connsiteX81" fmla="*/ 53975 w 4279900"/>
              <a:gd name="connsiteY81" fmla="*/ 44450 h 1755775"/>
              <a:gd name="connsiteX82" fmla="*/ 53975 w 4279900"/>
              <a:gd name="connsiteY82" fmla="*/ 44450 h 1755775"/>
              <a:gd name="connsiteX83" fmla="*/ 0 w 4279900"/>
              <a:gd name="connsiteY83" fmla="*/ 44450 h 1755775"/>
              <a:gd name="connsiteX84" fmla="*/ 0 w 4279900"/>
              <a:gd name="connsiteY84" fmla="*/ 0 h 1755775"/>
              <a:gd name="connsiteX0" fmla="*/ 4279900 w 4279900"/>
              <a:gd name="connsiteY0" fmla="*/ 1755775 h 1755775"/>
              <a:gd name="connsiteX1" fmla="*/ 3597275 w 4279900"/>
              <a:gd name="connsiteY1" fmla="*/ 1755775 h 1755775"/>
              <a:gd name="connsiteX2" fmla="*/ 3597275 w 4279900"/>
              <a:gd name="connsiteY2" fmla="*/ 1403350 h 1755775"/>
              <a:gd name="connsiteX3" fmla="*/ 3260725 w 4279900"/>
              <a:gd name="connsiteY3" fmla="*/ 1403350 h 1755775"/>
              <a:gd name="connsiteX4" fmla="*/ 3260725 w 4279900"/>
              <a:gd name="connsiteY4" fmla="*/ 1355725 h 1755775"/>
              <a:gd name="connsiteX5" fmla="*/ 2844800 w 4279900"/>
              <a:gd name="connsiteY5" fmla="*/ 1355725 h 1755775"/>
              <a:gd name="connsiteX6" fmla="*/ 2844800 w 4279900"/>
              <a:gd name="connsiteY6" fmla="*/ 1279525 h 1755775"/>
              <a:gd name="connsiteX7" fmla="*/ 2759075 w 4279900"/>
              <a:gd name="connsiteY7" fmla="*/ 1279525 h 1755775"/>
              <a:gd name="connsiteX8" fmla="*/ 2759075 w 4279900"/>
              <a:gd name="connsiteY8" fmla="*/ 1203325 h 1755775"/>
              <a:gd name="connsiteX9" fmla="*/ 2505075 w 4279900"/>
              <a:gd name="connsiteY9" fmla="*/ 1203325 h 1755775"/>
              <a:gd name="connsiteX10" fmla="*/ 2505075 w 4279900"/>
              <a:gd name="connsiteY10" fmla="*/ 1177925 h 1755775"/>
              <a:gd name="connsiteX11" fmla="*/ 2466975 w 4279900"/>
              <a:gd name="connsiteY11" fmla="*/ 1177925 h 1755775"/>
              <a:gd name="connsiteX12" fmla="*/ 2466975 w 4279900"/>
              <a:gd name="connsiteY12" fmla="*/ 1152525 h 1755775"/>
              <a:gd name="connsiteX13" fmla="*/ 2432050 w 4279900"/>
              <a:gd name="connsiteY13" fmla="*/ 1152525 h 1755775"/>
              <a:gd name="connsiteX14" fmla="*/ 2432050 w 4279900"/>
              <a:gd name="connsiteY14" fmla="*/ 1127125 h 1755775"/>
              <a:gd name="connsiteX15" fmla="*/ 2343150 w 4279900"/>
              <a:gd name="connsiteY15" fmla="*/ 1127125 h 1755775"/>
              <a:gd name="connsiteX16" fmla="*/ 2343150 w 4279900"/>
              <a:gd name="connsiteY16" fmla="*/ 1079500 h 1755775"/>
              <a:gd name="connsiteX17" fmla="*/ 2257425 w 4279900"/>
              <a:gd name="connsiteY17" fmla="*/ 1079500 h 1755775"/>
              <a:gd name="connsiteX18" fmla="*/ 2257425 w 4279900"/>
              <a:gd name="connsiteY18" fmla="*/ 1038225 h 1755775"/>
              <a:gd name="connsiteX19" fmla="*/ 2235200 w 4279900"/>
              <a:gd name="connsiteY19" fmla="*/ 1038225 h 1755775"/>
              <a:gd name="connsiteX20" fmla="*/ 2235200 w 4279900"/>
              <a:gd name="connsiteY20" fmla="*/ 1012825 h 1755775"/>
              <a:gd name="connsiteX21" fmla="*/ 2105025 w 4279900"/>
              <a:gd name="connsiteY21" fmla="*/ 1012825 h 1755775"/>
              <a:gd name="connsiteX22" fmla="*/ 2105025 w 4279900"/>
              <a:gd name="connsiteY22" fmla="*/ 987425 h 1755775"/>
              <a:gd name="connsiteX23" fmla="*/ 1993900 w 4279900"/>
              <a:gd name="connsiteY23" fmla="*/ 987425 h 1755775"/>
              <a:gd name="connsiteX24" fmla="*/ 1993900 w 4279900"/>
              <a:gd name="connsiteY24" fmla="*/ 965200 h 1755775"/>
              <a:gd name="connsiteX25" fmla="*/ 1943100 w 4279900"/>
              <a:gd name="connsiteY25" fmla="*/ 965200 h 1755775"/>
              <a:gd name="connsiteX26" fmla="*/ 1943100 w 4279900"/>
              <a:gd name="connsiteY26" fmla="*/ 933450 h 1755775"/>
              <a:gd name="connsiteX27" fmla="*/ 1654175 w 4279900"/>
              <a:gd name="connsiteY27" fmla="*/ 933450 h 1755775"/>
              <a:gd name="connsiteX28" fmla="*/ 1654175 w 4279900"/>
              <a:gd name="connsiteY28" fmla="*/ 908050 h 1755775"/>
              <a:gd name="connsiteX29" fmla="*/ 1524000 w 4279900"/>
              <a:gd name="connsiteY29" fmla="*/ 908050 h 1755775"/>
              <a:gd name="connsiteX30" fmla="*/ 1524000 w 4279900"/>
              <a:gd name="connsiteY30" fmla="*/ 873125 h 1755775"/>
              <a:gd name="connsiteX31" fmla="*/ 1504950 w 4279900"/>
              <a:gd name="connsiteY31" fmla="*/ 873125 h 1755775"/>
              <a:gd name="connsiteX32" fmla="*/ 1504950 w 4279900"/>
              <a:gd name="connsiteY32" fmla="*/ 847725 h 1755775"/>
              <a:gd name="connsiteX33" fmla="*/ 1384300 w 4279900"/>
              <a:gd name="connsiteY33" fmla="*/ 847725 h 1755775"/>
              <a:gd name="connsiteX34" fmla="*/ 1368425 w 4279900"/>
              <a:gd name="connsiteY34" fmla="*/ 815975 h 1755775"/>
              <a:gd name="connsiteX35" fmla="*/ 1298575 w 4279900"/>
              <a:gd name="connsiteY35" fmla="*/ 815975 h 1755775"/>
              <a:gd name="connsiteX36" fmla="*/ 1314450 w 4279900"/>
              <a:gd name="connsiteY36" fmla="*/ 815975 h 1755775"/>
              <a:gd name="connsiteX37" fmla="*/ 1308100 w 4279900"/>
              <a:gd name="connsiteY37" fmla="*/ 796925 h 1755775"/>
              <a:gd name="connsiteX38" fmla="*/ 1235075 w 4279900"/>
              <a:gd name="connsiteY38" fmla="*/ 796925 h 1755775"/>
              <a:gd name="connsiteX39" fmla="*/ 1235075 w 4279900"/>
              <a:gd name="connsiteY39" fmla="*/ 739775 h 1755775"/>
              <a:gd name="connsiteX40" fmla="*/ 1190625 w 4279900"/>
              <a:gd name="connsiteY40" fmla="*/ 739775 h 1755775"/>
              <a:gd name="connsiteX41" fmla="*/ 1190625 w 4279900"/>
              <a:gd name="connsiteY41" fmla="*/ 704850 h 1755775"/>
              <a:gd name="connsiteX42" fmla="*/ 1114425 w 4279900"/>
              <a:gd name="connsiteY42" fmla="*/ 704850 h 1755775"/>
              <a:gd name="connsiteX43" fmla="*/ 1114425 w 4279900"/>
              <a:gd name="connsiteY43" fmla="*/ 669925 h 1755775"/>
              <a:gd name="connsiteX44" fmla="*/ 1066800 w 4279900"/>
              <a:gd name="connsiteY44" fmla="*/ 669925 h 1755775"/>
              <a:gd name="connsiteX45" fmla="*/ 1066800 w 4279900"/>
              <a:gd name="connsiteY45" fmla="*/ 650875 h 1755775"/>
              <a:gd name="connsiteX46" fmla="*/ 993775 w 4279900"/>
              <a:gd name="connsiteY46" fmla="*/ 650875 h 1755775"/>
              <a:gd name="connsiteX47" fmla="*/ 993775 w 4279900"/>
              <a:gd name="connsiteY47" fmla="*/ 615950 h 1755775"/>
              <a:gd name="connsiteX48" fmla="*/ 942975 w 4279900"/>
              <a:gd name="connsiteY48" fmla="*/ 615950 h 1755775"/>
              <a:gd name="connsiteX49" fmla="*/ 942975 w 4279900"/>
              <a:gd name="connsiteY49" fmla="*/ 596900 h 1755775"/>
              <a:gd name="connsiteX50" fmla="*/ 895350 w 4279900"/>
              <a:gd name="connsiteY50" fmla="*/ 596900 h 1755775"/>
              <a:gd name="connsiteX51" fmla="*/ 895350 w 4279900"/>
              <a:gd name="connsiteY51" fmla="*/ 574675 h 1755775"/>
              <a:gd name="connsiteX52" fmla="*/ 762000 w 4279900"/>
              <a:gd name="connsiteY52" fmla="*/ 574675 h 1755775"/>
              <a:gd name="connsiteX53" fmla="*/ 762000 w 4279900"/>
              <a:gd name="connsiteY53" fmla="*/ 539750 h 1755775"/>
              <a:gd name="connsiteX54" fmla="*/ 701675 w 4279900"/>
              <a:gd name="connsiteY54" fmla="*/ 539750 h 1755775"/>
              <a:gd name="connsiteX55" fmla="*/ 701675 w 4279900"/>
              <a:gd name="connsiteY55" fmla="*/ 508000 h 1755775"/>
              <a:gd name="connsiteX56" fmla="*/ 654050 w 4279900"/>
              <a:gd name="connsiteY56" fmla="*/ 508000 h 1755775"/>
              <a:gd name="connsiteX57" fmla="*/ 654050 w 4279900"/>
              <a:gd name="connsiteY57" fmla="*/ 482600 h 1755775"/>
              <a:gd name="connsiteX58" fmla="*/ 577850 w 4279900"/>
              <a:gd name="connsiteY58" fmla="*/ 482600 h 1755775"/>
              <a:gd name="connsiteX59" fmla="*/ 577850 w 4279900"/>
              <a:gd name="connsiteY59" fmla="*/ 403225 h 1755775"/>
              <a:gd name="connsiteX60" fmla="*/ 542925 w 4279900"/>
              <a:gd name="connsiteY60" fmla="*/ 403225 h 1755775"/>
              <a:gd name="connsiteX61" fmla="*/ 542925 w 4279900"/>
              <a:gd name="connsiteY61" fmla="*/ 368300 h 1755775"/>
              <a:gd name="connsiteX62" fmla="*/ 492125 w 4279900"/>
              <a:gd name="connsiteY62" fmla="*/ 368300 h 1755775"/>
              <a:gd name="connsiteX63" fmla="*/ 492125 w 4279900"/>
              <a:gd name="connsiteY63" fmla="*/ 346075 h 1755775"/>
              <a:gd name="connsiteX64" fmla="*/ 434975 w 4279900"/>
              <a:gd name="connsiteY64" fmla="*/ 346075 h 1755775"/>
              <a:gd name="connsiteX65" fmla="*/ 434975 w 4279900"/>
              <a:gd name="connsiteY65" fmla="*/ 320675 h 1755775"/>
              <a:gd name="connsiteX66" fmla="*/ 419100 w 4279900"/>
              <a:gd name="connsiteY66" fmla="*/ 320675 h 1755775"/>
              <a:gd name="connsiteX67" fmla="*/ 419100 w 4279900"/>
              <a:gd name="connsiteY67" fmla="*/ 285750 h 1755775"/>
              <a:gd name="connsiteX68" fmla="*/ 298450 w 4279900"/>
              <a:gd name="connsiteY68" fmla="*/ 285750 h 1755775"/>
              <a:gd name="connsiteX69" fmla="*/ 298450 w 4279900"/>
              <a:gd name="connsiteY69" fmla="*/ 203200 h 1755775"/>
              <a:gd name="connsiteX70" fmla="*/ 282575 w 4279900"/>
              <a:gd name="connsiteY70" fmla="*/ 203200 h 1755775"/>
              <a:gd name="connsiteX71" fmla="*/ 282575 w 4279900"/>
              <a:gd name="connsiteY71" fmla="*/ 203200 h 1755775"/>
              <a:gd name="connsiteX72" fmla="*/ 282575 w 4279900"/>
              <a:gd name="connsiteY72" fmla="*/ 180975 h 1755775"/>
              <a:gd name="connsiteX73" fmla="*/ 254000 w 4279900"/>
              <a:gd name="connsiteY73" fmla="*/ 180975 h 1755775"/>
              <a:gd name="connsiteX74" fmla="*/ 254000 w 4279900"/>
              <a:gd name="connsiteY74" fmla="*/ 149225 h 1755775"/>
              <a:gd name="connsiteX75" fmla="*/ 222250 w 4279900"/>
              <a:gd name="connsiteY75" fmla="*/ 149225 h 1755775"/>
              <a:gd name="connsiteX76" fmla="*/ 222250 w 4279900"/>
              <a:gd name="connsiteY76" fmla="*/ 101600 h 1755775"/>
              <a:gd name="connsiteX77" fmla="*/ 171450 w 4279900"/>
              <a:gd name="connsiteY77" fmla="*/ 101600 h 1755775"/>
              <a:gd name="connsiteX78" fmla="*/ 171450 w 4279900"/>
              <a:gd name="connsiteY78" fmla="*/ 76200 h 1755775"/>
              <a:gd name="connsiteX79" fmla="*/ 53975 w 4279900"/>
              <a:gd name="connsiteY79" fmla="*/ 76200 h 1755775"/>
              <a:gd name="connsiteX80" fmla="*/ 53975 w 4279900"/>
              <a:gd name="connsiteY80" fmla="*/ 44450 h 1755775"/>
              <a:gd name="connsiteX81" fmla="*/ 53975 w 4279900"/>
              <a:gd name="connsiteY81" fmla="*/ 44450 h 1755775"/>
              <a:gd name="connsiteX82" fmla="*/ 53975 w 4279900"/>
              <a:gd name="connsiteY82" fmla="*/ 44450 h 1755775"/>
              <a:gd name="connsiteX83" fmla="*/ 0 w 4279900"/>
              <a:gd name="connsiteY83" fmla="*/ 44450 h 1755775"/>
              <a:gd name="connsiteX84" fmla="*/ 0 w 4279900"/>
              <a:gd name="connsiteY84" fmla="*/ 0 h 1755775"/>
              <a:gd name="connsiteX0" fmla="*/ 4279900 w 4279900"/>
              <a:gd name="connsiteY0" fmla="*/ 1755775 h 1755775"/>
              <a:gd name="connsiteX1" fmla="*/ 3597275 w 4279900"/>
              <a:gd name="connsiteY1" fmla="*/ 1755775 h 1755775"/>
              <a:gd name="connsiteX2" fmla="*/ 3597275 w 4279900"/>
              <a:gd name="connsiteY2" fmla="*/ 1403350 h 1755775"/>
              <a:gd name="connsiteX3" fmla="*/ 3260725 w 4279900"/>
              <a:gd name="connsiteY3" fmla="*/ 1403350 h 1755775"/>
              <a:gd name="connsiteX4" fmla="*/ 3260725 w 4279900"/>
              <a:gd name="connsiteY4" fmla="*/ 1355725 h 1755775"/>
              <a:gd name="connsiteX5" fmla="*/ 2844800 w 4279900"/>
              <a:gd name="connsiteY5" fmla="*/ 1355725 h 1755775"/>
              <a:gd name="connsiteX6" fmla="*/ 2844800 w 4279900"/>
              <a:gd name="connsiteY6" fmla="*/ 1279525 h 1755775"/>
              <a:gd name="connsiteX7" fmla="*/ 2759075 w 4279900"/>
              <a:gd name="connsiteY7" fmla="*/ 1279525 h 1755775"/>
              <a:gd name="connsiteX8" fmla="*/ 2759075 w 4279900"/>
              <a:gd name="connsiteY8" fmla="*/ 1203325 h 1755775"/>
              <a:gd name="connsiteX9" fmla="*/ 2505075 w 4279900"/>
              <a:gd name="connsiteY9" fmla="*/ 1203325 h 1755775"/>
              <a:gd name="connsiteX10" fmla="*/ 2505075 w 4279900"/>
              <a:gd name="connsiteY10" fmla="*/ 1177925 h 1755775"/>
              <a:gd name="connsiteX11" fmla="*/ 2466975 w 4279900"/>
              <a:gd name="connsiteY11" fmla="*/ 1177925 h 1755775"/>
              <a:gd name="connsiteX12" fmla="*/ 2466975 w 4279900"/>
              <a:gd name="connsiteY12" fmla="*/ 1152525 h 1755775"/>
              <a:gd name="connsiteX13" fmla="*/ 2432050 w 4279900"/>
              <a:gd name="connsiteY13" fmla="*/ 1152525 h 1755775"/>
              <a:gd name="connsiteX14" fmla="*/ 2432050 w 4279900"/>
              <a:gd name="connsiteY14" fmla="*/ 1127125 h 1755775"/>
              <a:gd name="connsiteX15" fmla="*/ 2343150 w 4279900"/>
              <a:gd name="connsiteY15" fmla="*/ 1127125 h 1755775"/>
              <a:gd name="connsiteX16" fmla="*/ 2343150 w 4279900"/>
              <a:gd name="connsiteY16" fmla="*/ 1079500 h 1755775"/>
              <a:gd name="connsiteX17" fmla="*/ 2257425 w 4279900"/>
              <a:gd name="connsiteY17" fmla="*/ 1079500 h 1755775"/>
              <a:gd name="connsiteX18" fmla="*/ 2257425 w 4279900"/>
              <a:gd name="connsiteY18" fmla="*/ 1038225 h 1755775"/>
              <a:gd name="connsiteX19" fmla="*/ 2235200 w 4279900"/>
              <a:gd name="connsiteY19" fmla="*/ 1038225 h 1755775"/>
              <a:gd name="connsiteX20" fmla="*/ 2235200 w 4279900"/>
              <a:gd name="connsiteY20" fmla="*/ 1012825 h 1755775"/>
              <a:gd name="connsiteX21" fmla="*/ 2105025 w 4279900"/>
              <a:gd name="connsiteY21" fmla="*/ 1012825 h 1755775"/>
              <a:gd name="connsiteX22" fmla="*/ 2105025 w 4279900"/>
              <a:gd name="connsiteY22" fmla="*/ 987425 h 1755775"/>
              <a:gd name="connsiteX23" fmla="*/ 1993900 w 4279900"/>
              <a:gd name="connsiteY23" fmla="*/ 987425 h 1755775"/>
              <a:gd name="connsiteX24" fmla="*/ 1993900 w 4279900"/>
              <a:gd name="connsiteY24" fmla="*/ 965200 h 1755775"/>
              <a:gd name="connsiteX25" fmla="*/ 1943100 w 4279900"/>
              <a:gd name="connsiteY25" fmla="*/ 965200 h 1755775"/>
              <a:gd name="connsiteX26" fmla="*/ 1943100 w 4279900"/>
              <a:gd name="connsiteY26" fmla="*/ 933450 h 1755775"/>
              <a:gd name="connsiteX27" fmla="*/ 1654175 w 4279900"/>
              <a:gd name="connsiteY27" fmla="*/ 933450 h 1755775"/>
              <a:gd name="connsiteX28" fmla="*/ 1654175 w 4279900"/>
              <a:gd name="connsiteY28" fmla="*/ 908050 h 1755775"/>
              <a:gd name="connsiteX29" fmla="*/ 1524000 w 4279900"/>
              <a:gd name="connsiteY29" fmla="*/ 908050 h 1755775"/>
              <a:gd name="connsiteX30" fmla="*/ 1524000 w 4279900"/>
              <a:gd name="connsiteY30" fmla="*/ 873125 h 1755775"/>
              <a:gd name="connsiteX31" fmla="*/ 1504950 w 4279900"/>
              <a:gd name="connsiteY31" fmla="*/ 873125 h 1755775"/>
              <a:gd name="connsiteX32" fmla="*/ 1504950 w 4279900"/>
              <a:gd name="connsiteY32" fmla="*/ 847725 h 1755775"/>
              <a:gd name="connsiteX33" fmla="*/ 1384300 w 4279900"/>
              <a:gd name="connsiteY33" fmla="*/ 847725 h 1755775"/>
              <a:gd name="connsiteX34" fmla="*/ 1368425 w 4279900"/>
              <a:gd name="connsiteY34" fmla="*/ 815975 h 1755775"/>
              <a:gd name="connsiteX35" fmla="*/ 1298575 w 4279900"/>
              <a:gd name="connsiteY35" fmla="*/ 815975 h 1755775"/>
              <a:gd name="connsiteX36" fmla="*/ 1314450 w 4279900"/>
              <a:gd name="connsiteY36" fmla="*/ 815975 h 1755775"/>
              <a:gd name="connsiteX37" fmla="*/ 1235075 w 4279900"/>
              <a:gd name="connsiteY37" fmla="*/ 796925 h 1755775"/>
              <a:gd name="connsiteX38" fmla="*/ 1235075 w 4279900"/>
              <a:gd name="connsiteY38" fmla="*/ 739775 h 1755775"/>
              <a:gd name="connsiteX39" fmla="*/ 1190625 w 4279900"/>
              <a:gd name="connsiteY39" fmla="*/ 739775 h 1755775"/>
              <a:gd name="connsiteX40" fmla="*/ 1190625 w 4279900"/>
              <a:gd name="connsiteY40" fmla="*/ 704850 h 1755775"/>
              <a:gd name="connsiteX41" fmla="*/ 1114425 w 4279900"/>
              <a:gd name="connsiteY41" fmla="*/ 704850 h 1755775"/>
              <a:gd name="connsiteX42" fmla="*/ 1114425 w 4279900"/>
              <a:gd name="connsiteY42" fmla="*/ 669925 h 1755775"/>
              <a:gd name="connsiteX43" fmla="*/ 1066800 w 4279900"/>
              <a:gd name="connsiteY43" fmla="*/ 669925 h 1755775"/>
              <a:gd name="connsiteX44" fmla="*/ 1066800 w 4279900"/>
              <a:gd name="connsiteY44" fmla="*/ 650875 h 1755775"/>
              <a:gd name="connsiteX45" fmla="*/ 993775 w 4279900"/>
              <a:gd name="connsiteY45" fmla="*/ 650875 h 1755775"/>
              <a:gd name="connsiteX46" fmla="*/ 993775 w 4279900"/>
              <a:gd name="connsiteY46" fmla="*/ 615950 h 1755775"/>
              <a:gd name="connsiteX47" fmla="*/ 942975 w 4279900"/>
              <a:gd name="connsiteY47" fmla="*/ 615950 h 1755775"/>
              <a:gd name="connsiteX48" fmla="*/ 942975 w 4279900"/>
              <a:gd name="connsiteY48" fmla="*/ 596900 h 1755775"/>
              <a:gd name="connsiteX49" fmla="*/ 895350 w 4279900"/>
              <a:gd name="connsiteY49" fmla="*/ 596900 h 1755775"/>
              <a:gd name="connsiteX50" fmla="*/ 895350 w 4279900"/>
              <a:gd name="connsiteY50" fmla="*/ 574675 h 1755775"/>
              <a:gd name="connsiteX51" fmla="*/ 762000 w 4279900"/>
              <a:gd name="connsiteY51" fmla="*/ 574675 h 1755775"/>
              <a:gd name="connsiteX52" fmla="*/ 762000 w 4279900"/>
              <a:gd name="connsiteY52" fmla="*/ 539750 h 1755775"/>
              <a:gd name="connsiteX53" fmla="*/ 701675 w 4279900"/>
              <a:gd name="connsiteY53" fmla="*/ 539750 h 1755775"/>
              <a:gd name="connsiteX54" fmla="*/ 701675 w 4279900"/>
              <a:gd name="connsiteY54" fmla="*/ 508000 h 1755775"/>
              <a:gd name="connsiteX55" fmla="*/ 654050 w 4279900"/>
              <a:gd name="connsiteY55" fmla="*/ 508000 h 1755775"/>
              <a:gd name="connsiteX56" fmla="*/ 654050 w 4279900"/>
              <a:gd name="connsiteY56" fmla="*/ 482600 h 1755775"/>
              <a:gd name="connsiteX57" fmla="*/ 577850 w 4279900"/>
              <a:gd name="connsiteY57" fmla="*/ 482600 h 1755775"/>
              <a:gd name="connsiteX58" fmla="*/ 577850 w 4279900"/>
              <a:gd name="connsiteY58" fmla="*/ 403225 h 1755775"/>
              <a:gd name="connsiteX59" fmla="*/ 542925 w 4279900"/>
              <a:gd name="connsiteY59" fmla="*/ 403225 h 1755775"/>
              <a:gd name="connsiteX60" fmla="*/ 542925 w 4279900"/>
              <a:gd name="connsiteY60" fmla="*/ 368300 h 1755775"/>
              <a:gd name="connsiteX61" fmla="*/ 492125 w 4279900"/>
              <a:gd name="connsiteY61" fmla="*/ 368300 h 1755775"/>
              <a:gd name="connsiteX62" fmla="*/ 492125 w 4279900"/>
              <a:gd name="connsiteY62" fmla="*/ 346075 h 1755775"/>
              <a:gd name="connsiteX63" fmla="*/ 434975 w 4279900"/>
              <a:gd name="connsiteY63" fmla="*/ 346075 h 1755775"/>
              <a:gd name="connsiteX64" fmla="*/ 434975 w 4279900"/>
              <a:gd name="connsiteY64" fmla="*/ 320675 h 1755775"/>
              <a:gd name="connsiteX65" fmla="*/ 419100 w 4279900"/>
              <a:gd name="connsiteY65" fmla="*/ 320675 h 1755775"/>
              <a:gd name="connsiteX66" fmla="*/ 419100 w 4279900"/>
              <a:gd name="connsiteY66" fmla="*/ 285750 h 1755775"/>
              <a:gd name="connsiteX67" fmla="*/ 298450 w 4279900"/>
              <a:gd name="connsiteY67" fmla="*/ 285750 h 1755775"/>
              <a:gd name="connsiteX68" fmla="*/ 298450 w 4279900"/>
              <a:gd name="connsiteY68" fmla="*/ 203200 h 1755775"/>
              <a:gd name="connsiteX69" fmla="*/ 282575 w 4279900"/>
              <a:gd name="connsiteY69" fmla="*/ 203200 h 1755775"/>
              <a:gd name="connsiteX70" fmla="*/ 282575 w 4279900"/>
              <a:gd name="connsiteY70" fmla="*/ 203200 h 1755775"/>
              <a:gd name="connsiteX71" fmla="*/ 282575 w 4279900"/>
              <a:gd name="connsiteY71" fmla="*/ 180975 h 1755775"/>
              <a:gd name="connsiteX72" fmla="*/ 254000 w 4279900"/>
              <a:gd name="connsiteY72" fmla="*/ 180975 h 1755775"/>
              <a:gd name="connsiteX73" fmla="*/ 254000 w 4279900"/>
              <a:gd name="connsiteY73" fmla="*/ 149225 h 1755775"/>
              <a:gd name="connsiteX74" fmla="*/ 222250 w 4279900"/>
              <a:gd name="connsiteY74" fmla="*/ 149225 h 1755775"/>
              <a:gd name="connsiteX75" fmla="*/ 222250 w 4279900"/>
              <a:gd name="connsiteY75" fmla="*/ 101600 h 1755775"/>
              <a:gd name="connsiteX76" fmla="*/ 171450 w 4279900"/>
              <a:gd name="connsiteY76" fmla="*/ 101600 h 1755775"/>
              <a:gd name="connsiteX77" fmla="*/ 171450 w 4279900"/>
              <a:gd name="connsiteY77" fmla="*/ 76200 h 1755775"/>
              <a:gd name="connsiteX78" fmla="*/ 53975 w 4279900"/>
              <a:gd name="connsiteY78" fmla="*/ 76200 h 1755775"/>
              <a:gd name="connsiteX79" fmla="*/ 53975 w 4279900"/>
              <a:gd name="connsiteY79" fmla="*/ 44450 h 1755775"/>
              <a:gd name="connsiteX80" fmla="*/ 53975 w 4279900"/>
              <a:gd name="connsiteY80" fmla="*/ 44450 h 1755775"/>
              <a:gd name="connsiteX81" fmla="*/ 53975 w 4279900"/>
              <a:gd name="connsiteY81" fmla="*/ 44450 h 1755775"/>
              <a:gd name="connsiteX82" fmla="*/ 0 w 4279900"/>
              <a:gd name="connsiteY82" fmla="*/ 44450 h 1755775"/>
              <a:gd name="connsiteX83" fmla="*/ 0 w 4279900"/>
              <a:gd name="connsiteY83" fmla="*/ 0 h 1755775"/>
              <a:gd name="connsiteX0" fmla="*/ 4279900 w 4279900"/>
              <a:gd name="connsiteY0" fmla="*/ 1755775 h 1755775"/>
              <a:gd name="connsiteX1" fmla="*/ 3597275 w 4279900"/>
              <a:gd name="connsiteY1" fmla="*/ 1755775 h 1755775"/>
              <a:gd name="connsiteX2" fmla="*/ 3597275 w 4279900"/>
              <a:gd name="connsiteY2" fmla="*/ 1403350 h 1755775"/>
              <a:gd name="connsiteX3" fmla="*/ 3260725 w 4279900"/>
              <a:gd name="connsiteY3" fmla="*/ 1403350 h 1755775"/>
              <a:gd name="connsiteX4" fmla="*/ 3260725 w 4279900"/>
              <a:gd name="connsiteY4" fmla="*/ 1355725 h 1755775"/>
              <a:gd name="connsiteX5" fmla="*/ 2844800 w 4279900"/>
              <a:gd name="connsiteY5" fmla="*/ 1355725 h 1755775"/>
              <a:gd name="connsiteX6" fmla="*/ 2844800 w 4279900"/>
              <a:gd name="connsiteY6" fmla="*/ 1279525 h 1755775"/>
              <a:gd name="connsiteX7" fmla="*/ 2759075 w 4279900"/>
              <a:gd name="connsiteY7" fmla="*/ 1279525 h 1755775"/>
              <a:gd name="connsiteX8" fmla="*/ 2759075 w 4279900"/>
              <a:gd name="connsiteY8" fmla="*/ 1203325 h 1755775"/>
              <a:gd name="connsiteX9" fmla="*/ 2505075 w 4279900"/>
              <a:gd name="connsiteY9" fmla="*/ 1203325 h 1755775"/>
              <a:gd name="connsiteX10" fmla="*/ 2505075 w 4279900"/>
              <a:gd name="connsiteY10" fmla="*/ 1177925 h 1755775"/>
              <a:gd name="connsiteX11" fmla="*/ 2466975 w 4279900"/>
              <a:gd name="connsiteY11" fmla="*/ 1177925 h 1755775"/>
              <a:gd name="connsiteX12" fmla="*/ 2466975 w 4279900"/>
              <a:gd name="connsiteY12" fmla="*/ 1152525 h 1755775"/>
              <a:gd name="connsiteX13" fmla="*/ 2432050 w 4279900"/>
              <a:gd name="connsiteY13" fmla="*/ 1152525 h 1755775"/>
              <a:gd name="connsiteX14" fmla="*/ 2432050 w 4279900"/>
              <a:gd name="connsiteY14" fmla="*/ 1127125 h 1755775"/>
              <a:gd name="connsiteX15" fmla="*/ 2343150 w 4279900"/>
              <a:gd name="connsiteY15" fmla="*/ 1127125 h 1755775"/>
              <a:gd name="connsiteX16" fmla="*/ 2343150 w 4279900"/>
              <a:gd name="connsiteY16" fmla="*/ 1079500 h 1755775"/>
              <a:gd name="connsiteX17" fmla="*/ 2257425 w 4279900"/>
              <a:gd name="connsiteY17" fmla="*/ 1079500 h 1755775"/>
              <a:gd name="connsiteX18" fmla="*/ 2257425 w 4279900"/>
              <a:gd name="connsiteY18" fmla="*/ 1038225 h 1755775"/>
              <a:gd name="connsiteX19" fmla="*/ 2235200 w 4279900"/>
              <a:gd name="connsiteY19" fmla="*/ 1038225 h 1755775"/>
              <a:gd name="connsiteX20" fmla="*/ 2235200 w 4279900"/>
              <a:gd name="connsiteY20" fmla="*/ 1012825 h 1755775"/>
              <a:gd name="connsiteX21" fmla="*/ 2105025 w 4279900"/>
              <a:gd name="connsiteY21" fmla="*/ 1012825 h 1755775"/>
              <a:gd name="connsiteX22" fmla="*/ 2105025 w 4279900"/>
              <a:gd name="connsiteY22" fmla="*/ 987425 h 1755775"/>
              <a:gd name="connsiteX23" fmla="*/ 1993900 w 4279900"/>
              <a:gd name="connsiteY23" fmla="*/ 987425 h 1755775"/>
              <a:gd name="connsiteX24" fmla="*/ 1993900 w 4279900"/>
              <a:gd name="connsiteY24" fmla="*/ 965200 h 1755775"/>
              <a:gd name="connsiteX25" fmla="*/ 1943100 w 4279900"/>
              <a:gd name="connsiteY25" fmla="*/ 965200 h 1755775"/>
              <a:gd name="connsiteX26" fmla="*/ 1943100 w 4279900"/>
              <a:gd name="connsiteY26" fmla="*/ 933450 h 1755775"/>
              <a:gd name="connsiteX27" fmla="*/ 1654175 w 4279900"/>
              <a:gd name="connsiteY27" fmla="*/ 933450 h 1755775"/>
              <a:gd name="connsiteX28" fmla="*/ 1654175 w 4279900"/>
              <a:gd name="connsiteY28" fmla="*/ 908050 h 1755775"/>
              <a:gd name="connsiteX29" fmla="*/ 1524000 w 4279900"/>
              <a:gd name="connsiteY29" fmla="*/ 908050 h 1755775"/>
              <a:gd name="connsiteX30" fmla="*/ 1524000 w 4279900"/>
              <a:gd name="connsiteY30" fmla="*/ 873125 h 1755775"/>
              <a:gd name="connsiteX31" fmla="*/ 1504950 w 4279900"/>
              <a:gd name="connsiteY31" fmla="*/ 873125 h 1755775"/>
              <a:gd name="connsiteX32" fmla="*/ 1504950 w 4279900"/>
              <a:gd name="connsiteY32" fmla="*/ 847725 h 1755775"/>
              <a:gd name="connsiteX33" fmla="*/ 1384300 w 4279900"/>
              <a:gd name="connsiteY33" fmla="*/ 847725 h 1755775"/>
              <a:gd name="connsiteX34" fmla="*/ 1368425 w 4279900"/>
              <a:gd name="connsiteY34" fmla="*/ 815975 h 1755775"/>
              <a:gd name="connsiteX35" fmla="*/ 1298575 w 4279900"/>
              <a:gd name="connsiteY35" fmla="*/ 815975 h 1755775"/>
              <a:gd name="connsiteX36" fmla="*/ 1323975 w 4279900"/>
              <a:gd name="connsiteY36" fmla="*/ 831850 h 1755775"/>
              <a:gd name="connsiteX37" fmla="*/ 1235075 w 4279900"/>
              <a:gd name="connsiteY37" fmla="*/ 796925 h 1755775"/>
              <a:gd name="connsiteX38" fmla="*/ 1235075 w 4279900"/>
              <a:gd name="connsiteY38" fmla="*/ 739775 h 1755775"/>
              <a:gd name="connsiteX39" fmla="*/ 1190625 w 4279900"/>
              <a:gd name="connsiteY39" fmla="*/ 739775 h 1755775"/>
              <a:gd name="connsiteX40" fmla="*/ 1190625 w 4279900"/>
              <a:gd name="connsiteY40" fmla="*/ 704850 h 1755775"/>
              <a:gd name="connsiteX41" fmla="*/ 1114425 w 4279900"/>
              <a:gd name="connsiteY41" fmla="*/ 704850 h 1755775"/>
              <a:gd name="connsiteX42" fmla="*/ 1114425 w 4279900"/>
              <a:gd name="connsiteY42" fmla="*/ 669925 h 1755775"/>
              <a:gd name="connsiteX43" fmla="*/ 1066800 w 4279900"/>
              <a:gd name="connsiteY43" fmla="*/ 669925 h 1755775"/>
              <a:gd name="connsiteX44" fmla="*/ 1066800 w 4279900"/>
              <a:gd name="connsiteY44" fmla="*/ 650875 h 1755775"/>
              <a:gd name="connsiteX45" fmla="*/ 993775 w 4279900"/>
              <a:gd name="connsiteY45" fmla="*/ 650875 h 1755775"/>
              <a:gd name="connsiteX46" fmla="*/ 993775 w 4279900"/>
              <a:gd name="connsiteY46" fmla="*/ 615950 h 1755775"/>
              <a:gd name="connsiteX47" fmla="*/ 942975 w 4279900"/>
              <a:gd name="connsiteY47" fmla="*/ 615950 h 1755775"/>
              <a:gd name="connsiteX48" fmla="*/ 942975 w 4279900"/>
              <a:gd name="connsiteY48" fmla="*/ 596900 h 1755775"/>
              <a:gd name="connsiteX49" fmla="*/ 895350 w 4279900"/>
              <a:gd name="connsiteY49" fmla="*/ 596900 h 1755775"/>
              <a:gd name="connsiteX50" fmla="*/ 895350 w 4279900"/>
              <a:gd name="connsiteY50" fmla="*/ 574675 h 1755775"/>
              <a:gd name="connsiteX51" fmla="*/ 762000 w 4279900"/>
              <a:gd name="connsiteY51" fmla="*/ 574675 h 1755775"/>
              <a:gd name="connsiteX52" fmla="*/ 762000 w 4279900"/>
              <a:gd name="connsiteY52" fmla="*/ 539750 h 1755775"/>
              <a:gd name="connsiteX53" fmla="*/ 701675 w 4279900"/>
              <a:gd name="connsiteY53" fmla="*/ 539750 h 1755775"/>
              <a:gd name="connsiteX54" fmla="*/ 701675 w 4279900"/>
              <a:gd name="connsiteY54" fmla="*/ 508000 h 1755775"/>
              <a:gd name="connsiteX55" fmla="*/ 654050 w 4279900"/>
              <a:gd name="connsiteY55" fmla="*/ 508000 h 1755775"/>
              <a:gd name="connsiteX56" fmla="*/ 654050 w 4279900"/>
              <a:gd name="connsiteY56" fmla="*/ 482600 h 1755775"/>
              <a:gd name="connsiteX57" fmla="*/ 577850 w 4279900"/>
              <a:gd name="connsiteY57" fmla="*/ 482600 h 1755775"/>
              <a:gd name="connsiteX58" fmla="*/ 577850 w 4279900"/>
              <a:gd name="connsiteY58" fmla="*/ 403225 h 1755775"/>
              <a:gd name="connsiteX59" fmla="*/ 542925 w 4279900"/>
              <a:gd name="connsiteY59" fmla="*/ 403225 h 1755775"/>
              <a:gd name="connsiteX60" fmla="*/ 542925 w 4279900"/>
              <a:gd name="connsiteY60" fmla="*/ 368300 h 1755775"/>
              <a:gd name="connsiteX61" fmla="*/ 492125 w 4279900"/>
              <a:gd name="connsiteY61" fmla="*/ 368300 h 1755775"/>
              <a:gd name="connsiteX62" fmla="*/ 492125 w 4279900"/>
              <a:gd name="connsiteY62" fmla="*/ 346075 h 1755775"/>
              <a:gd name="connsiteX63" fmla="*/ 434975 w 4279900"/>
              <a:gd name="connsiteY63" fmla="*/ 346075 h 1755775"/>
              <a:gd name="connsiteX64" fmla="*/ 434975 w 4279900"/>
              <a:gd name="connsiteY64" fmla="*/ 320675 h 1755775"/>
              <a:gd name="connsiteX65" fmla="*/ 419100 w 4279900"/>
              <a:gd name="connsiteY65" fmla="*/ 320675 h 1755775"/>
              <a:gd name="connsiteX66" fmla="*/ 419100 w 4279900"/>
              <a:gd name="connsiteY66" fmla="*/ 285750 h 1755775"/>
              <a:gd name="connsiteX67" fmla="*/ 298450 w 4279900"/>
              <a:gd name="connsiteY67" fmla="*/ 285750 h 1755775"/>
              <a:gd name="connsiteX68" fmla="*/ 298450 w 4279900"/>
              <a:gd name="connsiteY68" fmla="*/ 203200 h 1755775"/>
              <a:gd name="connsiteX69" fmla="*/ 282575 w 4279900"/>
              <a:gd name="connsiteY69" fmla="*/ 203200 h 1755775"/>
              <a:gd name="connsiteX70" fmla="*/ 282575 w 4279900"/>
              <a:gd name="connsiteY70" fmla="*/ 203200 h 1755775"/>
              <a:gd name="connsiteX71" fmla="*/ 282575 w 4279900"/>
              <a:gd name="connsiteY71" fmla="*/ 180975 h 1755775"/>
              <a:gd name="connsiteX72" fmla="*/ 254000 w 4279900"/>
              <a:gd name="connsiteY72" fmla="*/ 180975 h 1755775"/>
              <a:gd name="connsiteX73" fmla="*/ 254000 w 4279900"/>
              <a:gd name="connsiteY73" fmla="*/ 149225 h 1755775"/>
              <a:gd name="connsiteX74" fmla="*/ 222250 w 4279900"/>
              <a:gd name="connsiteY74" fmla="*/ 149225 h 1755775"/>
              <a:gd name="connsiteX75" fmla="*/ 222250 w 4279900"/>
              <a:gd name="connsiteY75" fmla="*/ 101600 h 1755775"/>
              <a:gd name="connsiteX76" fmla="*/ 171450 w 4279900"/>
              <a:gd name="connsiteY76" fmla="*/ 101600 h 1755775"/>
              <a:gd name="connsiteX77" fmla="*/ 171450 w 4279900"/>
              <a:gd name="connsiteY77" fmla="*/ 76200 h 1755775"/>
              <a:gd name="connsiteX78" fmla="*/ 53975 w 4279900"/>
              <a:gd name="connsiteY78" fmla="*/ 76200 h 1755775"/>
              <a:gd name="connsiteX79" fmla="*/ 53975 w 4279900"/>
              <a:gd name="connsiteY79" fmla="*/ 44450 h 1755775"/>
              <a:gd name="connsiteX80" fmla="*/ 53975 w 4279900"/>
              <a:gd name="connsiteY80" fmla="*/ 44450 h 1755775"/>
              <a:gd name="connsiteX81" fmla="*/ 53975 w 4279900"/>
              <a:gd name="connsiteY81" fmla="*/ 44450 h 1755775"/>
              <a:gd name="connsiteX82" fmla="*/ 0 w 4279900"/>
              <a:gd name="connsiteY82" fmla="*/ 44450 h 1755775"/>
              <a:gd name="connsiteX83" fmla="*/ 0 w 4279900"/>
              <a:gd name="connsiteY83" fmla="*/ 0 h 1755775"/>
              <a:gd name="connsiteX0" fmla="*/ 4279900 w 4279900"/>
              <a:gd name="connsiteY0" fmla="*/ 1755775 h 1755775"/>
              <a:gd name="connsiteX1" fmla="*/ 3597275 w 4279900"/>
              <a:gd name="connsiteY1" fmla="*/ 1755775 h 1755775"/>
              <a:gd name="connsiteX2" fmla="*/ 3597275 w 4279900"/>
              <a:gd name="connsiteY2" fmla="*/ 1403350 h 1755775"/>
              <a:gd name="connsiteX3" fmla="*/ 3260725 w 4279900"/>
              <a:gd name="connsiteY3" fmla="*/ 1403350 h 1755775"/>
              <a:gd name="connsiteX4" fmla="*/ 3260725 w 4279900"/>
              <a:gd name="connsiteY4" fmla="*/ 1355725 h 1755775"/>
              <a:gd name="connsiteX5" fmla="*/ 2844800 w 4279900"/>
              <a:gd name="connsiteY5" fmla="*/ 1355725 h 1755775"/>
              <a:gd name="connsiteX6" fmla="*/ 2844800 w 4279900"/>
              <a:gd name="connsiteY6" fmla="*/ 1279525 h 1755775"/>
              <a:gd name="connsiteX7" fmla="*/ 2759075 w 4279900"/>
              <a:gd name="connsiteY7" fmla="*/ 1279525 h 1755775"/>
              <a:gd name="connsiteX8" fmla="*/ 2759075 w 4279900"/>
              <a:gd name="connsiteY8" fmla="*/ 1203325 h 1755775"/>
              <a:gd name="connsiteX9" fmla="*/ 2505075 w 4279900"/>
              <a:gd name="connsiteY9" fmla="*/ 1203325 h 1755775"/>
              <a:gd name="connsiteX10" fmla="*/ 2505075 w 4279900"/>
              <a:gd name="connsiteY10" fmla="*/ 1177925 h 1755775"/>
              <a:gd name="connsiteX11" fmla="*/ 2466975 w 4279900"/>
              <a:gd name="connsiteY11" fmla="*/ 1177925 h 1755775"/>
              <a:gd name="connsiteX12" fmla="*/ 2466975 w 4279900"/>
              <a:gd name="connsiteY12" fmla="*/ 1152525 h 1755775"/>
              <a:gd name="connsiteX13" fmla="*/ 2432050 w 4279900"/>
              <a:gd name="connsiteY13" fmla="*/ 1152525 h 1755775"/>
              <a:gd name="connsiteX14" fmla="*/ 2432050 w 4279900"/>
              <a:gd name="connsiteY14" fmla="*/ 1127125 h 1755775"/>
              <a:gd name="connsiteX15" fmla="*/ 2343150 w 4279900"/>
              <a:gd name="connsiteY15" fmla="*/ 1127125 h 1755775"/>
              <a:gd name="connsiteX16" fmla="*/ 2343150 w 4279900"/>
              <a:gd name="connsiteY16" fmla="*/ 1079500 h 1755775"/>
              <a:gd name="connsiteX17" fmla="*/ 2257425 w 4279900"/>
              <a:gd name="connsiteY17" fmla="*/ 1079500 h 1755775"/>
              <a:gd name="connsiteX18" fmla="*/ 2257425 w 4279900"/>
              <a:gd name="connsiteY18" fmla="*/ 1038225 h 1755775"/>
              <a:gd name="connsiteX19" fmla="*/ 2235200 w 4279900"/>
              <a:gd name="connsiteY19" fmla="*/ 1038225 h 1755775"/>
              <a:gd name="connsiteX20" fmla="*/ 2235200 w 4279900"/>
              <a:gd name="connsiteY20" fmla="*/ 1012825 h 1755775"/>
              <a:gd name="connsiteX21" fmla="*/ 2105025 w 4279900"/>
              <a:gd name="connsiteY21" fmla="*/ 1012825 h 1755775"/>
              <a:gd name="connsiteX22" fmla="*/ 2105025 w 4279900"/>
              <a:gd name="connsiteY22" fmla="*/ 987425 h 1755775"/>
              <a:gd name="connsiteX23" fmla="*/ 1993900 w 4279900"/>
              <a:gd name="connsiteY23" fmla="*/ 987425 h 1755775"/>
              <a:gd name="connsiteX24" fmla="*/ 1993900 w 4279900"/>
              <a:gd name="connsiteY24" fmla="*/ 965200 h 1755775"/>
              <a:gd name="connsiteX25" fmla="*/ 1943100 w 4279900"/>
              <a:gd name="connsiteY25" fmla="*/ 965200 h 1755775"/>
              <a:gd name="connsiteX26" fmla="*/ 1943100 w 4279900"/>
              <a:gd name="connsiteY26" fmla="*/ 933450 h 1755775"/>
              <a:gd name="connsiteX27" fmla="*/ 1654175 w 4279900"/>
              <a:gd name="connsiteY27" fmla="*/ 933450 h 1755775"/>
              <a:gd name="connsiteX28" fmla="*/ 1654175 w 4279900"/>
              <a:gd name="connsiteY28" fmla="*/ 908050 h 1755775"/>
              <a:gd name="connsiteX29" fmla="*/ 1524000 w 4279900"/>
              <a:gd name="connsiteY29" fmla="*/ 908050 h 1755775"/>
              <a:gd name="connsiteX30" fmla="*/ 1524000 w 4279900"/>
              <a:gd name="connsiteY30" fmla="*/ 873125 h 1755775"/>
              <a:gd name="connsiteX31" fmla="*/ 1504950 w 4279900"/>
              <a:gd name="connsiteY31" fmla="*/ 873125 h 1755775"/>
              <a:gd name="connsiteX32" fmla="*/ 1504950 w 4279900"/>
              <a:gd name="connsiteY32" fmla="*/ 847725 h 1755775"/>
              <a:gd name="connsiteX33" fmla="*/ 1384300 w 4279900"/>
              <a:gd name="connsiteY33" fmla="*/ 847725 h 1755775"/>
              <a:gd name="connsiteX34" fmla="*/ 1368425 w 4279900"/>
              <a:gd name="connsiteY34" fmla="*/ 815975 h 1755775"/>
              <a:gd name="connsiteX35" fmla="*/ 1327150 w 4279900"/>
              <a:gd name="connsiteY35" fmla="*/ 787400 h 1755775"/>
              <a:gd name="connsiteX36" fmla="*/ 1323975 w 4279900"/>
              <a:gd name="connsiteY36" fmla="*/ 831850 h 1755775"/>
              <a:gd name="connsiteX37" fmla="*/ 1235075 w 4279900"/>
              <a:gd name="connsiteY37" fmla="*/ 796925 h 1755775"/>
              <a:gd name="connsiteX38" fmla="*/ 1235075 w 4279900"/>
              <a:gd name="connsiteY38" fmla="*/ 739775 h 1755775"/>
              <a:gd name="connsiteX39" fmla="*/ 1190625 w 4279900"/>
              <a:gd name="connsiteY39" fmla="*/ 739775 h 1755775"/>
              <a:gd name="connsiteX40" fmla="*/ 1190625 w 4279900"/>
              <a:gd name="connsiteY40" fmla="*/ 704850 h 1755775"/>
              <a:gd name="connsiteX41" fmla="*/ 1114425 w 4279900"/>
              <a:gd name="connsiteY41" fmla="*/ 704850 h 1755775"/>
              <a:gd name="connsiteX42" fmla="*/ 1114425 w 4279900"/>
              <a:gd name="connsiteY42" fmla="*/ 669925 h 1755775"/>
              <a:gd name="connsiteX43" fmla="*/ 1066800 w 4279900"/>
              <a:gd name="connsiteY43" fmla="*/ 669925 h 1755775"/>
              <a:gd name="connsiteX44" fmla="*/ 1066800 w 4279900"/>
              <a:gd name="connsiteY44" fmla="*/ 650875 h 1755775"/>
              <a:gd name="connsiteX45" fmla="*/ 993775 w 4279900"/>
              <a:gd name="connsiteY45" fmla="*/ 650875 h 1755775"/>
              <a:gd name="connsiteX46" fmla="*/ 993775 w 4279900"/>
              <a:gd name="connsiteY46" fmla="*/ 615950 h 1755775"/>
              <a:gd name="connsiteX47" fmla="*/ 942975 w 4279900"/>
              <a:gd name="connsiteY47" fmla="*/ 615950 h 1755775"/>
              <a:gd name="connsiteX48" fmla="*/ 942975 w 4279900"/>
              <a:gd name="connsiteY48" fmla="*/ 596900 h 1755775"/>
              <a:gd name="connsiteX49" fmla="*/ 895350 w 4279900"/>
              <a:gd name="connsiteY49" fmla="*/ 596900 h 1755775"/>
              <a:gd name="connsiteX50" fmla="*/ 895350 w 4279900"/>
              <a:gd name="connsiteY50" fmla="*/ 574675 h 1755775"/>
              <a:gd name="connsiteX51" fmla="*/ 762000 w 4279900"/>
              <a:gd name="connsiteY51" fmla="*/ 574675 h 1755775"/>
              <a:gd name="connsiteX52" fmla="*/ 762000 w 4279900"/>
              <a:gd name="connsiteY52" fmla="*/ 539750 h 1755775"/>
              <a:gd name="connsiteX53" fmla="*/ 701675 w 4279900"/>
              <a:gd name="connsiteY53" fmla="*/ 539750 h 1755775"/>
              <a:gd name="connsiteX54" fmla="*/ 701675 w 4279900"/>
              <a:gd name="connsiteY54" fmla="*/ 508000 h 1755775"/>
              <a:gd name="connsiteX55" fmla="*/ 654050 w 4279900"/>
              <a:gd name="connsiteY55" fmla="*/ 508000 h 1755775"/>
              <a:gd name="connsiteX56" fmla="*/ 654050 w 4279900"/>
              <a:gd name="connsiteY56" fmla="*/ 482600 h 1755775"/>
              <a:gd name="connsiteX57" fmla="*/ 577850 w 4279900"/>
              <a:gd name="connsiteY57" fmla="*/ 482600 h 1755775"/>
              <a:gd name="connsiteX58" fmla="*/ 577850 w 4279900"/>
              <a:gd name="connsiteY58" fmla="*/ 403225 h 1755775"/>
              <a:gd name="connsiteX59" fmla="*/ 542925 w 4279900"/>
              <a:gd name="connsiteY59" fmla="*/ 403225 h 1755775"/>
              <a:gd name="connsiteX60" fmla="*/ 542925 w 4279900"/>
              <a:gd name="connsiteY60" fmla="*/ 368300 h 1755775"/>
              <a:gd name="connsiteX61" fmla="*/ 492125 w 4279900"/>
              <a:gd name="connsiteY61" fmla="*/ 368300 h 1755775"/>
              <a:gd name="connsiteX62" fmla="*/ 492125 w 4279900"/>
              <a:gd name="connsiteY62" fmla="*/ 346075 h 1755775"/>
              <a:gd name="connsiteX63" fmla="*/ 434975 w 4279900"/>
              <a:gd name="connsiteY63" fmla="*/ 346075 h 1755775"/>
              <a:gd name="connsiteX64" fmla="*/ 434975 w 4279900"/>
              <a:gd name="connsiteY64" fmla="*/ 320675 h 1755775"/>
              <a:gd name="connsiteX65" fmla="*/ 419100 w 4279900"/>
              <a:gd name="connsiteY65" fmla="*/ 320675 h 1755775"/>
              <a:gd name="connsiteX66" fmla="*/ 419100 w 4279900"/>
              <a:gd name="connsiteY66" fmla="*/ 285750 h 1755775"/>
              <a:gd name="connsiteX67" fmla="*/ 298450 w 4279900"/>
              <a:gd name="connsiteY67" fmla="*/ 285750 h 1755775"/>
              <a:gd name="connsiteX68" fmla="*/ 298450 w 4279900"/>
              <a:gd name="connsiteY68" fmla="*/ 203200 h 1755775"/>
              <a:gd name="connsiteX69" fmla="*/ 282575 w 4279900"/>
              <a:gd name="connsiteY69" fmla="*/ 203200 h 1755775"/>
              <a:gd name="connsiteX70" fmla="*/ 282575 w 4279900"/>
              <a:gd name="connsiteY70" fmla="*/ 203200 h 1755775"/>
              <a:gd name="connsiteX71" fmla="*/ 282575 w 4279900"/>
              <a:gd name="connsiteY71" fmla="*/ 180975 h 1755775"/>
              <a:gd name="connsiteX72" fmla="*/ 254000 w 4279900"/>
              <a:gd name="connsiteY72" fmla="*/ 180975 h 1755775"/>
              <a:gd name="connsiteX73" fmla="*/ 254000 w 4279900"/>
              <a:gd name="connsiteY73" fmla="*/ 149225 h 1755775"/>
              <a:gd name="connsiteX74" fmla="*/ 222250 w 4279900"/>
              <a:gd name="connsiteY74" fmla="*/ 149225 h 1755775"/>
              <a:gd name="connsiteX75" fmla="*/ 222250 w 4279900"/>
              <a:gd name="connsiteY75" fmla="*/ 101600 h 1755775"/>
              <a:gd name="connsiteX76" fmla="*/ 171450 w 4279900"/>
              <a:gd name="connsiteY76" fmla="*/ 101600 h 1755775"/>
              <a:gd name="connsiteX77" fmla="*/ 171450 w 4279900"/>
              <a:gd name="connsiteY77" fmla="*/ 76200 h 1755775"/>
              <a:gd name="connsiteX78" fmla="*/ 53975 w 4279900"/>
              <a:gd name="connsiteY78" fmla="*/ 76200 h 1755775"/>
              <a:gd name="connsiteX79" fmla="*/ 53975 w 4279900"/>
              <a:gd name="connsiteY79" fmla="*/ 44450 h 1755775"/>
              <a:gd name="connsiteX80" fmla="*/ 53975 w 4279900"/>
              <a:gd name="connsiteY80" fmla="*/ 44450 h 1755775"/>
              <a:gd name="connsiteX81" fmla="*/ 53975 w 4279900"/>
              <a:gd name="connsiteY81" fmla="*/ 44450 h 1755775"/>
              <a:gd name="connsiteX82" fmla="*/ 0 w 4279900"/>
              <a:gd name="connsiteY82" fmla="*/ 44450 h 1755775"/>
              <a:gd name="connsiteX83" fmla="*/ 0 w 4279900"/>
              <a:gd name="connsiteY83" fmla="*/ 0 h 1755775"/>
              <a:gd name="connsiteX0" fmla="*/ 4279900 w 4279900"/>
              <a:gd name="connsiteY0" fmla="*/ 1755775 h 1755775"/>
              <a:gd name="connsiteX1" fmla="*/ 3597275 w 4279900"/>
              <a:gd name="connsiteY1" fmla="*/ 1755775 h 1755775"/>
              <a:gd name="connsiteX2" fmla="*/ 3597275 w 4279900"/>
              <a:gd name="connsiteY2" fmla="*/ 1403350 h 1755775"/>
              <a:gd name="connsiteX3" fmla="*/ 3260725 w 4279900"/>
              <a:gd name="connsiteY3" fmla="*/ 1403350 h 1755775"/>
              <a:gd name="connsiteX4" fmla="*/ 3260725 w 4279900"/>
              <a:gd name="connsiteY4" fmla="*/ 1355725 h 1755775"/>
              <a:gd name="connsiteX5" fmla="*/ 2844800 w 4279900"/>
              <a:gd name="connsiteY5" fmla="*/ 1355725 h 1755775"/>
              <a:gd name="connsiteX6" fmla="*/ 2844800 w 4279900"/>
              <a:gd name="connsiteY6" fmla="*/ 1279525 h 1755775"/>
              <a:gd name="connsiteX7" fmla="*/ 2759075 w 4279900"/>
              <a:gd name="connsiteY7" fmla="*/ 1279525 h 1755775"/>
              <a:gd name="connsiteX8" fmla="*/ 2759075 w 4279900"/>
              <a:gd name="connsiteY8" fmla="*/ 1203325 h 1755775"/>
              <a:gd name="connsiteX9" fmla="*/ 2505075 w 4279900"/>
              <a:gd name="connsiteY9" fmla="*/ 1203325 h 1755775"/>
              <a:gd name="connsiteX10" fmla="*/ 2505075 w 4279900"/>
              <a:gd name="connsiteY10" fmla="*/ 1177925 h 1755775"/>
              <a:gd name="connsiteX11" fmla="*/ 2466975 w 4279900"/>
              <a:gd name="connsiteY11" fmla="*/ 1177925 h 1755775"/>
              <a:gd name="connsiteX12" fmla="*/ 2466975 w 4279900"/>
              <a:gd name="connsiteY12" fmla="*/ 1152525 h 1755775"/>
              <a:gd name="connsiteX13" fmla="*/ 2432050 w 4279900"/>
              <a:gd name="connsiteY13" fmla="*/ 1152525 h 1755775"/>
              <a:gd name="connsiteX14" fmla="*/ 2432050 w 4279900"/>
              <a:gd name="connsiteY14" fmla="*/ 1127125 h 1755775"/>
              <a:gd name="connsiteX15" fmla="*/ 2343150 w 4279900"/>
              <a:gd name="connsiteY15" fmla="*/ 1127125 h 1755775"/>
              <a:gd name="connsiteX16" fmla="*/ 2343150 w 4279900"/>
              <a:gd name="connsiteY16" fmla="*/ 1079500 h 1755775"/>
              <a:gd name="connsiteX17" fmla="*/ 2257425 w 4279900"/>
              <a:gd name="connsiteY17" fmla="*/ 1079500 h 1755775"/>
              <a:gd name="connsiteX18" fmla="*/ 2257425 w 4279900"/>
              <a:gd name="connsiteY18" fmla="*/ 1038225 h 1755775"/>
              <a:gd name="connsiteX19" fmla="*/ 2235200 w 4279900"/>
              <a:gd name="connsiteY19" fmla="*/ 1038225 h 1755775"/>
              <a:gd name="connsiteX20" fmla="*/ 2235200 w 4279900"/>
              <a:gd name="connsiteY20" fmla="*/ 1012825 h 1755775"/>
              <a:gd name="connsiteX21" fmla="*/ 2105025 w 4279900"/>
              <a:gd name="connsiteY21" fmla="*/ 1012825 h 1755775"/>
              <a:gd name="connsiteX22" fmla="*/ 2105025 w 4279900"/>
              <a:gd name="connsiteY22" fmla="*/ 987425 h 1755775"/>
              <a:gd name="connsiteX23" fmla="*/ 1993900 w 4279900"/>
              <a:gd name="connsiteY23" fmla="*/ 987425 h 1755775"/>
              <a:gd name="connsiteX24" fmla="*/ 1993900 w 4279900"/>
              <a:gd name="connsiteY24" fmla="*/ 965200 h 1755775"/>
              <a:gd name="connsiteX25" fmla="*/ 1943100 w 4279900"/>
              <a:gd name="connsiteY25" fmla="*/ 965200 h 1755775"/>
              <a:gd name="connsiteX26" fmla="*/ 1943100 w 4279900"/>
              <a:gd name="connsiteY26" fmla="*/ 933450 h 1755775"/>
              <a:gd name="connsiteX27" fmla="*/ 1654175 w 4279900"/>
              <a:gd name="connsiteY27" fmla="*/ 933450 h 1755775"/>
              <a:gd name="connsiteX28" fmla="*/ 1654175 w 4279900"/>
              <a:gd name="connsiteY28" fmla="*/ 908050 h 1755775"/>
              <a:gd name="connsiteX29" fmla="*/ 1524000 w 4279900"/>
              <a:gd name="connsiteY29" fmla="*/ 908050 h 1755775"/>
              <a:gd name="connsiteX30" fmla="*/ 1524000 w 4279900"/>
              <a:gd name="connsiteY30" fmla="*/ 873125 h 1755775"/>
              <a:gd name="connsiteX31" fmla="*/ 1504950 w 4279900"/>
              <a:gd name="connsiteY31" fmla="*/ 873125 h 1755775"/>
              <a:gd name="connsiteX32" fmla="*/ 1504950 w 4279900"/>
              <a:gd name="connsiteY32" fmla="*/ 847725 h 1755775"/>
              <a:gd name="connsiteX33" fmla="*/ 1384300 w 4279900"/>
              <a:gd name="connsiteY33" fmla="*/ 847725 h 1755775"/>
              <a:gd name="connsiteX34" fmla="*/ 1368425 w 4279900"/>
              <a:gd name="connsiteY34" fmla="*/ 815975 h 1755775"/>
              <a:gd name="connsiteX35" fmla="*/ 1327150 w 4279900"/>
              <a:gd name="connsiteY35" fmla="*/ 787400 h 1755775"/>
              <a:gd name="connsiteX36" fmla="*/ 1323975 w 4279900"/>
              <a:gd name="connsiteY36" fmla="*/ 793750 h 1755775"/>
              <a:gd name="connsiteX37" fmla="*/ 1235075 w 4279900"/>
              <a:gd name="connsiteY37" fmla="*/ 796925 h 1755775"/>
              <a:gd name="connsiteX38" fmla="*/ 1235075 w 4279900"/>
              <a:gd name="connsiteY38" fmla="*/ 739775 h 1755775"/>
              <a:gd name="connsiteX39" fmla="*/ 1190625 w 4279900"/>
              <a:gd name="connsiteY39" fmla="*/ 739775 h 1755775"/>
              <a:gd name="connsiteX40" fmla="*/ 1190625 w 4279900"/>
              <a:gd name="connsiteY40" fmla="*/ 704850 h 1755775"/>
              <a:gd name="connsiteX41" fmla="*/ 1114425 w 4279900"/>
              <a:gd name="connsiteY41" fmla="*/ 704850 h 1755775"/>
              <a:gd name="connsiteX42" fmla="*/ 1114425 w 4279900"/>
              <a:gd name="connsiteY42" fmla="*/ 669925 h 1755775"/>
              <a:gd name="connsiteX43" fmla="*/ 1066800 w 4279900"/>
              <a:gd name="connsiteY43" fmla="*/ 669925 h 1755775"/>
              <a:gd name="connsiteX44" fmla="*/ 1066800 w 4279900"/>
              <a:gd name="connsiteY44" fmla="*/ 650875 h 1755775"/>
              <a:gd name="connsiteX45" fmla="*/ 993775 w 4279900"/>
              <a:gd name="connsiteY45" fmla="*/ 650875 h 1755775"/>
              <a:gd name="connsiteX46" fmla="*/ 993775 w 4279900"/>
              <a:gd name="connsiteY46" fmla="*/ 615950 h 1755775"/>
              <a:gd name="connsiteX47" fmla="*/ 942975 w 4279900"/>
              <a:gd name="connsiteY47" fmla="*/ 615950 h 1755775"/>
              <a:gd name="connsiteX48" fmla="*/ 942975 w 4279900"/>
              <a:gd name="connsiteY48" fmla="*/ 596900 h 1755775"/>
              <a:gd name="connsiteX49" fmla="*/ 895350 w 4279900"/>
              <a:gd name="connsiteY49" fmla="*/ 596900 h 1755775"/>
              <a:gd name="connsiteX50" fmla="*/ 895350 w 4279900"/>
              <a:gd name="connsiteY50" fmla="*/ 574675 h 1755775"/>
              <a:gd name="connsiteX51" fmla="*/ 762000 w 4279900"/>
              <a:gd name="connsiteY51" fmla="*/ 574675 h 1755775"/>
              <a:gd name="connsiteX52" fmla="*/ 762000 w 4279900"/>
              <a:gd name="connsiteY52" fmla="*/ 539750 h 1755775"/>
              <a:gd name="connsiteX53" fmla="*/ 701675 w 4279900"/>
              <a:gd name="connsiteY53" fmla="*/ 539750 h 1755775"/>
              <a:gd name="connsiteX54" fmla="*/ 701675 w 4279900"/>
              <a:gd name="connsiteY54" fmla="*/ 508000 h 1755775"/>
              <a:gd name="connsiteX55" fmla="*/ 654050 w 4279900"/>
              <a:gd name="connsiteY55" fmla="*/ 508000 h 1755775"/>
              <a:gd name="connsiteX56" fmla="*/ 654050 w 4279900"/>
              <a:gd name="connsiteY56" fmla="*/ 482600 h 1755775"/>
              <a:gd name="connsiteX57" fmla="*/ 577850 w 4279900"/>
              <a:gd name="connsiteY57" fmla="*/ 482600 h 1755775"/>
              <a:gd name="connsiteX58" fmla="*/ 577850 w 4279900"/>
              <a:gd name="connsiteY58" fmla="*/ 403225 h 1755775"/>
              <a:gd name="connsiteX59" fmla="*/ 542925 w 4279900"/>
              <a:gd name="connsiteY59" fmla="*/ 403225 h 1755775"/>
              <a:gd name="connsiteX60" fmla="*/ 542925 w 4279900"/>
              <a:gd name="connsiteY60" fmla="*/ 368300 h 1755775"/>
              <a:gd name="connsiteX61" fmla="*/ 492125 w 4279900"/>
              <a:gd name="connsiteY61" fmla="*/ 368300 h 1755775"/>
              <a:gd name="connsiteX62" fmla="*/ 492125 w 4279900"/>
              <a:gd name="connsiteY62" fmla="*/ 346075 h 1755775"/>
              <a:gd name="connsiteX63" fmla="*/ 434975 w 4279900"/>
              <a:gd name="connsiteY63" fmla="*/ 346075 h 1755775"/>
              <a:gd name="connsiteX64" fmla="*/ 434975 w 4279900"/>
              <a:gd name="connsiteY64" fmla="*/ 320675 h 1755775"/>
              <a:gd name="connsiteX65" fmla="*/ 419100 w 4279900"/>
              <a:gd name="connsiteY65" fmla="*/ 320675 h 1755775"/>
              <a:gd name="connsiteX66" fmla="*/ 419100 w 4279900"/>
              <a:gd name="connsiteY66" fmla="*/ 285750 h 1755775"/>
              <a:gd name="connsiteX67" fmla="*/ 298450 w 4279900"/>
              <a:gd name="connsiteY67" fmla="*/ 285750 h 1755775"/>
              <a:gd name="connsiteX68" fmla="*/ 298450 w 4279900"/>
              <a:gd name="connsiteY68" fmla="*/ 203200 h 1755775"/>
              <a:gd name="connsiteX69" fmla="*/ 282575 w 4279900"/>
              <a:gd name="connsiteY69" fmla="*/ 203200 h 1755775"/>
              <a:gd name="connsiteX70" fmla="*/ 282575 w 4279900"/>
              <a:gd name="connsiteY70" fmla="*/ 203200 h 1755775"/>
              <a:gd name="connsiteX71" fmla="*/ 282575 w 4279900"/>
              <a:gd name="connsiteY71" fmla="*/ 180975 h 1755775"/>
              <a:gd name="connsiteX72" fmla="*/ 254000 w 4279900"/>
              <a:gd name="connsiteY72" fmla="*/ 180975 h 1755775"/>
              <a:gd name="connsiteX73" fmla="*/ 254000 w 4279900"/>
              <a:gd name="connsiteY73" fmla="*/ 149225 h 1755775"/>
              <a:gd name="connsiteX74" fmla="*/ 222250 w 4279900"/>
              <a:gd name="connsiteY74" fmla="*/ 149225 h 1755775"/>
              <a:gd name="connsiteX75" fmla="*/ 222250 w 4279900"/>
              <a:gd name="connsiteY75" fmla="*/ 101600 h 1755775"/>
              <a:gd name="connsiteX76" fmla="*/ 171450 w 4279900"/>
              <a:gd name="connsiteY76" fmla="*/ 101600 h 1755775"/>
              <a:gd name="connsiteX77" fmla="*/ 171450 w 4279900"/>
              <a:gd name="connsiteY77" fmla="*/ 76200 h 1755775"/>
              <a:gd name="connsiteX78" fmla="*/ 53975 w 4279900"/>
              <a:gd name="connsiteY78" fmla="*/ 76200 h 1755775"/>
              <a:gd name="connsiteX79" fmla="*/ 53975 w 4279900"/>
              <a:gd name="connsiteY79" fmla="*/ 44450 h 1755775"/>
              <a:gd name="connsiteX80" fmla="*/ 53975 w 4279900"/>
              <a:gd name="connsiteY80" fmla="*/ 44450 h 1755775"/>
              <a:gd name="connsiteX81" fmla="*/ 53975 w 4279900"/>
              <a:gd name="connsiteY81" fmla="*/ 44450 h 1755775"/>
              <a:gd name="connsiteX82" fmla="*/ 0 w 4279900"/>
              <a:gd name="connsiteY82" fmla="*/ 44450 h 1755775"/>
              <a:gd name="connsiteX83" fmla="*/ 0 w 4279900"/>
              <a:gd name="connsiteY83" fmla="*/ 0 h 1755775"/>
              <a:gd name="connsiteX0" fmla="*/ 4279900 w 4279900"/>
              <a:gd name="connsiteY0" fmla="*/ 1755775 h 1755775"/>
              <a:gd name="connsiteX1" fmla="*/ 3597275 w 4279900"/>
              <a:gd name="connsiteY1" fmla="*/ 1755775 h 1755775"/>
              <a:gd name="connsiteX2" fmla="*/ 3597275 w 4279900"/>
              <a:gd name="connsiteY2" fmla="*/ 1403350 h 1755775"/>
              <a:gd name="connsiteX3" fmla="*/ 3260725 w 4279900"/>
              <a:gd name="connsiteY3" fmla="*/ 1403350 h 1755775"/>
              <a:gd name="connsiteX4" fmla="*/ 3260725 w 4279900"/>
              <a:gd name="connsiteY4" fmla="*/ 1355725 h 1755775"/>
              <a:gd name="connsiteX5" fmla="*/ 2844800 w 4279900"/>
              <a:gd name="connsiteY5" fmla="*/ 1355725 h 1755775"/>
              <a:gd name="connsiteX6" fmla="*/ 2844800 w 4279900"/>
              <a:gd name="connsiteY6" fmla="*/ 1279525 h 1755775"/>
              <a:gd name="connsiteX7" fmla="*/ 2759075 w 4279900"/>
              <a:gd name="connsiteY7" fmla="*/ 1279525 h 1755775"/>
              <a:gd name="connsiteX8" fmla="*/ 2759075 w 4279900"/>
              <a:gd name="connsiteY8" fmla="*/ 1203325 h 1755775"/>
              <a:gd name="connsiteX9" fmla="*/ 2505075 w 4279900"/>
              <a:gd name="connsiteY9" fmla="*/ 1203325 h 1755775"/>
              <a:gd name="connsiteX10" fmla="*/ 2505075 w 4279900"/>
              <a:gd name="connsiteY10" fmla="*/ 1177925 h 1755775"/>
              <a:gd name="connsiteX11" fmla="*/ 2466975 w 4279900"/>
              <a:gd name="connsiteY11" fmla="*/ 1177925 h 1755775"/>
              <a:gd name="connsiteX12" fmla="*/ 2466975 w 4279900"/>
              <a:gd name="connsiteY12" fmla="*/ 1152525 h 1755775"/>
              <a:gd name="connsiteX13" fmla="*/ 2432050 w 4279900"/>
              <a:gd name="connsiteY13" fmla="*/ 1152525 h 1755775"/>
              <a:gd name="connsiteX14" fmla="*/ 2432050 w 4279900"/>
              <a:gd name="connsiteY14" fmla="*/ 1127125 h 1755775"/>
              <a:gd name="connsiteX15" fmla="*/ 2343150 w 4279900"/>
              <a:gd name="connsiteY15" fmla="*/ 1127125 h 1755775"/>
              <a:gd name="connsiteX16" fmla="*/ 2343150 w 4279900"/>
              <a:gd name="connsiteY16" fmla="*/ 1079500 h 1755775"/>
              <a:gd name="connsiteX17" fmla="*/ 2257425 w 4279900"/>
              <a:gd name="connsiteY17" fmla="*/ 1079500 h 1755775"/>
              <a:gd name="connsiteX18" fmla="*/ 2257425 w 4279900"/>
              <a:gd name="connsiteY18" fmla="*/ 1038225 h 1755775"/>
              <a:gd name="connsiteX19" fmla="*/ 2235200 w 4279900"/>
              <a:gd name="connsiteY19" fmla="*/ 1038225 h 1755775"/>
              <a:gd name="connsiteX20" fmla="*/ 2235200 w 4279900"/>
              <a:gd name="connsiteY20" fmla="*/ 1012825 h 1755775"/>
              <a:gd name="connsiteX21" fmla="*/ 2105025 w 4279900"/>
              <a:gd name="connsiteY21" fmla="*/ 1012825 h 1755775"/>
              <a:gd name="connsiteX22" fmla="*/ 2105025 w 4279900"/>
              <a:gd name="connsiteY22" fmla="*/ 987425 h 1755775"/>
              <a:gd name="connsiteX23" fmla="*/ 1993900 w 4279900"/>
              <a:gd name="connsiteY23" fmla="*/ 987425 h 1755775"/>
              <a:gd name="connsiteX24" fmla="*/ 1993900 w 4279900"/>
              <a:gd name="connsiteY24" fmla="*/ 965200 h 1755775"/>
              <a:gd name="connsiteX25" fmla="*/ 1943100 w 4279900"/>
              <a:gd name="connsiteY25" fmla="*/ 965200 h 1755775"/>
              <a:gd name="connsiteX26" fmla="*/ 1943100 w 4279900"/>
              <a:gd name="connsiteY26" fmla="*/ 933450 h 1755775"/>
              <a:gd name="connsiteX27" fmla="*/ 1654175 w 4279900"/>
              <a:gd name="connsiteY27" fmla="*/ 933450 h 1755775"/>
              <a:gd name="connsiteX28" fmla="*/ 1654175 w 4279900"/>
              <a:gd name="connsiteY28" fmla="*/ 908050 h 1755775"/>
              <a:gd name="connsiteX29" fmla="*/ 1524000 w 4279900"/>
              <a:gd name="connsiteY29" fmla="*/ 908050 h 1755775"/>
              <a:gd name="connsiteX30" fmla="*/ 1524000 w 4279900"/>
              <a:gd name="connsiteY30" fmla="*/ 873125 h 1755775"/>
              <a:gd name="connsiteX31" fmla="*/ 1504950 w 4279900"/>
              <a:gd name="connsiteY31" fmla="*/ 873125 h 1755775"/>
              <a:gd name="connsiteX32" fmla="*/ 1504950 w 4279900"/>
              <a:gd name="connsiteY32" fmla="*/ 847725 h 1755775"/>
              <a:gd name="connsiteX33" fmla="*/ 1384300 w 4279900"/>
              <a:gd name="connsiteY33" fmla="*/ 847725 h 1755775"/>
              <a:gd name="connsiteX34" fmla="*/ 1368425 w 4279900"/>
              <a:gd name="connsiteY34" fmla="*/ 815975 h 1755775"/>
              <a:gd name="connsiteX35" fmla="*/ 1327150 w 4279900"/>
              <a:gd name="connsiteY35" fmla="*/ 787400 h 1755775"/>
              <a:gd name="connsiteX36" fmla="*/ 1327150 w 4279900"/>
              <a:gd name="connsiteY36" fmla="*/ 809625 h 1755775"/>
              <a:gd name="connsiteX37" fmla="*/ 1235075 w 4279900"/>
              <a:gd name="connsiteY37" fmla="*/ 796925 h 1755775"/>
              <a:gd name="connsiteX38" fmla="*/ 1235075 w 4279900"/>
              <a:gd name="connsiteY38" fmla="*/ 739775 h 1755775"/>
              <a:gd name="connsiteX39" fmla="*/ 1190625 w 4279900"/>
              <a:gd name="connsiteY39" fmla="*/ 739775 h 1755775"/>
              <a:gd name="connsiteX40" fmla="*/ 1190625 w 4279900"/>
              <a:gd name="connsiteY40" fmla="*/ 704850 h 1755775"/>
              <a:gd name="connsiteX41" fmla="*/ 1114425 w 4279900"/>
              <a:gd name="connsiteY41" fmla="*/ 704850 h 1755775"/>
              <a:gd name="connsiteX42" fmla="*/ 1114425 w 4279900"/>
              <a:gd name="connsiteY42" fmla="*/ 669925 h 1755775"/>
              <a:gd name="connsiteX43" fmla="*/ 1066800 w 4279900"/>
              <a:gd name="connsiteY43" fmla="*/ 669925 h 1755775"/>
              <a:gd name="connsiteX44" fmla="*/ 1066800 w 4279900"/>
              <a:gd name="connsiteY44" fmla="*/ 650875 h 1755775"/>
              <a:gd name="connsiteX45" fmla="*/ 993775 w 4279900"/>
              <a:gd name="connsiteY45" fmla="*/ 650875 h 1755775"/>
              <a:gd name="connsiteX46" fmla="*/ 993775 w 4279900"/>
              <a:gd name="connsiteY46" fmla="*/ 615950 h 1755775"/>
              <a:gd name="connsiteX47" fmla="*/ 942975 w 4279900"/>
              <a:gd name="connsiteY47" fmla="*/ 615950 h 1755775"/>
              <a:gd name="connsiteX48" fmla="*/ 942975 w 4279900"/>
              <a:gd name="connsiteY48" fmla="*/ 596900 h 1755775"/>
              <a:gd name="connsiteX49" fmla="*/ 895350 w 4279900"/>
              <a:gd name="connsiteY49" fmla="*/ 596900 h 1755775"/>
              <a:gd name="connsiteX50" fmla="*/ 895350 w 4279900"/>
              <a:gd name="connsiteY50" fmla="*/ 574675 h 1755775"/>
              <a:gd name="connsiteX51" fmla="*/ 762000 w 4279900"/>
              <a:gd name="connsiteY51" fmla="*/ 574675 h 1755775"/>
              <a:gd name="connsiteX52" fmla="*/ 762000 w 4279900"/>
              <a:gd name="connsiteY52" fmla="*/ 539750 h 1755775"/>
              <a:gd name="connsiteX53" fmla="*/ 701675 w 4279900"/>
              <a:gd name="connsiteY53" fmla="*/ 539750 h 1755775"/>
              <a:gd name="connsiteX54" fmla="*/ 701675 w 4279900"/>
              <a:gd name="connsiteY54" fmla="*/ 508000 h 1755775"/>
              <a:gd name="connsiteX55" fmla="*/ 654050 w 4279900"/>
              <a:gd name="connsiteY55" fmla="*/ 508000 h 1755775"/>
              <a:gd name="connsiteX56" fmla="*/ 654050 w 4279900"/>
              <a:gd name="connsiteY56" fmla="*/ 482600 h 1755775"/>
              <a:gd name="connsiteX57" fmla="*/ 577850 w 4279900"/>
              <a:gd name="connsiteY57" fmla="*/ 482600 h 1755775"/>
              <a:gd name="connsiteX58" fmla="*/ 577850 w 4279900"/>
              <a:gd name="connsiteY58" fmla="*/ 403225 h 1755775"/>
              <a:gd name="connsiteX59" fmla="*/ 542925 w 4279900"/>
              <a:gd name="connsiteY59" fmla="*/ 403225 h 1755775"/>
              <a:gd name="connsiteX60" fmla="*/ 542925 w 4279900"/>
              <a:gd name="connsiteY60" fmla="*/ 368300 h 1755775"/>
              <a:gd name="connsiteX61" fmla="*/ 492125 w 4279900"/>
              <a:gd name="connsiteY61" fmla="*/ 368300 h 1755775"/>
              <a:gd name="connsiteX62" fmla="*/ 492125 w 4279900"/>
              <a:gd name="connsiteY62" fmla="*/ 346075 h 1755775"/>
              <a:gd name="connsiteX63" fmla="*/ 434975 w 4279900"/>
              <a:gd name="connsiteY63" fmla="*/ 346075 h 1755775"/>
              <a:gd name="connsiteX64" fmla="*/ 434975 w 4279900"/>
              <a:gd name="connsiteY64" fmla="*/ 320675 h 1755775"/>
              <a:gd name="connsiteX65" fmla="*/ 419100 w 4279900"/>
              <a:gd name="connsiteY65" fmla="*/ 320675 h 1755775"/>
              <a:gd name="connsiteX66" fmla="*/ 419100 w 4279900"/>
              <a:gd name="connsiteY66" fmla="*/ 285750 h 1755775"/>
              <a:gd name="connsiteX67" fmla="*/ 298450 w 4279900"/>
              <a:gd name="connsiteY67" fmla="*/ 285750 h 1755775"/>
              <a:gd name="connsiteX68" fmla="*/ 298450 w 4279900"/>
              <a:gd name="connsiteY68" fmla="*/ 203200 h 1755775"/>
              <a:gd name="connsiteX69" fmla="*/ 282575 w 4279900"/>
              <a:gd name="connsiteY69" fmla="*/ 203200 h 1755775"/>
              <a:gd name="connsiteX70" fmla="*/ 282575 w 4279900"/>
              <a:gd name="connsiteY70" fmla="*/ 203200 h 1755775"/>
              <a:gd name="connsiteX71" fmla="*/ 282575 w 4279900"/>
              <a:gd name="connsiteY71" fmla="*/ 180975 h 1755775"/>
              <a:gd name="connsiteX72" fmla="*/ 254000 w 4279900"/>
              <a:gd name="connsiteY72" fmla="*/ 180975 h 1755775"/>
              <a:gd name="connsiteX73" fmla="*/ 254000 w 4279900"/>
              <a:gd name="connsiteY73" fmla="*/ 149225 h 1755775"/>
              <a:gd name="connsiteX74" fmla="*/ 222250 w 4279900"/>
              <a:gd name="connsiteY74" fmla="*/ 149225 h 1755775"/>
              <a:gd name="connsiteX75" fmla="*/ 222250 w 4279900"/>
              <a:gd name="connsiteY75" fmla="*/ 101600 h 1755775"/>
              <a:gd name="connsiteX76" fmla="*/ 171450 w 4279900"/>
              <a:gd name="connsiteY76" fmla="*/ 101600 h 1755775"/>
              <a:gd name="connsiteX77" fmla="*/ 171450 w 4279900"/>
              <a:gd name="connsiteY77" fmla="*/ 76200 h 1755775"/>
              <a:gd name="connsiteX78" fmla="*/ 53975 w 4279900"/>
              <a:gd name="connsiteY78" fmla="*/ 76200 h 1755775"/>
              <a:gd name="connsiteX79" fmla="*/ 53975 w 4279900"/>
              <a:gd name="connsiteY79" fmla="*/ 44450 h 1755775"/>
              <a:gd name="connsiteX80" fmla="*/ 53975 w 4279900"/>
              <a:gd name="connsiteY80" fmla="*/ 44450 h 1755775"/>
              <a:gd name="connsiteX81" fmla="*/ 53975 w 4279900"/>
              <a:gd name="connsiteY81" fmla="*/ 44450 h 1755775"/>
              <a:gd name="connsiteX82" fmla="*/ 0 w 4279900"/>
              <a:gd name="connsiteY82" fmla="*/ 44450 h 1755775"/>
              <a:gd name="connsiteX83" fmla="*/ 0 w 4279900"/>
              <a:gd name="connsiteY83" fmla="*/ 0 h 1755775"/>
              <a:gd name="connsiteX0" fmla="*/ 4279900 w 4279900"/>
              <a:gd name="connsiteY0" fmla="*/ 1755775 h 1755775"/>
              <a:gd name="connsiteX1" fmla="*/ 3597275 w 4279900"/>
              <a:gd name="connsiteY1" fmla="*/ 1755775 h 1755775"/>
              <a:gd name="connsiteX2" fmla="*/ 3597275 w 4279900"/>
              <a:gd name="connsiteY2" fmla="*/ 1403350 h 1755775"/>
              <a:gd name="connsiteX3" fmla="*/ 3260725 w 4279900"/>
              <a:gd name="connsiteY3" fmla="*/ 1403350 h 1755775"/>
              <a:gd name="connsiteX4" fmla="*/ 3260725 w 4279900"/>
              <a:gd name="connsiteY4" fmla="*/ 1355725 h 1755775"/>
              <a:gd name="connsiteX5" fmla="*/ 2844800 w 4279900"/>
              <a:gd name="connsiteY5" fmla="*/ 1355725 h 1755775"/>
              <a:gd name="connsiteX6" fmla="*/ 2844800 w 4279900"/>
              <a:gd name="connsiteY6" fmla="*/ 1279525 h 1755775"/>
              <a:gd name="connsiteX7" fmla="*/ 2759075 w 4279900"/>
              <a:gd name="connsiteY7" fmla="*/ 1279525 h 1755775"/>
              <a:gd name="connsiteX8" fmla="*/ 2759075 w 4279900"/>
              <a:gd name="connsiteY8" fmla="*/ 1203325 h 1755775"/>
              <a:gd name="connsiteX9" fmla="*/ 2505075 w 4279900"/>
              <a:gd name="connsiteY9" fmla="*/ 1203325 h 1755775"/>
              <a:gd name="connsiteX10" fmla="*/ 2505075 w 4279900"/>
              <a:gd name="connsiteY10" fmla="*/ 1177925 h 1755775"/>
              <a:gd name="connsiteX11" fmla="*/ 2466975 w 4279900"/>
              <a:gd name="connsiteY11" fmla="*/ 1177925 h 1755775"/>
              <a:gd name="connsiteX12" fmla="*/ 2466975 w 4279900"/>
              <a:gd name="connsiteY12" fmla="*/ 1152525 h 1755775"/>
              <a:gd name="connsiteX13" fmla="*/ 2432050 w 4279900"/>
              <a:gd name="connsiteY13" fmla="*/ 1152525 h 1755775"/>
              <a:gd name="connsiteX14" fmla="*/ 2432050 w 4279900"/>
              <a:gd name="connsiteY14" fmla="*/ 1127125 h 1755775"/>
              <a:gd name="connsiteX15" fmla="*/ 2343150 w 4279900"/>
              <a:gd name="connsiteY15" fmla="*/ 1127125 h 1755775"/>
              <a:gd name="connsiteX16" fmla="*/ 2343150 w 4279900"/>
              <a:gd name="connsiteY16" fmla="*/ 1079500 h 1755775"/>
              <a:gd name="connsiteX17" fmla="*/ 2257425 w 4279900"/>
              <a:gd name="connsiteY17" fmla="*/ 1079500 h 1755775"/>
              <a:gd name="connsiteX18" fmla="*/ 2257425 w 4279900"/>
              <a:gd name="connsiteY18" fmla="*/ 1038225 h 1755775"/>
              <a:gd name="connsiteX19" fmla="*/ 2235200 w 4279900"/>
              <a:gd name="connsiteY19" fmla="*/ 1038225 h 1755775"/>
              <a:gd name="connsiteX20" fmla="*/ 2235200 w 4279900"/>
              <a:gd name="connsiteY20" fmla="*/ 1012825 h 1755775"/>
              <a:gd name="connsiteX21" fmla="*/ 2105025 w 4279900"/>
              <a:gd name="connsiteY21" fmla="*/ 1012825 h 1755775"/>
              <a:gd name="connsiteX22" fmla="*/ 2105025 w 4279900"/>
              <a:gd name="connsiteY22" fmla="*/ 987425 h 1755775"/>
              <a:gd name="connsiteX23" fmla="*/ 1993900 w 4279900"/>
              <a:gd name="connsiteY23" fmla="*/ 987425 h 1755775"/>
              <a:gd name="connsiteX24" fmla="*/ 1993900 w 4279900"/>
              <a:gd name="connsiteY24" fmla="*/ 965200 h 1755775"/>
              <a:gd name="connsiteX25" fmla="*/ 1943100 w 4279900"/>
              <a:gd name="connsiteY25" fmla="*/ 965200 h 1755775"/>
              <a:gd name="connsiteX26" fmla="*/ 1943100 w 4279900"/>
              <a:gd name="connsiteY26" fmla="*/ 933450 h 1755775"/>
              <a:gd name="connsiteX27" fmla="*/ 1654175 w 4279900"/>
              <a:gd name="connsiteY27" fmla="*/ 933450 h 1755775"/>
              <a:gd name="connsiteX28" fmla="*/ 1654175 w 4279900"/>
              <a:gd name="connsiteY28" fmla="*/ 908050 h 1755775"/>
              <a:gd name="connsiteX29" fmla="*/ 1524000 w 4279900"/>
              <a:gd name="connsiteY29" fmla="*/ 908050 h 1755775"/>
              <a:gd name="connsiteX30" fmla="*/ 1524000 w 4279900"/>
              <a:gd name="connsiteY30" fmla="*/ 873125 h 1755775"/>
              <a:gd name="connsiteX31" fmla="*/ 1504950 w 4279900"/>
              <a:gd name="connsiteY31" fmla="*/ 873125 h 1755775"/>
              <a:gd name="connsiteX32" fmla="*/ 1504950 w 4279900"/>
              <a:gd name="connsiteY32" fmla="*/ 847725 h 1755775"/>
              <a:gd name="connsiteX33" fmla="*/ 1384300 w 4279900"/>
              <a:gd name="connsiteY33" fmla="*/ 847725 h 1755775"/>
              <a:gd name="connsiteX34" fmla="*/ 1368425 w 4279900"/>
              <a:gd name="connsiteY34" fmla="*/ 815975 h 1755775"/>
              <a:gd name="connsiteX35" fmla="*/ 1327150 w 4279900"/>
              <a:gd name="connsiteY35" fmla="*/ 841375 h 1755775"/>
              <a:gd name="connsiteX36" fmla="*/ 1327150 w 4279900"/>
              <a:gd name="connsiteY36" fmla="*/ 809625 h 1755775"/>
              <a:gd name="connsiteX37" fmla="*/ 1235075 w 4279900"/>
              <a:gd name="connsiteY37" fmla="*/ 796925 h 1755775"/>
              <a:gd name="connsiteX38" fmla="*/ 1235075 w 4279900"/>
              <a:gd name="connsiteY38" fmla="*/ 739775 h 1755775"/>
              <a:gd name="connsiteX39" fmla="*/ 1190625 w 4279900"/>
              <a:gd name="connsiteY39" fmla="*/ 739775 h 1755775"/>
              <a:gd name="connsiteX40" fmla="*/ 1190625 w 4279900"/>
              <a:gd name="connsiteY40" fmla="*/ 704850 h 1755775"/>
              <a:gd name="connsiteX41" fmla="*/ 1114425 w 4279900"/>
              <a:gd name="connsiteY41" fmla="*/ 704850 h 1755775"/>
              <a:gd name="connsiteX42" fmla="*/ 1114425 w 4279900"/>
              <a:gd name="connsiteY42" fmla="*/ 669925 h 1755775"/>
              <a:gd name="connsiteX43" fmla="*/ 1066800 w 4279900"/>
              <a:gd name="connsiteY43" fmla="*/ 669925 h 1755775"/>
              <a:gd name="connsiteX44" fmla="*/ 1066800 w 4279900"/>
              <a:gd name="connsiteY44" fmla="*/ 650875 h 1755775"/>
              <a:gd name="connsiteX45" fmla="*/ 993775 w 4279900"/>
              <a:gd name="connsiteY45" fmla="*/ 650875 h 1755775"/>
              <a:gd name="connsiteX46" fmla="*/ 993775 w 4279900"/>
              <a:gd name="connsiteY46" fmla="*/ 615950 h 1755775"/>
              <a:gd name="connsiteX47" fmla="*/ 942975 w 4279900"/>
              <a:gd name="connsiteY47" fmla="*/ 615950 h 1755775"/>
              <a:gd name="connsiteX48" fmla="*/ 942975 w 4279900"/>
              <a:gd name="connsiteY48" fmla="*/ 596900 h 1755775"/>
              <a:gd name="connsiteX49" fmla="*/ 895350 w 4279900"/>
              <a:gd name="connsiteY49" fmla="*/ 596900 h 1755775"/>
              <a:gd name="connsiteX50" fmla="*/ 895350 w 4279900"/>
              <a:gd name="connsiteY50" fmla="*/ 574675 h 1755775"/>
              <a:gd name="connsiteX51" fmla="*/ 762000 w 4279900"/>
              <a:gd name="connsiteY51" fmla="*/ 574675 h 1755775"/>
              <a:gd name="connsiteX52" fmla="*/ 762000 w 4279900"/>
              <a:gd name="connsiteY52" fmla="*/ 539750 h 1755775"/>
              <a:gd name="connsiteX53" fmla="*/ 701675 w 4279900"/>
              <a:gd name="connsiteY53" fmla="*/ 539750 h 1755775"/>
              <a:gd name="connsiteX54" fmla="*/ 701675 w 4279900"/>
              <a:gd name="connsiteY54" fmla="*/ 508000 h 1755775"/>
              <a:gd name="connsiteX55" fmla="*/ 654050 w 4279900"/>
              <a:gd name="connsiteY55" fmla="*/ 508000 h 1755775"/>
              <a:gd name="connsiteX56" fmla="*/ 654050 w 4279900"/>
              <a:gd name="connsiteY56" fmla="*/ 482600 h 1755775"/>
              <a:gd name="connsiteX57" fmla="*/ 577850 w 4279900"/>
              <a:gd name="connsiteY57" fmla="*/ 482600 h 1755775"/>
              <a:gd name="connsiteX58" fmla="*/ 577850 w 4279900"/>
              <a:gd name="connsiteY58" fmla="*/ 403225 h 1755775"/>
              <a:gd name="connsiteX59" fmla="*/ 542925 w 4279900"/>
              <a:gd name="connsiteY59" fmla="*/ 403225 h 1755775"/>
              <a:gd name="connsiteX60" fmla="*/ 542925 w 4279900"/>
              <a:gd name="connsiteY60" fmla="*/ 368300 h 1755775"/>
              <a:gd name="connsiteX61" fmla="*/ 492125 w 4279900"/>
              <a:gd name="connsiteY61" fmla="*/ 368300 h 1755775"/>
              <a:gd name="connsiteX62" fmla="*/ 492125 w 4279900"/>
              <a:gd name="connsiteY62" fmla="*/ 346075 h 1755775"/>
              <a:gd name="connsiteX63" fmla="*/ 434975 w 4279900"/>
              <a:gd name="connsiteY63" fmla="*/ 346075 h 1755775"/>
              <a:gd name="connsiteX64" fmla="*/ 434975 w 4279900"/>
              <a:gd name="connsiteY64" fmla="*/ 320675 h 1755775"/>
              <a:gd name="connsiteX65" fmla="*/ 419100 w 4279900"/>
              <a:gd name="connsiteY65" fmla="*/ 320675 h 1755775"/>
              <a:gd name="connsiteX66" fmla="*/ 419100 w 4279900"/>
              <a:gd name="connsiteY66" fmla="*/ 285750 h 1755775"/>
              <a:gd name="connsiteX67" fmla="*/ 298450 w 4279900"/>
              <a:gd name="connsiteY67" fmla="*/ 285750 h 1755775"/>
              <a:gd name="connsiteX68" fmla="*/ 298450 w 4279900"/>
              <a:gd name="connsiteY68" fmla="*/ 203200 h 1755775"/>
              <a:gd name="connsiteX69" fmla="*/ 282575 w 4279900"/>
              <a:gd name="connsiteY69" fmla="*/ 203200 h 1755775"/>
              <a:gd name="connsiteX70" fmla="*/ 282575 w 4279900"/>
              <a:gd name="connsiteY70" fmla="*/ 203200 h 1755775"/>
              <a:gd name="connsiteX71" fmla="*/ 282575 w 4279900"/>
              <a:gd name="connsiteY71" fmla="*/ 180975 h 1755775"/>
              <a:gd name="connsiteX72" fmla="*/ 254000 w 4279900"/>
              <a:gd name="connsiteY72" fmla="*/ 180975 h 1755775"/>
              <a:gd name="connsiteX73" fmla="*/ 254000 w 4279900"/>
              <a:gd name="connsiteY73" fmla="*/ 149225 h 1755775"/>
              <a:gd name="connsiteX74" fmla="*/ 222250 w 4279900"/>
              <a:gd name="connsiteY74" fmla="*/ 149225 h 1755775"/>
              <a:gd name="connsiteX75" fmla="*/ 222250 w 4279900"/>
              <a:gd name="connsiteY75" fmla="*/ 101600 h 1755775"/>
              <a:gd name="connsiteX76" fmla="*/ 171450 w 4279900"/>
              <a:gd name="connsiteY76" fmla="*/ 101600 h 1755775"/>
              <a:gd name="connsiteX77" fmla="*/ 171450 w 4279900"/>
              <a:gd name="connsiteY77" fmla="*/ 76200 h 1755775"/>
              <a:gd name="connsiteX78" fmla="*/ 53975 w 4279900"/>
              <a:gd name="connsiteY78" fmla="*/ 76200 h 1755775"/>
              <a:gd name="connsiteX79" fmla="*/ 53975 w 4279900"/>
              <a:gd name="connsiteY79" fmla="*/ 44450 h 1755775"/>
              <a:gd name="connsiteX80" fmla="*/ 53975 w 4279900"/>
              <a:gd name="connsiteY80" fmla="*/ 44450 h 1755775"/>
              <a:gd name="connsiteX81" fmla="*/ 53975 w 4279900"/>
              <a:gd name="connsiteY81" fmla="*/ 44450 h 1755775"/>
              <a:gd name="connsiteX82" fmla="*/ 0 w 4279900"/>
              <a:gd name="connsiteY82" fmla="*/ 44450 h 1755775"/>
              <a:gd name="connsiteX83" fmla="*/ 0 w 4279900"/>
              <a:gd name="connsiteY83" fmla="*/ 0 h 1755775"/>
              <a:gd name="connsiteX0" fmla="*/ 4279900 w 4279900"/>
              <a:gd name="connsiteY0" fmla="*/ 1755775 h 1755775"/>
              <a:gd name="connsiteX1" fmla="*/ 3597275 w 4279900"/>
              <a:gd name="connsiteY1" fmla="*/ 1755775 h 1755775"/>
              <a:gd name="connsiteX2" fmla="*/ 3597275 w 4279900"/>
              <a:gd name="connsiteY2" fmla="*/ 1403350 h 1755775"/>
              <a:gd name="connsiteX3" fmla="*/ 3260725 w 4279900"/>
              <a:gd name="connsiteY3" fmla="*/ 1403350 h 1755775"/>
              <a:gd name="connsiteX4" fmla="*/ 3260725 w 4279900"/>
              <a:gd name="connsiteY4" fmla="*/ 1355725 h 1755775"/>
              <a:gd name="connsiteX5" fmla="*/ 2844800 w 4279900"/>
              <a:gd name="connsiteY5" fmla="*/ 1355725 h 1755775"/>
              <a:gd name="connsiteX6" fmla="*/ 2844800 w 4279900"/>
              <a:gd name="connsiteY6" fmla="*/ 1279525 h 1755775"/>
              <a:gd name="connsiteX7" fmla="*/ 2759075 w 4279900"/>
              <a:gd name="connsiteY7" fmla="*/ 1279525 h 1755775"/>
              <a:gd name="connsiteX8" fmla="*/ 2759075 w 4279900"/>
              <a:gd name="connsiteY8" fmla="*/ 1203325 h 1755775"/>
              <a:gd name="connsiteX9" fmla="*/ 2505075 w 4279900"/>
              <a:gd name="connsiteY9" fmla="*/ 1203325 h 1755775"/>
              <a:gd name="connsiteX10" fmla="*/ 2505075 w 4279900"/>
              <a:gd name="connsiteY10" fmla="*/ 1177925 h 1755775"/>
              <a:gd name="connsiteX11" fmla="*/ 2466975 w 4279900"/>
              <a:gd name="connsiteY11" fmla="*/ 1177925 h 1755775"/>
              <a:gd name="connsiteX12" fmla="*/ 2466975 w 4279900"/>
              <a:gd name="connsiteY12" fmla="*/ 1152525 h 1755775"/>
              <a:gd name="connsiteX13" fmla="*/ 2432050 w 4279900"/>
              <a:gd name="connsiteY13" fmla="*/ 1152525 h 1755775"/>
              <a:gd name="connsiteX14" fmla="*/ 2432050 w 4279900"/>
              <a:gd name="connsiteY14" fmla="*/ 1127125 h 1755775"/>
              <a:gd name="connsiteX15" fmla="*/ 2343150 w 4279900"/>
              <a:gd name="connsiteY15" fmla="*/ 1127125 h 1755775"/>
              <a:gd name="connsiteX16" fmla="*/ 2343150 w 4279900"/>
              <a:gd name="connsiteY16" fmla="*/ 1079500 h 1755775"/>
              <a:gd name="connsiteX17" fmla="*/ 2257425 w 4279900"/>
              <a:gd name="connsiteY17" fmla="*/ 1079500 h 1755775"/>
              <a:gd name="connsiteX18" fmla="*/ 2257425 w 4279900"/>
              <a:gd name="connsiteY18" fmla="*/ 1038225 h 1755775"/>
              <a:gd name="connsiteX19" fmla="*/ 2235200 w 4279900"/>
              <a:gd name="connsiteY19" fmla="*/ 1038225 h 1755775"/>
              <a:gd name="connsiteX20" fmla="*/ 2235200 w 4279900"/>
              <a:gd name="connsiteY20" fmla="*/ 1012825 h 1755775"/>
              <a:gd name="connsiteX21" fmla="*/ 2105025 w 4279900"/>
              <a:gd name="connsiteY21" fmla="*/ 1012825 h 1755775"/>
              <a:gd name="connsiteX22" fmla="*/ 2105025 w 4279900"/>
              <a:gd name="connsiteY22" fmla="*/ 987425 h 1755775"/>
              <a:gd name="connsiteX23" fmla="*/ 1993900 w 4279900"/>
              <a:gd name="connsiteY23" fmla="*/ 987425 h 1755775"/>
              <a:gd name="connsiteX24" fmla="*/ 1993900 w 4279900"/>
              <a:gd name="connsiteY24" fmla="*/ 965200 h 1755775"/>
              <a:gd name="connsiteX25" fmla="*/ 1943100 w 4279900"/>
              <a:gd name="connsiteY25" fmla="*/ 965200 h 1755775"/>
              <a:gd name="connsiteX26" fmla="*/ 1943100 w 4279900"/>
              <a:gd name="connsiteY26" fmla="*/ 933450 h 1755775"/>
              <a:gd name="connsiteX27" fmla="*/ 1654175 w 4279900"/>
              <a:gd name="connsiteY27" fmla="*/ 933450 h 1755775"/>
              <a:gd name="connsiteX28" fmla="*/ 1654175 w 4279900"/>
              <a:gd name="connsiteY28" fmla="*/ 908050 h 1755775"/>
              <a:gd name="connsiteX29" fmla="*/ 1524000 w 4279900"/>
              <a:gd name="connsiteY29" fmla="*/ 908050 h 1755775"/>
              <a:gd name="connsiteX30" fmla="*/ 1524000 w 4279900"/>
              <a:gd name="connsiteY30" fmla="*/ 873125 h 1755775"/>
              <a:gd name="connsiteX31" fmla="*/ 1504950 w 4279900"/>
              <a:gd name="connsiteY31" fmla="*/ 873125 h 1755775"/>
              <a:gd name="connsiteX32" fmla="*/ 1504950 w 4279900"/>
              <a:gd name="connsiteY32" fmla="*/ 847725 h 1755775"/>
              <a:gd name="connsiteX33" fmla="*/ 1384300 w 4279900"/>
              <a:gd name="connsiteY33" fmla="*/ 847725 h 1755775"/>
              <a:gd name="connsiteX34" fmla="*/ 1368425 w 4279900"/>
              <a:gd name="connsiteY34" fmla="*/ 815975 h 1755775"/>
              <a:gd name="connsiteX35" fmla="*/ 1327150 w 4279900"/>
              <a:gd name="connsiteY35" fmla="*/ 841375 h 1755775"/>
              <a:gd name="connsiteX36" fmla="*/ 1311275 w 4279900"/>
              <a:gd name="connsiteY36" fmla="*/ 796925 h 1755775"/>
              <a:gd name="connsiteX37" fmla="*/ 1235075 w 4279900"/>
              <a:gd name="connsiteY37" fmla="*/ 796925 h 1755775"/>
              <a:gd name="connsiteX38" fmla="*/ 1235075 w 4279900"/>
              <a:gd name="connsiteY38" fmla="*/ 739775 h 1755775"/>
              <a:gd name="connsiteX39" fmla="*/ 1190625 w 4279900"/>
              <a:gd name="connsiteY39" fmla="*/ 739775 h 1755775"/>
              <a:gd name="connsiteX40" fmla="*/ 1190625 w 4279900"/>
              <a:gd name="connsiteY40" fmla="*/ 704850 h 1755775"/>
              <a:gd name="connsiteX41" fmla="*/ 1114425 w 4279900"/>
              <a:gd name="connsiteY41" fmla="*/ 704850 h 1755775"/>
              <a:gd name="connsiteX42" fmla="*/ 1114425 w 4279900"/>
              <a:gd name="connsiteY42" fmla="*/ 669925 h 1755775"/>
              <a:gd name="connsiteX43" fmla="*/ 1066800 w 4279900"/>
              <a:gd name="connsiteY43" fmla="*/ 669925 h 1755775"/>
              <a:gd name="connsiteX44" fmla="*/ 1066800 w 4279900"/>
              <a:gd name="connsiteY44" fmla="*/ 650875 h 1755775"/>
              <a:gd name="connsiteX45" fmla="*/ 993775 w 4279900"/>
              <a:gd name="connsiteY45" fmla="*/ 650875 h 1755775"/>
              <a:gd name="connsiteX46" fmla="*/ 993775 w 4279900"/>
              <a:gd name="connsiteY46" fmla="*/ 615950 h 1755775"/>
              <a:gd name="connsiteX47" fmla="*/ 942975 w 4279900"/>
              <a:gd name="connsiteY47" fmla="*/ 615950 h 1755775"/>
              <a:gd name="connsiteX48" fmla="*/ 942975 w 4279900"/>
              <a:gd name="connsiteY48" fmla="*/ 596900 h 1755775"/>
              <a:gd name="connsiteX49" fmla="*/ 895350 w 4279900"/>
              <a:gd name="connsiteY49" fmla="*/ 596900 h 1755775"/>
              <a:gd name="connsiteX50" fmla="*/ 895350 w 4279900"/>
              <a:gd name="connsiteY50" fmla="*/ 574675 h 1755775"/>
              <a:gd name="connsiteX51" fmla="*/ 762000 w 4279900"/>
              <a:gd name="connsiteY51" fmla="*/ 574675 h 1755775"/>
              <a:gd name="connsiteX52" fmla="*/ 762000 w 4279900"/>
              <a:gd name="connsiteY52" fmla="*/ 539750 h 1755775"/>
              <a:gd name="connsiteX53" fmla="*/ 701675 w 4279900"/>
              <a:gd name="connsiteY53" fmla="*/ 539750 h 1755775"/>
              <a:gd name="connsiteX54" fmla="*/ 701675 w 4279900"/>
              <a:gd name="connsiteY54" fmla="*/ 508000 h 1755775"/>
              <a:gd name="connsiteX55" fmla="*/ 654050 w 4279900"/>
              <a:gd name="connsiteY55" fmla="*/ 508000 h 1755775"/>
              <a:gd name="connsiteX56" fmla="*/ 654050 w 4279900"/>
              <a:gd name="connsiteY56" fmla="*/ 482600 h 1755775"/>
              <a:gd name="connsiteX57" fmla="*/ 577850 w 4279900"/>
              <a:gd name="connsiteY57" fmla="*/ 482600 h 1755775"/>
              <a:gd name="connsiteX58" fmla="*/ 577850 w 4279900"/>
              <a:gd name="connsiteY58" fmla="*/ 403225 h 1755775"/>
              <a:gd name="connsiteX59" fmla="*/ 542925 w 4279900"/>
              <a:gd name="connsiteY59" fmla="*/ 403225 h 1755775"/>
              <a:gd name="connsiteX60" fmla="*/ 542925 w 4279900"/>
              <a:gd name="connsiteY60" fmla="*/ 368300 h 1755775"/>
              <a:gd name="connsiteX61" fmla="*/ 492125 w 4279900"/>
              <a:gd name="connsiteY61" fmla="*/ 368300 h 1755775"/>
              <a:gd name="connsiteX62" fmla="*/ 492125 w 4279900"/>
              <a:gd name="connsiteY62" fmla="*/ 346075 h 1755775"/>
              <a:gd name="connsiteX63" fmla="*/ 434975 w 4279900"/>
              <a:gd name="connsiteY63" fmla="*/ 346075 h 1755775"/>
              <a:gd name="connsiteX64" fmla="*/ 434975 w 4279900"/>
              <a:gd name="connsiteY64" fmla="*/ 320675 h 1755775"/>
              <a:gd name="connsiteX65" fmla="*/ 419100 w 4279900"/>
              <a:gd name="connsiteY65" fmla="*/ 320675 h 1755775"/>
              <a:gd name="connsiteX66" fmla="*/ 419100 w 4279900"/>
              <a:gd name="connsiteY66" fmla="*/ 285750 h 1755775"/>
              <a:gd name="connsiteX67" fmla="*/ 298450 w 4279900"/>
              <a:gd name="connsiteY67" fmla="*/ 285750 h 1755775"/>
              <a:gd name="connsiteX68" fmla="*/ 298450 w 4279900"/>
              <a:gd name="connsiteY68" fmla="*/ 203200 h 1755775"/>
              <a:gd name="connsiteX69" fmla="*/ 282575 w 4279900"/>
              <a:gd name="connsiteY69" fmla="*/ 203200 h 1755775"/>
              <a:gd name="connsiteX70" fmla="*/ 282575 w 4279900"/>
              <a:gd name="connsiteY70" fmla="*/ 203200 h 1755775"/>
              <a:gd name="connsiteX71" fmla="*/ 282575 w 4279900"/>
              <a:gd name="connsiteY71" fmla="*/ 180975 h 1755775"/>
              <a:gd name="connsiteX72" fmla="*/ 254000 w 4279900"/>
              <a:gd name="connsiteY72" fmla="*/ 180975 h 1755775"/>
              <a:gd name="connsiteX73" fmla="*/ 254000 w 4279900"/>
              <a:gd name="connsiteY73" fmla="*/ 149225 h 1755775"/>
              <a:gd name="connsiteX74" fmla="*/ 222250 w 4279900"/>
              <a:gd name="connsiteY74" fmla="*/ 149225 h 1755775"/>
              <a:gd name="connsiteX75" fmla="*/ 222250 w 4279900"/>
              <a:gd name="connsiteY75" fmla="*/ 101600 h 1755775"/>
              <a:gd name="connsiteX76" fmla="*/ 171450 w 4279900"/>
              <a:gd name="connsiteY76" fmla="*/ 101600 h 1755775"/>
              <a:gd name="connsiteX77" fmla="*/ 171450 w 4279900"/>
              <a:gd name="connsiteY77" fmla="*/ 76200 h 1755775"/>
              <a:gd name="connsiteX78" fmla="*/ 53975 w 4279900"/>
              <a:gd name="connsiteY78" fmla="*/ 76200 h 1755775"/>
              <a:gd name="connsiteX79" fmla="*/ 53975 w 4279900"/>
              <a:gd name="connsiteY79" fmla="*/ 44450 h 1755775"/>
              <a:gd name="connsiteX80" fmla="*/ 53975 w 4279900"/>
              <a:gd name="connsiteY80" fmla="*/ 44450 h 1755775"/>
              <a:gd name="connsiteX81" fmla="*/ 53975 w 4279900"/>
              <a:gd name="connsiteY81" fmla="*/ 44450 h 1755775"/>
              <a:gd name="connsiteX82" fmla="*/ 0 w 4279900"/>
              <a:gd name="connsiteY82" fmla="*/ 44450 h 1755775"/>
              <a:gd name="connsiteX83" fmla="*/ 0 w 4279900"/>
              <a:gd name="connsiteY83" fmla="*/ 0 h 1755775"/>
              <a:gd name="connsiteX0" fmla="*/ 4279900 w 4279900"/>
              <a:gd name="connsiteY0" fmla="*/ 1755775 h 1755775"/>
              <a:gd name="connsiteX1" fmla="*/ 3597275 w 4279900"/>
              <a:gd name="connsiteY1" fmla="*/ 1755775 h 1755775"/>
              <a:gd name="connsiteX2" fmla="*/ 3597275 w 4279900"/>
              <a:gd name="connsiteY2" fmla="*/ 1403350 h 1755775"/>
              <a:gd name="connsiteX3" fmla="*/ 3260725 w 4279900"/>
              <a:gd name="connsiteY3" fmla="*/ 1403350 h 1755775"/>
              <a:gd name="connsiteX4" fmla="*/ 3260725 w 4279900"/>
              <a:gd name="connsiteY4" fmla="*/ 1355725 h 1755775"/>
              <a:gd name="connsiteX5" fmla="*/ 2844800 w 4279900"/>
              <a:gd name="connsiteY5" fmla="*/ 1355725 h 1755775"/>
              <a:gd name="connsiteX6" fmla="*/ 2844800 w 4279900"/>
              <a:gd name="connsiteY6" fmla="*/ 1279525 h 1755775"/>
              <a:gd name="connsiteX7" fmla="*/ 2759075 w 4279900"/>
              <a:gd name="connsiteY7" fmla="*/ 1279525 h 1755775"/>
              <a:gd name="connsiteX8" fmla="*/ 2759075 w 4279900"/>
              <a:gd name="connsiteY8" fmla="*/ 1203325 h 1755775"/>
              <a:gd name="connsiteX9" fmla="*/ 2505075 w 4279900"/>
              <a:gd name="connsiteY9" fmla="*/ 1203325 h 1755775"/>
              <a:gd name="connsiteX10" fmla="*/ 2505075 w 4279900"/>
              <a:gd name="connsiteY10" fmla="*/ 1177925 h 1755775"/>
              <a:gd name="connsiteX11" fmla="*/ 2466975 w 4279900"/>
              <a:gd name="connsiteY11" fmla="*/ 1177925 h 1755775"/>
              <a:gd name="connsiteX12" fmla="*/ 2466975 w 4279900"/>
              <a:gd name="connsiteY12" fmla="*/ 1152525 h 1755775"/>
              <a:gd name="connsiteX13" fmla="*/ 2432050 w 4279900"/>
              <a:gd name="connsiteY13" fmla="*/ 1152525 h 1755775"/>
              <a:gd name="connsiteX14" fmla="*/ 2432050 w 4279900"/>
              <a:gd name="connsiteY14" fmla="*/ 1127125 h 1755775"/>
              <a:gd name="connsiteX15" fmla="*/ 2343150 w 4279900"/>
              <a:gd name="connsiteY15" fmla="*/ 1127125 h 1755775"/>
              <a:gd name="connsiteX16" fmla="*/ 2343150 w 4279900"/>
              <a:gd name="connsiteY16" fmla="*/ 1079500 h 1755775"/>
              <a:gd name="connsiteX17" fmla="*/ 2257425 w 4279900"/>
              <a:gd name="connsiteY17" fmla="*/ 1079500 h 1755775"/>
              <a:gd name="connsiteX18" fmla="*/ 2257425 w 4279900"/>
              <a:gd name="connsiteY18" fmla="*/ 1038225 h 1755775"/>
              <a:gd name="connsiteX19" fmla="*/ 2235200 w 4279900"/>
              <a:gd name="connsiteY19" fmla="*/ 1038225 h 1755775"/>
              <a:gd name="connsiteX20" fmla="*/ 2235200 w 4279900"/>
              <a:gd name="connsiteY20" fmla="*/ 1012825 h 1755775"/>
              <a:gd name="connsiteX21" fmla="*/ 2105025 w 4279900"/>
              <a:gd name="connsiteY21" fmla="*/ 1012825 h 1755775"/>
              <a:gd name="connsiteX22" fmla="*/ 2105025 w 4279900"/>
              <a:gd name="connsiteY22" fmla="*/ 987425 h 1755775"/>
              <a:gd name="connsiteX23" fmla="*/ 1993900 w 4279900"/>
              <a:gd name="connsiteY23" fmla="*/ 987425 h 1755775"/>
              <a:gd name="connsiteX24" fmla="*/ 1993900 w 4279900"/>
              <a:gd name="connsiteY24" fmla="*/ 965200 h 1755775"/>
              <a:gd name="connsiteX25" fmla="*/ 1943100 w 4279900"/>
              <a:gd name="connsiteY25" fmla="*/ 965200 h 1755775"/>
              <a:gd name="connsiteX26" fmla="*/ 1943100 w 4279900"/>
              <a:gd name="connsiteY26" fmla="*/ 933450 h 1755775"/>
              <a:gd name="connsiteX27" fmla="*/ 1654175 w 4279900"/>
              <a:gd name="connsiteY27" fmla="*/ 933450 h 1755775"/>
              <a:gd name="connsiteX28" fmla="*/ 1654175 w 4279900"/>
              <a:gd name="connsiteY28" fmla="*/ 908050 h 1755775"/>
              <a:gd name="connsiteX29" fmla="*/ 1524000 w 4279900"/>
              <a:gd name="connsiteY29" fmla="*/ 908050 h 1755775"/>
              <a:gd name="connsiteX30" fmla="*/ 1524000 w 4279900"/>
              <a:gd name="connsiteY30" fmla="*/ 873125 h 1755775"/>
              <a:gd name="connsiteX31" fmla="*/ 1504950 w 4279900"/>
              <a:gd name="connsiteY31" fmla="*/ 873125 h 1755775"/>
              <a:gd name="connsiteX32" fmla="*/ 1504950 w 4279900"/>
              <a:gd name="connsiteY32" fmla="*/ 847725 h 1755775"/>
              <a:gd name="connsiteX33" fmla="*/ 1384300 w 4279900"/>
              <a:gd name="connsiteY33" fmla="*/ 847725 h 1755775"/>
              <a:gd name="connsiteX34" fmla="*/ 1368425 w 4279900"/>
              <a:gd name="connsiteY34" fmla="*/ 815975 h 1755775"/>
              <a:gd name="connsiteX35" fmla="*/ 1314450 w 4279900"/>
              <a:gd name="connsiteY35" fmla="*/ 815975 h 1755775"/>
              <a:gd name="connsiteX36" fmla="*/ 1311275 w 4279900"/>
              <a:gd name="connsiteY36" fmla="*/ 796925 h 1755775"/>
              <a:gd name="connsiteX37" fmla="*/ 1235075 w 4279900"/>
              <a:gd name="connsiteY37" fmla="*/ 796925 h 1755775"/>
              <a:gd name="connsiteX38" fmla="*/ 1235075 w 4279900"/>
              <a:gd name="connsiteY38" fmla="*/ 739775 h 1755775"/>
              <a:gd name="connsiteX39" fmla="*/ 1190625 w 4279900"/>
              <a:gd name="connsiteY39" fmla="*/ 739775 h 1755775"/>
              <a:gd name="connsiteX40" fmla="*/ 1190625 w 4279900"/>
              <a:gd name="connsiteY40" fmla="*/ 704850 h 1755775"/>
              <a:gd name="connsiteX41" fmla="*/ 1114425 w 4279900"/>
              <a:gd name="connsiteY41" fmla="*/ 704850 h 1755775"/>
              <a:gd name="connsiteX42" fmla="*/ 1114425 w 4279900"/>
              <a:gd name="connsiteY42" fmla="*/ 669925 h 1755775"/>
              <a:gd name="connsiteX43" fmla="*/ 1066800 w 4279900"/>
              <a:gd name="connsiteY43" fmla="*/ 669925 h 1755775"/>
              <a:gd name="connsiteX44" fmla="*/ 1066800 w 4279900"/>
              <a:gd name="connsiteY44" fmla="*/ 650875 h 1755775"/>
              <a:gd name="connsiteX45" fmla="*/ 993775 w 4279900"/>
              <a:gd name="connsiteY45" fmla="*/ 650875 h 1755775"/>
              <a:gd name="connsiteX46" fmla="*/ 993775 w 4279900"/>
              <a:gd name="connsiteY46" fmla="*/ 615950 h 1755775"/>
              <a:gd name="connsiteX47" fmla="*/ 942975 w 4279900"/>
              <a:gd name="connsiteY47" fmla="*/ 615950 h 1755775"/>
              <a:gd name="connsiteX48" fmla="*/ 942975 w 4279900"/>
              <a:gd name="connsiteY48" fmla="*/ 596900 h 1755775"/>
              <a:gd name="connsiteX49" fmla="*/ 895350 w 4279900"/>
              <a:gd name="connsiteY49" fmla="*/ 596900 h 1755775"/>
              <a:gd name="connsiteX50" fmla="*/ 895350 w 4279900"/>
              <a:gd name="connsiteY50" fmla="*/ 574675 h 1755775"/>
              <a:gd name="connsiteX51" fmla="*/ 762000 w 4279900"/>
              <a:gd name="connsiteY51" fmla="*/ 574675 h 1755775"/>
              <a:gd name="connsiteX52" fmla="*/ 762000 w 4279900"/>
              <a:gd name="connsiteY52" fmla="*/ 539750 h 1755775"/>
              <a:gd name="connsiteX53" fmla="*/ 701675 w 4279900"/>
              <a:gd name="connsiteY53" fmla="*/ 539750 h 1755775"/>
              <a:gd name="connsiteX54" fmla="*/ 701675 w 4279900"/>
              <a:gd name="connsiteY54" fmla="*/ 508000 h 1755775"/>
              <a:gd name="connsiteX55" fmla="*/ 654050 w 4279900"/>
              <a:gd name="connsiteY55" fmla="*/ 508000 h 1755775"/>
              <a:gd name="connsiteX56" fmla="*/ 654050 w 4279900"/>
              <a:gd name="connsiteY56" fmla="*/ 482600 h 1755775"/>
              <a:gd name="connsiteX57" fmla="*/ 577850 w 4279900"/>
              <a:gd name="connsiteY57" fmla="*/ 482600 h 1755775"/>
              <a:gd name="connsiteX58" fmla="*/ 577850 w 4279900"/>
              <a:gd name="connsiteY58" fmla="*/ 403225 h 1755775"/>
              <a:gd name="connsiteX59" fmla="*/ 542925 w 4279900"/>
              <a:gd name="connsiteY59" fmla="*/ 403225 h 1755775"/>
              <a:gd name="connsiteX60" fmla="*/ 542925 w 4279900"/>
              <a:gd name="connsiteY60" fmla="*/ 368300 h 1755775"/>
              <a:gd name="connsiteX61" fmla="*/ 492125 w 4279900"/>
              <a:gd name="connsiteY61" fmla="*/ 368300 h 1755775"/>
              <a:gd name="connsiteX62" fmla="*/ 492125 w 4279900"/>
              <a:gd name="connsiteY62" fmla="*/ 346075 h 1755775"/>
              <a:gd name="connsiteX63" fmla="*/ 434975 w 4279900"/>
              <a:gd name="connsiteY63" fmla="*/ 346075 h 1755775"/>
              <a:gd name="connsiteX64" fmla="*/ 434975 w 4279900"/>
              <a:gd name="connsiteY64" fmla="*/ 320675 h 1755775"/>
              <a:gd name="connsiteX65" fmla="*/ 419100 w 4279900"/>
              <a:gd name="connsiteY65" fmla="*/ 320675 h 1755775"/>
              <a:gd name="connsiteX66" fmla="*/ 419100 w 4279900"/>
              <a:gd name="connsiteY66" fmla="*/ 285750 h 1755775"/>
              <a:gd name="connsiteX67" fmla="*/ 298450 w 4279900"/>
              <a:gd name="connsiteY67" fmla="*/ 285750 h 1755775"/>
              <a:gd name="connsiteX68" fmla="*/ 298450 w 4279900"/>
              <a:gd name="connsiteY68" fmla="*/ 203200 h 1755775"/>
              <a:gd name="connsiteX69" fmla="*/ 282575 w 4279900"/>
              <a:gd name="connsiteY69" fmla="*/ 203200 h 1755775"/>
              <a:gd name="connsiteX70" fmla="*/ 282575 w 4279900"/>
              <a:gd name="connsiteY70" fmla="*/ 203200 h 1755775"/>
              <a:gd name="connsiteX71" fmla="*/ 282575 w 4279900"/>
              <a:gd name="connsiteY71" fmla="*/ 180975 h 1755775"/>
              <a:gd name="connsiteX72" fmla="*/ 254000 w 4279900"/>
              <a:gd name="connsiteY72" fmla="*/ 180975 h 1755775"/>
              <a:gd name="connsiteX73" fmla="*/ 254000 w 4279900"/>
              <a:gd name="connsiteY73" fmla="*/ 149225 h 1755775"/>
              <a:gd name="connsiteX74" fmla="*/ 222250 w 4279900"/>
              <a:gd name="connsiteY74" fmla="*/ 149225 h 1755775"/>
              <a:gd name="connsiteX75" fmla="*/ 222250 w 4279900"/>
              <a:gd name="connsiteY75" fmla="*/ 101600 h 1755775"/>
              <a:gd name="connsiteX76" fmla="*/ 171450 w 4279900"/>
              <a:gd name="connsiteY76" fmla="*/ 101600 h 1755775"/>
              <a:gd name="connsiteX77" fmla="*/ 171450 w 4279900"/>
              <a:gd name="connsiteY77" fmla="*/ 76200 h 1755775"/>
              <a:gd name="connsiteX78" fmla="*/ 53975 w 4279900"/>
              <a:gd name="connsiteY78" fmla="*/ 76200 h 1755775"/>
              <a:gd name="connsiteX79" fmla="*/ 53975 w 4279900"/>
              <a:gd name="connsiteY79" fmla="*/ 44450 h 1755775"/>
              <a:gd name="connsiteX80" fmla="*/ 53975 w 4279900"/>
              <a:gd name="connsiteY80" fmla="*/ 44450 h 1755775"/>
              <a:gd name="connsiteX81" fmla="*/ 53975 w 4279900"/>
              <a:gd name="connsiteY81" fmla="*/ 44450 h 1755775"/>
              <a:gd name="connsiteX82" fmla="*/ 0 w 4279900"/>
              <a:gd name="connsiteY82" fmla="*/ 44450 h 1755775"/>
              <a:gd name="connsiteX83" fmla="*/ 0 w 4279900"/>
              <a:gd name="connsiteY83" fmla="*/ 0 h 1755775"/>
              <a:gd name="connsiteX0" fmla="*/ 4279900 w 4279900"/>
              <a:gd name="connsiteY0" fmla="*/ 1755775 h 1755775"/>
              <a:gd name="connsiteX1" fmla="*/ 3597275 w 4279900"/>
              <a:gd name="connsiteY1" fmla="*/ 1755775 h 1755775"/>
              <a:gd name="connsiteX2" fmla="*/ 3597275 w 4279900"/>
              <a:gd name="connsiteY2" fmla="*/ 1403350 h 1755775"/>
              <a:gd name="connsiteX3" fmla="*/ 3260725 w 4279900"/>
              <a:gd name="connsiteY3" fmla="*/ 1403350 h 1755775"/>
              <a:gd name="connsiteX4" fmla="*/ 3260725 w 4279900"/>
              <a:gd name="connsiteY4" fmla="*/ 1355725 h 1755775"/>
              <a:gd name="connsiteX5" fmla="*/ 2844800 w 4279900"/>
              <a:gd name="connsiteY5" fmla="*/ 1355725 h 1755775"/>
              <a:gd name="connsiteX6" fmla="*/ 2844800 w 4279900"/>
              <a:gd name="connsiteY6" fmla="*/ 1279525 h 1755775"/>
              <a:gd name="connsiteX7" fmla="*/ 2759075 w 4279900"/>
              <a:gd name="connsiteY7" fmla="*/ 1279525 h 1755775"/>
              <a:gd name="connsiteX8" fmla="*/ 2759075 w 4279900"/>
              <a:gd name="connsiteY8" fmla="*/ 1203325 h 1755775"/>
              <a:gd name="connsiteX9" fmla="*/ 2505075 w 4279900"/>
              <a:gd name="connsiteY9" fmla="*/ 1203325 h 1755775"/>
              <a:gd name="connsiteX10" fmla="*/ 2505075 w 4279900"/>
              <a:gd name="connsiteY10" fmla="*/ 1177925 h 1755775"/>
              <a:gd name="connsiteX11" fmla="*/ 2466975 w 4279900"/>
              <a:gd name="connsiteY11" fmla="*/ 1177925 h 1755775"/>
              <a:gd name="connsiteX12" fmla="*/ 2466975 w 4279900"/>
              <a:gd name="connsiteY12" fmla="*/ 1152525 h 1755775"/>
              <a:gd name="connsiteX13" fmla="*/ 2432050 w 4279900"/>
              <a:gd name="connsiteY13" fmla="*/ 1152525 h 1755775"/>
              <a:gd name="connsiteX14" fmla="*/ 2432050 w 4279900"/>
              <a:gd name="connsiteY14" fmla="*/ 1127125 h 1755775"/>
              <a:gd name="connsiteX15" fmla="*/ 2343150 w 4279900"/>
              <a:gd name="connsiteY15" fmla="*/ 1127125 h 1755775"/>
              <a:gd name="connsiteX16" fmla="*/ 2343150 w 4279900"/>
              <a:gd name="connsiteY16" fmla="*/ 1079500 h 1755775"/>
              <a:gd name="connsiteX17" fmla="*/ 2257425 w 4279900"/>
              <a:gd name="connsiteY17" fmla="*/ 1079500 h 1755775"/>
              <a:gd name="connsiteX18" fmla="*/ 2257425 w 4279900"/>
              <a:gd name="connsiteY18" fmla="*/ 1038225 h 1755775"/>
              <a:gd name="connsiteX19" fmla="*/ 2235200 w 4279900"/>
              <a:gd name="connsiteY19" fmla="*/ 1038225 h 1755775"/>
              <a:gd name="connsiteX20" fmla="*/ 2235200 w 4279900"/>
              <a:gd name="connsiteY20" fmla="*/ 1012825 h 1755775"/>
              <a:gd name="connsiteX21" fmla="*/ 2105025 w 4279900"/>
              <a:gd name="connsiteY21" fmla="*/ 1012825 h 1755775"/>
              <a:gd name="connsiteX22" fmla="*/ 2105025 w 4279900"/>
              <a:gd name="connsiteY22" fmla="*/ 987425 h 1755775"/>
              <a:gd name="connsiteX23" fmla="*/ 1993900 w 4279900"/>
              <a:gd name="connsiteY23" fmla="*/ 987425 h 1755775"/>
              <a:gd name="connsiteX24" fmla="*/ 1993900 w 4279900"/>
              <a:gd name="connsiteY24" fmla="*/ 965200 h 1755775"/>
              <a:gd name="connsiteX25" fmla="*/ 1943100 w 4279900"/>
              <a:gd name="connsiteY25" fmla="*/ 965200 h 1755775"/>
              <a:gd name="connsiteX26" fmla="*/ 1943100 w 4279900"/>
              <a:gd name="connsiteY26" fmla="*/ 933450 h 1755775"/>
              <a:gd name="connsiteX27" fmla="*/ 1654175 w 4279900"/>
              <a:gd name="connsiteY27" fmla="*/ 933450 h 1755775"/>
              <a:gd name="connsiteX28" fmla="*/ 1654175 w 4279900"/>
              <a:gd name="connsiteY28" fmla="*/ 908050 h 1755775"/>
              <a:gd name="connsiteX29" fmla="*/ 1524000 w 4279900"/>
              <a:gd name="connsiteY29" fmla="*/ 908050 h 1755775"/>
              <a:gd name="connsiteX30" fmla="*/ 1524000 w 4279900"/>
              <a:gd name="connsiteY30" fmla="*/ 873125 h 1755775"/>
              <a:gd name="connsiteX31" fmla="*/ 1504950 w 4279900"/>
              <a:gd name="connsiteY31" fmla="*/ 873125 h 1755775"/>
              <a:gd name="connsiteX32" fmla="*/ 1504950 w 4279900"/>
              <a:gd name="connsiteY32" fmla="*/ 847725 h 1755775"/>
              <a:gd name="connsiteX33" fmla="*/ 1384300 w 4279900"/>
              <a:gd name="connsiteY33" fmla="*/ 847725 h 1755775"/>
              <a:gd name="connsiteX34" fmla="*/ 1368425 w 4279900"/>
              <a:gd name="connsiteY34" fmla="*/ 815975 h 1755775"/>
              <a:gd name="connsiteX35" fmla="*/ 1317625 w 4279900"/>
              <a:gd name="connsiteY35" fmla="*/ 825500 h 1755775"/>
              <a:gd name="connsiteX36" fmla="*/ 1311275 w 4279900"/>
              <a:gd name="connsiteY36" fmla="*/ 796925 h 1755775"/>
              <a:gd name="connsiteX37" fmla="*/ 1235075 w 4279900"/>
              <a:gd name="connsiteY37" fmla="*/ 796925 h 1755775"/>
              <a:gd name="connsiteX38" fmla="*/ 1235075 w 4279900"/>
              <a:gd name="connsiteY38" fmla="*/ 739775 h 1755775"/>
              <a:gd name="connsiteX39" fmla="*/ 1190625 w 4279900"/>
              <a:gd name="connsiteY39" fmla="*/ 739775 h 1755775"/>
              <a:gd name="connsiteX40" fmla="*/ 1190625 w 4279900"/>
              <a:gd name="connsiteY40" fmla="*/ 704850 h 1755775"/>
              <a:gd name="connsiteX41" fmla="*/ 1114425 w 4279900"/>
              <a:gd name="connsiteY41" fmla="*/ 704850 h 1755775"/>
              <a:gd name="connsiteX42" fmla="*/ 1114425 w 4279900"/>
              <a:gd name="connsiteY42" fmla="*/ 669925 h 1755775"/>
              <a:gd name="connsiteX43" fmla="*/ 1066800 w 4279900"/>
              <a:gd name="connsiteY43" fmla="*/ 669925 h 1755775"/>
              <a:gd name="connsiteX44" fmla="*/ 1066800 w 4279900"/>
              <a:gd name="connsiteY44" fmla="*/ 650875 h 1755775"/>
              <a:gd name="connsiteX45" fmla="*/ 993775 w 4279900"/>
              <a:gd name="connsiteY45" fmla="*/ 650875 h 1755775"/>
              <a:gd name="connsiteX46" fmla="*/ 993775 w 4279900"/>
              <a:gd name="connsiteY46" fmla="*/ 615950 h 1755775"/>
              <a:gd name="connsiteX47" fmla="*/ 942975 w 4279900"/>
              <a:gd name="connsiteY47" fmla="*/ 615950 h 1755775"/>
              <a:gd name="connsiteX48" fmla="*/ 942975 w 4279900"/>
              <a:gd name="connsiteY48" fmla="*/ 596900 h 1755775"/>
              <a:gd name="connsiteX49" fmla="*/ 895350 w 4279900"/>
              <a:gd name="connsiteY49" fmla="*/ 596900 h 1755775"/>
              <a:gd name="connsiteX50" fmla="*/ 895350 w 4279900"/>
              <a:gd name="connsiteY50" fmla="*/ 574675 h 1755775"/>
              <a:gd name="connsiteX51" fmla="*/ 762000 w 4279900"/>
              <a:gd name="connsiteY51" fmla="*/ 574675 h 1755775"/>
              <a:gd name="connsiteX52" fmla="*/ 762000 w 4279900"/>
              <a:gd name="connsiteY52" fmla="*/ 539750 h 1755775"/>
              <a:gd name="connsiteX53" fmla="*/ 701675 w 4279900"/>
              <a:gd name="connsiteY53" fmla="*/ 539750 h 1755775"/>
              <a:gd name="connsiteX54" fmla="*/ 701675 w 4279900"/>
              <a:gd name="connsiteY54" fmla="*/ 508000 h 1755775"/>
              <a:gd name="connsiteX55" fmla="*/ 654050 w 4279900"/>
              <a:gd name="connsiteY55" fmla="*/ 508000 h 1755775"/>
              <a:gd name="connsiteX56" fmla="*/ 654050 w 4279900"/>
              <a:gd name="connsiteY56" fmla="*/ 482600 h 1755775"/>
              <a:gd name="connsiteX57" fmla="*/ 577850 w 4279900"/>
              <a:gd name="connsiteY57" fmla="*/ 482600 h 1755775"/>
              <a:gd name="connsiteX58" fmla="*/ 577850 w 4279900"/>
              <a:gd name="connsiteY58" fmla="*/ 403225 h 1755775"/>
              <a:gd name="connsiteX59" fmla="*/ 542925 w 4279900"/>
              <a:gd name="connsiteY59" fmla="*/ 403225 h 1755775"/>
              <a:gd name="connsiteX60" fmla="*/ 542925 w 4279900"/>
              <a:gd name="connsiteY60" fmla="*/ 368300 h 1755775"/>
              <a:gd name="connsiteX61" fmla="*/ 492125 w 4279900"/>
              <a:gd name="connsiteY61" fmla="*/ 368300 h 1755775"/>
              <a:gd name="connsiteX62" fmla="*/ 492125 w 4279900"/>
              <a:gd name="connsiteY62" fmla="*/ 346075 h 1755775"/>
              <a:gd name="connsiteX63" fmla="*/ 434975 w 4279900"/>
              <a:gd name="connsiteY63" fmla="*/ 346075 h 1755775"/>
              <a:gd name="connsiteX64" fmla="*/ 434975 w 4279900"/>
              <a:gd name="connsiteY64" fmla="*/ 320675 h 1755775"/>
              <a:gd name="connsiteX65" fmla="*/ 419100 w 4279900"/>
              <a:gd name="connsiteY65" fmla="*/ 320675 h 1755775"/>
              <a:gd name="connsiteX66" fmla="*/ 419100 w 4279900"/>
              <a:gd name="connsiteY66" fmla="*/ 285750 h 1755775"/>
              <a:gd name="connsiteX67" fmla="*/ 298450 w 4279900"/>
              <a:gd name="connsiteY67" fmla="*/ 285750 h 1755775"/>
              <a:gd name="connsiteX68" fmla="*/ 298450 w 4279900"/>
              <a:gd name="connsiteY68" fmla="*/ 203200 h 1755775"/>
              <a:gd name="connsiteX69" fmla="*/ 282575 w 4279900"/>
              <a:gd name="connsiteY69" fmla="*/ 203200 h 1755775"/>
              <a:gd name="connsiteX70" fmla="*/ 282575 w 4279900"/>
              <a:gd name="connsiteY70" fmla="*/ 203200 h 1755775"/>
              <a:gd name="connsiteX71" fmla="*/ 282575 w 4279900"/>
              <a:gd name="connsiteY71" fmla="*/ 180975 h 1755775"/>
              <a:gd name="connsiteX72" fmla="*/ 254000 w 4279900"/>
              <a:gd name="connsiteY72" fmla="*/ 180975 h 1755775"/>
              <a:gd name="connsiteX73" fmla="*/ 254000 w 4279900"/>
              <a:gd name="connsiteY73" fmla="*/ 149225 h 1755775"/>
              <a:gd name="connsiteX74" fmla="*/ 222250 w 4279900"/>
              <a:gd name="connsiteY74" fmla="*/ 149225 h 1755775"/>
              <a:gd name="connsiteX75" fmla="*/ 222250 w 4279900"/>
              <a:gd name="connsiteY75" fmla="*/ 101600 h 1755775"/>
              <a:gd name="connsiteX76" fmla="*/ 171450 w 4279900"/>
              <a:gd name="connsiteY76" fmla="*/ 101600 h 1755775"/>
              <a:gd name="connsiteX77" fmla="*/ 171450 w 4279900"/>
              <a:gd name="connsiteY77" fmla="*/ 76200 h 1755775"/>
              <a:gd name="connsiteX78" fmla="*/ 53975 w 4279900"/>
              <a:gd name="connsiteY78" fmla="*/ 76200 h 1755775"/>
              <a:gd name="connsiteX79" fmla="*/ 53975 w 4279900"/>
              <a:gd name="connsiteY79" fmla="*/ 44450 h 1755775"/>
              <a:gd name="connsiteX80" fmla="*/ 53975 w 4279900"/>
              <a:gd name="connsiteY80" fmla="*/ 44450 h 1755775"/>
              <a:gd name="connsiteX81" fmla="*/ 53975 w 4279900"/>
              <a:gd name="connsiteY81" fmla="*/ 44450 h 1755775"/>
              <a:gd name="connsiteX82" fmla="*/ 0 w 4279900"/>
              <a:gd name="connsiteY82" fmla="*/ 44450 h 1755775"/>
              <a:gd name="connsiteX83" fmla="*/ 0 w 4279900"/>
              <a:gd name="connsiteY83" fmla="*/ 0 h 1755775"/>
              <a:gd name="connsiteX0" fmla="*/ 4279900 w 4279900"/>
              <a:gd name="connsiteY0" fmla="*/ 1755775 h 1755775"/>
              <a:gd name="connsiteX1" fmla="*/ 3597275 w 4279900"/>
              <a:gd name="connsiteY1" fmla="*/ 1755775 h 1755775"/>
              <a:gd name="connsiteX2" fmla="*/ 3597275 w 4279900"/>
              <a:gd name="connsiteY2" fmla="*/ 1403350 h 1755775"/>
              <a:gd name="connsiteX3" fmla="*/ 3260725 w 4279900"/>
              <a:gd name="connsiteY3" fmla="*/ 1403350 h 1755775"/>
              <a:gd name="connsiteX4" fmla="*/ 3260725 w 4279900"/>
              <a:gd name="connsiteY4" fmla="*/ 1355725 h 1755775"/>
              <a:gd name="connsiteX5" fmla="*/ 2844800 w 4279900"/>
              <a:gd name="connsiteY5" fmla="*/ 1355725 h 1755775"/>
              <a:gd name="connsiteX6" fmla="*/ 2844800 w 4279900"/>
              <a:gd name="connsiteY6" fmla="*/ 1279525 h 1755775"/>
              <a:gd name="connsiteX7" fmla="*/ 2759075 w 4279900"/>
              <a:gd name="connsiteY7" fmla="*/ 1279525 h 1755775"/>
              <a:gd name="connsiteX8" fmla="*/ 2759075 w 4279900"/>
              <a:gd name="connsiteY8" fmla="*/ 1203325 h 1755775"/>
              <a:gd name="connsiteX9" fmla="*/ 2505075 w 4279900"/>
              <a:gd name="connsiteY9" fmla="*/ 1203325 h 1755775"/>
              <a:gd name="connsiteX10" fmla="*/ 2505075 w 4279900"/>
              <a:gd name="connsiteY10" fmla="*/ 1177925 h 1755775"/>
              <a:gd name="connsiteX11" fmla="*/ 2466975 w 4279900"/>
              <a:gd name="connsiteY11" fmla="*/ 1177925 h 1755775"/>
              <a:gd name="connsiteX12" fmla="*/ 2466975 w 4279900"/>
              <a:gd name="connsiteY12" fmla="*/ 1152525 h 1755775"/>
              <a:gd name="connsiteX13" fmla="*/ 2432050 w 4279900"/>
              <a:gd name="connsiteY13" fmla="*/ 1152525 h 1755775"/>
              <a:gd name="connsiteX14" fmla="*/ 2432050 w 4279900"/>
              <a:gd name="connsiteY14" fmla="*/ 1127125 h 1755775"/>
              <a:gd name="connsiteX15" fmla="*/ 2343150 w 4279900"/>
              <a:gd name="connsiteY15" fmla="*/ 1127125 h 1755775"/>
              <a:gd name="connsiteX16" fmla="*/ 2343150 w 4279900"/>
              <a:gd name="connsiteY16" fmla="*/ 1079500 h 1755775"/>
              <a:gd name="connsiteX17" fmla="*/ 2257425 w 4279900"/>
              <a:gd name="connsiteY17" fmla="*/ 1079500 h 1755775"/>
              <a:gd name="connsiteX18" fmla="*/ 2257425 w 4279900"/>
              <a:gd name="connsiteY18" fmla="*/ 1038225 h 1755775"/>
              <a:gd name="connsiteX19" fmla="*/ 2235200 w 4279900"/>
              <a:gd name="connsiteY19" fmla="*/ 1038225 h 1755775"/>
              <a:gd name="connsiteX20" fmla="*/ 2235200 w 4279900"/>
              <a:gd name="connsiteY20" fmla="*/ 1012825 h 1755775"/>
              <a:gd name="connsiteX21" fmla="*/ 2105025 w 4279900"/>
              <a:gd name="connsiteY21" fmla="*/ 1012825 h 1755775"/>
              <a:gd name="connsiteX22" fmla="*/ 2105025 w 4279900"/>
              <a:gd name="connsiteY22" fmla="*/ 987425 h 1755775"/>
              <a:gd name="connsiteX23" fmla="*/ 1993900 w 4279900"/>
              <a:gd name="connsiteY23" fmla="*/ 987425 h 1755775"/>
              <a:gd name="connsiteX24" fmla="*/ 1993900 w 4279900"/>
              <a:gd name="connsiteY24" fmla="*/ 965200 h 1755775"/>
              <a:gd name="connsiteX25" fmla="*/ 1943100 w 4279900"/>
              <a:gd name="connsiteY25" fmla="*/ 965200 h 1755775"/>
              <a:gd name="connsiteX26" fmla="*/ 1943100 w 4279900"/>
              <a:gd name="connsiteY26" fmla="*/ 933450 h 1755775"/>
              <a:gd name="connsiteX27" fmla="*/ 1654175 w 4279900"/>
              <a:gd name="connsiteY27" fmla="*/ 933450 h 1755775"/>
              <a:gd name="connsiteX28" fmla="*/ 1654175 w 4279900"/>
              <a:gd name="connsiteY28" fmla="*/ 908050 h 1755775"/>
              <a:gd name="connsiteX29" fmla="*/ 1524000 w 4279900"/>
              <a:gd name="connsiteY29" fmla="*/ 908050 h 1755775"/>
              <a:gd name="connsiteX30" fmla="*/ 1524000 w 4279900"/>
              <a:gd name="connsiteY30" fmla="*/ 873125 h 1755775"/>
              <a:gd name="connsiteX31" fmla="*/ 1504950 w 4279900"/>
              <a:gd name="connsiteY31" fmla="*/ 873125 h 1755775"/>
              <a:gd name="connsiteX32" fmla="*/ 1504950 w 4279900"/>
              <a:gd name="connsiteY32" fmla="*/ 847725 h 1755775"/>
              <a:gd name="connsiteX33" fmla="*/ 1384300 w 4279900"/>
              <a:gd name="connsiteY33" fmla="*/ 847725 h 1755775"/>
              <a:gd name="connsiteX34" fmla="*/ 1377950 w 4279900"/>
              <a:gd name="connsiteY34" fmla="*/ 819150 h 1755775"/>
              <a:gd name="connsiteX35" fmla="*/ 1317625 w 4279900"/>
              <a:gd name="connsiteY35" fmla="*/ 825500 h 1755775"/>
              <a:gd name="connsiteX36" fmla="*/ 1311275 w 4279900"/>
              <a:gd name="connsiteY36" fmla="*/ 796925 h 1755775"/>
              <a:gd name="connsiteX37" fmla="*/ 1235075 w 4279900"/>
              <a:gd name="connsiteY37" fmla="*/ 796925 h 1755775"/>
              <a:gd name="connsiteX38" fmla="*/ 1235075 w 4279900"/>
              <a:gd name="connsiteY38" fmla="*/ 739775 h 1755775"/>
              <a:gd name="connsiteX39" fmla="*/ 1190625 w 4279900"/>
              <a:gd name="connsiteY39" fmla="*/ 739775 h 1755775"/>
              <a:gd name="connsiteX40" fmla="*/ 1190625 w 4279900"/>
              <a:gd name="connsiteY40" fmla="*/ 704850 h 1755775"/>
              <a:gd name="connsiteX41" fmla="*/ 1114425 w 4279900"/>
              <a:gd name="connsiteY41" fmla="*/ 704850 h 1755775"/>
              <a:gd name="connsiteX42" fmla="*/ 1114425 w 4279900"/>
              <a:gd name="connsiteY42" fmla="*/ 669925 h 1755775"/>
              <a:gd name="connsiteX43" fmla="*/ 1066800 w 4279900"/>
              <a:gd name="connsiteY43" fmla="*/ 669925 h 1755775"/>
              <a:gd name="connsiteX44" fmla="*/ 1066800 w 4279900"/>
              <a:gd name="connsiteY44" fmla="*/ 650875 h 1755775"/>
              <a:gd name="connsiteX45" fmla="*/ 993775 w 4279900"/>
              <a:gd name="connsiteY45" fmla="*/ 650875 h 1755775"/>
              <a:gd name="connsiteX46" fmla="*/ 993775 w 4279900"/>
              <a:gd name="connsiteY46" fmla="*/ 615950 h 1755775"/>
              <a:gd name="connsiteX47" fmla="*/ 942975 w 4279900"/>
              <a:gd name="connsiteY47" fmla="*/ 615950 h 1755775"/>
              <a:gd name="connsiteX48" fmla="*/ 942975 w 4279900"/>
              <a:gd name="connsiteY48" fmla="*/ 596900 h 1755775"/>
              <a:gd name="connsiteX49" fmla="*/ 895350 w 4279900"/>
              <a:gd name="connsiteY49" fmla="*/ 596900 h 1755775"/>
              <a:gd name="connsiteX50" fmla="*/ 895350 w 4279900"/>
              <a:gd name="connsiteY50" fmla="*/ 574675 h 1755775"/>
              <a:gd name="connsiteX51" fmla="*/ 762000 w 4279900"/>
              <a:gd name="connsiteY51" fmla="*/ 574675 h 1755775"/>
              <a:gd name="connsiteX52" fmla="*/ 762000 w 4279900"/>
              <a:gd name="connsiteY52" fmla="*/ 539750 h 1755775"/>
              <a:gd name="connsiteX53" fmla="*/ 701675 w 4279900"/>
              <a:gd name="connsiteY53" fmla="*/ 539750 h 1755775"/>
              <a:gd name="connsiteX54" fmla="*/ 701675 w 4279900"/>
              <a:gd name="connsiteY54" fmla="*/ 508000 h 1755775"/>
              <a:gd name="connsiteX55" fmla="*/ 654050 w 4279900"/>
              <a:gd name="connsiteY55" fmla="*/ 508000 h 1755775"/>
              <a:gd name="connsiteX56" fmla="*/ 654050 w 4279900"/>
              <a:gd name="connsiteY56" fmla="*/ 482600 h 1755775"/>
              <a:gd name="connsiteX57" fmla="*/ 577850 w 4279900"/>
              <a:gd name="connsiteY57" fmla="*/ 482600 h 1755775"/>
              <a:gd name="connsiteX58" fmla="*/ 577850 w 4279900"/>
              <a:gd name="connsiteY58" fmla="*/ 403225 h 1755775"/>
              <a:gd name="connsiteX59" fmla="*/ 542925 w 4279900"/>
              <a:gd name="connsiteY59" fmla="*/ 403225 h 1755775"/>
              <a:gd name="connsiteX60" fmla="*/ 542925 w 4279900"/>
              <a:gd name="connsiteY60" fmla="*/ 368300 h 1755775"/>
              <a:gd name="connsiteX61" fmla="*/ 492125 w 4279900"/>
              <a:gd name="connsiteY61" fmla="*/ 368300 h 1755775"/>
              <a:gd name="connsiteX62" fmla="*/ 492125 w 4279900"/>
              <a:gd name="connsiteY62" fmla="*/ 346075 h 1755775"/>
              <a:gd name="connsiteX63" fmla="*/ 434975 w 4279900"/>
              <a:gd name="connsiteY63" fmla="*/ 346075 h 1755775"/>
              <a:gd name="connsiteX64" fmla="*/ 434975 w 4279900"/>
              <a:gd name="connsiteY64" fmla="*/ 320675 h 1755775"/>
              <a:gd name="connsiteX65" fmla="*/ 419100 w 4279900"/>
              <a:gd name="connsiteY65" fmla="*/ 320675 h 1755775"/>
              <a:gd name="connsiteX66" fmla="*/ 419100 w 4279900"/>
              <a:gd name="connsiteY66" fmla="*/ 285750 h 1755775"/>
              <a:gd name="connsiteX67" fmla="*/ 298450 w 4279900"/>
              <a:gd name="connsiteY67" fmla="*/ 285750 h 1755775"/>
              <a:gd name="connsiteX68" fmla="*/ 298450 w 4279900"/>
              <a:gd name="connsiteY68" fmla="*/ 203200 h 1755775"/>
              <a:gd name="connsiteX69" fmla="*/ 282575 w 4279900"/>
              <a:gd name="connsiteY69" fmla="*/ 203200 h 1755775"/>
              <a:gd name="connsiteX70" fmla="*/ 282575 w 4279900"/>
              <a:gd name="connsiteY70" fmla="*/ 203200 h 1755775"/>
              <a:gd name="connsiteX71" fmla="*/ 282575 w 4279900"/>
              <a:gd name="connsiteY71" fmla="*/ 180975 h 1755775"/>
              <a:gd name="connsiteX72" fmla="*/ 254000 w 4279900"/>
              <a:gd name="connsiteY72" fmla="*/ 180975 h 1755775"/>
              <a:gd name="connsiteX73" fmla="*/ 254000 w 4279900"/>
              <a:gd name="connsiteY73" fmla="*/ 149225 h 1755775"/>
              <a:gd name="connsiteX74" fmla="*/ 222250 w 4279900"/>
              <a:gd name="connsiteY74" fmla="*/ 149225 h 1755775"/>
              <a:gd name="connsiteX75" fmla="*/ 222250 w 4279900"/>
              <a:gd name="connsiteY75" fmla="*/ 101600 h 1755775"/>
              <a:gd name="connsiteX76" fmla="*/ 171450 w 4279900"/>
              <a:gd name="connsiteY76" fmla="*/ 101600 h 1755775"/>
              <a:gd name="connsiteX77" fmla="*/ 171450 w 4279900"/>
              <a:gd name="connsiteY77" fmla="*/ 76200 h 1755775"/>
              <a:gd name="connsiteX78" fmla="*/ 53975 w 4279900"/>
              <a:gd name="connsiteY78" fmla="*/ 76200 h 1755775"/>
              <a:gd name="connsiteX79" fmla="*/ 53975 w 4279900"/>
              <a:gd name="connsiteY79" fmla="*/ 44450 h 1755775"/>
              <a:gd name="connsiteX80" fmla="*/ 53975 w 4279900"/>
              <a:gd name="connsiteY80" fmla="*/ 44450 h 1755775"/>
              <a:gd name="connsiteX81" fmla="*/ 53975 w 4279900"/>
              <a:gd name="connsiteY81" fmla="*/ 44450 h 1755775"/>
              <a:gd name="connsiteX82" fmla="*/ 0 w 4279900"/>
              <a:gd name="connsiteY82" fmla="*/ 44450 h 1755775"/>
              <a:gd name="connsiteX83" fmla="*/ 0 w 4279900"/>
              <a:gd name="connsiteY83" fmla="*/ 0 h 1755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4279900" h="1755775">
                <a:moveTo>
                  <a:pt x="4279900" y="1755775"/>
                </a:moveTo>
                <a:lnTo>
                  <a:pt x="3597275" y="1755775"/>
                </a:lnTo>
                <a:lnTo>
                  <a:pt x="3597275" y="1403350"/>
                </a:lnTo>
                <a:lnTo>
                  <a:pt x="3260725" y="1403350"/>
                </a:lnTo>
                <a:lnTo>
                  <a:pt x="3260725" y="1355725"/>
                </a:lnTo>
                <a:lnTo>
                  <a:pt x="2844800" y="1355725"/>
                </a:lnTo>
                <a:lnTo>
                  <a:pt x="2844800" y="1279525"/>
                </a:lnTo>
                <a:lnTo>
                  <a:pt x="2759075" y="1279525"/>
                </a:lnTo>
                <a:lnTo>
                  <a:pt x="2759075" y="1203325"/>
                </a:lnTo>
                <a:lnTo>
                  <a:pt x="2505075" y="1203325"/>
                </a:lnTo>
                <a:lnTo>
                  <a:pt x="2505075" y="1177925"/>
                </a:lnTo>
                <a:lnTo>
                  <a:pt x="2466975" y="1177925"/>
                </a:lnTo>
                <a:lnTo>
                  <a:pt x="2466975" y="1152525"/>
                </a:lnTo>
                <a:lnTo>
                  <a:pt x="2432050" y="1152525"/>
                </a:lnTo>
                <a:lnTo>
                  <a:pt x="2432050" y="1127125"/>
                </a:lnTo>
                <a:lnTo>
                  <a:pt x="2343150" y="1127125"/>
                </a:lnTo>
                <a:lnTo>
                  <a:pt x="2343150" y="1079500"/>
                </a:lnTo>
                <a:lnTo>
                  <a:pt x="2257425" y="1079500"/>
                </a:lnTo>
                <a:lnTo>
                  <a:pt x="2257425" y="1038225"/>
                </a:lnTo>
                <a:lnTo>
                  <a:pt x="2235200" y="1038225"/>
                </a:lnTo>
                <a:lnTo>
                  <a:pt x="2235200" y="1012825"/>
                </a:lnTo>
                <a:lnTo>
                  <a:pt x="2105025" y="1012825"/>
                </a:lnTo>
                <a:lnTo>
                  <a:pt x="2105025" y="987425"/>
                </a:lnTo>
                <a:lnTo>
                  <a:pt x="1993900" y="987425"/>
                </a:lnTo>
                <a:lnTo>
                  <a:pt x="1993900" y="965200"/>
                </a:lnTo>
                <a:lnTo>
                  <a:pt x="1943100" y="965200"/>
                </a:lnTo>
                <a:lnTo>
                  <a:pt x="1943100" y="933450"/>
                </a:lnTo>
                <a:lnTo>
                  <a:pt x="1654175" y="933450"/>
                </a:lnTo>
                <a:lnTo>
                  <a:pt x="1654175" y="908050"/>
                </a:lnTo>
                <a:lnTo>
                  <a:pt x="1524000" y="908050"/>
                </a:lnTo>
                <a:lnTo>
                  <a:pt x="1524000" y="873125"/>
                </a:lnTo>
                <a:lnTo>
                  <a:pt x="1504950" y="873125"/>
                </a:lnTo>
                <a:lnTo>
                  <a:pt x="1504950" y="847725"/>
                </a:lnTo>
                <a:lnTo>
                  <a:pt x="1384300" y="847725"/>
                </a:lnTo>
                <a:lnTo>
                  <a:pt x="1377950" y="819150"/>
                </a:lnTo>
                <a:lnTo>
                  <a:pt x="1317625" y="825500"/>
                </a:lnTo>
                <a:lnTo>
                  <a:pt x="1311275" y="796925"/>
                </a:lnTo>
                <a:lnTo>
                  <a:pt x="1235075" y="796925"/>
                </a:lnTo>
                <a:lnTo>
                  <a:pt x="1235075" y="739775"/>
                </a:lnTo>
                <a:lnTo>
                  <a:pt x="1190625" y="739775"/>
                </a:lnTo>
                <a:lnTo>
                  <a:pt x="1190625" y="704850"/>
                </a:lnTo>
                <a:lnTo>
                  <a:pt x="1114425" y="704850"/>
                </a:lnTo>
                <a:lnTo>
                  <a:pt x="1114425" y="669925"/>
                </a:lnTo>
                <a:lnTo>
                  <a:pt x="1066800" y="669925"/>
                </a:lnTo>
                <a:lnTo>
                  <a:pt x="1066800" y="650875"/>
                </a:lnTo>
                <a:lnTo>
                  <a:pt x="993775" y="650875"/>
                </a:lnTo>
                <a:lnTo>
                  <a:pt x="993775" y="615950"/>
                </a:lnTo>
                <a:lnTo>
                  <a:pt x="942975" y="615950"/>
                </a:lnTo>
                <a:lnTo>
                  <a:pt x="942975" y="596900"/>
                </a:lnTo>
                <a:lnTo>
                  <a:pt x="895350" y="596900"/>
                </a:lnTo>
                <a:lnTo>
                  <a:pt x="895350" y="574675"/>
                </a:lnTo>
                <a:lnTo>
                  <a:pt x="762000" y="574675"/>
                </a:lnTo>
                <a:lnTo>
                  <a:pt x="762000" y="539750"/>
                </a:lnTo>
                <a:lnTo>
                  <a:pt x="701675" y="539750"/>
                </a:lnTo>
                <a:lnTo>
                  <a:pt x="701675" y="508000"/>
                </a:lnTo>
                <a:lnTo>
                  <a:pt x="654050" y="508000"/>
                </a:lnTo>
                <a:lnTo>
                  <a:pt x="654050" y="482600"/>
                </a:lnTo>
                <a:lnTo>
                  <a:pt x="577850" y="482600"/>
                </a:lnTo>
                <a:lnTo>
                  <a:pt x="577850" y="403225"/>
                </a:lnTo>
                <a:lnTo>
                  <a:pt x="542925" y="403225"/>
                </a:lnTo>
                <a:lnTo>
                  <a:pt x="542925" y="368300"/>
                </a:lnTo>
                <a:lnTo>
                  <a:pt x="492125" y="368300"/>
                </a:lnTo>
                <a:lnTo>
                  <a:pt x="492125" y="346075"/>
                </a:lnTo>
                <a:lnTo>
                  <a:pt x="434975" y="346075"/>
                </a:lnTo>
                <a:lnTo>
                  <a:pt x="434975" y="320675"/>
                </a:lnTo>
                <a:lnTo>
                  <a:pt x="419100" y="320675"/>
                </a:lnTo>
                <a:lnTo>
                  <a:pt x="419100" y="285750"/>
                </a:lnTo>
                <a:lnTo>
                  <a:pt x="298450" y="285750"/>
                </a:lnTo>
                <a:lnTo>
                  <a:pt x="298450" y="203200"/>
                </a:lnTo>
                <a:lnTo>
                  <a:pt x="282575" y="203200"/>
                </a:lnTo>
                <a:lnTo>
                  <a:pt x="282575" y="203200"/>
                </a:lnTo>
                <a:lnTo>
                  <a:pt x="282575" y="180975"/>
                </a:lnTo>
                <a:lnTo>
                  <a:pt x="254000" y="180975"/>
                </a:lnTo>
                <a:lnTo>
                  <a:pt x="254000" y="149225"/>
                </a:lnTo>
                <a:lnTo>
                  <a:pt x="222250" y="149225"/>
                </a:lnTo>
                <a:lnTo>
                  <a:pt x="222250" y="101600"/>
                </a:lnTo>
                <a:lnTo>
                  <a:pt x="171450" y="101600"/>
                </a:lnTo>
                <a:lnTo>
                  <a:pt x="171450" y="76200"/>
                </a:lnTo>
                <a:lnTo>
                  <a:pt x="53975" y="76200"/>
                </a:lnTo>
                <a:lnTo>
                  <a:pt x="53975" y="44450"/>
                </a:lnTo>
                <a:lnTo>
                  <a:pt x="53975" y="44450"/>
                </a:lnTo>
                <a:lnTo>
                  <a:pt x="53975" y="44450"/>
                </a:lnTo>
                <a:lnTo>
                  <a:pt x="0" y="44450"/>
                </a:lnTo>
                <a:lnTo>
                  <a:pt x="0" y="0"/>
                </a:lnTo>
              </a:path>
            </a:pathLst>
          </a:custGeom>
          <a:noFill/>
          <a:ln w="28575">
            <a:solidFill>
              <a:schemeClr val="accent1"/>
            </a:solidFill>
            <a:miter lim="800000"/>
            <a:headEnd/>
            <a:tailEnd/>
          </a:ln>
        </p:spPr>
        <p:txBody>
          <a:bodyPr rtlCol="0" anchor="ctr"/>
          <a:lstStyle/>
          <a:p>
            <a:pPr algn="ctr"/>
            <a:endParaRPr lang="en-US" dirty="0">
              <a:latin typeface="Calibri" panose="020F0502020204030204" pitchFamily="34" charset="0"/>
              <a:cs typeface="Calibri" panose="020F0502020204030204" pitchFamily="34" charset="0"/>
            </a:endParaRPr>
          </a:p>
        </p:txBody>
      </p:sp>
      <p:grpSp>
        <p:nvGrpSpPr>
          <p:cNvPr id="700" name="Group 699">
            <a:extLst>
              <a:ext uri="{FF2B5EF4-FFF2-40B4-BE49-F238E27FC236}">
                <a16:creationId xmlns:a16="http://schemas.microsoft.com/office/drawing/2014/main" id="{334EFF71-1F0E-B39F-F2DB-FBDBE94AE726}"/>
              </a:ext>
            </a:extLst>
          </p:cNvPr>
          <p:cNvGrpSpPr/>
          <p:nvPr/>
        </p:nvGrpSpPr>
        <p:grpSpPr>
          <a:xfrm>
            <a:off x="3691370" y="3301463"/>
            <a:ext cx="1782309" cy="677034"/>
            <a:chOff x="3691370" y="3301463"/>
            <a:chExt cx="1782309" cy="677034"/>
          </a:xfrm>
        </p:grpSpPr>
        <p:sp>
          <p:nvSpPr>
            <p:cNvPr id="682" name="Oval 681">
              <a:extLst>
                <a:ext uri="{FF2B5EF4-FFF2-40B4-BE49-F238E27FC236}">
                  <a16:creationId xmlns:a16="http://schemas.microsoft.com/office/drawing/2014/main" id="{60540479-41BD-479E-5030-153FF283B710}"/>
                </a:ext>
              </a:extLst>
            </p:cNvPr>
            <p:cNvSpPr/>
            <p:nvPr/>
          </p:nvSpPr>
          <p:spPr bwMode="auto">
            <a:xfrm>
              <a:off x="3691370" y="3301463"/>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683" name="Oval 682">
              <a:extLst>
                <a:ext uri="{FF2B5EF4-FFF2-40B4-BE49-F238E27FC236}">
                  <a16:creationId xmlns:a16="http://schemas.microsoft.com/office/drawing/2014/main" id="{6442FFF2-614E-4CB2-885F-635996B5E62F}"/>
                </a:ext>
              </a:extLst>
            </p:cNvPr>
            <p:cNvSpPr/>
            <p:nvPr/>
          </p:nvSpPr>
          <p:spPr bwMode="auto">
            <a:xfrm>
              <a:off x="3804872" y="3301463"/>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684" name="Oval 683">
              <a:extLst>
                <a:ext uri="{FF2B5EF4-FFF2-40B4-BE49-F238E27FC236}">
                  <a16:creationId xmlns:a16="http://schemas.microsoft.com/office/drawing/2014/main" id="{163D2764-65D3-98B7-7F78-7C6D7692C265}"/>
                </a:ext>
              </a:extLst>
            </p:cNvPr>
            <p:cNvSpPr/>
            <p:nvPr/>
          </p:nvSpPr>
          <p:spPr bwMode="auto">
            <a:xfrm>
              <a:off x="3864040" y="3356041"/>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685" name="Oval 684">
              <a:extLst>
                <a:ext uri="{FF2B5EF4-FFF2-40B4-BE49-F238E27FC236}">
                  <a16:creationId xmlns:a16="http://schemas.microsoft.com/office/drawing/2014/main" id="{0252FCF1-7226-E7AA-C8C3-B784F2815CF0}"/>
                </a:ext>
              </a:extLst>
            </p:cNvPr>
            <p:cNvSpPr/>
            <p:nvPr/>
          </p:nvSpPr>
          <p:spPr bwMode="auto">
            <a:xfrm>
              <a:off x="3936873" y="3371417"/>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686" name="Oval 685">
              <a:extLst>
                <a:ext uri="{FF2B5EF4-FFF2-40B4-BE49-F238E27FC236}">
                  <a16:creationId xmlns:a16="http://schemas.microsoft.com/office/drawing/2014/main" id="{AE55EEF4-3D35-797C-A3B7-FEE1A026CFC4}"/>
                </a:ext>
              </a:extLst>
            </p:cNvPr>
            <p:cNvSpPr/>
            <p:nvPr/>
          </p:nvSpPr>
          <p:spPr bwMode="auto">
            <a:xfrm>
              <a:off x="3965359" y="3438133"/>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687" name="Oval 686">
              <a:extLst>
                <a:ext uri="{FF2B5EF4-FFF2-40B4-BE49-F238E27FC236}">
                  <a16:creationId xmlns:a16="http://schemas.microsoft.com/office/drawing/2014/main" id="{378AD404-6618-5890-C94B-466AEBDA3935}"/>
                </a:ext>
              </a:extLst>
            </p:cNvPr>
            <p:cNvSpPr/>
            <p:nvPr/>
          </p:nvSpPr>
          <p:spPr bwMode="auto">
            <a:xfrm>
              <a:off x="4035146" y="3456309"/>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688" name="Oval 687">
              <a:extLst>
                <a:ext uri="{FF2B5EF4-FFF2-40B4-BE49-F238E27FC236}">
                  <a16:creationId xmlns:a16="http://schemas.microsoft.com/office/drawing/2014/main" id="{D5C961A6-EF09-C1C4-72C3-5079CBE0B93F}"/>
                </a:ext>
              </a:extLst>
            </p:cNvPr>
            <p:cNvSpPr/>
            <p:nvPr/>
          </p:nvSpPr>
          <p:spPr bwMode="auto">
            <a:xfrm>
              <a:off x="4115647" y="3456309"/>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689" name="Oval 688">
              <a:extLst>
                <a:ext uri="{FF2B5EF4-FFF2-40B4-BE49-F238E27FC236}">
                  <a16:creationId xmlns:a16="http://schemas.microsoft.com/office/drawing/2014/main" id="{34A9EC46-104A-1022-D6C7-B2D598F65333}"/>
                </a:ext>
              </a:extLst>
            </p:cNvPr>
            <p:cNvSpPr/>
            <p:nvPr/>
          </p:nvSpPr>
          <p:spPr bwMode="auto">
            <a:xfrm>
              <a:off x="4186411" y="3456309"/>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690" name="Oval 689">
              <a:extLst>
                <a:ext uri="{FF2B5EF4-FFF2-40B4-BE49-F238E27FC236}">
                  <a16:creationId xmlns:a16="http://schemas.microsoft.com/office/drawing/2014/main" id="{2869904C-51BA-3F8F-432E-E82623D5FD67}"/>
                </a:ext>
              </a:extLst>
            </p:cNvPr>
            <p:cNvSpPr/>
            <p:nvPr/>
          </p:nvSpPr>
          <p:spPr bwMode="auto">
            <a:xfrm>
              <a:off x="4248752" y="3456309"/>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691" name="Oval 690">
              <a:extLst>
                <a:ext uri="{FF2B5EF4-FFF2-40B4-BE49-F238E27FC236}">
                  <a16:creationId xmlns:a16="http://schemas.microsoft.com/office/drawing/2014/main" id="{5CDCA2E3-9E93-A7BD-FEBE-CFA53507B58D}"/>
                </a:ext>
              </a:extLst>
            </p:cNvPr>
            <p:cNvSpPr/>
            <p:nvPr/>
          </p:nvSpPr>
          <p:spPr bwMode="auto">
            <a:xfrm>
              <a:off x="4326815" y="3456309"/>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692" name="Oval 691">
              <a:extLst>
                <a:ext uri="{FF2B5EF4-FFF2-40B4-BE49-F238E27FC236}">
                  <a16:creationId xmlns:a16="http://schemas.microsoft.com/office/drawing/2014/main" id="{FFD10457-B676-15D9-2642-FF0F8F58D331}"/>
                </a:ext>
              </a:extLst>
            </p:cNvPr>
            <p:cNvSpPr/>
            <p:nvPr/>
          </p:nvSpPr>
          <p:spPr bwMode="auto">
            <a:xfrm>
              <a:off x="4416860" y="3514861"/>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693" name="Oval 692">
              <a:extLst>
                <a:ext uri="{FF2B5EF4-FFF2-40B4-BE49-F238E27FC236}">
                  <a16:creationId xmlns:a16="http://schemas.microsoft.com/office/drawing/2014/main" id="{2E183429-012D-D020-20DA-9E2AC01529CE}"/>
                </a:ext>
              </a:extLst>
            </p:cNvPr>
            <p:cNvSpPr/>
            <p:nvPr/>
          </p:nvSpPr>
          <p:spPr bwMode="auto">
            <a:xfrm>
              <a:off x="4484078" y="3514861"/>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694" name="Oval 693">
              <a:extLst>
                <a:ext uri="{FF2B5EF4-FFF2-40B4-BE49-F238E27FC236}">
                  <a16:creationId xmlns:a16="http://schemas.microsoft.com/office/drawing/2014/main" id="{2D9FD263-C29E-563B-429E-AA41560F4951}"/>
                </a:ext>
              </a:extLst>
            </p:cNvPr>
            <p:cNvSpPr/>
            <p:nvPr/>
          </p:nvSpPr>
          <p:spPr bwMode="auto">
            <a:xfrm>
              <a:off x="4569889" y="3514861"/>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695" name="Oval 694">
              <a:extLst>
                <a:ext uri="{FF2B5EF4-FFF2-40B4-BE49-F238E27FC236}">
                  <a16:creationId xmlns:a16="http://schemas.microsoft.com/office/drawing/2014/main" id="{912CDDD5-EB80-ED91-936D-8A9262483A59}"/>
                </a:ext>
              </a:extLst>
            </p:cNvPr>
            <p:cNvSpPr/>
            <p:nvPr/>
          </p:nvSpPr>
          <p:spPr bwMode="auto">
            <a:xfrm>
              <a:off x="4650708" y="3514861"/>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696" name="Oval 695">
              <a:extLst>
                <a:ext uri="{FF2B5EF4-FFF2-40B4-BE49-F238E27FC236}">
                  <a16:creationId xmlns:a16="http://schemas.microsoft.com/office/drawing/2014/main" id="{E3B72176-2B41-0DF7-6470-FAD3234E286F}"/>
                </a:ext>
              </a:extLst>
            </p:cNvPr>
            <p:cNvSpPr/>
            <p:nvPr/>
          </p:nvSpPr>
          <p:spPr bwMode="auto">
            <a:xfrm>
              <a:off x="4692097" y="3852998"/>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697" name="Oval 696">
              <a:extLst>
                <a:ext uri="{FF2B5EF4-FFF2-40B4-BE49-F238E27FC236}">
                  <a16:creationId xmlns:a16="http://schemas.microsoft.com/office/drawing/2014/main" id="{1E973FB7-9342-8A79-DC65-D23B6243D2D6}"/>
                </a:ext>
              </a:extLst>
            </p:cNvPr>
            <p:cNvSpPr/>
            <p:nvPr/>
          </p:nvSpPr>
          <p:spPr bwMode="auto">
            <a:xfrm>
              <a:off x="4749205" y="3852998"/>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698" name="Oval 697">
              <a:extLst>
                <a:ext uri="{FF2B5EF4-FFF2-40B4-BE49-F238E27FC236}">
                  <a16:creationId xmlns:a16="http://schemas.microsoft.com/office/drawing/2014/main" id="{E418D994-56BC-FA4F-A67A-C9196C810BED}"/>
                </a:ext>
              </a:extLst>
            </p:cNvPr>
            <p:cNvSpPr/>
            <p:nvPr/>
          </p:nvSpPr>
          <p:spPr bwMode="auto">
            <a:xfrm>
              <a:off x="5348180" y="3852998"/>
              <a:ext cx="125499" cy="125499"/>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grpSp>
      <p:sp>
        <p:nvSpPr>
          <p:cNvPr id="699" name="Freeform: Shape 698">
            <a:extLst>
              <a:ext uri="{FF2B5EF4-FFF2-40B4-BE49-F238E27FC236}">
                <a16:creationId xmlns:a16="http://schemas.microsoft.com/office/drawing/2014/main" id="{9324E28E-0EE8-7A33-2815-1D23525B6ADB}"/>
              </a:ext>
            </a:extLst>
          </p:cNvPr>
          <p:cNvSpPr/>
          <p:nvPr/>
        </p:nvSpPr>
        <p:spPr bwMode="auto">
          <a:xfrm>
            <a:off x="1158240" y="3548256"/>
            <a:ext cx="3283226" cy="1298064"/>
          </a:xfrm>
          <a:custGeom>
            <a:avLst/>
            <a:gdLst>
              <a:gd name="connsiteX0" fmla="*/ 0 w 3268980"/>
              <a:gd name="connsiteY0" fmla="*/ 0 h 1310640"/>
              <a:gd name="connsiteX1" fmla="*/ 3268980 w 3268980"/>
              <a:gd name="connsiteY1" fmla="*/ 0 h 1310640"/>
              <a:gd name="connsiteX2" fmla="*/ 3268980 w 3268980"/>
              <a:gd name="connsiteY2" fmla="*/ 1310640 h 1310640"/>
            </a:gdLst>
            <a:ahLst/>
            <a:cxnLst>
              <a:cxn ang="0">
                <a:pos x="connsiteX0" y="connsiteY0"/>
              </a:cxn>
              <a:cxn ang="0">
                <a:pos x="connsiteX1" y="connsiteY1"/>
              </a:cxn>
              <a:cxn ang="0">
                <a:pos x="connsiteX2" y="connsiteY2"/>
              </a:cxn>
            </a:cxnLst>
            <a:rect l="l" t="t" r="r" b="b"/>
            <a:pathLst>
              <a:path w="3268980" h="1310640">
                <a:moveTo>
                  <a:pt x="0" y="0"/>
                </a:moveTo>
                <a:lnTo>
                  <a:pt x="3268980" y="0"/>
                </a:lnTo>
                <a:lnTo>
                  <a:pt x="3268980" y="1310640"/>
                </a:lnTo>
              </a:path>
            </a:pathLst>
          </a:custGeom>
          <a:noFill/>
          <a:ln w="28575">
            <a:solidFill>
              <a:schemeClr val="tx2">
                <a:lumMod val="90000"/>
              </a:schemeClr>
            </a:solidFill>
            <a:prstDash val="sysDash"/>
            <a:miter lim="800000"/>
            <a:headEnd/>
            <a:tailEnd/>
          </a:ln>
        </p:spPr>
        <p:txBody>
          <a:bodyPr rtlCol="0" anchor="ctr"/>
          <a:lstStyle/>
          <a:p>
            <a:pPr algn="ctr"/>
            <a:endParaRPr 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392330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911A1EC7-FE0D-680C-3BED-2C3200AC0CDF}"/>
              </a:ext>
            </a:extLst>
          </p:cNvPr>
          <p:cNvSpPr>
            <a:spLocks noGrp="1"/>
          </p:cNvSpPr>
          <p:nvPr>
            <p:ph type="title"/>
          </p:nvPr>
        </p:nvSpPr>
        <p:spPr/>
        <p:txBody>
          <a:bodyPr/>
          <a:lstStyle/>
          <a:p>
            <a:r>
              <a:rPr lang="en-US" dirty="0">
                <a:cs typeface="Calibri" panose="020F0502020204030204" pitchFamily="34" charset="0"/>
              </a:rPr>
              <a:t>CARTITUDE-1: Safety With Cilta-Cel</a:t>
            </a:r>
          </a:p>
        </p:txBody>
      </p:sp>
      <p:sp>
        <p:nvSpPr>
          <p:cNvPr id="14" name="Text Box 15">
            <a:extLst>
              <a:ext uri="{FF2B5EF4-FFF2-40B4-BE49-F238E27FC236}">
                <a16:creationId xmlns:a16="http://schemas.microsoft.com/office/drawing/2014/main" id="{9179A952-4051-6600-F7A9-BC802AE1AAE8}"/>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defTabSz="914400" fontAlgn="base">
              <a:spcBef>
                <a:spcPct val="0"/>
              </a:spcBef>
              <a:spcAft>
                <a:spcPct val="0"/>
              </a:spcAf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cs typeface="Calibri" panose="020F0502020204030204" pitchFamily="34" charset="0"/>
              </a:rPr>
              <a:t>Martin. </a:t>
            </a:r>
            <a:r>
              <a:rPr kumimoji="0" lang="it-IT" altLang="en-US" sz="1200" b="0" i="0" u="none" strike="noStrike" kern="1200" cap="none" spc="-10" normalizeH="0" baseline="0" noProof="0" dirty="0">
                <a:ln>
                  <a:noFill/>
                </a:ln>
                <a:solidFill>
                  <a:srgbClr val="455560"/>
                </a:solidFill>
                <a:effectLst/>
                <a:uLnTx/>
                <a:uFillTx/>
                <a:latin typeface="Calibri" panose="020F0502020204030204" pitchFamily="34" charset="0"/>
                <a:cs typeface="Calibri" panose="020F0502020204030204" pitchFamily="34" charset="0"/>
              </a:rPr>
              <a:t>J Clin Oncol. 2023 Feb 20;41(6):1265-1274. </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cs typeface="Calibri" panose="020F0502020204030204" pitchFamily="34" charset="0"/>
              </a:rPr>
              <a:t>Berdeja. Lancet. 2021;398:314. </a:t>
            </a:r>
            <a:r>
              <a:rPr lang="pt-BR" altLang="en-US" sz="1200" b="0" spc="-10" dirty="0">
                <a:solidFill>
                  <a:srgbClr val="455560"/>
                </a:solidFill>
                <a:latin typeface="Calibri" panose="020F0502020204030204" pitchFamily="34" charset="0"/>
                <a:cs typeface="Calibri" panose="020F0502020204030204" pitchFamily="34" charset="0"/>
              </a:rPr>
              <a:t>Lin. ASCO 2023. </a:t>
            </a:r>
            <a:r>
              <a:rPr lang="pt-BR" altLang="en-US" sz="1200" b="0" spc="-10" dirty="0" err="1">
                <a:solidFill>
                  <a:srgbClr val="455560"/>
                </a:solidFill>
                <a:latin typeface="Calibri" panose="020F0502020204030204" pitchFamily="34" charset="0"/>
                <a:cs typeface="Calibri" panose="020F0502020204030204" pitchFamily="34" charset="0"/>
              </a:rPr>
              <a:t>Abstr</a:t>
            </a:r>
            <a:r>
              <a:rPr lang="pt-BR" altLang="en-US" sz="1200" b="0" spc="-10" dirty="0">
                <a:solidFill>
                  <a:srgbClr val="455560"/>
                </a:solidFill>
                <a:latin typeface="Calibri" panose="020F0502020204030204" pitchFamily="34" charset="0"/>
                <a:cs typeface="Calibri" panose="020F0502020204030204" pitchFamily="34" charset="0"/>
              </a:rPr>
              <a:t> 8009.</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cs typeface="Calibri" panose="020F0502020204030204" pitchFamily="34" charset="0"/>
            </a:endParaRPr>
          </a:p>
        </p:txBody>
      </p:sp>
      <p:graphicFrame>
        <p:nvGraphicFramePr>
          <p:cNvPr id="19" name="Group 3">
            <a:extLst>
              <a:ext uri="{FF2B5EF4-FFF2-40B4-BE49-F238E27FC236}">
                <a16:creationId xmlns:a16="http://schemas.microsoft.com/office/drawing/2014/main" id="{36DB6763-E082-2A78-FE60-5FD76351C50F}"/>
              </a:ext>
            </a:extLst>
          </p:cNvPr>
          <p:cNvGraphicFramePr>
            <a:graphicFrameLocks/>
          </p:cNvGraphicFramePr>
          <p:nvPr>
            <p:extLst>
              <p:ext uri="{D42A27DB-BD31-4B8C-83A1-F6EECF244321}">
                <p14:modId xmlns:p14="http://schemas.microsoft.com/office/powerpoint/2010/main" val="2981507012"/>
              </p:ext>
            </p:extLst>
          </p:nvPr>
        </p:nvGraphicFramePr>
        <p:xfrm>
          <a:off x="522289" y="1443193"/>
          <a:ext cx="5573712" cy="4694144"/>
        </p:xfrm>
        <a:graphic>
          <a:graphicData uri="http://schemas.openxmlformats.org/drawingml/2006/table">
            <a:tbl>
              <a:tblPr/>
              <a:tblGrid>
                <a:gridCol w="2739526">
                  <a:extLst>
                    <a:ext uri="{9D8B030D-6E8A-4147-A177-3AD203B41FA5}">
                      <a16:colId xmlns:a16="http://schemas.microsoft.com/office/drawing/2014/main" val="20000"/>
                    </a:ext>
                  </a:extLst>
                </a:gridCol>
                <a:gridCol w="1417093">
                  <a:extLst>
                    <a:ext uri="{9D8B030D-6E8A-4147-A177-3AD203B41FA5}">
                      <a16:colId xmlns:a16="http://schemas.microsoft.com/office/drawing/2014/main" val="20001"/>
                    </a:ext>
                  </a:extLst>
                </a:gridCol>
                <a:gridCol w="1417093">
                  <a:extLst>
                    <a:ext uri="{9D8B030D-6E8A-4147-A177-3AD203B41FA5}">
                      <a16:colId xmlns:a16="http://schemas.microsoft.com/office/drawing/2014/main" val="893813538"/>
                    </a:ext>
                  </a:extLst>
                </a:gridCol>
              </a:tblGrid>
              <a:tr h="0">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AE in ≥20%,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97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3039245654"/>
                  </a:ext>
                </a:extLst>
              </a:tr>
              <a:tr h="0">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Grade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1" u="none" strike="noStrike" cap="none" normalizeH="0" baseline="0" dirty="0">
                          <a:ln>
                            <a:noFill/>
                          </a:ln>
                          <a:solidFill>
                            <a:schemeClr val="bg2">
                              <a:lumMod val="10000"/>
                            </a:schemeClr>
                          </a:solidFill>
                          <a:effectLst/>
                          <a:latin typeface="Calibri" panose="020F0502020204030204" pitchFamily="34" charset="0"/>
                        </a:rPr>
                        <a:t>Hematologic AE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rgbClr val="FF0000"/>
                      </a:solid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rgbClr val="FF0000"/>
                      </a:solid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rgbClr val="FF0000"/>
                      </a:solidFill>
                      <a:prstDash val="solid"/>
                      <a:round/>
                      <a:headEnd type="none" w="med" len="med"/>
                      <a:tailEnd type="none" w="med" len="med"/>
                    </a:lnB>
                    <a:lnTlToBr>
                      <a:noFill/>
                    </a:lnTlToBr>
                    <a:lnBlToTr>
                      <a:noFill/>
                    </a:lnBlToTr>
                    <a:solidFill>
                      <a:schemeClr val="accent3">
                        <a:lumMod val="40000"/>
                        <a:lumOff val="60000"/>
                      </a:schemeClr>
                    </a:solidFill>
                  </a:tcPr>
                </a:tc>
                <a:extLst>
                  <a:ext uri="{0D108BD9-81ED-4DB2-BD59-A6C34878D82A}">
                    <a16:rowId xmlns:a16="http://schemas.microsoft.com/office/drawing/2014/main" val="10002"/>
                  </a:ext>
                </a:extLst>
              </a:tr>
              <a:tr h="0">
                <a:tc>
                  <a:txBody>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Neutropenia</a:t>
                      </a:r>
                    </a:p>
                  </a:txBody>
                  <a:tcPr marL="121699" marR="121699" marT="45728" marB="45728" anchor="ctr" horzOverflow="overflow">
                    <a:lnL w="28575" cap="flat" cmpd="sng" algn="ctr">
                      <a:solidFill>
                        <a:srgbClr val="FF0000"/>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93 (95.9)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92 (94.8)</a:t>
                      </a:r>
                    </a:p>
                  </a:txBody>
                  <a:tcPr marL="121699" marR="121699" marT="45728" marB="45728" anchor="ctr" horzOverflow="overflow">
                    <a:lnL w="12700" cap="flat" cmpd="sng" algn="ctr">
                      <a:no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3"/>
                  </a:ext>
                </a:extLst>
              </a:tr>
              <a:tr h="0">
                <a:tc>
                  <a:txBody>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Anemia</a:t>
                      </a:r>
                    </a:p>
                  </a:txBody>
                  <a:tcPr marL="121699" marR="121699" marT="45728" marB="45728" anchor="ctr" horzOverflow="overflow">
                    <a:lnL w="28575" cap="flat" cmpd="sng" algn="ctr">
                      <a:solidFill>
                        <a:srgbClr val="FF000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79 (81.4)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66 (68.0)</a:t>
                      </a:r>
                    </a:p>
                  </a:txBody>
                  <a:tcPr marL="121699" marR="121699" marT="45728" marB="45728" anchor="ctr" horzOverflow="overflow">
                    <a:lnL w="12700" cap="flat" cmpd="sng" algn="ctr">
                      <a:no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923752961"/>
                  </a:ext>
                </a:extLst>
              </a:tr>
              <a:tr h="0">
                <a:tc>
                  <a:txBody>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Thrombocytopenia</a:t>
                      </a:r>
                    </a:p>
                  </a:txBody>
                  <a:tcPr marL="121699" marR="121699" marT="45728" marB="45728" anchor="ctr" horzOverflow="overflow">
                    <a:lnL w="28575" cap="flat" cmpd="sng" algn="ctr">
                      <a:solidFill>
                        <a:srgbClr val="FF000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rgbClr val="FF0000"/>
                      </a:solid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77 (79.4)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rgbClr val="FF0000"/>
                      </a:solid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58 (59.8)</a:t>
                      </a:r>
                    </a:p>
                  </a:txBody>
                  <a:tcPr marL="121699" marR="121699" marT="45728" marB="45728" anchor="ctr" horzOverflow="overflow">
                    <a:lnL w="12700" cap="flat" cmpd="sng" algn="ctr">
                      <a:no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rgbClr val="FF0000"/>
                      </a:solid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0">
                <a:tc>
                  <a:txBody>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Leukopenia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60 (61.9)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59 (60.8)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492125310"/>
                  </a:ext>
                </a:extLst>
              </a:tr>
              <a:tr h="206651">
                <a:tc>
                  <a:txBody>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Lymphopenia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52 (53.6)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49 (50.5)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924969"/>
                  </a:ext>
                </a:extLst>
              </a:tr>
              <a:tr h="0">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600" b="1" i="1" u="none" strike="noStrike" cap="none" normalizeH="0" baseline="0" dirty="0">
                          <a:ln>
                            <a:noFill/>
                          </a:ln>
                          <a:solidFill>
                            <a:schemeClr val="bg2">
                              <a:lumMod val="10000"/>
                            </a:schemeClr>
                          </a:solidFill>
                          <a:effectLst/>
                          <a:latin typeface="Calibri" panose="020F0502020204030204" pitchFamily="34" charset="0"/>
                        </a:rPr>
                        <a:t>Gastrointestinal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3000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3000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extLst>
                  <a:ext uri="{0D108BD9-81ED-4DB2-BD59-A6C34878D82A}">
                    <a16:rowId xmlns:a16="http://schemas.microsoft.com/office/drawing/2014/main" val="3382954701"/>
                  </a:ext>
                </a:extLst>
              </a:tr>
              <a:tr h="0">
                <a:tc>
                  <a:txBody>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Diarrhea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29 (29.9)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21314975"/>
                  </a:ext>
                </a:extLst>
              </a:tr>
              <a:tr h="0">
                <a:tc>
                  <a:txBody>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Nausea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27 (27.8)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24386704"/>
                  </a:ext>
                </a:extLst>
              </a:tr>
              <a:tr h="0">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600" b="1" i="1" u="none" strike="noStrike" cap="none" normalizeH="0" baseline="0" dirty="0">
                          <a:ln>
                            <a:noFill/>
                          </a:ln>
                          <a:solidFill>
                            <a:schemeClr val="bg2">
                              <a:lumMod val="10000"/>
                            </a:schemeClr>
                          </a:solidFill>
                          <a:effectLst/>
                          <a:latin typeface="Calibri" panose="020F0502020204030204" pitchFamily="34" charset="0"/>
                        </a:rPr>
                        <a:t>Others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extLst>
                  <a:ext uri="{0D108BD9-81ED-4DB2-BD59-A6C34878D82A}">
                    <a16:rowId xmlns:a16="http://schemas.microsoft.com/office/drawing/2014/main" val="4281858093"/>
                  </a:ext>
                </a:extLst>
              </a:tr>
              <a:tr h="0">
                <a:tc>
                  <a:txBody>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AST increased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28 (28.9)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(5.2)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710963323"/>
                  </a:ext>
                </a:extLst>
              </a:tr>
              <a:tr h="0">
                <a:tc>
                  <a:txBody>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ALT increased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24 (24.7)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(3.1)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457328229"/>
                  </a:ext>
                </a:extLst>
              </a:tr>
            </a:tbl>
          </a:graphicData>
        </a:graphic>
      </p:graphicFrame>
      <p:graphicFrame>
        <p:nvGraphicFramePr>
          <p:cNvPr id="20" name="Group 3">
            <a:extLst>
              <a:ext uri="{FF2B5EF4-FFF2-40B4-BE49-F238E27FC236}">
                <a16:creationId xmlns:a16="http://schemas.microsoft.com/office/drawing/2014/main" id="{E5668D05-E479-6C6C-1537-C8632996FF2C}"/>
              </a:ext>
            </a:extLst>
          </p:cNvPr>
          <p:cNvGraphicFramePr>
            <a:graphicFrameLocks/>
          </p:cNvGraphicFramePr>
          <p:nvPr>
            <p:extLst>
              <p:ext uri="{D42A27DB-BD31-4B8C-83A1-F6EECF244321}">
                <p14:modId xmlns:p14="http://schemas.microsoft.com/office/powerpoint/2010/main" val="3088803344"/>
              </p:ext>
            </p:extLst>
          </p:nvPr>
        </p:nvGraphicFramePr>
        <p:xfrm>
          <a:off x="6344463" y="1432870"/>
          <a:ext cx="5411470" cy="4694144"/>
        </p:xfrm>
        <a:graphic>
          <a:graphicData uri="http://schemas.openxmlformats.org/drawingml/2006/table">
            <a:tbl>
              <a:tblPr/>
              <a:tblGrid>
                <a:gridCol w="3645698">
                  <a:extLst>
                    <a:ext uri="{9D8B030D-6E8A-4147-A177-3AD203B41FA5}">
                      <a16:colId xmlns:a16="http://schemas.microsoft.com/office/drawing/2014/main" val="20000"/>
                    </a:ext>
                  </a:extLst>
                </a:gridCol>
                <a:gridCol w="1765772">
                  <a:extLst>
                    <a:ext uri="{9D8B030D-6E8A-4147-A177-3AD203B41FA5}">
                      <a16:colId xmlns:a16="http://schemas.microsoft.com/office/drawing/2014/main" val="20001"/>
                    </a:ext>
                  </a:extLst>
                </a:gridCol>
              </a:tblGrid>
              <a:tr h="14355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Toxicity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97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4334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1" u="none" strike="noStrike" cap="none" normalizeH="0" baseline="0" dirty="0">
                          <a:ln>
                            <a:noFill/>
                          </a:ln>
                          <a:solidFill>
                            <a:schemeClr val="bg2">
                              <a:lumMod val="10000"/>
                            </a:schemeClr>
                          </a:solidFill>
                          <a:effectLst/>
                          <a:latin typeface="Calibri" panose="020F0502020204030204" pitchFamily="34" charset="0"/>
                        </a:rPr>
                        <a:t>CRS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extLst>
                  <a:ext uri="{0D108BD9-81ED-4DB2-BD59-A6C34878D82A}">
                    <a16:rowId xmlns:a16="http://schemas.microsoft.com/office/drawing/2014/main" val="3436291330"/>
                  </a:ext>
                </a:extLst>
              </a:tr>
              <a:tr h="14334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Any grade,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lumMod val="9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92 (95)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lumMod val="90000"/>
                      </a:schemeClr>
                    </a:solidFill>
                  </a:tcPr>
                </a:tc>
                <a:extLst>
                  <a:ext uri="{0D108BD9-81ED-4DB2-BD59-A6C34878D82A}">
                    <a16:rowId xmlns:a16="http://schemas.microsoft.com/office/drawing/2014/main" val="10003"/>
                  </a:ext>
                </a:extLst>
              </a:tr>
              <a:tr h="239238">
                <a:tc>
                  <a:txBody>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rgbClr val="FF0000"/>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rgbClr val="FF0000"/>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619470882"/>
                  </a:ext>
                </a:extLst>
              </a:tr>
              <a:tr h="143345">
                <a:tc>
                  <a:txBody>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time to onset, days (IQR)</a:t>
                      </a:r>
                    </a:p>
                  </a:txBody>
                  <a:tcPr marL="121699" marR="121699" marT="45728" marB="45728" anchor="ctr" horzOverflow="overflow">
                    <a:lnL w="28575" cap="flat" cmpd="sng" algn="ctr">
                      <a:solidFill>
                        <a:srgbClr val="FF0000"/>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 (5-8)</a:t>
                      </a:r>
                    </a:p>
                  </a:txBody>
                  <a:tcPr marL="121699" marR="121699" marT="45728" marB="45728" anchor="ctr" horzOverflow="overflow">
                    <a:lnL w="12700" cap="flat" cmpd="sng" algn="ctr">
                      <a:no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143345">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600" b="1" i="1" u="none" strike="noStrike" cap="none" normalizeH="0" baseline="0" dirty="0">
                          <a:ln>
                            <a:noFill/>
                          </a:ln>
                          <a:solidFill>
                            <a:schemeClr val="bg2">
                              <a:lumMod val="10000"/>
                            </a:schemeClr>
                          </a:solidFill>
                          <a:effectLst/>
                          <a:latin typeface="Calibri" panose="020F0502020204030204" pitchFamily="34" charset="0"/>
                        </a:rPr>
                        <a:t>Neurotoxicity</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extLst>
                  <a:ext uri="{0D108BD9-81ED-4DB2-BD59-A6C34878D82A}">
                    <a16:rowId xmlns:a16="http://schemas.microsoft.com/office/drawing/2014/main" val="3138710498"/>
                  </a:ext>
                </a:extLst>
              </a:tr>
              <a:tr h="143345">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Any grade neurotoxicity, n (%)</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 (21)</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774018989"/>
                  </a:ext>
                </a:extLst>
              </a:tr>
              <a:tr h="143345">
                <a:tc>
                  <a:txBody>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Grade ≥3</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 (9)</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917368032"/>
                  </a:ext>
                </a:extLst>
              </a:tr>
              <a:tr h="14334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ICANS (any grade),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 (17)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683337763"/>
                  </a:ext>
                </a:extLst>
              </a:tr>
              <a:tr h="264433">
                <a:tc>
                  <a:txBody>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5924969"/>
                  </a:ext>
                </a:extLst>
              </a:tr>
              <a:tr h="143345">
                <a:tc>
                  <a:txBody>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time to onset, days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rgbClr val="FF0000"/>
                      </a:solid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 (6-8)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rgbClr val="FF0000"/>
                      </a:solid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382954701"/>
                  </a:ext>
                </a:extLst>
              </a:tr>
              <a:tr h="14334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Other neurotoxicity (any grade), n (%)</a:t>
                      </a:r>
                    </a:p>
                  </a:txBody>
                  <a:tcPr marL="121699" marR="121699" marT="45728" marB="45728" anchor="ctr" horzOverflow="overflow">
                    <a:lnL w="28575" cap="flat" cmpd="sng" algn="ctr">
                      <a:solidFill>
                        <a:srgbClr val="FF0000"/>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 (12)</a:t>
                      </a:r>
                    </a:p>
                  </a:txBody>
                  <a:tcPr marL="121699" marR="121699" marT="45728" marB="45728" anchor="ctr" horzOverflow="overflow">
                    <a:lnL w="12700" cap="flat" cmpd="sng" algn="ctr">
                      <a:no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990775436"/>
                  </a:ext>
                </a:extLst>
              </a:tr>
              <a:tr h="143345">
                <a:tc>
                  <a:txBody>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Grade ≥3</a:t>
                      </a:r>
                    </a:p>
                  </a:txBody>
                  <a:tcPr marL="121699" marR="121699" marT="45728" marB="45728" anchor="ctr" horzOverflow="overflow">
                    <a:lnL w="28575" cap="flat" cmpd="sng" algn="ctr">
                      <a:solidFill>
                        <a:srgbClr val="FF000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 (9)</a:t>
                      </a:r>
                    </a:p>
                  </a:txBody>
                  <a:tcPr marL="121699" marR="121699" marT="45728" marB="45728" anchor="ctr" horzOverflow="overflow">
                    <a:lnL w="12700" cap="flat" cmpd="sng" algn="ctr">
                      <a:no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867408306"/>
                  </a:ext>
                </a:extLst>
              </a:tr>
              <a:tr h="143345">
                <a:tc>
                  <a:txBody>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time to onset, days (range)</a:t>
                      </a:r>
                    </a:p>
                  </a:txBody>
                  <a:tcPr marL="121699" marR="121699" marT="45728" marB="45728" anchor="ctr" horzOverflow="overflow">
                    <a:lnL w="28575" cap="flat" cmpd="sng" algn="ctr">
                      <a:solidFill>
                        <a:srgbClr val="FF000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rgbClr val="FF0000"/>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27 (16-73)</a:t>
                      </a:r>
                    </a:p>
                  </a:txBody>
                  <a:tcPr marL="121699" marR="121699" marT="45728" marB="45728" anchor="ctr" horzOverflow="overflow">
                    <a:lnL w="12700" cap="flat" cmpd="sng" algn="ctr">
                      <a:no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rgbClr val="FF0000"/>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4057069839"/>
                  </a:ext>
                </a:extLst>
              </a:tr>
            </a:tbl>
          </a:graphicData>
        </a:graphic>
      </p:graphicFrame>
    </p:spTree>
    <p:extLst>
      <p:ext uri="{BB962C8B-B14F-4D97-AF65-F5344CB8AC3E}">
        <p14:creationId xmlns:p14="http://schemas.microsoft.com/office/powerpoint/2010/main" val="16159975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A42DF656-D0BE-3C46-A862-3A490C50B2C3}"/>
              </a:ext>
            </a:extLst>
          </p:cNvPr>
          <p:cNvSpPr>
            <a:spLocks noGrp="1"/>
          </p:cNvSpPr>
          <p:nvPr>
            <p:ph type="title"/>
          </p:nvPr>
        </p:nvSpPr>
        <p:spPr/>
        <p:txBody>
          <a:bodyPr/>
          <a:lstStyle/>
          <a:p>
            <a:r>
              <a:rPr lang="en-US" dirty="0">
                <a:cs typeface="Calibri" panose="020F0502020204030204" pitchFamily="34" charset="0"/>
              </a:rPr>
              <a:t>Challenges of CAR T-Cell Therapy </a:t>
            </a:r>
          </a:p>
        </p:txBody>
      </p:sp>
      <p:sp>
        <p:nvSpPr>
          <p:cNvPr id="13" name="Content Placeholder 5">
            <a:extLst>
              <a:ext uri="{FF2B5EF4-FFF2-40B4-BE49-F238E27FC236}">
                <a16:creationId xmlns:a16="http://schemas.microsoft.com/office/drawing/2014/main" id="{51F531A1-EEE9-40F9-8DA8-458FCBE347A0}"/>
              </a:ext>
            </a:extLst>
          </p:cNvPr>
          <p:cNvSpPr>
            <a:spLocks noGrp="1"/>
          </p:cNvSpPr>
          <p:nvPr>
            <p:ph idx="1"/>
          </p:nvPr>
        </p:nvSpPr>
        <p:spPr>
          <a:xfrm>
            <a:off x="604675" y="5696029"/>
            <a:ext cx="10877529" cy="467703"/>
          </a:xfrm>
        </p:spPr>
        <p:txBody>
          <a:bodyPr/>
          <a:lstStyle/>
          <a:p>
            <a:pPr>
              <a:spcAft>
                <a:spcPts val="0"/>
              </a:spcAft>
            </a:pPr>
            <a:r>
              <a:rPr lang="en-US" sz="1800" dirty="0"/>
              <a:t>All physicians, pharmacists, nurses, and other midlevel providers interacting with patients receiving </a:t>
            </a:r>
            <a:br>
              <a:rPr lang="en-US" sz="1800" dirty="0"/>
            </a:br>
            <a:r>
              <a:rPr lang="en-US" sz="1800" dirty="0"/>
              <a:t>CAR T-cell therapy must have training in the management of CRS and neurologic toxicities</a:t>
            </a:r>
          </a:p>
        </p:txBody>
      </p:sp>
      <p:sp>
        <p:nvSpPr>
          <p:cNvPr id="12" name="Text Box 15">
            <a:extLst>
              <a:ext uri="{FF2B5EF4-FFF2-40B4-BE49-F238E27FC236}">
                <a16:creationId xmlns:a16="http://schemas.microsoft.com/office/drawing/2014/main" id="{4DFC52D6-624C-4A53-8166-C4D87CE8F8E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defTabSz="457200" eaLnBrk="1" fontAlgn="auto" hangingPunct="1">
              <a:spcBef>
                <a:spcPts val="0"/>
              </a:spcBef>
              <a:spcAft>
                <a:spcPts val="0"/>
              </a:spcAft>
              <a:defRPr/>
            </a:pPr>
            <a:r>
              <a:rPr lang="en-US" altLang="en-US" sz="1200" b="0" spc="-10" dirty="0">
                <a:solidFill>
                  <a:srgbClr val="455560"/>
                </a:solidFill>
                <a:latin typeface="Calibri" panose="020F0502020204030204" pitchFamily="34" charset="0"/>
                <a:cs typeface="+mn-cs"/>
              </a:rPr>
              <a:t>Adapted from June. Science. 2018;359:1361.</a:t>
            </a:r>
            <a:endPar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endParaRPr>
          </a:p>
        </p:txBody>
      </p:sp>
      <p:pic>
        <p:nvPicPr>
          <p:cNvPr id="14" name="Picture 3">
            <a:extLst>
              <a:ext uri="{FF2B5EF4-FFF2-40B4-BE49-F238E27FC236}">
                <a16:creationId xmlns:a16="http://schemas.microsoft.com/office/drawing/2014/main" id="{83F9869C-D72D-47C6-8C4D-293D02815860}"/>
              </a:ext>
            </a:extLst>
          </p:cNvPr>
          <p:cNvPicPr>
            <a:picLocks noChangeAspect="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2581516" y="1480759"/>
            <a:ext cx="1830789" cy="4103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64EFA0D4-79E4-4DA0-94EA-3DC249501B7F}"/>
              </a:ext>
            </a:extLst>
          </p:cNvPr>
          <p:cNvSpPr txBox="1"/>
          <p:nvPr/>
        </p:nvSpPr>
        <p:spPr bwMode="auto">
          <a:xfrm>
            <a:off x="7826929" y="1886475"/>
            <a:ext cx="3125279"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u="sng" dirty="0">
                <a:solidFill>
                  <a:schemeClr val="bg1"/>
                </a:solidFill>
                <a:latin typeface="Calibri" panose="020F0502020204030204" pitchFamily="34" charset="0"/>
              </a:rPr>
              <a:t>Neurotoxicity</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Delirium	Cerebral edema</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Aphasia	Intracranial hemorrhage</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Seizures</a:t>
            </a:r>
          </a:p>
        </p:txBody>
      </p:sp>
      <p:sp>
        <p:nvSpPr>
          <p:cNvPr id="16" name="TextBox 15">
            <a:extLst>
              <a:ext uri="{FF2B5EF4-FFF2-40B4-BE49-F238E27FC236}">
                <a16:creationId xmlns:a16="http://schemas.microsoft.com/office/drawing/2014/main" id="{6ADCA5FE-6D7A-46CB-9581-55DAB5F87DEF}"/>
              </a:ext>
            </a:extLst>
          </p:cNvPr>
          <p:cNvSpPr txBox="1"/>
          <p:nvPr/>
        </p:nvSpPr>
        <p:spPr bwMode="auto">
          <a:xfrm>
            <a:off x="7826929" y="3082912"/>
            <a:ext cx="2301143"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u="sng" dirty="0">
                <a:solidFill>
                  <a:schemeClr val="bg1"/>
                </a:solidFill>
                <a:latin typeface="Calibri" panose="020F0502020204030204" pitchFamily="34" charset="0"/>
              </a:rPr>
              <a:t>Hemodynamic instability</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Tachycardia	</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Hypotension</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Capillary leak syndrome</a:t>
            </a:r>
          </a:p>
        </p:txBody>
      </p:sp>
      <p:sp>
        <p:nvSpPr>
          <p:cNvPr id="17" name="TextBox 16">
            <a:extLst>
              <a:ext uri="{FF2B5EF4-FFF2-40B4-BE49-F238E27FC236}">
                <a16:creationId xmlns:a16="http://schemas.microsoft.com/office/drawing/2014/main" id="{01066460-DC51-4EC3-84D9-21AF3F636FB1}"/>
              </a:ext>
            </a:extLst>
          </p:cNvPr>
          <p:cNvSpPr txBox="1"/>
          <p:nvPr/>
        </p:nvSpPr>
        <p:spPr bwMode="auto">
          <a:xfrm>
            <a:off x="7826929" y="4226097"/>
            <a:ext cx="200574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u="sng" dirty="0">
                <a:solidFill>
                  <a:schemeClr val="bg1"/>
                </a:solidFill>
                <a:latin typeface="Calibri" panose="020F0502020204030204" pitchFamily="34" charset="0"/>
              </a:rPr>
              <a:t>Organ dysfunction</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AST and ALT elevation</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Hyperbilirubinemia</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Respiratory failure</a:t>
            </a:r>
          </a:p>
        </p:txBody>
      </p:sp>
      <p:grpSp>
        <p:nvGrpSpPr>
          <p:cNvPr id="24" name="Group 23">
            <a:extLst>
              <a:ext uri="{FF2B5EF4-FFF2-40B4-BE49-F238E27FC236}">
                <a16:creationId xmlns:a16="http://schemas.microsoft.com/office/drawing/2014/main" id="{302C6D78-D7FD-4650-AB51-EF38C09713AA}"/>
              </a:ext>
            </a:extLst>
          </p:cNvPr>
          <p:cNvGrpSpPr/>
          <p:nvPr/>
        </p:nvGrpSpPr>
        <p:grpSpPr>
          <a:xfrm>
            <a:off x="4722390" y="2297978"/>
            <a:ext cx="969632" cy="954107"/>
            <a:chOff x="6096000" y="590401"/>
            <a:chExt cx="1887490" cy="1818967"/>
          </a:xfrm>
        </p:grpSpPr>
        <p:grpSp>
          <p:nvGrpSpPr>
            <p:cNvPr id="25" name="Group 24">
              <a:extLst>
                <a:ext uri="{FF2B5EF4-FFF2-40B4-BE49-F238E27FC236}">
                  <a16:creationId xmlns:a16="http://schemas.microsoft.com/office/drawing/2014/main" id="{FAD49967-825A-4A73-BF8D-8986D59CD236}"/>
                </a:ext>
              </a:extLst>
            </p:cNvPr>
            <p:cNvGrpSpPr/>
            <p:nvPr/>
          </p:nvGrpSpPr>
          <p:grpSpPr>
            <a:xfrm>
              <a:off x="6096000" y="590401"/>
              <a:ext cx="1887490" cy="1818967"/>
              <a:chOff x="6096000" y="590401"/>
              <a:chExt cx="1887490" cy="1818967"/>
            </a:xfrm>
          </p:grpSpPr>
          <p:sp>
            <p:nvSpPr>
              <p:cNvPr id="28" name="Oval 27">
                <a:extLst>
                  <a:ext uri="{FF2B5EF4-FFF2-40B4-BE49-F238E27FC236}">
                    <a16:creationId xmlns:a16="http://schemas.microsoft.com/office/drawing/2014/main" id="{4FC4B34B-7561-49F6-B0B3-D9EA470335A5}"/>
                  </a:ext>
                </a:extLst>
              </p:cNvPr>
              <p:cNvSpPr/>
              <p:nvPr/>
            </p:nvSpPr>
            <p:spPr bwMode="auto">
              <a:xfrm>
                <a:off x="6096000" y="1268083"/>
                <a:ext cx="166777" cy="1667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9" name="Oval 28">
                <a:extLst>
                  <a:ext uri="{FF2B5EF4-FFF2-40B4-BE49-F238E27FC236}">
                    <a16:creationId xmlns:a16="http://schemas.microsoft.com/office/drawing/2014/main" id="{9D65E23E-C865-4F21-9CAA-4DF020E23AB6}"/>
                  </a:ext>
                </a:extLst>
              </p:cNvPr>
              <p:cNvSpPr/>
              <p:nvPr/>
            </p:nvSpPr>
            <p:spPr bwMode="auto">
              <a:xfrm>
                <a:off x="6718916" y="2218323"/>
                <a:ext cx="166777" cy="1667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 name="Oval 29">
                <a:extLst>
                  <a:ext uri="{FF2B5EF4-FFF2-40B4-BE49-F238E27FC236}">
                    <a16:creationId xmlns:a16="http://schemas.microsoft.com/office/drawing/2014/main" id="{84A61EF6-47ED-4434-8BE4-D8BC764FCAAD}"/>
                  </a:ext>
                </a:extLst>
              </p:cNvPr>
              <p:cNvSpPr/>
              <p:nvPr/>
            </p:nvSpPr>
            <p:spPr bwMode="auto">
              <a:xfrm>
                <a:off x="6340918" y="2003457"/>
                <a:ext cx="166777" cy="1667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 name="Oval 30">
                <a:extLst>
                  <a:ext uri="{FF2B5EF4-FFF2-40B4-BE49-F238E27FC236}">
                    <a16:creationId xmlns:a16="http://schemas.microsoft.com/office/drawing/2014/main" id="{9DB34ADE-C909-4E46-8D9E-0418FD685780}"/>
                  </a:ext>
                </a:extLst>
              </p:cNvPr>
              <p:cNvSpPr/>
              <p:nvPr/>
            </p:nvSpPr>
            <p:spPr bwMode="auto">
              <a:xfrm>
                <a:off x="6140063" y="1689124"/>
                <a:ext cx="166777" cy="1667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 name="Oval 31">
                <a:extLst>
                  <a:ext uri="{FF2B5EF4-FFF2-40B4-BE49-F238E27FC236}">
                    <a16:creationId xmlns:a16="http://schemas.microsoft.com/office/drawing/2014/main" id="{298B933C-278D-4ECC-A07C-DFB35D796E69}"/>
                  </a:ext>
                </a:extLst>
              </p:cNvPr>
              <p:cNvSpPr/>
              <p:nvPr/>
            </p:nvSpPr>
            <p:spPr bwMode="auto">
              <a:xfrm>
                <a:off x="7816713" y="1376481"/>
                <a:ext cx="166777" cy="1667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3" name="Oval 32">
                <a:extLst>
                  <a:ext uri="{FF2B5EF4-FFF2-40B4-BE49-F238E27FC236}">
                    <a16:creationId xmlns:a16="http://schemas.microsoft.com/office/drawing/2014/main" id="{A47EA572-DC3F-4916-9195-FB46FFF63A95}"/>
                  </a:ext>
                </a:extLst>
              </p:cNvPr>
              <p:cNvSpPr/>
              <p:nvPr/>
            </p:nvSpPr>
            <p:spPr bwMode="auto">
              <a:xfrm>
                <a:off x="7696567" y="937943"/>
                <a:ext cx="166777" cy="1667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4" name="Oval 33">
                <a:extLst>
                  <a:ext uri="{FF2B5EF4-FFF2-40B4-BE49-F238E27FC236}">
                    <a16:creationId xmlns:a16="http://schemas.microsoft.com/office/drawing/2014/main" id="{AFC093FD-7BBD-451B-A0D2-7E93241FD272}"/>
                  </a:ext>
                </a:extLst>
              </p:cNvPr>
              <p:cNvSpPr/>
              <p:nvPr/>
            </p:nvSpPr>
            <p:spPr bwMode="auto">
              <a:xfrm>
                <a:off x="7101923" y="2242591"/>
                <a:ext cx="166777" cy="1667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5" name="Oval 34">
                <a:extLst>
                  <a:ext uri="{FF2B5EF4-FFF2-40B4-BE49-F238E27FC236}">
                    <a16:creationId xmlns:a16="http://schemas.microsoft.com/office/drawing/2014/main" id="{6A5A3B63-FA33-4DC5-8D89-6130489E52DB}"/>
                  </a:ext>
                </a:extLst>
              </p:cNvPr>
              <p:cNvSpPr/>
              <p:nvPr/>
            </p:nvSpPr>
            <p:spPr bwMode="auto">
              <a:xfrm>
                <a:off x="7480893" y="2074248"/>
                <a:ext cx="166777" cy="1667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6" name="Oval 35">
                <a:extLst>
                  <a:ext uri="{FF2B5EF4-FFF2-40B4-BE49-F238E27FC236}">
                    <a16:creationId xmlns:a16="http://schemas.microsoft.com/office/drawing/2014/main" id="{D32AA346-EAB2-4B14-83C7-ACE1DE5F87E4}"/>
                  </a:ext>
                </a:extLst>
              </p:cNvPr>
              <p:cNvSpPr/>
              <p:nvPr/>
            </p:nvSpPr>
            <p:spPr bwMode="auto">
              <a:xfrm>
                <a:off x="7709753" y="1783384"/>
                <a:ext cx="166777" cy="1667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 name="Oval 36">
                <a:extLst>
                  <a:ext uri="{FF2B5EF4-FFF2-40B4-BE49-F238E27FC236}">
                    <a16:creationId xmlns:a16="http://schemas.microsoft.com/office/drawing/2014/main" id="{10BC1F2C-EC1A-49EA-89A5-A1BD291480C6}"/>
                  </a:ext>
                </a:extLst>
              </p:cNvPr>
              <p:cNvSpPr/>
              <p:nvPr/>
            </p:nvSpPr>
            <p:spPr bwMode="auto">
              <a:xfrm>
                <a:off x="6243551" y="901940"/>
                <a:ext cx="166777" cy="1667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 name="Oval 37">
                <a:extLst>
                  <a:ext uri="{FF2B5EF4-FFF2-40B4-BE49-F238E27FC236}">
                    <a16:creationId xmlns:a16="http://schemas.microsoft.com/office/drawing/2014/main" id="{A3A73B8F-5AE1-4AAF-9A97-89CA731C3784}"/>
                  </a:ext>
                </a:extLst>
              </p:cNvPr>
              <p:cNvSpPr/>
              <p:nvPr/>
            </p:nvSpPr>
            <p:spPr bwMode="auto">
              <a:xfrm>
                <a:off x="6513520" y="697947"/>
                <a:ext cx="166777" cy="1667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 name="Oval 38">
                <a:extLst>
                  <a:ext uri="{FF2B5EF4-FFF2-40B4-BE49-F238E27FC236}">
                    <a16:creationId xmlns:a16="http://schemas.microsoft.com/office/drawing/2014/main" id="{4BFDE511-C932-4D78-AC46-DC21DD5BC643}"/>
                  </a:ext>
                </a:extLst>
              </p:cNvPr>
              <p:cNvSpPr/>
              <p:nvPr/>
            </p:nvSpPr>
            <p:spPr bwMode="auto">
              <a:xfrm>
                <a:off x="6863355" y="590401"/>
                <a:ext cx="166777" cy="1667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0" name="Oval 39">
                <a:extLst>
                  <a:ext uri="{FF2B5EF4-FFF2-40B4-BE49-F238E27FC236}">
                    <a16:creationId xmlns:a16="http://schemas.microsoft.com/office/drawing/2014/main" id="{60B5AC5A-44B4-4365-B13D-A27C7F3D19FD}"/>
                  </a:ext>
                </a:extLst>
              </p:cNvPr>
              <p:cNvSpPr/>
              <p:nvPr/>
            </p:nvSpPr>
            <p:spPr bwMode="auto">
              <a:xfrm>
                <a:off x="7300757" y="670337"/>
                <a:ext cx="166777" cy="1667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26" name="Oval 25">
              <a:extLst>
                <a:ext uri="{FF2B5EF4-FFF2-40B4-BE49-F238E27FC236}">
                  <a16:creationId xmlns:a16="http://schemas.microsoft.com/office/drawing/2014/main" id="{DEB7B6A3-F318-44F9-880D-D96EC270701B}"/>
                </a:ext>
              </a:extLst>
            </p:cNvPr>
            <p:cNvSpPr/>
            <p:nvPr/>
          </p:nvSpPr>
          <p:spPr bwMode="auto">
            <a:xfrm>
              <a:off x="6159506" y="673790"/>
              <a:ext cx="1752344" cy="1677208"/>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7" name="Oval 26">
              <a:extLst>
                <a:ext uri="{FF2B5EF4-FFF2-40B4-BE49-F238E27FC236}">
                  <a16:creationId xmlns:a16="http://schemas.microsoft.com/office/drawing/2014/main" id="{83B92061-C7DB-4622-857A-B32717BDDBF3}"/>
                </a:ext>
              </a:extLst>
            </p:cNvPr>
            <p:cNvSpPr/>
            <p:nvPr/>
          </p:nvSpPr>
          <p:spPr bwMode="auto">
            <a:xfrm>
              <a:off x="6429946" y="937943"/>
              <a:ext cx="1200372" cy="1148903"/>
            </a:xfrm>
            <a:prstGeom prst="ellipse">
              <a:avLst/>
            </a:prstGeom>
            <a:solidFill>
              <a:schemeClr val="accent2"/>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41" name="TextBox 40">
            <a:extLst>
              <a:ext uri="{FF2B5EF4-FFF2-40B4-BE49-F238E27FC236}">
                <a16:creationId xmlns:a16="http://schemas.microsoft.com/office/drawing/2014/main" id="{158D9F0F-AA64-4F40-9BAC-E6BDA723FE8C}"/>
              </a:ext>
            </a:extLst>
          </p:cNvPr>
          <p:cNvSpPr txBox="1"/>
          <p:nvPr/>
        </p:nvSpPr>
        <p:spPr>
          <a:xfrm>
            <a:off x="4870442" y="2545596"/>
            <a:ext cx="70602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Tumor </a:t>
            </a:r>
            <a:br>
              <a:rPr kumimoji="0" lang="en-US" sz="14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br>
            <a:r>
              <a:rPr kumimoji="0" lang="en-US" sz="14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cell</a:t>
            </a:r>
            <a:endPar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grpSp>
        <p:nvGrpSpPr>
          <p:cNvPr id="62" name="Group 41">
            <a:extLst>
              <a:ext uri="{FF2B5EF4-FFF2-40B4-BE49-F238E27FC236}">
                <a16:creationId xmlns:a16="http://schemas.microsoft.com/office/drawing/2014/main" id="{712725A7-17FC-4F45-A16A-E858ECFB09E6}"/>
              </a:ext>
            </a:extLst>
          </p:cNvPr>
          <p:cNvGrpSpPr/>
          <p:nvPr/>
        </p:nvGrpSpPr>
        <p:grpSpPr>
          <a:xfrm>
            <a:off x="4786298" y="3300766"/>
            <a:ext cx="889264" cy="1104925"/>
            <a:chOff x="543154" y="2842578"/>
            <a:chExt cx="2446755" cy="3104678"/>
          </a:xfrm>
        </p:grpSpPr>
        <p:sp>
          <p:nvSpPr>
            <p:cNvPr id="64" name="Oval 50">
              <a:extLst>
                <a:ext uri="{FF2B5EF4-FFF2-40B4-BE49-F238E27FC236}">
                  <a16:creationId xmlns:a16="http://schemas.microsoft.com/office/drawing/2014/main" id="{C69EB79F-E28B-4C97-A5D0-C6ACFE9A151A}"/>
                </a:ext>
              </a:extLst>
            </p:cNvPr>
            <p:cNvSpPr/>
            <p:nvPr/>
          </p:nvSpPr>
          <p:spPr>
            <a:xfrm rot="382802">
              <a:off x="543154" y="3502052"/>
              <a:ext cx="2446755" cy="2445204"/>
            </a:xfrm>
            <a:prstGeom prst="ellipse">
              <a:avLst/>
            </a:prstGeom>
            <a:solidFill>
              <a:schemeClr val="accent5"/>
            </a:solidFill>
            <a:ln w="28575" cap="flat" cmpd="sng" algn="ctr">
              <a:solidFill>
                <a:schemeClr val="accent5">
                  <a:lumMod val="75000"/>
                </a:schemeClr>
              </a:solidFill>
              <a:prstDash val="solid"/>
            </a:ln>
            <a:effectLst/>
          </p:spPr>
          <p:txBody>
            <a:bodyPr wrap="square" rtlCol="0" anchor="ctr">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Calibri" panose="020F0502020204030204" pitchFamily="34" charset="0"/>
              </a:endParaRPr>
            </a:p>
          </p:txBody>
        </p:sp>
        <p:sp>
          <p:nvSpPr>
            <p:cNvPr id="65" name="Oval 51">
              <a:extLst>
                <a:ext uri="{FF2B5EF4-FFF2-40B4-BE49-F238E27FC236}">
                  <a16:creationId xmlns:a16="http://schemas.microsoft.com/office/drawing/2014/main" id="{4E5EF206-CB6C-47DD-B8B9-DF3019355BA2}"/>
                </a:ext>
              </a:extLst>
            </p:cNvPr>
            <p:cNvSpPr/>
            <p:nvPr/>
          </p:nvSpPr>
          <p:spPr>
            <a:xfrm rot="382802">
              <a:off x="1035191" y="3964417"/>
              <a:ext cx="1481015" cy="1459532"/>
            </a:xfrm>
            <a:prstGeom prst="ellipse">
              <a:avLst/>
            </a:prstGeom>
            <a:solidFill>
              <a:schemeClr val="accent5">
                <a:lumMod val="40000"/>
                <a:lumOff val="60000"/>
              </a:schemeClr>
            </a:solidFill>
            <a:ln w="9525" cap="flat" cmpd="sng" algn="ctr">
              <a:noFill/>
              <a:prstDash val="solid"/>
            </a:ln>
            <a:effectLst/>
          </p:spPr>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p>
          </p:txBody>
        </p:sp>
        <p:grpSp>
          <p:nvGrpSpPr>
            <p:cNvPr id="66" name="Group 52">
              <a:extLst>
                <a:ext uri="{FF2B5EF4-FFF2-40B4-BE49-F238E27FC236}">
                  <a16:creationId xmlns:a16="http://schemas.microsoft.com/office/drawing/2014/main" id="{D7B9FC01-5ADA-4688-84F4-3340E46E0539}"/>
                </a:ext>
              </a:extLst>
            </p:cNvPr>
            <p:cNvGrpSpPr/>
            <p:nvPr/>
          </p:nvGrpSpPr>
          <p:grpSpPr>
            <a:xfrm rot="382802">
              <a:off x="1636651" y="2842578"/>
              <a:ext cx="341913" cy="1242520"/>
              <a:chOff x="6380608" y="4792768"/>
              <a:chExt cx="387552" cy="1408363"/>
            </a:xfrm>
          </p:grpSpPr>
          <p:grpSp>
            <p:nvGrpSpPr>
              <p:cNvPr id="78" name="Group 64">
                <a:extLst>
                  <a:ext uri="{FF2B5EF4-FFF2-40B4-BE49-F238E27FC236}">
                    <a16:creationId xmlns:a16="http://schemas.microsoft.com/office/drawing/2014/main" id="{75DC5D8B-090E-4341-B0DF-BCCFA86628F1}"/>
                  </a:ext>
                </a:extLst>
              </p:cNvPr>
              <p:cNvGrpSpPr/>
              <p:nvPr/>
            </p:nvGrpSpPr>
            <p:grpSpPr>
              <a:xfrm>
                <a:off x="6613444" y="5337035"/>
                <a:ext cx="154716" cy="864096"/>
                <a:chOff x="6540429" y="5301209"/>
                <a:chExt cx="154716" cy="864096"/>
              </a:xfrm>
            </p:grpSpPr>
            <p:sp>
              <p:nvSpPr>
                <p:cNvPr id="83" name="Rectangle 69">
                  <a:extLst>
                    <a:ext uri="{FF2B5EF4-FFF2-40B4-BE49-F238E27FC236}">
                      <a16:creationId xmlns:a16="http://schemas.microsoft.com/office/drawing/2014/main" id="{F642BE53-2012-4316-980C-BC562D69616E}"/>
                    </a:ext>
                  </a:extLst>
                </p:cNvPr>
                <p:cNvSpPr/>
                <p:nvPr/>
              </p:nvSpPr>
              <p:spPr>
                <a:xfrm flipH="1">
                  <a:off x="6540429" y="5301209"/>
                  <a:ext cx="154716" cy="300170"/>
                </a:xfrm>
                <a:prstGeom prst="rect">
                  <a:avLst/>
                </a:prstGeom>
                <a:solidFill>
                  <a:srgbClr val="3894A2"/>
                </a:solidFill>
                <a:ln w="127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grpSp>
              <p:nvGrpSpPr>
                <p:cNvPr id="84" name="Group 70">
                  <a:extLst>
                    <a:ext uri="{FF2B5EF4-FFF2-40B4-BE49-F238E27FC236}">
                      <a16:creationId xmlns:a16="http://schemas.microsoft.com/office/drawing/2014/main" id="{83A45EB7-33D2-4906-BD90-CFD81CEC7038}"/>
                    </a:ext>
                  </a:extLst>
                </p:cNvPr>
                <p:cNvGrpSpPr/>
                <p:nvPr/>
              </p:nvGrpSpPr>
              <p:grpSpPr>
                <a:xfrm>
                  <a:off x="6540429" y="5601378"/>
                  <a:ext cx="154716" cy="563927"/>
                  <a:chOff x="6540429" y="5688418"/>
                  <a:chExt cx="154716" cy="476887"/>
                </a:xfrm>
              </p:grpSpPr>
              <p:sp>
                <p:nvSpPr>
                  <p:cNvPr id="85" name="Rectangle 71">
                    <a:extLst>
                      <a:ext uri="{FF2B5EF4-FFF2-40B4-BE49-F238E27FC236}">
                        <a16:creationId xmlns:a16="http://schemas.microsoft.com/office/drawing/2014/main" id="{5D2A06C2-D9E5-4102-8FF3-A71A3A5489FB}"/>
                      </a:ext>
                    </a:extLst>
                  </p:cNvPr>
                  <p:cNvSpPr/>
                  <p:nvPr/>
                </p:nvSpPr>
                <p:spPr>
                  <a:xfrm flipH="1">
                    <a:off x="6540429" y="5688418"/>
                    <a:ext cx="154716" cy="158962"/>
                  </a:xfrm>
                  <a:prstGeom prst="rect">
                    <a:avLst/>
                  </a:prstGeom>
                  <a:solidFill>
                    <a:srgbClr val="006FA7"/>
                  </a:solidFill>
                  <a:ln w="127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86" name="Rectangle 72">
                    <a:extLst>
                      <a:ext uri="{FF2B5EF4-FFF2-40B4-BE49-F238E27FC236}">
                        <a16:creationId xmlns:a16="http://schemas.microsoft.com/office/drawing/2014/main" id="{4666044C-3B8E-4EF3-AEC1-8E25D44038A4}"/>
                      </a:ext>
                    </a:extLst>
                  </p:cNvPr>
                  <p:cNvSpPr/>
                  <p:nvPr/>
                </p:nvSpPr>
                <p:spPr>
                  <a:xfrm flipH="1">
                    <a:off x="6540429" y="5847380"/>
                    <a:ext cx="154716" cy="158962"/>
                  </a:xfrm>
                  <a:prstGeom prst="rect">
                    <a:avLst/>
                  </a:prstGeom>
                  <a:solidFill>
                    <a:srgbClr val="F2AB4E"/>
                  </a:solidFill>
                  <a:ln w="127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87" name="Rectangle 73">
                    <a:extLst>
                      <a:ext uri="{FF2B5EF4-FFF2-40B4-BE49-F238E27FC236}">
                        <a16:creationId xmlns:a16="http://schemas.microsoft.com/office/drawing/2014/main" id="{2BD59C26-9892-4DE1-96C8-CD7AD4D05210}"/>
                      </a:ext>
                    </a:extLst>
                  </p:cNvPr>
                  <p:cNvSpPr/>
                  <p:nvPr/>
                </p:nvSpPr>
                <p:spPr>
                  <a:xfrm flipH="1">
                    <a:off x="6540429" y="6006343"/>
                    <a:ext cx="154716" cy="158962"/>
                  </a:xfrm>
                  <a:prstGeom prst="rect">
                    <a:avLst/>
                  </a:prstGeom>
                  <a:solidFill>
                    <a:srgbClr val="EB1E73"/>
                  </a:solidFill>
                  <a:ln w="127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grpSp>
          </p:grpSp>
          <p:grpSp>
            <p:nvGrpSpPr>
              <p:cNvPr id="79" name="Group 65">
                <a:extLst>
                  <a:ext uri="{FF2B5EF4-FFF2-40B4-BE49-F238E27FC236}">
                    <a16:creationId xmlns:a16="http://schemas.microsoft.com/office/drawing/2014/main" id="{EB6A6FD6-FB27-4469-A652-E8BB1578ACD1}"/>
                  </a:ext>
                </a:extLst>
              </p:cNvPr>
              <p:cNvGrpSpPr/>
              <p:nvPr/>
            </p:nvGrpSpPr>
            <p:grpSpPr>
              <a:xfrm>
                <a:off x="6380608" y="4792768"/>
                <a:ext cx="351628" cy="544267"/>
                <a:chOff x="6406035" y="4853073"/>
                <a:chExt cx="319649" cy="494769"/>
              </a:xfrm>
            </p:grpSpPr>
            <p:sp>
              <p:nvSpPr>
                <p:cNvPr id="80" name="Freeform 66">
                  <a:extLst>
                    <a:ext uri="{FF2B5EF4-FFF2-40B4-BE49-F238E27FC236}">
                      <a16:creationId xmlns:a16="http://schemas.microsoft.com/office/drawing/2014/main" id="{B0C1B8F0-66EA-4D7E-B854-8E6AAE3FE0C8}"/>
                    </a:ext>
                  </a:extLst>
                </p:cNvPr>
                <p:cNvSpPr/>
                <p:nvPr/>
              </p:nvSpPr>
              <p:spPr>
                <a:xfrm>
                  <a:off x="6469433" y="4853073"/>
                  <a:ext cx="218582" cy="494769"/>
                </a:xfrm>
                <a:custGeom>
                  <a:avLst/>
                  <a:gdLst>
                    <a:gd name="connsiteX0" fmla="*/ 0 w 216877"/>
                    <a:gd name="connsiteY0" fmla="*/ 404608 h 511982"/>
                    <a:gd name="connsiteX1" fmla="*/ 70339 w 216877"/>
                    <a:gd name="connsiteY1" fmla="*/ 486669 h 511982"/>
                    <a:gd name="connsiteX2" fmla="*/ 117231 w 216877"/>
                    <a:gd name="connsiteY2" fmla="*/ 11885 h 511982"/>
                    <a:gd name="connsiteX3" fmla="*/ 216877 w 216877"/>
                    <a:gd name="connsiteY3" fmla="*/ 176008 h 511982"/>
                    <a:gd name="connsiteX0" fmla="*/ 0 w 216877"/>
                    <a:gd name="connsiteY0" fmla="*/ 369439 h 504470"/>
                    <a:gd name="connsiteX1" fmla="*/ 70339 w 216877"/>
                    <a:gd name="connsiteY1" fmla="*/ 486669 h 504470"/>
                    <a:gd name="connsiteX2" fmla="*/ 117231 w 216877"/>
                    <a:gd name="connsiteY2" fmla="*/ 11885 h 504470"/>
                    <a:gd name="connsiteX3" fmla="*/ 216877 w 216877"/>
                    <a:gd name="connsiteY3" fmla="*/ 176008 h 504470"/>
                    <a:gd name="connsiteX0" fmla="*/ 199 w 217076"/>
                    <a:gd name="connsiteY0" fmla="*/ 369439 h 507201"/>
                    <a:gd name="connsiteX1" fmla="*/ 70538 w 217076"/>
                    <a:gd name="connsiteY1" fmla="*/ 486669 h 507201"/>
                    <a:gd name="connsiteX2" fmla="*/ 117430 w 217076"/>
                    <a:gd name="connsiteY2" fmla="*/ 11885 h 507201"/>
                    <a:gd name="connsiteX3" fmla="*/ 217076 w 217076"/>
                    <a:gd name="connsiteY3" fmla="*/ 176008 h 507201"/>
                    <a:gd name="connsiteX0" fmla="*/ 199 w 217076"/>
                    <a:gd name="connsiteY0" fmla="*/ 360769 h 498531"/>
                    <a:gd name="connsiteX1" fmla="*/ 70538 w 217076"/>
                    <a:gd name="connsiteY1" fmla="*/ 477999 h 498531"/>
                    <a:gd name="connsiteX2" fmla="*/ 117430 w 217076"/>
                    <a:gd name="connsiteY2" fmla="*/ 3215 h 498531"/>
                    <a:gd name="connsiteX3" fmla="*/ 217076 w 217076"/>
                    <a:gd name="connsiteY3" fmla="*/ 167338 h 498531"/>
                    <a:gd name="connsiteX0" fmla="*/ 1705 w 218582"/>
                    <a:gd name="connsiteY0" fmla="*/ 360769 h 496108"/>
                    <a:gd name="connsiteX1" fmla="*/ 72044 w 218582"/>
                    <a:gd name="connsiteY1" fmla="*/ 477999 h 496108"/>
                    <a:gd name="connsiteX2" fmla="*/ 118936 w 218582"/>
                    <a:gd name="connsiteY2" fmla="*/ 3215 h 496108"/>
                    <a:gd name="connsiteX3" fmla="*/ 218582 w 218582"/>
                    <a:gd name="connsiteY3" fmla="*/ 167338 h 496108"/>
                    <a:gd name="connsiteX0" fmla="*/ 1705 w 218582"/>
                    <a:gd name="connsiteY0" fmla="*/ 357573 h 494507"/>
                    <a:gd name="connsiteX1" fmla="*/ 72044 w 218582"/>
                    <a:gd name="connsiteY1" fmla="*/ 474803 h 494507"/>
                    <a:gd name="connsiteX2" fmla="*/ 118936 w 218582"/>
                    <a:gd name="connsiteY2" fmla="*/ 19 h 494507"/>
                    <a:gd name="connsiteX3" fmla="*/ 218582 w 218582"/>
                    <a:gd name="connsiteY3" fmla="*/ 494507 h 494507"/>
                    <a:gd name="connsiteX0" fmla="*/ 1705 w 219110"/>
                    <a:gd name="connsiteY0" fmla="*/ 357573 h 494507"/>
                    <a:gd name="connsiteX1" fmla="*/ 72044 w 219110"/>
                    <a:gd name="connsiteY1" fmla="*/ 474803 h 494507"/>
                    <a:gd name="connsiteX2" fmla="*/ 118936 w 219110"/>
                    <a:gd name="connsiteY2" fmla="*/ 19 h 494507"/>
                    <a:gd name="connsiteX3" fmla="*/ 218582 w 219110"/>
                    <a:gd name="connsiteY3" fmla="*/ 494507 h 494507"/>
                    <a:gd name="connsiteX0" fmla="*/ 1705 w 218582"/>
                    <a:gd name="connsiteY0" fmla="*/ 357835 h 494769"/>
                    <a:gd name="connsiteX1" fmla="*/ 72044 w 218582"/>
                    <a:gd name="connsiteY1" fmla="*/ 475065 h 494769"/>
                    <a:gd name="connsiteX2" fmla="*/ 118936 w 218582"/>
                    <a:gd name="connsiteY2" fmla="*/ 281 h 494769"/>
                    <a:gd name="connsiteX3" fmla="*/ 218582 w 218582"/>
                    <a:gd name="connsiteY3" fmla="*/ 494769 h 494769"/>
                  </a:gdLst>
                  <a:ahLst/>
                  <a:cxnLst>
                    <a:cxn ang="0">
                      <a:pos x="connsiteX0" y="connsiteY0"/>
                    </a:cxn>
                    <a:cxn ang="0">
                      <a:pos x="connsiteX1" y="connsiteY1"/>
                    </a:cxn>
                    <a:cxn ang="0">
                      <a:pos x="connsiteX2" y="connsiteY2"/>
                    </a:cxn>
                    <a:cxn ang="0">
                      <a:pos x="connsiteX3" y="connsiteY3"/>
                    </a:cxn>
                  </a:cxnLst>
                  <a:rect l="l" t="t" r="r" b="b"/>
                  <a:pathLst>
                    <a:path w="218582" h="494769">
                      <a:moveTo>
                        <a:pt x="1705" y="357835"/>
                      </a:moveTo>
                      <a:cubicBezTo>
                        <a:pt x="-2203" y="455038"/>
                        <a:pt x="-6110" y="528795"/>
                        <a:pt x="72044" y="475065"/>
                      </a:cubicBezTo>
                      <a:cubicBezTo>
                        <a:pt x="150198" y="421335"/>
                        <a:pt x="30571" y="12982"/>
                        <a:pt x="118936" y="281"/>
                      </a:cubicBezTo>
                      <a:cubicBezTo>
                        <a:pt x="207301" y="-12420"/>
                        <a:pt x="216628" y="407823"/>
                        <a:pt x="218582" y="494769"/>
                      </a:cubicBezTo>
                    </a:path>
                  </a:pathLst>
                </a:custGeom>
                <a:noFill/>
                <a:ln w="15875"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81" name="Freeform 67">
                  <a:extLst>
                    <a:ext uri="{FF2B5EF4-FFF2-40B4-BE49-F238E27FC236}">
                      <a16:creationId xmlns:a16="http://schemas.microsoft.com/office/drawing/2014/main" id="{6CEB07F2-30B1-49A2-BF73-CA7711B873BA}"/>
                    </a:ext>
                  </a:extLst>
                </p:cNvPr>
                <p:cNvSpPr/>
                <p:nvPr/>
              </p:nvSpPr>
              <p:spPr>
                <a:xfrm rot="21282950">
                  <a:off x="6406035" y="4959902"/>
                  <a:ext cx="128126" cy="324226"/>
                </a:xfrm>
                <a:custGeom>
                  <a:avLst/>
                  <a:gdLst>
                    <a:gd name="connsiteX0" fmla="*/ 0 w 73403"/>
                    <a:gd name="connsiteY0" fmla="*/ 11977 h 185750"/>
                    <a:gd name="connsiteX1" fmla="*/ 39065 w 73403"/>
                    <a:gd name="connsiteY1" fmla="*/ 42234 h 185750"/>
                    <a:gd name="connsiteX2" fmla="*/ 71776 w 73403"/>
                    <a:gd name="connsiteY2" fmla="*/ 0 h 185750"/>
                    <a:gd name="connsiteX3" fmla="*/ 73403 w 73403"/>
                    <a:gd name="connsiteY3" fmla="*/ 0 h 185750"/>
                    <a:gd name="connsiteX4" fmla="*/ 73403 w 73403"/>
                    <a:gd name="connsiteY4" fmla="*/ 185750 h 185750"/>
                    <a:gd name="connsiteX5" fmla="*/ 0 w 73403"/>
                    <a:gd name="connsiteY5" fmla="*/ 185750 h 18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403" h="185750">
                      <a:moveTo>
                        <a:pt x="0" y="11977"/>
                      </a:moveTo>
                      <a:lnTo>
                        <a:pt x="39065" y="42234"/>
                      </a:lnTo>
                      <a:lnTo>
                        <a:pt x="71776" y="0"/>
                      </a:lnTo>
                      <a:lnTo>
                        <a:pt x="73403" y="0"/>
                      </a:lnTo>
                      <a:lnTo>
                        <a:pt x="73403" y="185750"/>
                      </a:lnTo>
                      <a:lnTo>
                        <a:pt x="0" y="185750"/>
                      </a:lnTo>
                      <a:close/>
                    </a:path>
                  </a:pathLst>
                </a:custGeom>
                <a:solidFill>
                  <a:srgbClr val="71E2C4"/>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82" name="Freeform 68">
                  <a:extLst>
                    <a:ext uri="{FF2B5EF4-FFF2-40B4-BE49-F238E27FC236}">
                      <a16:creationId xmlns:a16="http://schemas.microsoft.com/office/drawing/2014/main" id="{CE6783E5-9BD9-41DA-8994-3BA406B74853}"/>
                    </a:ext>
                  </a:extLst>
                </p:cNvPr>
                <p:cNvSpPr/>
                <p:nvPr/>
              </p:nvSpPr>
              <p:spPr>
                <a:xfrm>
                  <a:off x="6597559" y="4934217"/>
                  <a:ext cx="128125" cy="323110"/>
                </a:xfrm>
                <a:custGeom>
                  <a:avLst/>
                  <a:gdLst>
                    <a:gd name="connsiteX0" fmla="*/ 0 w 73403"/>
                    <a:gd name="connsiteY0" fmla="*/ 13497 h 185110"/>
                    <a:gd name="connsiteX1" fmla="*/ 39346 w 73403"/>
                    <a:gd name="connsiteY1" fmla="*/ 43972 h 185110"/>
                    <a:gd name="connsiteX2" fmla="*/ 73403 w 73403"/>
                    <a:gd name="connsiteY2" fmla="*/ 0 h 185110"/>
                    <a:gd name="connsiteX3" fmla="*/ 73403 w 73403"/>
                    <a:gd name="connsiteY3" fmla="*/ 185110 h 185110"/>
                    <a:gd name="connsiteX4" fmla="*/ 0 w 73403"/>
                    <a:gd name="connsiteY4" fmla="*/ 185110 h 185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403" h="185110">
                      <a:moveTo>
                        <a:pt x="0" y="13497"/>
                      </a:moveTo>
                      <a:lnTo>
                        <a:pt x="39346" y="43972"/>
                      </a:lnTo>
                      <a:lnTo>
                        <a:pt x="73403" y="0"/>
                      </a:lnTo>
                      <a:lnTo>
                        <a:pt x="73403" y="185110"/>
                      </a:lnTo>
                      <a:lnTo>
                        <a:pt x="0" y="185110"/>
                      </a:lnTo>
                      <a:close/>
                    </a:path>
                  </a:pathLst>
                </a:custGeom>
                <a:solidFill>
                  <a:srgbClr val="71E2C4"/>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grpSp>
        </p:grpSp>
      </p:grpSp>
      <p:sp>
        <p:nvSpPr>
          <p:cNvPr id="42" name="TextBox 41">
            <a:extLst>
              <a:ext uri="{FF2B5EF4-FFF2-40B4-BE49-F238E27FC236}">
                <a16:creationId xmlns:a16="http://schemas.microsoft.com/office/drawing/2014/main" id="{1946F55E-4BE6-48E6-A1BC-6CB903802743}"/>
              </a:ext>
            </a:extLst>
          </p:cNvPr>
          <p:cNvSpPr txBox="1"/>
          <p:nvPr/>
        </p:nvSpPr>
        <p:spPr>
          <a:xfrm>
            <a:off x="4932522" y="3809095"/>
            <a:ext cx="58221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CAR </a:t>
            </a:r>
            <a:br>
              <a:rPr kumimoji="0" lang="en-US" sz="14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br>
            <a:r>
              <a:rPr kumimoji="0" lang="en-US" sz="14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T-cell</a:t>
            </a:r>
            <a:endPar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88" name="TextBox 87">
            <a:extLst>
              <a:ext uri="{FF2B5EF4-FFF2-40B4-BE49-F238E27FC236}">
                <a16:creationId xmlns:a16="http://schemas.microsoft.com/office/drawing/2014/main" id="{BE4DFB4E-233B-4CFC-94D7-3C2D2719E1F1}"/>
              </a:ext>
            </a:extLst>
          </p:cNvPr>
          <p:cNvSpPr txBox="1"/>
          <p:nvPr/>
        </p:nvSpPr>
        <p:spPr>
          <a:xfrm>
            <a:off x="5187818" y="4735753"/>
            <a:ext cx="139692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Inflammatory </a:t>
            </a:r>
            <a:br>
              <a:rPr kumimoji="0" lang="en-US" sz="14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br>
            <a:r>
              <a:rPr kumimoji="0" lang="en-US" sz="14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cytokine release</a:t>
            </a:r>
            <a:endPar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89" name="TextBox 88">
            <a:extLst>
              <a:ext uri="{FF2B5EF4-FFF2-40B4-BE49-F238E27FC236}">
                <a16:creationId xmlns:a16="http://schemas.microsoft.com/office/drawing/2014/main" id="{6BF403CF-F565-4B78-903B-546E8F780FD4}"/>
              </a:ext>
            </a:extLst>
          </p:cNvPr>
          <p:cNvSpPr txBox="1"/>
          <p:nvPr/>
        </p:nvSpPr>
        <p:spPr>
          <a:xfrm>
            <a:off x="5871453" y="3107206"/>
            <a:ext cx="1445652"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Macrophage </a:t>
            </a:r>
            <a:br>
              <a:rPr kumimoji="0" lang="en-US" sz="14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br>
            <a:r>
              <a:rPr kumimoji="0" lang="en-US" sz="14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mediator release</a:t>
            </a:r>
            <a:endPar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3" name="Oval 2">
            <a:extLst>
              <a:ext uri="{FF2B5EF4-FFF2-40B4-BE49-F238E27FC236}">
                <a16:creationId xmlns:a16="http://schemas.microsoft.com/office/drawing/2014/main" id="{33C7DCBF-9A0D-48D6-9E2E-FAA60AAC43D5}"/>
              </a:ext>
            </a:extLst>
          </p:cNvPr>
          <p:cNvSpPr/>
          <p:nvPr/>
        </p:nvSpPr>
        <p:spPr bwMode="auto">
          <a:xfrm>
            <a:off x="5455414" y="4415410"/>
            <a:ext cx="140280" cy="127379"/>
          </a:xfrm>
          <a:prstGeom prst="ellipse">
            <a:avLst/>
          </a:prstGeom>
          <a:solidFill>
            <a:schemeClr val="accent4"/>
          </a:solidFill>
          <a:ln w="0">
            <a:solidFill>
              <a:schemeClr val="accent4">
                <a:lumMod val="75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 name="Oval 103">
            <a:extLst>
              <a:ext uri="{FF2B5EF4-FFF2-40B4-BE49-F238E27FC236}">
                <a16:creationId xmlns:a16="http://schemas.microsoft.com/office/drawing/2014/main" id="{D442DAA4-7D8F-4484-9F05-71F80AB827BC}"/>
              </a:ext>
            </a:extLst>
          </p:cNvPr>
          <p:cNvSpPr/>
          <p:nvPr/>
        </p:nvSpPr>
        <p:spPr bwMode="auto">
          <a:xfrm>
            <a:off x="5341234" y="4578135"/>
            <a:ext cx="140280" cy="127379"/>
          </a:xfrm>
          <a:prstGeom prst="ellipse">
            <a:avLst/>
          </a:prstGeom>
          <a:solidFill>
            <a:schemeClr val="accent4"/>
          </a:solidFill>
          <a:ln w="0">
            <a:solidFill>
              <a:schemeClr val="accent4">
                <a:lumMod val="75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 name="Oval 104">
            <a:extLst>
              <a:ext uri="{FF2B5EF4-FFF2-40B4-BE49-F238E27FC236}">
                <a16:creationId xmlns:a16="http://schemas.microsoft.com/office/drawing/2014/main" id="{006F3053-6656-46F9-BABA-85BD85D2B678}"/>
              </a:ext>
            </a:extLst>
          </p:cNvPr>
          <p:cNvSpPr/>
          <p:nvPr/>
        </p:nvSpPr>
        <p:spPr bwMode="auto">
          <a:xfrm>
            <a:off x="5656399" y="4522689"/>
            <a:ext cx="140280" cy="144275"/>
          </a:xfrm>
          <a:prstGeom prst="ellipse">
            <a:avLst/>
          </a:prstGeom>
          <a:solidFill>
            <a:schemeClr val="accent4"/>
          </a:solidFill>
          <a:ln w="0">
            <a:solidFill>
              <a:schemeClr val="accent4">
                <a:lumMod val="75000"/>
              </a:schemeClr>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 name="Oval 107">
            <a:extLst>
              <a:ext uri="{FF2B5EF4-FFF2-40B4-BE49-F238E27FC236}">
                <a16:creationId xmlns:a16="http://schemas.microsoft.com/office/drawing/2014/main" id="{0C98D3A0-139E-44D6-A4FC-1B5FDB4AC14E}"/>
              </a:ext>
            </a:extLst>
          </p:cNvPr>
          <p:cNvSpPr/>
          <p:nvPr/>
        </p:nvSpPr>
        <p:spPr bwMode="auto">
          <a:xfrm>
            <a:off x="5705794" y="4057797"/>
            <a:ext cx="140280" cy="144275"/>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 name="Oval 108">
            <a:extLst>
              <a:ext uri="{FF2B5EF4-FFF2-40B4-BE49-F238E27FC236}">
                <a16:creationId xmlns:a16="http://schemas.microsoft.com/office/drawing/2014/main" id="{7BBD4719-FEC7-4A1A-9D0C-E610389B0088}"/>
              </a:ext>
            </a:extLst>
          </p:cNvPr>
          <p:cNvSpPr/>
          <p:nvPr/>
        </p:nvSpPr>
        <p:spPr bwMode="auto">
          <a:xfrm>
            <a:off x="5816139" y="3852152"/>
            <a:ext cx="140280" cy="144275"/>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 name="Oval 109">
            <a:extLst>
              <a:ext uri="{FF2B5EF4-FFF2-40B4-BE49-F238E27FC236}">
                <a16:creationId xmlns:a16="http://schemas.microsoft.com/office/drawing/2014/main" id="{B9B603B6-C036-4B2B-83F8-BA11AB6BAC9C}"/>
              </a:ext>
            </a:extLst>
          </p:cNvPr>
          <p:cNvSpPr/>
          <p:nvPr/>
        </p:nvSpPr>
        <p:spPr bwMode="auto">
          <a:xfrm>
            <a:off x="5950942" y="4057796"/>
            <a:ext cx="140280" cy="144275"/>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 name="Oval 110">
            <a:extLst>
              <a:ext uri="{FF2B5EF4-FFF2-40B4-BE49-F238E27FC236}">
                <a16:creationId xmlns:a16="http://schemas.microsoft.com/office/drawing/2014/main" id="{A6B86C38-A995-4BDD-85BF-E3A4B1A6E484}"/>
              </a:ext>
            </a:extLst>
          </p:cNvPr>
          <p:cNvSpPr/>
          <p:nvPr/>
        </p:nvSpPr>
        <p:spPr bwMode="auto">
          <a:xfrm>
            <a:off x="5866793" y="4301980"/>
            <a:ext cx="140280" cy="144275"/>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 name="Oval 111">
            <a:extLst>
              <a:ext uri="{FF2B5EF4-FFF2-40B4-BE49-F238E27FC236}">
                <a16:creationId xmlns:a16="http://schemas.microsoft.com/office/drawing/2014/main" id="{C5936277-4935-421D-AE02-787DF2B21333}"/>
              </a:ext>
            </a:extLst>
          </p:cNvPr>
          <p:cNvSpPr/>
          <p:nvPr/>
        </p:nvSpPr>
        <p:spPr bwMode="auto">
          <a:xfrm>
            <a:off x="6302256" y="4226097"/>
            <a:ext cx="140280" cy="144275"/>
          </a:xfrm>
          <a:prstGeom prst="ellipse">
            <a:avLst/>
          </a:prstGeom>
          <a:solidFill>
            <a:schemeClr val="accent6">
              <a:lumMod val="40000"/>
              <a:lumOff val="60000"/>
            </a:schemeClr>
          </a:solidFill>
          <a:ln w="0">
            <a:solidFill>
              <a:schemeClr val="accent6"/>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 name="Oval 113">
            <a:extLst>
              <a:ext uri="{FF2B5EF4-FFF2-40B4-BE49-F238E27FC236}">
                <a16:creationId xmlns:a16="http://schemas.microsoft.com/office/drawing/2014/main" id="{C9FA22F8-432F-4A8F-87EB-5D51233C7024}"/>
              </a:ext>
            </a:extLst>
          </p:cNvPr>
          <p:cNvSpPr/>
          <p:nvPr/>
        </p:nvSpPr>
        <p:spPr bwMode="auto">
          <a:xfrm>
            <a:off x="6196090" y="3926430"/>
            <a:ext cx="140280" cy="144275"/>
          </a:xfrm>
          <a:prstGeom prst="ellipse">
            <a:avLst/>
          </a:prstGeom>
          <a:solidFill>
            <a:schemeClr val="accent6">
              <a:lumMod val="40000"/>
              <a:lumOff val="60000"/>
            </a:schemeClr>
          </a:solidFill>
          <a:ln w="0">
            <a:solidFill>
              <a:schemeClr val="accent6"/>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 name="Oval 114">
            <a:extLst>
              <a:ext uri="{FF2B5EF4-FFF2-40B4-BE49-F238E27FC236}">
                <a16:creationId xmlns:a16="http://schemas.microsoft.com/office/drawing/2014/main" id="{665A022E-B79A-4D4A-8D34-02167DCF89C4}"/>
              </a:ext>
            </a:extLst>
          </p:cNvPr>
          <p:cNvSpPr/>
          <p:nvPr/>
        </p:nvSpPr>
        <p:spPr bwMode="auto">
          <a:xfrm>
            <a:off x="6082754" y="3668846"/>
            <a:ext cx="140280" cy="144275"/>
          </a:xfrm>
          <a:prstGeom prst="ellipse">
            <a:avLst/>
          </a:prstGeom>
          <a:solidFill>
            <a:schemeClr val="accent6">
              <a:lumMod val="40000"/>
              <a:lumOff val="60000"/>
            </a:schemeClr>
          </a:solidFill>
          <a:ln w="0">
            <a:solidFill>
              <a:schemeClr val="accent6"/>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5" name="Straight Arrow Connector 4">
            <a:extLst>
              <a:ext uri="{FF2B5EF4-FFF2-40B4-BE49-F238E27FC236}">
                <a16:creationId xmlns:a16="http://schemas.microsoft.com/office/drawing/2014/main" id="{9D9E9C48-919E-464B-A2C2-3D0DB0CE0224}"/>
              </a:ext>
            </a:extLst>
          </p:cNvPr>
          <p:cNvCxnSpPr/>
          <p:nvPr/>
        </p:nvCxnSpPr>
        <p:spPr bwMode="auto">
          <a:xfrm>
            <a:off x="4602822" y="2085654"/>
            <a:ext cx="2619911" cy="0"/>
          </a:xfrm>
          <a:prstGeom prst="straightConnector1">
            <a:avLst/>
          </a:prstGeom>
          <a:noFill/>
          <a:ln w="28575" cap="flat" cmpd="sng" algn="ctr">
            <a:solidFill>
              <a:schemeClr val="accent3"/>
            </a:solidFill>
            <a:prstDash val="solid"/>
            <a:round/>
            <a:headEnd type="none" w="med" len="med"/>
            <a:tailEnd type="triangle"/>
          </a:ln>
          <a:effectLst/>
        </p:spPr>
      </p:cxnSp>
    </p:spTree>
    <p:extLst>
      <p:ext uri="{BB962C8B-B14F-4D97-AF65-F5344CB8AC3E}">
        <p14:creationId xmlns:p14="http://schemas.microsoft.com/office/powerpoint/2010/main" val="11983248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9D578-FE37-798F-7D0F-16CC5702DDCE}"/>
              </a:ext>
            </a:extLst>
          </p:cNvPr>
          <p:cNvSpPr>
            <a:spLocks noGrp="1"/>
          </p:cNvSpPr>
          <p:nvPr>
            <p:ph type="title"/>
          </p:nvPr>
        </p:nvSpPr>
        <p:spPr/>
        <p:txBody>
          <a:bodyPr/>
          <a:lstStyle/>
          <a:p>
            <a:r>
              <a:rPr lang="en-US" dirty="0">
                <a:cs typeface="Calibri" panose="020F0502020204030204" pitchFamily="34" charset="0"/>
              </a:rPr>
              <a:t>CAR T-Cell–Associated Toxicities</a:t>
            </a:r>
          </a:p>
        </p:txBody>
      </p:sp>
      <p:sp>
        <p:nvSpPr>
          <p:cNvPr id="4" name="Content Placeholder 3">
            <a:extLst>
              <a:ext uri="{FF2B5EF4-FFF2-40B4-BE49-F238E27FC236}">
                <a16:creationId xmlns:a16="http://schemas.microsoft.com/office/drawing/2014/main" id="{7155ECB3-91CC-E4CD-427E-08A269696105}"/>
              </a:ext>
            </a:extLst>
          </p:cNvPr>
          <p:cNvSpPr>
            <a:spLocks noGrp="1"/>
          </p:cNvSpPr>
          <p:nvPr>
            <p:ph sz="half" idx="1"/>
          </p:nvPr>
        </p:nvSpPr>
        <p:spPr>
          <a:xfrm>
            <a:off x="709796" y="2239554"/>
            <a:ext cx="5201302" cy="3949913"/>
          </a:xfrm>
          <a:solidFill>
            <a:schemeClr val="tx2"/>
          </a:solidFill>
        </p:spPr>
        <p:txBody>
          <a:bodyPr/>
          <a:lstStyle/>
          <a:p>
            <a:pPr>
              <a:spcBef>
                <a:spcPts val="0"/>
              </a:spcBef>
            </a:pPr>
            <a:r>
              <a:rPr lang="en-US" sz="2000" dirty="0">
                <a:cs typeface="Calibri" panose="020F0502020204030204" pitchFamily="34" charset="0"/>
              </a:rPr>
              <a:t>Cytokine-release syndrome</a:t>
            </a:r>
          </a:p>
          <a:p>
            <a:pPr>
              <a:spcBef>
                <a:spcPts val="0"/>
              </a:spcBef>
            </a:pPr>
            <a:r>
              <a:rPr lang="en-US" sz="2000" dirty="0">
                <a:cs typeface="Calibri" panose="020F0502020204030204" pitchFamily="34" charset="0"/>
              </a:rPr>
              <a:t>Immune effector cell–associated neurotoxicity syndrome</a:t>
            </a:r>
          </a:p>
          <a:p>
            <a:pPr>
              <a:spcBef>
                <a:spcPts val="0"/>
              </a:spcBef>
            </a:pPr>
            <a:r>
              <a:rPr lang="en-US" altLang="en-US" sz="2000" dirty="0">
                <a:cs typeface="Calibri" panose="020F0502020204030204" pitchFamily="34" charset="0"/>
              </a:rPr>
              <a:t>Cytopenias</a:t>
            </a:r>
          </a:p>
          <a:p>
            <a:pPr lvl="1">
              <a:spcBef>
                <a:spcPts val="0"/>
              </a:spcBef>
            </a:pPr>
            <a:r>
              <a:rPr lang="en-US" altLang="en-US" sz="1800" dirty="0">
                <a:cs typeface="Calibri" panose="020F0502020204030204" pitchFamily="34" charset="0"/>
              </a:rPr>
              <a:t>MAS/HLH is a very rare and severe form</a:t>
            </a:r>
          </a:p>
          <a:p>
            <a:pPr lvl="1">
              <a:spcBef>
                <a:spcPts val="0"/>
              </a:spcBef>
            </a:pPr>
            <a:r>
              <a:rPr lang="en-US" altLang="en-US" sz="1800" dirty="0">
                <a:cs typeface="Calibri" panose="020F0502020204030204" pitchFamily="34" charset="0"/>
              </a:rPr>
              <a:t>DIC</a:t>
            </a:r>
          </a:p>
          <a:p>
            <a:pPr>
              <a:spcBef>
                <a:spcPts val="0"/>
              </a:spcBef>
            </a:pPr>
            <a:r>
              <a:rPr lang="en-US" sz="2000" dirty="0">
                <a:cs typeface="Calibri" panose="020F0502020204030204" pitchFamily="34" charset="0"/>
              </a:rPr>
              <a:t>B-cell aplasia and hypogammaglobulinemia</a:t>
            </a:r>
          </a:p>
          <a:p>
            <a:pPr>
              <a:spcBef>
                <a:spcPts val="0"/>
              </a:spcBef>
            </a:pPr>
            <a:r>
              <a:rPr lang="en-US" sz="2000" dirty="0">
                <a:cs typeface="Calibri" panose="020F0502020204030204" pitchFamily="34" charset="0"/>
              </a:rPr>
              <a:t>Tumor lysis is rare and likely varies by disease and disease burden</a:t>
            </a:r>
          </a:p>
          <a:p>
            <a:endParaRPr lang="en-US" dirty="0">
              <a:cs typeface="Calibri" panose="020F0502020204030204" pitchFamily="34" charset="0"/>
            </a:endParaRPr>
          </a:p>
        </p:txBody>
      </p:sp>
      <p:sp>
        <p:nvSpPr>
          <p:cNvPr id="5" name="Content Placeholder 4">
            <a:extLst>
              <a:ext uri="{FF2B5EF4-FFF2-40B4-BE49-F238E27FC236}">
                <a16:creationId xmlns:a16="http://schemas.microsoft.com/office/drawing/2014/main" id="{3AB721A5-ECFD-B7EE-33E1-B3763D185A2E}"/>
              </a:ext>
            </a:extLst>
          </p:cNvPr>
          <p:cNvSpPr>
            <a:spLocks noGrp="1"/>
          </p:cNvSpPr>
          <p:nvPr>
            <p:ph sz="half" idx="2"/>
          </p:nvPr>
        </p:nvSpPr>
        <p:spPr>
          <a:xfrm>
            <a:off x="6252634" y="2240280"/>
            <a:ext cx="5229570" cy="3949912"/>
          </a:xfrm>
          <a:solidFill>
            <a:schemeClr val="tx2"/>
          </a:solidFill>
        </p:spPr>
        <p:txBody>
          <a:bodyPr/>
          <a:lstStyle/>
          <a:p>
            <a:pPr>
              <a:spcBef>
                <a:spcPts val="0"/>
              </a:spcBef>
            </a:pPr>
            <a:r>
              <a:rPr lang="en-US" sz="2000" dirty="0">
                <a:cs typeface="Calibri" panose="020F0502020204030204" pitchFamily="34" charset="0"/>
              </a:rPr>
              <a:t>Persistent cytopenias</a:t>
            </a:r>
          </a:p>
          <a:p>
            <a:pPr>
              <a:spcBef>
                <a:spcPts val="0"/>
              </a:spcBef>
            </a:pPr>
            <a:r>
              <a:rPr lang="en-US" sz="2000" dirty="0">
                <a:cs typeface="Calibri" panose="020F0502020204030204" pitchFamily="34" charset="0"/>
              </a:rPr>
              <a:t>B-cell aplasia and hypogammaglobulinemia</a:t>
            </a:r>
          </a:p>
          <a:p>
            <a:pPr>
              <a:spcBef>
                <a:spcPts val="0"/>
              </a:spcBef>
            </a:pPr>
            <a:r>
              <a:rPr lang="en-US" sz="2000" dirty="0">
                <a:cs typeface="Calibri" panose="020F0502020204030204" pitchFamily="34" charset="0"/>
              </a:rPr>
              <a:t>T-cell deficiency</a:t>
            </a:r>
          </a:p>
          <a:p>
            <a:pPr>
              <a:spcBef>
                <a:spcPts val="0"/>
              </a:spcBef>
            </a:pPr>
            <a:r>
              <a:rPr lang="en-US" sz="2000" dirty="0">
                <a:cs typeface="Calibri" panose="020F0502020204030204" pitchFamily="34" charset="0"/>
              </a:rPr>
              <a:t>Infections</a:t>
            </a:r>
          </a:p>
          <a:p>
            <a:pPr>
              <a:spcBef>
                <a:spcPts val="0"/>
              </a:spcBef>
            </a:pPr>
            <a:r>
              <a:rPr lang="en-US" sz="2000" dirty="0">
                <a:cs typeface="Calibri" panose="020F0502020204030204" pitchFamily="34" charset="0"/>
              </a:rPr>
              <a:t>Residual effects of acute toxicity</a:t>
            </a:r>
          </a:p>
          <a:p>
            <a:pPr>
              <a:spcBef>
                <a:spcPts val="0"/>
              </a:spcBef>
            </a:pPr>
            <a:r>
              <a:rPr lang="en-US" sz="2000" dirty="0">
                <a:cs typeface="Calibri" panose="020F0502020204030204" pitchFamily="34" charset="0"/>
              </a:rPr>
              <a:t>Delayed CRS and neurotoxicity is rare but can occur</a:t>
            </a:r>
          </a:p>
          <a:p>
            <a:pPr>
              <a:spcBef>
                <a:spcPts val="0"/>
              </a:spcBef>
            </a:pPr>
            <a:r>
              <a:rPr lang="en-US" sz="2000" dirty="0">
                <a:cs typeface="Calibri" panose="020F0502020204030204" pitchFamily="34" charset="0"/>
              </a:rPr>
              <a:t>Long-term effects</a:t>
            </a:r>
          </a:p>
          <a:p>
            <a:pPr lvl="1">
              <a:spcBef>
                <a:spcPts val="0"/>
              </a:spcBef>
            </a:pPr>
            <a:r>
              <a:rPr lang="en-US" sz="1800" dirty="0">
                <a:cs typeface="Calibri" panose="020F0502020204030204" pitchFamily="34" charset="0"/>
              </a:rPr>
              <a:t>Secondary malignancies</a:t>
            </a:r>
          </a:p>
          <a:p>
            <a:pPr lvl="1">
              <a:spcBef>
                <a:spcPts val="0"/>
              </a:spcBef>
            </a:pPr>
            <a:r>
              <a:rPr lang="en-US" sz="1800" dirty="0">
                <a:cs typeface="Calibri" panose="020F0502020204030204" pitchFamily="34" charset="0"/>
              </a:rPr>
              <a:t>Impairment to QoL: fatigue, memory issues, not yet well described</a:t>
            </a:r>
          </a:p>
          <a:p>
            <a:endParaRPr lang="en-US" dirty="0">
              <a:cs typeface="Calibri" panose="020F0502020204030204" pitchFamily="34" charset="0"/>
            </a:endParaRPr>
          </a:p>
        </p:txBody>
      </p:sp>
      <p:sp>
        <p:nvSpPr>
          <p:cNvPr id="6" name="Rectangle 5">
            <a:extLst>
              <a:ext uri="{FF2B5EF4-FFF2-40B4-BE49-F238E27FC236}">
                <a16:creationId xmlns:a16="http://schemas.microsoft.com/office/drawing/2014/main" id="{C472C03F-D24F-83FA-02AE-25836EAF024C}"/>
              </a:ext>
            </a:extLst>
          </p:cNvPr>
          <p:cNvSpPr/>
          <p:nvPr/>
        </p:nvSpPr>
        <p:spPr bwMode="auto">
          <a:xfrm>
            <a:off x="709796" y="1600200"/>
            <a:ext cx="5201302" cy="640080"/>
          </a:xfrm>
          <a:prstGeom prst="rect">
            <a:avLst/>
          </a:prstGeom>
          <a:solidFill>
            <a:schemeClr val="accent1"/>
          </a:solidFill>
          <a:ln w="0">
            <a:noFill/>
            <a:miter lim="800000"/>
            <a:headEnd/>
            <a:tailEnd/>
          </a:ln>
        </p:spPr>
        <p:txBody>
          <a:bodyPr rtlCol="0" anchor="ctr"/>
          <a:lstStyle/>
          <a:p>
            <a:pPr marL="0" indent="0" algn="ctr">
              <a:spcBef>
                <a:spcPts val="600"/>
              </a:spcBef>
              <a:buNone/>
            </a:pPr>
            <a:r>
              <a:rPr lang="en-US" sz="2400" b="1" dirty="0">
                <a:latin typeface="Calibri" panose="020F0502020204030204" pitchFamily="34" charset="0"/>
                <a:cs typeface="Calibri" panose="020F0502020204030204" pitchFamily="34" charset="0"/>
              </a:rPr>
              <a:t>Acute Phase (D0-D30)</a:t>
            </a:r>
          </a:p>
        </p:txBody>
      </p:sp>
      <p:sp>
        <p:nvSpPr>
          <p:cNvPr id="7" name="Rectangle 6">
            <a:extLst>
              <a:ext uri="{FF2B5EF4-FFF2-40B4-BE49-F238E27FC236}">
                <a16:creationId xmlns:a16="http://schemas.microsoft.com/office/drawing/2014/main" id="{A37531C8-3540-FF0F-3F43-9032C7F7ECA5}"/>
              </a:ext>
            </a:extLst>
          </p:cNvPr>
          <p:cNvSpPr/>
          <p:nvPr/>
        </p:nvSpPr>
        <p:spPr bwMode="auto">
          <a:xfrm>
            <a:off x="6252634" y="1600200"/>
            <a:ext cx="5229570" cy="640080"/>
          </a:xfrm>
          <a:prstGeom prst="rect">
            <a:avLst/>
          </a:prstGeom>
          <a:solidFill>
            <a:schemeClr val="accent3"/>
          </a:solidFill>
          <a:ln w="0">
            <a:noFill/>
            <a:miter lim="800000"/>
            <a:headEnd/>
            <a:tailEnd/>
          </a:ln>
        </p:spPr>
        <p:txBody>
          <a:bodyPr rtlCol="0" anchor="ctr"/>
          <a:lstStyle/>
          <a:p>
            <a:pPr marL="0" indent="0" algn="ctr">
              <a:buNone/>
            </a:pPr>
            <a:r>
              <a:rPr lang="en-US" sz="2400" b="1" dirty="0">
                <a:latin typeface="Calibri" panose="020F0502020204030204" pitchFamily="34" charset="0"/>
                <a:cs typeface="Calibri" panose="020F0502020204030204" pitchFamily="34" charset="0"/>
              </a:rPr>
              <a:t>Late Phase (D30+)</a:t>
            </a:r>
          </a:p>
        </p:txBody>
      </p:sp>
      <p:sp>
        <p:nvSpPr>
          <p:cNvPr id="8" name="Text Box 11">
            <a:extLst>
              <a:ext uri="{FF2B5EF4-FFF2-40B4-BE49-F238E27FC236}">
                <a16:creationId xmlns:a16="http://schemas.microsoft.com/office/drawing/2014/main" id="{785D9B8F-C758-F4AB-2DFF-094A2181C155}"/>
              </a:ext>
            </a:extLst>
          </p:cNvPr>
          <p:cNvSpPr txBox="1">
            <a:spLocks noChangeArrowheads="1"/>
          </p:cNvSpPr>
          <p:nvPr/>
        </p:nvSpPr>
        <p:spPr bwMode="auto">
          <a:xfrm>
            <a:off x="423048" y="6377031"/>
            <a:ext cx="8010525"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cs typeface="Calibri" panose="020F0502020204030204" pitchFamily="34" charset="0"/>
              </a:rPr>
              <a:t>MD Anderson. IEC Therapy Toxicity Assessment and Management. 2020. </a:t>
            </a:r>
          </a:p>
        </p:txBody>
      </p:sp>
    </p:spTree>
    <p:extLst>
      <p:ext uri="{BB962C8B-B14F-4D97-AF65-F5344CB8AC3E}">
        <p14:creationId xmlns:p14="http://schemas.microsoft.com/office/powerpoint/2010/main" val="31978486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Management of CRS and ICANS</a:t>
            </a:r>
          </a:p>
        </p:txBody>
      </p:sp>
      <p:sp>
        <p:nvSpPr>
          <p:cNvPr id="5" name="Content Placeholder 4"/>
          <p:cNvSpPr>
            <a:spLocks noGrp="1"/>
          </p:cNvSpPr>
          <p:nvPr>
            <p:ph idx="1"/>
          </p:nvPr>
        </p:nvSpPr>
        <p:spPr>
          <a:xfrm>
            <a:off x="604676" y="1644649"/>
            <a:ext cx="5306424" cy="4519083"/>
          </a:xfrm>
        </p:spPr>
        <p:txBody>
          <a:bodyPr/>
          <a:lstStyle/>
          <a:p>
            <a:pPr marL="0" indent="0" algn="ctr">
              <a:buNone/>
            </a:pPr>
            <a:r>
              <a:rPr lang="en-US" b="1" dirty="0">
                <a:solidFill>
                  <a:schemeClr val="accent1"/>
                </a:solidFill>
              </a:rPr>
              <a:t>CRS</a:t>
            </a:r>
          </a:p>
          <a:p>
            <a:r>
              <a:rPr lang="en-US" dirty="0"/>
              <a:t>Supportive care</a:t>
            </a:r>
          </a:p>
          <a:p>
            <a:r>
              <a:rPr lang="en-US" b="1" dirty="0"/>
              <a:t>Tocilizumab</a:t>
            </a:r>
          </a:p>
          <a:p>
            <a:r>
              <a:rPr lang="en-US" dirty="0"/>
              <a:t>Steroids (dexamethasone)</a:t>
            </a:r>
          </a:p>
          <a:p>
            <a:r>
              <a:rPr lang="en-US" dirty="0"/>
              <a:t>More steroids (methylprednisolone)</a:t>
            </a:r>
          </a:p>
          <a:p>
            <a:r>
              <a:rPr lang="en-US" dirty="0"/>
              <a:t>Other: cyclophosphamide</a:t>
            </a:r>
          </a:p>
        </p:txBody>
      </p:sp>
      <p:sp>
        <p:nvSpPr>
          <p:cNvPr id="3" name="Content Placeholder 2">
            <a:extLst>
              <a:ext uri="{FF2B5EF4-FFF2-40B4-BE49-F238E27FC236}">
                <a16:creationId xmlns:a16="http://schemas.microsoft.com/office/drawing/2014/main" id="{7E318DFA-233D-4CB8-B203-600488F8FACE}"/>
              </a:ext>
            </a:extLst>
          </p:cNvPr>
          <p:cNvSpPr>
            <a:spLocks noGrp="1"/>
          </p:cNvSpPr>
          <p:nvPr>
            <p:ph sz="half" idx="4294967295"/>
          </p:nvPr>
        </p:nvSpPr>
        <p:spPr>
          <a:xfrm>
            <a:off x="6252633" y="1644650"/>
            <a:ext cx="5229225" cy="4679950"/>
          </a:xfrm>
        </p:spPr>
        <p:txBody>
          <a:bodyPr/>
          <a:lstStyle/>
          <a:p>
            <a:pPr marL="0" indent="0">
              <a:buNone/>
            </a:pPr>
            <a:r>
              <a:rPr lang="en-US" b="1" dirty="0">
                <a:solidFill>
                  <a:schemeClr val="accent3"/>
                </a:solidFill>
              </a:rPr>
              <a:t>ICANS</a:t>
            </a:r>
          </a:p>
          <a:p>
            <a:r>
              <a:rPr lang="en-US" dirty="0"/>
              <a:t>Seizure prophylaxis</a:t>
            </a:r>
          </a:p>
          <a:p>
            <a:r>
              <a:rPr lang="en-US" b="1" dirty="0"/>
              <a:t>Steroids (dexamethasone)</a:t>
            </a:r>
          </a:p>
          <a:p>
            <a:r>
              <a:rPr lang="en-US" dirty="0"/>
              <a:t>Increase steroids</a:t>
            </a:r>
          </a:p>
          <a:p>
            <a:r>
              <a:rPr lang="en-US" dirty="0"/>
              <a:t>Change steroids (methylprednisolone)</a:t>
            </a:r>
          </a:p>
          <a:p>
            <a:r>
              <a:rPr lang="en-US" dirty="0"/>
              <a:t>Other: consider cyclophosphamide</a:t>
            </a:r>
          </a:p>
          <a:p>
            <a:endParaRPr lang="en-US" dirty="0"/>
          </a:p>
        </p:txBody>
      </p:sp>
      <p:sp>
        <p:nvSpPr>
          <p:cNvPr id="10" name="Text Box 15">
            <a:extLst>
              <a:ext uri="{FF2B5EF4-FFF2-40B4-BE49-F238E27FC236}">
                <a16:creationId xmlns:a16="http://schemas.microsoft.com/office/drawing/2014/main" id="{03434249-E784-41E2-91A8-A41B3909314D}"/>
              </a:ext>
            </a:extLst>
          </p:cNvPr>
          <p:cNvSpPr txBox="1">
            <a:spLocks noChangeArrowheads="1"/>
          </p:cNvSpPr>
          <p:nvPr/>
        </p:nvSpPr>
        <p:spPr bwMode="auto">
          <a:xfrm>
            <a:off x="412751" y="6204249"/>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Axicabtagene ciloleucel PI. Tisagenlecleucel PI. Neelapu. Nat Rev Clin Oncol. 2018;15:47. </a:t>
            </a:r>
            <a:b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b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MD Anderson. IEC Therapy Toxicity Assessment and Management. 2020. </a:t>
            </a:r>
          </a:p>
        </p:txBody>
      </p:sp>
      <p:sp>
        <p:nvSpPr>
          <p:cNvPr id="4" name="TextBox 3">
            <a:extLst>
              <a:ext uri="{FF2B5EF4-FFF2-40B4-BE49-F238E27FC236}">
                <a16:creationId xmlns:a16="http://schemas.microsoft.com/office/drawing/2014/main" id="{9AF8A92C-FDA3-4DBC-BDA2-B12E6FCEFBE5}"/>
              </a:ext>
            </a:extLst>
          </p:cNvPr>
          <p:cNvSpPr txBox="1"/>
          <p:nvPr/>
        </p:nvSpPr>
        <p:spPr bwMode="auto">
          <a:xfrm>
            <a:off x="601821" y="1619787"/>
            <a:ext cx="5309278" cy="523220"/>
          </a:xfrm>
          <a:prstGeom prst="rect">
            <a:avLst/>
          </a:prstGeom>
          <a:solidFill>
            <a:schemeClr val="accent1"/>
          </a:solidFill>
          <a:ln>
            <a:noFill/>
          </a:ln>
        </p:spPr>
        <p:txBody>
          <a:bodyPr wrap="none" rtlCol="0">
            <a:noAutofit/>
          </a:bodyPr>
          <a:lstStyle/>
          <a:p>
            <a:pPr algn="ctr">
              <a:lnSpc>
                <a:spcPct val="100000"/>
              </a:lnSpc>
              <a:spcBef>
                <a:spcPct val="50000"/>
              </a:spcBef>
              <a:spcAft>
                <a:spcPct val="0"/>
              </a:spcAft>
              <a:buClrTx/>
              <a:buFontTx/>
              <a:buNone/>
            </a:pPr>
            <a:r>
              <a:rPr lang="en-US" sz="2800" dirty="0">
                <a:latin typeface="Calibri" panose="020F0502020204030204" pitchFamily="34" charset="0"/>
              </a:rPr>
              <a:t>CRS</a:t>
            </a:r>
          </a:p>
        </p:txBody>
      </p:sp>
      <p:sp>
        <p:nvSpPr>
          <p:cNvPr id="11" name="TextBox 10">
            <a:extLst>
              <a:ext uri="{FF2B5EF4-FFF2-40B4-BE49-F238E27FC236}">
                <a16:creationId xmlns:a16="http://schemas.microsoft.com/office/drawing/2014/main" id="{CD05D0A3-9D19-4B27-AEE4-2904FF305532}"/>
              </a:ext>
            </a:extLst>
          </p:cNvPr>
          <p:cNvSpPr txBox="1"/>
          <p:nvPr/>
        </p:nvSpPr>
        <p:spPr bwMode="auto">
          <a:xfrm>
            <a:off x="6252634" y="1619787"/>
            <a:ext cx="5309278" cy="523220"/>
          </a:xfrm>
          <a:prstGeom prst="rect">
            <a:avLst/>
          </a:prstGeom>
          <a:solidFill>
            <a:schemeClr val="accent3"/>
          </a:solidFill>
          <a:ln>
            <a:noFill/>
          </a:ln>
        </p:spPr>
        <p:txBody>
          <a:bodyPr wrap="none" rtlCol="0">
            <a:noAutofit/>
          </a:bodyPr>
          <a:lstStyle/>
          <a:p>
            <a:pPr algn="ctr">
              <a:lnSpc>
                <a:spcPct val="100000"/>
              </a:lnSpc>
              <a:spcBef>
                <a:spcPct val="50000"/>
              </a:spcBef>
              <a:spcAft>
                <a:spcPct val="0"/>
              </a:spcAft>
              <a:buClrTx/>
              <a:buFontTx/>
              <a:buNone/>
            </a:pPr>
            <a:r>
              <a:rPr lang="en-US" sz="2800" dirty="0">
                <a:latin typeface="Calibri" panose="020F0502020204030204" pitchFamily="34" charset="0"/>
              </a:rPr>
              <a:t>ICANS</a:t>
            </a:r>
          </a:p>
        </p:txBody>
      </p:sp>
    </p:spTree>
    <p:extLst>
      <p:ext uri="{BB962C8B-B14F-4D97-AF65-F5344CB8AC3E}">
        <p14:creationId xmlns:p14="http://schemas.microsoft.com/office/powerpoint/2010/main" val="5362451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09C18B-FACF-A0E7-5BCC-0F43B8F6E56C}"/>
              </a:ext>
            </a:extLst>
          </p:cNvPr>
          <p:cNvSpPr>
            <a:spLocks noGrp="1"/>
          </p:cNvSpPr>
          <p:nvPr>
            <p:ph type="title"/>
          </p:nvPr>
        </p:nvSpPr>
        <p:spPr/>
        <p:txBody>
          <a:bodyPr/>
          <a:lstStyle/>
          <a:p>
            <a:r>
              <a:rPr lang="en-US" dirty="0"/>
              <a:t>Bridging Strategies Ahead of CAR T-Cell Therapy</a:t>
            </a:r>
          </a:p>
        </p:txBody>
      </p:sp>
    </p:spTree>
    <p:extLst>
      <p:ext uri="{BB962C8B-B14F-4D97-AF65-F5344CB8AC3E}">
        <p14:creationId xmlns:p14="http://schemas.microsoft.com/office/powerpoint/2010/main" val="6660678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32EAF5-A335-4F80-A42C-ED285F6D11EB}"/>
              </a:ext>
            </a:extLst>
          </p:cNvPr>
          <p:cNvSpPr>
            <a:spLocks noGrp="1"/>
          </p:cNvSpPr>
          <p:nvPr>
            <p:ph type="title"/>
          </p:nvPr>
        </p:nvSpPr>
        <p:spPr/>
        <p:txBody>
          <a:bodyPr/>
          <a:lstStyle/>
          <a:p>
            <a:r>
              <a:rPr lang="en-US" dirty="0"/>
              <a:t>Real-world Implementation of CAR T-Cell Therapy</a:t>
            </a:r>
          </a:p>
        </p:txBody>
      </p:sp>
      <p:sp>
        <p:nvSpPr>
          <p:cNvPr id="3" name="Content Placeholder 2">
            <a:extLst>
              <a:ext uri="{FF2B5EF4-FFF2-40B4-BE49-F238E27FC236}">
                <a16:creationId xmlns:a16="http://schemas.microsoft.com/office/drawing/2014/main" id="{1F1A71DF-BF21-4E6A-858F-C3C268B3E443}"/>
              </a:ext>
            </a:extLst>
          </p:cNvPr>
          <p:cNvSpPr>
            <a:spLocks noGrp="1"/>
          </p:cNvSpPr>
          <p:nvPr>
            <p:ph idx="1"/>
          </p:nvPr>
        </p:nvSpPr>
        <p:spPr/>
        <p:txBody>
          <a:bodyPr/>
          <a:lstStyle/>
          <a:p>
            <a:r>
              <a:rPr lang="en-US" dirty="0"/>
              <a:t>Trial results are unprecedented and far exceed expectations for this R/R MM population</a:t>
            </a:r>
          </a:p>
          <a:p>
            <a:pPr lvl="1"/>
            <a:r>
              <a:rPr lang="en-US" dirty="0"/>
              <a:t>Idecabtagene vicleucel and ciltacabtagene autoleucel provide &gt;2-3 yr survival for patients previously expecting &lt;1 yr</a:t>
            </a:r>
          </a:p>
          <a:p>
            <a:r>
              <a:rPr lang="en-US" dirty="0"/>
              <a:t>Real-world implementation has encountered many complicating issues</a:t>
            </a:r>
          </a:p>
          <a:p>
            <a:pPr lvl="1"/>
            <a:r>
              <a:rPr lang="en-US" dirty="0"/>
              <a:t>Access/slot availability</a:t>
            </a:r>
          </a:p>
          <a:p>
            <a:pPr lvl="1"/>
            <a:r>
              <a:rPr lang="en-US" dirty="0"/>
              <a:t>Patient selection</a:t>
            </a:r>
          </a:p>
          <a:p>
            <a:pPr lvl="1"/>
            <a:r>
              <a:rPr lang="en-US" dirty="0"/>
              <a:t>Bridging therapy</a:t>
            </a:r>
          </a:p>
          <a:p>
            <a:pPr lvl="1"/>
            <a:r>
              <a:rPr lang="en-US" dirty="0"/>
              <a:t>Maintenance</a:t>
            </a:r>
          </a:p>
          <a:p>
            <a:endParaRPr lang="en-US" sz="2600" dirty="0"/>
          </a:p>
        </p:txBody>
      </p:sp>
    </p:spTree>
    <p:extLst>
      <p:ext uri="{BB962C8B-B14F-4D97-AF65-F5344CB8AC3E}">
        <p14:creationId xmlns:p14="http://schemas.microsoft.com/office/powerpoint/2010/main" val="550512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Arrow: Curved Right 9">
            <a:extLst>
              <a:ext uri="{FF2B5EF4-FFF2-40B4-BE49-F238E27FC236}">
                <a16:creationId xmlns:a16="http://schemas.microsoft.com/office/drawing/2014/main" id="{B198B6A4-F994-46F5-9F77-6149E9E4FDBC}"/>
              </a:ext>
            </a:extLst>
          </p:cNvPr>
          <p:cNvSpPr/>
          <p:nvPr/>
        </p:nvSpPr>
        <p:spPr bwMode="auto">
          <a:xfrm>
            <a:off x="1481731" y="1881607"/>
            <a:ext cx="847175" cy="2381565"/>
          </a:xfrm>
          <a:prstGeom prst="curvedRightArrow">
            <a:avLst/>
          </a:prstGeom>
          <a:solidFill>
            <a:schemeClr val="tx2"/>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4" name="Arrow: Curved Right 33">
            <a:extLst>
              <a:ext uri="{FF2B5EF4-FFF2-40B4-BE49-F238E27FC236}">
                <a16:creationId xmlns:a16="http://schemas.microsoft.com/office/drawing/2014/main" id="{E32FFE7A-F671-48D6-B4CF-0188A97E05DB}"/>
              </a:ext>
            </a:extLst>
          </p:cNvPr>
          <p:cNvSpPr/>
          <p:nvPr/>
        </p:nvSpPr>
        <p:spPr bwMode="auto">
          <a:xfrm flipH="1">
            <a:off x="4737515" y="1881607"/>
            <a:ext cx="850392" cy="2381565"/>
          </a:xfrm>
          <a:prstGeom prst="curvedRightArrow">
            <a:avLst/>
          </a:prstGeom>
          <a:solidFill>
            <a:schemeClr val="tx2"/>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6" name="Title 1"/>
          <p:cNvSpPr>
            <a:spLocks noGrp="1"/>
          </p:cNvSpPr>
          <p:nvPr>
            <p:ph type="title"/>
          </p:nvPr>
        </p:nvSpPr>
        <p:spPr/>
        <p:txBody>
          <a:bodyPr/>
          <a:lstStyle/>
          <a:p>
            <a:r>
              <a:rPr lang="en-US" dirty="0"/>
              <a:t>The CAR T-Cell Therapy Process: Trial vs Real World</a:t>
            </a:r>
          </a:p>
        </p:txBody>
      </p:sp>
      <p:sp>
        <p:nvSpPr>
          <p:cNvPr id="50" name="TextBox 49"/>
          <p:cNvSpPr txBox="1"/>
          <p:nvPr/>
        </p:nvSpPr>
        <p:spPr>
          <a:xfrm>
            <a:off x="6200239" y="518942"/>
            <a:ext cx="253596"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CH" sz="2400" b="1" i="0" u="none" strike="noStrike" kern="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endParaRPr kumimoji="0" lang="en-US" sz="2133"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13" name="TextBox 12">
            <a:extLst>
              <a:ext uri="{FF2B5EF4-FFF2-40B4-BE49-F238E27FC236}">
                <a16:creationId xmlns:a16="http://schemas.microsoft.com/office/drawing/2014/main" id="{3163ED38-C6F8-435A-9299-0627912571A4}"/>
              </a:ext>
            </a:extLst>
          </p:cNvPr>
          <p:cNvSpPr txBox="1"/>
          <p:nvPr/>
        </p:nvSpPr>
        <p:spPr>
          <a:xfrm>
            <a:off x="1895951" y="1881607"/>
            <a:ext cx="3332405" cy="400110"/>
          </a:xfrm>
          <a:prstGeom prst="rect">
            <a:avLst/>
          </a:prstGeom>
          <a:solidFill>
            <a:schemeClr val="accent1"/>
          </a:solid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a:ea typeface="ＭＳ Ｐゴシック"/>
                <a:cs typeface="Arial" panose="020B0604020202020204" pitchFamily="34" charset="0"/>
              </a:rPr>
              <a:t>Apheresis</a:t>
            </a:r>
            <a:endParaRPr kumimoji="0" lang="en-US" sz="2000" b="0" i="0" u="none" strike="noStrike" kern="1200" cap="none" spc="0" normalizeH="0" baseline="0" noProof="0" dirty="0">
              <a:ln>
                <a:noFill/>
              </a:ln>
              <a:solidFill>
                <a:srgbClr val="FFFFFF"/>
              </a:solidFill>
              <a:effectLst/>
              <a:uLnTx/>
              <a:uFillTx/>
              <a:latin typeface="Calibri" panose="020F0502020204030204"/>
              <a:ea typeface="ＭＳ Ｐゴシック"/>
              <a:cs typeface="Arial" panose="020B0604020202020204" pitchFamily="34" charset="0"/>
            </a:endParaRPr>
          </a:p>
        </p:txBody>
      </p:sp>
      <p:sp>
        <p:nvSpPr>
          <p:cNvPr id="14" name="TextBox 13">
            <a:extLst>
              <a:ext uri="{FF2B5EF4-FFF2-40B4-BE49-F238E27FC236}">
                <a16:creationId xmlns:a16="http://schemas.microsoft.com/office/drawing/2014/main" id="{CBB1E0EE-C134-4F73-B7FE-64EAF603DF72}"/>
              </a:ext>
            </a:extLst>
          </p:cNvPr>
          <p:cNvSpPr txBox="1"/>
          <p:nvPr/>
        </p:nvSpPr>
        <p:spPr>
          <a:xfrm>
            <a:off x="3920296" y="2399841"/>
            <a:ext cx="1881426" cy="1015663"/>
          </a:xfrm>
          <a:prstGeom prst="rect">
            <a:avLst/>
          </a:prstGeom>
          <a:solidFill>
            <a:schemeClr val="accent1"/>
          </a:solid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a:ea typeface="ＭＳ Ｐゴシック"/>
                <a:cs typeface="Arial" panose="020B0604020202020204" pitchFamily="34" charset="0"/>
              </a:rPr>
              <a:t>CAR T-cell manufacturing</a:t>
            </a:r>
          </a:p>
          <a:p>
            <a:pPr marL="0" marR="0" lvl="0" indent="0" algn="ctr" defTabSz="914377" rtl="0" eaLnBrk="1" fontAlgn="auto" latinLnBrk="0" hangingPunct="1">
              <a:lnSpc>
                <a:spcPct val="100000"/>
              </a:lnSpc>
              <a:spcBef>
                <a:spcPts val="0"/>
              </a:spcBef>
              <a:spcAft>
                <a:spcPts val="0"/>
              </a:spcAft>
              <a:buClrTx/>
              <a:buSzTx/>
              <a:buFontTx/>
              <a:buNone/>
              <a:tabLst/>
              <a:defRPr/>
            </a:pPr>
            <a:r>
              <a:rPr lang="en-US" sz="2000" b="1" dirty="0">
                <a:solidFill>
                  <a:srgbClr val="FFFFFF"/>
                </a:solidFill>
                <a:latin typeface="Calibri" panose="020F0502020204030204"/>
                <a:ea typeface="ＭＳ Ｐゴシック"/>
                <a:cs typeface="Arial" panose="020B0604020202020204" pitchFamily="34" charset="0"/>
              </a:rPr>
              <a:t>(4-5 wk)</a:t>
            </a:r>
            <a:endParaRPr kumimoji="0" lang="en-US" sz="2000" b="1" i="0" u="none" strike="noStrike" kern="1200" cap="none" spc="0" normalizeH="0" baseline="0" noProof="0" dirty="0">
              <a:ln>
                <a:noFill/>
              </a:ln>
              <a:solidFill>
                <a:srgbClr val="FFFFFF"/>
              </a:solidFill>
              <a:effectLst/>
              <a:uLnTx/>
              <a:uFillTx/>
              <a:latin typeface="Calibri" panose="020F0502020204030204"/>
              <a:ea typeface="ＭＳ Ｐゴシック"/>
              <a:cs typeface="Arial" panose="020B0604020202020204" pitchFamily="34" charset="0"/>
            </a:endParaRPr>
          </a:p>
        </p:txBody>
      </p:sp>
      <p:sp>
        <p:nvSpPr>
          <p:cNvPr id="15" name="TextBox 14">
            <a:extLst>
              <a:ext uri="{FF2B5EF4-FFF2-40B4-BE49-F238E27FC236}">
                <a16:creationId xmlns:a16="http://schemas.microsoft.com/office/drawing/2014/main" id="{5689EE08-0CDA-4CE7-8E26-D01E4A181FAD}"/>
              </a:ext>
            </a:extLst>
          </p:cNvPr>
          <p:cNvSpPr txBox="1"/>
          <p:nvPr/>
        </p:nvSpPr>
        <p:spPr>
          <a:xfrm>
            <a:off x="1262461" y="2399841"/>
            <a:ext cx="1883664" cy="1014984"/>
          </a:xfrm>
          <a:prstGeom prst="rect">
            <a:avLst/>
          </a:prstGeom>
          <a:solidFill>
            <a:schemeClr val="accent1"/>
          </a:solidFill>
        </p:spPr>
        <p:txBody>
          <a:bodyPr wrap="square" rtlCol="0" anchor="ctr">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a:ea typeface="ＭＳ Ｐゴシック"/>
                <a:cs typeface="Arial" panose="020B0604020202020204" pitchFamily="34" charset="0"/>
              </a:rPr>
              <a:t>Bridging therapy</a:t>
            </a:r>
          </a:p>
        </p:txBody>
      </p:sp>
      <p:sp>
        <p:nvSpPr>
          <p:cNvPr id="17" name="TextBox 16">
            <a:extLst>
              <a:ext uri="{FF2B5EF4-FFF2-40B4-BE49-F238E27FC236}">
                <a16:creationId xmlns:a16="http://schemas.microsoft.com/office/drawing/2014/main" id="{5C3477A4-3805-4914-ACAB-418E12C15F05}"/>
              </a:ext>
            </a:extLst>
          </p:cNvPr>
          <p:cNvSpPr txBox="1"/>
          <p:nvPr/>
        </p:nvSpPr>
        <p:spPr>
          <a:xfrm>
            <a:off x="2485183" y="3577195"/>
            <a:ext cx="2153943" cy="707886"/>
          </a:xfrm>
          <a:prstGeom prst="rect">
            <a:avLst/>
          </a:prstGeom>
          <a:solidFill>
            <a:schemeClr val="accent1"/>
          </a:solid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a:ea typeface="ＭＳ Ｐゴシック"/>
                <a:cs typeface="Arial" panose="020B0604020202020204" pitchFamily="34" charset="0"/>
              </a:rPr>
              <a:t>Lymphodepleting therapy</a:t>
            </a:r>
          </a:p>
        </p:txBody>
      </p:sp>
      <p:sp>
        <p:nvSpPr>
          <p:cNvPr id="18" name="TextBox 17">
            <a:extLst>
              <a:ext uri="{FF2B5EF4-FFF2-40B4-BE49-F238E27FC236}">
                <a16:creationId xmlns:a16="http://schemas.microsoft.com/office/drawing/2014/main" id="{84EC067D-D8CF-4850-B671-0F21C0DACC75}"/>
              </a:ext>
            </a:extLst>
          </p:cNvPr>
          <p:cNvSpPr txBox="1"/>
          <p:nvPr/>
        </p:nvSpPr>
        <p:spPr>
          <a:xfrm>
            <a:off x="2485183" y="4734962"/>
            <a:ext cx="2153943" cy="400110"/>
          </a:xfrm>
          <a:prstGeom prst="rect">
            <a:avLst/>
          </a:prstGeom>
          <a:solidFill>
            <a:schemeClr val="accent1"/>
          </a:solid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a:ea typeface="ＭＳ Ｐゴシック"/>
                <a:cs typeface="Arial" panose="020B0604020202020204" pitchFamily="34" charset="0"/>
              </a:rPr>
              <a:t>CAR T-cell infusion</a:t>
            </a:r>
          </a:p>
        </p:txBody>
      </p:sp>
      <p:sp>
        <p:nvSpPr>
          <p:cNvPr id="31" name="Arrow: Down 30">
            <a:extLst>
              <a:ext uri="{FF2B5EF4-FFF2-40B4-BE49-F238E27FC236}">
                <a16:creationId xmlns:a16="http://schemas.microsoft.com/office/drawing/2014/main" id="{0D82CDAA-3518-4A1E-A705-B9918AF70003}"/>
              </a:ext>
            </a:extLst>
          </p:cNvPr>
          <p:cNvSpPr/>
          <p:nvPr/>
        </p:nvSpPr>
        <p:spPr bwMode="auto">
          <a:xfrm>
            <a:off x="3437078" y="2399841"/>
            <a:ext cx="250153" cy="1121704"/>
          </a:xfrm>
          <a:prstGeom prst="downArrow">
            <a:avLst/>
          </a:prstGeom>
          <a:solidFill>
            <a:schemeClr val="tx2"/>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 name="Arrow: Down 31">
            <a:extLst>
              <a:ext uri="{FF2B5EF4-FFF2-40B4-BE49-F238E27FC236}">
                <a16:creationId xmlns:a16="http://schemas.microsoft.com/office/drawing/2014/main" id="{4BD12494-3028-4CEE-9108-CF9927841E50}"/>
              </a:ext>
            </a:extLst>
          </p:cNvPr>
          <p:cNvSpPr/>
          <p:nvPr/>
        </p:nvSpPr>
        <p:spPr bwMode="auto">
          <a:xfrm>
            <a:off x="3437078" y="4327304"/>
            <a:ext cx="250153" cy="338555"/>
          </a:xfrm>
          <a:prstGeom prst="downArrow">
            <a:avLst/>
          </a:prstGeom>
          <a:solidFill>
            <a:schemeClr val="tx2"/>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9" name="Arrow: Down 28">
            <a:extLst>
              <a:ext uri="{FF2B5EF4-FFF2-40B4-BE49-F238E27FC236}">
                <a16:creationId xmlns:a16="http://schemas.microsoft.com/office/drawing/2014/main" id="{A43C6BC7-F906-4605-91BE-8DEE5F44ECAE}"/>
              </a:ext>
            </a:extLst>
          </p:cNvPr>
          <p:cNvSpPr/>
          <p:nvPr/>
        </p:nvSpPr>
        <p:spPr bwMode="auto">
          <a:xfrm>
            <a:off x="3437078" y="5193665"/>
            <a:ext cx="250153" cy="338555"/>
          </a:xfrm>
          <a:prstGeom prst="downArrow">
            <a:avLst/>
          </a:prstGeom>
          <a:solidFill>
            <a:schemeClr val="tx2"/>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 name="TextBox 29">
            <a:extLst>
              <a:ext uri="{FF2B5EF4-FFF2-40B4-BE49-F238E27FC236}">
                <a16:creationId xmlns:a16="http://schemas.microsoft.com/office/drawing/2014/main" id="{99053458-1C7E-44C7-839B-9480C9E2FF58}"/>
              </a:ext>
            </a:extLst>
          </p:cNvPr>
          <p:cNvSpPr txBox="1"/>
          <p:nvPr/>
        </p:nvSpPr>
        <p:spPr>
          <a:xfrm>
            <a:off x="1895951" y="5578083"/>
            <a:ext cx="3332405" cy="707886"/>
          </a:xfrm>
          <a:prstGeom prst="rect">
            <a:avLst/>
          </a:prstGeom>
          <a:solidFill>
            <a:schemeClr val="accent1"/>
          </a:solid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a:ea typeface="ＭＳ Ｐゴシック"/>
                <a:cs typeface="Arial" panose="020B0604020202020204" pitchFamily="34" charset="0"/>
              </a:rPr>
              <a:t>Aftercare and potential </a:t>
            </a:r>
            <a:br>
              <a:rPr kumimoji="0" lang="en-US" sz="2000" b="1" i="0" u="none" strike="noStrike" kern="1200" cap="none" spc="0" normalizeH="0" baseline="0" noProof="0" dirty="0">
                <a:ln>
                  <a:noFill/>
                </a:ln>
                <a:solidFill>
                  <a:srgbClr val="FFFFFF"/>
                </a:solidFill>
                <a:effectLst/>
                <a:uLnTx/>
                <a:uFillTx/>
                <a:latin typeface="Calibri" panose="020F0502020204030204"/>
                <a:ea typeface="ＭＳ Ｐゴシック"/>
                <a:cs typeface="Arial" panose="020B0604020202020204" pitchFamily="34" charset="0"/>
              </a:rPr>
            </a:br>
            <a:r>
              <a:rPr kumimoji="0" lang="en-US" sz="2000" b="1" i="0" u="none" strike="noStrike" kern="1200" cap="none" spc="0" normalizeH="0" baseline="0" noProof="0" dirty="0">
                <a:ln>
                  <a:noFill/>
                </a:ln>
                <a:solidFill>
                  <a:srgbClr val="FFFFFF"/>
                </a:solidFill>
                <a:effectLst/>
                <a:uLnTx/>
                <a:uFillTx/>
                <a:latin typeface="Calibri" panose="020F0502020204030204"/>
                <a:ea typeface="ＭＳ Ｐゴシック"/>
                <a:cs typeface="Arial" panose="020B0604020202020204" pitchFamily="34" charset="0"/>
              </a:rPr>
              <a:t>AE management</a:t>
            </a:r>
          </a:p>
        </p:txBody>
      </p:sp>
      <p:sp>
        <p:nvSpPr>
          <p:cNvPr id="6" name="TextBox 5">
            <a:extLst>
              <a:ext uri="{FF2B5EF4-FFF2-40B4-BE49-F238E27FC236}">
                <a16:creationId xmlns:a16="http://schemas.microsoft.com/office/drawing/2014/main" id="{5659050E-EA3A-A548-BEC1-DE86CB5F1285}"/>
              </a:ext>
            </a:extLst>
          </p:cNvPr>
          <p:cNvSpPr txBox="1"/>
          <p:nvPr/>
        </p:nvSpPr>
        <p:spPr bwMode="auto">
          <a:xfrm>
            <a:off x="3190466" y="1154535"/>
            <a:ext cx="72648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TRIAL</a:t>
            </a:r>
          </a:p>
        </p:txBody>
      </p:sp>
      <p:cxnSp>
        <p:nvCxnSpPr>
          <p:cNvPr id="8" name="Straight Arrow Connector 7">
            <a:extLst>
              <a:ext uri="{FF2B5EF4-FFF2-40B4-BE49-F238E27FC236}">
                <a16:creationId xmlns:a16="http://schemas.microsoft.com/office/drawing/2014/main" id="{426CB484-E7D3-A14F-AC80-2D7B24C8E5E0}"/>
              </a:ext>
            </a:extLst>
          </p:cNvPr>
          <p:cNvCxnSpPr>
            <a:cxnSpLocks/>
          </p:cNvCxnSpPr>
          <p:nvPr/>
        </p:nvCxnSpPr>
        <p:spPr bwMode="auto">
          <a:xfrm>
            <a:off x="4495968" y="1318605"/>
            <a:ext cx="3557723" cy="0"/>
          </a:xfrm>
          <a:prstGeom prst="straightConnector1">
            <a:avLst/>
          </a:prstGeom>
          <a:noFill/>
          <a:ln w="28575" cap="flat" cmpd="sng" algn="ctr">
            <a:solidFill>
              <a:schemeClr val="bg1"/>
            </a:solidFill>
            <a:prstDash val="solid"/>
            <a:round/>
            <a:headEnd type="triangle"/>
            <a:tailEnd type="triangle"/>
          </a:ln>
          <a:effectLst/>
        </p:spPr>
      </p:cxnSp>
      <p:sp>
        <p:nvSpPr>
          <p:cNvPr id="16" name="TextBox 15">
            <a:extLst>
              <a:ext uri="{FF2B5EF4-FFF2-40B4-BE49-F238E27FC236}">
                <a16:creationId xmlns:a16="http://schemas.microsoft.com/office/drawing/2014/main" id="{F4F41CC8-9FCD-691B-1030-06729EC7E5E4}"/>
              </a:ext>
            </a:extLst>
          </p:cNvPr>
          <p:cNvSpPr txBox="1"/>
          <p:nvPr/>
        </p:nvSpPr>
        <p:spPr>
          <a:xfrm>
            <a:off x="8123965" y="3571940"/>
            <a:ext cx="2153943" cy="707886"/>
          </a:xfrm>
          <a:prstGeom prst="rect">
            <a:avLst/>
          </a:prstGeom>
          <a:solidFill>
            <a:schemeClr val="accent1"/>
          </a:solid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a:ea typeface="ＭＳ Ｐゴシック"/>
                <a:cs typeface="Arial" panose="020B0604020202020204" pitchFamily="34" charset="0"/>
              </a:rPr>
              <a:t>Lymphodepleting therapy (2 wk)</a:t>
            </a:r>
          </a:p>
        </p:txBody>
      </p:sp>
      <p:sp>
        <p:nvSpPr>
          <p:cNvPr id="19" name="TextBox 18">
            <a:extLst>
              <a:ext uri="{FF2B5EF4-FFF2-40B4-BE49-F238E27FC236}">
                <a16:creationId xmlns:a16="http://schemas.microsoft.com/office/drawing/2014/main" id="{B69953E9-2810-D790-F092-AF5C6AF40862}"/>
              </a:ext>
            </a:extLst>
          </p:cNvPr>
          <p:cNvSpPr txBox="1"/>
          <p:nvPr/>
        </p:nvSpPr>
        <p:spPr>
          <a:xfrm>
            <a:off x="7466463" y="4729707"/>
            <a:ext cx="3468947" cy="400110"/>
          </a:xfrm>
          <a:prstGeom prst="rect">
            <a:avLst/>
          </a:prstGeom>
          <a:solidFill>
            <a:schemeClr val="accent1"/>
          </a:solid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a:ea typeface="ＭＳ Ｐゴシック"/>
                <a:cs typeface="Arial" panose="020B0604020202020204" pitchFamily="34" charset="0"/>
              </a:rPr>
              <a:t>CAR T-cell infusion (inpatient)</a:t>
            </a:r>
          </a:p>
        </p:txBody>
      </p:sp>
      <p:sp>
        <p:nvSpPr>
          <p:cNvPr id="24" name="Arrow: Down 23">
            <a:extLst>
              <a:ext uri="{FF2B5EF4-FFF2-40B4-BE49-F238E27FC236}">
                <a16:creationId xmlns:a16="http://schemas.microsoft.com/office/drawing/2014/main" id="{900CB3D8-27D2-13D8-34A6-83BD2AF30B19}"/>
              </a:ext>
            </a:extLst>
          </p:cNvPr>
          <p:cNvSpPr/>
          <p:nvPr/>
        </p:nvSpPr>
        <p:spPr bwMode="auto">
          <a:xfrm>
            <a:off x="9075860" y="4322049"/>
            <a:ext cx="250153" cy="338555"/>
          </a:xfrm>
          <a:prstGeom prst="downArrow">
            <a:avLst/>
          </a:prstGeom>
          <a:solidFill>
            <a:schemeClr val="tx2"/>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5" name="Arrow: Down 24">
            <a:extLst>
              <a:ext uri="{FF2B5EF4-FFF2-40B4-BE49-F238E27FC236}">
                <a16:creationId xmlns:a16="http://schemas.microsoft.com/office/drawing/2014/main" id="{859961FE-B00F-C7E6-456C-398872AA2C27}"/>
              </a:ext>
            </a:extLst>
          </p:cNvPr>
          <p:cNvSpPr/>
          <p:nvPr/>
        </p:nvSpPr>
        <p:spPr bwMode="auto">
          <a:xfrm>
            <a:off x="9075860" y="5188410"/>
            <a:ext cx="250153" cy="338555"/>
          </a:xfrm>
          <a:prstGeom prst="downArrow">
            <a:avLst/>
          </a:prstGeom>
          <a:solidFill>
            <a:schemeClr val="tx2"/>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7" name="TextBox 26">
            <a:extLst>
              <a:ext uri="{FF2B5EF4-FFF2-40B4-BE49-F238E27FC236}">
                <a16:creationId xmlns:a16="http://schemas.microsoft.com/office/drawing/2014/main" id="{8776BF1C-7225-7422-41BA-225D1FBC212F}"/>
              </a:ext>
            </a:extLst>
          </p:cNvPr>
          <p:cNvSpPr txBox="1"/>
          <p:nvPr/>
        </p:nvSpPr>
        <p:spPr>
          <a:xfrm>
            <a:off x="7573711" y="5572828"/>
            <a:ext cx="3328416" cy="707886"/>
          </a:xfrm>
          <a:prstGeom prst="rect">
            <a:avLst/>
          </a:prstGeom>
          <a:solidFill>
            <a:schemeClr val="accent1"/>
          </a:solid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a:ea typeface="ＭＳ Ｐゴシック"/>
                <a:cs typeface="Arial" panose="020B0604020202020204" pitchFamily="34" charset="0"/>
              </a:rPr>
              <a:t>Aftercare and potential </a:t>
            </a:r>
            <a:br>
              <a:rPr kumimoji="0" lang="en-US" sz="2000" b="1" i="0" u="none" strike="noStrike" kern="1200" cap="none" spc="0" normalizeH="0" baseline="0" noProof="0" dirty="0">
                <a:ln>
                  <a:noFill/>
                </a:ln>
                <a:solidFill>
                  <a:srgbClr val="FFFFFF"/>
                </a:solidFill>
                <a:effectLst/>
                <a:uLnTx/>
                <a:uFillTx/>
                <a:latin typeface="Calibri" panose="020F0502020204030204"/>
                <a:ea typeface="ＭＳ Ｐゴシック"/>
                <a:cs typeface="Arial" panose="020B0604020202020204" pitchFamily="34" charset="0"/>
              </a:rPr>
            </a:br>
            <a:r>
              <a:rPr kumimoji="0" lang="en-US" sz="2000" b="1" i="0" u="none" strike="noStrike" kern="1200" cap="none" spc="0" normalizeH="0" baseline="0" noProof="0" dirty="0">
                <a:ln>
                  <a:noFill/>
                </a:ln>
                <a:solidFill>
                  <a:srgbClr val="FFFFFF"/>
                </a:solidFill>
                <a:effectLst/>
                <a:uLnTx/>
                <a:uFillTx/>
                <a:latin typeface="Calibri" panose="020F0502020204030204"/>
                <a:ea typeface="ＭＳ Ｐゴシック"/>
                <a:cs typeface="Arial" panose="020B0604020202020204" pitchFamily="34" charset="0"/>
              </a:rPr>
              <a:t>AE management (1 </a:t>
            </a:r>
            <a:r>
              <a:rPr lang="en-US" sz="2000" b="1" dirty="0">
                <a:solidFill>
                  <a:srgbClr val="FFFFFF"/>
                </a:solidFill>
                <a:latin typeface="Calibri" panose="020F0502020204030204"/>
                <a:ea typeface="ＭＳ Ｐゴシック"/>
                <a:cs typeface="Arial" panose="020B0604020202020204" pitchFamily="34" charset="0"/>
              </a:rPr>
              <a:t>mo</a:t>
            </a:r>
            <a:r>
              <a:rPr kumimoji="0" lang="en-US" sz="2000" b="1" i="0" u="none" strike="noStrike" kern="1200" cap="none" spc="0" normalizeH="0" baseline="0" noProof="0" dirty="0">
                <a:ln>
                  <a:noFill/>
                </a:ln>
                <a:solidFill>
                  <a:srgbClr val="FFFFFF"/>
                </a:solidFill>
                <a:effectLst/>
                <a:uLnTx/>
                <a:uFillTx/>
                <a:latin typeface="Calibri" panose="020F0502020204030204"/>
                <a:ea typeface="ＭＳ Ｐゴシック"/>
                <a:cs typeface="Arial" panose="020B0604020202020204" pitchFamily="34" charset="0"/>
              </a:rPr>
              <a:t>)</a:t>
            </a:r>
          </a:p>
        </p:txBody>
      </p:sp>
      <p:sp>
        <p:nvSpPr>
          <p:cNvPr id="28" name="TextBox 27">
            <a:extLst>
              <a:ext uri="{FF2B5EF4-FFF2-40B4-BE49-F238E27FC236}">
                <a16:creationId xmlns:a16="http://schemas.microsoft.com/office/drawing/2014/main" id="{C2B0EECD-7840-8869-D308-897AC33767E0}"/>
              </a:ext>
            </a:extLst>
          </p:cNvPr>
          <p:cNvSpPr txBox="1"/>
          <p:nvPr/>
        </p:nvSpPr>
        <p:spPr bwMode="auto">
          <a:xfrm>
            <a:off x="8467016" y="1145216"/>
            <a:ext cx="14678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REAL-WORLD</a:t>
            </a:r>
          </a:p>
        </p:txBody>
      </p:sp>
      <p:sp>
        <p:nvSpPr>
          <p:cNvPr id="33" name="Arrow: Curved Right 32">
            <a:extLst>
              <a:ext uri="{FF2B5EF4-FFF2-40B4-BE49-F238E27FC236}">
                <a16:creationId xmlns:a16="http://schemas.microsoft.com/office/drawing/2014/main" id="{0C512925-7FAD-7FE6-ED48-A777A674D757}"/>
              </a:ext>
            </a:extLst>
          </p:cNvPr>
          <p:cNvSpPr/>
          <p:nvPr/>
        </p:nvSpPr>
        <p:spPr bwMode="auto">
          <a:xfrm>
            <a:off x="7141534" y="1876353"/>
            <a:ext cx="847175" cy="2381565"/>
          </a:xfrm>
          <a:prstGeom prst="curvedRightArrow">
            <a:avLst/>
          </a:prstGeom>
          <a:solidFill>
            <a:schemeClr val="tx2"/>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6" name="Arrow: Curved Right 35">
            <a:extLst>
              <a:ext uri="{FF2B5EF4-FFF2-40B4-BE49-F238E27FC236}">
                <a16:creationId xmlns:a16="http://schemas.microsoft.com/office/drawing/2014/main" id="{04F33642-0607-AE0A-9141-851BF8EC3E09}"/>
              </a:ext>
            </a:extLst>
          </p:cNvPr>
          <p:cNvSpPr/>
          <p:nvPr/>
        </p:nvSpPr>
        <p:spPr bwMode="auto">
          <a:xfrm flipH="1">
            <a:off x="10397318" y="1876353"/>
            <a:ext cx="850392" cy="2381565"/>
          </a:xfrm>
          <a:prstGeom prst="curvedRightArrow">
            <a:avLst/>
          </a:prstGeom>
          <a:solidFill>
            <a:schemeClr val="tx2"/>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 name="TextBox 36">
            <a:extLst>
              <a:ext uri="{FF2B5EF4-FFF2-40B4-BE49-F238E27FC236}">
                <a16:creationId xmlns:a16="http://schemas.microsoft.com/office/drawing/2014/main" id="{6CBE00C6-50EF-F2A1-CCAC-B44A04D32FB3}"/>
              </a:ext>
            </a:extLst>
          </p:cNvPr>
          <p:cNvSpPr txBox="1"/>
          <p:nvPr/>
        </p:nvSpPr>
        <p:spPr>
          <a:xfrm>
            <a:off x="7555754" y="1876353"/>
            <a:ext cx="3332405" cy="400110"/>
          </a:xfrm>
          <a:prstGeom prst="rect">
            <a:avLst/>
          </a:prstGeom>
          <a:solidFill>
            <a:schemeClr val="accent1"/>
          </a:solid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a:ea typeface="ＭＳ Ｐゴシック"/>
                <a:cs typeface="Arial" panose="020B0604020202020204" pitchFamily="34" charset="0"/>
              </a:rPr>
              <a:t>Apheresis (2 wk)</a:t>
            </a:r>
            <a:endParaRPr kumimoji="0" lang="en-US" sz="2000" b="0" i="0" u="none" strike="noStrike" kern="1200" cap="none" spc="0" normalizeH="0" baseline="0" noProof="0" dirty="0">
              <a:ln>
                <a:noFill/>
              </a:ln>
              <a:solidFill>
                <a:srgbClr val="FFFFFF"/>
              </a:solidFill>
              <a:effectLst/>
              <a:uLnTx/>
              <a:uFillTx/>
              <a:latin typeface="Calibri" panose="020F0502020204030204"/>
              <a:ea typeface="ＭＳ Ｐゴシック"/>
              <a:cs typeface="Arial" panose="020B0604020202020204" pitchFamily="34" charset="0"/>
            </a:endParaRPr>
          </a:p>
        </p:txBody>
      </p:sp>
      <p:sp>
        <p:nvSpPr>
          <p:cNvPr id="38" name="TextBox 37">
            <a:extLst>
              <a:ext uri="{FF2B5EF4-FFF2-40B4-BE49-F238E27FC236}">
                <a16:creationId xmlns:a16="http://schemas.microsoft.com/office/drawing/2014/main" id="{9C7F60D2-C01B-AA97-5F09-9F258BEFB913}"/>
              </a:ext>
            </a:extLst>
          </p:cNvPr>
          <p:cNvSpPr txBox="1"/>
          <p:nvPr/>
        </p:nvSpPr>
        <p:spPr>
          <a:xfrm>
            <a:off x="9580099" y="2394587"/>
            <a:ext cx="1881426" cy="1015663"/>
          </a:xfrm>
          <a:prstGeom prst="rect">
            <a:avLst/>
          </a:prstGeom>
          <a:solidFill>
            <a:schemeClr val="accent3"/>
          </a:solid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a:ea typeface="ＭＳ Ｐゴシック"/>
                <a:cs typeface="Arial" panose="020B0604020202020204" pitchFamily="34" charset="0"/>
              </a:rPr>
              <a:t>CAR T-cell manufacturing</a:t>
            </a:r>
          </a:p>
          <a:p>
            <a:pPr marL="0" marR="0" lvl="0" indent="0" algn="ctr" defTabSz="914377" rtl="0" eaLnBrk="1" fontAlgn="auto" latinLnBrk="0" hangingPunct="1">
              <a:lnSpc>
                <a:spcPct val="100000"/>
              </a:lnSpc>
              <a:spcBef>
                <a:spcPts val="0"/>
              </a:spcBef>
              <a:spcAft>
                <a:spcPts val="0"/>
              </a:spcAft>
              <a:buClrTx/>
              <a:buSzTx/>
              <a:buFontTx/>
              <a:buNone/>
              <a:tabLst/>
              <a:defRPr/>
            </a:pPr>
            <a:r>
              <a:rPr lang="en-US" sz="2000" b="1" dirty="0">
                <a:solidFill>
                  <a:srgbClr val="FFFFFF"/>
                </a:solidFill>
                <a:latin typeface="Calibri" panose="020F0502020204030204"/>
                <a:ea typeface="ＭＳ Ｐゴシック"/>
                <a:cs typeface="Arial" panose="020B0604020202020204" pitchFamily="34" charset="0"/>
              </a:rPr>
              <a:t>(6-10 wk)</a:t>
            </a:r>
            <a:endParaRPr kumimoji="0" lang="en-US" sz="2000" b="1" i="0" u="none" strike="noStrike" kern="1200" cap="none" spc="0" normalizeH="0" baseline="0" noProof="0" dirty="0">
              <a:ln>
                <a:noFill/>
              </a:ln>
              <a:solidFill>
                <a:srgbClr val="FFFFFF"/>
              </a:solidFill>
              <a:effectLst/>
              <a:uLnTx/>
              <a:uFillTx/>
              <a:latin typeface="Calibri" panose="020F0502020204030204"/>
              <a:ea typeface="ＭＳ Ｐゴシック"/>
              <a:cs typeface="Arial" panose="020B0604020202020204" pitchFamily="34" charset="0"/>
            </a:endParaRPr>
          </a:p>
        </p:txBody>
      </p:sp>
      <p:sp>
        <p:nvSpPr>
          <p:cNvPr id="39" name="TextBox 38">
            <a:extLst>
              <a:ext uri="{FF2B5EF4-FFF2-40B4-BE49-F238E27FC236}">
                <a16:creationId xmlns:a16="http://schemas.microsoft.com/office/drawing/2014/main" id="{6F27A131-6A66-2A3C-DD87-59B309D985CC}"/>
              </a:ext>
            </a:extLst>
          </p:cNvPr>
          <p:cNvSpPr txBox="1"/>
          <p:nvPr/>
        </p:nvSpPr>
        <p:spPr>
          <a:xfrm>
            <a:off x="6922264" y="2394587"/>
            <a:ext cx="1883664" cy="1014984"/>
          </a:xfrm>
          <a:prstGeom prst="rect">
            <a:avLst/>
          </a:prstGeom>
          <a:solidFill>
            <a:schemeClr val="accent1"/>
          </a:solidFill>
        </p:spPr>
        <p:txBody>
          <a:bodyPr wrap="square" rtlCol="0" anchor="ctr">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a:ea typeface="ＭＳ Ｐゴシック"/>
                <a:cs typeface="Arial" panose="020B0604020202020204" pitchFamily="34" charset="0"/>
              </a:rPr>
              <a:t>Bridging therapy</a:t>
            </a:r>
          </a:p>
        </p:txBody>
      </p:sp>
      <p:sp>
        <p:nvSpPr>
          <p:cNvPr id="40" name="Arrow: Down 39">
            <a:extLst>
              <a:ext uri="{FF2B5EF4-FFF2-40B4-BE49-F238E27FC236}">
                <a16:creationId xmlns:a16="http://schemas.microsoft.com/office/drawing/2014/main" id="{52CC58F0-D937-0F65-50E3-FBC8104E3F96}"/>
              </a:ext>
            </a:extLst>
          </p:cNvPr>
          <p:cNvSpPr/>
          <p:nvPr/>
        </p:nvSpPr>
        <p:spPr bwMode="auto">
          <a:xfrm>
            <a:off x="9096881" y="2394587"/>
            <a:ext cx="250153" cy="1121704"/>
          </a:xfrm>
          <a:prstGeom prst="downArrow">
            <a:avLst/>
          </a:prstGeom>
          <a:solidFill>
            <a:schemeClr val="tx2"/>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 name="TextBox 40">
            <a:extLst>
              <a:ext uri="{FF2B5EF4-FFF2-40B4-BE49-F238E27FC236}">
                <a16:creationId xmlns:a16="http://schemas.microsoft.com/office/drawing/2014/main" id="{CC1BEE29-2ECC-D792-D56E-62AD632DD1F3}"/>
              </a:ext>
            </a:extLst>
          </p:cNvPr>
          <p:cNvSpPr txBox="1"/>
          <p:nvPr/>
        </p:nvSpPr>
        <p:spPr bwMode="auto">
          <a:xfrm>
            <a:off x="2055629" y="1453682"/>
            <a:ext cx="311546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Eligible patient (1-2 wk for slot)</a:t>
            </a:r>
          </a:p>
        </p:txBody>
      </p:sp>
      <p:sp>
        <p:nvSpPr>
          <p:cNvPr id="42" name="TextBox 41">
            <a:extLst>
              <a:ext uri="{FF2B5EF4-FFF2-40B4-BE49-F238E27FC236}">
                <a16:creationId xmlns:a16="http://schemas.microsoft.com/office/drawing/2014/main" id="{C78DAD22-65AA-EA41-B6C2-66097CB166FC}"/>
              </a:ext>
            </a:extLst>
          </p:cNvPr>
          <p:cNvSpPr txBox="1"/>
          <p:nvPr/>
        </p:nvSpPr>
        <p:spPr bwMode="auto">
          <a:xfrm>
            <a:off x="7181705" y="1503130"/>
            <a:ext cx="40384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1">
                <a:solidFill>
                  <a:schemeClr val="accent3"/>
                </a:solidFill>
                <a:latin typeface="Calibri" panose="020F0502020204030204" pitchFamily="34" charset="0"/>
              </a:rPr>
              <a:t>≥ Fourth-line </a:t>
            </a:r>
            <a:r>
              <a:rPr lang="en-US" b="1" dirty="0">
                <a:solidFill>
                  <a:schemeClr val="accent3"/>
                </a:solidFill>
                <a:latin typeface="Calibri" panose="020F0502020204030204" pitchFamily="34" charset="0"/>
              </a:rPr>
              <a:t>patient (4-8 weeks for slot)</a:t>
            </a:r>
          </a:p>
        </p:txBody>
      </p:sp>
    </p:spTree>
    <p:extLst>
      <p:ext uri="{BB962C8B-B14F-4D97-AF65-F5344CB8AC3E}">
        <p14:creationId xmlns:p14="http://schemas.microsoft.com/office/powerpoint/2010/main" val="29110232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32EAF5-A335-4F80-A42C-ED285F6D11EB}"/>
              </a:ext>
            </a:extLst>
          </p:cNvPr>
          <p:cNvSpPr>
            <a:spLocks noGrp="1"/>
          </p:cNvSpPr>
          <p:nvPr>
            <p:ph type="title"/>
          </p:nvPr>
        </p:nvSpPr>
        <p:spPr/>
        <p:txBody>
          <a:bodyPr/>
          <a:lstStyle/>
          <a:p>
            <a:r>
              <a:rPr lang="en-US" dirty="0"/>
              <a:t>Real-world Standard-of-Care: Idecabtagene Vicleucel</a:t>
            </a:r>
          </a:p>
        </p:txBody>
      </p:sp>
      <p:sp>
        <p:nvSpPr>
          <p:cNvPr id="3" name="Content Placeholder 2">
            <a:extLst>
              <a:ext uri="{FF2B5EF4-FFF2-40B4-BE49-F238E27FC236}">
                <a16:creationId xmlns:a16="http://schemas.microsoft.com/office/drawing/2014/main" id="{1F1A71DF-BF21-4E6A-858F-C3C268B3E443}"/>
              </a:ext>
            </a:extLst>
          </p:cNvPr>
          <p:cNvSpPr>
            <a:spLocks noGrp="1"/>
          </p:cNvSpPr>
          <p:nvPr>
            <p:ph idx="1"/>
          </p:nvPr>
        </p:nvSpPr>
        <p:spPr/>
        <p:txBody>
          <a:bodyPr/>
          <a:lstStyle/>
          <a:p>
            <a:pPr>
              <a:spcAft>
                <a:spcPts val="0"/>
              </a:spcAft>
            </a:pPr>
            <a:r>
              <a:rPr lang="en-US" sz="2400" dirty="0"/>
              <a:t>Real-world retrospective analysis from 11 US institutions</a:t>
            </a:r>
          </a:p>
        </p:txBody>
      </p:sp>
      <p:sp>
        <p:nvSpPr>
          <p:cNvPr id="5" name="TextBox 4">
            <a:extLst>
              <a:ext uri="{FF2B5EF4-FFF2-40B4-BE49-F238E27FC236}">
                <a16:creationId xmlns:a16="http://schemas.microsoft.com/office/drawing/2014/main" id="{D0EA17DB-3FBA-284A-B469-DD8BE630FED3}"/>
              </a:ext>
            </a:extLst>
          </p:cNvPr>
          <p:cNvSpPr txBox="1"/>
          <p:nvPr/>
        </p:nvSpPr>
        <p:spPr bwMode="auto">
          <a:xfrm>
            <a:off x="442968" y="6380704"/>
            <a:ext cx="234583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2"/>
                </a:solidFill>
                <a:latin typeface="Calibri" panose="020F0502020204030204" pitchFamily="34" charset="0"/>
              </a:rPr>
              <a:t>Hansen. J Clin Oncol. 2023;4:2087.</a:t>
            </a:r>
          </a:p>
        </p:txBody>
      </p:sp>
      <p:sp>
        <p:nvSpPr>
          <p:cNvPr id="9" name="Text Box 23">
            <a:extLst>
              <a:ext uri="{FF2B5EF4-FFF2-40B4-BE49-F238E27FC236}">
                <a16:creationId xmlns:a16="http://schemas.microsoft.com/office/drawing/2014/main" id="{A9340DB7-109E-7904-4DC3-4C67006D1EF9}"/>
              </a:ext>
            </a:extLst>
          </p:cNvPr>
          <p:cNvSpPr txBox="1">
            <a:spLocks noChangeArrowheads="1"/>
          </p:cNvSpPr>
          <p:nvPr/>
        </p:nvSpPr>
        <p:spPr bwMode="auto">
          <a:xfrm>
            <a:off x="1185489" y="2107974"/>
            <a:ext cx="4831772" cy="83099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with R/R MM </a:t>
            </a:r>
            <a:r>
              <a:rPr lang="en-GB" altLang="en-US" sz="1600" dirty="0">
                <a:solidFill>
                  <a:srgbClr val="000000"/>
                </a:solidFill>
                <a:latin typeface="Calibri" panose="020F0502020204030204" pitchFamily="34" charset="0"/>
                <a:cs typeface="Arial" panose="020B0604020202020204" pitchFamily="34" charset="0"/>
              </a:rPr>
              <a:t>with intent to receive commercially approved idecabtagene vicleucel </a:t>
            </a:r>
            <a:br>
              <a:rPr lang="en-GB" altLang="en-US" sz="1600" dirty="0">
                <a:solidFill>
                  <a:srgbClr val="000000"/>
                </a:solidFill>
                <a:latin typeface="Calibri" panose="020F0502020204030204" pitchFamily="34" charset="0"/>
                <a:cs typeface="Arial" panose="020B0604020202020204" pitchFamily="34" charset="0"/>
              </a:rPr>
            </a:br>
            <a:r>
              <a:rPr lang="en-GB" altLang="en-US" sz="1600" dirty="0">
                <a:solidFill>
                  <a:srgbClr val="000000"/>
                </a:solidFill>
                <a:latin typeface="Calibri" panose="020F0502020204030204" pitchFamily="34" charset="0"/>
                <a:cs typeface="Arial" panose="020B0604020202020204" pitchFamily="34" charset="0"/>
              </a:rPr>
              <a:t>(N = 196 leukapheresed)</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t>
            </a:r>
            <a:endPar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 name="Rectangle 9">
            <a:extLst>
              <a:ext uri="{FF2B5EF4-FFF2-40B4-BE49-F238E27FC236}">
                <a16:creationId xmlns:a16="http://schemas.microsoft.com/office/drawing/2014/main" id="{947167D5-DC15-A751-41FD-9157E0AAD2D9}"/>
              </a:ext>
            </a:extLst>
          </p:cNvPr>
          <p:cNvSpPr>
            <a:spLocks noChangeArrowheads="1"/>
          </p:cNvSpPr>
          <p:nvPr/>
        </p:nvSpPr>
        <p:spPr bwMode="auto">
          <a:xfrm>
            <a:off x="1551685" y="4198711"/>
            <a:ext cx="4206240" cy="548640"/>
          </a:xfrm>
          <a:prstGeom prst="rect">
            <a:avLst/>
          </a:prstGeom>
          <a:solidFill>
            <a:schemeClr val="accent1"/>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159 (81%) received ide-cel</a:t>
            </a:r>
          </a:p>
        </p:txBody>
      </p:sp>
      <p:cxnSp>
        <p:nvCxnSpPr>
          <p:cNvPr id="13" name="Straight Arrow Connector 12">
            <a:extLst>
              <a:ext uri="{FF2B5EF4-FFF2-40B4-BE49-F238E27FC236}">
                <a16:creationId xmlns:a16="http://schemas.microsoft.com/office/drawing/2014/main" id="{CA4C9B5D-FB21-202E-C23E-6AEE6FAAB3A2}"/>
              </a:ext>
            </a:extLst>
          </p:cNvPr>
          <p:cNvCxnSpPr/>
          <p:nvPr/>
        </p:nvCxnSpPr>
        <p:spPr bwMode="auto">
          <a:xfrm>
            <a:off x="3650619" y="2981935"/>
            <a:ext cx="0" cy="148041"/>
          </a:xfrm>
          <a:prstGeom prst="straightConnector1">
            <a:avLst/>
          </a:prstGeom>
          <a:noFill/>
          <a:ln w="28575" cap="flat" cmpd="sng" algn="ctr">
            <a:solidFill>
              <a:schemeClr val="bg1"/>
            </a:solidFill>
            <a:prstDash val="solid"/>
            <a:round/>
            <a:headEnd type="none" w="med" len="med"/>
            <a:tailEnd type="triangle"/>
          </a:ln>
          <a:effectLst/>
        </p:spPr>
      </p:cxnSp>
      <p:cxnSp>
        <p:nvCxnSpPr>
          <p:cNvPr id="14" name="Straight Arrow Connector 13">
            <a:extLst>
              <a:ext uri="{FF2B5EF4-FFF2-40B4-BE49-F238E27FC236}">
                <a16:creationId xmlns:a16="http://schemas.microsoft.com/office/drawing/2014/main" id="{59745FD7-F210-1E71-4B7C-F730B75B8E5E}"/>
              </a:ext>
            </a:extLst>
          </p:cNvPr>
          <p:cNvCxnSpPr/>
          <p:nvPr/>
        </p:nvCxnSpPr>
        <p:spPr bwMode="auto">
          <a:xfrm>
            <a:off x="3650619" y="3971893"/>
            <a:ext cx="0" cy="148041"/>
          </a:xfrm>
          <a:prstGeom prst="straightConnector1">
            <a:avLst/>
          </a:prstGeom>
          <a:noFill/>
          <a:ln w="28575" cap="flat" cmpd="sng" algn="ctr">
            <a:solidFill>
              <a:schemeClr val="bg1"/>
            </a:solidFill>
            <a:prstDash val="solid"/>
            <a:round/>
            <a:headEnd type="none" w="med" len="med"/>
            <a:tailEnd type="triangle"/>
          </a:ln>
          <a:effectLst/>
        </p:spPr>
      </p:cxnSp>
      <p:sp>
        <p:nvSpPr>
          <p:cNvPr id="16" name="TextBox 15">
            <a:extLst>
              <a:ext uri="{FF2B5EF4-FFF2-40B4-BE49-F238E27FC236}">
                <a16:creationId xmlns:a16="http://schemas.microsoft.com/office/drawing/2014/main" id="{82324491-E8F9-6E22-64CF-E23E8393B774}"/>
              </a:ext>
            </a:extLst>
          </p:cNvPr>
          <p:cNvSpPr txBox="1"/>
          <p:nvPr/>
        </p:nvSpPr>
        <p:spPr bwMode="auto">
          <a:xfrm>
            <a:off x="1117938" y="5084208"/>
            <a:ext cx="5051634" cy="84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457200" rtl="0" eaLnBrk="1" fontAlgn="auto" latinLnBrk="0" hangingPunct="1">
              <a:lnSpc>
                <a:spcPct val="9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bg1"/>
                </a:solidFill>
                <a:effectLst/>
                <a:uLnTx/>
                <a:uFillTx/>
                <a:latin typeface="Calibri" panose="020F0502020204030204" pitchFamily="34" charset="0"/>
                <a:ea typeface="+mn-ea"/>
                <a:cs typeface="+mn-cs"/>
              </a:rPr>
              <a:t>Baseline characteristics:</a:t>
            </a:r>
          </a:p>
          <a:p>
            <a:pPr marL="285750" marR="0" lvl="0" indent="-285750" algn="l" defTabSz="457200" rtl="0" eaLnBrk="1" fontAlgn="auto" latinLnBrk="0" hangingPunct="1">
              <a:lnSpc>
                <a:spcPct val="9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75% did not meet KarMMa eligibility criteria due to comorbidities</a:t>
            </a:r>
          </a:p>
        </p:txBody>
      </p:sp>
      <p:sp>
        <p:nvSpPr>
          <p:cNvPr id="19" name="Rectangle 18">
            <a:extLst>
              <a:ext uri="{FF2B5EF4-FFF2-40B4-BE49-F238E27FC236}">
                <a16:creationId xmlns:a16="http://schemas.microsoft.com/office/drawing/2014/main" id="{F921B566-D406-66FE-0523-DAB64941C903}"/>
              </a:ext>
            </a:extLst>
          </p:cNvPr>
          <p:cNvSpPr/>
          <p:nvPr/>
        </p:nvSpPr>
        <p:spPr>
          <a:xfrm>
            <a:off x="1970338" y="3154910"/>
            <a:ext cx="3594536" cy="76956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4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Manufacturing failure rate: </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2.5% (n = 5)</a:t>
            </a:r>
          </a:p>
          <a:p>
            <a:pPr marL="0" marR="0" lvl="0" indent="0" algn="ctr" defTabSz="1219140" rtl="0" eaLnBrk="1" fontAlgn="auto" latinLnBrk="0" hangingPunct="1">
              <a:lnSpc>
                <a:spcPct val="100000"/>
              </a:lnSpc>
              <a:spcBef>
                <a:spcPts val="0"/>
              </a:spcBef>
              <a:spcAft>
                <a:spcPts val="0"/>
              </a:spcAft>
              <a:buClrTx/>
              <a:buSzTx/>
              <a:buFontTx/>
              <a:buNone/>
              <a:tabLst/>
              <a:defRPr/>
            </a:pPr>
            <a:r>
              <a:rPr lang="en-US" sz="1600" dirty="0">
                <a:solidFill>
                  <a:srgbClr val="000000"/>
                </a:solidFill>
                <a:latin typeface="Calibri" panose="020F0502020204030204" pitchFamily="34" charset="0"/>
                <a:cs typeface="Calibri" panose="020F0502020204030204" pitchFamily="34" charset="0"/>
              </a:rPr>
              <a:t>12 failed first attempt</a:t>
            </a:r>
          </a:p>
          <a:p>
            <a:pPr marL="0" marR="0" lvl="0" indent="0" algn="ctr" defTabSz="1219140" rtl="0" eaLnBrk="1" fontAlgn="auto" latinLnBrk="0" hangingPunct="1">
              <a:lnSpc>
                <a:spcPct val="100000"/>
              </a:lnSpc>
              <a:spcBef>
                <a:spcPts val="0"/>
              </a:spcBef>
              <a:spcAft>
                <a:spcPts val="0"/>
              </a:spcAft>
              <a:buClrTx/>
              <a:buSzTx/>
              <a:buFontTx/>
              <a:buNone/>
              <a:tabLst/>
              <a:defRPr/>
            </a:pPr>
            <a:r>
              <a:rPr lang="en-US" sz="1600" dirty="0">
                <a:solidFill>
                  <a:srgbClr val="000000"/>
                </a:solidFill>
                <a:latin typeface="Calibri" panose="020F0502020204030204" pitchFamily="34" charset="0"/>
                <a:cs typeface="Calibri" panose="020F0502020204030204" pitchFamily="34" charset="0"/>
              </a:rPr>
              <a:t>7/12 successful on second attempt</a:t>
            </a: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aphicFrame>
        <p:nvGraphicFramePr>
          <p:cNvPr id="20" name="Group 155">
            <a:extLst>
              <a:ext uri="{FF2B5EF4-FFF2-40B4-BE49-F238E27FC236}">
                <a16:creationId xmlns:a16="http://schemas.microsoft.com/office/drawing/2014/main" id="{39B0823B-1B01-215B-E6A8-1FEB6555EE78}"/>
              </a:ext>
            </a:extLst>
          </p:cNvPr>
          <p:cNvGraphicFramePr>
            <a:graphicFrameLocks/>
          </p:cNvGraphicFramePr>
          <p:nvPr>
            <p:extLst>
              <p:ext uri="{D42A27DB-BD31-4B8C-83A1-F6EECF244321}">
                <p14:modId xmlns:p14="http://schemas.microsoft.com/office/powerpoint/2010/main" val="2560815113"/>
              </p:ext>
            </p:extLst>
          </p:nvPr>
        </p:nvGraphicFramePr>
        <p:xfrm>
          <a:off x="7325711" y="2107974"/>
          <a:ext cx="4083860" cy="3475260"/>
        </p:xfrm>
        <a:graphic>
          <a:graphicData uri="http://schemas.openxmlformats.org/drawingml/2006/table">
            <a:tbl>
              <a:tblPr/>
              <a:tblGrid>
                <a:gridCol w="2285014">
                  <a:extLst>
                    <a:ext uri="{9D8B030D-6E8A-4147-A177-3AD203B41FA5}">
                      <a16:colId xmlns:a16="http://schemas.microsoft.com/office/drawing/2014/main" val="20000"/>
                    </a:ext>
                  </a:extLst>
                </a:gridCol>
                <a:gridCol w="1798846">
                  <a:extLst>
                    <a:ext uri="{9D8B030D-6E8A-4147-A177-3AD203B41FA5}">
                      <a16:colId xmlns:a16="http://schemas.microsoft.com/office/drawing/2014/main" val="2307833244"/>
                    </a:ext>
                  </a:extLst>
                </a:gridCol>
              </a:tblGrid>
              <a:tr h="26983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Ide-cel Treated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(n = 159)</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269831">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None/>
                        <a:tabLst/>
                        <a:defRPr/>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ORR, %</a:t>
                      </a:r>
                    </a:p>
                    <a:p>
                      <a:pPr marL="285750" marR="0" lvl="0" indent="-285750"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defRPr/>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42</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753941845"/>
                  </a:ext>
                </a:extLst>
              </a:tr>
              <a:tr h="208914">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None/>
                        <a:tabLst/>
                        <a:defRPr/>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Median PFS, mo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8.5</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515871789"/>
                  </a:ext>
                </a:extLst>
              </a:tr>
              <a:tr h="385453">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lang="en-US" altLang="en-US" sz="1800" b="0" dirty="0">
                          <a:solidFill>
                            <a:schemeClr val="bg1"/>
                          </a:solidFill>
                          <a:latin typeface="Calibri" panose="020F0502020204030204" pitchFamily="34" charset="0"/>
                        </a:rPr>
                        <a:t>CRS, %</a:t>
                      </a:r>
                    </a:p>
                    <a:p>
                      <a:pPr marL="285750" marR="0" lvl="0" indent="-285750"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defRPr/>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Any grade</a:t>
                      </a:r>
                    </a:p>
                    <a:p>
                      <a:pPr marL="285750" marR="0" lvl="0" indent="-285750"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defRPr/>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Grade ≥3</a:t>
                      </a:r>
                      <a:endPar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6389364"/>
                  </a:ext>
                </a:extLst>
              </a:tr>
              <a:tr h="385453">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lang="en-US" altLang="en-US" sz="1800" b="0" dirty="0">
                          <a:solidFill>
                            <a:schemeClr val="bg1"/>
                          </a:solidFill>
                          <a:latin typeface="Calibri" panose="020F0502020204030204" pitchFamily="34" charset="0"/>
                        </a:rPr>
                        <a:t>Neurologic toxicity, %</a:t>
                      </a:r>
                    </a:p>
                    <a:p>
                      <a:pPr marL="285750" marR="0" lvl="0" indent="-285750"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defRPr/>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Any grade</a:t>
                      </a:r>
                    </a:p>
                    <a:p>
                      <a:pPr marL="285750" marR="0" lvl="0" indent="-285750"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defRPr/>
                      </a:pPr>
                      <a:r>
                        <a:rPr kumimoji="0" lang="en-US" sz="1800" b="0" i="0" u="none" strike="noStrike" kern="1200" cap="none" normalizeH="0" baseline="0" dirty="0">
                          <a:ln>
                            <a:noFill/>
                          </a:ln>
                          <a:solidFill>
                            <a:schemeClr val="bg1"/>
                          </a:solidFill>
                          <a:effectLst/>
                          <a:latin typeface="Calibri" panose="020F0502020204030204" pitchFamily="34" charset="0"/>
                          <a:ea typeface="+mn-ea"/>
                          <a:cs typeface="+mn-cs"/>
                        </a:rPr>
                        <a:t>Grade ≥3</a:t>
                      </a:r>
                      <a:endPar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808362170"/>
                  </a:ext>
                </a:extLst>
              </a:tr>
            </a:tbl>
          </a:graphicData>
        </a:graphic>
      </p:graphicFrame>
    </p:spTree>
    <p:extLst>
      <p:ext uri="{BB962C8B-B14F-4D97-AF65-F5344CB8AC3E}">
        <p14:creationId xmlns:p14="http://schemas.microsoft.com/office/powerpoint/2010/main" val="8763104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32EAF5-A335-4F80-A42C-ED285F6D11EB}"/>
              </a:ext>
            </a:extLst>
          </p:cNvPr>
          <p:cNvSpPr>
            <a:spLocks noGrp="1"/>
          </p:cNvSpPr>
          <p:nvPr>
            <p:ph type="title"/>
          </p:nvPr>
        </p:nvSpPr>
        <p:spPr/>
        <p:txBody>
          <a:bodyPr/>
          <a:lstStyle/>
          <a:p>
            <a:r>
              <a:rPr lang="en-US" dirty="0"/>
              <a:t>Patient Selection for CAR T-Cell Therapy</a:t>
            </a:r>
          </a:p>
        </p:txBody>
      </p:sp>
      <p:sp>
        <p:nvSpPr>
          <p:cNvPr id="7" name="Content Placeholder 6">
            <a:extLst>
              <a:ext uri="{FF2B5EF4-FFF2-40B4-BE49-F238E27FC236}">
                <a16:creationId xmlns:a16="http://schemas.microsoft.com/office/drawing/2014/main" id="{7E04B872-067D-9D26-2FFE-09FB8091B3AB}"/>
              </a:ext>
            </a:extLst>
          </p:cNvPr>
          <p:cNvSpPr>
            <a:spLocks noGrp="1"/>
          </p:cNvSpPr>
          <p:nvPr>
            <p:ph sz="half" idx="1"/>
          </p:nvPr>
        </p:nvSpPr>
        <p:spPr>
          <a:xfrm>
            <a:off x="601820" y="2234580"/>
            <a:ext cx="5309278" cy="3954887"/>
          </a:xfrm>
        </p:spPr>
        <p:txBody>
          <a:bodyPr/>
          <a:lstStyle/>
          <a:p>
            <a:r>
              <a:rPr lang="en-US" sz="2400" kern="0" dirty="0"/>
              <a:t>Comorbidities excluding apheresis</a:t>
            </a:r>
          </a:p>
          <a:p>
            <a:pPr lvl="1"/>
            <a:r>
              <a:rPr lang="en-US" sz="2200" dirty="0"/>
              <a:t>Age (may proceed if fit)</a:t>
            </a:r>
          </a:p>
          <a:p>
            <a:pPr lvl="1"/>
            <a:r>
              <a:rPr lang="en-US" sz="2200" dirty="0"/>
              <a:t>Pulmonary (requiring oxygen)</a:t>
            </a:r>
          </a:p>
          <a:p>
            <a:pPr lvl="1"/>
            <a:r>
              <a:rPr lang="en-US" sz="2200" dirty="0"/>
              <a:t>Cardiac (susceptible to sepsis)</a:t>
            </a:r>
          </a:p>
          <a:p>
            <a:pPr lvl="1"/>
            <a:r>
              <a:rPr lang="en-US" sz="2200" dirty="0"/>
              <a:t>Renal dysfunction (may proceed with adequate support)</a:t>
            </a:r>
          </a:p>
          <a:p>
            <a:r>
              <a:rPr lang="en-US" sz="2400" dirty="0"/>
              <a:t>Ability to wait for slot</a:t>
            </a:r>
          </a:p>
          <a:p>
            <a:pPr lvl="1"/>
            <a:r>
              <a:rPr lang="en-US" sz="2200" dirty="0"/>
              <a:t>Indolent disease or bridging therapy</a:t>
            </a:r>
          </a:p>
        </p:txBody>
      </p:sp>
      <p:sp>
        <p:nvSpPr>
          <p:cNvPr id="10" name="Content Placeholder 9">
            <a:extLst>
              <a:ext uri="{FF2B5EF4-FFF2-40B4-BE49-F238E27FC236}">
                <a16:creationId xmlns:a16="http://schemas.microsoft.com/office/drawing/2014/main" id="{9EC95722-5CBB-86A5-7F52-99E53A2EB83B}"/>
              </a:ext>
            </a:extLst>
          </p:cNvPr>
          <p:cNvSpPr>
            <a:spLocks noGrp="1"/>
          </p:cNvSpPr>
          <p:nvPr>
            <p:ph sz="half" idx="2"/>
          </p:nvPr>
        </p:nvSpPr>
        <p:spPr>
          <a:xfrm>
            <a:off x="6252634" y="2234692"/>
            <a:ext cx="5229570" cy="3955499"/>
          </a:xfrm>
        </p:spPr>
        <p:txBody>
          <a:bodyPr/>
          <a:lstStyle/>
          <a:p>
            <a:r>
              <a:rPr lang="en-US" sz="2400" dirty="0"/>
              <a:t>Recent exposure to therapies compromising lymphocyte quality</a:t>
            </a:r>
          </a:p>
          <a:p>
            <a:pPr lvl="1"/>
            <a:r>
              <a:rPr lang="en-US" sz="2200" dirty="0"/>
              <a:t>Alkylators</a:t>
            </a:r>
          </a:p>
          <a:p>
            <a:pPr lvl="1"/>
            <a:r>
              <a:rPr lang="en-US" sz="2200" dirty="0"/>
              <a:t>High-dose steroids</a:t>
            </a:r>
          </a:p>
          <a:p>
            <a:r>
              <a:rPr lang="en-US" sz="2400" dirty="0"/>
              <a:t>Sufficient ALC</a:t>
            </a:r>
          </a:p>
          <a:p>
            <a:r>
              <a:rPr lang="en-US" sz="2400" dirty="0"/>
              <a:t>Post-infusion resources </a:t>
            </a:r>
          </a:p>
          <a:p>
            <a:pPr lvl="1"/>
            <a:r>
              <a:rPr lang="en-US" sz="2200" dirty="0"/>
              <a:t>Proximity to center for 30 days</a:t>
            </a:r>
          </a:p>
          <a:p>
            <a:pPr lvl="1"/>
            <a:r>
              <a:rPr lang="en-US" sz="2200" dirty="0"/>
              <a:t>Caregiver support essential!!</a:t>
            </a:r>
          </a:p>
        </p:txBody>
      </p:sp>
      <p:sp>
        <p:nvSpPr>
          <p:cNvPr id="8" name="Rectangle 7">
            <a:extLst>
              <a:ext uri="{FF2B5EF4-FFF2-40B4-BE49-F238E27FC236}">
                <a16:creationId xmlns:a16="http://schemas.microsoft.com/office/drawing/2014/main" id="{930F95DF-A49E-C608-FD11-F0DEFD14BA98}"/>
              </a:ext>
            </a:extLst>
          </p:cNvPr>
          <p:cNvSpPr>
            <a:spLocks noChangeArrowheads="1"/>
          </p:cNvSpPr>
          <p:nvPr/>
        </p:nvSpPr>
        <p:spPr bwMode="auto">
          <a:xfrm>
            <a:off x="723900" y="1604067"/>
            <a:ext cx="10778400" cy="548640"/>
          </a:xfrm>
          <a:prstGeom prst="rect">
            <a:avLst/>
          </a:prstGeom>
          <a:solidFill>
            <a:schemeClr val="accent1"/>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2800" b="1" dirty="0">
                <a:solidFill>
                  <a:srgbClr val="FFFFFF"/>
                </a:solidFill>
                <a:latin typeface="Calibri" panose="020F0502020204030204" pitchFamily="34" charset="0"/>
                <a:cs typeface="Arial" charset="0"/>
              </a:rPr>
              <a:t>Factors to consider in c</a:t>
            </a:r>
            <a:r>
              <a:rPr kumimoji="0" lang="en-US" sz="2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hoosing the right patient:</a:t>
            </a:r>
          </a:p>
        </p:txBody>
      </p:sp>
    </p:spTree>
    <p:extLst>
      <p:ext uri="{BB962C8B-B14F-4D97-AF65-F5344CB8AC3E}">
        <p14:creationId xmlns:p14="http://schemas.microsoft.com/office/powerpoint/2010/main" val="29542175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32EAF5-A335-4F80-A42C-ED285F6D11EB}"/>
              </a:ext>
            </a:extLst>
          </p:cNvPr>
          <p:cNvSpPr>
            <a:spLocks noGrp="1"/>
          </p:cNvSpPr>
          <p:nvPr>
            <p:ph type="title"/>
          </p:nvPr>
        </p:nvSpPr>
        <p:spPr/>
        <p:txBody>
          <a:bodyPr/>
          <a:lstStyle/>
          <a:p>
            <a:r>
              <a:rPr lang="en-US" dirty="0"/>
              <a:t>Considering Bridging Therapy</a:t>
            </a:r>
          </a:p>
        </p:txBody>
      </p:sp>
      <p:sp>
        <p:nvSpPr>
          <p:cNvPr id="3" name="Content Placeholder 2">
            <a:extLst>
              <a:ext uri="{FF2B5EF4-FFF2-40B4-BE49-F238E27FC236}">
                <a16:creationId xmlns:a16="http://schemas.microsoft.com/office/drawing/2014/main" id="{1F1A71DF-BF21-4E6A-858F-C3C268B3E443}"/>
              </a:ext>
            </a:extLst>
          </p:cNvPr>
          <p:cNvSpPr>
            <a:spLocks noGrp="1"/>
          </p:cNvSpPr>
          <p:nvPr>
            <p:ph sz="half" idx="1"/>
          </p:nvPr>
        </p:nvSpPr>
        <p:spPr>
          <a:xfrm>
            <a:off x="601820" y="2132610"/>
            <a:ext cx="5309278" cy="4127194"/>
          </a:xfrm>
        </p:spPr>
        <p:txBody>
          <a:bodyPr/>
          <a:lstStyle/>
          <a:p>
            <a:r>
              <a:rPr lang="en-US" sz="2400" dirty="0"/>
              <a:t>Disease burden</a:t>
            </a:r>
          </a:p>
          <a:p>
            <a:pPr lvl="1"/>
            <a:r>
              <a:rPr lang="en-US" sz="2200" dirty="0"/>
              <a:t>Lower burden generally predicts lower CAR-associated toxicities</a:t>
            </a:r>
          </a:p>
          <a:p>
            <a:r>
              <a:rPr lang="en-US" sz="2400" dirty="0"/>
              <a:t>Pace of disease</a:t>
            </a:r>
          </a:p>
          <a:p>
            <a:pPr lvl="1"/>
            <a:r>
              <a:rPr lang="en-US" sz="2200" dirty="0"/>
              <a:t>Can patient wait 45 to &gt;60 days?</a:t>
            </a:r>
          </a:p>
          <a:p>
            <a:r>
              <a:rPr lang="en-US" sz="2400" dirty="0"/>
              <a:t>Residual treatment-related toxicities</a:t>
            </a:r>
          </a:p>
          <a:p>
            <a:pPr lvl="1"/>
            <a:r>
              <a:rPr lang="en-US" sz="2200" dirty="0"/>
              <a:t>Limit cytopenias</a:t>
            </a:r>
          </a:p>
          <a:p>
            <a:pPr lvl="1"/>
            <a:r>
              <a:rPr lang="en-US" sz="2200" dirty="0"/>
              <a:t>Limit nephrotoxicity</a:t>
            </a:r>
          </a:p>
          <a:p>
            <a:pPr marL="0" indent="0">
              <a:buNone/>
            </a:pPr>
            <a:endParaRPr lang="en-US" sz="2000" dirty="0"/>
          </a:p>
        </p:txBody>
      </p:sp>
      <p:sp>
        <p:nvSpPr>
          <p:cNvPr id="6" name="Content Placeholder 5">
            <a:extLst>
              <a:ext uri="{FF2B5EF4-FFF2-40B4-BE49-F238E27FC236}">
                <a16:creationId xmlns:a16="http://schemas.microsoft.com/office/drawing/2014/main" id="{BEDA35C9-89C1-58C9-08F0-45E95FABE75C}"/>
              </a:ext>
            </a:extLst>
          </p:cNvPr>
          <p:cNvSpPr>
            <a:spLocks noGrp="1"/>
          </p:cNvSpPr>
          <p:nvPr>
            <p:ph sz="half" idx="2"/>
          </p:nvPr>
        </p:nvSpPr>
        <p:spPr>
          <a:xfrm>
            <a:off x="6252634" y="2132694"/>
            <a:ext cx="5229570" cy="4127833"/>
          </a:xfrm>
        </p:spPr>
        <p:txBody>
          <a:bodyPr/>
          <a:lstStyle/>
          <a:p>
            <a:r>
              <a:rPr lang="en-US" sz="2400" dirty="0"/>
              <a:t>Clinical t</a:t>
            </a:r>
            <a:r>
              <a:rPr lang="en-US" sz="2400" kern="0" dirty="0"/>
              <a:t>rial experience</a:t>
            </a:r>
          </a:p>
          <a:p>
            <a:pPr lvl="1"/>
            <a:r>
              <a:rPr lang="en-US" sz="2200" kern="0" dirty="0"/>
              <a:t>KarMMA</a:t>
            </a:r>
            <a:r>
              <a:rPr lang="en-US" sz="2200" kern="0" baseline="30000" dirty="0"/>
              <a:t>1,2</a:t>
            </a:r>
          </a:p>
          <a:p>
            <a:pPr lvl="2"/>
            <a:r>
              <a:rPr lang="en-US" sz="2000" kern="0" dirty="0"/>
              <a:t>88% received bridging, 4% with response</a:t>
            </a:r>
          </a:p>
          <a:p>
            <a:pPr lvl="1"/>
            <a:r>
              <a:rPr lang="en-US" sz="2200" kern="0" dirty="0"/>
              <a:t>CARTITUDE-1</a:t>
            </a:r>
            <a:r>
              <a:rPr lang="en-US" sz="2200" kern="0" baseline="30000" dirty="0"/>
              <a:t>1,3</a:t>
            </a:r>
          </a:p>
          <a:p>
            <a:pPr lvl="2"/>
            <a:r>
              <a:rPr lang="en-US" sz="2000" kern="0" dirty="0"/>
              <a:t>75% received bridging, </a:t>
            </a:r>
            <a:r>
              <a:rPr lang="en-US" sz="2000" dirty="0"/>
              <a:t>45</a:t>
            </a:r>
            <a:r>
              <a:rPr lang="en-US" sz="2000" kern="0" dirty="0"/>
              <a:t>% with response</a:t>
            </a:r>
            <a:endParaRPr lang="en-US" kern="0" dirty="0"/>
          </a:p>
          <a:p>
            <a:r>
              <a:rPr lang="en-US" sz="2400" kern="0" dirty="0"/>
              <a:t>Real-world data</a:t>
            </a:r>
          </a:p>
          <a:p>
            <a:pPr lvl="1"/>
            <a:r>
              <a:rPr lang="en-US" sz="2200" kern="0" dirty="0"/>
              <a:t>CED (German experience)</a:t>
            </a:r>
            <a:r>
              <a:rPr lang="en-US" sz="2200" kern="0" baseline="30000" dirty="0"/>
              <a:t>4</a:t>
            </a:r>
          </a:p>
        </p:txBody>
      </p:sp>
      <p:sp>
        <p:nvSpPr>
          <p:cNvPr id="5" name="Text Box 15">
            <a:extLst>
              <a:ext uri="{FF2B5EF4-FFF2-40B4-BE49-F238E27FC236}">
                <a16:creationId xmlns:a16="http://schemas.microsoft.com/office/drawing/2014/main" id="{AC140B56-B2AB-1AD8-9717-8CDBE9303718}"/>
              </a:ext>
            </a:extLst>
          </p:cNvPr>
          <p:cNvSpPr txBox="1">
            <a:spLocks noChangeArrowheads="1"/>
          </p:cNvSpPr>
          <p:nvPr/>
        </p:nvSpPr>
        <p:spPr bwMode="auto">
          <a:xfrm>
            <a:off x="412751" y="6204249"/>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a:t>
            </a:r>
            <a:r>
              <a:rPr lang="en-US" altLang="en-US" sz="1200" b="0" spc="-10" dirty="0">
                <a:solidFill>
                  <a:srgbClr val="455560"/>
                </a:solidFill>
                <a:latin typeface="Calibri" panose="020F0502020204030204" pitchFamily="34" charset="0"/>
              </a:rPr>
              <a:t>Rendo. Blood Lymphat Cancer. 2022;12:119. 2. </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Munshi. NEJM. 2021;384:705. </a:t>
            </a:r>
            <a:b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b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3. </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Berdeja. Lancet. 2021;398:314.</a:t>
            </a:r>
            <a:r>
              <a:rPr lang="en-US" altLang="en-US" sz="1200" b="0" dirty="0">
                <a:solidFill>
                  <a:srgbClr val="455560"/>
                </a:solidFill>
                <a:latin typeface="Calibri" panose="020F0502020204030204" pitchFamily="34" charset="0"/>
                <a:cs typeface="Arial" panose="020B0604020202020204" pitchFamily="34" charset="0"/>
              </a:rPr>
              <a:t> 4. </a:t>
            </a:r>
            <a:r>
              <a:rPr lang="en-US" altLang="en-US" sz="1200" b="0" spc="-10" dirty="0">
                <a:solidFill>
                  <a:srgbClr val="455560"/>
                </a:solidFill>
                <a:latin typeface="Calibri" panose="020F0502020204030204" pitchFamily="34" charset="0"/>
                <a:cs typeface="+mn-cs"/>
              </a:rPr>
              <a:t>Kauer. Hematol</a:t>
            </a:r>
            <a:r>
              <a:rPr lang="en-US" altLang="en-US" sz="1200" b="0" spc="-10" dirty="0">
                <a:solidFill>
                  <a:srgbClr val="455560"/>
                </a:solidFill>
                <a:latin typeface="Calibri" panose="020F0502020204030204" pitchFamily="34" charset="0"/>
              </a:rPr>
              <a:t> Oncol. 2023;[Epub]. </a:t>
            </a:r>
            <a:endPar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endParaRPr>
          </a:p>
        </p:txBody>
      </p:sp>
      <p:sp>
        <p:nvSpPr>
          <p:cNvPr id="4" name="Rectangle 3">
            <a:extLst>
              <a:ext uri="{FF2B5EF4-FFF2-40B4-BE49-F238E27FC236}">
                <a16:creationId xmlns:a16="http://schemas.microsoft.com/office/drawing/2014/main" id="{E49007EE-B199-19DA-27E2-DF07E9BE0D92}"/>
              </a:ext>
            </a:extLst>
          </p:cNvPr>
          <p:cNvSpPr>
            <a:spLocks noChangeArrowheads="1"/>
          </p:cNvSpPr>
          <p:nvPr/>
        </p:nvSpPr>
        <p:spPr bwMode="auto">
          <a:xfrm>
            <a:off x="723900" y="1604068"/>
            <a:ext cx="5187198" cy="548640"/>
          </a:xfrm>
          <a:prstGeom prst="rect">
            <a:avLst/>
          </a:prstGeom>
          <a:solidFill>
            <a:schemeClr val="accent3"/>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2800" b="1" dirty="0">
                <a:solidFill>
                  <a:srgbClr val="FFFFFF"/>
                </a:solidFill>
                <a:latin typeface="Calibri" panose="020F0502020204030204" pitchFamily="34" charset="0"/>
                <a:cs typeface="Arial" charset="0"/>
              </a:rPr>
              <a:t>Patient Considerations</a:t>
            </a:r>
            <a:endParaRPr kumimoji="0" lang="en-US" sz="2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endParaRPr>
          </a:p>
        </p:txBody>
      </p:sp>
      <p:sp>
        <p:nvSpPr>
          <p:cNvPr id="7" name="Rectangle 6">
            <a:extLst>
              <a:ext uri="{FF2B5EF4-FFF2-40B4-BE49-F238E27FC236}">
                <a16:creationId xmlns:a16="http://schemas.microsoft.com/office/drawing/2014/main" id="{DD03E62C-CDDF-256D-C918-572683D5821F}"/>
              </a:ext>
            </a:extLst>
          </p:cNvPr>
          <p:cNvSpPr>
            <a:spLocks noChangeArrowheads="1"/>
          </p:cNvSpPr>
          <p:nvPr/>
        </p:nvSpPr>
        <p:spPr bwMode="auto">
          <a:xfrm>
            <a:off x="6334860" y="1604068"/>
            <a:ext cx="5187198" cy="548640"/>
          </a:xfrm>
          <a:prstGeom prst="rect">
            <a:avLst/>
          </a:prstGeom>
          <a:solidFill>
            <a:schemeClr val="accent1"/>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2800" b="1" dirty="0">
                <a:solidFill>
                  <a:srgbClr val="FFFFFF"/>
                </a:solidFill>
                <a:latin typeface="Calibri" panose="020F0502020204030204" pitchFamily="34" charset="0"/>
                <a:cs typeface="Arial" charset="0"/>
              </a:rPr>
              <a:t>Chemotherapy Selection </a:t>
            </a:r>
            <a:endParaRPr kumimoji="0" lang="en-US" sz="2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endParaRPr>
          </a:p>
        </p:txBody>
      </p:sp>
    </p:spTree>
    <p:extLst>
      <p:ext uri="{BB962C8B-B14F-4D97-AF65-F5344CB8AC3E}">
        <p14:creationId xmlns:p14="http://schemas.microsoft.com/office/powerpoint/2010/main" val="28788882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797C2C2-DED9-8DC7-1401-EDE4D040806B}"/>
              </a:ext>
            </a:extLst>
          </p:cNvPr>
          <p:cNvSpPr>
            <a:spLocks noGrp="1"/>
          </p:cNvSpPr>
          <p:nvPr>
            <p:ph type="title"/>
          </p:nvPr>
        </p:nvSpPr>
        <p:spPr/>
        <p:txBody>
          <a:bodyPr/>
          <a:lstStyle/>
          <a:p>
            <a:r>
              <a:rPr lang="en-US" dirty="0">
                <a:cs typeface="Calibri" panose="020F0502020204030204" pitchFamily="34" charset="0"/>
              </a:rPr>
              <a:t>CED as Salvage or Bridging Therapy</a:t>
            </a:r>
          </a:p>
        </p:txBody>
      </p:sp>
      <p:sp>
        <p:nvSpPr>
          <p:cNvPr id="4" name="Content Placeholder 3">
            <a:extLst>
              <a:ext uri="{FF2B5EF4-FFF2-40B4-BE49-F238E27FC236}">
                <a16:creationId xmlns:a16="http://schemas.microsoft.com/office/drawing/2014/main" id="{4EEB4713-0570-5234-EC0B-2BD7B719C643}"/>
              </a:ext>
            </a:extLst>
          </p:cNvPr>
          <p:cNvSpPr>
            <a:spLocks noGrp="1"/>
          </p:cNvSpPr>
          <p:nvPr>
            <p:ph idx="1"/>
          </p:nvPr>
        </p:nvSpPr>
        <p:spPr>
          <a:xfrm>
            <a:off x="604675" y="1513047"/>
            <a:ext cx="10877529" cy="482967"/>
          </a:xfrm>
        </p:spPr>
        <p:txBody>
          <a:bodyPr/>
          <a:lstStyle/>
          <a:p>
            <a:r>
              <a:rPr lang="en-US" sz="2200" dirty="0">
                <a:cs typeface="Calibri" panose="020F0502020204030204" pitchFamily="34" charset="0"/>
              </a:rPr>
              <a:t>6 of 70 patients used CED as bridge to CAR T; 5 underwent apheresis after first cycle</a:t>
            </a:r>
          </a:p>
        </p:txBody>
      </p:sp>
      <p:sp>
        <p:nvSpPr>
          <p:cNvPr id="5" name="Text Box 11">
            <a:extLst>
              <a:ext uri="{FF2B5EF4-FFF2-40B4-BE49-F238E27FC236}">
                <a16:creationId xmlns:a16="http://schemas.microsoft.com/office/drawing/2014/main" id="{A54EDDBC-B94E-1780-15AE-E241BA6229D9}"/>
              </a:ext>
            </a:extLst>
          </p:cNvPr>
          <p:cNvSpPr txBox="1">
            <a:spLocks noChangeArrowheads="1"/>
          </p:cNvSpPr>
          <p:nvPr/>
        </p:nvSpPr>
        <p:spPr bwMode="auto">
          <a:xfrm>
            <a:off x="423048" y="6377031"/>
            <a:ext cx="8010525"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cs typeface="Calibri" panose="020F0502020204030204" pitchFamily="34" charset="0"/>
              </a:rPr>
              <a:t>Kauer. Hematol Oncol. 2023;[Epub].</a:t>
            </a:r>
          </a:p>
        </p:txBody>
      </p:sp>
      <p:sp>
        <p:nvSpPr>
          <p:cNvPr id="6" name="TextBox 5">
            <a:extLst>
              <a:ext uri="{FF2B5EF4-FFF2-40B4-BE49-F238E27FC236}">
                <a16:creationId xmlns:a16="http://schemas.microsoft.com/office/drawing/2014/main" id="{0F068906-7C85-4424-3B90-08BB87C0E376}"/>
              </a:ext>
            </a:extLst>
          </p:cNvPr>
          <p:cNvSpPr txBox="1"/>
          <p:nvPr/>
        </p:nvSpPr>
        <p:spPr bwMode="auto">
          <a:xfrm>
            <a:off x="2058974" y="2223127"/>
            <a:ext cx="22320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cs typeface="Calibri" panose="020F0502020204030204" pitchFamily="34" charset="0"/>
              </a:rPr>
              <a:t>OS (Median 10.9 mo)</a:t>
            </a:r>
          </a:p>
        </p:txBody>
      </p:sp>
      <p:sp>
        <p:nvSpPr>
          <p:cNvPr id="7" name="TextBox 6">
            <a:extLst>
              <a:ext uri="{FF2B5EF4-FFF2-40B4-BE49-F238E27FC236}">
                <a16:creationId xmlns:a16="http://schemas.microsoft.com/office/drawing/2014/main" id="{3AC58B78-1150-E207-F6FB-BE15A6E9C29A}"/>
              </a:ext>
            </a:extLst>
          </p:cNvPr>
          <p:cNvSpPr txBox="1"/>
          <p:nvPr/>
        </p:nvSpPr>
        <p:spPr bwMode="auto">
          <a:xfrm>
            <a:off x="5726734" y="2223127"/>
            <a:ext cx="22320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cs typeface="Calibri" panose="020F0502020204030204" pitchFamily="34" charset="0"/>
              </a:rPr>
              <a:t>PFS (Median 6.2 mo)</a:t>
            </a:r>
          </a:p>
        </p:txBody>
      </p:sp>
      <p:sp>
        <p:nvSpPr>
          <p:cNvPr id="8" name="TextBox 7">
            <a:extLst>
              <a:ext uri="{FF2B5EF4-FFF2-40B4-BE49-F238E27FC236}">
                <a16:creationId xmlns:a16="http://schemas.microsoft.com/office/drawing/2014/main" id="{5304A59D-CB5F-CDCD-200B-8A2BDD15893B}"/>
              </a:ext>
            </a:extLst>
          </p:cNvPr>
          <p:cNvSpPr txBox="1"/>
          <p:nvPr/>
        </p:nvSpPr>
        <p:spPr bwMode="auto">
          <a:xfrm>
            <a:off x="8710046" y="2223127"/>
            <a:ext cx="2805319"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cs typeface="Calibri" panose="020F0502020204030204" pitchFamily="34" charset="0"/>
              </a:rPr>
              <a:t>Best Response to CED</a:t>
            </a:r>
          </a:p>
        </p:txBody>
      </p:sp>
      <p:sp>
        <p:nvSpPr>
          <p:cNvPr id="9" name="TextBox 8">
            <a:extLst>
              <a:ext uri="{FF2B5EF4-FFF2-40B4-BE49-F238E27FC236}">
                <a16:creationId xmlns:a16="http://schemas.microsoft.com/office/drawing/2014/main" id="{B650DFD2-3C8D-CD5A-63E7-2A9915EB0063}"/>
              </a:ext>
            </a:extLst>
          </p:cNvPr>
          <p:cNvSpPr txBox="1"/>
          <p:nvPr/>
        </p:nvSpPr>
        <p:spPr bwMode="auto">
          <a:xfrm rot="16200000">
            <a:off x="85287" y="3730450"/>
            <a:ext cx="1771346"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cs typeface="Calibri" panose="020F0502020204030204" pitchFamily="34" charset="0"/>
              </a:rPr>
              <a:t>Patients (%)</a:t>
            </a:r>
          </a:p>
        </p:txBody>
      </p:sp>
      <p:sp>
        <p:nvSpPr>
          <p:cNvPr id="10" name="TextBox 9">
            <a:extLst>
              <a:ext uri="{FF2B5EF4-FFF2-40B4-BE49-F238E27FC236}">
                <a16:creationId xmlns:a16="http://schemas.microsoft.com/office/drawing/2014/main" id="{EF0AB88E-BC62-FC17-2241-CD99C1BF0B4F}"/>
              </a:ext>
            </a:extLst>
          </p:cNvPr>
          <p:cNvSpPr txBox="1"/>
          <p:nvPr/>
        </p:nvSpPr>
        <p:spPr bwMode="auto">
          <a:xfrm rot="16200000">
            <a:off x="3867691" y="3730450"/>
            <a:ext cx="1948481"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cs typeface="Calibri" panose="020F0502020204030204" pitchFamily="34" charset="0"/>
              </a:rPr>
              <a:t>Patients (%)</a:t>
            </a:r>
          </a:p>
        </p:txBody>
      </p:sp>
      <p:sp>
        <p:nvSpPr>
          <p:cNvPr id="14" name="TextBox 13">
            <a:extLst>
              <a:ext uri="{FF2B5EF4-FFF2-40B4-BE49-F238E27FC236}">
                <a16:creationId xmlns:a16="http://schemas.microsoft.com/office/drawing/2014/main" id="{329782CE-EA95-6E18-BE07-89D097D8650C}"/>
              </a:ext>
            </a:extLst>
          </p:cNvPr>
          <p:cNvSpPr txBox="1"/>
          <p:nvPr/>
        </p:nvSpPr>
        <p:spPr bwMode="auto">
          <a:xfrm>
            <a:off x="735462" y="2179193"/>
            <a:ext cx="470997"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endParaRPr lang="en-US" b="1" dirty="0">
              <a:solidFill>
                <a:schemeClr val="bg1"/>
              </a:solidFill>
              <a:latin typeface="Calibri" panose="020F0502020204030204" pitchFamily="34" charset="0"/>
              <a:cs typeface="Calibri" panose="020F0502020204030204" pitchFamily="34" charset="0"/>
            </a:endParaRPr>
          </a:p>
        </p:txBody>
      </p:sp>
      <p:sp>
        <p:nvSpPr>
          <p:cNvPr id="2" name="Freeform 1">
            <a:extLst>
              <a:ext uri="{FF2B5EF4-FFF2-40B4-BE49-F238E27FC236}">
                <a16:creationId xmlns:a16="http://schemas.microsoft.com/office/drawing/2014/main" id="{2499C3EE-B7D2-B08D-A055-F348301ADC7B}"/>
              </a:ext>
            </a:extLst>
          </p:cNvPr>
          <p:cNvSpPr/>
          <p:nvPr/>
        </p:nvSpPr>
        <p:spPr bwMode="auto">
          <a:xfrm>
            <a:off x="1524000" y="2836606"/>
            <a:ext cx="2684206" cy="2099188"/>
          </a:xfrm>
          <a:custGeom>
            <a:avLst/>
            <a:gdLst>
              <a:gd name="connsiteX0" fmla="*/ 0 w 2684206"/>
              <a:gd name="connsiteY0" fmla="*/ 0 h 2099188"/>
              <a:gd name="connsiteX1" fmla="*/ 0 w 2684206"/>
              <a:gd name="connsiteY1" fmla="*/ 2099188 h 2099188"/>
              <a:gd name="connsiteX2" fmla="*/ 2684206 w 2684206"/>
              <a:gd name="connsiteY2" fmla="*/ 2099188 h 2099188"/>
            </a:gdLst>
            <a:ahLst/>
            <a:cxnLst>
              <a:cxn ang="0">
                <a:pos x="connsiteX0" y="connsiteY0"/>
              </a:cxn>
              <a:cxn ang="0">
                <a:pos x="connsiteX1" y="connsiteY1"/>
              </a:cxn>
              <a:cxn ang="0">
                <a:pos x="connsiteX2" y="connsiteY2"/>
              </a:cxn>
            </a:cxnLst>
            <a:rect l="l" t="t" r="r" b="b"/>
            <a:pathLst>
              <a:path w="2684206" h="2099188">
                <a:moveTo>
                  <a:pt x="0" y="0"/>
                </a:moveTo>
                <a:lnTo>
                  <a:pt x="0" y="2099188"/>
                </a:lnTo>
                <a:lnTo>
                  <a:pt x="2684206" y="2099188"/>
                </a:lnTo>
              </a:path>
            </a:pathLst>
          </a:custGeom>
          <a:noFill/>
          <a:ln w="28575">
            <a:solidFill>
              <a:schemeClr val="bg1"/>
            </a:solidFill>
            <a:miter lim="800000"/>
            <a:headEnd/>
            <a:tailEnd/>
          </a:ln>
        </p:spPr>
        <p:txBody>
          <a:bodyPr rtlCol="0" anchor="ctr"/>
          <a:lstStyle/>
          <a:p>
            <a:pPr algn="ctr"/>
            <a:endParaRPr lang="en-US" dirty="0">
              <a:latin typeface="Calibri" panose="020F0502020204030204" pitchFamily="34" charset="0"/>
              <a:cs typeface="Calibri" panose="020F0502020204030204" pitchFamily="34" charset="0"/>
            </a:endParaRPr>
          </a:p>
        </p:txBody>
      </p:sp>
      <p:grpSp>
        <p:nvGrpSpPr>
          <p:cNvPr id="23" name="Group 22">
            <a:extLst>
              <a:ext uri="{FF2B5EF4-FFF2-40B4-BE49-F238E27FC236}">
                <a16:creationId xmlns:a16="http://schemas.microsoft.com/office/drawing/2014/main" id="{0EC89529-8CB4-CB46-9D26-DA31FCFBA317}"/>
              </a:ext>
            </a:extLst>
          </p:cNvPr>
          <p:cNvGrpSpPr/>
          <p:nvPr/>
        </p:nvGrpSpPr>
        <p:grpSpPr>
          <a:xfrm>
            <a:off x="1450258" y="2847468"/>
            <a:ext cx="83574" cy="2089355"/>
            <a:chOff x="1288884" y="2847468"/>
            <a:chExt cx="244948" cy="2089355"/>
          </a:xfrm>
        </p:grpSpPr>
        <p:cxnSp>
          <p:nvCxnSpPr>
            <p:cNvPr id="17" name="Straight Connector 16">
              <a:extLst>
                <a:ext uri="{FF2B5EF4-FFF2-40B4-BE49-F238E27FC236}">
                  <a16:creationId xmlns:a16="http://schemas.microsoft.com/office/drawing/2014/main" id="{8DEAC733-13C6-7A73-6E94-C3A25FBFE38A}"/>
                </a:ext>
              </a:extLst>
            </p:cNvPr>
            <p:cNvCxnSpPr/>
            <p:nvPr/>
          </p:nvCxnSpPr>
          <p:spPr bwMode="auto">
            <a:xfrm>
              <a:off x="1288884" y="2847468"/>
              <a:ext cx="244948"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A905C3C3-BDA0-0519-A3B8-601FB8635182}"/>
                </a:ext>
              </a:extLst>
            </p:cNvPr>
            <p:cNvCxnSpPr/>
            <p:nvPr/>
          </p:nvCxnSpPr>
          <p:spPr bwMode="auto">
            <a:xfrm>
              <a:off x="1288884" y="3265339"/>
              <a:ext cx="244948"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51ACA713-5494-4CE5-03A5-4C74AA9D4216}"/>
                </a:ext>
              </a:extLst>
            </p:cNvPr>
            <p:cNvCxnSpPr/>
            <p:nvPr/>
          </p:nvCxnSpPr>
          <p:spPr bwMode="auto">
            <a:xfrm>
              <a:off x="1288884" y="3683210"/>
              <a:ext cx="244948"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D2D9947B-9C35-2338-609B-EE18FA76FA81}"/>
                </a:ext>
              </a:extLst>
            </p:cNvPr>
            <p:cNvCxnSpPr/>
            <p:nvPr/>
          </p:nvCxnSpPr>
          <p:spPr bwMode="auto">
            <a:xfrm>
              <a:off x="1288884" y="4101081"/>
              <a:ext cx="244948"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DB229735-2D16-F6ED-3819-A4D00CD46F94}"/>
                </a:ext>
              </a:extLst>
            </p:cNvPr>
            <p:cNvCxnSpPr/>
            <p:nvPr/>
          </p:nvCxnSpPr>
          <p:spPr bwMode="auto">
            <a:xfrm>
              <a:off x="1288884" y="4518952"/>
              <a:ext cx="244948"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8316D3B5-FC2B-CF27-BF03-F037E98C467D}"/>
                </a:ext>
              </a:extLst>
            </p:cNvPr>
            <p:cNvCxnSpPr/>
            <p:nvPr/>
          </p:nvCxnSpPr>
          <p:spPr bwMode="auto">
            <a:xfrm>
              <a:off x="1288884" y="4936823"/>
              <a:ext cx="244948" cy="0"/>
            </a:xfrm>
            <a:prstGeom prst="line">
              <a:avLst/>
            </a:prstGeom>
            <a:noFill/>
            <a:ln w="28575" cap="flat" cmpd="sng" algn="ctr">
              <a:solidFill>
                <a:schemeClr val="bg1"/>
              </a:solidFill>
              <a:prstDash val="solid"/>
              <a:round/>
              <a:headEnd type="none" w="med" len="med"/>
              <a:tailEnd type="none" w="med" len="med"/>
            </a:ln>
            <a:effectLst/>
          </p:spPr>
        </p:cxnSp>
      </p:grpSp>
      <p:grpSp>
        <p:nvGrpSpPr>
          <p:cNvPr id="31" name="Group 30">
            <a:extLst>
              <a:ext uri="{FF2B5EF4-FFF2-40B4-BE49-F238E27FC236}">
                <a16:creationId xmlns:a16="http://schemas.microsoft.com/office/drawing/2014/main" id="{60315849-F256-9A40-07E0-1FA1411B0BA2}"/>
              </a:ext>
            </a:extLst>
          </p:cNvPr>
          <p:cNvGrpSpPr/>
          <p:nvPr/>
        </p:nvGrpSpPr>
        <p:grpSpPr>
          <a:xfrm>
            <a:off x="1524000" y="4935794"/>
            <a:ext cx="2674375" cy="80543"/>
            <a:chOff x="1524000" y="4935794"/>
            <a:chExt cx="2674375" cy="255638"/>
          </a:xfrm>
        </p:grpSpPr>
        <p:cxnSp>
          <p:nvCxnSpPr>
            <p:cNvPr id="25" name="Straight Connector 24">
              <a:extLst>
                <a:ext uri="{FF2B5EF4-FFF2-40B4-BE49-F238E27FC236}">
                  <a16:creationId xmlns:a16="http://schemas.microsoft.com/office/drawing/2014/main" id="{E58AA4C9-2976-92AF-897D-4FC4953226D7}"/>
                </a:ext>
              </a:extLst>
            </p:cNvPr>
            <p:cNvCxnSpPr>
              <a:cxnSpLocks/>
            </p:cNvCxnSpPr>
            <p:nvPr/>
          </p:nvCxnSpPr>
          <p:spPr bwMode="auto">
            <a:xfrm>
              <a:off x="1524000" y="4935794"/>
              <a:ext cx="0" cy="255638"/>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6A540767-7802-65B5-FCB0-53D39ACC9312}"/>
                </a:ext>
              </a:extLst>
            </p:cNvPr>
            <p:cNvCxnSpPr>
              <a:cxnSpLocks/>
            </p:cNvCxnSpPr>
            <p:nvPr/>
          </p:nvCxnSpPr>
          <p:spPr bwMode="auto">
            <a:xfrm>
              <a:off x="2192594" y="4935794"/>
              <a:ext cx="0" cy="255638"/>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851280DF-19B0-FDF3-E37E-6E09D38C25E1}"/>
                </a:ext>
              </a:extLst>
            </p:cNvPr>
            <p:cNvCxnSpPr>
              <a:cxnSpLocks/>
            </p:cNvCxnSpPr>
            <p:nvPr/>
          </p:nvCxnSpPr>
          <p:spPr bwMode="auto">
            <a:xfrm>
              <a:off x="2861188" y="4935794"/>
              <a:ext cx="0" cy="255638"/>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E046977B-F869-0B2F-47EE-4E50A555D3BD}"/>
                </a:ext>
              </a:extLst>
            </p:cNvPr>
            <p:cNvCxnSpPr>
              <a:cxnSpLocks/>
            </p:cNvCxnSpPr>
            <p:nvPr/>
          </p:nvCxnSpPr>
          <p:spPr bwMode="auto">
            <a:xfrm>
              <a:off x="3529782" y="4935794"/>
              <a:ext cx="0" cy="255638"/>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501F0535-FCFD-D185-C898-10CB9798B176}"/>
                </a:ext>
              </a:extLst>
            </p:cNvPr>
            <p:cNvCxnSpPr>
              <a:cxnSpLocks/>
            </p:cNvCxnSpPr>
            <p:nvPr/>
          </p:nvCxnSpPr>
          <p:spPr bwMode="auto">
            <a:xfrm>
              <a:off x="4198375" y="4935794"/>
              <a:ext cx="0" cy="255638"/>
            </a:xfrm>
            <a:prstGeom prst="line">
              <a:avLst/>
            </a:prstGeom>
            <a:noFill/>
            <a:ln w="28575" cap="flat" cmpd="sng" algn="ctr">
              <a:solidFill>
                <a:schemeClr val="bg1"/>
              </a:solidFill>
              <a:prstDash val="solid"/>
              <a:round/>
              <a:headEnd type="none" w="med" len="med"/>
              <a:tailEnd type="none" w="med" len="med"/>
            </a:ln>
            <a:effectLst/>
          </p:spPr>
        </p:cxnSp>
      </p:grpSp>
      <p:sp>
        <p:nvSpPr>
          <p:cNvPr id="32" name="TextBox 31">
            <a:extLst>
              <a:ext uri="{FF2B5EF4-FFF2-40B4-BE49-F238E27FC236}">
                <a16:creationId xmlns:a16="http://schemas.microsoft.com/office/drawing/2014/main" id="{F87B8EEA-6458-B83D-868A-A2A5EF1CD362}"/>
              </a:ext>
            </a:extLst>
          </p:cNvPr>
          <p:cNvSpPr txBox="1"/>
          <p:nvPr/>
        </p:nvSpPr>
        <p:spPr bwMode="auto">
          <a:xfrm>
            <a:off x="2056480" y="5198033"/>
            <a:ext cx="1771346" cy="369332"/>
          </a:xfrm>
          <a:prstGeom prst="rect">
            <a:avLst/>
          </a:prstGeom>
          <a:noFill/>
          <a:ln>
            <a:noFill/>
          </a:ln>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cs typeface="Calibri" panose="020F0502020204030204" pitchFamily="34" charset="0"/>
              </a:rPr>
              <a:t>Mo</a:t>
            </a:r>
          </a:p>
        </p:txBody>
      </p:sp>
      <p:sp>
        <p:nvSpPr>
          <p:cNvPr id="33" name="TextBox 32">
            <a:extLst>
              <a:ext uri="{FF2B5EF4-FFF2-40B4-BE49-F238E27FC236}">
                <a16:creationId xmlns:a16="http://schemas.microsoft.com/office/drawing/2014/main" id="{F481212B-A014-BDF0-0C8C-B5F9BC8E8783}"/>
              </a:ext>
            </a:extLst>
          </p:cNvPr>
          <p:cNvSpPr txBox="1"/>
          <p:nvPr/>
        </p:nvSpPr>
        <p:spPr bwMode="auto">
          <a:xfrm>
            <a:off x="985545" y="2655219"/>
            <a:ext cx="5052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100</a:t>
            </a:r>
          </a:p>
        </p:txBody>
      </p:sp>
      <p:sp>
        <p:nvSpPr>
          <p:cNvPr id="34" name="TextBox 33">
            <a:extLst>
              <a:ext uri="{FF2B5EF4-FFF2-40B4-BE49-F238E27FC236}">
                <a16:creationId xmlns:a16="http://schemas.microsoft.com/office/drawing/2014/main" id="{E123A74D-5F91-37FB-9881-3BB4D224BC93}"/>
              </a:ext>
            </a:extLst>
          </p:cNvPr>
          <p:cNvSpPr txBox="1"/>
          <p:nvPr/>
        </p:nvSpPr>
        <p:spPr bwMode="auto">
          <a:xfrm>
            <a:off x="1228184" y="4749490"/>
            <a:ext cx="2626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dirty="0">
                <a:solidFill>
                  <a:schemeClr val="bg1"/>
                </a:solidFill>
                <a:latin typeface="Calibri" panose="020F0502020204030204" pitchFamily="34" charset="0"/>
                <a:cs typeface="Calibri" panose="020F0502020204030204" pitchFamily="34" charset="0"/>
              </a:rPr>
              <a:t>0</a:t>
            </a:r>
            <a:endParaRPr lang="en-US" sz="1600" b="0" dirty="0">
              <a:solidFill>
                <a:schemeClr val="bg1"/>
              </a:solidFill>
              <a:latin typeface="Calibri" panose="020F0502020204030204" pitchFamily="34" charset="0"/>
              <a:cs typeface="Calibri" panose="020F0502020204030204" pitchFamily="34" charset="0"/>
            </a:endParaRPr>
          </a:p>
        </p:txBody>
      </p:sp>
      <p:sp>
        <p:nvSpPr>
          <p:cNvPr id="35" name="TextBox 34">
            <a:extLst>
              <a:ext uri="{FF2B5EF4-FFF2-40B4-BE49-F238E27FC236}">
                <a16:creationId xmlns:a16="http://schemas.microsoft.com/office/drawing/2014/main" id="{224A9E56-9089-5E37-643B-6A3E3C50DEE1}"/>
              </a:ext>
            </a:extLst>
          </p:cNvPr>
          <p:cNvSpPr txBox="1"/>
          <p:nvPr/>
        </p:nvSpPr>
        <p:spPr bwMode="auto">
          <a:xfrm>
            <a:off x="1025076" y="4314640"/>
            <a:ext cx="5052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dirty="0">
                <a:solidFill>
                  <a:schemeClr val="bg1"/>
                </a:solidFill>
                <a:latin typeface="Calibri" panose="020F0502020204030204" pitchFamily="34" charset="0"/>
                <a:cs typeface="Calibri" panose="020F0502020204030204" pitchFamily="34" charset="0"/>
              </a:rPr>
              <a:t>20</a:t>
            </a:r>
            <a:endParaRPr lang="en-US" sz="1600" b="0" dirty="0">
              <a:solidFill>
                <a:schemeClr val="bg1"/>
              </a:solidFill>
              <a:latin typeface="Calibri" panose="020F0502020204030204" pitchFamily="34" charset="0"/>
              <a:cs typeface="Calibri" panose="020F0502020204030204" pitchFamily="34" charset="0"/>
            </a:endParaRPr>
          </a:p>
        </p:txBody>
      </p:sp>
      <p:sp>
        <p:nvSpPr>
          <p:cNvPr id="36" name="TextBox 35">
            <a:extLst>
              <a:ext uri="{FF2B5EF4-FFF2-40B4-BE49-F238E27FC236}">
                <a16:creationId xmlns:a16="http://schemas.microsoft.com/office/drawing/2014/main" id="{EC401F6E-70BA-7B13-5991-FBCDAF2BA334}"/>
              </a:ext>
            </a:extLst>
          </p:cNvPr>
          <p:cNvSpPr txBox="1"/>
          <p:nvPr/>
        </p:nvSpPr>
        <p:spPr bwMode="auto">
          <a:xfrm>
            <a:off x="1025076" y="3912549"/>
            <a:ext cx="5052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dirty="0">
                <a:solidFill>
                  <a:schemeClr val="bg1"/>
                </a:solidFill>
                <a:latin typeface="Calibri" panose="020F0502020204030204" pitchFamily="34" charset="0"/>
                <a:cs typeface="Calibri" panose="020F0502020204030204" pitchFamily="34" charset="0"/>
              </a:rPr>
              <a:t>40</a:t>
            </a:r>
            <a:endParaRPr lang="en-US" sz="1600" b="0" dirty="0">
              <a:solidFill>
                <a:schemeClr val="bg1"/>
              </a:solidFill>
              <a:latin typeface="Calibri" panose="020F0502020204030204" pitchFamily="34" charset="0"/>
              <a:cs typeface="Calibri" panose="020F0502020204030204" pitchFamily="34" charset="0"/>
            </a:endParaRPr>
          </a:p>
        </p:txBody>
      </p:sp>
      <p:sp>
        <p:nvSpPr>
          <p:cNvPr id="37" name="TextBox 36">
            <a:extLst>
              <a:ext uri="{FF2B5EF4-FFF2-40B4-BE49-F238E27FC236}">
                <a16:creationId xmlns:a16="http://schemas.microsoft.com/office/drawing/2014/main" id="{215F62F3-1EE2-DF74-CDEE-858A5BFCA854}"/>
              </a:ext>
            </a:extLst>
          </p:cNvPr>
          <p:cNvSpPr txBox="1"/>
          <p:nvPr/>
        </p:nvSpPr>
        <p:spPr bwMode="auto">
          <a:xfrm>
            <a:off x="1025076" y="3489762"/>
            <a:ext cx="5052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dirty="0">
                <a:solidFill>
                  <a:schemeClr val="bg1"/>
                </a:solidFill>
                <a:latin typeface="Calibri" panose="020F0502020204030204" pitchFamily="34" charset="0"/>
                <a:cs typeface="Calibri" panose="020F0502020204030204" pitchFamily="34" charset="0"/>
              </a:rPr>
              <a:t>60</a:t>
            </a:r>
            <a:endParaRPr lang="en-US" sz="1600" b="0" dirty="0">
              <a:solidFill>
                <a:schemeClr val="bg1"/>
              </a:solidFill>
              <a:latin typeface="Calibri" panose="020F0502020204030204" pitchFamily="34" charset="0"/>
              <a:cs typeface="Calibri" panose="020F0502020204030204" pitchFamily="34" charset="0"/>
            </a:endParaRPr>
          </a:p>
        </p:txBody>
      </p:sp>
      <p:sp>
        <p:nvSpPr>
          <p:cNvPr id="38" name="TextBox 37">
            <a:extLst>
              <a:ext uri="{FF2B5EF4-FFF2-40B4-BE49-F238E27FC236}">
                <a16:creationId xmlns:a16="http://schemas.microsoft.com/office/drawing/2014/main" id="{A07AAD5B-D75A-0B55-D48A-761060B19944}"/>
              </a:ext>
            </a:extLst>
          </p:cNvPr>
          <p:cNvSpPr txBox="1"/>
          <p:nvPr/>
        </p:nvSpPr>
        <p:spPr bwMode="auto">
          <a:xfrm>
            <a:off x="1025076" y="3062059"/>
            <a:ext cx="5052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dirty="0">
                <a:solidFill>
                  <a:schemeClr val="bg1"/>
                </a:solidFill>
                <a:latin typeface="Calibri" panose="020F0502020204030204" pitchFamily="34" charset="0"/>
                <a:cs typeface="Calibri" panose="020F0502020204030204" pitchFamily="34" charset="0"/>
              </a:rPr>
              <a:t>80</a:t>
            </a:r>
            <a:endParaRPr lang="en-US" sz="1600" b="0" dirty="0">
              <a:solidFill>
                <a:schemeClr val="bg1"/>
              </a:solidFill>
              <a:latin typeface="Calibri" panose="020F0502020204030204" pitchFamily="34" charset="0"/>
              <a:cs typeface="Calibri" panose="020F0502020204030204" pitchFamily="34" charset="0"/>
            </a:endParaRPr>
          </a:p>
        </p:txBody>
      </p:sp>
      <p:sp>
        <p:nvSpPr>
          <p:cNvPr id="39" name="TextBox 38">
            <a:extLst>
              <a:ext uri="{FF2B5EF4-FFF2-40B4-BE49-F238E27FC236}">
                <a16:creationId xmlns:a16="http://schemas.microsoft.com/office/drawing/2014/main" id="{31337133-B9C6-CBFB-685B-CB3A00C998E8}"/>
              </a:ext>
            </a:extLst>
          </p:cNvPr>
          <p:cNvSpPr txBox="1"/>
          <p:nvPr/>
        </p:nvSpPr>
        <p:spPr bwMode="auto">
          <a:xfrm>
            <a:off x="1380584" y="4941219"/>
            <a:ext cx="2626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dirty="0">
                <a:solidFill>
                  <a:schemeClr val="bg1"/>
                </a:solidFill>
                <a:latin typeface="Calibri" panose="020F0502020204030204" pitchFamily="34" charset="0"/>
                <a:cs typeface="Calibri" panose="020F0502020204030204" pitchFamily="34" charset="0"/>
              </a:rPr>
              <a:t>0</a:t>
            </a:r>
            <a:endParaRPr lang="en-US" sz="1600" b="0" dirty="0">
              <a:solidFill>
                <a:schemeClr val="bg1"/>
              </a:solidFill>
              <a:latin typeface="Calibri" panose="020F0502020204030204" pitchFamily="34" charset="0"/>
              <a:cs typeface="Calibri" panose="020F0502020204030204" pitchFamily="34" charset="0"/>
            </a:endParaRPr>
          </a:p>
        </p:txBody>
      </p:sp>
      <p:sp>
        <p:nvSpPr>
          <p:cNvPr id="40" name="TextBox 39">
            <a:extLst>
              <a:ext uri="{FF2B5EF4-FFF2-40B4-BE49-F238E27FC236}">
                <a16:creationId xmlns:a16="http://schemas.microsoft.com/office/drawing/2014/main" id="{623B83AD-6313-0FE9-4F54-AB0A34732EE1}"/>
              </a:ext>
            </a:extLst>
          </p:cNvPr>
          <p:cNvSpPr txBox="1"/>
          <p:nvPr/>
        </p:nvSpPr>
        <p:spPr bwMode="auto">
          <a:xfrm>
            <a:off x="1914911" y="4941219"/>
            <a:ext cx="49310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dirty="0">
                <a:solidFill>
                  <a:schemeClr val="bg1"/>
                </a:solidFill>
                <a:latin typeface="Calibri" panose="020F0502020204030204" pitchFamily="34" charset="0"/>
                <a:cs typeface="Calibri" panose="020F0502020204030204" pitchFamily="34" charset="0"/>
              </a:rPr>
              <a:t>12</a:t>
            </a:r>
            <a:endParaRPr lang="en-US" sz="1600" b="0" dirty="0">
              <a:solidFill>
                <a:schemeClr val="bg1"/>
              </a:solidFill>
              <a:latin typeface="Calibri" panose="020F0502020204030204" pitchFamily="34" charset="0"/>
              <a:cs typeface="Calibri" panose="020F0502020204030204" pitchFamily="34" charset="0"/>
            </a:endParaRPr>
          </a:p>
        </p:txBody>
      </p:sp>
      <p:sp>
        <p:nvSpPr>
          <p:cNvPr id="41" name="TextBox 40">
            <a:extLst>
              <a:ext uri="{FF2B5EF4-FFF2-40B4-BE49-F238E27FC236}">
                <a16:creationId xmlns:a16="http://schemas.microsoft.com/office/drawing/2014/main" id="{453D1987-A1A8-D51B-1C00-5CDCB27FF880}"/>
              </a:ext>
            </a:extLst>
          </p:cNvPr>
          <p:cNvSpPr txBox="1"/>
          <p:nvPr/>
        </p:nvSpPr>
        <p:spPr bwMode="auto">
          <a:xfrm>
            <a:off x="2563840" y="4941219"/>
            <a:ext cx="49310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dirty="0">
                <a:solidFill>
                  <a:schemeClr val="bg1"/>
                </a:solidFill>
                <a:latin typeface="Calibri" panose="020F0502020204030204" pitchFamily="34" charset="0"/>
                <a:cs typeface="Calibri" panose="020F0502020204030204" pitchFamily="34" charset="0"/>
              </a:rPr>
              <a:t>24</a:t>
            </a:r>
            <a:endParaRPr lang="en-US" sz="1600" b="0" dirty="0">
              <a:solidFill>
                <a:schemeClr val="bg1"/>
              </a:solidFill>
              <a:latin typeface="Calibri" panose="020F0502020204030204" pitchFamily="34" charset="0"/>
              <a:cs typeface="Calibri" panose="020F0502020204030204" pitchFamily="34" charset="0"/>
            </a:endParaRPr>
          </a:p>
        </p:txBody>
      </p:sp>
      <p:sp>
        <p:nvSpPr>
          <p:cNvPr id="42" name="TextBox 41">
            <a:extLst>
              <a:ext uri="{FF2B5EF4-FFF2-40B4-BE49-F238E27FC236}">
                <a16:creationId xmlns:a16="http://schemas.microsoft.com/office/drawing/2014/main" id="{38781FFD-773E-11E3-A798-463CC5D532B4}"/>
              </a:ext>
            </a:extLst>
          </p:cNvPr>
          <p:cNvSpPr txBox="1"/>
          <p:nvPr/>
        </p:nvSpPr>
        <p:spPr bwMode="auto">
          <a:xfrm>
            <a:off x="3263564" y="4941219"/>
            <a:ext cx="49310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dirty="0">
                <a:solidFill>
                  <a:schemeClr val="bg1"/>
                </a:solidFill>
                <a:latin typeface="Calibri" panose="020F0502020204030204" pitchFamily="34" charset="0"/>
                <a:cs typeface="Calibri" panose="020F0502020204030204" pitchFamily="34" charset="0"/>
              </a:rPr>
              <a:t>36</a:t>
            </a:r>
            <a:endParaRPr lang="en-US" sz="1600" b="0" dirty="0">
              <a:solidFill>
                <a:schemeClr val="bg1"/>
              </a:solidFill>
              <a:latin typeface="Calibri" panose="020F0502020204030204" pitchFamily="34" charset="0"/>
              <a:cs typeface="Calibri" panose="020F0502020204030204" pitchFamily="34" charset="0"/>
            </a:endParaRPr>
          </a:p>
        </p:txBody>
      </p:sp>
      <p:sp>
        <p:nvSpPr>
          <p:cNvPr id="43" name="TextBox 42">
            <a:extLst>
              <a:ext uri="{FF2B5EF4-FFF2-40B4-BE49-F238E27FC236}">
                <a16:creationId xmlns:a16="http://schemas.microsoft.com/office/drawing/2014/main" id="{C1271766-B040-005A-AD4C-EF7621B033DF}"/>
              </a:ext>
            </a:extLst>
          </p:cNvPr>
          <p:cNvSpPr txBox="1"/>
          <p:nvPr/>
        </p:nvSpPr>
        <p:spPr bwMode="auto">
          <a:xfrm>
            <a:off x="3910556" y="4941219"/>
            <a:ext cx="49310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dirty="0">
                <a:solidFill>
                  <a:schemeClr val="bg1"/>
                </a:solidFill>
                <a:latin typeface="Calibri" panose="020F0502020204030204" pitchFamily="34" charset="0"/>
                <a:cs typeface="Calibri" panose="020F0502020204030204" pitchFamily="34" charset="0"/>
              </a:rPr>
              <a:t>48</a:t>
            </a:r>
            <a:endParaRPr lang="en-US" sz="1600" b="0" dirty="0">
              <a:solidFill>
                <a:schemeClr val="bg1"/>
              </a:solidFill>
              <a:latin typeface="Calibri" panose="020F0502020204030204" pitchFamily="34" charset="0"/>
              <a:cs typeface="Calibri" panose="020F0502020204030204" pitchFamily="34" charset="0"/>
            </a:endParaRPr>
          </a:p>
        </p:txBody>
      </p:sp>
      <p:sp>
        <p:nvSpPr>
          <p:cNvPr id="44" name="TextBox 43">
            <a:extLst>
              <a:ext uri="{FF2B5EF4-FFF2-40B4-BE49-F238E27FC236}">
                <a16:creationId xmlns:a16="http://schemas.microsoft.com/office/drawing/2014/main" id="{73AE4E8F-7150-5A06-AE2D-CF4B22D41417}"/>
              </a:ext>
            </a:extLst>
          </p:cNvPr>
          <p:cNvSpPr txBox="1"/>
          <p:nvPr/>
        </p:nvSpPr>
        <p:spPr bwMode="auto">
          <a:xfrm>
            <a:off x="4403660" y="5363739"/>
            <a:ext cx="118708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1" dirty="0">
                <a:solidFill>
                  <a:schemeClr val="bg1"/>
                </a:solidFill>
                <a:latin typeface="Calibri" panose="020F0502020204030204" pitchFamily="34" charset="0"/>
                <a:cs typeface="Calibri" panose="020F0502020204030204" pitchFamily="34" charset="0"/>
              </a:rPr>
              <a:t>Patients </a:t>
            </a:r>
            <a:br>
              <a:rPr lang="en-US" sz="1600" b="1" dirty="0">
                <a:solidFill>
                  <a:schemeClr val="bg1"/>
                </a:solidFill>
                <a:latin typeface="Calibri" panose="020F0502020204030204" pitchFamily="34" charset="0"/>
                <a:cs typeface="Calibri" panose="020F0502020204030204" pitchFamily="34" charset="0"/>
              </a:rPr>
            </a:br>
            <a:r>
              <a:rPr lang="en-US" sz="1600" b="1" dirty="0">
                <a:solidFill>
                  <a:schemeClr val="bg1"/>
                </a:solidFill>
                <a:latin typeface="Calibri" panose="020F0502020204030204" pitchFamily="34" charset="0"/>
                <a:cs typeface="Calibri" panose="020F0502020204030204" pitchFamily="34" charset="0"/>
              </a:rPr>
              <a:t>at Risk, n</a:t>
            </a:r>
          </a:p>
        </p:txBody>
      </p:sp>
      <p:sp>
        <p:nvSpPr>
          <p:cNvPr id="45" name="TextBox 44">
            <a:extLst>
              <a:ext uri="{FF2B5EF4-FFF2-40B4-BE49-F238E27FC236}">
                <a16:creationId xmlns:a16="http://schemas.microsoft.com/office/drawing/2014/main" id="{C4B55C2A-7CDF-0666-F38A-EF575708E598}"/>
              </a:ext>
            </a:extLst>
          </p:cNvPr>
          <p:cNvSpPr txBox="1"/>
          <p:nvPr/>
        </p:nvSpPr>
        <p:spPr bwMode="auto">
          <a:xfrm>
            <a:off x="1340987" y="5528315"/>
            <a:ext cx="306267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tabLst>
                <a:tab pos="681038" algn="l"/>
                <a:tab pos="1366838" algn="l"/>
                <a:tab pos="2014538" algn="l"/>
                <a:tab pos="2695575" algn="l"/>
              </a:tabLst>
            </a:pPr>
            <a:r>
              <a:rPr lang="en-US" sz="1600" dirty="0">
                <a:solidFill>
                  <a:schemeClr val="bg1"/>
                </a:solidFill>
                <a:latin typeface="Calibri" panose="020F0502020204030204" pitchFamily="34" charset="0"/>
                <a:cs typeface="Calibri" panose="020F0502020204030204" pitchFamily="34" charset="0"/>
              </a:rPr>
              <a:t>70	18	4	2	2</a:t>
            </a:r>
          </a:p>
        </p:txBody>
      </p:sp>
      <p:cxnSp>
        <p:nvCxnSpPr>
          <p:cNvPr id="51" name="Straight Connector 50">
            <a:extLst>
              <a:ext uri="{FF2B5EF4-FFF2-40B4-BE49-F238E27FC236}">
                <a16:creationId xmlns:a16="http://schemas.microsoft.com/office/drawing/2014/main" id="{B8BE8167-6810-9D07-58CB-130405C4F811}"/>
              </a:ext>
            </a:extLst>
          </p:cNvPr>
          <p:cNvCxnSpPr/>
          <p:nvPr/>
        </p:nvCxnSpPr>
        <p:spPr bwMode="auto">
          <a:xfrm>
            <a:off x="2120900" y="2836606"/>
            <a:ext cx="0" cy="2097550"/>
          </a:xfrm>
          <a:prstGeom prst="line">
            <a:avLst/>
          </a:prstGeom>
          <a:noFill/>
          <a:ln w="28575" cap="flat" cmpd="sng" algn="ctr">
            <a:solidFill>
              <a:schemeClr val="bg1"/>
            </a:solidFill>
            <a:prstDash val="dash"/>
            <a:round/>
            <a:headEnd type="none" w="med" len="med"/>
            <a:tailEnd type="none" w="med" len="med"/>
          </a:ln>
          <a:effectLst/>
        </p:spPr>
      </p:cxnSp>
      <p:sp>
        <p:nvSpPr>
          <p:cNvPr id="157" name="Freeform 156">
            <a:extLst>
              <a:ext uri="{FF2B5EF4-FFF2-40B4-BE49-F238E27FC236}">
                <a16:creationId xmlns:a16="http://schemas.microsoft.com/office/drawing/2014/main" id="{A675599A-A18F-D499-A951-C54CC298FCC3}"/>
              </a:ext>
            </a:extLst>
          </p:cNvPr>
          <p:cNvSpPr/>
          <p:nvPr/>
        </p:nvSpPr>
        <p:spPr bwMode="auto">
          <a:xfrm>
            <a:off x="1594588" y="2889251"/>
            <a:ext cx="2605937" cy="1984374"/>
          </a:xfrm>
          <a:custGeom>
            <a:avLst/>
            <a:gdLst>
              <a:gd name="connsiteX0" fmla="*/ 0 w 2605937"/>
              <a:gd name="connsiteY0" fmla="*/ 0 h 1984374"/>
              <a:gd name="connsiteX1" fmla="*/ 15875 w 2605937"/>
              <a:gd name="connsiteY1" fmla="*/ 0 h 1984374"/>
              <a:gd name="connsiteX2" fmla="*/ 15875 w 2605937"/>
              <a:gd name="connsiteY2" fmla="*/ 81466 h 1984374"/>
              <a:gd name="connsiteX3" fmla="*/ 31012 w 2605937"/>
              <a:gd name="connsiteY3" fmla="*/ 81466 h 1984374"/>
              <a:gd name="connsiteX4" fmla="*/ 31012 w 2605937"/>
              <a:gd name="connsiteY4" fmla="*/ 60324 h 1984374"/>
              <a:gd name="connsiteX5" fmla="*/ 81812 w 2605937"/>
              <a:gd name="connsiteY5" fmla="*/ 60324 h 1984374"/>
              <a:gd name="connsiteX6" fmla="*/ 81812 w 2605937"/>
              <a:gd name="connsiteY6" fmla="*/ 126999 h 1984374"/>
              <a:gd name="connsiteX7" fmla="*/ 100862 w 2605937"/>
              <a:gd name="connsiteY7" fmla="*/ 126999 h 1984374"/>
              <a:gd name="connsiteX8" fmla="*/ 100862 w 2605937"/>
              <a:gd name="connsiteY8" fmla="*/ 172808 h 1984374"/>
              <a:gd name="connsiteX9" fmla="*/ 126262 w 2605937"/>
              <a:gd name="connsiteY9" fmla="*/ 172808 h 1984374"/>
              <a:gd name="connsiteX10" fmla="*/ 126262 w 2605937"/>
              <a:gd name="connsiteY10" fmla="*/ 209549 h 1984374"/>
              <a:gd name="connsiteX11" fmla="*/ 129437 w 2605937"/>
              <a:gd name="connsiteY11" fmla="*/ 209549 h 1984374"/>
              <a:gd name="connsiteX12" fmla="*/ 129437 w 2605937"/>
              <a:gd name="connsiteY12" fmla="*/ 196848 h 1984374"/>
              <a:gd name="connsiteX13" fmla="*/ 145312 w 2605937"/>
              <a:gd name="connsiteY13" fmla="*/ 196848 h 1984374"/>
              <a:gd name="connsiteX14" fmla="*/ 145312 w 2605937"/>
              <a:gd name="connsiteY14" fmla="*/ 250823 h 1984374"/>
              <a:gd name="connsiteX15" fmla="*/ 180238 w 2605937"/>
              <a:gd name="connsiteY15" fmla="*/ 250823 h 1984374"/>
              <a:gd name="connsiteX16" fmla="*/ 180238 w 2605937"/>
              <a:gd name="connsiteY16" fmla="*/ 282573 h 1984374"/>
              <a:gd name="connsiteX17" fmla="*/ 183412 w 2605937"/>
              <a:gd name="connsiteY17" fmla="*/ 282573 h 1984374"/>
              <a:gd name="connsiteX18" fmla="*/ 183412 w 2605937"/>
              <a:gd name="connsiteY18" fmla="*/ 276224 h 1984374"/>
              <a:gd name="connsiteX19" fmla="*/ 208812 w 2605937"/>
              <a:gd name="connsiteY19" fmla="*/ 276224 h 1984374"/>
              <a:gd name="connsiteX20" fmla="*/ 208812 w 2605937"/>
              <a:gd name="connsiteY20" fmla="*/ 317499 h 1984374"/>
              <a:gd name="connsiteX21" fmla="*/ 211987 w 2605937"/>
              <a:gd name="connsiteY21" fmla="*/ 317499 h 1984374"/>
              <a:gd name="connsiteX22" fmla="*/ 211987 w 2605937"/>
              <a:gd name="connsiteY22" fmla="*/ 304799 h 1984374"/>
              <a:gd name="connsiteX23" fmla="*/ 227862 w 2605937"/>
              <a:gd name="connsiteY23" fmla="*/ 304799 h 1984374"/>
              <a:gd name="connsiteX24" fmla="*/ 227862 w 2605937"/>
              <a:gd name="connsiteY24" fmla="*/ 317499 h 1984374"/>
              <a:gd name="connsiteX25" fmla="*/ 229131 w 2605937"/>
              <a:gd name="connsiteY25" fmla="*/ 317499 h 1984374"/>
              <a:gd name="connsiteX26" fmla="*/ 229131 w 2605937"/>
              <a:gd name="connsiteY26" fmla="*/ 323848 h 1984374"/>
              <a:gd name="connsiteX27" fmla="*/ 237387 w 2605937"/>
              <a:gd name="connsiteY27" fmla="*/ 323848 h 1984374"/>
              <a:gd name="connsiteX28" fmla="*/ 237387 w 2605937"/>
              <a:gd name="connsiteY28" fmla="*/ 358773 h 1984374"/>
              <a:gd name="connsiteX29" fmla="*/ 240562 w 2605937"/>
              <a:gd name="connsiteY29" fmla="*/ 358773 h 1984374"/>
              <a:gd name="connsiteX30" fmla="*/ 250087 w 2605937"/>
              <a:gd name="connsiteY30" fmla="*/ 358773 h 1984374"/>
              <a:gd name="connsiteX31" fmla="*/ 265962 w 2605937"/>
              <a:gd name="connsiteY31" fmla="*/ 358773 h 1984374"/>
              <a:gd name="connsiteX32" fmla="*/ 265962 w 2605937"/>
              <a:gd name="connsiteY32" fmla="*/ 400048 h 1984374"/>
              <a:gd name="connsiteX33" fmla="*/ 291362 w 2605937"/>
              <a:gd name="connsiteY33" fmla="*/ 400048 h 1984374"/>
              <a:gd name="connsiteX34" fmla="*/ 291362 w 2605937"/>
              <a:gd name="connsiteY34" fmla="*/ 419098 h 1984374"/>
              <a:gd name="connsiteX35" fmla="*/ 319937 w 2605937"/>
              <a:gd name="connsiteY35" fmla="*/ 419098 h 1984374"/>
              <a:gd name="connsiteX36" fmla="*/ 319937 w 2605937"/>
              <a:gd name="connsiteY36" fmla="*/ 444499 h 1984374"/>
              <a:gd name="connsiteX37" fmla="*/ 345622 w 2605937"/>
              <a:gd name="connsiteY37" fmla="*/ 444499 h 1984374"/>
              <a:gd name="connsiteX38" fmla="*/ 345622 w 2605937"/>
              <a:gd name="connsiteY38" fmla="*/ 485774 h 1984374"/>
              <a:gd name="connsiteX39" fmla="*/ 384706 w 2605937"/>
              <a:gd name="connsiteY39" fmla="*/ 485774 h 1984374"/>
              <a:gd name="connsiteX40" fmla="*/ 384706 w 2605937"/>
              <a:gd name="connsiteY40" fmla="*/ 523874 h 1984374"/>
              <a:gd name="connsiteX41" fmla="*/ 405661 w 2605937"/>
              <a:gd name="connsiteY41" fmla="*/ 523874 h 1984374"/>
              <a:gd name="connsiteX42" fmla="*/ 405661 w 2605937"/>
              <a:gd name="connsiteY42" fmla="*/ 552449 h 1984374"/>
              <a:gd name="connsiteX43" fmla="*/ 425980 w 2605937"/>
              <a:gd name="connsiteY43" fmla="*/ 552449 h 1984374"/>
              <a:gd name="connsiteX44" fmla="*/ 431062 w 2605937"/>
              <a:gd name="connsiteY44" fmla="*/ 552449 h 1984374"/>
              <a:gd name="connsiteX45" fmla="*/ 431062 w 2605937"/>
              <a:gd name="connsiteY45" fmla="*/ 587374 h 1984374"/>
              <a:gd name="connsiteX46" fmla="*/ 465987 w 2605937"/>
              <a:gd name="connsiteY46" fmla="*/ 587374 h 1984374"/>
              <a:gd name="connsiteX47" fmla="*/ 465987 w 2605937"/>
              <a:gd name="connsiteY47" fmla="*/ 666749 h 1984374"/>
              <a:gd name="connsiteX48" fmla="*/ 529487 w 2605937"/>
              <a:gd name="connsiteY48" fmla="*/ 666749 h 1984374"/>
              <a:gd name="connsiteX49" fmla="*/ 529487 w 2605937"/>
              <a:gd name="connsiteY49" fmla="*/ 777874 h 1984374"/>
              <a:gd name="connsiteX50" fmla="*/ 564412 w 2605937"/>
              <a:gd name="connsiteY50" fmla="*/ 777874 h 1984374"/>
              <a:gd name="connsiteX51" fmla="*/ 564412 w 2605937"/>
              <a:gd name="connsiteY51" fmla="*/ 811519 h 1984374"/>
              <a:gd name="connsiteX52" fmla="*/ 570761 w 2605937"/>
              <a:gd name="connsiteY52" fmla="*/ 811519 h 1984374"/>
              <a:gd name="connsiteX53" fmla="*/ 570761 w 2605937"/>
              <a:gd name="connsiteY53" fmla="*/ 874212 h 1984374"/>
              <a:gd name="connsiteX54" fmla="*/ 584733 w 2605937"/>
              <a:gd name="connsiteY54" fmla="*/ 874212 h 1984374"/>
              <a:gd name="connsiteX55" fmla="*/ 584733 w 2605937"/>
              <a:gd name="connsiteY55" fmla="*/ 908050 h 1984374"/>
              <a:gd name="connsiteX56" fmla="*/ 619656 w 2605937"/>
              <a:gd name="connsiteY56" fmla="*/ 908050 h 1984374"/>
              <a:gd name="connsiteX57" fmla="*/ 619656 w 2605937"/>
              <a:gd name="connsiteY57" fmla="*/ 952500 h 1984374"/>
              <a:gd name="connsiteX58" fmla="*/ 640612 w 2605937"/>
              <a:gd name="connsiteY58" fmla="*/ 952500 h 1984374"/>
              <a:gd name="connsiteX59" fmla="*/ 640612 w 2605937"/>
              <a:gd name="connsiteY59" fmla="*/ 1003300 h 1984374"/>
              <a:gd name="connsiteX60" fmla="*/ 657756 w 2605937"/>
              <a:gd name="connsiteY60" fmla="*/ 1003300 h 1984374"/>
              <a:gd name="connsiteX61" fmla="*/ 658074 w 2605937"/>
              <a:gd name="connsiteY61" fmla="*/ 1003300 h 1984374"/>
              <a:gd name="connsiteX62" fmla="*/ 658074 w 2605937"/>
              <a:gd name="connsiteY62" fmla="*/ 1066799 h 1984374"/>
              <a:gd name="connsiteX63" fmla="*/ 659662 w 2605937"/>
              <a:gd name="connsiteY63" fmla="*/ 1066799 h 1984374"/>
              <a:gd name="connsiteX64" fmla="*/ 659662 w 2605937"/>
              <a:gd name="connsiteY64" fmla="*/ 1057274 h 1984374"/>
              <a:gd name="connsiteX65" fmla="*/ 705381 w 2605937"/>
              <a:gd name="connsiteY65" fmla="*/ 1057274 h 1984374"/>
              <a:gd name="connsiteX66" fmla="*/ 705381 w 2605937"/>
              <a:gd name="connsiteY66" fmla="*/ 1108074 h 1984374"/>
              <a:gd name="connsiteX67" fmla="*/ 808887 w 2605937"/>
              <a:gd name="connsiteY67" fmla="*/ 1108074 h 1984374"/>
              <a:gd name="connsiteX68" fmla="*/ 808887 w 2605937"/>
              <a:gd name="connsiteY68" fmla="*/ 1158874 h 1984374"/>
              <a:gd name="connsiteX69" fmla="*/ 935888 w 2605937"/>
              <a:gd name="connsiteY69" fmla="*/ 1158874 h 1984374"/>
              <a:gd name="connsiteX70" fmla="*/ 935888 w 2605937"/>
              <a:gd name="connsiteY70" fmla="*/ 1222374 h 1984374"/>
              <a:gd name="connsiteX71" fmla="*/ 951761 w 2605937"/>
              <a:gd name="connsiteY71" fmla="*/ 1222374 h 1984374"/>
              <a:gd name="connsiteX72" fmla="*/ 951761 w 2605937"/>
              <a:gd name="connsiteY72" fmla="*/ 1279525 h 1984374"/>
              <a:gd name="connsiteX73" fmla="*/ 1647086 w 2605937"/>
              <a:gd name="connsiteY73" fmla="*/ 1279525 h 1984374"/>
              <a:gd name="connsiteX74" fmla="*/ 1647086 w 2605937"/>
              <a:gd name="connsiteY74" fmla="*/ 1358899 h 1984374"/>
              <a:gd name="connsiteX75" fmla="*/ 1739162 w 2605937"/>
              <a:gd name="connsiteY75" fmla="*/ 1358899 h 1984374"/>
              <a:gd name="connsiteX76" fmla="*/ 1739162 w 2605937"/>
              <a:gd name="connsiteY76" fmla="*/ 1460499 h 1984374"/>
              <a:gd name="connsiteX77" fmla="*/ 2605937 w 2605937"/>
              <a:gd name="connsiteY77" fmla="*/ 1460499 h 1984374"/>
              <a:gd name="connsiteX78" fmla="*/ 2605937 w 2605937"/>
              <a:gd name="connsiteY78" fmla="*/ 1984374 h 1984374"/>
              <a:gd name="connsiteX79" fmla="*/ 1735987 w 2605937"/>
              <a:gd name="connsiteY79" fmla="*/ 1984374 h 1984374"/>
              <a:gd name="connsiteX80" fmla="*/ 1735987 w 2605937"/>
              <a:gd name="connsiteY80" fmla="*/ 1911349 h 1984374"/>
              <a:gd name="connsiteX81" fmla="*/ 1643912 w 2605937"/>
              <a:gd name="connsiteY81" fmla="*/ 1911349 h 1984374"/>
              <a:gd name="connsiteX82" fmla="*/ 1643912 w 2605937"/>
              <a:gd name="connsiteY82" fmla="*/ 1797049 h 1984374"/>
              <a:gd name="connsiteX83" fmla="*/ 951761 w 2605937"/>
              <a:gd name="connsiteY83" fmla="*/ 1797049 h 1984374"/>
              <a:gd name="connsiteX84" fmla="*/ 951761 w 2605937"/>
              <a:gd name="connsiteY84" fmla="*/ 1739899 h 1984374"/>
              <a:gd name="connsiteX85" fmla="*/ 926361 w 2605937"/>
              <a:gd name="connsiteY85" fmla="*/ 1739899 h 1984374"/>
              <a:gd name="connsiteX86" fmla="*/ 926361 w 2605937"/>
              <a:gd name="connsiteY86" fmla="*/ 1689099 h 1984374"/>
              <a:gd name="connsiteX87" fmla="*/ 805712 w 2605937"/>
              <a:gd name="connsiteY87" fmla="*/ 1689099 h 1984374"/>
              <a:gd name="connsiteX88" fmla="*/ 805712 w 2605937"/>
              <a:gd name="connsiteY88" fmla="*/ 1638299 h 1984374"/>
              <a:gd name="connsiteX89" fmla="*/ 700937 w 2605937"/>
              <a:gd name="connsiteY89" fmla="*/ 1638299 h 1984374"/>
              <a:gd name="connsiteX90" fmla="*/ 700937 w 2605937"/>
              <a:gd name="connsiteY90" fmla="*/ 1587499 h 1984374"/>
              <a:gd name="connsiteX91" fmla="*/ 659662 w 2605937"/>
              <a:gd name="connsiteY91" fmla="*/ 1587499 h 1984374"/>
              <a:gd name="connsiteX92" fmla="*/ 659662 w 2605937"/>
              <a:gd name="connsiteY92" fmla="*/ 1546224 h 1984374"/>
              <a:gd name="connsiteX93" fmla="*/ 634262 w 2605937"/>
              <a:gd name="connsiteY93" fmla="*/ 1546224 h 1984374"/>
              <a:gd name="connsiteX94" fmla="*/ 634262 w 2605937"/>
              <a:gd name="connsiteY94" fmla="*/ 1492250 h 1984374"/>
              <a:gd name="connsiteX95" fmla="*/ 612037 w 2605937"/>
              <a:gd name="connsiteY95" fmla="*/ 1492250 h 1984374"/>
              <a:gd name="connsiteX96" fmla="*/ 612037 w 2605937"/>
              <a:gd name="connsiteY96" fmla="*/ 1447800 h 1984374"/>
              <a:gd name="connsiteX97" fmla="*/ 573937 w 2605937"/>
              <a:gd name="connsiteY97" fmla="*/ 1447800 h 1984374"/>
              <a:gd name="connsiteX98" fmla="*/ 573937 w 2605937"/>
              <a:gd name="connsiteY98" fmla="*/ 1357467 h 1984374"/>
              <a:gd name="connsiteX99" fmla="*/ 553991 w 2605937"/>
              <a:gd name="connsiteY99" fmla="*/ 1357467 h 1984374"/>
              <a:gd name="connsiteX100" fmla="*/ 553991 w 2605937"/>
              <a:gd name="connsiteY100" fmla="*/ 1314447 h 1984374"/>
              <a:gd name="connsiteX101" fmla="*/ 539014 w 2605937"/>
              <a:gd name="connsiteY101" fmla="*/ 1314447 h 1984374"/>
              <a:gd name="connsiteX102" fmla="*/ 539014 w 2605937"/>
              <a:gd name="connsiteY102" fmla="*/ 1190624 h 1984374"/>
              <a:gd name="connsiteX103" fmla="*/ 494562 w 2605937"/>
              <a:gd name="connsiteY103" fmla="*/ 1190624 h 1984374"/>
              <a:gd name="connsiteX104" fmla="*/ 494562 w 2605937"/>
              <a:gd name="connsiteY104" fmla="*/ 1187449 h 1984374"/>
              <a:gd name="connsiteX105" fmla="*/ 462812 w 2605937"/>
              <a:gd name="connsiteY105" fmla="*/ 1187449 h 1984374"/>
              <a:gd name="connsiteX106" fmla="*/ 462812 w 2605937"/>
              <a:gd name="connsiteY106" fmla="*/ 1108074 h 1984374"/>
              <a:gd name="connsiteX107" fmla="*/ 431062 w 2605937"/>
              <a:gd name="connsiteY107" fmla="*/ 1108074 h 1984374"/>
              <a:gd name="connsiteX108" fmla="*/ 431062 w 2605937"/>
              <a:gd name="connsiteY108" fmla="*/ 1057274 h 1984374"/>
              <a:gd name="connsiteX109" fmla="*/ 417380 w 2605937"/>
              <a:gd name="connsiteY109" fmla="*/ 1057274 h 1984374"/>
              <a:gd name="connsiteX110" fmla="*/ 417380 w 2605937"/>
              <a:gd name="connsiteY110" fmla="*/ 1054099 h 1984374"/>
              <a:gd name="connsiteX111" fmla="*/ 399312 w 2605937"/>
              <a:gd name="connsiteY111" fmla="*/ 1054099 h 1984374"/>
              <a:gd name="connsiteX112" fmla="*/ 399312 w 2605937"/>
              <a:gd name="connsiteY112" fmla="*/ 1019174 h 1984374"/>
              <a:gd name="connsiteX113" fmla="*/ 380261 w 2605937"/>
              <a:gd name="connsiteY113" fmla="*/ 1019174 h 1984374"/>
              <a:gd name="connsiteX114" fmla="*/ 380261 w 2605937"/>
              <a:gd name="connsiteY114" fmla="*/ 974724 h 1984374"/>
              <a:gd name="connsiteX115" fmla="*/ 338987 w 2605937"/>
              <a:gd name="connsiteY115" fmla="*/ 974724 h 1984374"/>
              <a:gd name="connsiteX116" fmla="*/ 338987 w 2605937"/>
              <a:gd name="connsiteY116" fmla="*/ 933449 h 1984374"/>
              <a:gd name="connsiteX117" fmla="*/ 316762 w 2605937"/>
              <a:gd name="connsiteY117" fmla="*/ 933449 h 1984374"/>
              <a:gd name="connsiteX118" fmla="*/ 316762 w 2605937"/>
              <a:gd name="connsiteY118" fmla="*/ 898523 h 1984374"/>
              <a:gd name="connsiteX119" fmla="*/ 288187 w 2605937"/>
              <a:gd name="connsiteY119" fmla="*/ 898523 h 1984374"/>
              <a:gd name="connsiteX120" fmla="*/ 288187 w 2605937"/>
              <a:gd name="connsiteY120" fmla="*/ 860423 h 1984374"/>
              <a:gd name="connsiteX121" fmla="*/ 265962 w 2605937"/>
              <a:gd name="connsiteY121" fmla="*/ 860423 h 1984374"/>
              <a:gd name="connsiteX122" fmla="*/ 265962 w 2605937"/>
              <a:gd name="connsiteY122" fmla="*/ 819148 h 1984374"/>
              <a:gd name="connsiteX123" fmla="*/ 240562 w 2605937"/>
              <a:gd name="connsiteY123" fmla="*/ 819148 h 1984374"/>
              <a:gd name="connsiteX124" fmla="*/ 240562 w 2605937"/>
              <a:gd name="connsiteY124" fmla="*/ 784223 h 1984374"/>
              <a:gd name="connsiteX125" fmla="*/ 224687 w 2605937"/>
              <a:gd name="connsiteY125" fmla="*/ 784223 h 1984374"/>
              <a:gd name="connsiteX126" fmla="*/ 224687 w 2605937"/>
              <a:gd name="connsiteY126" fmla="*/ 742949 h 1984374"/>
              <a:gd name="connsiteX127" fmla="*/ 211987 w 2605937"/>
              <a:gd name="connsiteY127" fmla="*/ 742949 h 1984374"/>
              <a:gd name="connsiteX128" fmla="*/ 211987 w 2605937"/>
              <a:gd name="connsiteY128" fmla="*/ 704849 h 1984374"/>
              <a:gd name="connsiteX129" fmla="*/ 183412 w 2605937"/>
              <a:gd name="connsiteY129" fmla="*/ 704849 h 1984374"/>
              <a:gd name="connsiteX130" fmla="*/ 183412 w 2605937"/>
              <a:gd name="connsiteY130" fmla="*/ 673098 h 1984374"/>
              <a:gd name="connsiteX131" fmla="*/ 142138 w 2605937"/>
              <a:gd name="connsiteY131" fmla="*/ 673098 h 1984374"/>
              <a:gd name="connsiteX132" fmla="*/ 142138 w 2605937"/>
              <a:gd name="connsiteY132" fmla="*/ 606423 h 1984374"/>
              <a:gd name="connsiteX133" fmla="*/ 129437 w 2605937"/>
              <a:gd name="connsiteY133" fmla="*/ 606423 h 1984374"/>
              <a:gd name="connsiteX134" fmla="*/ 129437 w 2605937"/>
              <a:gd name="connsiteY134" fmla="*/ 568324 h 1984374"/>
              <a:gd name="connsiteX135" fmla="*/ 94512 w 2605937"/>
              <a:gd name="connsiteY135" fmla="*/ 568324 h 1984374"/>
              <a:gd name="connsiteX136" fmla="*/ 94512 w 2605937"/>
              <a:gd name="connsiteY136" fmla="*/ 419099 h 1984374"/>
              <a:gd name="connsiteX137" fmla="*/ 78637 w 2605937"/>
              <a:gd name="connsiteY137" fmla="*/ 419099 h 1984374"/>
              <a:gd name="connsiteX138" fmla="*/ 78637 w 2605937"/>
              <a:gd name="connsiteY138" fmla="*/ 371474 h 1984374"/>
              <a:gd name="connsiteX139" fmla="*/ 31012 w 2605937"/>
              <a:gd name="connsiteY139" fmla="*/ 371474 h 1984374"/>
              <a:gd name="connsiteX140" fmla="*/ 31012 w 2605937"/>
              <a:gd name="connsiteY140" fmla="*/ 233866 h 1984374"/>
              <a:gd name="connsiteX141" fmla="*/ 9525 w 2605937"/>
              <a:gd name="connsiteY141" fmla="*/ 233866 h 1984374"/>
              <a:gd name="connsiteX142" fmla="*/ 9525 w 2605937"/>
              <a:gd name="connsiteY142" fmla="*/ 151316 h 1984374"/>
              <a:gd name="connsiteX143" fmla="*/ 0 w 2605937"/>
              <a:gd name="connsiteY143" fmla="*/ 151316 h 19843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Lst>
            <a:rect l="l" t="t" r="r" b="b"/>
            <a:pathLst>
              <a:path w="2605937" h="1984374">
                <a:moveTo>
                  <a:pt x="0" y="0"/>
                </a:moveTo>
                <a:lnTo>
                  <a:pt x="15875" y="0"/>
                </a:lnTo>
                <a:lnTo>
                  <a:pt x="15875" y="81466"/>
                </a:lnTo>
                <a:lnTo>
                  <a:pt x="31012" y="81466"/>
                </a:lnTo>
                <a:lnTo>
                  <a:pt x="31012" y="60324"/>
                </a:lnTo>
                <a:lnTo>
                  <a:pt x="81812" y="60324"/>
                </a:lnTo>
                <a:lnTo>
                  <a:pt x="81812" y="126999"/>
                </a:lnTo>
                <a:lnTo>
                  <a:pt x="100862" y="126999"/>
                </a:lnTo>
                <a:lnTo>
                  <a:pt x="100862" y="172808"/>
                </a:lnTo>
                <a:lnTo>
                  <a:pt x="126262" y="172808"/>
                </a:lnTo>
                <a:lnTo>
                  <a:pt x="126262" y="209549"/>
                </a:lnTo>
                <a:lnTo>
                  <a:pt x="129437" y="209549"/>
                </a:lnTo>
                <a:lnTo>
                  <a:pt x="129437" y="196848"/>
                </a:lnTo>
                <a:lnTo>
                  <a:pt x="145312" y="196848"/>
                </a:lnTo>
                <a:lnTo>
                  <a:pt x="145312" y="250823"/>
                </a:lnTo>
                <a:lnTo>
                  <a:pt x="180238" y="250823"/>
                </a:lnTo>
                <a:lnTo>
                  <a:pt x="180238" y="282573"/>
                </a:lnTo>
                <a:lnTo>
                  <a:pt x="183412" y="282573"/>
                </a:lnTo>
                <a:lnTo>
                  <a:pt x="183412" y="276224"/>
                </a:lnTo>
                <a:lnTo>
                  <a:pt x="208812" y="276224"/>
                </a:lnTo>
                <a:lnTo>
                  <a:pt x="208812" y="317499"/>
                </a:lnTo>
                <a:lnTo>
                  <a:pt x="211987" y="317499"/>
                </a:lnTo>
                <a:lnTo>
                  <a:pt x="211987" y="304799"/>
                </a:lnTo>
                <a:lnTo>
                  <a:pt x="227862" y="304799"/>
                </a:lnTo>
                <a:lnTo>
                  <a:pt x="227862" y="317499"/>
                </a:lnTo>
                <a:lnTo>
                  <a:pt x="229131" y="317499"/>
                </a:lnTo>
                <a:lnTo>
                  <a:pt x="229131" y="323848"/>
                </a:lnTo>
                <a:lnTo>
                  <a:pt x="237387" y="323848"/>
                </a:lnTo>
                <a:lnTo>
                  <a:pt x="237387" y="358773"/>
                </a:lnTo>
                <a:lnTo>
                  <a:pt x="240562" y="358773"/>
                </a:lnTo>
                <a:lnTo>
                  <a:pt x="250087" y="358773"/>
                </a:lnTo>
                <a:lnTo>
                  <a:pt x="265962" y="358773"/>
                </a:lnTo>
                <a:lnTo>
                  <a:pt x="265962" y="400048"/>
                </a:lnTo>
                <a:lnTo>
                  <a:pt x="291362" y="400048"/>
                </a:lnTo>
                <a:lnTo>
                  <a:pt x="291362" y="419098"/>
                </a:lnTo>
                <a:lnTo>
                  <a:pt x="319937" y="419098"/>
                </a:lnTo>
                <a:lnTo>
                  <a:pt x="319937" y="444499"/>
                </a:lnTo>
                <a:lnTo>
                  <a:pt x="345622" y="444499"/>
                </a:lnTo>
                <a:lnTo>
                  <a:pt x="345622" y="485774"/>
                </a:lnTo>
                <a:lnTo>
                  <a:pt x="384706" y="485774"/>
                </a:lnTo>
                <a:lnTo>
                  <a:pt x="384706" y="523874"/>
                </a:lnTo>
                <a:lnTo>
                  <a:pt x="405661" y="523874"/>
                </a:lnTo>
                <a:lnTo>
                  <a:pt x="405661" y="552449"/>
                </a:lnTo>
                <a:lnTo>
                  <a:pt x="425980" y="552449"/>
                </a:lnTo>
                <a:lnTo>
                  <a:pt x="431062" y="552449"/>
                </a:lnTo>
                <a:lnTo>
                  <a:pt x="431062" y="587374"/>
                </a:lnTo>
                <a:lnTo>
                  <a:pt x="465987" y="587374"/>
                </a:lnTo>
                <a:lnTo>
                  <a:pt x="465987" y="666749"/>
                </a:lnTo>
                <a:lnTo>
                  <a:pt x="529487" y="666749"/>
                </a:lnTo>
                <a:lnTo>
                  <a:pt x="529487" y="777874"/>
                </a:lnTo>
                <a:lnTo>
                  <a:pt x="564412" y="777874"/>
                </a:lnTo>
                <a:lnTo>
                  <a:pt x="564412" y="811519"/>
                </a:lnTo>
                <a:lnTo>
                  <a:pt x="570761" y="811519"/>
                </a:lnTo>
                <a:lnTo>
                  <a:pt x="570761" y="874212"/>
                </a:lnTo>
                <a:lnTo>
                  <a:pt x="584733" y="874212"/>
                </a:lnTo>
                <a:lnTo>
                  <a:pt x="584733" y="908050"/>
                </a:lnTo>
                <a:lnTo>
                  <a:pt x="619656" y="908050"/>
                </a:lnTo>
                <a:lnTo>
                  <a:pt x="619656" y="952500"/>
                </a:lnTo>
                <a:lnTo>
                  <a:pt x="640612" y="952500"/>
                </a:lnTo>
                <a:lnTo>
                  <a:pt x="640612" y="1003300"/>
                </a:lnTo>
                <a:lnTo>
                  <a:pt x="657756" y="1003300"/>
                </a:lnTo>
                <a:lnTo>
                  <a:pt x="658074" y="1003300"/>
                </a:lnTo>
                <a:lnTo>
                  <a:pt x="658074" y="1066799"/>
                </a:lnTo>
                <a:lnTo>
                  <a:pt x="659662" y="1066799"/>
                </a:lnTo>
                <a:lnTo>
                  <a:pt x="659662" y="1057274"/>
                </a:lnTo>
                <a:lnTo>
                  <a:pt x="705381" y="1057274"/>
                </a:lnTo>
                <a:lnTo>
                  <a:pt x="705381" y="1108074"/>
                </a:lnTo>
                <a:lnTo>
                  <a:pt x="808887" y="1108074"/>
                </a:lnTo>
                <a:lnTo>
                  <a:pt x="808887" y="1158874"/>
                </a:lnTo>
                <a:lnTo>
                  <a:pt x="935888" y="1158874"/>
                </a:lnTo>
                <a:lnTo>
                  <a:pt x="935888" y="1222374"/>
                </a:lnTo>
                <a:lnTo>
                  <a:pt x="951761" y="1222374"/>
                </a:lnTo>
                <a:lnTo>
                  <a:pt x="951761" y="1279525"/>
                </a:lnTo>
                <a:lnTo>
                  <a:pt x="1647086" y="1279525"/>
                </a:lnTo>
                <a:lnTo>
                  <a:pt x="1647086" y="1358899"/>
                </a:lnTo>
                <a:lnTo>
                  <a:pt x="1739162" y="1358899"/>
                </a:lnTo>
                <a:lnTo>
                  <a:pt x="1739162" y="1460499"/>
                </a:lnTo>
                <a:lnTo>
                  <a:pt x="2605937" y="1460499"/>
                </a:lnTo>
                <a:lnTo>
                  <a:pt x="2605937" y="1984374"/>
                </a:lnTo>
                <a:lnTo>
                  <a:pt x="1735987" y="1984374"/>
                </a:lnTo>
                <a:lnTo>
                  <a:pt x="1735987" y="1911349"/>
                </a:lnTo>
                <a:lnTo>
                  <a:pt x="1643912" y="1911349"/>
                </a:lnTo>
                <a:lnTo>
                  <a:pt x="1643912" y="1797049"/>
                </a:lnTo>
                <a:lnTo>
                  <a:pt x="951761" y="1797049"/>
                </a:lnTo>
                <a:lnTo>
                  <a:pt x="951761" y="1739899"/>
                </a:lnTo>
                <a:lnTo>
                  <a:pt x="926361" y="1739899"/>
                </a:lnTo>
                <a:lnTo>
                  <a:pt x="926361" y="1689099"/>
                </a:lnTo>
                <a:lnTo>
                  <a:pt x="805712" y="1689099"/>
                </a:lnTo>
                <a:lnTo>
                  <a:pt x="805712" y="1638299"/>
                </a:lnTo>
                <a:lnTo>
                  <a:pt x="700937" y="1638299"/>
                </a:lnTo>
                <a:lnTo>
                  <a:pt x="700937" y="1587499"/>
                </a:lnTo>
                <a:lnTo>
                  <a:pt x="659662" y="1587499"/>
                </a:lnTo>
                <a:lnTo>
                  <a:pt x="659662" y="1546224"/>
                </a:lnTo>
                <a:lnTo>
                  <a:pt x="634262" y="1546224"/>
                </a:lnTo>
                <a:lnTo>
                  <a:pt x="634262" y="1492250"/>
                </a:lnTo>
                <a:lnTo>
                  <a:pt x="612037" y="1492250"/>
                </a:lnTo>
                <a:lnTo>
                  <a:pt x="612037" y="1447800"/>
                </a:lnTo>
                <a:lnTo>
                  <a:pt x="573937" y="1447800"/>
                </a:lnTo>
                <a:lnTo>
                  <a:pt x="573937" y="1357467"/>
                </a:lnTo>
                <a:lnTo>
                  <a:pt x="553991" y="1357467"/>
                </a:lnTo>
                <a:lnTo>
                  <a:pt x="553991" y="1314447"/>
                </a:lnTo>
                <a:lnTo>
                  <a:pt x="539014" y="1314447"/>
                </a:lnTo>
                <a:lnTo>
                  <a:pt x="539014" y="1190624"/>
                </a:lnTo>
                <a:lnTo>
                  <a:pt x="494562" y="1190624"/>
                </a:lnTo>
                <a:lnTo>
                  <a:pt x="494562" y="1187449"/>
                </a:lnTo>
                <a:lnTo>
                  <a:pt x="462812" y="1187449"/>
                </a:lnTo>
                <a:lnTo>
                  <a:pt x="462812" y="1108074"/>
                </a:lnTo>
                <a:lnTo>
                  <a:pt x="431062" y="1108074"/>
                </a:lnTo>
                <a:lnTo>
                  <a:pt x="431062" y="1057274"/>
                </a:lnTo>
                <a:lnTo>
                  <a:pt x="417380" y="1057274"/>
                </a:lnTo>
                <a:lnTo>
                  <a:pt x="417380" y="1054099"/>
                </a:lnTo>
                <a:lnTo>
                  <a:pt x="399312" y="1054099"/>
                </a:lnTo>
                <a:lnTo>
                  <a:pt x="399312" y="1019174"/>
                </a:lnTo>
                <a:lnTo>
                  <a:pt x="380261" y="1019174"/>
                </a:lnTo>
                <a:lnTo>
                  <a:pt x="380261" y="974724"/>
                </a:lnTo>
                <a:lnTo>
                  <a:pt x="338987" y="974724"/>
                </a:lnTo>
                <a:lnTo>
                  <a:pt x="338987" y="933449"/>
                </a:lnTo>
                <a:lnTo>
                  <a:pt x="316762" y="933449"/>
                </a:lnTo>
                <a:lnTo>
                  <a:pt x="316762" y="898523"/>
                </a:lnTo>
                <a:lnTo>
                  <a:pt x="288187" y="898523"/>
                </a:lnTo>
                <a:lnTo>
                  <a:pt x="288187" y="860423"/>
                </a:lnTo>
                <a:lnTo>
                  <a:pt x="265962" y="860423"/>
                </a:lnTo>
                <a:lnTo>
                  <a:pt x="265962" y="819148"/>
                </a:lnTo>
                <a:lnTo>
                  <a:pt x="240562" y="819148"/>
                </a:lnTo>
                <a:lnTo>
                  <a:pt x="240562" y="784223"/>
                </a:lnTo>
                <a:lnTo>
                  <a:pt x="224687" y="784223"/>
                </a:lnTo>
                <a:lnTo>
                  <a:pt x="224687" y="742949"/>
                </a:lnTo>
                <a:lnTo>
                  <a:pt x="211987" y="742949"/>
                </a:lnTo>
                <a:lnTo>
                  <a:pt x="211987" y="704849"/>
                </a:lnTo>
                <a:lnTo>
                  <a:pt x="183412" y="704849"/>
                </a:lnTo>
                <a:lnTo>
                  <a:pt x="183412" y="673098"/>
                </a:lnTo>
                <a:lnTo>
                  <a:pt x="142138" y="673098"/>
                </a:lnTo>
                <a:lnTo>
                  <a:pt x="142138" y="606423"/>
                </a:lnTo>
                <a:lnTo>
                  <a:pt x="129437" y="606423"/>
                </a:lnTo>
                <a:lnTo>
                  <a:pt x="129437" y="568324"/>
                </a:lnTo>
                <a:lnTo>
                  <a:pt x="94512" y="568324"/>
                </a:lnTo>
                <a:lnTo>
                  <a:pt x="94512" y="419099"/>
                </a:lnTo>
                <a:lnTo>
                  <a:pt x="78637" y="419099"/>
                </a:lnTo>
                <a:lnTo>
                  <a:pt x="78637" y="371474"/>
                </a:lnTo>
                <a:lnTo>
                  <a:pt x="31012" y="371474"/>
                </a:lnTo>
                <a:lnTo>
                  <a:pt x="31012" y="233866"/>
                </a:lnTo>
                <a:lnTo>
                  <a:pt x="9525" y="233866"/>
                </a:lnTo>
                <a:lnTo>
                  <a:pt x="9525" y="151316"/>
                </a:lnTo>
                <a:lnTo>
                  <a:pt x="0" y="151316"/>
                </a:lnTo>
                <a:close/>
              </a:path>
            </a:pathLst>
          </a:custGeom>
          <a:solidFill>
            <a:schemeClr val="accent2">
              <a:alpha val="20663"/>
            </a:schemeClr>
          </a:solidFill>
          <a:ln w="0">
            <a:no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grpSp>
        <p:nvGrpSpPr>
          <p:cNvPr id="168" name="Group 167">
            <a:extLst>
              <a:ext uri="{FF2B5EF4-FFF2-40B4-BE49-F238E27FC236}">
                <a16:creationId xmlns:a16="http://schemas.microsoft.com/office/drawing/2014/main" id="{F36077AA-807D-8A78-962C-B797F6349793}"/>
              </a:ext>
            </a:extLst>
          </p:cNvPr>
          <p:cNvGrpSpPr/>
          <p:nvPr/>
        </p:nvGrpSpPr>
        <p:grpSpPr>
          <a:xfrm>
            <a:off x="5331912" y="2843379"/>
            <a:ext cx="82940" cy="2096346"/>
            <a:chOff x="5200660" y="2843379"/>
            <a:chExt cx="214192" cy="2096346"/>
          </a:xfrm>
        </p:grpSpPr>
        <p:cxnSp>
          <p:nvCxnSpPr>
            <p:cNvPr id="161" name="Straight Connector 160">
              <a:extLst>
                <a:ext uri="{FF2B5EF4-FFF2-40B4-BE49-F238E27FC236}">
                  <a16:creationId xmlns:a16="http://schemas.microsoft.com/office/drawing/2014/main" id="{7A473A31-27C9-524E-8B76-E2F46ED534B3}"/>
                </a:ext>
              </a:extLst>
            </p:cNvPr>
            <p:cNvCxnSpPr/>
            <p:nvPr/>
          </p:nvCxnSpPr>
          <p:spPr bwMode="auto">
            <a:xfrm>
              <a:off x="5200660" y="2843379"/>
              <a:ext cx="214192" cy="0"/>
            </a:xfrm>
            <a:prstGeom prst="line">
              <a:avLst/>
            </a:prstGeom>
            <a:noFill/>
            <a:ln w="28575" cap="flat" cmpd="sng" algn="ctr">
              <a:solidFill>
                <a:schemeClr val="bg1"/>
              </a:solidFill>
              <a:prstDash val="solid"/>
              <a:round/>
              <a:headEnd type="none" w="med" len="med"/>
              <a:tailEnd type="none" w="med" len="med"/>
            </a:ln>
            <a:effectLst/>
          </p:spPr>
        </p:cxnSp>
        <p:cxnSp>
          <p:nvCxnSpPr>
            <p:cNvPr id="162" name="Straight Connector 161">
              <a:extLst>
                <a:ext uri="{FF2B5EF4-FFF2-40B4-BE49-F238E27FC236}">
                  <a16:creationId xmlns:a16="http://schemas.microsoft.com/office/drawing/2014/main" id="{C20EECBD-D758-97DF-C46E-915D41C1F3ED}"/>
                </a:ext>
              </a:extLst>
            </p:cNvPr>
            <p:cNvCxnSpPr/>
            <p:nvPr/>
          </p:nvCxnSpPr>
          <p:spPr bwMode="auto">
            <a:xfrm>
              <a:off x="5200660" y="3262648"/>
              <a:ext cx="214192" cy="0"/>
            </a:xfrm>
            <a:prstGeom prst="line">
              <a:avLst/>
            </a:prstGeom>
            <a:noFill/>
            <a:ln w="28575" cap="flat" cmpd="sng" algn="ctr">
              <a:solidFill>
                <a:schemeClr val="bg1"/>
              </a:solidFill>
              <a:prstDash val="solid"/>
              <a:round/>
              <a:headEnd type="none" w="med" len="med"/>
              <a:tailEnd type="none" w="med" len="med"/>
            </a:ln>
            <a:effectLst/>
          </p:spPr>
        </p:cxnSp>
        <p:cxnSp>
          <p:nvCxnSpPr>
            <p:cNvPr id="163" name="Straight Connector 162">
              <a:extLst>
                <a:ext uri="{FF2B5EF4-FFF2-40B4-BE49-F238E27FC236}">
                  <a16:creationId xmlns:a16="http://schemas.microsoft.com/office/drawing/2014/main" id="{F0665F7D-33A7-ECF0-C9ED-2DF210B45910}"/>
                </a:ext>
              </a:extLst>
            </p:cNvPr>
            <p:cNvCxnSpPr/>
            <p:nvPr/>
          </p:nvCxnSpPr>
          <p:spPr bwMode="auto">
            <a:xfrm>
              <a:off x="5200660" y="3681917"/>
              <a:ext cx="214192" cy="0"/>
            </a:xfrm>
            <a:prstGeom prst="line">
              <a:avLst/>
            </a:prstGeom>
            <a:noFill/>
            <a:ln w="28575" cap="flat" cmpd="sng" algn="ctr">
              <a:solidFill>
                <a:schemeClr val="bg1"/>
              </a:solidFill>
              <a:prstDash val="solid"/>
              <a:round/>
              <a:headEnd type="none" w="med" len="med"/>
              <a:tailEnd type="none" w="med" len="med"/>
            </a:ln>
            <a:effectLst/>
          </p:spPr>
        </p:cxnSp>
        <p:cxnSp>
          <p:nvCxnSpPr>
            <p:cNvPr id="164" name="Straight Connector 163">
              <a:extLst>
                <a:ext uri="{FF2B5EF4-FFF2-40B4-BE49-F238E27FC236}">
                  <a16:creationId xmlns:a16="http://schemas.microsoft.com/office/drawing/2014/main" id="{6E7D79D3-5709-E374-8348-EFE882C736EF}"/>
                </a:ext>
              </a:extLst>
            </p:cNvPr>
            <p:cNvCxnSpPr/>
            <p:nvPr/>
          </p:nvCxnSpPr>
          <p:spPr bwMode="auto">
            <a:xfrm>
              <a:off x="5200660" y="4101186"/>
              <a:ext cx="214192" cy="0"/>
            </a:xfrm>
            <a:prstGeom prst="line">
              <a:avLst/>
            </a:prstGeom>
            <a:noFill/>
            <a:ln w="28575" cap="flat" cmpd="sng" algn="ctr">
              <a:solidFill>
                <a:schemeClr val="bg1"/>
              </a:solidFill>
              <a:prstDash val="solid"/>
              <a:round/>
              <a:headEnd type="none" w="med" len="med"/>
              <a:tailEnd type="none" w="med" len="med"/>
            </a:ln>
            <a:effectLst/>
          </p:spPr>
        </p:cxnSp>
        <p:cxnSp>
          <p:nvCxnSpPr>
            <p:cNvPr id="165" name="Straight Connector 164">
              <a:extLst>
                <a:ext uri="{FF2B5EF4-FFF2-40B4-BE49-F238E27FC236}">
                  <a16:creationId xmlns:a16="http://schemas.microsoft.com/office/drawing/2014/main" id="{2D177CF4-236E-2777-17A5-741024503E72}"/>
                </a:ext>
              </a:extLst>
            </p:cNvPr>
            <p:cNvCxnSpPr/>
            <p:nvPr/>
          </p:nvCxnSpPr>
          <p:spPr bwMode="auto">
            <a:xfrm>
              <a:off x="5200660" y="4520455"/>
              <a:ext cx="214192" cy="0"/>
            </a:xfrm>
            <a:prstGeom prst="line">
              <a:avLst/>
            </a:prstGeom>
            <a:noFill/>
            <a:ln w="28575" cap="flat" cmpd="sng" algn="ctr">
              <a:solidFill>
                <a:schemeClr val="bg1"/>
              </a:solidFill>
              <a:prstDash val="solid"/>
              <a:round/>
              <a:headEnd type="none" w="med" len="med"/>
              <a:tailEnd type="none" w="med" len="med"/>
            </a:ln>
            <a:effectLst/>
          </p:spPr>
        </p:cxnSp>
        <p:cxnSp>
          <p:nvCxnSpPr>
            <p:cNvPr id="167" name="Straight Connector 166">
              <a:extLst>
                <a:ext uri="{FF2B5EF4-FFF2-40B4-BE49-F238E27FC236}">
                  <a16:creationId xmlns:a16="http://schemas.microsoft.com/office/drawing/2014/main" id="{438B1848-0273-760A-79D3-94900B5DD381}"/>
                </a:ext>
              </a:extLst>
            </p:cNvPr>
            <p:cNvCxnSpPr/>
            <p:nvPr/>
          </p:nvCxnSpPr>
          <p:spPr bwMode="auto">
            <a:xfrm>
              <a:off x="5200660" y="4939725"/>
              <a:ext cx="214192" cy="0"/>
            </a:xfrm>
            <a:prstGeom prst="line">
              <a:avLst/>
            </a:prstGeom>
            <a:noFill/>
            <a:ln w="28575" cap="flat" cmpd="sng" algn="ctr">
              <a:solidFill>
                <a:schemeClr val="bg1"/>
              </a:solidFill>
              <a:prstDash val="solid"/>
              <a:round/>
              <a:headEnd type="none" w="med" len="med"/>
              <a:tailEnd type="none" w="med" len="med"/>
            </a:ln>
            <a:effectLst/>
          </p:spPr>
        </p:cxnSp>
      </p:grpSp>
      <p:grpSp>
        <p:nvGrpSpPr>
          <p:cNvPr id="176" name="Group 175">
            <a:extLst>
              <a:ext uri="{FF2B5EF4-FFF2-40B4-BE49-F238E27FC236}">
                <a16:creationId xmlns:a16="http://schemas.microsoft.com/office/drawing/2014/main" id="{7B9A5400-8622-AA8D-6EF7-F5FBB864F9C9}"/>
              </a:ext>
            </a:extLst>
          </p:cNvPr>
          <p:cNvGrpSpPr/>
          <p:nvPr/>
        </p:nvGrpSpPr>
        <p:grpSpPr>
          <a:xfrm>
            <a:off x="5410969" y="4952367"/>
            <a:ext cx="2684746" cy="74746"/>
            <a:chOff x="5410969" y="4952366"/>
            <a:chExt cx="2684746" cy="358185"/>
          </a:xfrm>
        </p:grpSpPr>
        <p:cxnSp>
          <p:nvCxnSpPr>
            <p:cNvPr id="170" name="Straight Connector 169">
              <a:extLst>
                <a:ext uri="{FF2B5EF4-FFF2-40B4-BE49-F238E27FC236}">
                  <a16:creationId xmlns:a16="http://schemas.microsoft.com/office/drawing/2014/main" id="{C17D73C3-CFE2-8F4E-3555-229F6C15362D}"/>
                </a:ext>
              </a:extLst>
            </p:cNvPr>
            <p:cNvCxnSpPr/>
            <p:nvPr/>
          </p:nvCxnSpPr>
          <p:spPr bwMode="auto">
            <a:xfrm>
              <a:off x="5410969" y="4952366"/>
              <a:ext cx="0" cy="358185"/>
            </a:xfrm>
            <a:prstGeom prst="line">
              <a:avLst/>
            </a:prstGeom>
            <a:noFill/>
            <a:ln w="28575" cap="flat" cmpd="sng" algn="ctr">
              <a:solidFill>
                <a:schemeClr val="bg1"/>
              </a:solidFill>
              <a:prstDash val="solid"/>
              <a:round/>
              <a:headEnd type="none" w="med" len="med"/>
              <a:tailEnd type="none" w="med" len="med"/>
            </a:ln>
            <a:effectLst/>
          </p:spPr>
        </p:cxnSp>
        <p:cxnSp>
          <p:nvCxnSpPr>
            <p:cNvPr id="172" name="Straight Connector 171">
              <a:extLst>
                <a:ext uri="{FF2B5EF4-FFF2-40B4-BE49-F238E27FC236}">
                  <a16:creationId xmlns:a16="http://schemas.microsoft.com/office/drawing/2014/main" id="{A7C52131-E6EC-D045-241D-ED37AB5E007F}"/>
                </a:ext>
              </a:extLst>
            </p:cNvPr>
            <p:cNvCxnSpPr/>
            <p:nvPr/>
          </p:nvCxnSpPr>
          <p:spPr bwMode="auto">
            <a:xfrm>
              <a:off x="6082155" y="4952366"/>
              <a:ext cx="0" cy="358185"/>
            </a:xfrm>
            <a:prstGeom prst="line">
              <a:avLst/>
            </a:prstGeom>
            <a:noFill/>
            <a:ln w="28575" cap="flat" cmpd="sng" algn="ctr">
              <a:solidFill>
                <a:schemeClr val="bg1"/>
              </a:solidFill>
              <a:prstDash val="solid"/>
              <a:round/>
              <a:headEnd type="none" w="med" len="med"/>
              <a:tailEnd type="none" w="med" len="med"/>
            </a:ln>
            <a:effectLst/>
          </p:spPr>
        </p:cxnSp>
        <p:cxnSp>
          <p:nvCxnSpPr>
            <p:cNvPr id="173" name="Straight Connector 172">
              <a:extLst>
                <a:ext uri="{FF2B5EF4-FFF2-40B4-BE49-F238E27FC236}">
                  <a16:creationId xmlns:a16="http://schemas.microsoft.com/office/drawing/2014/main" id="{3BB54290-7CB9-5169-FF8F-E88A4DE2532D}"/>
                </a:ext>
              </a:extLst>
            </p:cNvPr>
            <p:cNvCxnSpPr/>
            <p:nvPr/>
          </p:nvCxnSpPr>
          <p:spPr bwMode="auto">
            <a:xfrm>
              <a:off x="6753341" y="4952366"/>
              <a:ext cx="0" cy="358185"/>
            </a:xfrm>
            <a:prstGeom prst="line">
              <a:avLst/>
            </a:prstGeom>
            <a:noFill/>
            <a:ln w="28575" cap="flat" cmpd="sng" algn="ctr">
              <a:solidFill>
                <a:schemeClr val="bg1"/>
              </a:solidFill>
              <a:prstDash val="solid"/>
              <a:round/>
              <a:headEnd type="none" w="med" len="med"/>
              <a:tailEnd type="none" w="med" len="med"/>
            </a:ln>
            <a:effectLst/>
          </p:spPr>
        </p:cxnSp>
        <p:cxnSp>
          <p:nvCxnSpPr>
            <p:cNvPr id="174" name="Straight Connector 173">
              <a:extLst>
                <a:ext uri="{FF2B5EF4-FFF2-40B4-BE49-F238E27FC236}">
                  <a16:creationId xmlns:a16="http://schemas.microsoft.com/office/drawing/2014/main" id="{5689EEE7-ECD7-83AF-C839-72426A1E1852}"/>
                </a:ext>
              </a:extLst>
            </p:cNvPr>
            <p:cNvCxnSpPr/>
            <p:nvPr/>
          </p:nvCxnSpPr>
          <p:spPr bwMode="auto">
            <a:xfrm>
              <a:off x="7424527" y="4952366"/>
              <a:ext cx="0" cy="358185"/>
            </a:xfrm>
            <a:prstGeom prst="line">
              <a:avLst/>
            </a:prstGeom>
            <a:noFill/>
            <a:ln w="28575" cap="flat" cmpd="sng" algn="ctr">
              <a:solidFill>
                <a:schemeClr val="bg1"/>
              </a:solidFill>
              <a:prstDash val="solid"/>
              <a:round/>
              <a:headEnd type="none" w="med" len="med"/>
              <a:tailEnd type="none" w="med" len="med"/>
            </a:ln>
            <a:effectLst/>
          </p:spPr>
        </p:cxnSp>
        <p:cxnSp>
          <p:nvCxnSpPr>
            <p:cNvPr id="175" name="Straight Connector 174">
              <a:extLst>
                <a:ext uri="{FF2B5EF4-FFF2-40B4-BE49-F238E27FC236}">
                  <a16:creationId xmlns:a16="http://schemas.microsoft.com/office/drawing/2014/main" id="{AECBBA5E-D36F-14AF-F02C-71814AB5B85A}"/>
                </a:ext>
              </a:extLst>
            </p:cNvPr>
            <p:cNvCxnSpPr/>
            <p:nvPr/>
          </p:nvCxnSpPr>
          <p:spPr bwMode="auto">
            <a:xfrm>
              <a:off x="8095715" y="4952366"/>
              <a:ext cx="0" cy="358185"/>
            </a:xfrm>
            <a:prstGeom prst="line">
              <a:avLst/>
            </a:prstGeom>
            <a:noFill/>
            <a:ln w="28575" cap="flat" cmpd="sng" algn="ctr">
              <a:solidFill>
                <a:schemeClr val="bg1"/>
              </a:solidFill>
              <a:prstDash val="solid"/>
              <a:round/>
              <a:headEnd type="none" w="med" len="med"/>
              <a:tailEnd type="none" w="med" len="med"/>
            </a:ln>
            <a:effectLst/>
          </p:spPr>
        </p:cxnSp>
      </p:grpSp>
      <p:sp>
        <p:nvSpPr>
          <p:cNvPr id="177" name="TextBox 176">
            <a:extLst>
              <a:ext uri="{FF2B5EF4-FFF2-40B4-BE49-F238E27FC236}">
                <a16:creationId xmlns:a16="http://schemas.microsoft.com/office/drawing/2014/main" id="{90DD6499-C560-305D-0824-F54522A46465}"/>
              </a:ext>
            </a:extLst>
          </p:cNvPr>
          <p:cNvSpPr txBox="1"/>
          <p:nvPr/>
        </p:nvSpPr>
        <p:spPr bwMode="auto">
          <a:xfrm>
            <a:off x="5881093" y="5198033"/>
            <a:ext cx="1771346" cy="369332"/>
          </a:xfrm>
          <a:prstGeom prst="rect">
            <a:avLst/>
          </a:prstGeom>
          <a:noFill/>
          <a:ln>
            <a:noFill/>
          </a:ln>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cs typeface="Calibri" panose="020F0502020204030204" pitchFamily="34" charset="0"/>
              </a:rPr>
              <a:t>Mo</a:t>
            </a:r>
          </a:p>
        </p:txBody>
      </p:sp>
      <p:sp>
        <p:nvSpPr>
          <p:cNvPr id="178" name="TextBox 177">
            <a:extLst>
              <a:ext uri="{FF2B5EF4-FFF2-40B4-BE49-F238E27FC236}">
                <a16:creationId xmlns:a16="http://schemas.microsoft.com/office/drawing/2014/main" id="{DA7CB67A-57DA-C18D-A7E6-97E8FF19D76A}"/>
              </a:ext>
            </a:extLst>
          </p:cNvPr>
          <p:cNvSpPr txBox="1"/>
          <p:nvPr/>
        </p:nvSpPr>
        <p:spPr bwMode="auto">
          <a:xfrm>
            <a:off x="4870808" y="2655219"/>
            <a:ext cx="4989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100</a:t>
            </a:r>
          </a:p>
        </p:txBody>
      </p:sp>
      <p:sp>
        <p:nvSpPr>
          <p:cNvPr id="179" name="TextBox 178">
            <a:extLst>
              <a:ext uri="{FF2B5EF4-FFF2-40B4-BE49-F238E27FC236}">
                <a16:creationId xmlns:a16="http://schemas.microsoft.com/office/drawing/2014/main" id="{DE0F6038-1522-0CA6-D82F-EE432D037DCA}"/>
              </a:ext>
            </a:extLst>
          </p:cNvPr>
          <p:cNvSpPr txBox="1"/>
          <p:nvPr/>
        </p:nvSpPr>
        <p:spPr bwMode="auto">
          <a:xfrm>
            <a:off x="5107077" y="4749490"/>
            <a:ext cx="2626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dirty="0">
                <a:solidFill>
                  <a:schemeClr val="bg1"/>
                </a:solidFill>
                <a:latin typeface="Calibri" panose="020F0502020204030204" pitchFamily="34" charset="0"/>
                <a:cs typeface="Calibri" panose="020F0502020204030204" pitchFamily="34" charset="0"/>
              </a:rPr>
              <a:t>0</a:t>
            </a:r>
            <a:endParaRPr lang="en-US" sz="1600" b="0" dirty="0">
              <a:solidFill>
                <a:schemeClr val="bg1"/>
              </a:solidFill>
              <a:latin typeface="Calibri" panose="020F0502020204030204" pitchFamily="34" charset="0"/>
              <a:cs typeface="Calibri" panose="020F0502020204030204" pitchFamily="34" charset="0"/>
            </a:endParaRPr>
          </a:p>
        </p:txBody>
      </p:sp>
      <p:sp>
        <p:nvSpPr>
          <p:cNvPr id="180" name="TextBox 179">
            <a:extLst>
              <a:ext uri="{FF2B5EF4-FFF2-40B4-BE49-F238E27FC236}">
                <a16:creationId xmlns:a16="http://schemas.microsoft.com/office/drawing/2014/main" id="{4A08140C-89C3-4347-CD9D-FB2BFD5DEBEF}"/>
              </a:ext>
            </a:extLst>
          </p:cNvPr>
          <p:cNvSpPr txBox="1"/>
          <p:nvPr/>
        </p:nvSpPr>
        <p:spPr bwMode="auto">
          <a:xfrm>
            <a:off x="4903969" y="4314640"/>
            <a:ext cx="5052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dirty="0">
                <a:solidFill>
                  <a:schemeClr val="bg1"/>
                </a:solidFill>
                <a:latin typeface="Calibri" panose="020F0502020204030204" pitchFamily="34" charset="0"/>
                <a:cs typeface="Calibri" panose="020F0502020204030204" pitchFamily="34" charset="0"/>
              </a:rPr>
              <a:t>20</a:t>
            </a:r>
            <a:endParaRPr lang="en-US" sz="1600" b="0" dirty="0">
              <a:solidFill>
                <a:schemeClr val="bg1"/>
              </a:solidFill>
              <a:latin typeface="Calibri" panose="020F0502020204030204" pitchFamily="34" charset="0"/>
              <a:cs typeface="Calibri" panose="020F0502020204030204" pitchFamily="34" charset="0"/>
            </a:endParaRPr>
          </a:p>
        </p:txBody>
      </p:sp>
      <p:sp>
        <p:nvSpPr>
          <p:cNvPr id="181" name="TextBox 180">
            <a:extLst>
              <a:ext uri="{FF2B5EF4-FFF2-40B4-BE49-F238E27FC236}">
                <a16:creationId xmlns:a16="http://schemas.microsoft.com/office/drawing/2014/main" id="{F0BA6BC3-71AF-8777-114F-D2166B399872}"/>
              </a:ext>
            </a:extLst>
          </p:cNvPr>
          <p:cNvSpPr txBox="1"/>
          <p:nvPr/>
        </p:nvSpPr>
        <p:spPr bwMode="auto">
          <a:xfrm>
            <a:off x="4903969" y="3912549"/>
            <a:ext cx="5052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dirty="0">
                <a:solidFill>
                  <a:schemeClr val="bg1"/>
                </a:solidFill>
                <a:latin typeface="Calibri" panose="020F0502020204030204" pitchFamily="34" charset="0"/>
                <a:cs typeface="Calibri" panose="020F0502020204030204" pitchFamily="34" charset="0"/>
              </a:rPr>
              <a:t>40</a:t>
            </a:r>
            <a:endParaRPr lang="en-US" sz="1600" b="0" dirty="0">
              <a:solidFill>
                <a:schemeClr val="bg1"/>
              </a:solidFill>
              <a:latin typeface="Calibri" panose="020F0502020204030204" pitchFamily="34" charset="0"/>
              <a:cs typeface="Calibri" panose="020F0502020204030204" pitchFamily="34" charset="0"/>
            </a:endParaRPr>
          </a:p>
        </p:txBody>
      </p:sp>
      <p:sp>
        <p:nvSpPr>
          <p:cNvPr id="182" name="TextBox 181">
            <a:extLst>
              <a:ext uri="{FF2B5EF4-FFF2-40B4-BE49-F238E27FC236}">
                <a16:creationId xmlns:a16="http://schemas.microsoft.com/office/drawing/2014/main" id="{F92E38C6-CC12-7BEF-BAA2-08E29B439034}"/>
              </a:ext>
            </a:extLst>
          </p:cNvPr>
          <p:cNvSpPr txBox="1"/>
          <p:nvPr/>
        </p:nvSpPr>
        <p:spPr bwMode="auto">
          <a:xfrm>
            <a:off x="4903969" y="3489762"/>
            <a:ext cx="5052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dirty="0">
                <a:solidFill>
                  <a:schemeClr val="bg1"/>
                </a:solidFill>
                <a:latin typeface="Calibri" panose="020F0502020204030204" pitchFamily="34" charset="0"/>
                <a:cs typeface="Calibri" panose="020F0502020204030204" pitchFamily="34" charset="0"/>
              </a:rPr>
              <a:t>60</a:t>
            </a:r>
            <a:endParaRPr lang="en-US" sz="1600" b="0" dirty="0">
              <a:solidFill>
                <a:schemeClr val="bg1"/>
              </a:solidFill>
              <a:latin typeface="Calibri" panose="020F0502020204030204" pitchFamily="34" charset="0"/>
              <a:cs typeface="Calibri" panose="020F0502020204030204" pitchFamily="34" charset="0"/>
            </a:endParaRPr>
          </a:p>
        </p:txBody>
      </p:sp>
      <p:sp>
        <p:nvSpPr>
          <p:cNvPr id="183" name="TextBox 182">
            <a:extLst>
              <a:ext uri="{FF2B5EF4-FFF2-40B4-BE49-F238E27FC236}">
                <a16:creationId xmlns:a16="http://schemas.microsoft.com/office/drawing/2014/main" id="{FB5688DD-EB20-0439-C13D-D179B9B1558E}"/>
              </a:ext>
            </a:extLst>
          </p:cNvPr>
          <p:cNvSpPr txBox="1"/>
          <p:nvPr/>
        </p:nvSpPr>
        <p:spPr bwMode="auto">
          <a:xfrm>
            <a:off x="4903969" y="3062059"/>
            <a:ext cx="5052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dirty="0">
                <a:solidFill>
                  <a:schemeClr val="bg1"/>
                </a:solidFill>
                <a:latin typeface="Calibri" panose="020F0502020204030204" pitchFamily="34" charset="0"/>
                <a:cs typeface="Calibri" panose="020F0502020204030204" pitchFamily="34" charset="0"/>
              </a:rPr>
              <a:t>80</a:t>
            </a:r>
            <a:endParaRPr lang="en-US" sz="1600" b="0" dirty="0">
              <a:solidFill>
                <a:schemeClr val="bg1"/>
              </a:solidFill>
              <a:latin typeface="Calibri" panose="020F0502020204030204" pitchFamily="34" charset="0"/>
              <a:cs typeface="Calibri" panose="020F0502020204030204" pitchFamily="34" charset="0"/>
            </a:endParaRPr>
          </a:p>
        </p:txBody>
      </p:sp>
      <p:sp>
        <p:nvSpPr>
          <p:cNvPr id="184" name="TextBox 183">
            <a:extLst>
              <a:ext uri="{FF2B5EF4-FFF2-40B4-BE49-F238E27FC236}">
                <a16:creationId xmlns:a16="http://schemas.microsoft.com/office/drawing/2014/main" id="{199FAE61-838E-EDDA-C3AB-7F2A9500867C}"/>
              </a:ext>
            </a:extLst>
          </p:cNvPr>
          <p:cNvSpPr txBox="1"/>
          <p:nvPr/>
        </p:nvSpPr>
        <p:spPr bwMode="auto">
          <a:xfrm>
            <a:off x="5258047" y="4947787"/>
            <a:ext cx="29635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0</a:t>
            </a:r>
          </a:p>
        </p:txBody>
      </p:sp>
      <p:sp>
        <p:nvSpPr>
          <p:cNvPr id="185" name="TextBox 184">
            <a:extLst>
              <a:ext uri="{FF2B5EF4-FFF2-40B4-BE49-F238E27FC236}">
                <a16:creationId xmlns:a16="http://schemas.microsoft.com/office/drawing/2014/main" id="{6A06E44A-A0F4-F183-69CC-0AD80029DCAE}"/>
              </a:ext>
            </a:extLst>
          </p:cNvPr>
          <p:cNvSpPr txBox="1"/>
          <p:nvPr/>
        </p:nvSpPr>
        <p:spPr bwMode="auto">
          <a:xfrm>
            <a:off x="5924972" y="4947787"/>
            <a:ext cx="29635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6</a:t>
            </a:r>
          </a:p>
        </p:txBody>
      </p:sp>
      <p:sp>
        <p:nvSpPr>
          <p:cNvPr id="186" name="TextBox 185">
            <a:extLst>
              <a:ext uri="{FF2B5EF4-FFF2-40B4-BE49-F238E27FC236}">
                <a16:creationId xmlns:a16="http://schemas.microsoft.com/office/drawing/2014/main" id="{A40A55E8-D129-A1F2-E5AC-1E9ED0F08CCD}"/>
              </a:ext>
            </a:extLst>
          </p:cNvPr>
          <p:cNvSpPr txBox="1"/>
          <p:nvPr/>
        </p:nvSpPr>
        <p:spPr bwMode="auto">
          <a:xfrm>
            <a:off x="6548018" y="4947787"/>
            <a:ext cx="45549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12</a:t>
            </a:r>
          </a:p>
        </p:txBody>
      </p:sp>
      <p:sp>
        <p:nvSpPr>
          <p:cNvPr id="187" name="TextBox 186">
            <a:extLst>
              <a:ext uri="{FF2B5EF4-FFF2-40B4-BE49-F238E27FC236}">
                <a16:creationId xmlns:a16="http://schemas.microsoft.com/office/drawing/2014/main" id="{49A93BE8-CBE2-8F1E-71A5-299C10FCF917}"/>
              </a:ext>
            </a:extLst>
          </p:cNvPr>
          <p:cNvSpPr txBox="1"/>
          <p:nvPr/>
        </p:nvSpPr>
        <p:spPr bwMode="auto">
          <a:xfrm>
            <a:off x="7211897" y="4947787"/>
            <a:ext cx="45549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18</a:t>
            </a:r>
          </a:p>
        </p:txBody>
      </p:sp>
      <p:sp>
        <p:nvSpPr>
          <p:cNvPr id="188" name="TextBox 187">
            <a:extLst>
              <a:ext uri="{FF2B5EF4-FFF2-40B4-BE49-F238E27FC236}">
                <a16:creationId xmlns:a16="http://schemas.microsoft.com/office/drawing/2014/main" id="{D3C93653-B474-C228-18EC-3308EA9974D2}"/>
              </a:ext>
            </a:extLst>
          </p:cNvPr>
          <p:cNvSpPr txBox="1"/>
          <p:nvPr/>
        </p:nvSpPr>
        <p:spPr bwMode="auto">
          <a:xfrm>
            <a:off x="7886988" y="4947787"/>
            <a:ext cx="45549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24</a:t>
            </a:r>
          </a:p>
        </p:txBody>
      </p:sp>
      <p:sp>
        <p:nvSpPr>
          <p:cNvPr id="190" name="TextBox 189">
            <a:extLst>
              <a:ext uri="{FF2B5EF4-FFF2-40B4-BE49-F238E27FC236}">
                <a16:creationId xmlns:a16="http://schemas.microsoft.com/office/drawing/2014/main" id="{E1685267-E8E7-9D62-912E-3BD0CFF775B2}"/>
              </a:ext>
            </a:extLst>
          </p:cNvPr>
          <p:cNvSpPr txBox="1"/>
          <p:nvPr/>
        </p:nvSpPr>
        <p:spPr bwMode="auto">
          <a:xfrm>
            <a:off x="5235429" y="5528315"/>
            <a:ext cx="306267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tabLst>
                <a:tab pos="669925" algn="l"/>
                <a:tab pos="1352550" algn="l"/>
                <a:tab pos="2039938" algn="l"/>
                <a:tab pos="2695575" algn="l"/>
              </a:tabLst>
            </a:pPr>
            <a:r>
              <a:rPr lang="en-US" sz="1600" dirty="0">
                <a:solidFill>
                  <a:schemeClr val="bg1"/>
                </a:solidFill>
                <a:latin typeface="Calibri" panose="020F0502020204030204" pitchFamily="34" charset="0"/>
                <a:cs typeface="Calibri" panose="020F0502020204030204" pitchFamily="34" charset="0"/>
              </a:rPr>
              <a:t>66	27	5	2	</a:t>
            </a:r>
          </a:p>
        </p:txBody>
      </p:sp>
      <p:cxnSp>
        <p:nvCxnSpPr>
          <p:cNvPr id="191" name="Straight Connector 190">
            <a:extLst>
              <a:ext uri="{FF2B5EF4-FFF2-40B4-BE49-F238E27FC236}">
                <a16:creationId xmlns:a16="http://schemas.microsoft.com/office/drawing/2014/main" id="{65FA54F3-E5D0-6BF9-36FA-7633BB409DC8}"/>
              </a:ext>
            </a:extLst>
          </p:cNvPr>
          <p:cNvCxnSpPr/>
          <p:nvPr/>
        </p:nvCxnSpPr>
        <p:spPr bwMode="auto">
          <a:xfrm>
            <a:off x="6109493" y="2836606"/>
            <a:ext cx="0" cy="2097550"/>
          </a:xfrm>
          <a:prstGeom prst="line">
            <a:avLst/>
          </a:prstGeom>
          <a:noFill/>
          <a:ln w="28575" cap="flat" cmpd="sng" algn="ctr">
            <a:solidFill>
              <a:schemeClr val="bg1"/>
            </a:solidFill>
            <a:prstDash val="dash"/>
            <a:round/>
            <a:headEnd type="none" w="med" len="med"/>
            <a:tailEnd type="none" w="med" len="med"/>
          </a:ln>
          <a:effectLst/>
        </p:spPr>
      </p:cxnSp>
      <p:sp>
        <p:nvSpPr>
          <p:cNvPr id="338" name="Freeform 337">
            <a:extLst>
              <a:ext uri="{FF2B5EF4-FFF2-40B4-BE49-F238E27FC236}">
                <a16:creationId xmlns:a16="http://schemas.microsoft.com/office/drawing/2014/main" id="{5A7B34D1-7CFF-82BF-AEE8-3BC8634E8A85}"/>
              </a:ext>
            </a:extLst>
          </p:cNvPr>
          <p:cNvSpPr/>
          <p:nvPr/>
        </p:nvSpPr>
        <p:spPr bwMode="auto">
          <a:xfrm>
            <a:off x="5441633" y="2879725"/>
            <a:ext cx="2649366" cy="2048357"/>
          </a:xfrm>
          <a:custGeom>
            <a:avLst/>
            <a:gdLst>
              <a:gd name="connsiteX0" fmla="*/ 0 w 2649366"/>
              <a:gd name="connsiteY0" fmla="*/ 0 h 2048357"/>
              <a:gd name="connsiteX1" fmla="*/ 85725 w 2649366"/>
              <a:gd name="connsiteY1" fmla="*/ 0 h 2048357"/>
              <a:gd name="connsiteX2" fmla="*/ 85725 w 2649366"/>
              <a:gd name="connsiteY2" fmla="*/ 85725 h 2048357"/>
              <a:gd name="connsiteX3" fmla="*/ 92567 w 2649366"/>
              <a:gd name="connsiteY3" fmla="*/ 85725 h 2048357"/>
              <a:gd name="connsiteX4" fmla="*/ 92567 w 2649366"/>
              <a:gd name="connsiteY4" fmla="*/ 9526 h 2048357"/>
              <a:gd name="connsiteX5" fmla="*/ 108442 w 2649366"/>
              <a:gd name="connsiteY5" fmla="*/ 9526 h 2048357"/>
              <a:gd name="connsiteX6" fmla="*/ 108442 w 2649366"/>
              <a:gd name="connsiteY6" fmla="*/ 25400 h 2048357"/>
              <a:gd name="connsiteX7" fmla="*/ 127000 w 2649366"/>
              <a:gd name="connsiteY7" fmla="*/ 25400 h 2048357"/>
              <a:gd name="connsiteX8" fmla="*/ 127000 w 2649366"/>
              <a:gd name="connsiteY8" fmla="*/ 79375 h 2048357"/>
              <a:gd name="connsiteX9" fmla="*/ 149226 w 2649366"/>
              <a:gd name="connsiteY9" fmla="*/ 79375 h 2048357"/>
              <a:gd name="connsiteX10" fmla="*/ 149226 w 2649366"/>
              <a:gd name="connsiteY10" fmla="*/ 98425 h 2048357"/>
              <a:gd name="connsiteX11" fmla="*/ 150494 w 2649366"/>
              <a:gd name="connsiteY11" fmla="*/ 98425 h 2048357"/>
              <a:gd name="connsiteX12" fmla="*/ 150494 w 2649366"/>
              <a:gd name="connsiteY12" fmla="*/ 139700 h 2048357"/>
              <a:gd name="connsiteX13" fmla="*/ 174625 w 2649366"/>
              <a:gd name="connsiteY13" fmla="*/ 139700 h 2048357"/>
              <a:gd name="connsiteX14" fmla="*/ 174625 w 2649366"/>
              <a:gd name="connsiteY14" fmla="*/ 174625 h 2048357"/>
              <a:gd name="connsiteX15" fmla="*/ 217169 w 2649366"/>
              <a:gd name="connsiteY15" fmla="*/ 174625 h 2048357"/>
              <a:gd name="connsiteX16" fmla="*/ 217169 w 2649366"/>
              <a:gd name="connsiteY16" fmla="*/ 196850 h 2048357"/>
              <a:gd name="connsiteX17" fmla="*/ 247650 w 2649366"/>
              <a:gd name="connsiteY17" fmla="*/ 196850 h 2048357"/>
              <a:gd name="connsiteX18" fmla="*/ 247650 w 2649366"/>
              <a:gd name="connsiteY18" fmla="*/ 228600 h 2048357"/>
              <a:gd name="connsiteX19" fmla="*/ 298766 w 2649366"/>
              <a:gd name="connsiteY19" fmla="*/ 228600 h 2048357"/>
              <a:gd name="connsiteX20" fmla="*/ 298766 w 2649366"/>
              <a:gd name="connsiteY20" fmla="*/ 253999 h 2048357"/>
              <a:gd name="connsiteX21" fmla="*/ 317500 w 2649366"/>
              <a:gd name="connsiteY21" fmla="*/ 253999 h 2048357"/>
              <a:gd name="connsiteX22" fmla="*/ 317500 w 2649366"/>
              <a:gd name="connsiteY22" fmla="*/ 287226 h 2048357"/>
              <a:gd name="connsiteX23" fmla="*/ 371791 w 2649366"/>
              <a:gd name="connsiteY23" fmla="*/ 287226 h 2048357"/>
              <a:gd name="connsiteX24" fmla="*/ 371791 w 2649366"/>
              <a:gd name="connsiteY24" fmla="*/ 315803 h 2048357"/>
              <a:gd name="connsiteX25" fmla="*/ 390525 w 2649366"/>
              <a:gd name="connsiteY25" fmla="*/ 315803 h 2048357"/>
              <a:gd name="connsiteX26" fmla="*/ 390525 w 2649366"/>
              <a:gd name="connsiteY26" fmla="*/ 374651 h 2048357"/>
              <a:gd name="connsiteX27" fmla="*/ 409575 w 2649366"/>
              <a:gd name="connsiteY27" fmla="*/ 374651 h 2048357"/>
              <a:gd name="connsiteX28" fmla="*/ 409575 w 2649366"/>
              <a:gd name="connsiteY28" fmla="*/ 406401 h 2048357"/>
              <a:gd name="connsiteX29" fmla="*/ 434975 w 2649366"/>
              <a:gd name="connsiteY29" fmla="*/ 406401 h 2048357"/>
              <a:gd name="connsiteX30" fmla="*/ 434975 w 2649366"/>
              <a:gd name="connsiteY30" fmla="*/ 441326 h 2048357"/>
              <a:gd name="connsiteX31" fmla="*/ 448944 w 2649366"/>
              <a:gd name="connsiteY31" fmla="*/ 441326 h 2048357"/>
              <a:gd name="connsiteX32" fmla="*/ 448944 w 2649366"/>
              <a:gd name="connsiteY32" fmla="*/ 466728 h 2048357"/>
              <a:gd name="connsiteX33" fmla="*/ 498792 w 2649366"/>
              <a:gd name="connsiteY33" fmla="*/ 466728 h 2048357"/>
              <a:gd name="connsiteX34" fmla="*/ 498792 w 2649366"/>
              <a:gd name="connsiteY34" fmla="*/ 508002 h 2048357"/>
              <a:gd name="connsiteX35" fmla="*/ 539750 w 2649366"/>
              <a:gd name="connsiteY35" fmla="*/ 508002 h 2048357"/>
              <a:gd name="connsiteX36" fmla="*/ 539750 w 2649366"/>
              <a:gd name="connsiteY36" fmla="*/ 536576 h 2048357"/>
              <a:gd name="connsiteX37" fmla="*/ 558800 w 2649366"/>
              <a:gd name="connsiteY37" fmla="*/ 536576 h 2048357"/>
              <a:gd name="connsiteX38" fmla="*/ 558800 w 2649366"/>
              <a:gd name="connsiteY38" fmla="*/ 587376 h 2048357"/>
              <a:gd name="connsiteX39" fmla="*/ 568641 w 2649366"/>
              <a:gd name="connsiteY39" fmla="*/ 587376 h 2048357"/>
              <a:gd name="connsiteX40" fmla="*/ 568641 w 2649366"/>
              <a:gd name="connsiteY40" fmla="*/ 695325 h 2048357"/>
              <a:gd name="connsiteX41" fmla="*/ 587375 w 2649366"/>
              <a:gd name="connsiteY41" fmla="*/ 695325 h 2048357"/>
              <a:gd name="connsiteX42" fmla="*/ 587375 w 2649366"/>
              <a:gd name="connsiteY42" fmla="*/ 711201 h 2048357"/>
              <a:gd name="connsiteX43" fmla="*/ 623569 w 2649366"/>
              <a:gd name="connsiteY43" fmla="*/ 711201 h 2048357"/>
              <a:gd name="connsiteX44" fmla="*/ 623569 w 2649366"/>
              <a:gd name="connsiteY44" fmla="*/ 752476 h 2048357"/>
              <a:gd name="connsiteX45" fmla="*/ 657226 w 2649366"/>
              <a:gd name="connsiteY45" fmla="*/ 752476 h 2048357"/>
              <a:gd name="connsiteX46" fmla="*/ 657226 w 2649366"/>
              <a:gd name="connsiteY46" fmla="*/ 793751 h 2048357"/>
              <a:gd name="connsiteX47" fmla="*/ 670242 w 2649366"/>
              <a:gd name="connsiteY47" fmla="*/ 793751 h 2048357"/>
              <a:gd name="connsiteX48" fmla="*/ 670242 w 2649366"/>
              <a:gd name="connsiteY48" fmla="*/ 828675 h 2048357"/>
              <a:gd name="connsiteX49" fmla="*/ 688975 w 2649366"/>
              <a:gd name="connsiteY49" fmla="*/ 828675 h 2048357"/>
              <a:gd name="connsiteX50" fmla="*/ 688975 w 2649366"/>
              <a:gd name="connsiteY50" fmla="*/ 860426 h 2048357"/>
              <a:gd name="connsiteX51" fmla="*/ 731519 w 2649366"/>
              <a:gd name="connsiteY51" fmla="*/ 860426 h 2048357"/>
              <a:gd name="connsiteX52" fmla="*/ 731519 w 2649366"/>
              <a:gd name="connsiteY52" fmla="*/ 898525 h 2048357"/>
              <a:gd name="connsiteX53" fmla="*/ 752475 w 2649366"/>
              <a:gd name="connsiteY53" fmla="*/ 898525 h 2048357"/>
              <a:gd name="connsiteX54" fmla="*/ 752475 w 2649366"/>
              <a:gd name="connsiteY54" fmla="*/ 939800 h 2048357"/>
              <a:gd name="connsiteX55" fmla="*/ 791844 w 2649366"/>
              <a:gd name="connsiteY55" fmla="*/ 939800 h 2048357"/>
              <a:gd name="connsiteX56" fmla="*/ 791844 w 2649366"/>
              <a:gd name="connsiteY56" fmla="*/ 987425 h 2048357"/>
              <a:gd name="connsiteX57" fmla="*/ 812800 w 2649366"/>
              <a:gd name="connsiteY57" fmla="*/ 987425 h 2048357"/>
              <a:gd name="connsiteX58" fmla="*/ 812800 w 2649366"/>
              <a:gd name="connsiteY58" fmla="*/ 1028701 h 2048357"/>
              <a:gd name="connsiteX59" fmla="*/ 831851 w 2649366"/>
              <a:gd name="connsiteY59" fmla="*/ 1028701 h 2048357"/>
              <a:gd name="connsiteX60" fmla="*/ 831851 w 2649366"/>
              <a:gd name="connsiteY60" fmla="*/ 1066800 h 2048357"/>
              <a:gd name="connsiteX61" fmla="*/ 833119 w 2649366"/>
              <a:gd name="connsiteY61" fmla="*/ 1066800 h 2048357"/>
              <a:gd name="connsiteX62" fmla="*/ 833119 w 2649366"/>
              <a:gd name="connsiteY62" fmla="*/ 1066801 h 2048357"/>
              <a:gd name="connsiteX63" fmla="*/ 908367 w 2649366"/>
              <a:gd name="connsiteY63" fmla="*/ 1066801 h 2048357"/>
              <a:gd name="connsiteX64" fmla="*/ 908367 w 2649366"/>
              <a:gd name="connsiteY64" fmla="*/ 1111250 h 2048357"/>
              <a:gd name="connsiteX65" fmla="*/ 933450 w 2649366"/>
              <a:gd name="connsiteY65" fmla="*/ 1111250 h 2048357"/>
              <a:gd name="connsiteX66" fmla="*/ 933450 w 2649366"/>
              <a:gd name="connsiteY66" fmla="*/ 1165225 h 2048357"/>
              <a:gd name="connsiteX67" fmla="*/ 942975 w 2649366"/>
              <a:gd name="connsiteY67" fmla="*/ 1165225 h 2048357"/>
              <a:gd name="connsiteX68" fmla="*/ 942975 w 2649366"/>
              <a:gd name="connsiteY68" fmla="*/ 1203326 h 2048357"/>
              <a:gd name="connsiteX69" fmla="*/ 1003617 w 2649366"/>
              <a:gd name="connsiteY69" fmla="*/ 1203326 h 2048357"/>
              <a:gd name="connsiteX70" fmla="*/ 1003617 w 2649366"/>
              <a:gd name="connsiteY70" fmla="*/ 1254126 h 2048357"/>
              <a:gd name="connsiteX71" fmla="*/ 1028700 w 2649366"/>
              <a:gd name="connsiteY71" fmla="*/ 1254126 h 2048357"/>
              <a:gd name="connsiteX72" fmla="*/ 1028700 w 2649366"/>
              <a:gd name="connsiteY72" fmla="*/ 1304925 h 2048357"/>
              <a:gd name="connsiteX73" fmla="*/ 1056960 w 2649366"/>
              <a:gd name="connsiteY73" fmla="*/ 1304925 h 2048357"/>
              <a:gd name="connsiteX74" fmla="*/ 1056960 w 2649366"/>
              <a:gd name="connsiteY74" fmla="*/ 1358900 h 2048357"/>
              <a:gd name="connsiteX75" fmla="*/ 1123951 w 2649366"/>
              <a:gd name="connsiteY75" fmla="*/ 1358900 h 2048357"/>
              <a:gd name="connsiteX76" fmla="*/ 1123951 w 2649366"/>
              <a:gd name="connsiteY76" fmla="*/ 1409701 h 2048357"/>
              <a:gd name="connsiteX77" fmla="*/ 1152525 w 2649366"/>
              <a:gd name="connsiteY77" fmla="*/ 1409701 h 2048357"/>
              <a:gd name="connsiteX78" fmla="*/ 1152525 w 2649366"/>
              <a:gd name="connsiteY78" fmla="*/ 1466851 h 2048357"/>
              <a:gd name="connsiteX79" fmla="*/ 1187768 w 2649366"/>
              <a:gd name="connsiteY79" fmla="*/ 1466851 h 2048357"/>
              <a:gd name="connsiteX80" fmla="*/ 1187768 w 2649366"/>
              <a:gd name="connsiteY80" fmla="*/ 1539875 h 2048357"/>
              <a:gd name="connsiteX81" fmla="*/ 1194118 w 2649366"/>
              <a:gd name="connsiteY81" fmla="*/ 1539875 h 2048357"/>
              <a:gd name="connsiteX82" fmla="*/ 1194118 w 2649366"/>
              <a:gd name="connsiteY82" fmla="*/ 1524000 h 2048357"/>
              <a:gd name="connsiteX83" fmla="*/ 1286192 w 2649366"/>
              <a:gd name="connsiteY83" fmla="*/ 1524000 h 2048357"/>
              <a:gd name="connsiteX84" fmla="*/ 1286192 w 2649366"/>
              <a:gd name="connsiteY84" fmla="*/ 1584326 h 2048357"/>
              <a:gd name="connsiteX85" fmla="*/ 1590991 w 2649366"/>
              <a:gd name="connsiteY85" fmla="*/ 1584326 h 2048357"/>
              <a:gd name="connsiteX86" fmla="*/ 1590991 w 2649366"/>
              <a:gd name="connsiteY86" fmla="*/ 1641476 h 2048357"/>
              <a:gd name="connsiteX87" fmla="*/ 1727517 w 2649366"/>
              <a:gd name="connsiteY87" fmla="*/ 1641476 h 2048357"/>
              <a:gd name="connsiteX88" fmla="*/ 1727517 w 2649366"/>
              <a:gd name="connsiteY88" fmla="*/ 1704975 h 2048357"/>
              <a:gd name="connsiteX89" fmla="*/ 1854516 w 2649366"/>
              <a:gd name="connsiteY89" fmla="*/ 1704975 h 2048357"/>
              <a:gd name="connsiteX90" fmla="*/ 1854516 w 2649366"/>
              <a:gd name="connsiteY90" fmla="*/ 1771650 h 2048357"/>
              <a:gd name="connsiteX91" fmla="*/ 2518091 w 2649366"/>
              <a:gd name="connsiteY91" fmla="*/ 1771650 h 2048357"/>
              <a:gd name="connsiteX92" fmla="*/ 2518091 w 2649366"/>
              <a:gd name="connsiteY92" fmla="*/ 1841500 h 2048357"/>
              <a:gd name="connsiteX93" fmla="*/ 2649366 w 2649366"/>
              <a:gd name="connsiteY93" fmla="*/ 1841500 h 2048357"/>
              <a:gd name="connsiteX94" fmla="*/ 2649366 w 2649366"/>
              <a:gd name="connsiteY94" fmla="*/ 2048357 h 2048357"/>
              <a:gd name="connsiteX95" fmla="*/ 2178049 w 2649366"/>
              <a:gd name="connsiteY95" fmla="*/ 2048357 h 2048357"/>
              <a:gd name="connsiteX96" fmla="*/ 2178049 w 2649366"/>
              <a:gd name="connsiteY96" fmla="*/ 2042007 h 2048357"/>
              <a:gd name="connsiteX97" fmla="*/ 1848166 w 2649366"/>
              <a:gd name="connsiteY97" fmla="*/ 2042007 h 2048357"/>
              <a:gd name="connsiteX98" fmla="*/ 1848166 w 2649366"/>
              <a:gd name="connsiteY98" fmla="*/ 2019300 h 2048357"/>
              <a:gd name="connsiteX99" fmla="*/ 1724025 w 2649366"/>
              <a:gd name="connsiteY99" fmla="*/ 2019300 h 2048357"/>
              <a:gd name="connsiteX100" fmla="*/ 1724025 w 2649366"/>
              <a:gd name="connsiteY100" fmla="*/ 1990725 h 2048357"/>
              <a:gd name="connsiteX101" fmla="*/ 1587817 w 2649366"/>
              <a:gd name="connsiteY101" fmla="*/ 1990725 h 2048357"/>
              <a:gd name="connsiteX102" fmla="*/ 1587817 w 2649366"/>
              <a:gd name="connsiteY102" fmla="*/ 1962150 h 2048357"/>
              <a:gd name="connsiteX103" fmla="*/ 1283017 w 2649366"/>
              <a:gd name="connsiteY103" fmla="*/ 1962150 h 2048357"/>
              <a:gd name="connsiteX104" fmla="*/ 1283017 w 2649366"/>
              <a:gd name="connsiteY104" fmla="*/ 1930399 h 2048357"/>
              <a:gd name="connsiteX105" fmla="*/ 1194118 w 2649366"/>
              <a:gd name="connsiteY105" fmla="*/ 1930399 h 2048357"/>
              <a:gd name="connsiteX106" fmla="*/ 1194118 w 2649366"/>
              <a:gd name="connsiteY106" fmla="*/ 1895475 h 2048357"/>
              <a:gd name="connsiteX107" fmla="*/ 1149668 w 2649366"/>
              <a:gd name="connsiteY107" fmla="*/ 1895475 h 2048357"/>
              <a:gd name="connsiteX108" fmla="*/ 1149668 w 2649366"/>
              <a:gd name="connsiteY108" fmla="*/ 1866901 h 2048357"/>
              <a:gd name="connsiteX109" fmla="*/ 1123950 w 2649366"/>
              <a:gd name="connsiteY109" fmla="*/ 1866901 h 2048357"/>
              <a:gd name="connsiteX110" fmla="*/ 1123950 w 2649366"/>
              <a:gd name="connsiteY110" fmla="*/ 1825625 h 2048357"/>
              <a:gd name="connsiteX111" fmla="*/ 1054101 w 2649366"/>
              <a:gd name="connsiteY111" fmla="*/ 1825625 h 2048357"/>
              <a:gd name="connsiteX112" fmla="*/ 1054101 w 2649366"/>
              <a:gd name="connsiteY112" fmla="*/ 1781176 h 2048357"/>
              <a:gd name="connsiteX113" fmla="*/ 1028385 w 2649366"/>
              <a:gd name="connsiteY113" fmla="*/ 1781176 h 2048357"/>
              <a:gd name="connsiteX114" fmla="*/ 1028385 w 2649366"/>
              <a:gd name="connsiteY114" fmla="*/ 1749426 h 2048357"/>
              <a:gd name="connsiteX115" fmla="*/ 1000125 w 2649366"/>
              <a:gd name="connsiteY115" fmla="*/ 1749426 h 2048357"/>
              <a:gd name="connsiteX116" fmla="*/ 1000125 w 2649366"/>
              <a:gd name="connsiteY116" fmla="*/ 1704976 h 2048357"/>
              <a:gd name="connsiteX117" fmla="*/ 939801 w 2649366"/>
              <a:gd name="connsiteY117" fmla="*/ 1704976 h 2048357"/>
              <a:gd name="connsiteX118" fmla="*/ 939801 w 2649366"/>
              <a:gd name="connsiteY118" fmla="*/ 1622425 h 2048357"/>
              <a:gd name="connsiteX119" fmla="*/ 904875 w 2649366"/>
              <a:gd name="connsiteY119" fmla="*/ 1622425 h 2048357"/>
              <a:gd name="connsiteX120" fmla="*/ 904875 w 2649366"/>
              <a:gd name="connsiteY120" fmla="*/ 1587501 h 2048357"/>
              <a:gd name="connsiteX121" fmla="*/ 825501 w 2649366"/>
              <a:gd name="connsiteY121" fmla="*/ 1587501 h 2048357"/>
              <a:gd name="connsiteX122" fmla="*/ 825501 w 2649366"/>
              <a:gd name="connsiteY122" fmla="*/ 1549401 h 2048357"/>
              <a:gd name="connsiteX123" fmla="*/ 806451 w 2649366"/>
              <a:gd name="connsiteY123" fmla="*/ 1549401 h 2048357"/>
              <a:gd name="connsiteX124" fmla="*/ 806451 w 2649366"/>
              <a:gd name="connsiteY124" fmla="*/ 1511300 h 2048357"/>
              <a:gd name="connsiteX125" fmla="*/ 787400 w 2649366"/>
              <a:gd name="connsiteY125" fmla="*/ 1511300 h 2048357"/>
              <a:gd name="connsiteX126" fmla="*/ 787400 w 2649366"/>
              <a:gd name="connsiteY126" fmla="*/ 1470025 h 2048357"/>
              <a:gd name="connsiteX127" fmla="*/ 746125 w 2649366"/>
              <a:gd name="connsiteY127" fmla="*/ 1470025 h 2048357"/>
              <a:gd name="connsiteX128" fmla="*/ 746125 w 2649366"/>
              <a:gd name="connsiteY128" fmla="*/ 1435100 h 2048357"/>
              <a:gd name="connsiteX129" fmla="*/ 730250 w 2649366"/>
              <a:gd name="connsiteY129" fmla="*/ 1435100 h 2048357"/>
              <a:gd name="connsiteX130" fmla="*/ 730250 w 2649366"/>
              <a:gd name="connsiteY130" fmla="*/ 1393826 h 2048357"/>
              <a:gd name="connsiteX131" fmla="*/ 685800 w 2649366"/>
              <a:gd name="connsiteY131" fmla="*/ 1393826 h 2048357"/>
              <a:gd name="connsiteX132" fmla="*/ 685800 w 2649366"/>
              <a:gd name="connsiteY132" fmla="*/ 1327150 h 2048357"/>
              <a:gd name="connsiteX133" fmla="*/ 666750 w 2649366"/>
              <a:gd name="connsiteY133" fmla="*/ 1327150 h 2048357"/>
              <a:gd name="connsiteX134" fmla="*/ 666750 w 2649366"/>
              <a:gd name="connsiteY134" fmla="*/ 1285876 h 2048357"/>
              <a:gd name="connsiteX135" fmla="*/ 619126 w 2649366"/>
              <a:gd name="connsiteY135" fmla="*/ 1285876 h 2048357"/>
              <a:gd name="connsiteX136" fmla="*/ 619126 w 2649366"/>
              <a:gd name="connsiteY136" fmla="*/ 1244601 h 2048357"/>
              <a:gd name="connsiteX137" fmla="*/ 577850 w 2649366"/>
              <a:gd name="connsiteY137" fmla="*/ 1244601 h 2048357"/>
              <a:gd name="connsiteX138" fmla="*/ 577850 w 2649366"/>
              <a:gd name="connsiteY138" fmla="*/ 1130300 h 2048357"/>
              <a:gd name="connsiteX139" fmla="*/ 558800 w 2649366"/>
              <a:gd name="connsiteY139" fmla="*/ 1130300 h 2048357"/>
              <a:gd name="connsiteX140" fmla="*/ 558800 w 2649366"/>
              <a:gd name="connsiteY140" fmla="*/ 1006476 h 2048357"/>
              <a:gd name="connsiteX141" fmla="*/ 495300 w 2649366"/>
              <a:gd name="connsiteY141" fmla="*/ 1006476 h 2048357"/>
              <a:gd name="connsiteX142" fmla="*/ 495300 w 2649366"/>
              <a:gd name="connsiteY142" fmla="*/ 968376 h 2048357"/>
              <a:gd name="connsiteX143" fmla="*/ 441326 w 2649366"/>
              <a:gd name="connsiteY143" fmla="*/ 968376 h 2048357"/>
              <a:gd name="connsiteX144" fmla="*/ 441326 w 2649366"/>
              <a:gd name="connsiteY144" fmla="*/ 889001 h 2048357"/>
              <a:gd name="connsiteX145" fmla="*/ 403225 w 2649366"/>
              <a:gd name="connsiteY145" fmla="*/ 889001 h 2048357"/>
              <a:gd name="connsiteX146" fmla="*/ 403225 w 2649366"/>
              <a:gd name="connsiteY146" fmla="*/ 850901 h 2048357"/>
              <a:gd name="connsiteX147" fmla="*/ 387350 w 2649366"/>
              <a:gd name="connsiteY147" fmla="*/ 850901 h 2048357"/>
              <a:gd name="connsiteX148" fmla="*/ 387350 w 2649366"/>
              <a:gd name="connsiteY148" fmla="*/ 774701 h 2048357"/>
              <a:gd name="connsiteX149" fmla="*/ 368300 w 2649366"/>
              <a:gd name="connsiteY149" fmla="*/ 774701 h 2048357"/>
              <a:gd name="connsiteX150" fmla="*/ 368300 w 2649366"/>
              <a:gd name="connsiteY150" fmla="*/ 733426 h 2048357"/>
              <a:gd name="connsiteX151" fmla="*/ 311150 w 2649366"/>
              <a:gd name="connsiteY151" fmla="*/ 733426 h 2048357"/>
              <a:gd name="connsiteX152" fmla="*/ 311150 w 2649366"/>
              <a:gd name="connsiteY152" fmla="*/ 685800 h 2048357"/>
              <a:gd name="connsiteX153" fmla="*/ 295275 w 2649366"/>
              <a:gd name="connsiteY153" fmla="*/ 685800 h 2048357"/>
              <a:gd name="connsiteX154" fmla="*/ 295275 w 2649366"/>
              <a:gd name="connsiteY154" fmla="*/ 650875 h 2048357"/>
              <a:gd name="connsiteX155" fmla="*/ 244475 w 2649366"/>
              <a:gd name="connsiteY155" fmla="*/ 650875 h 2048357"/>
              <a:gd name="connsiteX156" fmla="*/ 244475 w 2649366"/>
              <a:gd name="connsiteY156" fmla="*/ 603250 h 2048357"/>
              <a:gd name="connsiteX157" fmla="*/ 212725 w 2649366"/>
              <a:gd name="connsiteY157" fmla="*/ 603250 h 2048357"/>
              <a:gd name="connsiteX158" fmla="*/ 212725 w 2649366"/>
              <a:gd name="connsiteY158" fmla="*/ 565150 h 2048357"/>
              <a:gd name="connsiteX159" fmla="*/ 171450 w 2649366"/>
              <a:gd name="connsiteY159" fmla="*/ 565150 h 2048357"/>
              <a:gd name="connsiteX160" fmla="*/ 171450 w 2649366"/>
              <a:gd name="connsiteY160" fmla="*/ 530225 h 2048357"/>
              <a:gd name="connsiteX161" fmla="*/ 146050 w 2649366"/>
              <a:gd name="connsiteY161" fmla="*/ 530225 h 2048357"/>
              <a:gd name="connsiteX162" fmla="*/ 146050 w 2649366"/>
              <a:gd name="connsiteY162" fmla="*/ 412750 h 2048357"/>
              <a:gd name="connsiteX163" fmla="*/ 123826 w 2649366"/>
              <a:gd name="connsiteY163" fmla="*/ 412750 h 2048357"/>
              <a:gd name="connsiteX164" fmla="*/ 123826 w 2649366"/>
              <a:gd name="connsiteY164" fmla="*/ 339725 h 2048357"/>
              <a:gd name="connsiteX165" fmla="*/ 104775 w 2649366"/>
              <a:gd name="connsiteY165" fmla="*/ 339725 h 2048357"/>
              <a:gd name="connsiteX166" fmla="*/ 104775 w 2649366"/>
              <a:gd name="connsiteY166" fmla="*/ 275325 h 2048357"/>
              <a:gd name="connsiteX167" fmla="*/ 92567 w 2649366"/>
              <a:gd name="connsiteY167" fmla="*/ 275325 h 2048357"/>
              <a:gd name="connsiteX168" fmla="*/ 92567 w 2649366"/>
              <a:gd name="connsiteY168" fmla="*/ 184150 h 2048357"/>
              <a:gd name="connsiteX169" fmla="*/ 0 w 2649366"/>
              <a:gd name="connsiteY169" fmla="*/ 184150 h 2048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Lst>
            <a:rect l="l" t="t" r="r" b="b"/>
            <a:pathLst>
              <a:path w="2649366" h="2048357">
                <a:moveTo>
                  <a:pt x="0" y="0"/>
                </a:moveTo>
                <a:lnTo>
                  <a:pt x="85725" y="0"/>
                </a:lnTo>
                <a:lnTo>
                  <a:pt x="85725" y="85725"/>
                </a:lnTo>
                <a:lnTo>
                  <a:pt x="92567" y="85725"/>
                </a:lnTo>
                <a:lnTo>
                  <a:pt x="92567" y="9526"/>
                </a:lnTo>
                <a:lnTo>
                  <a:pt x="108442" y="9526"/>
                </a:lnTo>
                <a:lnTo>
                  <a:pt x="108442" y="25400"/>
                </a:lnTo>
                <a:lnTo>
                  <a:pt x="127000" y="25400"/>
                </a:lnTo>
                <a:lnTo>
                  <a:pt x="127000" y="79375"/>
                </a:lnTo>
                <a:lnTo>
                  <a:pt x="149226" y="79375"/>
                </a:lnTo>
                <a:lnTo>
                  <a:pt x="149226" y="98425"/>
                </a:lnTo>
                <a:lnTo>
                  <a:pt x="150494" y="98425"/>
                </a:lnTo>
                <a:lnTo>
                  <a:pt x="150494" y="139700"/>
                </a:lnTo>
                <a:lnTo>
                  <a:pt x="174625" y="139700"/>
                </a:lnTo>
                <a:lnTo>
                  <a:pt x="174625" y="174625"/>
                </a:lnTo>
                <a:lnTo>
                  <a:pt x="217169" y="174625"/>
                </a:lnTo>
                <a:lnTo>
                  <a:pt x="217169" y="196850"/>
                </a:lnTo>
                <a:lnTo>
                  <a:pt x="247650" y="196850"/>
                </a:lnTo>
                <a:lnTo>
                  <a:pt x="247650" y="228600"/>
                </a:lnTo>
                <a:lnTo>
                  <a:pt x="298766" y="228600"/>
                </a:lnTo>
                <a:lnTo>
                  <a:pt x="298766" y="253999"/>
                </a:lnTo>
                <a:lnTo>
                  <a:pt x="317500" y="253999"/>
                </a:lnTo>
                <a:lnTo>
                  <a:pt x="317500" y="287226"/>
                </a:lnTo>
                <a:lnTo>
                  <a:pt x="371791" y="287226"/>
                </a:lnTo>
                <a:lnTo>
                  <a:pt x="371791" y="315803"/>
                </a:lnTo>
                <a:lnTo>
                  <a:pt x="390525" y="315803"/>
                </a:lnTo>
                <a:lnTo>
                  <a:pt x="390525" y="374651"/>
                </a:lnTo>
                <a:lnTo>
                  <a:pt x="409575" y="374651"/>
                </a:lnTo>
                <a:lnTo>
                  <a:pt x="409575" y="406401"/>
                </a:lnTo>
                <a:lnTo>
                  <a:pt x="434975" y="406401"/>
                </a:lnTo>
                <a:lnTo>
                  <a:pt x="434975" y="441326"/>
                </a:lnTo>
                <a:lnTo>
                  <a:pt x="448944" y="441326"/>
                </a:lnTo>
                <a:lnTo>
                  <a:pt x="448944" y="466728"/>
                </a:lnTo>
                <a:lnTo>
                  <a:pt x="498792" y="466728"/>
                </a:lnTo>
                <a:lnTo>
                  <a:pt x="498792" y="508002"/>
                </a:lnTo>
                <a:lnTo>
                  <a:pt x="539750" y="508002"/>
                </a:lnTo>
                <a:lnTo>
                  <a:pt x="539750" y="536576"/>
                </a:lnTo>
                <a:lnTo>
                  <a:pt x="558800" y="536576"/>
                </a:lnTo>
                <a:lnTo>
                  <a:pt x="558800" y="587376"/>
                </a:lnTo>
                <a:lnTo>
                  <a:pt x="568641" y="587376"/>
                </a:lnTo>
                <a:lnTo>
                  <a:pt x="568641" y="695325"/>
                </a:lnTo>
                <a:lnTo>
                  <a:pt x="587375" y="695325"/>
                </a:lnTo>
                <a:lnTo>
                  <a:pt x="587375" y="711201"/>
                </a:lnTo>
                <a:lnTo>
                  <a:pt x="623569" y="711201"/>
                </a:lnTo>
                <a:lnTo>
                  <a:pt x="623569" y="752476"/>
                </a:lnTo>
                <a:lnTo>
                  <a:pt x="657226" y="752476"/>
                </a:lnTo>
                <a:lnTo>
                  <a:pt x="657226" y="793751"/>
                </a:lnTo>
                <a:lnTo>
                  <a:pt x="670242" y="793751"/>
                </a:lnTo>
                <a:lnTo>
                  <a:pt x="670242" y="828675"/>
                </a:lnTo>
                <a:lnTo>
                  <a:pt x="688975" y="828675"/>
                </a:lnTo>
                <a:lnTo>
                  <a:pt x="688975" y="860426"/>
                </a:lnTo>
                <a:lnTo>
                  <a:pt x="731519" y="860426"/>
                </a:lnTo>
                <a:lnTo>
                  <a:pt x="731519" y="898525"/>
                </a:lnTo>
                <a:lnTo>
                  <a:pt x="752475" y="898525"/>
                </a:lnTo>
                <a:lnTo>
                  <a:pt x="752475" y="939800"/>
                </a:lnTo>
                <a:lnTo>
                  <a:pt x="791844" y="939800"/>
                </a:lnTo>
                <a:lnTo>
                  <a:pt x="791844" y="987425"/>
                </a:lnTo>
                <a:lnTo>
                  <a:pt x="812800" y="987425"/>
                </a:lnTo>
                <a:lnTo>
                  <a:pt x="812800" y="1028701"/>
                </a:lnTo>
                <a:lnTo>
                  <a:pt x="831851" y="1028701"/>
                </a:lnTo>
                <a:lnTo>
                  <a:pt x="831851" y="1066800"/>
                </a:lnTo>
                <a:lnTo>
                  <a:pt x="833119" y="1066800"/>
                </a:lnTo>
                <a:lnTo>
                  <a:pt x="833119" y="1066801"/>
                </a:lnTo>
                <a:lnTo>
                  <a:pt x="908367" y="1066801"/>
                </a:lnTo>
                <a:lnTo>
                  <a:pt x="908367" y="1111250"/>
                </a:lnTo>
                <a:lnTo>
                  <a:pt x="933450" y="1111250"/>
                </a:lnTo>
                <a:lnTo>
                  <a:pt x="933450" y="1165225"/>
                </a:lnTo>
                <a:lnTo>
                  <a:pt x="942975" y="1165225"/>
                </a:lnTo>
                <a:lnTo>
                  <a:pt x="942975" y="1203326"/>
                </a:lnTo>
                <a:lnTo>
                  <a:pt x="1003617" y="1203326"/>
                </a:lnTo>
                <a:lnTo>
                  <a:pt x="1003617" y="1254126"/>
                </a:lnTo>
                <a:lnTo>
                  <a:pt x="1028700" y="1254126"/>
                </a:lnTo>
                <a:lnTo>
                  <a:pt x="1028700" y="1304925"/>
                </a:lnTo>
                <a:lnTo>
                  <a:pt x="1056960" y="1304925"/>
                </a:lnTo>
                <a:lnTo>
                  <a:pt x="1056960" y="1358900"/>
                </a:lnTo>
                <a:lnTo>
                  <a:pt x="1123951" y="1358900"/>
                </a:lnTo>
                <a:lnTo>
                  <a:pt x="1123951" y="1409701"/>
                </a:lnTo>
                <a:lnTo>
                  <a:pt x="1152525" y="1409701"/>
                </a:lnTo>
                <a:lnTo>
                  <a:pt x="1152525" y="1466851"/>
                </a:lnTo>
                <a:lnTo>
                  <a:pt x="1187768" y="1466851"/>
                </a:lnTo>
                <a:lnTo>
                  <a:pt x="1187768" y="1539875"/>
                </a:lnTo>
                <a:lnTo>
                  <a:pt x="1194118" y="1539875"/>
                </a:lnTo>
                <a:lnTo>
                  <a:pt x="1194118" y="1524000"/>
                </a:lnTo>
                <a:lnTo>
                  <a:pt x="1286192" y="1524000"/>
                </a:lnTo>
                <a:lnTo>
                  <a:pt x="1286192" y="1584326"/>
                </a:lnTo>
                <a:lnTo>
                  <a:pt x="1590991" y="1584326"/>
                </a:lnTo>
                <a:lnTo>
                  <a:pt x="1590991" y="1641476"/>
                </a:lnTo>
                <a:lnTo>
                  <a:pt x="1727517" y="1641476"/>
                </a:lnTo>
                <a:lnTo>
                  <a:pt x="1727517" y="1704975"/>
                </a:lnTo>
                <a:lnTo>
                  <a:pt x="1854516" y="1704975"/>
                </a:lnTo>
                <a:lnTo>
                  <a:pt x="1854516" y="1771650"/>
                </a:lnTo>
                <a:lnTo>
                  <a:pt x="2518091" y="1771650"/>
                </a:lnTo>
                <a:lnTo>
                  <a:pt x="2518091" y="1841500"/>
                </a:lnTo>
                <a:lnTo>
                  <a:pt x="2649366" y="1841500"/>
                </a:lnTo>
                <a:lnTo>
                  <a:pt x="2649366" y="2048357"/>
                </a:lnTo>
                <a:lnTo>
                  <a:pt x="2178049" y="2048357"/>
                </a:lnTo>
                <a:lnTo>
                  <a:pt x="2178049" y="2042007"/>
                </a:lnTo>
                <a:lnTo>
                  <a:pt x="1848166" y="2042007"/>
                </a:lnTo>
                <a:lnTo>
                  <a:pt x="1848166" y="2019300"/>
                </a:lnTo>
                <a:lnTo>
                  <a:pt x="1724025" y="2019300"/>
                </a:lnTo>
                <a:lnTo>
                  <a:pt x="1724025" y="1990725"/>
                </a:lnTo>
                <a:lnTo>
                  <a:pt x="1587817" y="1990725"/>
                </a:lnTo>
                <a:lnTo>
                  <a:pt x="1587817" y="1962150"/>
                </a:lnTo>
                <a:lnTo>
                  <a:pt x="1283017" y="1962150"/>
                </a:lnTo>
                <a:lnTo>
                  <a:pt x="1283017" y="1930399"/>
                </a:lnTo>
                <a:lnTo>
                  <a:pt x="1194118" y="1930399"/>
                </a:lnTo>
                <a:lnTo>
                  <a:pt x="1194118" y="1895475"/>
                </a:lnTo>
                <a:lnTo>
                  <a:pt x="1149668" y="1895475"/>
                </a:lnTo>
                <a:lnTo>
                  <a:pt x="1149668" y="1866901"/>
                </a:lnTo>
                <a:lnTo>
                  <a:pt x="1123950" y="1866901"/>
                </a:lnTo>
                <a:lnTo>
                  <a:pt x="1123950" y="1825625"/>
                </a:lnTo>
                <a:lnTo>
                  <a:pt x="1054101" y="1825625"/>
                </a:lnTo>
                <a:lnTo>
                  <a:pt x="1054101" y="1781176"/>
                </a:lnTo>
                <a:lnTo>
                  <a:pt x="1028385" y="1781176"/>
                </a:lnTo>
                <a:lnTo>
                  <a:pt x="1028385" y="1749426"/>
                </a:lnTo>
                <a:lnTo>
                  <a:pt x="1000125" y="1749426"/>
                </a:lnTo>
                <a:lnTo>
                  <a:pt x="1000125" y="1704976"/>
                </a:lnTo>
                <a:lnTo>
                  <a:pt x="939801" y="1704976"/>
                </a:lnTo>
                <a:lnTo>
                  <a:pt x="939801" y="1622425"/>
                </a:lnTo>
                <a:lnTo>
                  <a:pt x="904875" y="1622425"/>
                </a:lnTo>
                <a:lnTo>
                  <a:pt x="904875" y="1587501"/>
                </a:lnTo>
                <a:lnTo>
                  <a:pt x="825501" y="1587501"/>
                </a:lnTo>
                <a:lnTo>
                  <a:pt x="825501" y="1549401"/>
                </a:lnTo>
                <a:lnTo>
                  <a:pt x="806451" y="1549401"/>
                </a:lnTo>
                <a:lnTo>
                  <a:pt x="806451" y="1511300"/>
                </a:lnTo>
                <a:lnTo>
                  <a:pt x="787400" y="1511300"/>
                </a:lnTo>
                <a:lnTo>
                  <a:pt x="787400" y="1470025"/>
                </a:lnTo>
                <a:lnTo>
                  <a:pt x="746125" y="1470025"/>
                </a:lnTo>
                <a:lnTo>
                  <a:pt x="746125" y="1435100"/>
                </a:lnTo>
                <a:lnTo>
                  <a:pt x="730250" y="1435100"/>
                </a:lnTo>
                <a:lnTo>
                  <a:pt x="730250" y="1393826"/>
                </a:lnTo>
                <a:lnTo>
                  <a:pt x="685800" y="1393826"/>
                </a:lnTo>
                <a:lnTo>
                  <a:pt x="685800" y="1327150"/>
                </a:lnTo>
                <a:lnTo>
                  <a:pt x="666750" y="1327150"/>
                </a:lnTo>
                <a:lnTo>
                  <a:pt x="666750" y="1285876"/>
                </a:lnTo>
                <a:lnTo>
                  <a:pt x="619126" y="1285876"/>
                </a:lnTo>
                <a:lnTo>
                  <a:pt x="619126" y="1244601"/>
                </a:lnTo>
                <a:lnTo>
                  <a:pt x="577850" y="1244601"/>
                </a:lnTo>
                <a:lnTo>
                  <a:pt x="577850" y="1130300"/>
                </a:lnTo>
                <a:lnTo>
                  <a:pt x="558800" y="1130300"/>
                </a:lnTo>
                <a:lnTo>
                  <a:pt x="558800" y="1006476"/>
                </a:lnTo>
                <a:lnTo>
                  <a:pt x="495300" y="1006476"/>
                </a:lnTo>
                <a:lnTo>
                  <a:pt x="495300" y="968376"/>
                </a:lnTo>
                <a:lnTo>
                  <a:pt x="441326" y="968376"/>
                </a:lnTo>
                <a:lnTo>
                  <a:pt x="441326" y="889001"/>
                </a:lnTo>
                <a:lnTo>
                  <a:pt x="403225" y="889001"/>
                </a:lnTo>
                <a:lnTo>
                  <a:pt x="403225" y="850901"/>
                </a:lnTo>
                <a:lnTo>
                  <a:pt x="387350" y="850901"/>
                </a:lnTo>
                <a:lnTo>
                  <a:pt x="387350" y="774701"/>
                </a:lnTo>
                <a:lnTo>
                  <a:pt x="368300" y="774701"/>
                </a:lnTo>
                <a:lnTo>
                  <a:pt x="368300" y="733426"/>
                </a:lnTo>
                <a:lnTo>
                  <a:pt x="311150" y="733426"/>
                </a:lnTo>
                <a:lnTo>
                  <a:pt x="311150" y="685800"/>
                </a:lnTo>
                <a:lnTo>
                  <a:pt x="295275" y="685800"/>
                </a:lnTo>
                <a:lnTo>
                  <a:pt x="295275" y="650875"/>
                </a:lnTo>
                <a:lnTo>
                  <a:pt x="244475" y="650875"/>
                </a:lnTo>
                <a:lnTo>
                  <a:pt x="244475" y="603250"/>
                </a:lnTo>
                <a:lnTo>
                  <a:pt x="212725" y="603250"/>
                </a:lnTo>
                <a:lnTo>
                  <a:pt x="212725" y="565150"/>
                </a:lnTo>
                <a:lnTo>
                  <a:pt x="171450" y="565150"/>
                </a:lnTo>
                <a:lnTo>
                  <a:pt x="171450" y="530225"/>
                </a:lnTo>
                <a:lnTo>
                  <a:pt x="146050" y="530225"/>
                </a:lnTo>
                <a:lnTo>
                  <a:pt x="146050" y="412750"/>
                </a:lnTo>
                <a:lnTo>
                  <a:pt x="123826" y="412750"/>
                </a:lnTo>
                <a:lnTo>
                  <a:pt x="123826" y="339725"/>
                </a:lnTo>
                <a:lnTo>
                  <a:pt x="104775" y="339725"/>
                </a:lnTo>
                <a:lnTo>
                  <a:pt x="104775" y="275325"/>
                </a:lnTo>
                <a:lnTo>
                  <a:pt x="92567" y="275325"/>
                </a:lnTo>
                <a:lnTo>
                  <a:pt x="92567" y="184150"/>
                </a:lnTo>
                <a:lnTo>
                  <a:pt x="0" y="184150"/>
                </a:lnTo>
                <a:close/>
              </a:path>
            </a:pathLst>
          </a:custGeom>
          <a:solidFill>
            <a:schemeClr val="accent2">
              <a:alpha val="22445"/>
            </a:schemeClr>
          </a:solidFill>
          <a:ln w="0">
            <a:no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339" name="TextBox 338">
            <a:extLst>
              <a:ext uri="{FF2B5EF4-FFF2-40B4-BE49-F238E27FC236}">
                <a16:creationId xmlns:a16="http://schemas.microsoft.com/office/drawing/2014/main" id="{DE9FA554-B3DC-04EB-C937-4AB02F7AA59A}"/>
              </a:ext>
            </a:extLst>
          </p:cNvPr>
          <p:cNvSpPr txBox="1"/>
          <p:nvPr/>
        </p:nvSpPr>
        <p:spPr bwMode="auto">
          <a:xfrm>
            <a:off x="8966499" y="4947787"/>
            <a:ext cx="7618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cs typeface="Calibri" panose="020F0502020204030204" pitchFamily="34" charset="0"/>
              </a:rPr>
              <a:t>n </a:t>
            </a:r>
            <a:r>
              <a:rPr lang="en-US" b="0" dirty="0">
                <a:solidFill>
                  <a:schemeClr val="bg1"/>
                </a:solidFill>
                <a:latin typeface="Calibri" panose="020F0502020204030204" pitchFamily="34" charset="0"/>
                <a:cs typeface="Calibri" panose="020F0502020204030204" pitchFamily="34" charset="0"/>
              </a:rPr>
              <a:t>= 68</a:t>
            </a:r>
          </a:p>
        </p:txBody>
      </p:sp>
      <p:sp>
        <p:nvSpPr>
          <p:cNvPr id="340" name="TextBox 339">
            <a:extLst>
              <a:ext uri="{FF2B5EF4-FFF2-40B4-BE49-F238E27FC236}">
                <a16:creationId xmlns:a16="http://schemas.microsoft.com/office/drawing/2014/main" id="{60405AC1-5473-6E98-1634-559DDE2AA7C7}"/>
              </a:ext>
            </a:extLst>
          </p:cNvPr>
          <p:cNvSpPr txBox="1"/>
          <p:nvPr/>
        </p:nvSpPr>
        <p:spPr bwMode="auto">
          <a:xfrm>
            <a:off x="9672913" y="3105834"/>
            <a:ext cx="66166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cs typeface="Calibri" panose="020F0502020204030204" pitchFamily="34" charset="0"/>
              </a:rPr>
              <a:t>ORR 52%</a:t>
            </a:r>
            <a:endParaRPr lang="en-US" b="0" dirty="0">
              <a:solidFill>
                <a:schemeClr val="bg1"/>
              </a:solidFill>
              <a:latin typeface="Calibri" panose="020F0502020204030204" pitchFamily="34" charset="0"/>
              <a:cs typeface="Calibri" panose="020F0502020204030204" pitchFamily="34" charset="0"/>
            </a:endParaRPr>
          </a:p>
        </p:txBody>
      </p:sp>
      <p:sp>
        <p:nvSpPr>
          <p:cNvPr id="341" name="Rectangle 340">
            <a:extLst>
              <a:ext uri="{FF2B5EF4-FFF2-40B4-BE49-F238E27FC236}">
                <a16:creationId xmlns:a16="http://schemas.microsoft.com/office/drawing/2014/main" id="{5D929CFB-1BD5-1F02-8A15-CE0729F0C619}"/>
              </a:ext>
            </a:extLst>
          </p:cNvPr>
          <p:cNvSpPr/>
          <p:nvPr/>
        </p:nvSpPr>
        <p:spPr bwMode="auto">
          <a:xfrm>
            <a:off x="9111727" y="2831253"/>
            <a:ext cx="376518" cy="6255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342" name="Rectangle 341">
            <a:extLst>
              <a:ext uri="{FF2B5EF4-FFF2-40B4-BE49-F238E27FC236}">
                <a16:creationId xmlns:a16="http://schemas.microsoft.com/office/drawing/2014/main" id="{CDFCC0CA-DFCA-3C39-3D22-17A8E8FA4332}"/>
              </a:ext>
            </a:extLst>
          </p:cNvPr>
          <p:cNvSpPr/>
          <p:nvPr/>
        </p:nvSpPr>
        <p:spPr bwMode="auto">
          <a:xfrm>
            <a:off x="9111727" y="2895798"/>
            <a:ext cx="376518" cy="449829"/>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343" name="Rectangle 342">
            <a:extLst>
              <a:ext uri="{FF2B5EF4-FFF2-40B4-BE49-F238E27FC236}">
                <a16:creationId xmlns:a16="http://schemas.microsoft.com/office/drawing/2014/main" id="{E5A58D19-C4CA-8C18-61EE-4ED564BC5859}"/>
              </a:ext>
            </a:extLst>
          </p:cNvPr>
          <p:cNvSpPr/>
          <p:nvPr/>
        </p:nvSpPr>
        <p:spPr bwMode="auto">
          <a:xfrm>
            <a:off x="9111727" y="3347620"/>
            <a:ext cx="376518" cy="578921"/>
          </a:xfrm>
          <a:prstGeom prst="rect">
            <a:avLst/>
          </a:prstGeom>
          <a:solidFill>
            <a:schemeClr val="accent2">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344" name="Rectangle 343">
            <a:extLst>
              <a:ext uri="{FF2B5EF4-FFF2-40B4-BE49-F238E27FC236}">
                <a16:creationId xmlns:a16="http://schemas.microsoft.com/office/drawing/2014/main" id="{1E2A4B38-DC26-74FB-E674-BF31DFC16F4F}"/>
              </a:ext>
            </a:extLst>
          </p:cNvPr>
          <p:cNvSpPr/>
          <p:nvPr/>
        </p:nvSpPr>
        <p:spPr bwMode="auto">
          <a:xfrm>
            <a:off x="9111727" y="3926541"/>
            <a:ext cx="376518" cy="387276"/>
          </a:xfrm>
          <a:prstGeom prst="rect">
            <a:avLst/>
          </a:prstGeom>
          <a:solidFill>
            <a:schemeClr val="accent3">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345" name="Rectangle 344">
            <a:extLst>
              <a:ext uri="{FF2B5EF4-FFF2-40B4-BE49-F238E27FC236}">
                <a16:creationId xmlns:a16="http://schemas.microsoft.com/office/drawing/2014/main" id="{CA13F73B-900B-6DD7-6BA3-FA9ACC798B71}"/>
              </a:ext>
            </a:extLst>
          </p:cNvPr>
          <p:cNvSpPr/>
          <p:nvPr/>
        </p:nvSpPr>
        <p:spPr bwMode="auto">
          <a:xfrm>
            <a:off x="9111727" y="4313816"/>
            <a:ext cx="376518" cy="338866"/>
          </a:xfrm>
          <a:prstGeom prst="rect">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346" name="Rectangle 345">
            <a:extLst>
              <a:ext uri="{FF2B5EF4-FFF2-40B4-BE49-F238E27FC236}">
                <a16:creationId xmlns:a16="http://schemas.microsoft.com/office/drawing/2014/main" id="{FA86672D-A27D-43EA-40EE-F32799848EAD}"/>
              </a:ext>
            </a:extLst>
          </p:cNvPr>
          <p:cNvSpPr/>
          <p:nvPr/>
        </p:nvSpPr>
        <p:spPr bwMode="auto">
          <a:xfrm>
            <a:off x="9111727" y="4652682"/>
            <a:ext cx="376518" cy="301213"/>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347" name="Right Bracket 346">
            <a:extLst>
              <a:ext uri="{FF2B5EF4-FFF2-40B4-BE49-F238E27FC236}">
                <a16:creationId xmlns:a16="http://schemas.microsoft.com/office/drawing/2014/main" id="{7819E97D-6B9F-CC80-6299-35474696CE49}"/>
              </a:ext>
            </a:extLst>
          </p:cNvPr>
          <p:cNvSpPr/>
          <p:nvPr/>
        </p:nvSpPr>
        <p:spPr bwMode="auto">
          <a:xfrm>
            <a:off x="9520519" y="2847468"/>
            <a:ext cx="177501" cy="1068316"/>
          </a:xfrm>
          <a:prstGeom prst="rightBracket">
            <a:avLst>
              <a:gd name="adj" fmla="val 0"/>
            </a:avLst>
          </a:prstGeom>
          <a:noFill/>
          <a:ln w="28575" cap="flat" cmpd="sng" algn="ctr">
            <a:solidFill>
              <a:schemeClr val="bg1"/>
            </a:solidFill>
            <a:prstDash val="solid"/>
            <a:round/>
            <a:headEnd type="none" w="med" len="med"/>
            <a:tailEnd type="none" w="med" len="med"/>
          </a:ln>
          <a:effectLst/>
        </p:spPr>
        <p:txBody>
          <a:bodyPr rtlCol="0" anchor="ctr"/>
          <a:lstStyle/>
          <a:p>
            <a:pPr algn="ctr"/>
            <a:endParaRPr lang="en-US" dirty="0">
              <a:latin typeface="Calibri" panose="020F0502020204030204" pitchFamily="34" charset="0"/>
              <a:cs typeface="Calibri" panose="020F0502020204030204" pitchFamily="34" charset="0"/>
            </a:endParaRPr>
          </a:p>
        </p:txBody>
      </p:sp>
      <p:sp>
        <p:nvSpPr>
          <p:cNvPr id="348" name="TextBox 347">
            <a:extLst>
              <a:ext uri="{FF2B5EF4-FFF2-40B4-BE49-F238E27FC236}">
                <a16:creationId xmlns:a16="http://schemas.microsoft.com/office/drawing/2014/main" id="{44A098F4-2AD8-298B-3069-AE3A5323592C}"/>
              </a:ext>
            </a:extLst>
          </p:cNvPr>
          <p:cNvSpPr txBox="1"/>
          <p:nvPr/>
        </p:nvSpPr>
        <p:spPr bwMode="auto">
          <a:xfrm>
            <a:off x="10572219" y="2759917"/>
            <a:ext cx="746291"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b="0" dirty="0">
                <a:solidFill>
                  <a:schemeClr val="bg1"/>
                </a:solidFill>
                <a:latin typeface="Calibri" panose="020F0502020204030204" pitchFamily="34" charset="0"/>
                <a:cs typeface="Calibri" panose="020F0502020204030204" pitchFamily="34" charset="0"/>
              </a:rPr>
              <a:t>nCR</a:t>
            </a:r>
          </a:p>
          <a:p>
            <a:pPr algn="l">
              <a:lnSpc>
                <a:spcPct val="100000"/>
              </a:lnSpc>
              <a:spcAft>
                <a:spcPct val="0"/>
              </a:spcAft>
              <a:buClrTx/>
              <a:buFontTx/>
              <a:buNone/>
            </a:pPr>
            <a:r>
              <a:rPr lang="en-US" dirty="0">
                <a:solidFill>
                  <a:schemeClr val="bg1"/>
                </a:solidFill>
                <a:latin typeface="Calibri" panose="020F0502020204030204" pitchFamily="34" charset="0"/>
                <a:cs typeface="Calibri" panose="020F0502020204030204" pitchFamily="34" charset="0"/>
              </a:rPr>
              <a:t>VGPR</a:t>
            </a:r>
          </a:p>
          <a:p>
            <a:pPr algn="l">
              <a:lnSpc>
                <a:spcPct val="100000"/>
              </a:lnSpc>
              <a:spcAft>
                <a:spcPct val="0"/>
              </a:spcAft>
              <a:buClrTx/>
              <a:buFontTx/>
              <a:buNone/>
            </a:pPr>
            <a:r>
              <a:rPr lang="en-US" b="0" dirty="0">
                <a:solidFill>
                  <a:schemeClr val="bg1"/>
                </a:solidFill>
                <a:latin typeface="Calibri" panose="020F0502020204030204" pitchFamily="34" charset="0"/>
                <a:cs typeface="Calibri" panose="020F0502020204030204" pitchFamily="34" charset="0"/>
              </a:rPr>
              <a:t>PR</a:t>
            </a:r>
          </a:p>
          <a:p>
            <a:pPr algn="l">
              <a:lnSpc>
                <a:spcPct val="100000"/>
              </a:lnSpc>
              <a:spcAft>
                <a:spcPct val="0"/>
              </a:spcAft>
              <a:buClrTx/>
              <a:buFontTx/>
              <a:buNone/>
            </a:pPr>
            <a:r>
              <a:rPr lang="en-US" dirty="0">
                <a:solidFill>
                  <a:schemeClr val="bg1"/>
                </a:solidFill>
                <a:latin typeface="Calibri" panose="020F0502020204030204" pitchFamily="34" charset="0"/>
                <a:cs typeface="Calibri" panose="020F0502020204030204" pitchFamily="34" charset="0"/>
              </a:rPr>
              <a:t>MR</a:t>
            </a:r>
          </a:p>
          <a:p>
            <a:pPr algn="l">
              <a:lnSpc>
                <a:spcPct val="100000"/>
              </a:lnSpc>
              <a:spcAft>
                <a:spcPct val="0"/>
              </a:spcAft>
              <a:buClrTx/>
              <a:buFontTx/>
              <a:buNone/>
            </a:pPr>
            <a:r>
              <a:rPr lang="en-US" dirty="0">
                <a:solidFill>
                  <a:schemeClr val="bg1"/>
                </a:solidFill>
                <a:latin typeface="Calibri" panose="020F0502020204030204" pitchFamily="34" charset="0"/>
                <a:cs typeface="Calibri" panose="020F0502020204030204" pitchFamily="34" charset="0"/>
              </a:rPr>
              <a:t>SD</a:t>
            </a:r>
            <a:br>
              <a:rPr lang="en-US" dirty="0">
                <a:solidFill>
                  <a:schemeClr val="bg1"/>
                </a:solidFill>
                <a:latin typeface="Calibri" panose="020F0502020204030204" pitchFamily="34" charset="0"/>
                <a:cs typeface="Calibri" panose="020F0502020204030204" pitchFamily="34" charset="0"/>
              </a:rPr>
            </a:br>
            <a:r>
              <a:rPr lang="en-US" dirty="0">
                <a:solidFill>
                  <a:schemeClr val="bg1"/>
                </a:solidFill>
                <a:latin typeface="Calibri" panose="020F0502020204030204" pitchFamily="34" charset="0"/>
                <a:cs typeface="Calibri" panose="020F0502020204030204" pitchFamily="34" charset="0"/>
              </a:rPr>
              <a:t>PD</a:t>
            </a:r>
            <a:endParaRPr lang="en-US" b="0" dirty="0">
              <a:solidFill>
                <a:schemeClr val="bg1"/>
              </a:solidFill>
              <a:latin typeface="Calibri" panose="020F0502020204030204" pitchFamily="34" charset="0"/>
              <a:cs typeface="Calibri" panose="020F0502020204030204" pitchFamily="34" charset="0"/>
            </a:endParaRPr>
          </a:p>
        </p:txBody>
      </p:sp>
      <p:sp>
        <p:nvSpPr>
          <p:cNvPr id="349" name="Rectangle 348">
            <a:extLst>
              <a:ext uri="{FF2B5EF4-FFF2-40B4-BE49-F238E27FC236}">
                <a16:creationId xmlns:a16="http://schemas.microsoft.com/office/drawing/2014/main" id="{6FD73EA7-11CA-CBF6-64F4-659E4D459A50}"/>
              </a:ext>
            </a:extLst>
          </p:cNvPr>
          <p:cNvSpPr/>
          <p:nvPr/>
        </p:nvSpPr>
        <p:spPr bwMode="auto">
          <a:xfrm>
            <a:off x="10389558" y="2916736"/>
            <a:ext cx="180017" cy="10552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350" name="Rectangle 349">
            <a:extLst>
              <a:ext uri="{FF2B5EF4-FFF2-40B4-BE49-F238E27FC236}">
                <a16:creationId xmlns:a16="http://schemas.microsoft.com/office/drawing/2014/main" id="{65EF3D6A-C25C-5472-12C8-69FC20C660BE}"/>
              </a:ext>
            </a:extLst>
          </p:cNvPr>
          <p:cNvSpPr/>
          <p:nvPr/>
        </p:nvSpPr>
        <p:spPr bwMode="auto">
          <a:xfrm>
            <a:off x="10389558" y="3187828"/>
            <a:ext cx="180017" cy="105522"/>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351" name="Rectangle 350">
            <a:extLst>
              <a:ext uri="{FF2B5EF4-FFF2-40B4-BE49-F238E27FC236}">
                <a16:creationId xmlns:a16="http://schemas.microsoft.com/office/drawing/2014/main" id="{935E7C26-174C-A3C1-E48E-B866E2571D78}"/>
              </a:ext>
            </a:extLst>
          </p:cNvPr>
          <p:cNvSpPr/>
          <p:nvPr/>
        </p:nvSpPr>
        <p:spPr bwMode="auto">
          <a:xfrm>
            <a:off x="10389558" y="3458920"/>
            <a:ext cx="180017" cy="105522"/>
          </a:xfrm>
          <a:prstGeom prst="rect">
            <a:avLst/>
          </a:prstGeom>
          <a:solidFill>
            <a:schemeClr val="accent2">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352" name="Rectangle 351">
            <a:extLst>
              <a:ext uri="{FF2B5EF4-FFF2-40B4-BE49-F238E27FC236}">
                <a16:creationId xmlns:a16="http://schemas.microsoft.com/office/drawing/2014/main" id="{8CD4BE14-48A0-7731-4C03-4CBAE26496F3}"/>
              </a:ext>
            </a:extLst>
          </p:cNvPr>
          <p:cNvSpPr/>
          <p:nvPr/>
        </p:nvSpPr>
        <p:spPr bwMode="auto">
          <a:xfrm>
            <a:off x="10389558" y="3730012"/>
            <a:ext cx="180017" cy="105522"/>
          </a:xfrm>
          <a:prstGeom prst="rect">
            <a:avLst/>
          </a:prstGeom>
          <a:solidFill>
            <a:schemeClr val="accent3">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353" name="Rectangle 352">
            <a:extLst>
              <a:ext uri="{FF2B5EF4-FFF2-40B4-BE49-F238E27FC236}">
                <a16:creationId xmlns:a16="http://schemas.microsoft.com/office/drawing/2014/main" id="{D1BA1DED-AAEA-B103-D8BE-8B71D8E84EB7}"/>
              </a:ext>
            </a:extLst>
          </p:cNvPr>
          <p:cNvSpPr/>
          <p:nvPr/>
        </p:nvSpPr>
        <p:spPr bwMode="auto">
          <a:xfrm>
            <a:off x="10389558" y="4001104"/>
            <a:ext cx="180017" cy="105522"/>
          </a:xfrm>
          <a:prstGeom prst="rect">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354" name="Rectangle 353">
            <a:extLst>
              <a:ext uri="{FF2B5EF4-FFF2-40B4-BE49-F238E27FC236}">
                <a16:creationId xmlns:a16="http://schemas.microsoft.com/office/drawing/2014/main" id="{CF8127CC-113D-ABE1-BC18-85AEE0CC72EE}"/>
              </a:ext>
            </a:extLst>
          </p:cNvPr>
          <p:cNvSpPr/>
          <p:nvPr/>
        </p:nvSpPr>
        <p:spPr bwMode="auto">
          <a:xfrm>
            <a:off x="10389558" y="4272198"/>
            <a:ext cx="180017" cy="10552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15" name="Freeform: Shape 14">
            <a:extLst>
              <a:ext uri="{FF2B5EF4-FFF2-40B4-BE49-F238E27FC236}">
                <a16:creationId xmlns:a16="http://schemas.microsoft.com/office/drawing/2014/main" id="{2DA2FFBB-F647-76FE-FF7E-C07FA5433D84}"/>
              </a:ext>
            </a:extLst>
          </p:cNvPr>
          <p:cNvSpPr/>
          <p:nvPr/>
        </p:nvSpPr>
        <p:spPr bwMode="auto">
          <a:xfrm>
            <a:off x="1533747" y="2846867"/>
            <a:ext cx="2666113" cy="1844749"/>
          </a:xfrm>
          <a:custGeom>
            <a:avLst/>
            <a:gdLst>
              <a:gd name="connsiteX0" fmla="*/ 2666113 w 2666113"/>
              <a:gd name="connsiteY0" fmla="*/ 1844749 h 1844749"/>
              <a:gd name="connsiteX1" fmla="*/ 1796902 w 2666113"/>
              <a:gd name="connsiteY1" fmla="*/ 1844749 h 1844749"/>
              <a:gd name="connsiteX2" fmla="*/ 1796902 w 2666113"/>
              <a:gd name="connsiteY2" fmla="*/ 1725133 h 1844749"/>
              <a:gd name="connsiteX3" fmla="*/ 1701209 w 2666113"/>
              <a:gd name="connsiteY3" fmla="*/ 1725133 h 1844749"/>
              <a:gd name="connsiteX4" fmla="*/ 1701209 w 2666113"/>
              <a:gd name="connsiteY4" fmla="*/ 1602859 h 1844749"/>
              <a:gd name="connsiteX5" fmla="*/ 1010093 w 2666113"/>
              <a:gd name="connsiteY5" fmla="*/ 1602859 h 1844749"/>
              <a:gd name="connsiteX6" fmla="*/ 1010093 w 2666113"/>
              <a:gd name="connsiteY6" fmla="*/ 1541721 h 1844749"/>
              <a:gd name="connsiteX7" fmla="*/ 986169 w 2666113"/>
              <a:gd name="connsiteY7" fmla="*/ 1541721 h 1844749"/>
              <a:gd name="connsiteX8" fmla="*/ 986169 w 2666113"/>
              <a:gd name="connsiteY8" fmla="*/ 1480584 h 1844749"/>
              <a:gd name="connsiteX9" fmla="*/ 863895 w 2666113"/>
              <a:gd name="connsiteY9" fmla="*/ 1480584 h 1844749"/>
              <a:gd name="connsiteX10" fmla="*/ 863895 w 2666113"/>
              <a:gd name="connsiteY10" fmla="*/ 1419447 h 1844749"/>
              <a:gd name="connsiteX11" fmla="*/ 760227 w 2666113"/>
              <a:gd name="connsiteY11" fmla="*/ 1419447 h 1844749"/>
              <a:gd name="connsiteX12" fmla="*/ 760227 w 2666113"/>
              <a:gd name="connsiteY12" fmla="*/ 1360968 h 1844749"/>
              <a:gd name="connsiteX13" fmla="*/ 712381 w 2666113"/>
              <a:gd name="connsiteY13" fmla="*/ 1360968 h 1844749"/>
              <a:gd name="connsiteX14" fmla="*/ 712381 w 2666113"/>
              <a:gd name="connsiteY14" fmla="*/ 1315780 h 1844749"/>
              <a:gd name="connsiteX15" fmla="*/ 701748 w 2666113"/>
              <a:gd name="connsiteY15" fmla="*/ 1315780 h 1844749"/>
              <a:gd name="connsiteX16" fmla="*/ 701748 w 2666113"/>
              <a:gd name="connsiteY16" fmla="*/ 1259959 h 1844749"/>
              <a:gd name="connsiteX17" fmla="*/ 691116 w 2666113"/>
              <a:gd name="connsiteY17" fmla="*/ 1259959 h 1844749"/>
              <a:gd name="connsiteX18" fmla="*/ 691116 w 2666113"/>
              <a:gd name="connsiteY18" fmla="*/ 1217428 h 1844749"/>
              <a:gd name="connsiteX19" fmla="*/ 635295 w 2666113"/>
              <a:gd name="connsiteY19" fmla="*/ 1217428 h 1844749"/>
              <a:gd name="connsiteX20" fmla="*/ 635295 w 2666113"/>
              <a:gd name="connsiteY20" fmla="*/ 1166924 h 1844749"/>
              <a:gd name="connsiteX21" fmla="*/ 629979 w 2666113"/>
              <a:gd name="connsiteY21" fmla="*/ 1166924 h 1844749"/>
              <a:gd name="connsiteX22" fmla="*/ 629979 w 2666113"/>
              <a:gd name="connsiteY22" fmla="*/ 1079205 h 1844749"/>
              <a:gd name="connsiteX23" fmla="*/ 600739 w 2666113"/>
              <a:gd name="connsiteY23" fmla="*/ 1079205 h 1844749"/>
              <a:gd name="connsiteX24" fmla="*/ 600739 w 2666113"/>
              <a:gd name="connsiteY24" fmla="*/ 1026042 h 1844749"/>
              <a:gd name="connsiteX25" fmla="*/ 584790 w 2666113"/>
              <a:gd name="connsiteY25" fmla="*/ 1026042 h 1844749"/>
              <a:gd name="connsiteX26" fmla="*/ 584790 w 2666113"/>
              <a:gd name="connsiteY26" fmla="*/ 943640 h 1844749"/>
              <a:gd name="connsiteX27" fmla="*/ 515679 w 2666113"/>
              <a:gd name="connsiteY27" fmla="*/ 943640 h 1844749"/>
              <a:gd name="connsiteX28" fmla="*/ 515679 w 2666113"/>
              <a:gd name="connsiteY28" fmla="*/ 871870 h 1844749"/>
              <a:gd name="connsiteX29" fmla="*/ 489097 w 2666113"/>
              <a:gd name="connsiteY29" fmla="*/ 871870 h 1844749"/>
              <a:gd name="connsiteX30" fmla="*/ 489097 w 2666113"/>
              <a:gd name="connsiteY30" fmla="*/ 824024 h 1844749"/>
              <a:gd name="connsiteX31" fmla="*/ 451883 w 2666113"/>
              <a:gd name="connsiteY31" fmla="*/ 824024 h 1844749"/>
              <a:gd name="connsiteX32" fmla="*/ 451883 w 2666113"/>
              <a:gd name="connsiteY32" fmla="*/ 784152 h 1844749"/>
              <a:gd name="connsiteX33" fmla="*/ 433276 w 2666113"/>
              <a:gd name="connsiteY33" fmla="*/ 784152 h 1844749"/>
              <a:gd name="connsiteX34" fmla="*/ 433276 w 2666113"/>
              <a:gd name="connsiteY34" fmla="*/ 738963 h 1844749"/>
              <a:gd name="connsiteX35" fmla="*/ 396062 w 2666113"/>
              <a:gd name="connsiteY35" fmla="*/ 738963 h 1844749"/>
              <a:gd name="connsiteX36" fmla="*/ 396062 w 2666113"/>
              <a:gd name="connsiteY36" fmla="*/ 707066 h 1844749"/>
              <a:gd name="connsiteX37" fmla="*/ 374797 w 2666113"/>
              <a:gd name="connsiteY37" fmla="*/ 707066 h 1844749"/>
              <a:gd name="connsiteX38" fmla="*/ 374797 w 2666113"/>
              <a:gd name="connsiteY38" fmla="*/ 669852 h 1844749"/>
              <a:gd name="connsiteX39" fmla="*/ 348216 w 2666113"/>
              <a:gd name="connsiteY39" fmla="*/ 669852 h 1844749"/>
              <a:gd name="connsiteX40" fmla="*/ 348216 w 2666113"/>
              <a:gd name="connsiteY40" fmla="*/ 635296 h 1844749"/>
              <a:gd name="connsiteX41" fmla="*/ 316318 w 2666113"/>
              <a:gd name="connsiteY41" fmla="*/ 635296 h 1844749"/>
              <a:gd name="connsiteX42" fmla="*/ 316318 w 2666113"/>
              <a:gd name="connsiteY42" fmla="*/ 603398 h 1844749"/>
              <a:gd name="connsiteX43" fmla="*/ 289737 w 2666113"/>
              <a:gd name="connsiteY43" fmla="*/ 603398 h 1844749"/>
              <a:gd name="connsiteX44" fmla="*/ 289737 w 2666113"/>
              <a:gd name="connsiteY44" fmla="*/ 558210 h 1844749"/>
              <a:gd name="connsiteX45" fmla="*/ 273788 w 2666113"/>
              <a:gd name="connsiteY45" fmla="*/ 558210 h 1844749"/>
              <a:gd name="connsiteX46" fmla="*/ 273788 w 2666113"/>
              <a:gd name="connsiteY46" fmla="*/ 497073 h 1844749"/>
              <a:gd name="connsiteX47" fmla="*/ 233916 w 2666113"/>
              <a:gd name="connsiteY47" fmla="*/ 497073 h 1844749"/>
              <a:gd name="connsiteX48" fmla="*/ 233916 w 2666113"/>
              <a:gd name="connsiteY48" fmla="*/ 465175 h 1844749"/>
              <a:gd name="connsiteX49" fmla="*/ 204676 w 2666113"/>
              <a:gd name="connsiteY49" fmla="*/ 465175 h 1844749"/>
              <a:gd name="connsiteX50" fmla="*/ 204676 w 2666113"/>
              <a:gd name="connsiteY50" fmla="*/ 430619 h 1844749"/>
              <a:gd name="connsiteX51" fmla="*/ 191386 w 2666113"/>
              <a:gd name="connsiteY51" fmla="*/ 430619 h 1844749"/>
              <a:gd name="connsiteX52" fmla="*/ 191386 w 2666113"/>
              <a:gd name="connsiteY52" fmla="*/ 404038 h 1844749"/>
              <a:gd name="connsiteX53" fmla="*/ 183411 w 2666113"/>
              <a:gd name="connsiteY53" fmla="*/ 404038 h 1844749"/>
              <a:gd name="connsiteX54" fmla="*/ 183411 w 2666113"/>
              <a:gd name="connsiteY54" fmla="*/ 358849 h 1844749"/>
              <a:gd name="connsiteX55" fmla="*/ 159488 w 2666113"/>
              <a:gd name="connsiteY55" fmla="*/ 358849 h 1844749"/>
              <a:gd name="connsiteX56" fmla="*/ 159488 w 2666113"/>
              <a:gd name="connsiteY56" fmla="*/ 316319 h 1844749"/>
              <a:gd name="connsiteX57" fmla="*/ 138223 w 2666113"/>
              <a:gd name="connsiteY57" fmla="*/ 316319 h 1844749"/>
              <a:gd name="connsiteX58" fmla="*/ 138223 w 2666113"/>
              <a:gd name="connsiteY58" fmla="*/ 209993 h 1844749"/>
              <a:gd name="connsiteX59" fmla="*/ 87718 w 2666113"/>
              <a:gd name="connsiteY59" fmla="*/ 209993 h 1844749"/>
              <a:gd name="connsiteX60" fmla="*/ 87718 w 2666113"/>
              <a:gd name="connsiteY60" fmla="*/ 151514 h 1844749"/>
              <a:gd name="connsiteX61" fmla="*/ 87718 w 2666113"/>
              <a:gd name="connsiteY61" fmla="*/ 151514 h 1844749"/>
              <a:gd name="connsiteX62" fmla="*/ 87718 w 2666113"/>
              <a:gd name="connsiteY62" fmla="*/ 119617 h 1844749"/>
              <a:gd name="connsiteX63" fmla="*/ 71769 w 2666113"/>
              <a:gd name="connsiteY63" fmla="*/ 119617 h 1844749"/>
              <a:gd name="connsiteX64" fmla="*/ 71769 w 2666113"/>
              <a:gd name="connsiteY64" fmla="*/ 45189 h 1844749"/>
              <a:gd name="connsiteX65" fmla="*/ 45188 w 2666113"/>
              <a:gd name="connsiteY65" fmla="*/ 45189 h 1844749"/>
              <a:gd name="connsiteX66" fmla="*/ 45188 w 2666113"/>
              <a:gd name="connsiteY66" fmla="*/ 0 h 1844749"/>
              <a:gd name="connsiteX67" fmla="*/ 0 w 2666113"/>
              <a:gd name="connsiteY67" fmla="*/ 0 h 1844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666113" h="1844749">
                <a:moveTo>
                  <a:pt x="2666113" y="1844749"/>
                </a:moveTo>
                <a:lnTo>
                  <a:pt x="1796902" y="1844749"/>
                </a:lnTo>
                <a:lnTo>
                  <a:pt x="1796902" y="1725133"/>
                </a:lnTo>
                <a:lnTo>
                  <a:pt x="1701209" y="1725133"/>
                </a:lnTo>
                <a:lnTo>
                  <a:pt x="1701209" y="1602859"/>
                </a:lnTo>
                <a:lnTo>
                  <a:pt x="1010093" y="1602859"/>
                </a:lnTo>
                <a:lnTo>
                  <a:pt x="1010093" y="1541721"/>
                </a:lnTo>
                <a:lnTo>
                  <a:pt x="986169" y="1541721"/>
                </a:lnTo>
                <a:lnTo>
                  <a:pt x="986169" y="1480584"/>
                </a:lnTo>
                <a:lnTo>
                  <a:pt x="863895" y="1480584"/>
                </a:lnTo>
                <a:lnTo>
                  <a:pt x="863895" y="1419447"/>
                </a:lnTo>
                <a:lnTo>
                  <a:pt x="760227" y="1419447"/>
                </a:lnTo>
                <a:lnTo>
                  <a:pt x="760227" y="1360968"/>
                </a:lnTo>
                <a:lnTo>
                  <a:pt x="712381" y="1360968"/>
                </a:lnTo>
                <a:lnTo>
                  <a:pt x="712381" y="1315780"/>
                </a:lnTo>
                <a:lnTo>
                  <a:pt x="701748" y="1315780"/>
                </a:lnTo>
                <a:lnTo>
                  <a:pt x="701748" y="1259959"/>
                </a:lnTo>
                <a:lnTo>
                  <a:pt x="691116" y="1259959"/>
                </a:lnTo>
                <a:lnTo>
                  <a:pt x="691116" y="1217428"/>
                </a:lnTo>
                <a:lnTo>
                  <a:pt x="635295" y="1217428"/>
                </a:lnTo>
                <a:lnTo>
                  <a:pt x="635295" y="1166924"/>
                </a:lnTo>
                <a:lnTo>
                  <a:pt x="629979" y="1166924"/>
                </a:lnTo>
                <a:lnTo>
                  <a:pt x="629979" y="1079205"/>
                </a:lnTo>
                <a:lnTo>
                  <a:pt x="600739" y="1079205"/>
                </a:lnTo>
                <a:lnTo>
                  <a:pt x="600739" y="1026042"/>
                </a:lnTo>
                <a:lnTo>
                  <a:pt x="584790" y="1026042"/>
                </a:lnTo>
                <a:lnTo>
                  <a:pt x="584790" y="943640"/>
                </a:lnTo>
                <a:lnTo>
                  <a:pt x="515679" y="943640"/>
                </a:lnTo>
                <a:lnTo>
                  <a:pt x="515679" y="871870"/>
                </a:lnTo>
                <a:lnTo>
                  <a:pt x="489097" y="871870"/>
                </a:lnTo>
                <a:lnTo>
                  <a:pt x="489097" y="824024"/>
                </a:lnTo>
                <a:lnTo>
                  <a:pt x="451883" y="824024"/>
                </a:lnTo>
                <a:lnTo>
                  <a:pt x="451883" y="784152"/>
                </a:lnTo>
                <a:lnTo>
                  <a:pt x="433276" y="784152"/>
                </a:lnTo>
                <a:lnTo>
                  <a:pt x="433276" y="738963"/>
                </a:lnTo>
                <a:lnTo>
                  <a:pt x="396062" y="738963"/>
                </a:lnTo>
                <a:lnTo>
                  <a:pt x="396062" y="707066"/>
                </a:lnTo>
                <a:lnTo>
                  <a:pt x="374797" y="707066"/>
                </a:lnTo>
                <a:lnTo>
                  <a:pt x="374797" y="669852"/>
                </a:lnTo>
                <a:lnTo>
                  <a:pt x="348216" y="669852"/>
                </a:lnTo>
                <a:lnTo>
                  <a:pt x="348216" y="635296"/>
                </a:lnTo>
                <a:lnTo>
                  <a:pt x="316318" y="635296"/>
                </a:lnTo>
                <a:lnTo>
                  <a:pt x="316318" y="603398"/>
                </a:lnTo>
                <a:lnTo>
                  <a:pt x="289737" y="603398"/>
                </a:lnTo>
                <a:lnTo>
                  <a:pt x="289737" y="558210"/>
                </a:lnTo>
                <a:lnTo>
                  <a:pt x="273788" y="558210"/>
                </a:lnTo>
                <a:lnTo>
                  <a:pt x="273788" y="497073"/>
                </a:lnTo>
                <a:lnTo>
                  <a:pt x="233916" y="497073"/>
                </a:lnTo>
                <a:lnTo>
                  <a:pt x="233916" y="465175"/>
                </a:lnTo>
                <a:lnTo>
                  <a:pt x="204676" y="465175"/>
                </a:lnTo>
                <a:lnTo>
                  <a:pt x="204676" y="430619"/>
                </a:lnTo>
                <a:lnTo>
                  <a:pt x="191386" y="430619"/>
                </a:lnTo>
                <a:lnTo>
                  <a:pt x="191386" y="404038"/>
                </a:lnTo>
                <a:lnTo>
                  <a:pt x="183411" y="404038"/>
                </a:lnTo>
                <a:lnTo>
                  <a:pt x="183411" y="358849"/>
                </a:lnTo>
                <a:lnTo>
                  <a:pt x="159488" y="358849"/>
                </a:lnTo>
                <a:lnTo>
                  <a:pt x="159488" y="316319"/>
                </a:lnTo>
                <a:lnTo>
                  <a:pt x="138223" y="316319"/>
                </a:lnTo>
                <a:lnTo>
                  <a:pt x="138223" y="209993"/>
                </a:lnTo>
                <a:lnTo>
                  <a:pt x="87718" y="209993"/>
                </a:lnTo>
                <a:lnTo>
                  <a:pt x="87718" y="151514"/>
                </a:lnTo>
                <a:lnTo>
                  <a:pt x="87718" y="151514"/>
                </a:lnTo>
                <a:lnTo>
                  <a:pt x="87718" y="119617"/>
                </a:lnTo>
                <a:lnTo>
                  <a:pt x="71769" y="119617"/>
                </a:lnTo>
                <a:lnTo>
                  <a:pt x="71769" y="45189"/>
                </a:lnTo>
                <a:lnTo>
                  <a:pt x="45188" y="45189"/>
                </a:lnTo>
                <a:lnTo>
                  <a:pt x="45188" y="0"/>
                </a:lnTo>
                <a:lnTo>
                  <a:pt x="0" y="0"/>
                </a:lnTo>
              </a:path>
            </a:pathLst>
          </a:custGeom>
          <a:noFill/>
          <a:ln w="28575">
            <a:solidFill>
              <a:schemeClr val="accent1"/>
            </a:solidFill>
            <a:miter lim="800000"/>
            <a:headEnd/>
            <a:tailEnd/>
          </a:ln>
        </p:spPr>
        <p:txBody>
          <a:bodyPr rtlCol="0" anchor="ctr"/>
          <a:lstStyle/>
          <a:p>
            <a:pPr algn="ctr"/>
            <a:endParaRPr lang="en-US" dirty="0">
              <a:latin typeface="Calibri" panose="020F0502020204030204" pitchFamily="34" charset="0"/>
              <a:cs typeface="Calibri" panose="020F0502020204030204" pitchFamily="34" charset="0"/>
            </a:endParaRPr>
          </a:p>
        </p:txBody>
      </p:sp>
      <p:grpSp>
        <p:nvGrpSpPr>
          <p:cNvPr id="60" name="Group 59">
            <a:extLst>
              <a:ext uri="{FF2B5EF4-FFF2-40B4-BE49-F238E27FC236}">
                <a16:creationId xmlns:a16="http://schemas.microsoft.com/office/drawing/2014/main" id="{B2B48098-CF0F-45B3-2446-B06ED3F3DC98}"/>
              </a:ext>
            </a:extLst>
          </p:cNvPr>
          <p:cNvGrpSpPr/>
          <p:nvPr/>
        </p:nvGrpSpPr>
        <p:grpSpPr>
          <a:xfrm>
            <a:off x="1653365" y="3006357"/>
            <a:ext cx="1002117" cy="1451344"/>
            <a:chOff x="1653365" y="3006357"/>
            <a:chExt cx="1002117" cy="1451344"/>
          </a:xfrm>
        </p:grpSpPr>
        <p:cxnSp>
          <p:nvCxnSpPr>
            <p:cNvPr id="24" name="Straight Connector 23">
              <a:extLst>
                <a:ext uri="{FF2B5EF4-FFF2-40B4-BE49-F238E27FC236}">
                  <a16:creationId xmlns:a16="http://schemas.microsoft.com/office/drawing/2014/main" id="{3FE817CC-1BE7-7B9C-8774-C35D4593037E}"/>
                </a:ext>
              </a:extLst>
            </p:cNvPr>
            <p:cNvCxnSpPr/>
            <p:nvPr/>
          </p:nvCxnSpPr>
          <p:spPr bwMode="auto">
            <a:xfrm>
              <a:off x="2655482" y="4399222"/>
              <a:ext cx="0" cy="58479"/>
            </a:xfrm>
            <a:prstGeom prst="line">
              <a:avLst/>
            </a:prstGeom>
            <a:noFill/>
            <a:ln w="28575" cap="flat" cmpd="sng" algn="ctr">
              <a:solidFill>
                <a:schemeClr val="accent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50680AE7-0C1E-3280-5B55-257BC573360A}"/>
                </a:ext>
              </a:extLst>
            </p:cNvPr>
            <p:cNvCxnSpPr/>
            <p:nvPr/>
          </p:nvCxnSpPr>
          <p:spPr bwMode="auto">
            <a:xfrm>
              <a:off x="2589028" y="4399222"/>
              <a:ext cx="0" cy="58479"/>
            </a:xfrm>
            <a:prstGeom prst="line">
              <a:avLst/>
            </a:prstGeom>
            <a:noFill/>
            <a:ln w="28575" cap="flat" cmpd="sng" algn="ctr">
              <a:solidFill>
                <a:schemeClr val="accent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B45D80D9-CD37-461F-A0D0-A9FFDE9B7B2D}"/>
                </a:ext>
              </a:extLst>
            </p:cNvPr>
            <p:cNvCxnSpPr/>
            <p:nvPr/>
          </p:nvCxnSpPr>
          <p:spPr bwMode="auto">
            <a:xfrm>
              <a:off x="2464096" y="4274290"/>
              <a:ext cx="0" cy="58479"/>
            </a:xfrm>
            <a:prstGeom prst="line">
              <a:avLst/>
            </a:prstGeom>
            <a:noFill/>
            <a:ln w="28575" cap="flat" cmpd="sng" algn="ctr">
              <a:solidFill>
                <a:schemeClr val="accent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0B70AF19-EAA5-ABC1-4743-4B606AB73D58}"/>
                </a:ext>
              </a:extLst>
            </p:cNvPr>
            <p:cNvCxnSpPr/>
            <p:nvPr/>
          </p:nvCxnSpPr>
          <p:spPr bwMode="auto">
            <a:xfrm>
              <a:off x="2272710" y="4154673"/>
              <a:ext cx="0" cy="58479"/>
            </a:xfrm>
            <a:prstGeom prst="line">
              <a:avLst/>
            </a:prstGeom>
            <a:noFill/>
            <a:ln w="28575" cap="flat" cmpd="sng" algn="ctr">
              <a:solidFill>
                <a:schemeClr val="accent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EA3F89F0-FF24-FD9B-0E13-92423204C328}"/>
                </a:ext>
              </a:extLst>
            </p:cNvPr>
            <p:cNvCxnSpPr/>
            <p:nvPr/>
          </p:nvCxnSpPr>
          <p:spPr bwMode="auto">
            <a:xfrm>
              <a:off x="2073350" y="3742661"/>
              <a:ext cx="0" cy="58479"/>
            </a:xfrm>
            <a:prstGeom prst="line">
              <a:avLst/>
            </a:prstGeom>
            <a:noFill/>
            <a:ln w="28575" cap="flat" cmpd="sng" algn="ctr">
              <a:solidFill>
                <a:schemeClr val="accent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3AC29B70-A6D4-BD9D-1C1A-3FBC7D6205A4}"/>
                </a:ext>
              </a:extLst>
            </p:cNvPr>
            <p:cNvCxnSpPr/>
            <p:nvPr/>
          </p:nvCxnSpPr>
          <p:spPr bwMode="auto">
            <a:xfrm>
              <a:off x="2004239" y="3623045"/>
              <a:ext cx="0" cy="58479"/>
            </a:xfrm>
            <a:prstGeom prst="line">
              <a:avLst/>
            </a:prstGeom>
            <a:noFill/>
            <a:ln w="28575" cap="flat" cmpd="sng" algn="ctr">
              <a:solidFill>
                <a:schemeClr val="accent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AA03EAC2-B627-CB75-7BFA-61526881E6BD}"/>
                </a:ext>
              </a:extLst>
            </p:cNvPr>
            <p:cNvCxnSpPr/>
            <p:nvPr/>
          </p:nvCxnSpPr>
          <p:spPr bwMode="auto">
            <a:xfrm>
              <a:off x="1985633" y="3580514"/>
              <a:ext cx="0" cy="58479"/>
            </a:xfrm>
            <a:prstGeom prst="line">
              <a:avLst/>
            </a:prstGeom>
            <a:noFill/>
            <a:ln w="28575" cap="flat" cmpd="sng" algn="ctr">
              <a:solidFill>
                <a:schemeClr val="accent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5ACEC817-3072-7D04-BBBF-03A9D1EBCFBE}"/>
                </a:ext>
              </a:extLst>
            </p:cNvPr>
            <p:cNvCxnSpPr/>
            <p:nvPr/>
          </p:nvCxnSpPr>
          <p:spPr bwMode="auto">
            <a:xfrm>
              <a:off x="1972342" y="3537984"/>
              <a:ext cx="0" cy="58479"/>
            </a:xfrm>
            <a:prstGeom prst="line">
              <a:avLst/>
            </a:prstGeom>
            <a:noFill/>
            <a:ln w="28575" cap="flat" cmpd="sng" algn="ctr">
              <a:solidFill>
                <a:schemeClr val="accent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63FB4913-BE45-C64D-0D6E-28212A22DF61}"/>
                </a:ext>
              </a:extLst>
            </p:cNvPr>
            <p:cNvCxnSpPr/>
            <p:nvPr/>
          </p:nvCxnSpPr>
          <p:spPr bwMode="auto">
            <a:xfrm>
              <a:off x="1945760" y="3537984"/>
              <a:ext cx="0" cy="58479"/>
            </a:xfrm>
            <a:prstGeom prst="line">
              <a:avLst/>
            </a:prstGeom>
            <a:noFill/>
            <a:ln w="28575" cap="flat" cmpd="sng" algn="ctr">
              <a:solidFill>
                <a:schemeClr val="accent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CF17BC7B-F3AA-A81C-06F9-8C65F1378122}"/>
                </a:ext>
              </a:extLst>
            </p:cNvPr>
            <p:cNvCxnSpPr/>
            <p:nvPr/>
          </p:nvCxnSpPr>
          <p:spPr bwMode="auto">
            <a:xfrm>
              <a:off x="1911204" y="3474189"/>
              <a:ext cx="0" cy="58479"/>
            </a:xfrm>
            <a:prstGeom prst="line">
              <a:avLst/>
            </a:prstGeom>
            <a:noFill/>
            <a:ln w="28575" cap="flat" cmpd="sng" algn="ctr">
              <a:solidFill>
                <a:schemeClr val="accent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AF2F7F84-CAEB-520B-AF83-055462ADC319}"/>
                </a:ext>
              </a:extLst>
            </p:cNvPr>
            <p:cNvCxnSpPr/>
            <p:nvPr/>
          </p:nvCxnSpPr>
          <p:spPr bwMode="auto">
            <a:xfrm>
              <a:off x="1799563" y="3293436"/>
              <a:ext cx="0" cy="58479"/>
            </a:xfrm>
            <a:prstGeom prst="line">
              <a:avLst/>
            </a:prstGeom>
            <a:noFill/>
            <a:ln w="28575" cap="flat" cmpd="sng" algn="ctr">
              <a:solidFill>
                <a:schemeClr val="accent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102539C1-53DB-9469-CEC1-E38E6AB17458}"/>
                </a:ext>
              </a:extLst>
            </p:cNvPr>
            <p:cNvCxnSpPr/>
            <p:nvPr/>
          </p:nvCxnSpPr>
          <p:spPr bwMode="auto">
            <a:xfrm>
              <a:off x="1780956" y="3293436"/>
              <a:ext cx="0" cy="58479"/>
            </a:xfrm>
            <a:prstGeom prst="line">
              <a:avLst/>
            </a:prstGeom>
            <a:noFill/>
            <a:ln w="28575" cap="flat" cmpd="sng" algn="ctr">
              <a:solidFill>
                <a:schemeClr val="accent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16BB64B9-FE63-DFF1-FE26-68DB512019BB}"/>
                </a:ext>
              </a:extLst>
            </p:cNvPr>
            <p:cNvCxnSpPr/>
            <p:nvPr/>
          </p:nvCxnSpPr>
          <p:spPr bwMode="auto">
            <a:xfrm>
              <a:off x="1765007" y="3256222"/>
              <a:ext cx="0" cy="58479"/>
            </a:xfrm>
            <a:prstGeom prst="line">
              <a:avLst/>
            </a:prstGeom>
            <a:noFill/>
            <a:ln w="28575" cap="flat" cmpd="sng" algn="ctr">
              <a:solidFill>
                <a:schemeClr val="accent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1402C308-1DF9-880F-2EAD-691AC36CBAFC}"/>
                </a:ext>
              </a:extLst>
            </p:cNvPr>
            <p:cNvCxnSpPr/>
            <p:nvPr/>
          </p:nvCxnSpPr>
          <p:spPr bwMode="auto">
            <a:xfrm>
              <a:off x="1653365" y="3006357"/>
              <a:ext cx="0" cy="58479"/>
            </a:xfrm>
            <a:prstGeom prst="line">
              <a:avLst/>
            </a:prstGeom>
            <a:noFill/>
            <a:ln w="28575" cap="flat" cmpd="sng" algn="ctr">
              <a:solidFill>
                <a:schemeClr val="accent1"/>
              </a:solidFill>
              <a:prstDash val="solid"/>
              <a:round/>
              <a:headEnd type="none" w="med" len="med"/>
              <a:tailEnd type="none" w="med" len="med"/>
            </a:ln>
            <a:effectLst/>
          </p:spPr>
        </p:cxnSp>
      </p:grpSp>
      <p:sp>
        <p:nvSpPr>
          <p:cNvPr id="61" name="Freeform: Shape 60">
            <a:extLst>
              <a:ext uri="{FF2B5EF4-FFF2-40B4-BE49-F238E27FC236}">
                <a16:creationId xmlns:a16="http://schemas.microsoft.com/office/drawing/2014/main" id="{D57650F8-058F-3C11-DBB4-C03E51027FF5}"/>
              </a:ext>
            </a:extLst>
          </p:cNvPr>
          <p:cNvSpPr/>
          <p:nvPr/>
        </p:nvSpPr>
        <p:spPr bwMode="auto">
          <a:xfrm>
            <a:off x="5404022" y="2842054"/>
            <a:ext cx="2691027" cy="2092411"/>
          </a:xfrm>
          <a:custGeom>
            <a:avLst/>
            <a:gdLst>
              <a:gd name="connsiteX0" fmla="*/ 2691027 w 2691027"/>
              <a:gd name="connsiteY0" fmla="*/ 2092411 h 2092411"/>
              <a:gd name="connsiteX1" fmla="*/ 2691027 w 2691027"/>
              <a:gd name="connsiteY1" fmla="*/ 2040238 h 2092411"/>
              <a:gd name="connsiteX2" fmla="*/ 2561967 w 2691027"/>
              <a:gd name="connsiteY2" fmla="*/ 2040238 h 2092411"/>
              <a:gd name="connsiteX3" fmla="*/ 2561967 w 2691027"/>
              <a:gd name="connsiteY3" fmla="*/ 1999049 h 2092411"/>
              <a:gd name="connsiteX4" fmla="*/ 1897448 w 2691027"/>
              <a:gd name="connsiteY4" fmla="*/ 1999049 h 2092411"/>
              <a:gd name="connsiteX5" fmla="*/ 1897448 w 2691027"/>
              <a:gd name="connsiteY5" fmla="*/ 1949622 h 2092411"/>
              <a:gd name="connsiteX6" fmla="*/ 1762897 w 2691027"/>
              <a:gd name="connsiteY6" fmla="*/ 1949622 h 2092411"/>
              <a:gd name="connsiteX7" fmla="*/ 1762897 w 2691027"/>
              <a:gd name="connsiteY7" fmla="*/ 1905687 h 2092411"/>
              <a:gd name="connsiteX8" fmla="*/ 1625600 w 2691027"/>
              <a:gd name="connsiteY8" fmla="*/ 1905687 h 2092411"/>
              <a:gd name="connsiteX9" fmla="*/ 1625600 w 2691027"/>
              <a:gd name="connsiteY9" fmla="*/ 1856260 h 2092411"/>
              <a:gd name="connsiteX10" fmla="*/ 1320800 w 2691027"/>
              <a:gd name="connsiteY10" fmla="*/ 1856260 h 2092411"/>
              <a:gd name="connsiteX11" fmla="*/ 1320800 w 2691027"/>
              <a:gd name="connsiteY11" fmla="*/ 1801341 h 2092411"/>
              <a:gd name="connsiteX12" fmla="*/ 1227437 w 2691027"/>
              <a:gd name="connsiteY12" fmla="*/ 1801341 h 2092411"/>
              <a:gd name="connsiteX13" fmla="*/ 1227437 w 2691027"/>
              <a:gd name="connsiteY13" fmla="*/ 1754660 h 2092411"/>
              <a:gd name="connsiteX14" fmla="*/ 1183502 w 2691027"/>
              <a:gd name="connsiteY14" fmla="*/ 1754660 h 2092411"/>
              <a:gd name="connsiteX15" fmla="*/ 1183502 w 2691027"/>
              <a:gd name="connsiteY15" fmla="*/ 1699741 h 2092411"/>
              <a:gd name="connsiteX16" fmla="*/ 1158789 w 2691027"/>
              <a:gd name="connsiteY16" fmla="*/ 1699741 h 2092411"/>
              <a:gd name="connsiteX17" fmla="*/ 1158789 w 2691027"/>
              <a:gd name="connsiteY17" fmla="*/ 1650314 h 2092411"/>
              <a:gd name="connsiteX18" fmla="*/ 1087394 w 2691027"/>
              <a:gd name="connsiteY18" fmla="*/ 1650314 h 2092411"/>
              <a:gd name="connsiteX19" fmla="*/ 1087394 w 2691027"/>
              <a:gd name="connsiteY19" fmla="*/ 1606378 h 2092411"/>
              <a:gd name="connsiteX20" fmla="*/ 1065427 w 2691027"/>
              <a:gd name="connsiteY20" fmla="*/ 1606378 h 2092411"/>
              <a:gd name="connsiteX21" fmla="*/ 1065427 w 2691027"/>
              <a:gd name="connsiteY21" fmla="*/ 1554205 h 2092411"/>
              <a:gd name="connsiteX22" fmla="*/ 1029729 w 2691027"/>
              <a:gd name="connsiteY22" fmla="*/ 1554205 h 2092411"/>
              <a:gd name="connsiteX23" fmla="*/ 1029729 w 2691027"/>
              <a:gd name="connsiteY23" fmla="*/ 1507524 h 2092411"/>
              <a:gd name="connsiteX24" fmla="*/ 980302 w 2691027"/>
              <a:gd name="connsiteY24" fmla="*/ 1507524 h 2092411"/>
              <a:gd name="connsiteX25" fmla="*/ 980302 w 2691027"/>
              <a:gd name="connsiteY25" fmla="*/ 1408670 h 2092411"/>
              <a:gd name="connsiteX26" fmla="*/ 941859 w 2691027"/>
              <a:gd name="connsiteY26" fmla="*/ 1408670 h 2092411"/>
              <a:gd name="connsiteX27" fmla="*/ 941859 w 2691027"/>
              <a:gd name="connsiteY27" fmla="*/ 1370227 h 2092411"/>
              <a:gd name="connsiteX28" fmla="*/ 864973 w 2691027"/>
              <a:gd name="connsiteY28" fmla="*/ 1370227 h 2092411"/>
              <a:gd name="connsiteX29" fmla="*/ 864973 w 2691027"/>
              <a:gd name="connsiteY29" fmla="*/ 1323546 h 2092411"/>
              <a:gd name="connsiteX30" fmla="*/ 840259 w 2691027"/>
              <a:gd name="connsiteY30" fmla="*/ 1323546 h 2092411"/>
              <a:gd name="connsiteX31" fmla="*/ 840259 w 2691027"/>
              <a:gd name="connsiteY31" fmla="*/ 1282357 h 2092411"/>
              <a:gd name="connsiteX32" fmla="*/ 832021 w 2691027"/>
              <a:gd name="connsiteY32" fmla="*/ 1282357 h 2092411"/>
              <a:gd name="connsiteX33" fmla="*/ 832021 w 2691027"/>
              <a:gd name="connsiteY33" fmla="*/ 1238422 h 2092411"/>
              <a:gd name="connsiteX34" fmla="*/ 790832 w 2691027"/>
              <a:gd name="connsiteY34" fmla="*/ 1238422 h 2092411"/>
              <a:gd name="connsiteX35" fmla="*/ 790832 w 2691027"/>
              <a:gd name="connsiteY35" fmla="*/ 1202724 h 2092411"/>
              <a:gd name="connsiteX36" fmla="*/ 763373 w 2691027"/>
              <a:gd name="connsiteY36" fmla="*/ 1202724 h 2092411"/>
              <a:gd name="connsiteX37" fmla="*/ 763373 w 2691027"/>
              <a:gd name="connsiteY37" fmla="*/ 1156043 h 2092411"/>
              <a:gd name="connsiteX38" fmla="*/ 724929 w 2691027"/>
              <a:gd name="connsiteY38" fmla="*/ 1156043 h 2092411"/>
              <a:gd name="connsiteX39" fmla="*/ 724929 w 2691027"/>
              <a:gd name="connsiteY39" fmla="*/ 1120346 h 2092411"/>
              <a:gd name="connsiteX40" fmla="*/ 716692 w 2691027"/>
              <a:gd name="connsiteY40" fmla="*/ 1120346 h 2092411"/>
              <a:gd name="connsiteX41" fmla="*/ 716692 w 2691027"/>
              <a:gd name="connsiteY41" fmla="*/ 1065427 h 2092411"/>
              <a:gd name="connsiteX42" fmla="*/ 694724 w 2691027"/>
              <a:gd name="connsiteY42" fmla="*/ 1065427 h 2092411"/>
              <a:gd name="connsiteX43" fmla="*/ 694724 w 2691027"/>
              <a:gd name="connsiteY43" fmla="*/ 1040714 h 2092411"/>
              <a:gd name="connsiteX44" fmla="*/ 653535 w 2691027"/>
              <a:gd name="connsiteY44" fmla="*/ 1040714 h 2092411"/>
              <a:gd name="connsiteX45" fmla="*/ 653535 w 2691027"/>
              <a:gd name="connsiteY45" fmla="*/ 994032 h 2092411"/>
              <a:gd name="connsiteX46" fmla="*/ 615092 w 2691027"/>
              <a:gd name="connsiteY46" fmla="*/ 994032 h 2092411"/>
              <a:gd name="connsiteX47" fmla="*/ 615092 w 2691027"/>
              <a:gd name="connsiteY47" fmla="*/ 947351 h 2092411"/>
              <a:gd name="connsiteX48" fmla="*/ 606854 w 2691027"/>
              <a:gd name="connsiteY48" fmla="*/ 947351 h 2092411"/>
              <a:gd name="connsiteX49" fmla="*/ 606854 w 2691027"/>
              <a:gd name="connsiteY49" fmla="*/ 867719 h 2092411"/>
              <a:gd name="connsiteX50" fmla="*/ 604108 w 2691027"/>
              <a:gd name="connsiteY50" fmla="*/ 867719 h 2092411"/>
              <a:gd name="connsiteX51" fmla="*/ 604108 w 2691027"/>
              <a:gd name="connsiteY51" fmla="*/ 829276 h 2092411"/>
              <a:gd name="connsiteX52" fmla="*/ 579394 w 2691027"/>
              <a:gd name="connsiteY52" fmla="*/ 829276 h 2092411"/>
              <a:gd name="connsiteX53" fmla="*/ 579394 w 2691027"/>
              <a:gd name="connsiteY53" fmla="*/ 771611 h 2092411"/>
              <a:gd name="connsiteX54" fmla="*/ 532713 w 2691027"/>
              <a:gd name="connsiteY54" fmla="*/ 771611 h 2092411"/>
              <a:gd name="connsiteX55" fmla="*/ 532713 w 2691027"/>
              <a:gd name="connsiteY55" fmla="*/ 730422 h 2092411"/>
              <a:gd name="connsiteX56" fmla="*/ 480540 w 2691027"/>
              <a:gd name="connsiteY56" fmla="*/ 730422 h 2092411"/>
              <a:gd name="connsiteX57" fmla="*/ 480540 w 2691027"/>
              <a:gd name="connsiteY57" fmla="*/ 653535 h 2092411"/>
              <a:gd name="connsiteX58" fmla="*/ 444843 w 2691027"/>
              <a:gd name="connsiteY58" fmla="*/ 653535 h 2092411"/>
              <a:gd name="connsiteX59" fmla="*/ 444843 w 2691027"/>
              <a:gd name="connsiteY59" fmla="*/ 615092 h 2092411"/>
              <a:gd name="connsiteX60" fmla="*/ 425621 w 2691027"/>
              <a:gd name="connsiteY60" fmla="*/ 615092 h 2092411"/>
              <a:gd name="connsiteX61" fmla="*/ 425621 w 2691027"/>
              <a:gd name="connsiteY61" fmla="*/ 540951 h 2092411"/>
              <a:gd name="connsiteX62" fmla="*/ 400908 w 2691027"/>
              <a:gd name="connsiteY62" fmla="*/ 540951 h 2092411"/>
              <a:gd name="connsiteX63" fmla="*/ 400908 w 2691027"/>
              <a:gd name="connsiteY63" fmla="*/ 513492 h 2092411"/>
              <a:gd name="connsiteX64" fmla="*/ 354227 w 2691027"/>
              <a:gd name="connsiteY64" fmla="*/ 513492 h 2092411"/>
              <a:gd name="connsiteX65" fmla="*/ 354227 w 2691027"/>
              <a:gd name="connsiteY65" fmla="*/ 466811 h 2092411"/>
              <a:gd name="connsiteX66" fmla="*/ 329513 w 2691027"/>
              <a:gd name="connsiteY66" fmla="*/ 466811 h 2092411"/>
              <a:gd name="connsiteX67" fmla="*/ 329513 w 2691027"/>
              <a:gd name="connsiteY67" fmla="*/ 439351 h 2092411"/>
              <a:gd name="connsiteX68" fmla="*/ 277340 w 2691027"/>
              <a:gd name="connsiteY68" fmla="*/ 439351 h 2092411"/>
              <a:gd name="connsiteX69" fmla="*/ 277340 w 2691027"/>
              <a:gd name="connsiteY69" fmla="*/ 403654 h 2092411"/>
              <a:gd name="connsiteX70" fmla="*/ 249881 w 2691027"/>
              <a:gd name="connsiteY70" fmla="*/ 403654 h 2092411"/>
              <a:gd name="connsiteX71" fmla="*/ 249881 w 2691027"/>
              <a:gd name="connsiteY71" fmla="*/ 367957 h 2092411"/>
              <a:gd name="connsiteX72" fmla="*/ 211437 w 2691027"/>
              <a:gd name="connsiteY72" fmla="*/ 367957 h 2092411"/>
              <a:gd name="connsiteX73" fmla="*/ 211437 w 2691027"/>
              <a:gd name="connsiteY73" fmla="*/ 335005 h 2092411"/>
              <a:gd name="connsiteX74" fmla="*/ 186724 w 2691027"/>
              <a:gd name="connsiteY74" fmla="*/ 335005 h 2092411"/>
              <a:gd name="connsiteX75" fmla="*/ 186724 w 2691027"/>
              <a:gd name="connsiteY75" fmla="*/ 304800 h 2092411"/>
              <a:gd name="connsiteX76" fmla="*/ 175740 w 2691027"/>
              <a:gd name="connsiteY76" fmla="*/ 304800 h 2092411"/>
              <a:gd name="connsiteX77" fmla="*/ 175740 w 2691027"/>
              <a:gd name="connsiteY77" fmla="*/ 236151 h 2092411"/>
              <a:gd name="connsiteX78" fmla="*/ 159264 w 2691027"/>
              <a:gd name="connsiteY78" fmla="*/ 236151 h 2092411"/>
              <a:gd name="connsiteX79" fmla="*/ 159264 w 2691027"/>
              <a:gd name="connsiteY79" fmla="*/ 164757 h 2092411"/>
              <a:gd name="connsiteX80" fmla="*/ 134551 w 2691027"/>
              <a:gd name="connsiteY80" fmla="*/ 164757 h 2092411"/>
              <a:gd name="connsiteX81" fmla="*/ 134551 w 2691027"/>
              <a:gd name="connsiteY81" fmla="*/ 126314 h 2092411"/>
              <a:gd name="connsiteX82" fmla="*/ 126313 w 2691027"/>
              <a:gd name="connsiteY82" fmla="*/ 126314 h 2092411"/>
              <a:gd name="connsiteX83" fmla="*/ 126313 w 2691027"/>
              <a:gd name="connsiteY83" fmla="*/ 32951 h 2092411"/>
              <a:gd name="connsiteX84" fmla="*/ 38443 w 2691027"/>
              <a:gd name="connsiteY84" fmla="*/ 32951 h 2092411"/>
              <a:gd name="connsiteX85" fmla="*/ 38443 w 2691027"/>
              <a:gd name="connsiteY85" fmla="*/ 0 h 2092411"/>
              <a:gd name="connsiteX86" fmla="*/ 0 w 2691027"/>
              <a:gd name="connsiteY86" fmla="*/ 0 h 2092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2691027" h="2092411">
                <a:moveTo>
                  <a:pt x="2691027" y="2092411"/>
                </a:moveTo>
                <a:lnTo>
                  <a:pt x="2691027" y="2040238"/>
                </a:lnTo>
                <a:lnTo>
                  <a:pt x="2561967" y="2040238"/>
                </a:lnTo>
                <a:lnTo>
                  <a:pt x="2561967" y="1999049"/>
                </a:lnTo>
                <a:lnTo>
                  <a:pt x="1897448" y="1999049"/>
                </a:lnTo>
                <a:lnTo>
                  <a:pt x="1897448" y="1949622"/>
                </a:lnTo>
                <a:lnTo>
                  <a:pt x="1762897" y="1949622"/>
                </a:lnTo>
                <a:lnTo>
                  <a:pt x="1762897" y="1905687"/>
                </a:lnTo>
                <a:lnTo>
                  <a:pt x="1625600" y="1905687"/>
                </a:lnTo>
                <a:lnTo>
                  <a:pt x="1625600" y="1856260"/>
                </a:lnTo>
                <a:lnTo>
                  <a:pt x="1320800" y="1856260"/>
                </a:lnTo>
                <a:lnTo>
                  <a:pt x="1320800" y="1801341"/>
                </a:lnTo>
                <a:lnTo>
                  <a:pt x="1227437" y="1801341"/>
                </a:lnTo>
                <a:lnTo>
                  <a:pt x="1227437" y="1754660"/>
                </a:lnTo>
                <a:lnTo>
                  <a:pt x="1183502" y="1754660"/>
                </a:lnTo>
                <a:lnTo>
                  <a:pt x="1183502" y="1699741"/>
                </a:lnTo>
                <a:lnTo>
                  <a:pt x="1158789" y="1699741"/>
                </a:lnTo>
                <a:lnTo>
                  <a:pt x="1158789" y="1650314"/>
                </a:lnTo>
                <a:lnTo>
                  <a:pt x="1087394" y="1650314"/>
                </a:lnTo>
                <a:lnTo>
                  <a:pt x="1087394" y="1606378"/>
                </a:lnTo>
                <a:lnTo>
                  <a:pt x="1065427" y="1606378"/>
                </a:lnTo>
                <a:lnTo>
                  <a:pt x="1065427" y="1554205"/>
                </a:lnTo>
                <a:lnTo>
                  <a:pt x="1029729" y="1554205"/>
                </a:lnTo>
                <a:lnTo>
                  <a:pt x="1029729" y="1507524"/>
                </a:lnTo>
                <a:lnTo>
                  <a:pt x="980302" y="1507524"/>
                </a:lnTo>
                <a:lnTo>
                  <a:pt x="980302" y="1408670"/>
                </a:lnTo>
                <a:lnTo>
                  <a:pt x="941859" y="1408670"/>
                </a:lnTo>
                <a:lnTo>
                  <a:pt x="941859" y="1370227"/>
                </a:lnTo>
                <a:lnTo>
                  <a:pt x="864973" y="1370227"/>
                </a:lnTo>
                <a:lnTo>
                  <a:pt x="864973" y="1323546"/>
                </a:lnTo>
                <a:lnTo>
                  <a:pt x="840259" y="1323546"/>
                </a:lnTo>
                <a:lnTo>
                  <a:pt x="840259" y="1282357"/>
                </a:lnTo>
                <a:lnTo>
                  <a:pt x="832021" y="1282357"/>
                </a:lnTo>
                <a:lnTo>
                  <a:pt x="832021" y="1238422"/>
                </a:lnTo>
                <a:lnTo>
                  <a:pt x="790832" y="1238422"/>
                </a:lnTo>
                <a:lnTo>
                  <a:pt x="790832" y="1202724"/>
                </a:lnTo>
                <a:lnTo>
                  <a:pt x="763373" y="1202724"/>
                </a:lnTo>
                <a:lnTo>
                  <a:pt x="763373" y="1156043"/>
                </a:lnTo>
                <a:lnTo>
                  <a:pt x="724929" y="1156043"/>
                </a:lnTo>
                <a:lnTo>
                  <a:pt x="724929" y="1120346"/>
                </a:lnTo>
                <a:lnTo>
                  <a:pt x="716692" y="1120346"/>
                </a:lnTo>
                <a:lnTo>
                  <a:pt x="716692" y="1065427"/>
                </a:lnTo>
                <a:lnTo>
                  <a:pt x="694724" y="1065427"/>
                </a:lnTo>
                <a:lnTo>
                  <a:pt x="694724" y="1040714"/>
                </a:lnTo>
                <a:lnTo>
                  <a:pt x="653535" y="1040714"/>
                </a:lnTo>
                <a:lnTo>
                  <a:pt x="653535" y="994032"/>
                </a:lnTo>
                <a:lnTo>
                  <a:pt x="615092" y="994032"/>
                </a:lnTo>
                <a:lnTo>
                  <a:pt x="615092" y="947351"/>
                </a:lnTo>
                <a:lnTo>
                  <a:pt x="606854" y="947351"/>
                </a:lnTo>
                <a:lnTo>
                  <a:pt x="606854" y="867719"/>
                </a:lnTo>
                <a:lnTo>
                  <a:pt x="604108" y="867719"/>
                </a:lnTo>
                <a:lnTo>
                  <a:pt x="604108" y="829276"/>
                </a:lnTo>
                <a:lnTo>
                  <a:pt x="579394" y="829276"/>
                </a:lnTo>
                <a:lnTo>
                  <a:pt x="579394" y="771611"/>
                </a:lnTo>
                <a:lnTo>
                  <a:pt x="532713" y="771611"/>
                </a:lnTo>
                <a:lnTo>
                  <a:pt x="532713" y="730422"/>
                </a:lnTo>
                <a:lnTo>
                  <a:pt x="480540" y="730422"/>
                </a:lnTo>
                <a:lnTo>
                  <a:pt x="480540" y="653535"/>
                </a:lnTo>
                <a:lnTo>
                  <a:pt x="444843" y="653535"/>
                </a:lnTo>
                <a:lnTo>
                  <a:pt x="444843" y="615092"/>
                </a:lnTo>
                <a:lnTo>
                  <a:pt x="425621" y="615092"/>
                </a:lnTo>
                <a:lnTo>
                  <a:pt x="425621" y="540951"/>
                </a:lnTo>
                <a:lnTo>
                  <a:pt x="400908" y="540951"/>
                </a:lnTo>
                <a:lnTo>
                  <a:pt x="400908" y="513492"/>
                </a:lnTo>
                <a:lnTo>
                  <a:pt x="354227" y="513492"/>
                </a:lnTo>
                <a:lnTo>
                  <a:pt x="354227" y="466811"/>
                </a:lnTo>
                <a:lnTo>
                  <a:pt x="329513" y="466811"/>
                </a:lnTo>
                <a:lnTo>
                  <a:pt x="329513" y="439351"/>
                </a:lnTo>
                <a:lnTo>
                  <a:pt x="277340" y="439351"/>
                </a:lnTo>
                <a:lnTo>
                  <a:pt x="277340" y="403654"/>
                </a:lnTo>
                <a:lnTo>
                  <a:pt x="249881" y="403654"/>
                </a:lnTo>
                <a:lnTo>
                  <a:pt x="249881" y="367957"/>
                </a:lnTo>
                <a:lnTo>
                  <a:pt x="211437" y="367957"/>
                </a:lnTo>
                <a:lnTo>
                  <a:pt x="211437" y="335005"/>
                </a:lnTo>
                <a:lnTo>
                  <a:pt x="186724" y="335005"/>
                </a:lnTo>
                <a:lnTo>
                  <a:pt x="186724" y="304800"/>
                </a:lnTo>
                <a:lnTo>
                  <a:pt x="175740" y="304800"/>
                </a:lnTo>
                <a:lnTo>
                  <a:pt x="175740" y="236151"/>
                </a:lnTo>
                <a:lnTo>
                  <a:pt x="159264" y="236151"/>
                </a:lnTo>
                <a:lnTo>
                  <a:pt x="159264" y="164757"/>
                </a:lnTo>
                <a:lnTo>
                  <a:pt x="134551" y="164757"/>
                </a:lnTo>
                <a:lnTo>
                  <a:pt x="134551" y="126314"/>
                </a:lnTo>
                <a:lnTo>
                  <a:pt x="126313" y="126314"/>
                </a:lnTo>
                <a:lnTo>
                  <a:pt x="126313" y="32951"/>
                </a:lnTo>
                <a:lnTo>
                  <a:pt x="38443" y="32951"/>
                </a:lnTo>
                <a:lnTo>
                  <a:pt x="38443" y="0"/>
                </a:lnTo>
                <a:lnTo>
                  <a:pt x="0" y="0"/>
                </a:lnTo>
              </a:path>
            </a:pathLst>
          </a:custGeom>
          <a:noFill/>
          <a:ln w="28575">
            <a:solidFill>
              <a:schemeClr val="accent1"/>
            </a:solidFill>
            <a:miter lim="800000"/>
            <a:headEnd/>
            <a:tailEnd/>
          </a:ln>
        </p:spPr>
        <p:txBody>
          <a:bodyPr rtlCol="0" anchor="ctr"/>
          <a:lstStyle/>
          <a:p>
            <a:pPr algn="ctr"/>
            <a:endParaRPr lang="en-US" dirty="0">
              <a:latin typeface="Calibri" panose="020F0502020204030204" pitchFamily="34" charset="0"/>
              <a:cs typeface="Calibri" panose="020F0502020204030204" pitchFamily="34" charset="0"/>
            </a:endParaRPr>
          </a:p>
        </p:txBody>
      </p:sp>
      <p:grpSp>
        <p:nvGrpSpPr>
          <p:cNvPr id="327" name="Group 326">
            <a:extLst>
              <a:ext uri="{FF2B5EF4-FFF2-40B4-BE49-F238E27FC236}">
                <a16:creationId xmlns:a16="http://schemas.microsoft.com/office/drawing/2014/main" id="{C7FBB687-A2A5-5680-6E2F-2B0588B83867}"/>
              </a:ext>
            </a:extLst>
          </p:cNvPr>
          <p:cNvGrpSpPr/>
          <p:nvPr/>
        </p:nvGrpSpPr>
        <p:grpSpPr>
          <a:xfrm>
            <a:off x="5590746" y="3105664"/>
            <a:ext cx="768865" cy="1142315"/>
            <a:chOff x="5590746" y="3105664"/>
            <a:chExt cx="768865" cy="1142315"/>
          </a:xfrm>
        </p:grpSpPr>
        <p:cxnSp>
          <p:nvCxnSpPr>
            <p:cNvPr id="63" name="Straight Connector 62">
              <a:extLst>
                <a:ext uri="{FF2B5EF4-FFF2-40B4-BE49-F238E27FC236}">
                  <a16:creationId xmlns:a16="http://schemas.microsoft.com/office/drawing/2014/main" id="{7B77FBF2-B2FC-C00C-D872-1A2D7A365BEB}"/>
                </a:ext>
              </a:extLst>
            </p:cNvPr>
            <p:cNvCxnSpPr>
              <a:cxnSpLocks/>
            </p:cNvCxnSpPr>
            <p:nvPr/>
          </p:nvCxnSpPr>
          <p:spPr bwMode="auto">
            <a:xfrm>
              <a:off x="6359611" y="4195805"/>
              <a:ext cx="0" cy="52174"/>
            </a:xfrm>
            <a:prstGeom prst="line">
              <a:avLst/>
            </a:prstGeom>
            <a:noFill/>
            <a:ln w="28575" cap="flat" cmpd="sng" algn="ctr">
              <a:solidFill>
                <a:schemeClr val="accent1"/>
              </a:solidFill>
              <a:prstDash val="solid"/>
              <a:round/>
              <a:headEnd type="none" w="med" len="med"/>
              <a:tailEnd type="none" w="med" len="med"/>
            </a:ln>
            <a:effectLst/>
          </p:spPr>
        </p:cxnSp>
        <p:cxnSp>
          <p:nvCxnSpPr>
            <p:cNvPr id="321" name="Straight Connector 320">
              <a:extLst>
                <a:ext uri="{FF2B5EF4-FFF2-40B4-BE49-F238E27FC236}">
                  <a16:creationId xmlns:a16="http://schemas.microsoft.com/office/drawing/2014/main" id="{0DAA3797-D9B7-869E-ABC0-F4C1F6DB8858}"/>
                </a:ext>
              </a:extLst>
            </p:cNvPr>
            <p:cNvCxnSpPr>
              <a:cxnSpLocks/>
            </p:cNvCxnSpPr>
            <p:nvPr/>
          </p:nvCxnSpPr>
          <p:spPr bwMode="auto">
            <a:xfrm>
              <a:off x="6194854" y="3989859"/>
              <a:ext cx="0" cy="52174"/>
            </a:xfrm>
            <a:prstGeom prst="line">
              <a:avLst/>
            </a:prstGeom>
            <a:noFill/>
            <a:ln w="28575" cap="flat" cmpd="sng" algn="ctr">
              <a:solidFill>
                <a:schemeClr val="accent1"/>
              </a:solidFill>
              <a:prstDash val="solid"/>
              <a:round/>
              <a:headEnd type="none" w="med" len="med"/>
              <a:tailEnd type="none" w="med" len="med"/>
            </a:ln>
            <a:effectLst/>
          </p:spPr>
        </p:cxnSp>
        <p:cxnSp>
          <p:nvCxnSpPr>
            <p:cNvPr id="322" name="Straight Connector 321">
              <a:extLst>
                <a:ext uri="{FF2B5EF4-FFF2-40B4-BE49-F238E27FC236}">
                  <a16:creationId xmlns:a16="http://schemas.microsoft.com/office/drawing/2014/main" id="{3B67E8AC-C9DF-DBD3-8345-F657FAD6F895}"/>
                </a:ext>
              </a:extLst>
            </p:cNvPr>
            <p:cNvCxnSpPr>
              <a:cxnSpLocks/>
            </p:cNvCxnSpPr>
            <p:nvPr/>
          </p:nvCxnSpPr>
          <p:spPr bwMode="auto">
            <a:xfrm>
              <a:off x="6164649" y="3948670"/>
              <a:ext cx="0" cy="52174"/>
            </a:xfrm>
            <a:prstGeom prst="line">
              <a:avLst/>
            </a:prstGeom>
            <a:noFill/>
            <a:ln w="28575" cap="flat" cmpd="sng" algn="ctr">
              <a:solidFill>
                <a:schemeClr val="accent1"/>
              </a:solidFill>
              <a:prstDash val="solid"/>
              <a:round/>
              <a:headEnd type="none" w="med" len="med"/>
              <a:tailEnd type="none" w="med" len="med"/>
            </a:ln>
            <a:effectLst/>
          </p:spPr>
        </p:cxnSp>
        <p:cxnSp>
          <p:nvCxnSpPr>
            <p:cNvPr id="323" name="Straight Connector 322">
              <a:extLst>
                <a:ext uri="{FF2B5EF4-FFF2-40B4-BE49-F238E27FC236}">
                  <a16:creationId xmlns:a16="http://schemas.microsoft.com/office/drawing/2014/main" id="{C904F1AE-4967-4B5C-67D2-313A2D8CEA2C}"/>
                </a:ext>
              </a:extLst>
            </p:cNvPr>
            <p:cNvCxnSpPr>
              <a:cxnSpLocks/>
            </p:cNvCxnSpPr>
            <p:nvPr/>
          </p:nvCxnSpPr>
          <p:spPr bwMode="auto">
            <a:xfrm>
              <a:off x="5999892" y="3616410"/>
              <a:ext cx="0" cy="52174"/>
            </a:xfrm>
            <a:prstGeom prst="line">
              <a:avLst/>
            </a:prstGeom>
            <a:noFill/>
            <a:ln w="28575" cap="flat" cmpd="sng" algn="ctr">
              <a:solidFill>
                <a:schemeClr val="accent1"/>
              </a:solidFill>
              <a:prstDash val="solid"/>
              <a:round/>
              <a:headEnd type="none" w="med" len="med"/>
              <a:tailEnd type="none" w="med" len="med"/>
            </a:ln>
            <a:effectLst/>
          </p:spPr>
        </p:cxnSp>
        <p:cxnSp>
          <p:nvCxnSpPr>
            <p:cNvPr id="324" name="Straight Connector 323">
              <a:extLst>
                <a:ext uri="{FF2B5EF4-FFF2-40B4-BE49-F238E27FC236}">
                  <a16:creationId xmlns:a16="http://schemas.microsoft.com/office/drawing/2014/main" id="{8523EE18-3CD7-1458-8D75-4578AB33BA22}"/>
                </a:ext>
              </a:extLst>
            </p:cNvPr>
            <p:cNvCxnSpPr>
              <a:cxnSpLocks/>
            </p:cNvCxnSpPr>
            <p:nvPr/>
          </p:nvCxnSpPr>
          <p:spPr bwMode="auto">
            <a:xfrm>
              <a:off x="5903784" y="3514810"/>
              <a:ext cx="0" cy="52174"/>
            </a:xfrm>
            <a:prstGeom prst="line">
              <a:avLst/>
            </a:prstGeom>
            <a:noFill/>
            <a:ln w="28575" cap="flat" cmpd="sng" algn="ctr">
              <a:solidFill>
                <a:schemeClr val="accent1"/>
              </a:solidFill>
              <a:prstDash val="solid"/>
              <a:round/>
              <a:headEnd type="none" w="med" len="med"/>
              <a:tailEnd type="none" w="med" len="med"/>
            </a:ln>
            <a:effectLst/>
          </p:spPr>
        </p:cxnSp>
        <p:cxnSp>
          <p:nvCxnSpPr>
            <p:cNvPr id="325" name="Straight Connector 324">
              <a:extLst>
                <a:ext uri="{FF2B5EF4-FFF2-40B4-BE49-F238E27FC236}">
                  <a16:creationId xmlns:a16="http://schemas.microsoft.com/office/drawing/2014/main" id="{A54355CB-AF1F-9868-21DA-CEB41CA335C2}"/>
                </a:ext>
              </a:extLst>
            </p:cNvPr>
            <p:cNvCxnSpPr>
              <a:cxnSpLocks/>
            </p:cNvCxnSpPr>
            <p:nvPr/>
          </p:nvCxnSpPr>
          <p:spPr bwMode="auto">
            <a:xfrm>
              <a:off x="5681362" y="3196281"/>
              <a:ext cx="0" cy="52174"/>
            </a:xfrm>
            <a:prstGeom prst="line">
              <a:avLst/>
            </a:prstGeom>
            <a:noFill/>
            <a:ln w="28575" cap="flat" cmpd="sng" algn="ctr">
              <a:solidFill>
                <a:schemeClr val="accent1"/>
              </a:solidFill>
              <a:prstDash val="solid"/>
              <a:round/>
              <a:headEnd type="none" w="med" len="med"/>
              <a:tailEnd type="none" w="med" len="med"/>
            </a:ln>
            <a:effectLst/>
          </p:spPr>
        </p:cxnSp>
        <p:cxnSp>
          <p:nvCxnSpPr>
            <p:cNvPr id="326" name="Straight Connector 325">
              <a:extLst>
                <a:ext uri="{FF2B5EF4-FFF2-40B4-BE49-F238E27FC236}">
                  <a16:creationId xmlns:a16="http://schemas.microsoft.com/office/drawing/2014/main" id="{4778124C-44E2-9F2C-1548-72DC63CE487D}"/>
                </a:ext>
              </a:extLst>
            </p:cNvPr>
            <p:cNvCxnSpPr>
              <a:cxnSpLocks/>
            </p:cNvCxnSpPr>
            <p:nvPr/>
          </p:nvCxnSpPr>
          <p:spPr bwMode="auto">
            <a:xfrm>
              <a:off x="5590746" y="3105664"/>
              <a:ext cx="0" cy="52174"/>
            </a:xfrm>
            <a:prstGeom prst="line">
              <a:avLst/>
            </a:prstGeom>
            <a:noFill/>
            <a:ln w="28575" cap="flat" cmpd="sng" algn="ctr">
              <a:solidFill>
                <a:schemeClr val="accent1"/>
              </a:solidFill>
              <a:prstDash val="solid"/>
              <a:round/>
              <a:headEnd type="none" w="med" len="med"/>
              <a:tailEnd type="none" w="med" len="med"/>
            </a:ln>
            <a:effectLst/>
          </p:spPr>
        </p:cxnSp>
      </p:grpSp>
      <p:sp>
        <p:nvSpPr>
          <p:cNvPr id="158" name="Freeform 157">
            <a:extLst>
              <a:ext uri="{FF2B5EF4-FFF2-40B4-BE49-F238E27FC236}">
                <a16:creationId xmlns:a16="http://schemas.microsoft.com/office/drawing/2014/main" id="{857A794E-3CFC-5C97-491B-E499B8233158}"/>
              </a:ext>
            </a:extLst>
          </p:cNvPr>
          <p:cNvSpPr/>
          <p:nvPr/>
        </p:nvSpPr>
        <p:spPr bwMode="auto">
          <a:xfrm>
            <a:off x="5406793" y="2831253"/>
            <a:ext cx="2705331" cy="2109888"/>
          </a:xfrm>
          <a:custGeom>
            <a:avLst/>
            <a:gdLst>
              <a:gd name="connsiteX0" fmla="*/ 0 w 2684206"/>
              <a:gd name="connsiteY0" fmla="*/ 0 h 2099188"/>
              <a:gd name="connsiteX1" fmla="*/ 0 w 2684206"/>
              <a:gd name="connsiteY1" fmla="*/ 2099188 h 2099188"/>
              <a:gd name="connsiteX2" fmla="*/ 2684206 w 2684206"/>
              <a:gd name="connsiteY2" fmla="*/ 2099188 h 2099188"/>
            </a:gdLst>
            <a:ahLst/>
            <a:cxnLst>
              <a:cxn ang="0">
                <a:pos x="connsiteX0" y="connsiteY0"/>
              </a:cxn>
              <a:cxn ang="0">
                <a:pos x="connsiteX1" y="connsiteY1"/>
              </a:cxn>
              <a:cxn ang="0">
                <a:pos x="connsiteX2" y="connsiteY2"/>
              </a:cxn>
            </a:cxnLst>
            <a:rect l="l" t="t" r="r" b="b"/>
            <a:pathLst>
              <a:path w="2684206" h="2099188">
                <a:moveTo>
                  <a:pt x="0" y="0"/>
                </a:moveTo>
                <a:lnTo>
                  <a:pt x="0" y="2099188"/>
                </a:lnTo>
                <a:lnTo>
                  <a:pt x="2684206" y="2099188"/>
                </a:lnTo>
              </a:path>
            </a:pathLst>
          </a:custGeom>
          <a:noFill/>
          <a:ln w="28575">
            <a:solidFill>
              <a:schemeClr val="bg1"/>
            </a:solidFill>
            <a:miter lim="800000"/>
            <a:headEnd/>
            <a:tailEnd/>
          </a:ln>
        </p:spPr>
        <p:txBody>
          <a:bodyPr rtlCol="0" anchor="ctr"/>
          <a:lstStyle/>
          <a:p>
            <a:pPr algn="ctr"/>
            <a:endParaRPr lang="en-US" dirty="0">
              <a:latin typeface="Calibri" panose="020F0502020204030204" pitchFamily="34" charset="0"/>
              <a:cs typeface="Calibri" panose="020F0502020204030204" pitchFamily="34" charset="0"/>
            </a:endParaRPr>
          </a:p>
        </p:txBody>
      </p:sp>
      <p:sp>
        <p:nvSpPr>
          <p:cNvPr id="16" name="TextBox 15">
            <a:extLst>
              <a:ext uri="{FF2B5EF4-FFF2-40B4-BE49-F238E27FC236}">
                <a16:creationId xmlns:a16="http://schemas.microsoft.com/office/drawing/2014/main" id="{5B436665-1EEC-C4D2-3408-AF20BCD62158}"/>
              </a:ext>
            </a:extLst>
          </p:cNvPr>
          <p:cNvSpPr txBox="1"/>
          <p:nvPr/>
        </p:nvSpPr>
        <p:spPr bwMode="auto">
          <a:xfrm>
            <a:off x="350144" y="5318370"/>
            <a:ext cx="10310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1" dirty="0">
                <a:solidFill>
                  <a:schemeClr val="bg1"/>
                </a:solidFill>
                <a:latin typeface="Calibri" panose="020F0502020204030204" pitchFamily="34" charset="0"/>
                <a:cs typeface="Calibri" panose="020F0502020204030204" pitchFamily="34" charset="0"/>
              </a:rPr>
              <a:t>Patients at Risk, n</a:t>
            </a:r>
          </a:p>
        </p:txBody>
      </p:sp>
    </p:spTree>
    <p:extLst>
      <p:ext uri="{BB962C8B-B14F-4D97-AF65-F5344CB8AC3E}">
        <p14:creationId xmlns:p14="http://schemas.microsoft.com/office/powerpoint/2010/main" val="4147292254"/>
      </p:ext>
    </p:extLst>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1C6BFC1F-6D92-C744-F46E-6137ECDA3783}"/>
              </a:ext>
            </a:extLst>
          </p:cNvPr>
          <p:cNvSpPr>
            <a:spLocks noGrp="1"/>
          </p:cNvSpPr>
          <p:nvPr>
            <p:ph type="title"/>
          </p:nvPr>
        </p:nvSpPr>
        <p:spPr/>
        <p:txBody>
          <a:bodyPr/>
          <a:lstStyle/>
          <a:p>
            <a:r>
              <a:rPr lang="en-US" dirty="0">
                <a:cs typeface="Calibri" panose="020F0502020204030204" pitchFamily="34" charset="0"/>
              </a:rPr>
              <a:t>Real-world Cyclophosphamide-Based Bridging Regimens Before CAR T-Cell Therapy: UCSF Experience</a:t>
            </a:r>
          </a:p>
        </p:txBody>
      </p:sp>
      <p:sp>
        <p:nvSpPr>
          <p:cNvPr id="9" name="Content Placeholder 8">
            <a:extLst>
              <a:ext uri="{FF2B5EF4-FFF2-40B4-BE49-F238E27FC236}">
                <a16:creationId xmlns:a16="http://schemas.microsoft.com/office/drawing/2014/main" id="{342DD99E-57D2-2D6F-E91A-FFD060A8A701}"/>
              </a:ext>
            </a:extLst>
          </p:cNvPr>
          <p:cNvSpPr>
            <a:spLocks noGrp="1"/>
          </p:cNvSpPr>
          <p:nvPr>
            <p:ph idx="1"/>
          </p:nvPr>
        </p:nvSpPr>
        <p:spPr/>
        <p:txBody>
          <a:bodyPr/>
          <a:lstStyle/>
          <a:p>
            <a:pPr>
              <a:lnSpc>
                <a:spcPct val="100000"/>
              </a:lnSpc>
              <a:spcBef>
                <a:spcPct val="50000"/>
              </a:spcBef>
              <a:spcAft>
                <a:spcPct val="0"/>
              </a:spcAft>
              <a:buClrTx/>
            </a:pPr>
            <a:r>
              <a:rPr lang="en-US" sz="2000" b="0" dirty="0">
                <a:solidFill>
                  <a:schemeClr val="bg1"/>
                </a:solidFill>
                <a:cs typeface="Calibri" panose="020F0502020204030204" pitchFamily="34" charset="0"/>
              </a:rPr>
              <a:t>Retrospective analysis of patients at UCSF within 5-year period</a:t>
            </a:r>
          </a:p>
          <a:p>
            <a:pPr>
              <a:lnSpc>
                <a:spcPct val="100000"/>
              </a:lnSpc>
              <a:spcBef>
                <a:spcPct val="50000"/>
              </a:spcBef>
              <a:spcAft>
                <a:spcPct val="0"/>
              </a:spcAft>
              <a:buClrTx/>
            </a:pPr>
            <a:endParaRPr lang="en-US" sz="2000" b="0" dirty="0">
              <a:solidFill>
                <a:schemeClr val="bg1"/>
              </a:solidFill>
              <a:cs typeface="Calibri" panose="020F0502020204030204" pitchFamily="34" charset="0"/>
            </a:endParaRPr>
          </a:p>
          <a:p>
            <a:pPr>
              <a:lnSpc>
                <a:spcPct val="100000"/>
              </a:lnSpc>
              <a:spcBef>
                <a:spcPct val="50000"/>
              </a:spcBef>
              <a:spcAft>
                <a:spcPct val="0"/>
              </a:spcAft>
              <a:buClrTx/>
            </a:pPr>
            <a:endParaRPr lang="en-US" sz="2000" dirty="0">
              <a:cs typeface="Calibri" panose="020F0502020204030204" pitchFamily="34" charset="0"/>
            </a:endParaRPr>
          </a:p>
          <a:p>
            <a:pPr>
              <a:lnSpc>
                <a:spcPct val="100000"/>
              </a:lnSpc>
              <a:spcBef>
                <a:spcPct val="50000"/>
              </a:spcBef>
              <a:spcAft>
                <a:spcPct val="0"/>
              </a:spcAft>
              <a:buClrTx/>
            </a:pPr>
            <a:endParaRPr lang="en-US" sz="2000" b="0" dirty="0">
              <a:solidFill>
                <a:schemeClr val="bg1"/>
              </a:solidFill>
              <a:cs typeface="Calibri" panose="020F0502020204030204" pitchFamily="34" charset="0"/>
            </a:endParaRPr>
          </a:p>
          <a:p>
            <a:pPr>
              <a:lnSpc>
                <a:spcPct val="100000"/>
              </a:lnSpc>
              <a:spcBef>
                <a:spcPct val="50000"/>
              </a:spcBef>
              <a:spcAft>
                <a:spcPct val="0"/>
              </a:spcAft>
              <a:buClrTx/>
            </a:pPr>
            <a:endParaRPr lang="en-US" sz="2000" dirty="0">
              <a:cs typeface="Calibri" panose="020F0502020204030204" pitchFamily="34" charset="0"/>
            </a:endParaRPr>
          </a:p>
          <a:p>
            <a:pPr marL="0" indent="0">
              <a:lnSpc>
                <a:spcPct val="100000"/>
              </a:lnSpc>
              <a:spcBef>
                <a:spcPct val="50000"/>
              </a:spcBef>
              <a:spcAft>
                <a:spcPct val="0"/>
              </a:spcAft>
              <a:buClrTx/>
              <a:buNone/>
            </a:pPr>
            <a:endParaRPr lang="en-US" sz="2000" dirty="0">
              <a:solidFill>
                <a:srgbClr val="2E2E2E"/>
              </a:solidFill>
              <a:cs typeface="Calibri" panose="020F0502020204030204" pitchFamily="34" charset="0"/>
            </a:endParaRPr>
          </a:p>
          <a:p>
            <a:pPr>
              <a:lnSpc>
                <a:spcPct val="100000"/>
              </a:lnSpc>
              <a:spcBef>
                <a:spcPct val="50000"/>
              </a:spcBef>
              <a:spcAft>
                <a:spcPct val="0"/>
              </a:spcAft>
              <a:buClrTx/>
            </a:pPr>
            <a:endParaRPr lang="en-US" sz="2000" b="0" i="0" dirty="0">
              <a:solidFill>
                <a:srgbClr val="2E2E2E"/>
              </a:solidFill>
              <a:effectLst/>
              <a:cs typeface="Calibri" panose="020F0502020204030204" pitchFamily="34" charset="0"/>
            </a:endParaRPr>
          </a:p>
          <a:p>
            <a:pPr>
              <a:lnSpc>
                <a:spcPct val="100000"/>
              </a:lnSpc>
              <a:spcBef>
                <a:spcPct val="50000"/>
              </a:spcBef>
              <a:spcAft>
                <a:spcPct val="0"/>
              </a:spcAft>
              <a:buClrTx/>
            </a:pPr>
            <a:r>
              <a:rPr lang="en-US" sz="2000" b="0" i="0" dirty="0">
                <a:solidFill>
                  <a:srgbClr val="2E2E2E"/>
                </a:solidFill>
                <a:effectLst/>
                <a:cs typeface="Calibri" panose="020F0502020204030204" pitchFamily="34" charset="0"/>
              </a:rPr>
              <a:t>Hyper-Cy regimen based on modified HyperCVAD (omitting vincristine and doxorubicin)</a:t>
            </a:r>
          </a:p>
          <a:p>
            <a:pPr>
              <a:lnSpc>
                <a:spcPct val="100000"/>
              </a:lnSpc>
              <a:spcBef>
                <a:spcPct val="50000"/>
              </a:spcBef>
              <a:spcAft>
                <a:spcPct val="0"/>
              </a:spcAft>
              <a:buClrTx/>
            </a:pPr>
            <a:r>
              <a:rPr lang="en-US" sz="2000" b="0" i="0" dirty="0">
                <a:solidFill>
                  <a:srgbClr val="2E2E2E"/>
                </a:solidFill>
                <a:effectLst/>
                <a:cs typeface="Calibri" panose="020F0502020204030204" pitchFamily="34" charset="0"/>
              </a:rPr>
              <a:t>87% of patients in all cohorts received dexamethasone</a:t>
            </a:r>
          </a:p>
          <a:p>
            <a:pPr>
              <a:lnSpc>
                <a:spcPct val="100000"/>
              </a:lnSpc>
              <a:spcBef>
                <a:spcPct val="50000"/>
              </a:spcBef>
              <a:spcAft>
                <a:spcPct val="0"/>
              </a:spcAft>
              <a:buClrTx/>
            </a:pPr>
            <a:r>
              <a:rPr lang="en-US" sz="2000" dirty="0">
                <a:solidFill>
                  <a:srgbClr val="2E2E2E"/>
                </a:solidFill>
                <a:cs typeface="Calibri" panose="020F0502020204030204" pitchFamily="34" charset="0"/>
              </a:rPr>
              <a:t>Non-Cy cohort included 2 patients with radiation therapy (11%)</a:t>
            </a:r>
            <a:endParaRPr lang="en-US" sz="2000" dirty="0">
              <a:cs typeface="Calibri" panose="020F0502020204030204" pitchFamily="34" charset="0"/>
            </a:endParaRPr>
          </a:p>
        </p:txBody>
      </p:sp>
      <p:sp>
        <p:nvSpPr>
          <p:cNvPr id="5" name="TextBox 4">
            <a:extLst>
              <a:ext uri="{FF2B5EF4-FFF2-40B4-BE49-F238E27FC236}">
                <a16:creationId xmlns:a16="http://schemas.microsoft.com/office/drawing/2014/main" id="{BBA399A9-F1F3-0E16-25DF-6A8A2A4CD368}"/>
              </a:ext>
            </a:extLst>
          </p:cNvPr>
          <p:cNvSpPr txBox="1"/>
          <p:nvPr/>
        </p:nvSpPr>
        <p:spPr bwMode="auto">
          <a:xfrm>
            <a:off x="442968" y="6370656"/>
            <a:ext cx="379462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2"/>
                </a:solidFill>
                <a:latin typeface="Calibri" panose="020F0502020204030204" pitchFamily="34" charset="0"/>
                <a:cs typeface="Calibri" panose="020F0502020204030204" pitchFamily="34" charset="0"/>
              </a:rPr>
              <a:t>Zafar. Transplant Cell Ther. 2023;S2666-6367(23)01299-X.</a:t>
            </a:r>
          </a:p>
        </p:txBody>
      </p:sp>
      <p:sp>
        <p:nvSpPr>
          <p:cNvPr id="2" name="Text Box 23">
            <a:extLst>
              <a:ext uri="{FF2B5EF4-FFF2-40B4-BE49-F238E27FC236}">
                <a16:creationId xmlns:a16="http://schemas.microsoft.com/office/drawing/2014/main" id="{EF61FE5B-C5DA-7D36-4654-20C9C7A308EE}"/>
              </a:ext>
            </a:extLst>
          </p:cNvPr>
          <p:cNvSpPr txBox="1">
            <a:spLocks noChangeArrowheads="1"/>
          </p:cNvSpPr>
          <p:nvPr/>
        </p:nvSpPr>
        <p:spPr bwMode="auto">
          <a:xfrm>
            <a:off x="3014288" y="1981194"/>
            <a:ext cx="6676249" cy="5847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Patients with R/R MM </a:t>
            </a:r>
            <a:r>
              <a:rPr lang="en-GB" altLang="en-US" sz="1600" dirty="0">
                <a:solidFill>
                  <a:srgbClr val="000000"/>
                </a:solidFill>
                <a:latin typeface="Calibri" panose="020F0502020204030204" pitchFamily="34" charset="0"/>
                <a:cs typeface="Calibri" panose="020F0502020204030204" pitchFamily="34" charset="0"/>
              </a:rPr>
              <a:t>undergoing bridging before planned CAR T-cell therapy</a:t>
            </a:r>
            <a:br>
              <a:rPr lang="en-GB" altLang="en-US" sz="1600" dirty="0">
                <a:solidFill>
                  <a:srgbClr val="000000"/>
                </a:solidFill>
                <a:latin typeface="Calibri" panose="020F0502020204030204" pitchFamily="34" charset="0"/>
                <a:cs typeface="Calibri" panose="020F0502020204030204" pitchFamily="34" charset="0"/>
              </a:rPr>
            </a:br>
            <a:r>
              <a:rPr lang="en-GB" altLang="en-US" sz="1600" dirty="0">
                <a:solidFill>
                  <a:srgbClr val="000000"/>
                </a:solidFill>
                <a:latin typeface="Calibri" panose="020F0502020204030204" pitchFamily="34" charset="0"/>
                <a:cs typeface="Calibri" panose="020F0502020204030204" pitchFamily="34" charset="0"/>
              </a:rPr>
              <a:t>(N = 64; 70 instances of bridging therapy)</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 </a:t>
            </a:r>
            <a:endPar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cxnSp>
        <p:nvCxnSpPr>
          <p:cNvPr id="10" name="Straight Arrow Connector 9">
            <a:extLst>
              <a:ext uri="{FF2B5EF4-FFF2-40B4-BE49-F238E27FC236}">
                <a16:creationId xmlns:a16="http://schemas.microsoft.com/office/drawing/2014/main" id="{15532648-78BF-9667-67EE-B2D94D1AA114}"/>
              </a:ext>
            </a:extLst>
          </p:cNvPr>
          <p:cNvCxnSpPr/>
          <p:nvPr/>
        </p:nvCxnSpPr>
        <p:spPr bwMode="auto">
          <a:xfrm>
            <a:off x="6625047" y="2682955"/>
            <a:ext cx="0" cy="148041"/>
          </a:xfrm>
          <a:prstGeom prst="straightConnector1">
            <a:avLst/>
          </a:prstGeom>
          <a:noFill/>
          <a:ln w="28575" cap="flat" cmpd="sng" algn="ctr">
            <a:solidFill>
              <a:schemeClr val="bg1"/>
            </a:solidFill>
            <a:prstDash val="solid"/>
            <a:round/>
            <a:headEnd type="none" w="med" len="med"/>
            <a:tailEnd type="triangle"/>
          </a:ln>
          <a:effectLst/>
        </p:spPr>
      </p:cxnSp>
      <p:sp>
        <p:nvSpPr>
          <p:cNvPr id="19" name="Rectangle 18">
            <a:extLst>
              <a:ext uri="{FF2B5EF4-FFF2-40B4-BE49-F238E27FC236}">
                <a16:creationId xmlns:a16="http://schemas.microsoft.com/office/drawing/2014/main" id="{252053DF-C296-2E3D-B0E9-E5D96FCEC854}"/>
              </a:ext>
            </a:extLst>
          </p:cNvPr>
          <p:cNvSpPr/>
          <p:nvPr/>
        </p:nvSpPr>
        <p:spPr>
          <a:xfrm>
            <a:off x="4735928" y="4275267"/>
            <a:ext cx="3594536" cy="36056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4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Manufacturing failure rate: </a:t>
            </a:r>
            <a:r>
              <a:rPr lang="en-US" sz="1600" dirty="0">
                <a:solidFill>
                  <a:srgbClr val="000000"/>
                </a:solidFill>
                <a:latin typeface="Calibri" panose="020F0502020204030204" pitchFamily="34" charset="0"/>
                <a:cs typeface="Calibri" panose="020F0502020204030204" pitchFamily="34" charset="0"/>
              </a:rPr>
              <a:t>13</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 (n = 9)</a:t>
            </a:r>
          </a:p>
        </p:txBody>
      </p:sp>
      <p:sp>
        <p:nvSpPr>
          <p:cNvPr id="20" name="Rectangle 19">
            <a:extLst>
              <a:ext uri="{FF2B5EF4-FFF2-40B4-BE49-F238E27FC236}">
                <a16:creationId xmlns:a16="http://schemas.microsoft.com/office/drawing/2014/main" id="{85A75F48-2A7B-A151-992E-F76BC9583656}"/>
              </a:ext>
            </a:extLst>
          </p:cNvPr>
          <p:cNvSpPr>
            <a:spLocks noChangeArrowheads="1"/>
          </p:cNvSpPr>
          <p:nvPr/>
        </p:nvSpPr>
        <p:spPr bwMode="auto">
          <a:xfrm>
            <a:off x="2816049" y="2920800"/>
            <a:ext cx="2633796" cy="1050514"/>
          </a:xfrm>
          <a:prstGeom prst="rect">
            <a:avLst/>
          </a:prstGeom>
          <a:solidFill>
            <a:schemeClr val="accent3"/>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HyperCy</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41% (n = 29)</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sz="1400" dirty="0">
                <a:solidFill>
                  <a:srgbClr val="FFFFFF"/>
                </a:solidFill>
                <a:latin typeface="Calibri" panose="020F0502020204030204" pitchFamily="34" charset="0"/>
                <a:cs typeface="Calibri" panose="020F0502020204030204" pitchFamily="34" charset="0"/>
              </a:rPr>
              <a:t>Median total Cy: 2100 </a:t>
            </a:r>
            <a:r>
              <a:rPr kumimoji="0" lang="en-US" sz="140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mg/m</a:t>
            </a:r>
            <a:r>
              <a:rPr kumimoji="0" lang="en-US" sz="1400" i="0" u="none" strike="noStrike" kern="1200" cap="none" spc="0" normalizeH="0" baseline="30000" noProof="0" dirty="0">
                <a:ln>
                  <a:noFill/>
                </a:ln>
                <a:solidFill>
                  <a:srgbClr val="FFFFFF"/>
                </a:solidFill>
                <a:effectLst/>
                <a:uLnTx/>
                <a:uFillTx/>
                <a:latin typeface="Calibri" panose="020F0502020204030204" pitchFamily="34" charset="0"/>
                <a:cs typeface="Calibri" panose="020F0502020204030204" pitchFamily="34" charset="0"/>
              </a:rPr>
              <a:t>2</a:t>
            </a:r>
            <a:endParaRPr kumimoji="0" lang="en-US" sz="140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2" name="Rectangle 21">
            <a:extLst>
              <a:ext uri="{FF2B5EF4-FFF2-40B4-BE49-F238E27FC236}">
                <a16:creationId xmlns:a16="http://schemas.microsoft.com/office/drawing/2014/main" id="{34BA3124-2F06-7E54-0F83-631A22EEE052}"/>
              </a:ext>
            </a:extLst>
          </p:cNvPr>
          <p:cNvSpPr>
            <a:spLocks noChangeArrowheads="1"/>
          </p:cNvSpPr>
          <p:nvPr/>
        </p:nvSpPr>
        <p:spPr bwMode="auto">
          <a:xfrm>
            <a:off x="5553262" y="2922397"/>
            <a:ext cx="2443344" cy="1050514"/>
          </a:xfrm>
          <a:prstGeom prst="rect">
            <a:avLst/>
          </a:prstGeom>
          <a:solidFill>
            <a:schemeClr val="accent1"/>
          </a:solidFill>
          <a:ln w="9525">
            <a:noFill/>
            <a:miter lim="800000"/>
            <a:headEnd/>
            <a:tailEnd/>
          </a:ln>
        </p:spPr>
        <p:txBody>
          <a:bodyPr wrap="square" anchor="ctr" anchorCtr="1"/>
          <a:lstStyle/>
          <a:p>
            <a:pPr algn="ctr" defTabSz="914400" eaLnBrk="0" fontAlgn="base" hangingPunct="0">
              <a:spcBef>
                <a:spcPct val="0"/>
              </a:spcBef>
              <a:spcAft>
                <a:spcPct val="0"/>
              </a:spcAft>
              <a:defRPr/>
            </a:pPr>
            <a:r>
              <a:rPr lang="en-US" b="1" dirty="0">
                <a:solidFill>
                  <a:srgbClr val="FFFFFF"/>
                </a:solidFill>
                <a:latin typeface="Calibri" panose="020F0502020204030204" pitchFamily="34" charset="0"/>
                <a:cs typeface="Calibri" panose="020F0502020204030204" pitchFamily="34" charset="0"/>
              </a:rPr>
              <a:t>Weekly Cy</a:t>
            </a:r>
          </a:p>
          <a:p>
            <a:pPr algn="ctr" defTabSz="914400" eaLnBrk="0" fontAlgn="base" hangingPunct="0">
              <a:spcBef>
                <a:spcPct val="0"/>
              </a:spcBef>
              <a:spcAft>
                <a:spcPct val="0"/>
              </a:spcAft>
              <a:defRPr/>
            </a:pPr>
            <a:r>
              <a:rPr kumimoji="0" lang="en-US"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33% (n = 23)</a:t>
            </a:r>
          </a:p>
          <a:p>
            <a:pPr algn="ctr" defTabSz="914400" eaLnBrk="0" fontAlgn="base" hangingPunct="0">
              <a:spcBef>
                <a:spcPct val="0"/>
              </a:spcBef>
              <a:spcAft>
                <a:spcPct val="0"/>
              </a:spcAft>
              <a:defRPr/>
            </a:pPr>
            <a:r>
              <a:rPr kumimoji="0" lang="en-US" sz="140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Median total Cy: 615 mg/m</a:t>
            </a:r>
            <a:r>
              <a:rPr kumimoji="0" lang="en-US" sz="1400" i="0" u="none" strike="noStrike" kern="1200" cap="none" spc="0" normalizeH="0" baseline="30000" noProof="0" dirty="0">
                <a:ln>
                  <a:noFill/>
                </a:ln>
                <a:solidFill>
                  <a:srgbClr val="FFFFFF"/>
                </a:solidFill>
                <a:effectLst/>
                <a:uLnTx/>
                <a:uFillTx/>
                <a:latin typeface="Calibri" panose="020F0502020204030204" pitchFamily="34" charset="0"/>
                <a:cs typeface="Calibri" panose="020F0502020204030204" pitchFamily="34" charset="0"/>
              </a:rPr>
              <a:t>2</a:t>
            </a:r>
          </a:p>
        </p:txBody>
      </p:sp>
      <p:sp>
        <p:nvSpPr>
          <p:cNvPr id="25" name="Rectangle 24">
            <a:extLst>
              <a:ext uri="{FF2B5EF4-FFF2-40B4-BE49-F238E27FC236}">
                <a16:creationId xmlns:a16="http://schemas.microsoft.com/office/drawing/2014/main" id="{3ABCBF3F-6B30-DCD8-131F-1C50EE504EE6}"/>
              </a:ext>
            </a:extLst>
          </p:cNvPr>
          <p:cNvSpPr>
            <a:spLocks noChangeArrowheads="1"/>
          </p:cNvSpPr>
          <p:nvPr/>
        </p:nvSpPr>
        <p:spPr bwMode="auto">
          <a:xfrm>
            <a:off x="8100023" y="2921342"/>
            <a:ext cx="1811232" cy="1049972"/>
          </a:xfrm>
          <a:prstGeom prst="rect">
            <a:avLst/>
          </a:prstGeom>
          <a:solidFill>
            <a:schemeClr val="accent4"/>
          </a:solidFill>
          <a:ln w="9525">
            <a:noFill/>
            <a:miter lim="800000"/>
            <a:headEnd/>
            <a:tailEnd/>
          </a:ln>
        </p:spPr>
        <p:txBody>
          <a:bodyPr wrap="square" anchor="ctr" anchorCtr="1"/>
          <a:lstStyle/>
          <a:p>
            <a:pPr algn="ctr" defTabSz="914400" eaLnBrk="0" fontAlgn="base" hangingPunct="0">
              <a:spcBef>
                <a:spcPct val="0"/>
              </a:spcBef>
              <a:spcAft>
                <a:spcPct val="0"/>
              </a:spcAft>
              <a:defRPr/>
            </a:pPr>
            <a:r>
              <a:rPr lang="en-US" b="1" dirty="0">
                <a:solidFill>
                  <a:srgbClr val="FFFFFF"/>
                </a:solidFill>
                <a:latin typeface="Calibri" panose="020F0502020204030204" pitchFamily="34" charset="0"/>
                <a:cs typeface="Calibri" panose="020F0502020204030204" pitchFamily="34" charset="0"/>
              </a:rPr>
              <a:t>Non-Cy</a:t>
            </a:r>
          </a:p>
          <a:p>
            <a:pPr algn="ctr" defTabSz="914400" eaLnBrk="0" fontAlgn="base" hangingPunct="0">
              <a:spcBef>
                <a:spcPct val="0"/>
              </a:spcBef>
              <a:spcAft>
                <a:spcPct val="0"/>
              </a:spcAft>
              <a:defRPr/>
            </a:pPr>
            <a:r>
              <a:rPr lang="en-US" dirty="0">
                <a:solidFill>
                  <a:srgbClr val="FFFFFF"/>
                </a:solidFill>
                <a:latin typeface="Calibri" panose="020F0502020204030204" pitchFamily="34" charset="0"/>
                <a:cs typeface="Calibri" panose="020F0502020204030204" pitchFamily="34" charset="0"/>
              </a:rPr>
              <a:t>26% (n = 18)</a:t>
            </a:r>
            <a:endParaRPr kumimoji="0" lang="en-US"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cxnSp>
        <p:nvCxnSpPr>
          <p:cNvPr id="54" name="Straight Arrow Connector 53">
            <a:extLst>
              <a:ext uri="{FF2B5EF4-FFF2-40B4-BE49-F238E27FC236}">
                <a16:creationId xmlns:a16="http://schemas.microsoft.com/office/drawing/2014/main" id="{EF46711C-7809-01B0-053E-436BE106E1A1}"/>
              </a:ext>
            </a:extLst>
          </p:cNvPr>
          <p:cNvCxnSpPr/>
          <p:nvPr/>
        </p:nvCxnSpPr>
        <p:spPr bwMode="auto">
          <a:xfrm>
            <a:off x="6609281" y="4065063"/>
            <a:ext cx="0" cy="148041"/>
          </a:xfrm>
          <a:prstGeom prst="straightConnector1">
            <a:avLst/>
          </a:prstGeom>
          <a:noFill/>
          <a:ln w="28575" cap="flat" cmpd="sng" algn="ctr">
            <a:solidFill>
              <a:schemeClr val="bg1"/>
            </a:solidFill>
            <a:prstDash val="solid"/>
            <a:round/>
            <a:headEnd type="none" w="med" len="med"/>
            <a:tailEnd type="triangle"/>
          </a:ln>
          <a:effectLst/>
        </p:spPr>
      </p:cxnSp>
    </p:spTree>
    <p:extLst>
      <p:ext uri="{BB962C8B-B14F-4D97-AF65-F5344CB8AC3E}">
        <p14:creationId xmlns:p14="http://schemas.microsoft.com/office/powerpoint/2010/main" val="5521379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1C6BFC1F-6D92-C744-F46E-6137ECDA3783}"/>
              </a:ext>
            </a:extLst>
          </p:cNvPr>
          <p:cNvSpPr>
            <a:spLocks noGrp="1"/>
          </p:cNvSpPr>
          <p:nvPr>
            <p:ph type="title"/>
          </p:nvPr>
        </p:nvSpPr>
        <p:spPr/>
        <p:txBody>
          <a:bodyPr/>
          <a:lstStyle/>
          <a:p>
            <a:r>
              <a:rPr lang="en-US" dirty="0">
                <a:cs typeface="Calibri" panose="020F0502020204030204" pitchFamily="34" charset="0"/>
              </a:rPr>
              <a:t>Real-world Cyclophosphamide-Based Bridging Regimens Before CAR T-Cell Therapy: Outcomes</a:t>
            </a:r>
          </a:p>
        </p:txBody>
      </p:sp>
      <p:sp>
        <p:nvSpPr>
          <p:cNvPr id="3232" name="Content Placeholder 3231">
            <a:extLst>
              <a:ext uri="{FF2B5EF4-FFF2-40B4-BE49-F238E27FC236}">
                <a16:creationId xmlns:a16="http://schemas.microsoft.com/office/drawing/2014/main" id="{76C2AD88-BEDA-4EC0-C577-4ADD92B2946C}"/>
              </a:ext>
            </a:extLst>
          </p:cNvPr>
          <p:cNvSpPr>
            <a:spLocks noGrp="1"/>
          </p:cNvSpPr>
          <p:nvPr>
            <p:ph idx="1"/>
          </p:nvPr>
        </p:nvSpPr>
        <p:spPr>
          <a:xfrm>
            <a:off x="604675" y="5763269"/>
            <a:ext cx="10877529" cy="400463"/>
          </a:xfrm>
        </p:spPr>
        <p:txBody>
          <a:bodyPr/>
          <a:lstStyle/>
          <a:p>
            <a:r>
              <a:rPr lang="en-US" sz="2000" b="0" i="0" dirty="0">
                <a:effectLst/>
                <a:cs typeface="Calibri" panose="020F0502020204030204" pitchFamily="34" charset="0"/>
              </a:rPr>
              <a:t>Longer platelet recovery with Hyper-Cy (64 days) vs weekly Cy (42 days) and </a:t>
            </a:r>
            <a:r>
              <a:rPr lang="en-US" sz="2000" dirty="0">
                <a:cs typeface="Calibri" panose="020F0502020204030204" pitchFamily="34" charset="0"/>
              </a:rPr>
              <a:t>n</a:t>
            </a:r>
            <a:r>
              <a:rPr lang="en-US" sz="2000" b="0" i="0" dirty="0">
                <a:effectLst/>
                <a:cs typeface="Calibri" panose="020F0502020204030204" pitchFamily="34" charset="0"/>
              </a:rPr>
              <a:t>on-Cy (12 days)</a:t>
            </a:r>
            <a:endParaRPr lang="en-US" sz="2000" dirty="0">
              <a:cs typeface="Calibri" panose="020F0502020204030204" pitchFamily="34" charset="0"/>
            </a:endParaRPr>
          </a:p>
          <a:p>
            <a:endParaRPr lang="en-US" sz="2000" dirty="0">
              <a:cs typeface="Calibri" panose="020F0502020204030204" pitchFamily="34" charset="0"/>
            </a:endParaRPr>
          </a:p>
        </p:txBody>
      </p:sp>
      <p:sp>
        <p:nvSpPr>
          <p:cNvPr id="3076" name="TextBox 11">
            <a:extLst>
              <a:ext uri="{FF2B5EF4-FFF2-40B4-BE49-F238E27FC236}">
                <a16:creationId xmlns:a16="http://schemas.microsoft.com/office/drawing/2014/main" id="{60BA81BE-234B-E320-A526-BEDA5EC05200}"/>
              </a:ext>
            </a:extLst>
          </p:cNvPr>
          <p:cNvSpPr>
            <a:spLocks noChangeArrowheads="1"/>
          </p:cNvSpPr>
          <p:nvPr/>
        </p:nvSpPr>
        <p:spPr bwMode="auto">
          <a:xfrm>
            <a:off x="1524000" y="5179302"/>
            <a:ext cx="9144000" cy="249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254000" tIns="0" rIns="0" bIns="63500"/>
          <a:lstStyle>
            <a:lvl1pPr eaLnBrk="0" hangingPunct="0">
              <a:defRPr>
                <a:solidFill>
                  <a:schemeClr val="tx1"/>
                </a:solidFill>
                <a:latin typeface="Arial" panose="020B0604020202020204" pitchFamily="34" charset="0"/>
                <a:ea typeface="ＭＳ Ｐゴシック" panose="020B0600070205080204" pitchFamily="34" charset="-128"/>
              </a:defRPr>
            </a:lvl1pPr>
            <a:lvl2pPr eaLnBrk="0" hangingPunct="0">
              <a:defRPr>
                <a:solidFill>
                  <a:schemeClr val="tx1"/>
                </a:solidFill>
                <a:latin typeface="Arial" panose="020B0604020202020204" pitchFamily="34" charset="0"/>
                <a:ea typeface="ＭＳ Ｐゴシック" panose="020B0600070205080204" pitchFamily="34" charset="-128"/>
              </a:defRPr>
            </a:lvl2pPr>
            <a:lvl3pPr eaLnBrk="0" hangingPunct="0">
              <a:defRPr>
                <a:solidFill>
                  <a:schemeClr val="tx1"/>
                </a:solidFill>
                <a:latin typeface="Arial" panose="020B0604020202020204" pitchFamily="34" charset="0"/>
                <a:ea typeface="ＭＳ Ｐゴシック" panose="020B0600070205080204" pitchFamily="34" charset="-128"/>
              </a:defRPr>
            </a:lvl3pPr>
            <a:lvl4pPr eaLnBrk="0" hangingPunct="0">
              <a:defRPr>
                <a:solidFill>
                  <a:schemeClr val="tx1"/>
                </a:solidFill>
                <a:latin typeface="Arial" panose="020B0604020202020204" pitchFamily="34" charset="0"/>
                <a:ea typeface="ＭＳ Ｐゴシック" panose="020B0600070205080204" pitchFamily="34" charset="-128"/>
              </a:defRPr>
            </a:lvl4pPr>
            <a:lvl5pPr eaLnBrk="0" hangingPunct="0">
              <a:defRPr>
                <a:solidFill>
                  <a:schemeClr val="tx1"/>
                </a:solidFill>
                <a:latin typeface="Arial" panose="020B0604020202020204" pitchFamily="34" charset="0"/>
                <a:ea typeface="ＭＳ Ｐゴシック" panose="020B0600070205080204" pitchFamily="34" charset="-128"/>
              </a:defRPr>
            </a:lvl5pPr>
            <a:lvl6pPr eaLnBrk="0" fontAlgn="base" hangingPunct="0">
              <a:spcBef>
                <a:spcPct val="0"/>
              </a:spcBef>
              <a:spcAft>
                <a:spcPct val="0"/>
              </a:spcAft>
              <a:buSzPct val="100000"/>
              <a:defRPr>
                <a:solidFill>
                  <a:schemeClr val="tx1"/>
                </a:solidFill>
                <a:latin typeface="Arial" panose="020B0604020202020204" pitchFamily="34" charset="0"/>
                <a:ea typeface="ＭＳ Ｐゴシック" panose="020B0600070205080204" pitchFamily="34" charset="-128"/>
              </a:defRPr>
            </a:lvl6pPr>
            <a:lvl7pPr eaLnBrk="0" fontAlgn="base" hangingPunct="0">
              <a:spcBef>
                <a:spcPct val="0"/>
              </a:spcBef>
              <a:spcAft>
                <a:spcPct val="0"/>
              </a:spcAft>
              <a:buSzPct val="100000"/>
              <a:defRPr>
                <a:solidFill>
                  <a:schemeClr val="tx1"/>
                </a:solidFill>
                <a:latin typeface="Arial" panose="020B0604020202020204" pitchFamily="34" charset="0"/>
                <a:ea typeface="ＭＳ Ｐゴシック" panose="020B0600070205080204" pitchFamily="34" charset="-128"/>
              </a:defRPr>
            </a:lvl7pPr>
            <a:lvl8pPr eaLnBrk="0" fontAlgn="base" hangingPunct="0">
              <a:spcBef>
                <a:spcPct val="0"/>
              </a:spcBef>
              <a:spcAft>
                <a:spcPct val="0"/>
              </a:spcAft>
              <a:buSzPct val="100000"/>
              <a:defRPr>
                <a:solidFill>
                  <a:schemeClr val="tx1"/>
                </a:solidFill>
                <a:latin typeface="Arial" panose="020B0604020202020204" pitchFamily="34" charset="0"/>
                <a:ea typeface="ＭＳ Ｐゴシック" panose="020B0600070205080204" pitchFamily="34" charset="-128"/>
              </a:defRPr>
            </a:lvl8pPr>
            <a:lvl9pPr eaLnBrk="0" fontAlgn="base" hangingPunct="0">
              <a:spcBef>
                <a:spcPct val="0"/>
              </a:spcBef>
              <a:spcAft>
                <a:spcPct val="0"/>
              </a:spcAft>
              <a:buSzPct val="100000"/>
              <a:defRPr>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200" b="1" dirty="0">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BBA399A9-F1F3-0E16-25DF-6A8A2A4CD368}"/>
              </a:ext>
            </a:extLst>
          </p:cNvPr>
          <p:cNvSpPr txBox="1"/>
          <p:nvPr/>
        </p:nvSpPr>
        <p:spPr bwMode="auto">
          <a:xfrm>
            <a:off x="427542" y="6374351"/>
            <a:ext cx="379462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2"/>
                </a:solidFill>
                <a:latin typeface="Calibri" panose="020F0502020204030204" pitchFamily="34" charset="0"/>
                <a:cs typeface="Calibri" panose="020F0502020204030204" pitchFamily="34" charset="0"/>
              </a:rPr>
              <a:t>Zafar. Transplant Cell Ther. 2023; S2666-6367(23)01299-X.</a:t>
            </a:r>
          </a:p>
        </p:txBody>
      </p:sp>
      <p:sp>
        <p:nvSpPr>
          <p:cNvPr id="11" name="TextBox 10">
            <a:extLst>
              <a:ext uri="{FF2B5EF4-FFF2-40B4-BE49-F238E27FC236}">
                <a16:creationId xmlns:a16="http://schemas.microsoft.com/office/drawing/2014/main" id="{FFDF68BC-5C4F-C71A-5D69-0868AF65F61B}"/>
              </a:ext>
            </a:extLst>
          </p:cNvPr>
          <p:cNvSpPr txBox="1"/>
          <p:nvPr/>
        </p:nvSpPr>
        <p:spPr bwMode="auto">
          <a:xfrm>
            <a:off x="7644542" y="1583342"/>
            <a:ext cx="3385360"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cs typeface="Calibri" panose="020F0502020204030204" pitchFamily="34" charset="0"/>
              </a:rPr>
              <a:t>OS by Bridging Regimen</a:t>
            </a:r>
          </a:p>
        </p:txBody>
      </p:sp>
      <p:grpSp>
        <p:nvGrpSpPr>
          <p:cNvPr id="10" name="Group 9">
            <a:extLst>
              <a:ext uri="{FF2B5EF4-FFF2-40B4-BE49-F238E27FC236}">
                <a16:creationId xmlns:a16="http://schemas.microsoft.com/office/drawing/2014/main" id="{DEB10B79-D549-B9BA-38E5-87351DA78B6A}"/>
              </a:ext>
            </a:extLst>
          </p:cNvPr>
          <p:cNvGrpSpPr/>
          <p:nvPr/>
        </p:nvGrpSpPr>
        <p:grpSpPr>
          <a:xfrm>
            <a:off x="6024776" y="1981787"/>
            <a:ext cx="6009570" cy="3607959"/>
            <a:chOff x="5489501" y="2107910"/>
            <a:chExt cx="6287406" cy="3607959"/>
          </a:xfrm>
        </p:grpSpPr>
        <p:sp>
          <p:nvSpPr>
            <p:cNvPr id="6" name="TextBox 5">
              <a:extLst>
                <a:ext uri="{FF2B5EF4-FFF2-40B4-BE49-F238E27FC236}">
                  <a16:creationId xmlns:a16="http://schemas.microsoft.com/office/drawing/2014/main" id="{C89D64B4-A3BD-239F-5AFF-2173382819B9}"/>
                </a:ext>
              </a:extLst>
            </p:cNvPr>
            <p:cNvSpPr txBox="1"/>
            <p:nvPr/>
          </p:nvSpPr>
          <p:spPr bwMode="auto">
            <a:xfrm rot="16200000">
              <a:off x="4495413" y="3373733"/>
              <a:ext cx="2374584" cy="386407"/>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cs typeface="Calibri" panose="020F0502020204030204" pitchFamily="34" charset="0"/>
                </a:rPr>
                <a:t>Patients (%)</a:t>
              </a:r>
            </a:p>
          </p:txBody>
        </p:sp>
        <p:sp>
          <p:nvSpPr>
            <p:cNvPr id="7" name="TextBox 6">
              <a:extLst>
                <a:ext uri="{FF2B5EF4-FFF2-40B4-BE49-F238E27FC236}">
                  <a16:creationId xmlns:a16="http://schemas.microsoft.com/office/drawing/2014/main" id="{8821300B-129B-27B8-98EF-598674AC2914}"/>
                </a:ext>
              </a:extLst>
            </p:cNvPr>
            <p:cNvSpPr txBox="1"/>
            <p:nvPr/>
          </p:nvSpPr>
          <p:spPr bwMode="auto">
            <a:xfrm>
              <a:off x="7549369" y="5346537"/>
              <a:ext cx="2873246"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cs typeface="Calibri" panose="020F0502020204030204" pitchFamily="34" charset="0"/>
                </a:rPr>
                <a:t>Mo Since Infusion</a:t>
              </a:r>
            </a:p>
          </p:txBody>
        </p:sp>
        <p:sp>
          <p:nvSpPr>
            <p:cNvPr id="12" name="TextBox 11">
              <a:extLst>
                <a:ext uri="{FF2B5EF4-FFF2-40B4-BE49-F238E27FC236}">
                  <a16:creationId xmlns:a16="http://schemas.microsoft.com/office/drawing/2014/main" id="{AC211911-1E96-0D6A-693C-E165FF51C512}"/>
                </a:ext>
              </a:extLst>
            </p:cNvPr>
            <p:cNvSpPr txBox="1"/>
            <p:nvPr/>
          </p:nvSpPr>
          <p:spPr bwMode="auto">
            <a:xfrm>
              <a:off x="9611793" y="4493797"/>
              <a:ext cx="2127949"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b="1" dirty="0">
                  <a:solidFill>
                    <a:schemeClr val="accent3"/>
                  </a:solidFill>
                  <a:latin typeface="Calibri" panose="020F0502020204030204" pitchFamily="34" charset="0"/>
                  <a:cs typeface="Calibri" panose="020F0502020204030204" pitchFamily="34" charset="0"/>
                </a:rPr>
                <a:t>Hyper-Cy (n = 22)</a:t>
              </a:r>
            </a:p>
          </p:txBody>
        </p:sp>
        <p:sp>
          <p:nvSpPr>
            <p:cNvPr id="13" name="TextBox 12">
              <a:extLst>
                <a:ext uri="{FF2B5EF4-FFF2-40B4-BE49-F238E27FC236}">
                  <a16:creationId xmlns:a16="http://schemas.microsoft.com/office/drawing/2014/main" id="{57428334-71AE-A084-741A-8BF27604E791}"/>
                </a:ext>
              </a:extLst>
            </p:cNvPr>
            <p:cNvSpPr txBox="1"/>
            <p:nvPr/>
          </p:nvSpPr>
          <p:spPr bwMode="auto">
            <a:xfrm>
              <a:off x="9726385" y="3850099"/>
              <a:ext cx="2050522"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b="1" dirty="0">
                  <a:solidFill>
                    <a:schemeClr val="accent1"/>
                  </a:solidFill>
                  <a:latin typeface="Calibri" panose="020F0502020204030204" pitchFamily="34" charset="0"/>
                  <a:cs typeface="Calibri" panose="020F0502020204030204" pitchFamily="34" charset="0"/>
                </a:rPr>
                <a:t>Weekly Cy (n = 20)</a:t>
              </a:r>
            </a:p>
          </p:txBody>
        </p:sp>
        <p:sp>
          <p:nvSpPr>
            <p:cNvPr id="15" name="TextBox 14">
              <a:extLst>
                <a:ext uri="{FF2B5EF4-FFF2-40B4-BE49-F238E27FC236}">
                  <a16:creationId xmlns:a16="http://schemas.microsoft.com/office/drawing/2014/main" id="{EC114B33-1C31-6583-2151-5EA7230E02DC}"/>
                </a:ext>
              </a:extLst>
            </p:cNvPr>
            <p:cNvSpPr txBox="1"/>
            <p:nvPr/>
          </p:nvSpPr>
          <p:spPr bwMode="auto">
            <a:xfrm>
              <a:off x="9715995" y="2919350"/>
              <a:ext cx="1766210"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b="1" dirty="0">
                  <a:solidFill>
                    <a:schemeClr val="accent4"/>
                  </a:solidFill>
                  <a:latin typeface="Calibri" panose="020F0502020204030204" pitchFamily="34" charset="0"/>
                  <a:cs typeface="Calibri" panose="020F0502020204030204" pitchFamily="34" charset="0"/>
                </a:rPr>
                <a:t>Non-Cy (n = 16)</a:t>
              </a:r>
            </a:p>
          </p:txBody>
        </p:sp>
        <p:grpSp>
          <p:nvGrpSpPr>
            <p:cNvPr id="24" name="Group 23">
              <a:extLst>
                <a:ext uri="{FF2B5EF4-FFF2-40B4-BE49-F238E27FC236}">
                  <a16:creationId xmlns:a16="http://schemas.microsoft.com/office/drawing/2014/main" id="{F12EED93-7D67-1C88-839B-AAC39998747B}"/>
                </a:ext>
              </a:extLst>
            </p:cNvPr>
            <p:cNvGrpSpPr/>
            <p:nvPr/>
          </p:nvGrpSpPr>
          <p:grpSpPr>
            <a:xfrm>
              <a:off x="6197599" y="2286026"/>
              <a:ext cx="79023" cy="2703688"/>
              <a:chOff x="5667023" y="2286026"/>
              <a:chExt cx="372533" cy="2703688"/>
            </a:xfrm>
          </p:grpSpPr>
          <p:cxnSp>
            <p:nvCxnSpPr>
              <p:cNvPr id="16" name="Straight Connector 15">
                <a:extLst>
                  <a:ext uri="{FF2B5EF4-FFF2-40B4-BE49-F238E27FC236}">
                    <a16:creationId xmlns:a16="http://schemas.microsoft.com/office/drawing/2014/main" id="{D34398DA-8565-1D6A-4AEA-5A0E299B87B6}"/>
                  </a:ext>
                </a:extLst>
              </p:cNvPr>
              <p:cNvCxnSpPr/>
              <p:nvPr/>
            </p:nvCxnSpPr>
            <p:spPr bwMode="auto">
              <a:xfrm>
                <a:off x="5667023" y="2286026"/>
                <a:ext cx="372533"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DC1557D6-6B43-2121-BE77-4C9D0E66BBC0}"/>
                  </a:ext>
                </a:extLst>
              </p:cNvPr>
              <p:cNvCxnSpPr/>
              <p:nvPr/>
            </p:nvCxnSpPr>
            <p:spPr bwMode="auto">
              <a:xfrm>
                <a:off x="5667023" y="2961948"/>
                <a:ext cx="372533"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F1ACF232-3EF2-C8C1-6D41-C3CF20EBC8FA}"/>
                  </a:ext>
                </a:extLst>
              </p:cNvPr>
              <p:cNvCxnSpPr/>
              <p:nvPr/>
            </p:nvCxnSpPr>
            <p:spPr bwMode="auto">
              <a:xfrm>
                <a:off x="5667023" y="3637870"/>
                <a:ext cx="372533"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A0AF9365-0CC9-CEEB-91C9-16991DC2529B}"/>
                  </a:ext>
                </a:extLst>
              </p:cNvPr>
              <p:cNvCxnSpPr/>
              <p:nvPr/>
            </p:nvCxnSpPr>
            <p:spPr bwMode="auto">
              <a:xfrm>
                <a:off x="5667023" y="4313792"/>
                <a:ext cx="372533"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ACAD2692-A1A4-13FC-BB65-E4824E20894F}"/>
                  </a:ext>
                </a:extLst>
              </p:cNvPr>
              <p:cNvCxnSpPr/>
              <p:nvPr/>
            </p:nvCxnSpPr>
            <p:spPr bwMode="auto">
              <a:xfrm>
                <a:off x="5667023" y="4989714"/>
                <a:ext cx="372533" cy="0"/>
              </a:xfrm>
              <a:prstGeom prst="line">
                <a:avLst/>
              </a:prstGeom>
              <a:noFill/>
              <a:ln w="28575" cap="flat" cmpd="sng" algn="ctr">
                <a:solidFill>
                  <a:schemeClr val="bg1"/>
                </a:solidFill>
                <a:prstDash val="solid"/>
                <a:round/>
                <a:headEnd type="none" w="med" len="med"/>
                <a:tailEnd type="none" w="med" len="med"/>
              </a:ln>
              <a:effectLst/>
            </p:spPr>
          </p:cxnSp>
        </p:grpSp>
        <p:grpSp>
          <p:nvGrpSpPr>
            <p:cNvPr id="35" name="Group 34">
              <a:extLst>
                <a:ext uri="{FF2B5EF4-FFF2-40B4-BE49-F238E27FC236}">
                  <a16:creationId xmlns:a16="http://schemas.microsoft.com/office/drawing/2014/main" id="{05DAC2DB-07FD-1EFC-1FB1-4808603CA37D}"/>
                </a:ext>
              </a:extLst>
            </p:cNvPr>
            <p:cNvGrpSpPr/>
            <p:nvPr/>
          </p:nvGrpSpPr>
          <p:grpSpPr>
            <a:xfrm>
              <a:off x="6287912" y="5004825"/>
              <a:ext cx="4809066" cy="76450"/>
              <a:chOff x="6287912" y="5134613"/>
              <a:chExt cx="4809066" cy="412045"/>
            </a:xfrm>
          </p:grpSpPr>
          <p:cxnSp>
            <p:nvCxnSpPr>
              <p:cNvPr id="26" name="Straight Connector 25">
                <a:extLst>
                  <a:ext uri="{FF2B5EF4-FFF2-40B4-BE49-F238E27FC236}">
                    <a16:creationId xmlns:a16="http://schemas.microsoft.com/office/drawing/2014/main" id="{F0E725D2-F659-30D5-B9B7-6307B669F0D4}"/>
                  </a:ext>
                </a:extLst>
              </p:cNvPr>
              <p:cNvCxnSpPr/>
              <p:nvPr/>
            </p:nvCxnSpPr>
            <p:spPr bwMode="auto">
              <a:xfrm>
                <a:off x="6287912"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98554DCD-120E-E1AA-8108-24C712C9B090}"/>
                  </a:ext>
                </a:extLst>
              </p:cNvPr>
              <p:cNvCxnSpPr/>
              <p:nvPr/>
            </p:nvCxnSpPr>
            <p:spPr bwMode="auto">
              <a:xfrm>
                <a:off x="6889045"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96860826-4529-3C0A-7D1A-0462F71DAA8F}"/>
                  </a:ext>
                </a:extLst>
              </p:cNvPr>
              <p:cNvCxnSpPr/>
              <p:nvPr/>
            </p:nvCxnSpPr>
            <p:spPr bwMode="auto">
              <a:xfrm>
                <a:off x="7490178"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9C5A19BB-EB10-D782-2FAE-23B689E5871C}"/>
                  </a:ext>
                </a:extLst>
              </p:cNvPr>
              <p:cNvCxnSpPr/>
              <p:nvPr/>
            </p:nvCxnSpPr>
            <p:spPr bwMode="auto">
              <a:xfrm>
                <a:off x="8091311"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E67C1FCD-16FF-DA7E-6615-FCA9A79FF8A4}"/>
                  </a:ext>
                </a:extLst>
              </p:cNvPr>
              <p:cNvCxnSpPr/>
              <p:nvPr/>
            </p:nvCxnSpPr>
            <p:spPr bwMode="auto">
              <a:xfrm>
                <a:off x="8692444"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2F3C76D4-D805-A708-258C-CA7F2AEB2A92}"/>
                  </a:ext>
                </a:extLst>
              </p:cNvPr>
              <p:cNvCxnSpPr/>
              <p:nvPr/>
            </p:nvCxnSpPr>
            <p:spPr bwMode="auto">
              <a:xfrm>
                <a:off x="9293577"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893142A5-9C41-82C5-0041-EFA63803FA1D}"/>
                  </a:ext>
                </a:extLst>
              </p:cNvPr>
              <p:cNvCxnSpPr/>
              <p:nvPr/>
            </p:nvCxnSpPr>
            <p:spPr bwMode="auto">
              <a:xfrm>
                <a:off x="9894710"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D23AC38F-4922-FC88-8EBE-0113F86D03B7}"/>
                  </a:ext>
                </a:extLst>
              </p:cNvPr>
              <p:cNvCxnSpPr/>
              <p:nvPr/>
            </p:nvCxnSpPr>
            <p:spPr bwMode="auto">
              <a:xfrm>
                <a:off x="10495843"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520A0527-3433-81F1-725E-43333E3559F4}"/>
                  </a:ext>
                </a:extLst>
              </p:cNvPr>
              <p:cNvCxnSpPr/>
              <p:nvPr/>
            </p:nvCxnSpPr>
            <p:spPr bwMode="auto">
              <a:xfrm>
                <a:off x="11096978" y="5134613"/>
                <a:ext cx="0" cy="412045"/>
              </a:xfrm>
              <a:prstGeom prst="line">
                <a:avLst/>
              </a:prstGeom>
              <a:noFill/>
              <a:ln w="28575" cap="flat" cmpd="sng" algn="ctr">
                <a:solidFill>
                  <a:schemeClr val="bg1"/>
                </a:solidFill>
                <a:prstDash val="solid"/>
                <a:round/>
                <a:headEnd type="none" w="med" len="med"/>
                <a:tailEnd type="none" w="med" len="med"/>
              </a:ln>
              <a:effectLst/>
            </p:spPr>
          </p:cxnSp>
        </p:grpSp>
        <p:sp>
          <p:nvSpPr>
            <p:cNvPr id="36" name="TextBox 35">
              <a:extLst>
                <a:ext uri="{FF2B5EF4-FFF2-40B4-BE49-F238E27FC236}">
                  <a16:creationId xmlns:a16="http://schemas.microsoft.com/office/drawing/2014/main" id="{22C8B0FC-7806-66AF-F91F-A6CC2E93DD61}"/>
                </a:ext>
              </a:extLst>
            </p:cNvPr>
            <p:cNvSpPr txBox="1"/>
            <p:nvPr/>
          </p:nvSpPr>
          <p:spPr bwMode="auto">
            <a:xfrm>
              <a:off x="5548858" y="2772722"/>
              <a:ext cx="70553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75</a:t>
              </a:r>
            </a:p>
          </p:txBody>
        </p:sp>
        <p:sp>
          <p:nvSpPr>
            <p:cNvPr id="37" name="TextBox 36">
              <a:extLst>
                <a:ext uri="{FF2B5EF4-FFF2-40B4-BE49-F238E27FC236}">
                  <a16:creationId xmlns:a16="http://schemas.microsoft.com/office/drawing/2014/main" id="{B52226B8-B62E-8018-57F3-C6AA529F7544}"/>
                </a:ext>
              </a:extLst>
            </p:cNvPr>
            <p:cNvSpPr txBox="1"/>
            <p:nvPr/>
          </p:nvSpPr>
          <p:spPr bwMode="auto">
            <a:xfrm>
              <a:off x="5548858" y="3438766"/>
              <a:ext cx="70553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50</a:t>
              </a:r>
            </a:p>
          </p:txBody>
        </p:sp>
        <p:sp>
          <p:nvSpPr>
            <p:cNvPr id="38" name="TextBox 37">
              <a:extLst>
                <a:ext uri="{FF2B5EF4-FFF2-40B4-BE49-F238E27FC236}">
                  <a16:creationId xmlns:a16="http://schemas.microsoft.com/office/drawing/2014/main" id="{17C2B482-3894-9893-5866-1C2CE7ABA1E4}"/>
                </a:ext>
              </a:extLst>
            </p:cNvPr>
            <p:cNvSpPr txBox="1"/>
            <p:nvPr/>
          </p:nvSpPr>
          <p:spPr bwMode="auto">
            <a:xfrm>
              <a:off x="5548858" y="4127388"/>
              <a:ext cx="70553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25</a:t>
              </a:r>
            </a:p>
          </p:txBody>
        </p:sp>
        <p:sp>
          <p:nvSpPr>
            <p:cNvPr id="39" name="TextBox 38">
              <a:extLst>
                <a:ext uri="{FF2B5EF4-FFF2-40B4-BE49-F238E27FC236}">
                  <a16:creationId xmlns:a16="http://schemas.microsoft.com/office/drawing/2014/main" id="{84E2B714-7324-5649-5212-DE114B446D1A}"/>
                </a:ext>
              </a:extLst>
            </p:cNvPr>
            <p:cNvSpPr txBox="1"/>
            <p:nvPr/>
          </p:nvSpPr>
          <p:spPr bwMode="auto">
            <a:xfrm>
              <a:off x="5942455" y="4794665"/>
              <a:ext cx="3119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0</a:t>
              </a:r>
            </a:p>
          </p:txBody>
        </p:sp>
        <p:sp>
          <p:nvSpPr>
            <p:cNvPr id="40" name="TextBox 39">
              <a:extLst>
                <a:ext uri="{FF2B5EF4-FFF2-40B4-BE49-F238E27FC236}">
                  <a16:creationId xmlns:a16="http://schemas.microsoft.com/office/drawing/2014/main" id="{45F4899D-DC22-05E2-7956-05DCF777EF18}"/>
                </a:ext>
              </a:extLst>
            </p:cNvPr>
            <p:cNvSpPr txBox="1"/>
            <p:nvPr/>
          </p:nvSpPr>
          <p:spPr bwMode="auto">
            <a:xfrm>
              <a:off x="5693452" y="2107910"/>
              <a:ext cx="56094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100</a:t>
              </a:r>
            </a:p>
          </p:txBody>
        </p:sp>
        <p:sp>
          <p:nvSpPr>
            <p:cNvPr id="41" name="TextBox 40">
              <a:extLst>
                <a:ext uri="{FF2B5EF4-FFF2-40B4-BE49-F238E27FC236}">
                  <a16:creationId xmlns:a16="http://schemas.microsoft.com/office/drawing/2014/main" id="{9116FFFF-3794-982B-448C-32C9AB1C9026}"/>
                </a:ext>
              </a:extLst>
            </p:cNvPr>
            <p:cNvSpPr txBox="1"/>
            <p:nvPr/>
          </p:nvSpPr>
          <p:spPr bwMode="auto">
            <a:xfrm>
              <a:off x="6454914" y="4292960"/>
              <a:ext cx="102436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i="1" dirty="0">
                  <a:solidFill>
                    <a:schemeClr val="bg1"/>
                  </a:solidFill>
                  <a:latin typeface="Calibri" panose="020F0502020204030204" pitchFamily="34" charset="0"/>
                  <a:cs typeface="Calibri" panose="020F0502020204030204" pitchFamily="34" charset="0"/>
                </a:rPr>
                <a:t>P </a:t>
              </a:r>
              <a:r>
                <a:rPr lang="en-US" b="0" dirty="0">
                  <a:solidFill>
                    <a:schemeClr val="bg1"/>
                  </a:solidFill>
                  <a:latin typeface="Calibri" panose="020F0502020204030204" pitchFamily="34" charset="0"/>
                  <a:cs typeface="Calibri" panose="020F0502020204030204" pitchFamily="34" charset="0"/>
                </a:rPr>
                <a:t>= .01</a:t>
              </a:r>
              <a:endParaRPr lang="en-US" b="0" i="1" dirty="0">
                <a:solidFill>
                  <a:schemeClr val="bg1"/>
                </a:solidFill>
                <a:latin typeface="Calibri" panose="020F0502020204030204" pitchFamily="34" charset="0"/>
                <a:cs typeface="Calibri" panose="020F0502020204030204" pitchFamily="34" charset="0"/>
              </a:endParaRPr>
            </a:p>
          </p:txBody>
        </p:sp>
        <p:sp>
          <p:nvSpPr>
            <p:cNvPr id="42" name="TextBox 41">
              <a:extLst>
                <a:ext uri="{FF2B5EF4-FFF2-40B4-BE49-F238E27FC236}">
                  <a16:creationId xmlns:a16="http://schemas.microsoft.com/office/drawing/2014/main" id="{862FE3D4-AF14-7DF9-B263-5FA0AF712475}"/>
                </a:ext>
              </a:extLst>
            </p:cNvPr>
            <p:cNvSpPr txBox="1"/>
            <p:nvPr/>
          </p:nvSpPr>
          <p:spPr bwMode="auto">
            <a:xfrm>
              <a:off x="6118418" y="5020443"/>
              <a:ext cx="3431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0</a:t>
              </a:r>
            </a:p>
          </p:txBody>
        </p:sp>
        <p:sp>
          <p:nvSpPr>
            <p:cNvPr id="43" name="TextBox 42">
              <a:extLst>
                <a:ext uri="{FF2B5EF4-FFF2-40B4-BE49-F238E27FC236}">
                  <a16:creationId xmlns:a16="http://schemas.microsoft.com/office/drawing/2014/main" id="{853BBBCE-DA93-C78C-32BD-C24D3E0561BB}"/>
                </a:ext>
              </a:extLst>
            </p:cNvPr>
            <p:cNvSpPr txBox="1"/>
            <p:nvPr/>
          </p:nvSpPr>
          <p:spPr bwMode="auto">
            <a:xfrm>
              <a:off x="6728018" y="5020443"/>
              <a:ext cx="3431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6</a:t>
              </a:r>
            </a:p>
          </p:txBody>
        </p:sp>
        <p:sp>
          <p:nvSpPr>
            <p:cNvPr id="44" name="TextBox 43">
              <a:extLst>
                <a:ext uri="{FF2B5EF4-FFF2-40B4-BE49-F238E27FC236}">
                  <a16:creationId xmlns:a16="http://schemas.microsoft.com/office/drawing/2014/main" id="{B6B4B472-9A62-4876-CA0A-E7BEA57AD6EF}"/>
                </a:ext>
              </a:extLst>
            </p:cNvPr>
            <p:cNvSpPr txBox="1"/>
            <p:nvPr/>
          </p:nvSpPr>
          <p:spPr bwMode="auto">
            <a:xfrm>
              <a:off x="7262821" y="5020443"/>
              <a:ext cx="47164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12</a:t>
              </a:r>
            </a:p>
          </p:txBody>
        </p:sp>
        <p:sp>
          <p:nvSpPr>
            <p:cNvPr id="45" name="TextBox 44">
              <a:extLst>
                <a:ext uri="{FF2B5EF4-FFF2-40B4-BE49-F238E27FC236}">
                  <a16:creationId xmlns:a16="http://schemas.microsoft.com/office/drawing/2014/main" id="{86A5292B-3FBE-C324-0F24-CF9CCE2966A2}"/>
                </a:ext>
              </a:extLst>
            </p:cNvPr>
            <p:cNvSpPr txBox="1"/>
            <p:nvPr/>
          </p:nvSpPr>
          <p:spPr bwMode="auto">
            <a:xfrm>
              <a:off x="7872421" y="5020443"/>
              <a:ext cx="47164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18</a:t>
              </a:r>
            </a:p>
          </p:txBody>
        </p:sp>
        <p:sp>
          <p:nvSpPr>
            <p:cNvPr id="46" name="TextBox 45">
              <a:extLst>
                <a:ext uri="{FF2B5EF4-FFF2-40B4-BE49-F238E27FC236}">
                  <a16:creationId xmlns:a16="http://schemas.microsoft.com/office/drawing/2014/main" id="{BF119E61-CF0B-36CB-D50A-882DE2195A31}"/>
                </a:ext>
              </a:extLst>
            </p:cNvPr>
            <p:cNvSpPr txBox="1"/>
            <p:nvPr/>
          </p:nvSpPr>
          <p:spPr bwMode="auto">
            <a:xfrm>
              <a:off x="8465087" y="5020443"/>
              <a:ext cx="47164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24</a:t>
              </a:r>
            </a:p>
          </p:txBody>
        </p:sp>
        <p:sp>
          <p:nvSpPr>
            <p:cNvPr id="47" name="TextBox 46">
              <a:extLst>
                <a:ext uri="{FF2B5EF4-FFF2-40B4-BE49-F238E27FC236}">
                  <a16:creationId xmlns:a16="http://schemas.microsoft.com/office/drawing/2014/main" id="{08A7972B-924B-DED3-062F-79A9ADBE6A5B}"/>
                </a:ext>
              </a:extLst>
            </p:cNvPr>
            <p:cNvSpPr txBox="1"/>
            <p:nvPr/>
          </p:nvSpPr>
          <p:spPr bwMode="auto">
            <a:xfrm>
              <a:off x="9063401" y="5020443"/>
              <a:ext cx="47164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30</a:t>
              </a:r>
            </a:p>
          </p:txBody>
        </p:sp>
        <p:sp>
          <p:nvSpPr>
            <p:cNvPr id="48" name="TextBox 47">
              <a:extLst>
                <a:ext uri="{FF2B5EF4-FFF2-40B4-BE49-F238E27FC236}">
                  <a16:creationId xmlns:a16="http://schemas.microsoft.com/office/drawing/2014/main" id="{D7F14176-FB72-661D-5679-7C7E4E856B79}"/>
                </a:ext>
              </a:extLst>
            </p:cNvPr>
            <p:cNvSpPr txBox="1"/>
            <p:nvPr/>
          </p:nvSpPr>
          <p:spPr bwMode="auto">
            <a:xfrm>
              <a:off x="9678646" y="5020443"/>
              <a:ext cx="47164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36</a:t>
              </a:r>
            </a:p>
          </p:txBody>
        </p:sp>
        <p:sp>
          <p:nvSpPr>
            <p:cNvPr id="49" name="TextBox 48">
              <a:extLst>
                <a:ext uri="{FF2B5EF4-FFF2-40B4-BE49-F238E27FC236}">
                  <a16:creationId xmlns:a16="http://schemas.microsoft.com/office/drawing/2014/main" id="{4092B517-18D1-1283-7214-F0F70DB49FD7}"/>
                </a:ext>
              </a:extLst>
            </p:cNvPr>
            <p:cNvSpPr txBox="1"/>
            <p:nvPr/>
          </p:nvSpPr>
          <p:spPr bwMode="auto">
            <a:xfrm>
              <a:off x="10254378" y="5020443"/>
              <a:ext cx="47164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42</a:t>
              </a:r>
            </a:p>
          </p:txBody>
        </p:sp>
        <p:sp>
          <p:nvSpPr>
            <p:cNvPr id="50" name="TextBox 49">
              <a:extLst>
                <a:ext uri="{FF2B5EF4-FFF2-40B4-BE49-F238E27FC236}">
                  <a16:creationId xmlns:a16="http://schemas.microsoft.com/office/drawing/2014/main" id="{041FD33D-9B2B-DF5C-7E7A-76E1B478480F}"/>
                </a:ext>
              </a:extLst>
            </p:cNvPr>
            <p:cNvSpPr txBox="1"/>
            <p:nvPr/>
          </p:nvSpPr>
          <p:spPr bwMode="auto">
            <a:xfrm>
              <a:off x="10875268" y="5020443"/>
              <a:ext cx="47164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48</a:t>
              </a:r>
            </a:p>
          </p:txBody>
        </p:sp>
        <p:sp>
          <p:nvSpPr>
            <p:cNvPr id="51" name="Freeform 50">
              <a:extLst>
                <a:ext uri="{FF2B5EF4-FFF2-40B4-BE49-F238E27FC236}">
                  <a16:creationId xmlns:a16="http://schemas.microsoft.com/office/drawing/2014/main" id="{206E65A4-21C9-8151-EFDA-8BA86D95523F}"/>
                </a:ext>
              </a:extLst>
            </p:cNvPr>
            <p:cNvSpPr/>
            <p:nvPr/>
          </p:nvSpPr>
          <p:spPr bwMode="auto">
            <a:xfrm>
              <a:off x="6295604" y="2290046"/>
              <a:ext cx="5251731" cy="1124793"/>
            </a:xfrm>
            <a:custGeom>
              <a:avLst/>
              <a:gdLst>
                <a:gd name="connsiteX0" fmla="*/ 5251731 w 5251731"/>
                <a:gd name="connsiteY0" fmla="*/ 1124793 h 1124793"/>
                <a:gd name="connsiteX1" fmla="*/ 3135663 w 5251731"/>
                <a:gd name="connsiteY1" fmla="*/ 1124793 h 1124793"/>
                <a:gd name="connsiteX2" fmla="*/ 3135663 w 5251731"/>
                <a:gd name="connsiteY2" fmla="*/ 809204 h 1124793"/>
                <a:gd name="connsiteX3" fmla="*/ 2638003 w 5251731"/>
                <a:gd name="connsiteY3" fmla="*/ 809204 h 1124793"/>
                <a:gd name="connsiteX4" fmla="*/ 2638003 w 5251731"/>
                <a:gd name="connsiteY4" fmla="*/ 542166 h 1124793"/>
                <a:gd name="connsiteX5" fmla="*/ 999366 w 5251731"/>
                <a:gd name="connsiteY5" fmla="*/ 542166 h 1124793"/>
                <a:gd name="connsiteX6" fmla="*/ 999366 w 5251731"/>
                <a:gd name="connsiteY6" fmla="*/ 368188 h 1124793"/>
                <a:gd name="connsiteX7" fmla="*/ 614994 w 5251731"/>
                <a:gd name="connsiteY7" fmla="*/ 368188 h 1124793"/>
                <a:gd name="connsiteX8" fmla="*/ 614994 w 5251731"/>
                <a:gd name="connsiteY8" fmla="*/ 173979 h 1124793"/>
                <a:gd name="connsiteX9" fmla="*/ 339865 w 5251731"/>
                <a:gd name="connsiteY9" fmla="*/ 173979 h 1124793"/>
                <a:gd name="connsiteX10" fmla="*/ 339865 w 5251731"/>
                <a:gd name="connsiteY10" fmla="*/ 0 h 1124793"/>
                <a:gd name="connsiteX11" fmla="*/ 0 w 5251731"/>
                <a:gd name="connsiteY11" fmla="*/ 0 h 1124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51731" h="1124793">
                  <a:moveTo>
                    <a:pt x="5251731" y="1124793"/>
                  </a:moveTo>
                  <a:lnTo>
                    <a:pt x="3135663" y="1124793"/>
                  </a:lnTo>
                  <a:lnTo>
                    <a:pt x="3135663" y="809204"/>
                  </a:lnTo>
                  <a:lnTo>
                    <a:pt x="2638003" y="809204"/>
                  </a:lnTo>
                  <a:lnTo>
                    <a:pt x="2638003" y="542166"/>
                  </a:lnTo>
                  <a:lnTo>
                    <a:pt x="999366" y="542166"/>
                  </a:lnTo>
                  <a:lnTo>
                    <a:pt x="999366" y="368188"/>
                  </a:lnTo>
                  <a:lnTo>
                    <a:pt x="614994" y="368188"/>
                  </a:lnTo>
                  <a:lnTo>
                    <a:pt x="614994" y="173979"/>
                  </a:lnTo>
                  <a:lnTo>
                    <a:pt x="339865" y="173979"/>
                  </a:lnTo>
                  <a:lnTo>
                    <a:pt x="339865" y="0"/>
                  </a:lnTo>
                  <a:lnTo>
                    <a:pt x="0" y="0"/>
                  </a:lnTo>
                </a:path>
              </a:pathLst>
            </a:custGeom>
            <a:noFill/>
            <a:ln w="28575">
              <a:solidFill>
                <a:schemeClr val="accent4"/>
              </a:solidFill>
              <a:miter lim="800000"/>
              <a:headEnd/>
              <a:tailEnd/>
            </a:ln>
          </p:spPr>
          <p:txBody>
            <a:bodyPr rtlCol="0" anchor="ctr"/>
            <a:lstStyle/>
            <a:p>
              <a:pPr algn="ctr"/>
              <a:endParaRPr lang="en-US" dirty="0">
                <a:latin typeface="Calibri" panose="020F0502020204030204" pitchFamily="34" charset="0"/>
                <a:cs typeface="Calibri" panose="020F0502020204030204" pitchFamily="34" charset="0"/>
              </a:endParaRPr>
            </a:p>
          </p:txBody>
        </p:sp>
        <p:sp>
          <p:nvSpPr>
            <p:cNvPr id="52" name="Freeform 51">
              <a:extLst>
                <a:ext uri="{FF2B5EF4-FFF2-40B4-BE49-F238E27FC236}">
                  <a16:creationId xmlns:a16="http://schemas.microsoft.com/office/drawing/2014/main" id="{D87C32C1-D867-FE20-5D86-1DFA7DEF4955}"/>
                </a:ext>
              </a:extLst>
            </p:cNvPr>
            <p:cNvSpPr/>
            <p:nvPr/>
          </p:nvSpPr>
          <p:spPr bwMode="auto">
            <a:xfrm>
              <a:off x="6295604" y="2286000"/>
              <a:ext cx="3544311" cy="2144389"/>
            </a:xfrm>
            <a:custGeom>
              <a:avLst/>
              <a:gdLst>
                <a:gd name="connsiteX0" fmla="*/ 3544311 w 3544311"/>
                <a:gd name="connsiteY0" fmla="*/ 2144389 h 2144389"/>
                <a:gd name="connsiteX1" fmla="*/ 2156527 w 3544311"/>
                <a:gd name="connsiteY1" fmla="*/ 2144389 h 2144389"/>
                <a:gd name="connsiteX2" fmla="*/ 2156527 w 3544311"/>
                <a:gd name="connsiteY2" fmla="*/ 1581993 h 2144389"/>
                <a:gd name="connsiteX3" fmla="*/ 1525348 w 3544311"/>
                <a:gd name="connsiteY3" fmla="*/ 1581993 h 2144389"/>
                <a:gd name="connsiteX4" fmla="*/ 1525348 w 3544311"/>
                <a:gd name="connsiteY4" fmla="*/ 1302818 h 2144389"/>
                <a:gd name="connsiteX5" fmla="*/ 1047918 w 3544311"/>
                <a:gd name="connsiteY5" fmla="*/ 1302818 h 2144389"/>
                <a:gd name="connsiteX6" fmla="*/ 1047918 w 3544311"/>
                <a:gd name="connsiteY6" fmla="*/ 1027688 h 2144389"/>
                <a:gd name="connsiteX7" fmla="*/ 910354 w 3544311"/>
                <a:gd name="connsiteY7" fmla="*/ 1027688 h 2144389"/>
                <a:gd name="connsiteX8" fmla="*/ 910354 w 3544311"/>
                <a:gd name="connsiteY8" fmla="*/ 744467 h 2144389"/>
                <a:gd name="connsiteX9" fmla="*/ 590718 w 3544311"/>
                <a:gd name="connsiteY9" fmla="*/ 744467 h 2144389"/>
                <a:gd name="connsiteX10" fmla="*/ 590718 w 3544311"/>
                <a:gd name="connsiteY10" fmla="*/ 521936 h 2144389"/>
                <a:gd name="connsiteX11" fmla="*/ 347957 w 3544311"/>
                <a:gd name="connsiteY11" fmla="*/ 521936 h 2144389"/>
                <a:gd name="connsiteX12" fmla="*/ 347957 w 3544311"/>
                <a:gd name="connsiteY12" fmla="*/ 339865 h 2144389"/>
                <a:gd name="connsiteX13" fmla="*/ 258945 w 3544311"/>
                <a:gd name="connsiteY13" fmla="*/ 339865 h 2144389"/>
                <a:gd name="connsiteX14" fmla="*/ 258945 w 3544311"/>
                <a:gd name="connsiteY14" fmla="*/ 173979 h 2144389"/>
                <a:gd name="connsiteX15" fmla="*/ 169932 w 3544311"/>
                <a:gd name="connsiteY15" fmla="*/ 173979 h 2144389"/>
                <a:gd name="connsiteX16" fmla="*/ 169932 w 3544311"/>
                <a:gd name="connsiteY16" fmla="*/ 0 h 2144389"/>
                <a:gd name="connsiteX17" fmla="*/ 0 w 3544311"/>
                <a:gd name="connsiteY17" fmla="*/ 0 h 214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544311" h="2144389">
                  <a:moveTo>
                    <a:pt x="3544311" y="2144389"/>
                  </a:moveTo>
                  <a:lnTo>
                    <a:pt x="2156527" y="2144389"/>
                  </a:lnTo>
                  <a:lnTo>
                    <a:pt x="2156527" y="1581993"/>
                  </a:lnTo>
                  <a:lnTo>
                    <a:pt x="1525348" y="1581993"/>
                  </a:lnTo>
                  <a:lnTo>
                    <a:pt x="1525348" y="1302818"/>
                  </a:lnTo>
                  <a:lnTo>
                    <a:pt x="1047918" y="1302818"/>
                  </a:lnTo>
                  <a:lnTo>
                    <a:pt x="1047918" y="1027688"/>
                  </a:lnTo>
                  <a:lnTo>
                    <a:pt x="910354" y="1027688"/>
                  </a:lnTo>
                  <a:lnTo>
                    <a:pt x="910354" y="744467"/>
                  </a:lnTo>
                  <a:lnTo>
                    <a:pt x="590718" y="744467"/>
                  </a:lnTo>
                  <a:lnTo>
                    <a:pt x="590718" y="521936"/>
                  </a:lnTo>
                  <a:lnTo>
                    <a:pt x="347957" y="521936"/>
                  </a:lnTo>
                  <a:lnTo>
                    <a:pt x="347957" y="339865"/>
                  </a:lnTo>
                  <a:lnTo>
                    <a:pt x="258945" y="339865"/>
                  </a:lnTo>
                  <a:lnTo>
                    <a:pt x="258945" y="173979"/>
                  </a:lnTo>
                  <a:lnTo>
                    <a:pt x="169932" y="173979"/>
                  </a:lnTo>
                  <a:lnTo>
                    <a:pt x="169932" y="0"/>
                  </a:lnTo>
                  <a:lnTo>
                    <a:pt x="0" y="0"/>
                  </a:lnTo>
                </a:path>
              </a:pathLst>
            </a:custGeom>
            <a:noFill/>
            <a:ln w="28575">
              <a:solidFill>
                <a:schemeClr val="accent3"/>
              </a:solidFill>
              <a:miter lim="800000"/>
              <a:headEnd/>
              <a:tailEnd/>
            </a:ln>
          </p:spPr>
          <p:txBody>
            <a:bodyPr rtlCol="0" anchor="ctr"/>
            <a:lstStyle/>
            <a:p>
              <a:pPr algn="ctr"/>
              <a:endParaRPr lang="en-US" dirty="0">
                <a:latin typeface="Calibri" panose="020F0502020204030204" pitchFamily="34" charset="0"/>
                <a:cs typeface="Calibri" panose="020F0502020204030204" pitchFamily="34" charset="0"/>
              </a:endParaRPr>
            </a:p>
          </p:txBody>
        </p:sp>
        <p:sp>
          <p:nvSpPr>
            <p:cNvPr id="53" name="Freeform 52">
              <a:extLst>
                <a:ext uri="{FF2B5EF4-FFF2-40B4-BE49-F238E27FC236}">
                  <a16:creationId xmlns:a16="http://schemas.microsoft.com/office/drawing/2014/main" id="{AE7C14C8-3002-63A5-816B-8F13B20D7EE4}"/>
                </a:ext>
              </a:extLst>
            </p:cNvPr>
            <p:cNvSpPr/>
            <p:nvPr/>
          </p:nvSpPr>
          <p:spPr bwMode="auto">
            <a:xfrm>
              <a:off x="6291558" y="2290046"/>
              <a:ext cx="5029200" cy="2039193"/>
            </a:xfrm>
            <a:custGeom>
              <a:avLst/>
              <a:gdLst>
                <a:gd name="connsiteX0" fmla="*/ 5029200 w 5029200"/>
                <a:gd name="connsiteY0" fmla="*/ 2039193 h 2039193"/>
                <a:gd name="connsiteX1" fmla="*/ 3248952 w 5029200"/>
                <a:gd name="connsiteY1" fmla="*/ 2039193 h 2039193"/>
                <a:gd name="connsiteX2" fmla="*/ 3248952 w 5029200"/>
                <a:gd name="connsiteY2" fmla="*/ 1711466 h 2039193"/>
                <a:gd name="connsiteX3" fmla="*/ 3006191 w 5029200"/>
                <a:gd name="connsiteY3" fmla="*/ 1711466 h 2039193"/>
                <a:gd name="connsiteX4" fmla="*/ 3006191 w 5029200"/>
                <a:gd name="connsiteY4" fmla="*/ 1383738 h 2039193"/>
                <a:gd name="connsiteX5" fmla="*/ 2961684 w 5029200"/>
                <a:gd name="connsiteY5" fmla="*/ 1383738 h 2039193"/>
                <a:gd name="connsiteX6" fmla="*/ 2961684 w 5029200"/>
                <a:gd name="connsiteY6" fmla="*/ 1051965 h 2039193"/>
                <a:gd name="connsiteX7" fmla="*/ 2860534 w 5029200"/>
                <a:gd name="connsiteY7" fmla="*/ 1051965 h 2039193"/>
                <a:gd name="connsiteX8" fmla="*/ 2860534 w 5029200"/>
                <a:gd name="connsiteY8" fmla="*/ 821342 h 2039193"/>
                <a:gd name="connsiteX9" fmla="*/ 2484254 w 5029200"/>
                <a:gd name="connsiteY9" fmla="*/ 821342 h 2039193"/>
                <a:gd name="connsiteX10" fmla="*/ 2484254 w 5029200"/>
                <a:gd name="connsiteY10" fmla="*/ 647363 h 2039193"/>
                <a:gd name="connsiteX11" fmla="*/ 1857122 w 5029200"/>
                <a:gd name="connsiteY11" fmla="*/ 647363 h 2039193"/>
                <a:gd name="connsiteX12" fmla="*/ 1857122 w 5029200"/>
                <a:gd name="connsiteY12" fmla="*/ 477430 h 2039193"/>
                <a:gd name="connsiteX13" fmla="*/ 1347323 w 5029200"/>
                <a:gd name="connsiteY13" fmla="*/ 477430 h 2039193"/>
                <a:gd name="connsiteX14" fmla="*/ 1347323 w 5029200"/>
                <a:gd name="connsiteY14" fmla="*/ 311543 h 2039193"/>
                <a:gd name="connsiteX15" fmla="*/ 1007458 w 5029200"/>
                <a:gd name="connsiteY15" fmla="*/ 311543 h 2039193"/>
                <a:gd name="connsiteX16" fmla="*/ 1007458 w 5029200"/>
                <a:gd name="connsiteY16" fmla="*/ 157795 h 2039193"/>
                <a:gd name="connsiteX17" fmla="*/ 857755 w 5029200"/>
                <a:gd name="connsiteY17" fmla="*/ 157795 h 2039193"/>
                <a:gd name="connsiteX18" fmla="*/ 857755 w 5029200"/>
                <a:gd name="connsiteY18" fmla="*/ 0 h 2039193"/>
                <a:gd name="connsiteX19" fmla="*/ 0 w 5029200"/>
                <a:gd name="connsiteY19" fmla="*/ 0 h 2039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29200" h="2039193">
                  <a:moveTo>
                    <a:pt x="5029200" y="2039193"/>
                  </a:moveTo>
                  <a:lnTo>
                    <a:pt x="3248952" y="2039193"/>
                  </a:lnTo>
                  <a:lnTo>
                    <a:pt x="3248952" y="1711466"/>
                  </a:lnTo>
                  <a:lnTo>
                    <a:pt x="3006191" y="1711466"/>
                  </a:lnTo>
                  <a:lnTo>
                    <a:pt x="3006191" y="1383738"/>
                  </a:lnTo>
                  <a:lnTo>
                    <a:pt x="2961684" y="1383738"/>
                  </a:lnTo>
                  <a:lnTo>
                    <a:pt x="2961684" y="1051965"/>
                  </a:lnTo>
                  <a:lnTo>
                    <a:pt x="2860534" y="1051965"/>
                  </a:lnTo>
                  <a:lnTo>
                    <a:pt x="2860534" y="821342"/>
                  </a:lnTo>
                  <a:lnTo>
                    <a:pt x="2484254" y="821342"/>
                  </a:lnTo>
                  <a:lnTo>
                    <a:pt x="2484254" y="647363"/>
                  </a:lnTo>
                  <a:lnTo>
                    <a:pt x="1857122" y="647363"/>
                  </a:lnTo>
                  <a:lnTo>
                    <a:pt x="1857122" y="477430"/>
                  </a:lnTo>
                  <a:lnTo>
                    <a:pt x="1347323" y="477430"/>
                  </a:lnTo>
                  <a:lnTo>
                    <a:pt x="1347323" y="311543"/>
                  </a:lnTo>
                  <a:lnTo>
                    <a:pt x="1007458" y="311543"/>
                  </a:lnTo>
                  <a:lnTo>
                    <a:pt x="1007458" y="157795"/>
                  </a:lnTo>
                  <a:lnTo>
                    <a:pt x="857755" y="157795"/>
                  </a:lnTo>
                  <a:lnTo>
                    <a:pt x="857755" y="0"/>
                  </a:lnTo>
                  <a:lnTo>
                    <a:pt x="0" y="0"/>
                  </a:lnTo>
                </a:path>
              </a:pathLst>
            </a:custGeom>
            <a:noFill/>
            <a:ln w="28575">
              <a:solidFill>
                <a:schemeClr val="accent1"/>
              </a:solidFill>
              <a:miter lim="800000"/>
              <a:headEnd/>
              <a:tailEnd/>
            </a:ln>
          </p:spPr>
          <p:txBody>
            <a:bodyPr rtlCol="0" anchor="ctr"/>
            <a:lstStyle/>
            <a:p>
              <a:pPr algn="ctr"/>
              <a:endParaRPr lang="en-US" dirty="0">
                <a:latin typeface="Calibri" panose="020F0502020204030204" pitchFamily="34" charset="0"/>
                <a:cs typeface="Calibri" panose="020F0502020204030204" pitchFamily="34" charset="0"/>
              </a:endParaRPr>
            </a:p>
          </p:txBody>
        </p:sp>
        <p:grpSp>
          <p:nvGrpSpPr>
            <p:cNvPr id="3096" name="Group 3095">
              <a:extLst>
                <a:ext uri="{FF2B5EF4-FFF2-40B4-BE49-F238E27FC236}">
                  <a16:creationId xmlns:a16="http://schemas.microsoft.com/office/drawing/2014/main" id="{FEAF01E8-F9C7-26E5-DFA0-5F84493FBA60}"/>
                </a:ext>
              </a:extLst>
            </p:cNvPr>
            <p:cNvGrpSpPr/>
            <p:nvPr/>
          </p:nvGrpSpPr>
          <p:grpSpPr>
            <a:xfrm>
              <a:off x="6303696" y="2233401"/>
              <a:ext cx="3591014" cy="2253632"/>
              <a:chOff x="6303696" y="2233401"/>
              <a:chExt cx="3591014" cy="2253632"/>
            </a:xfrm>
          </p:grpSpPr>
          <p:grpSp>
            <p:nvGrpSpPr>
              <p:cNvPr id="59" name="Group 58">
                <a:extLst>
                  <a:ext uri="{FF2B5EF4-FFF2-40B4-BE49-F238E27FC236}">
                    <a16:creationId xmlns:a16="http://schemas.microsoft.com/office/drawing/2014/main" id="{D590EBBA-ABFB-CBCA-B229-27C5B7800B59}"/>
                  </a:ext>
                </a:extLst>
              </p:cNvPr>
              <p:cNvGrpSpPr/>
              <p:nvPr/>
            </p:nvGrpSpPr>
            <p:grpSpPr>
              <a:xfrm>
                <a:off x="9771133" y="4373744"/>
                <a:ext cx="123577" cy="113289"/>
                <a:chOff x="9771133" y="4373744"/>
                <a:chExt cx="123577" cy="113289"/>
              </a:xfrm>
            </p:grpSpPr>
            <p:cxnSp>
              <p:nvCxnSpPr>
                <p:cNvPr id="55" name="Straight Connector 54">
                  <a:extLst>
                    <a:ext uri="{FF2B5EF4-FFF2-40B4-BE49-F238E27FC236}">
                      <a16:creationId xmlns:a16="http://schemas.microsoft.com/office/drawing/2014/main" id="{08206CE5-CED1-391D-B664-F554AB904979}"/>
                    </a:ext>
                  </a:extLst>
                </p:cNvPr>
                <p:cNvCxnSpPr/>
                <p:nvPr/>
              </p:nvCxnSpPr>
              <p:spPr bwMode="auto">
                <a:xfrm>
                  <a:off x="9833245" y="4373744"/>
                  <a:ext cx="0" cy="113289"/>
                </a:xfrm>
                <a:prstGeom prst="line">
                  <a:avLst/>
                </a:prstGeom>
                <a:noFill/>
                <a:ln w="28575" cap="flat" cmpd="sng" algn="ctr">
                  <a:solidFill>
                    <a:schemeClr val="accent3"/>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CEFA070C-A6BA-F0CA-C251-D3410380631A}"/>
                    </a:ext>
                  </a:extLst>
                </p:cNvPr>
                <p:cNvCxnSpPr>
                  <a:cxnSpLocks/>
                </p:cNvCxnSpPr>
                <p:nvPr/>
              </p:nvCxnSpPr>
              <p:spPr bwMode="auto">
                <a:xfrm flipH="1">
                  <a:off x="9771133" y="4430388"/>
                  <a:ext cx="123577"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60" name="Group 59">
                <a:extLst>
                  <a:ext uri="{FF2B5EF4-FFF2-40B4-BE49-F238E27FC236}">
                    <a16:creationId xmlns:a16="http://schemas.microsoft.com/office/drawing/2014/main" id="{5B966587-E4DF-E1E0-37E0-69E62789D81A}"/>
                  </a:ext>
                </a:extLst>
              </p:cNvPr>
              <p:cNvGrpSpPr/>
              <p:nvPr/>
            </p:nvGrpSpPr>
            <p:grpSpPr>
              <a:xfrm>
                <a:off x="8824365" y="4373744"/>
                <a:ext cx="123577" cy="113289"/>
                <a:chOff x="9771133" y="4373744"/>
                <a:chExt cx="123577" cy="113289"/>
              </a:xfrm>
            </p:grpSpPr>
            <p:cxnSp>
              <p:nvCxnSpPr>
                <p:cNvPr id="61" name="Straight Connector 60">
                  <a:extLst>
                    <a:ext uri="{FF2B5EF4-FFF2-40B4-BE49-F238E27FC236}">
                      <a16:creationId xmlns:a16="http://schemas.microsoft.com/office/drawing/2014/main" id="{46425FD8-9F1E-8105-9565-25E063DB42EB}"/>
                    </a:ext>
                  </a:extLst>
                </p:cNvPr>
                <p:cNvCxnSpPr/>
                <p:nvPr/>
              </p:nvCxnSpPr>
              <p:spPr bwMode="auto">
                <a:xfrm>
                  <a:off x="9833245" y="4373744"/>
                  <a:ext cx="0" cy="113289"/>
                </a:xfrm>
                <a:prstGeom prst="line">
                  <a:avLst/>
                </a:prstGeom>
                <a:noFill/>
                <a:ln w="28575" cap="flat" cmpd="sng" algn="ctr">
                  <a:solidFill>
                    <a:schemeClr val="accent3"/>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6B24FF10-0034-222C-C8DF-CD9CD2A17F4F}"/>
                    </a:ext>
                  </a:extLst>
                </p:cNvPr>
                <p:cNvCxnSpPr>
                  <a:cxnSpLocks/>
                </p:cNvCxnSpPr>
                <p:nvPr/>
              </p:nvCxnSpPr>
              <p:spPr bwMode="auto">
                <a:xfrm flipH="1">
                  <a:off x="9771133" y="4430388"/>
                  <a:ext cx="123577"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63" name="Group 62">
                <a:extLst>
                  <a:ext uri="{FF2B5EF4-FFF2-40B4-BE49-F238E27FC236}">
                    <a16:creationId xmlns:a16="http://schemas.microsoft.com/office/drawing/2014/main" id="{44CC8457-0B05-04D1-0A94-0DA6B89BE398}"/>
                  </a:ext>
                </a:extLst>
              </p:cNvPr>
              <p:cNvGrpSpPr/>
              <p:nvPr/>
            </p:nvGrpSpPr>
            <p:grpSpPr>
              <a:xfrm>
                <a:off x="7104807" y="2973822"/>
                <a:ext cx="123577" cy="113289"/>
                <a:chOff x="9771133" y="4373744"/>
                <a:chExt cx="123577" cy="113289"/>
              </a:xfrm>
            </p:grpSpPr>
            <p:cxnSp>
              <p:nvCxnSpPr>
                <p:cNvPr id="3072" name="Straight Connector 3071">
                  <a:extLst>
                    <a:ext uri="{FF2B5EF4-FFF2-40B4-BE49-F238E27FC236}">
                      <a16:creationId xmlns:a16="http://schemas.microsoft.com/office/drawing/2014/main" id="{23D2D15B-D43A-A3C2-BF29-7AD31E3FC1C7}"/>
                    </a:ext>
                  </a:extLst>
                </p:cNvPr>
                <p:cNvCxnSpPr/>
                <p:nvPr/>
              </p:nvCxnSpPr>
              <p:spPr bwMode="auto">
                <a:xfrm>
                  <a:off x="9833245" y="4373744"/>
                  <a:ext cx="0" cy="113289"/>
                </a:xfrm>
                <a:prstGeom prst="line">
                  <a:avLst/>
                </a:prstGeom>
                <a:noFill/>
                <a:ln w="28575" cap="flat" cmpd="sng" algn="ctr">
                  <a:solidFill>
                    <a:schemeClr val="accent3"/>
                  </a:solidFill>
                  <a:prstDash val="solid"/>
                  <a:round/>
                  <a:headEnd type="none" w="med" len="med"/>
                  <a:tailEnd type="none" w="med" len="med"/>
                </a:ln>
                <a:effectLst/>
              </p:spPr>
            </p:cxnSp>
            <p:cxnSp>
              <p:nvCxnSpPr>
                <p:cNvPr id="3073" name="Straight Connector 3072">
                  <a:extLst>
                    <a:ext uri="{FF2B5EF4-FFF2-40B4-BE49-F238E27FC236}">
                      <a16:creationId xmlns:a16="http://schemas.microsoft.com/office/drawing/2014/main" id="{CADF5771-2BA8-1FA1-3473-52624EB66DE4}"/>
                    </a:ext>
                  </a:extLst>
                </p:cNvPr>
                <p:cNvCxnSpPr>
                  <a:cxnSpLocks/>
                </p:cNvCxnSpPr>
                <p:nvPr/>
              </p:nvCxnSpPr>
              <p:spPr bwMode="auto">
                <a:xfrm flipH="1">
                  <a:off x="9771133" y="4430388"/>
                  <a:ext cx="123577"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074" name="Group 3073">
                <a:extLst>
                  <a:ext uri="{FF2B5EF4-FFF2-40B4-BE49-F238E27FC236}">
                    <a16:creationId xmlns:a16="http://schemas.microsoft.com/office/drawing/2014/main" id="{F8687916-841A-4CAE-EB73-486CA10C7252}"/>
                  </a:ext>
                </a:extLst>
              </p:cNvPr>
              <p:cNvGrpSpPr/>
              <p:nvPr/>
            </p:nvGrpSpPr>
            <p:grpSpPr>
              <a:xfrm>
                <a:off x="7007703" y="2973822"/>
                <a:ext cx="123577" cy="113289"/>
                <a:chOff x="9771133" y="4373744"/>
                <a:chExt cx="123577" cy="113289"/>
              </a:xfrm>
            </p:grpSpPr>
            <p:cxnSp>
              <p:nvCxnSpPr>
                <p:cNvPr id="3075" name="Straight Connector 3074">
                  <a:extLst>
                    <a:ext uri="{FF2B5EF4-FFF2-40B4-BE49-F238E27FC236}">
                      <a16:creationId xmlns:a16="http://schemas.microsoft.com/office/drawing/2014/main" id="{9DC020B4-4CDA-D522-4478-778F2B477C24}"/>
                    </a:ext>
                  </a:extLst>
                </p:cNvPr>
                <p:cNvCxnSpPr/>
                <p:nvPr/>
              </p:nvCxnSpPr>
              <p:spPr bwMode="auto">
                <a:xfrm>
                  <a:off x="9833245" y="4373744"/>
                  <a:ext cx="0" cy="113289"/>
                </a:xfrm>
                <a:prstGeom prst="line">
                  <a:avLst/>
                </a:prstGeom>
                <a:noFill/>
                <a:ln w="28575" cap="flat" cmpd="sng" algn="ctr">
                  <a:solidFill>
                    <a:schemeClr val="accent3"/>
                  </a:solidFill>
                  <a:prstDash val="solid"/>
                  <a:round/>
                  <a:headEnd type="none" w="med" len="med"/>
                  <a:tailEnd type="none" w="med" len="med"/>
                </a:ln>
                <a:effectLst/>
              </p:spPr>
            </p:cxnSp>
            <p:cxnSp>
              <p:nvCxnSpPr>
                <p:cNvPr id="3077" name="Straight Connector 3076">
                  <a:extLst>
                    <a:ext uri="{FF2B5EF4-FFF2-40B4-BE49-F238E27FC236}">
                      <a16:creationId xmlns:a16="http://schemas.microsoft.com/office/drawing/2014/main" id="{FF559285-38B7-AF6F-BA61-E1398B31FB47}"/>
                    </a:ext>
                  </a:extLst>
                </p:cNvPr>
                <p:cNvCxnSpPr>
                  <a:cxnSpLocks/>
                </p:cNvCxnSpPr>
                <p:nvPr/>
              </p:nvCxnSpPr>
              <p:spPr bwMode="auto">
                <a:xfrm flipH="1">
                  <a:off x="9771133" y="4430388"/>
                  <a:ext cx="123577"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078" name="Group 3077">
                <a:extLst>
                  <a:ext uri="{FF2B5EF4-FFF2-40B4-BE49-F238E27FC236}">
                    <a16:creationId xmlns:a16="http://schemas.microsoft.com/office/drawing/2014/main" id="{11AA958F-34DD-8AD7-F984-3990566A9D05}"/>
                  </a:ext>
                </a:extLst>
              </p:cNvPr>
              <p:cNvGrpSpPr/>
              <p:nvPr/>
            </p:nvGrpSpPr>
            <p:grpSpPr>
              <a:xfrm>
                <a:off x="6643561" y="2751291"/>
                <a:ext cx="123577" cy="113289"/>
                <a:chOff x="9771133" y="4373744"/>
                <a:chExt cx="123577" cy="113289"/>
              </a:xfrm>
            </p:grpSpPr>
            <p:cxnSp>
              <p:nvCxnSpPr>
                <p:cNvPr id="3079" name="Straight Connector 3078">
                  <a:extLst>
                    <a:ext uri="{FF2B5EF4-FFF2-40B4-BE49-F238E27FC236}">
                      <a16:creationId xmlns:a16="http://schemas.microsoft.com/office/drawing/2014/main" id="{3004340A-B42F-9F7F-A504-380F5C783167}"/>
                    </a:ext>
                  </a:extLst>
                </p:cNvPr>
                <p:cNvCxnSpPr/>
                <p:nvPr/>
              </p:nvCxnSpPr>
              <p:spPr bwMode="auto">
                <a:xfrm>
                  <a:off x="9833245" y="4373744"/>
                  <a:ext cx="0" cy="113289"/>
                </a:xfrm>
                <a:prstGeom prst="line">
                  <a:avLst/>
                </a:prstGeom>
                <a:noFill/>
                <a:ln w="28575" cap="flat" cmpd="sng" algn="ctr">
                  <a:solidFill>
                    <a:schemeClr val="accent3"/>
                  </a:solidFill>
                  <a:prstDash val="solid"/>
                  <a:round/>
                  <a:headEnd type="none" w="med" len="med"/>
                  <a:tailEnd type="none" w="med" len="med"/>
                </a:ln>
                <a:effectLst/>
              </p:spPr>
            </p:cxnSp>
            <p:cxnSp>
              <p:nvCxnSpPr>
                <p:cNvPr id="3080" name="Straight Connector 3079">
                  <a:extLst>
                    <a:ext uri="{FF2B5EF4-FFF2-40B4-BE49-F238E27FC236}">
                      <a16:creationId xmlns:a16="http://schemas.microsoft.com/office/drawing/2014/main" id="{3A89930A-1702-C792-B9BF-7860AB4AE151}"/>
                    </a:ext>
                  </a:extLst>
                </p:cNvPr>
                <p:cNvCxnSpPr>
                  <a:cxnSpLocks/>
                </p:cNvCxnSpPr>
                <p:nvPr/>
              </p:nvCxnSpPr>
              <p:spPr bwMode="auto">
                <a:xfrm flipH="1">
                  <a:off x="9771133" y="4430388"/>
                  <a:ext cx="123577"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081" name="Group 3080">
                <a:extLst>
                  <a:ext uri="{FF2B5EF4-FFF2-40B4-BE49-F238E27FC236}">
                    <a16:creationId xmlns:a16="http://schemas.microsoft.com/office/drawing/2014/main" id="{B2043447-4DFD-7A00-EF56-3C6CA799FCDA}"/>
                  </a:ext>
                </a:extLst>
              </p:cNvPr>
              <p:cNvGrpSpPr/>
              <p:nvPr/>
            </p:nvGrpSpPr>
            <p:grpSpPr>
              <a:xfrm>
                <a:off x="6623331" y="2751291"/>
                <a:ext cx="123577" cy="113289"/>
                <a:chOff x="9771133" y="4373744"/>
                <a:chExt cx="123577" cy="113289"/>
              </a:xfrm>
            </p:grpSpPr>
            <p:cxnSp>
              <p:nvCxnSpPr>
                <p:cNvPr id="3082" name="Straight Connector 3081">
                  <a:extLst>
                    <a:ext uri="{FF2B5EF4-FFF2-40B4-BE49-F238E27FC236}">
                      <a16:creationId xmlns:a16="http://schemas.microsoft.com/office/drawing/2014/main" id="{B04B7BF9-74B3-80D3-1D4B-CDED406CB6BD}"/>
                    </a:ext>
                  </a:extLst>
                </p:cNvPr>
                <p:cNvCxnSpPr/>
                <p:nvPr/>
              </p:nvCxnSpPr>
              <p:spPr bwMode="auto">
                <a:xfrm>
                  <a:off x="9833245" y="4373744"/>
                  <a:ext cx="0" cy="113289"/>
                </a:xfrm>
                <a:prstGeom prst="line">
                  <a:avLst/>
                </a:prstGeom>
                <a:noFill/>
                <a:ln w="28575" cap="flat" cmpd="sng" algn="ctr">
                  <a:solidFill>
                    <a:schemeClr val="accent3"/>
                  </a:solidFill>
                  <a:prstDash val="solid"/>
                  <a:round/>
                  <a:headEnd type="none" w="med" len="med"/>
                  <a:tailEnd type="none" w="med" len="med"/>
                </a:ln>
                <a:effectLst/>
              </p:spPr>
            </p:cxnSp>
            <p:cxnSp>
              <p:nvCxnSpPr>
                <p:cNvPr id="3083" name="Straight Connector 3082">
                  <a:extLst>
                    <a:ext uri="{FF2B5EF4-FFF2-40B4-BE49-F238E27FC236}">
                      <a16:creationId xmlns:a16="http://schemas.microsoft.com/office/drawing/2014/main" id="{C43E658E-4259-79D4-38F9-02F0656D2867}"/>
                    </a:ext>
                  </a:extLst>
                </p:cNvPr>
                <p:cNvCxnSpPr>
                  <a:cxnSpLocks/>
                </p:cNvCxnSpPr>
                <p:nvPr/>
              </p:nvCxnSpPr>
              <p:spPr bwMode="auto">
                <a:xfrm flipH="1">
                  <a:off x="9771133" y="4430388"/>
                  <a:ext cx="123577"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084" name="Group 3083">
                <a:extLst>
                  <a:ext uri="{FF2B5EF4-FFF2-40B4-BE49-F238E27FC236}">
                    <a16:creationId xmlns:a16="http://schemas.microsoft.com/office/drawing/2014/main" id="{FE8C920A-4B1F-918C-944F-4BDADC2CDBB9}"/>
                  </a:ext>
                </a:extLst>
              </p:cNvPr>
              <p:cNvGrpSpPr/>
              <p:nvPr/>
            </p:nvGrpSpPr>
            <p:grpSpPr>
              <a:xfrm>
                <a:off x="6530273" y="2569221"/>
                <a:ext cx="123577" cy="113289"/>
                <a:chOff x="9771133" y="4373744"/>
                <a:chExt cx="123577" cy="113289"/>
              </a:xfrm>
            </p:grpSpPr>
            <p:cxnSp>
              <p:nvCxnSpPr>
                <p:cNvPr id="3085" name="Straight Connector 3084">
                  <a:extLst>
                    <a:ext uri="{FF2B5EF4-FFF2-40B4-BE49-F238E27FC236}">
                      <a16:creationId xmlns:a16="http://schemas.microsoft.com/office/drawing/2014/main" id="{9BCD4E18-76CF-0A44-EB5B-E87EC3E001AF}"/>
                    </a:ext>
                  </a:extLst>
                </p:cNvPr>
                <p:cNvCxnSpPr/>
                <p:nvPr/>
              </p:nvCxnSpPr>
              <p:spPr bwMode="auto">
                <a:xfrm>
                  <a:off x="9833245" y="4373744"/>
                  <a:ext cx="0" cy="113289"/>
                </a:xfrm>
                <a:prstGeom prst="line">
                  <a:avLst/>
                </a:prstGeom>
                <a:noFill/>
                <a:ln w="28575" cap="flat" cmpd="sng" algn="ctr">
                  <a:solidFill>
                    <a:schemeClr val="accent3"/>
                  </a:solidFill>
                  <a:prstDash val="solid"/>
                  <a:round/>
                  <a:headEnd type="none" w="med" len="med"/>
                  <a:tailEnd type="none" w="med" len="med"/>
                </a:ln>
                <a:effectLst/>
              </p:spPr>
            </p:cxnSp>
            <p:cxnSp>
              <p:nvCxnSpPr>
                <p:cNvPr id="3086" name="Straight Connector 3085">
                  <a:extLst>
                    <a:ext uri="{FF2B5EF4-FFF2-40B4-BE49-F238E27FC236}">
                      <a16:creationId xmlns:a16="http://schemas.microsoft.com/office/drawing/2014/main" id="{9F49C4DA-C7CB-9486-7ACC-99BB38B57A83}"/>
                    </a:ext>
                  </a:extLst>
                </p:cNvPr>
                <p:cNvCxnSpPr>
                  <a:cxnSpLocks/>
                </p:cNvCxnSpPr>
                <p:nvPr/>
              </p:nvCxnSpPr>
              <p:spPr bwMode="auto">
                <a:xfrm flipH="1">
                  <a:off x="9771133" y="4430388"/>
                  <a:ext cx="123577"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087" name="Group 3086">
                <a:extLst>
                  <a:ext uri="{FF2B5EF4-FFF2-40B4-BE49-F238E27FC236}">
                    <a16:creationId xmlns:a16="http://schemas.microsoft.com/office/drawing/2014/main" id="{8C6405DD-B287-DEF7-E11D-CB459A4BA97E}"/>
                  </a:ext>
                </a:extLst>
              </p:cNvPr>
              <p:cNvGrpSpPr/>
              <p:nvPr/>
            </p:nvGrpSpPr>
            <p:grpSpPr>
              <a:xfrm>
                <a:off x="6315834" y="2233401"/>
                <a:ext cx="123577" cy="113289"/>
                <a:chOff x="9771133" y="4373744"/>
                <a:chExt cx="123577" cy="113289"/>
              </a:xfrm>
            </p:grpSpPr>
            <p:cxnSp>
              <p:nvCxnSpPr>
                <p:cNvPr id="3088" name="Straight Connector 3087">
                  <a:extLst>
                    <a:ext uri="{FF2B5EF4-FFF2-40B4-BE49-F238E27FC236}">
                      <a16:creationId xmlns:a16="http://schemas.microsoft.com/office/drawing/2014/main" id="{CA6889B9-8472-1206-625A-57E6A5F3B93C}"/>
                    </a:ext>
                  </a:extLst>
                </p:cNvPr>
                <p:cNvCxnSpPr/>
                <p:nvPr/>
              </p:nvCxnSpPr>
              <p:spPr bwMode="auto">
                <a:xfrm>
                  <a:off x="9833245" y="4373744"/>
                  <a:ext cx="0" cy="113289"/>
                </a:xfrm>
                <a:prstGeom prst="line">
                  <a:avLst/>
                </a:prstGeom>
                <a:noFill/>
                <a:ln w="28575" cap="flat" cmpd="sng" algn="ctr">
                  <a:solidFill>
                    <a:schemeClr val="accent3"/>
                  </a:solidFill>
                  <a:prstDash val="solid"/>
                  <a:round/>
                  <a:headEnd type="none" w="med" len="med"/>
                  <a:tailEnd type="none" w="med" len="med"/>
                </a:ln>
                <a:effectLst/>
              </p:spPr>
            </p:cxnSp>
            <p:cxnSp>
              <p:nvCxnSpPr>
                <p:cNvPr id="3089" name="Straight Connector 3088">
                  <a:extLst>
                    <a:ext uri="{FF2B5EF4-FFF2-40B4-BE49-F238E27FC236}">
                      <a16:creationId xmlns:a16="http://schemas.microsoft.com/office/drawing/2014/main" id="{3350E913-B7FE-DB14-4C51-93D91685AABE}"/>
                    </a:ext>
                  </a:extLst>
                </p:cNvPr>
                <p:cNvCxnSpPr>
                  <a:cxnSpLocks/>
                </p:cNvCxnSpPr>
                <p:nvPr/>
              </p:nvCxnSpPr>
              <p:spPr bwMode="auto">
                <a:xfrm flipH="1">
                  <a:off x="9771133" y="4430388"/>
                  <a:ext cx="123577"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090" name="Group 3089">
                <a:extLst>
                  <a:ext uri="{FF2B5EF4-FFF2-40B4-BE49-F238E27FC236}">
                    <a16:creationId xmlns:a16="http://schemas.microsoft.com/office/drawing/2014/main" id="{EC89A19E-94D1-34AB-44DC-5BAEB505D0FC}"/>
                  </a:ext>
                </a:extLst>
              </p:cNvPr>
              <p:cNvGrpSpPr/>
              <p:nvPr/>
            </p:nvGrpSpPr>
            <p:grpSpPr>
              <a:xfrm>
                <a:off x="6303696" y="2233401"/>
                <a:ext cx="123577" cy="113289"/>
                <a:chOff x="9771133" y="4373744"/>
                <a:chExt cx="123577" cy="113289"/>
              </a:xfrm>
            </p:grpSpPr>
            <p:cxnSp>
              <p:nvCxnSpPr>
                <p:cNvPr id="3091" name="Straight Connector 3090">
                  <a:extLst>
                    <a:ext uri="{FF2B5EF4-FFF2-40B4-BE49-F238E27FC236}">
                      <a16:creationId xmlns:a16="http://schemas.microsoft.com/office/drawing/2014/main" id="{6F7E1C75-396E-1E32-D402-3C7935AB38D7}"/>
                    </a:ext>
                  </a:extLst>
                </p:cNvPr>
                <p:cNvCxnSpPr/>
                <p:nvPr/>
              </p:nvCxnSpPr>
              <p:spPr bwMode="auto">
                <a:xfrm>
                  <a:off x="9833245" y="4373744"/>
                  <a:ext cx="0" cy="113289"/>
                </a:xfrm>
                <a:prstGeom prst="line">
                  <a:avLst/>
                </a:prstGeom>
                <a:noFill/>
                <a:ln w="28575" cap="flat" cmpd="sng" algn="ctr">
                  <a:solidFill>
                    <a:schemeClr val="accent3"/>
                  </a:solidFill>
                  <a:prstDash val="solid"/>
                  <a:round/>
                  <a:headEnd type="none" w="med" len="med"/>
                  <a:tailEnd type="none" w="med" len="med"/>
                </a:ln>
                <a:effectLst/>
              </p:spPr>
            </p:cxnSp>
            <p:cxnSp>
              <p:nvCxnSpPr>
                <p:cNvPr id="3092" name="Straight Connector 3091">
                  <a:extLst>
                    <a:ext uri="{FF2B5EF4-FFF2-40B4-BE49-F238E27FC236}">
                      <a16:creationId xmlns:a16="http://schemas.microsoft.com/office/drawing/2014/main" id="{49EAE220-952C-0E07-5E8B-B203D5D59241}"/>
                    </a:ext>
                  </a:extLst>
                </p:cNvPr>
                <p:cNvCxnSpPr>
                  <a:cxnSpLocks/>
                </p:cNvCxnSpPr>
                <p:nvPr/>
              </p:nvCxnSpPr>
              <p:spPr bwMode="auto">
                <a:xfrm flipH="1">
                  <a:off x="9771133" y="4430388"/>
                  <a:ext cx="123577" cy="0"/>
                </a:xfrm>
                <a:prstGeom prst="line">
                  <a:avLst/>
                </a:prstGeom>
                <a:noFill/>
                <a:ln w="28575" cap="flat" cmpd="sng" algn="ctr">
                  <a:solidFill>
                    <a:schemeClr val="accent3"/>
                  </a:solidFill>
                  <a:prstDash val="solid"/>
                  <a:round/>
                  <a:headEnd type="none" w="med" len="med"/>
                  <a:tailEnd type="none" w="med" len="med"/>
                </a:ln>
                <a:effectLst/>
              </p:spPr>
            </p:cxnSp>
          </p:grpSp>
        </p:grpSp>
        <p:grpSp>
          <p:nvGrpSpPr>
            <p:cNvPr id="3132" name="Group 3131">
              <a:extLst>
                <a:ext uri="{FF2B5EF4-FFF2-40B4-BE49-F238E27FC236}">
                  <a16:creationId xmlns:a16="http://schemas.microsoft.com/office/drawing/2014/main" id="{CFD770BE-6DC2-BC18-2072-D9F211ED4E0D}"/>
                </a:ext>
              </a:extLst>
            </p:cNvPr>
            <p:cNvGrpSpPr/>
            <p:nvPr/>
          </p:nvGrpSpPr>
          <p:grpSpPr>
            <a:xfrm>
              <a:off x="6372478" y="2233401"/>
              <a:ext cx="5003075" cy="2152482"/>
              <a:chOff x="6372478" y="2233401"/>
              <a:chExt cx="5003075" cy="2152482"/>
            </a:xfrm>
          </p:grpSpPr>
          <p:grpSp>
            <p:nvGrpSpPr>
              <p:cNvPr id="3109" name="Group 3108">
                <a:extLst>
                  <a:ext uri="{FF2B5EF4-FFF2-40B4-BE49-F238E27FC236}">
                    <a16:creationId xmlns:a16="http://schemas.microsoft.com/office/drawing/2014/main" id="{7D513A3D-403F-E16F-4BA2-C59297D772A9}"/>
                  </a:ext>
                </a:extLst>
              </p:cNvPr>
              <p:cNvGrpSpPr/>
              <p:nvPr/>
            </p:nvGrpSpPr>
            <p:grpSpPr>
              <a:xfrm>
                <a:off x="9026666" y="3054743"/>
                <a:ext cx="123577" cy="113289"/>
                <a:chOff x="9771133" y="4373744"/>
                <a:chExt cx="123577" cy="113289"/>
              </a:xfrm>
            </p:grpSpPr>
            <p:cxnSp>
              <p:nvCxnSpPr>
                <p:cNvPr id="3110" name="Straight Connector 3109">
                  <a:extLst>
                    <a:ext uri="{FF2B5EF4-FFF2-40B4-BE49-F238E27FC236}">
                      <a16:creationId xmlns:a16="http://schemas.microsoft.com/office/drawing/2014/main" id="{D76985EF-0331-0660-A0E4-167FAD2D1F2A}"/>
                    </a:ext>
                  </a:extLst>
                </p:cNvPr>
                <p:cNvCxnSpPr/>
                <p:nvPr/>
              </p:nvCxnSpPr>
              <p:spPr bwMode="auto">
                <a:xfrm>
                  <a:off x="9833245" y="4373744"/>
                  <a:ext cx="0" cy="113289"/>
                </a:xfrm>
                <a:prstGeom prst="line">
                  <a:avLst/>
                </a:prstGeom>
                <a:noFill/>
                <a:ln w="28575" cap="flat" cmpd="sng" algn="ctr">
                  <a:solidFill>
                    <a:schemeClr val="accent1"/>
                  </a:solidFill>
                  <a:prstDash val="solid"/>
                  <a:round/>
                  <a:headEnd type="none" w="med" len="med"/>
                  <a:tailEnd type="none" w="med" len="med"/>
                </a:ln>
                <a:effectLst/>
              </p:spPr>
            </p:cxnSp>
            <p:cxnSp>
              <p:nvCxnSpPr>
                <p:cNvPr id="3111" name="Straight Connector 3110">
                  <a:extLst>
                    <a:ext uri="{FF2B5EF4-FFF2-40B4-BE49-F238E27FC236}">
                      <a16:creationId xmlns:a16="http://schemas.microsoft.com/office/drawing/2014/main" id="{A75FF122-BCA2-79EE-7B00-B3BB7FF7C155}"/>
                    </a:ext>
                  </a:extLst>
                </p:cNvPr>
                <p:cNvCxnSpPr>
                  <a:cxnSpLocks/>
                </p:cNvCxnSpPr>
                <p:nvPr/>
              </p:nvCxnSpPr>
              <p:spPr bwMode="auto">
                <a:xfrm flipH="1">
                  <a:off x="9771133" y="4430388"/>
                  <a:ext cx="123577"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31" name="Group 3130">
                <a:extLst>
                  <a:ext uri="{FF2B5EF4-FFF2-40B4-BE49-F238E27FC236}">
                    <a16:creationId xmlns:a16="http://schemas.microsoft.com/office/drawing/2014/main" id="{29E48C8C-17E3-C54D-3F02-695A6CC7948F}"/>
                  </a:ext>
                </a:extLst>
              </p:cNvPr>
              <p:cNvGrpSpPr/>
              <p:nvPr/>
            </p:nvGrpSpPr>
            <p:grpSpPr>
              <a:xfrm>
                <a:off x="6372478" y="2233401"/>
                <a:ext cx="5003075" cy="2152482"/>
                <a:chOff x="6372478" y="2233401"/>
                <a:chExt cx="5003075" cy="2152482"/>
              </a:xfrm>
            </p:grpSpPr>
            <p:grpSp>
              <p:nvGrpSpPr>
                <p:cNvPr id="3103" name="Group 3102">
                  <a:extLst>
                    <a:ext uri="{FF2B5EF4-FFF2-40B4-BE49-F238E27FC236}">
                      <a16:creationId xmlns:a16="http://schemas.microsoft.com/office/drawing/2014/main" id="{63BA369E-D70C-95A9-8A11-A5800F605CF2}"/>
                    </a:ext>
                  </a:extLst>
                </p:cNvPr>
                <p:cNvGrpSpPr/>
                <p:nvPr/>
              </p:nvGrpSpPr>
              <p:grpSpPr>
                <a:xfrm>
                  <a:off x="9180414" y="3285366"/>
                  <a:ext cx="123577" cy="113289"/>
                  <a:chOff x="9771133" y="4373744"/>
                  <a:chExt cx="123577" cy="113289"/>
                </a:xfrm>
              </p:grpSpPr>
              <p:cxnSp>
                <p:nvCxnSpPr>
                  <p:cNvPr id="3104" name="Straight Connector 3103">
                    <a:extLst>
                      <a:ext uri="{FF2B5EF4-FFF2-40B4-BE49-F238E27FC236}">
                        <a16:creationId xmlns:a16="http://schemas.microsoft.com/office/drawing/2014/main" id="{03BA3731-9978-36DB-1D50-34FE367F858E}"/>
                      </a:ext>
                    </a:extLst>
                  </p:cNvPr>
                  <p:cNvCxnSpPr/>
                  <p:nvPr/>
                </p:nvCxnSpPr>
                <p:spPr bwMode="auto">
                  <a:xfrm>
                    <a:off x="9833245" y="4373744"/>
                    <a:ext cx="0" cy="113289"/>
                  </a:xfrm>
                  <a:prstGeom prst="line">
                    <a:avLst/>
                  </a:prstGeom>
                  <a:noFill/>
                  <a:ln w="28575" cap="flat" cmpd="sng" algn="ctr">
                    <a:solidFill>
                      <a:schemeClr val="accent1"/>
                    </a:solidFill>
                    <a:prstDash val="solid"/>
                    <a:round/>
                    <a:headEnd type="none" w="med" len="med"/>
                    <a:tailEnd type="none" w="med" len="med"/>
                  </a:ln>
                  <a:effectLst/>
                </p:spPr>
              </p:cxnSp>
              <p:cxnSp>
                <p:nvCxnSpPr>
                  <p:cNvPr id="3105" name="Straight Connector 3104">
                    <a:extLst>
                      <a:ext uri="{FF2B5EF4-FFF2-40B4-BE49-F238E27FC236}">
                        <a16:creationId xmlns:a16="http://schemas.microsoft.com/office/drawing/2014/main" id="{5794369B-FD95-3188-2AF4-4104A6A2D944}"/>
                      </a:ext>
                    </a:extLst>
                  </p:cNvPr>
                  <p:cNvCxnSpPr>
                    <a:cxnSpLocks/>
                  </p:cNvCxnSpPr>
                  <p:nvPr/>
                </p:nvCxnSpPr>
                <p:spPr bwMode="auto">
                  <a:xfrm flipH="1">
                    <a:off x="9771133" y="4430388"/>
                    <a:ext cx="123577"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30" name="Group 3129">
                  <a:extLst>
                    <a:ext uri="{FF2B5EF4-FFF2-40B4-BE49-F238E27FC236}">
                      <a16:creationId xmlns:a16="http://schemas.microsoft.com/office/drawing/2014/main" id="{FD8EBF8F-4565-88B3-59C2-AF79918BC50E}"/>
                    </a:ext>
                  </a:extLst>
                </p:cNvPr>
                <p:cNvGrpSpPr/>
                <p:nvPr/>
              </p:nvGrpSpPr>
              <p:grpSpPr>
                <a:xfrm>
                  <a:off x="6372478" y="2233401"/>
                  <a:ext cx="5003075" cy="2152482"/>
                  <a:chOff x="6372478" y="2233401"/>
                  <a:chExt cx="5003075" cy="2152482"/>
                </a:xfrm>
              </p:grpSpPr>
              <p:grpSp>
                <p:nvGrpSpPr>
                  <p:cNvPr id="3093" name="Group 3092">
                    <a:extLst>
                      <a:ext uri="{FF2B5EF4-FFF2-40B4-BE49-F238E27FC236}">
                        <a16:creationId xmlns:a16="http://schemas.microsoft.com/office/drawing/2014/main" id="{D8CC8891-DEE2-D9A3-EE9C-73B2D2EAEE7A}"/>
                      </a:ext>
                    </a:extLst>
                  </p:cNvPr>
                  <p:cNvGrpSpPr/>
                  <p:nvPr/>
                </p:nvGrpSpPr>
                <p:grpSpPr>
                  <a:xfrm>
                    <a:off x="11251976" y="4272594"/>
                    <a:ext cx="123577" cy="113289"/>
                    <a:chOff x="9771133" y="4373744"/>
                    <a:chExt cx="123577" cy="113289"/>
                  </a:xfrm>
                </p:grpSpPr>
                <p:cxnSp>
                  <p:nvCxnSpPr>
                    <p:cNvPr id="3094" name="Straight Connector 3093">
                      <a:extLst>
                        <a:ext uri="{FF2B5EF4-FFF2-40B4-BE49-F238E27FC236}">
                          <a16:creationId xmlns:a16="http://schemas.microsoft.com/office/drawing/2014/main" id="{E1CAC072-05E6-DAA1-DD69-136660DB8315}"/>
                        </a:ext>
                      </a:extLst>
                    </p:cNvPr>
                    <p:cNvCxnSpPr/>
                    <p:nvPr/>
                  </p:nvCxnSpPr>
                  <p:spPr bwMode="auto">
                    <a:xfrm>
                      <a:off x="9833245" y="4373744"/>
                      <a:ext cx="0" cy="113289"/>
                    </a:xfrm>
                    <a:prstGeom prst="line">
                      <a:avLst/>
                    </a:prstGeom>
                    <a:noFill/>
                    <a:ln w="28575" cap="flat" cmpd="sng" algn="ctr">
                      <a:solidFill>
                        <a:schemeClr val="accent1"/>
                      </a:solidFill>
                      <a:prstDash val="solid"/>
                      <a:round/>
                      <a:headEnd type="none" w="med" len="med"/>
                      <a:tailEnd type="none" w="med" len="med"/>
                    </a:ln>
                    <a:effectLst/>
                  </p:spPr>
                </p:cxnSp>
                <p:cxnSp>
                  <p:nvCxnSpPr>
                    <p:cNvPr id="3095" name="Straight Connector 3094">
                      <a:extLst>
                        <a:ext uri="{FF2B5EF4-FFF2-40B4-BE49-F238E27FC236}">
                          <a16:creationId xmlns:a16="http://schemas.microsoft.com/office/drawing/2014/main" id="{59BEC230-C4A7-E615-3363-47B21C13D0DE}"/>
                        </a:ext>
                      </a:extLst>
                    </p:cNvPr>
                    <p:cNvCxnSpPr>
                      <a:cxnSpLocks/>
                    </p:cNvCxnSpPr>
                    <p:nvPr/>
                  </p:nvCxnSpPr>
                  <p:spPr bwMode="auto">
                    <a:xfrm flipH="1">
                      <a:off x="9771133" y="4430388"/>
                      <a:ext cx="123577"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00" name="Group 3099">
                    <a:extLst>
                      <a:ext uri="{FF2B5EF4-FFF2-40B4-BE49-F238E27FC236}">
                        <a16:creationId xmlns:a16="http://schemas.microsoft.com/office/drawing/2014/main" id="{4A18A25E-BF46-DAA1-24AA-260EC9B88546}"/>
                      </a:ext>
                    </a:extLst>
                  </p:cNvPr>
                  <p:cNvGrpSpPr/>
                  <p:nvPr/>
                </p:nvGrpSpPr>
                <p:grpSpPr>
                  <a:xfrm>
                    <a:off x="10750269" y="4272594"/>
                    <a:ext cx="123577" cy="113289"/>
                    <a:chOff x="9771133" y="4373744"/>
                    <a:chExt cx="123577" cy="113289"/>
                  </a:xfrm>
                </p:grpSpPr>
                <p:cxnSp>
                  <p:nvCxnSpPr>
                    <p:cNvPr id="3101" name="Straight Connector 3100">
                      <a:extLst>
                        <a:ext uri="{FF2B5EF4-FFF2-40B4-BE49-F238E27FC236}">
                          <a16:creationId xmlns:a16="http://schemas.microsoft.com/office/drawing/2014/main" id="{0A91A3DD-DAAC-CC86-2658-A26774C4BD2D}"/>
                        </a:ext>
                      </a:extLst>
                    </p:cNvPr>
                    <p:cNvCxnSpPr/>
                    <p:nvPr/>
                  </p:nvCxnSpPr>
                  <p:spPr bwMode="auto">
                    <a:xfrm>
                      <a:off x="9833245" y="4373744"/>
                      <a:ext cx="0" cy="113289"/>
                    </a:xfrm>
                    <a:prstGeom prst="line">
                      <a:avLst/>
                    </a:prstGeom>
                    <a:noFill/>
                    <a:ln w="28575" cap="flat" cmpd="sng" algn="ctr">
                      <a:solidFill>
                        <a:schemeClr val="accent1"/>
                      </a:solidFill>
                      <a:prstDash val="solid"/>
                      <a:round/>
                      <a:headEnd type="none" w="med" len="med"/>
                      <a:tailEnd type="none" w="med" len="med"/>
                    </a:ln>
                    <a:effectLst/>
                  </p:spPr>
                </p:cxnSp>
                <p:cxnSp>
                  <p:nvCxnSpPr>
                    <p:cNvPr id="3102" name="Straight Connector 3101">
                      <a:extLst>
                        <a:ext uri="{FF2B5EF4-FFF2-40B4-BE49-F238E27FC236}">
                          <a16:creationId xmlns:a16="http://schemas.microsoft.com/office/drawing/2014/main" id="{4FCF80AA-DC38-8EB0-F426-D31228556600}"/>
                        </a:ext>
                      </a:extLst>
                    </p:cNvPr>
                    <p:cNvCxnSpPr>
                      <a:cxnSpLocks/>
                    </p:cNvCxnSpPr>
                    <p:nvPr/>
                  </p:nvCxnSpPr>
                  <p:spPr bwMode="auto">
                    <a:xfrm flipH="1">
                      <a:off x="9771133" y="4430388"/>
                      <a:ext cx="123577"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06" name="Group 3105">
                    <a:extLst>
                      <a:ext uri="{FF2B5EF4-FFF2-40B4-BE49-F238E27FC236}">
                        <a16:creationId xmlns:a16="http://schemas.microsoft.com/office/drawing/2014/main" id="{50AD3274-5699-FE09-B8D2-D2BFC291775E}"/>
                      </a:ext>
                    </a:extLst>
                  </p:cNvPr>
                  <p:cNvGrpSpPr/>
                  <p:nvPr/>
                </p:nvGrpSpPr>
                <p:grpSpPr>
                  <a:xfrm>
                    <a:off x="9152092" y="3285366"/>
                    <a:ext cx="123577" cy="113289"/>
                    <a:chOff x="9771133" y="4373744"/>
                    <a:chExt cx="123577" cy="113289"/>
                  </a:xfrm>
                </p:grpSpPr>
                <p:cxnSp>
                  <p:nvCxnSpPr>
                    <p:cNvPr id="3107" name="Straight Connector 3106">
                      <a:extLst>
                        <a:ext uri="{FF2B5EF4-FFF2-40B4-BE49-F238E27FC236}">
                          <a16:creationId xmlns:a16="http://schemas.microsoft.com/office/drawing/2014/main" id="{BFF4020A-07BF-F2A2-67D4-ECF3B61A7108}"/>
                        </a:ext>
                      </a:extLst>
                    </p:cNvPr>
                    <p:cNvCxnSpPr/>
                    <p:nvPr/>
                  </p:nvCxnSpPr>
                  <p:spPr bwMode="auto">
                    <a:xfrm>
                      <a:off x="9833245" y="4373744"/>
                      <a:ext cx="0" cy="113289"/>
                    </a:xfrm>
                    <a:prstGeom prst="line">
                      <a:avLst/>
                    </a:prstGeom>
                    <a:noFill/>
                    <a:ln w="28575" cap="flat" cmpd="sng" algn="ctr">
                      <a:solidFill>
                        <a:schemeClr val="accent1"/>
                      </a:solidFill>
                      <a:prstDash val="solid"/>
                      <a:round/>
                      <a:headEnd type="none" w="med" len="med"/>
                      <a:tailEnd type="none" w="med" len="med"/>
                    </a:ln>
                    <a:effectLst/>
                  </p:spPr>
                </p:cxnSp>
                <p:cxnSp>
                  <p:nvCxnSpPr>
                    <p:cNvPr id="3108" name="Straight Connector 3107">
                      <a:extLst>
                        <a:ext uri="{FF2B5EF4-FFF2-40B4-BE49-F238E27FC236}">
                          <a16:creationId xmlns:a16="http://schemas.microsoft.com/office/drawing/2014/main" id="{83B22EEA-4411-6936-2CBF-116738891F16}"/>
                        </a:ext>
                      </a:extLst>
                    </p:cNvPr>
                    <p:cNvCxnSpPr>
                      <a:cxnSpLocks/>
                    </p:cNvCxnSpPr>
                    <p:nvPr/>
                  </p:nvCxnSpPr>
                  <p:spPr bwMode="auto">
                    <a:xfrm flipH="1">
                      <a:off x="9771133" y="4430388"/>
                      <a:ext cx="123577"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12" name="Group 3111">
                    <a:extLst>
                      <a:ext uri="{FF2B5EF4-FFF2-40B4-BE49-F238E27FC236}">
                        <a16:creationId xmlns:a16="http://schemas.microsoft.com/office/drawing/2014/main" id="{6AA61B05-8DC9-F7BE-3090-BD9DDDC6241A}"/>
                      </a:ext>
                    </a:extLst>
                  </p:cNvPr>
                  <p:cNvGrpSpPr/>
                  <p:nvPr/>
                </p:nvGrpSpPr>
                <p:grpSpPr>
                  <a:xfrm>
                    <a:off x="8990252" y="3054743"/>
                    <a:ext cx="123577" cy="113289"/>
                    <a:chOff x="9771133" y="4373744"/>
                    <a:chExt cx="123577" cy="113289"/>
                  </a:xfrm>
                </p:grpSpPr>
                <p:cxnSp>
                  <p:nvCxnSpPr>
                    <p:cNvPr id="3113" name="Straight Connector 3112">
                      <a:extLst>
                        <a:ext uri="{FF2B5EF4-FFF2-40B4-BE49-F238E27FC236}">
                          <a16:creationId xmlns:a16="http://schemas.microsoft.com/office/drawing/2014/main" id="{411CEC17-2FA0-2E8A-B618-19969A70F07B}"/>
                        </a:ext>
                      </a:extLst>
                    </p:cNvPr>
                    <p:cNvCxnSpPr/>
                    <p:nvPr/>
                  </p:nvCxnSpPr>
                  <p:spPr bwMode="auto">
                    <a:xfrm>
                      <a:off x="9833245" y="4373744"/>
                      <a:ext cx="0" cy="113289"/>
                    </a:xfrm>
                    <a:prstGeom prst="line">
                      <a:avLst/>
                    </a:prstGeom>
                    <a:noFill/>
                    <a:ln w="28575" cap="flat" cmpd="sng" algn="ctr">
                      <a:solidFill>
                        <a:schemeClr val="accent1"/>
                      </a:solidFill>
                      <a:prstDash val="solid"/>
                      <a:round/>
                      <a:headEnd type="none" w="med" len="med"/>
                      <a:tailEnd type="none" w="med" len="med"/>
                    </a:ln>
                    <a:effectLst/>
                  </p:spPr>
                </p:cxnSp>
                <p:cxnSp>
                  <p:nvCxnSpPr>
                    <p:cNvPr id="3114" name="Straight Connector 3113">
                      <a:extLst>
                        <a:ext uri="{FF2B5EF4-FFF2-40B4-BE49-F238E27FC236}">
                          <a16:creationId xmlns:a16="http://schemas.microsoft.com/office/drawing/2014/main" id="{579AB0ED-2435-0F9A-81D6-A295FB27F717}"/>
                        </a:ext>
                      </a:extLst>
                    </p:cNvPr>
                    <p:cNvCxnSpPr>
                      <a:cxnSpLocks/>
                    </p:cNvCxnSpPr>
                    <p:nvPr/>
                  </p:nvCxnSpPr>
                  <p:spPr bwMode="auto">
                    <a:xfrm flipH="1">
                      <a:off x="9771133" y="4430388"/>
                      <a:ext cx="123577"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15" name="Group 3114">
                    <a:extLst>
                      <a:ext uri="{FF2B5EF4-FFF2-40B4-BE49-F238E27FC236}">
                        <a16:creationId xmlns:a16="http://schemas.microsoft.com/office/drawing/2014/main" id="{16F91076-8FC5-BB4E-CCFF-EDD02C9632EB}"/>
                      </a:ext>
                    </a:extLst>
                  </p:cNvPr>
                  <p:cNvGrpSpPr/>
                  <p:nvPr/>
                </p:nvGrpSpPr>
                <p:grpSpPr>
                  <a:xfrm>
                    <a:off x="8739399" y="3054743"/>
                    <a:ext cx="123577" cy="113289"/>
                    <a:chOff x="9771133" y="4373744"/>
                    <a:chExt cx="123577" cy="113289"/>
                  </a:xfrm>
                </p:grpSpPr>
                <p:cxnSp>
                  <p:nvCxnSpPr>
                    <p:cNvPr id="3116" name="Straight Connector 3115">
                      <a:extLst>
                        <a:ext uri="{FF2B5EF4-FFF2-40B4-BE49-F238E27FC236}">
                          <a16:creationId xmlns:a16="http://schemas.microsoft.com/office/drawing/2014/main" id="{D177A3F5-CD7A-C268-EE34-C3BC2C5F1D52}"/>
                        </a:ext>
                      </a:extLst>
                    </p:cNvPr>
                    <p:cNvCxnSpPr/>
                    <p:nvPr/>
                  </p:nvCxnSpPr>
                  <p:spPr bwMode="auto">
                    <a:xfrm>
                      <a:off x="9833245" y="4373744"/>
                      <a:ext cx="0" cy="113289"/>
                    </a:xfrm>
                    <a:prstGeom prst="line">
                      <a:avLst/>
                    </a:prstGeom>
                    <a:noFill/>
                    <a:ln w="28575" cap="flat" cmpd="sng" algn="ctr">
                      <a:solidFill>
                        <a:schemeClr val="accent1"/>
                      </a:solidFill>
                      <a:prstDash val="solid"/>
                      <a:round/>
                      <a:headEnd type="none" w="med" len="med"/>
                      <a:tailEnd type="none" w="med" len="med"/>
                    </a:ln>
                    <a:effectLst/>
                  </p:spPr>
                </p:cxnSp>
                <p:cxnSp>
                  <p:nvCxnSpPr>
                    <p:cNvPr id="3117" name="Straight Connector 3116">
                      <a:extLst>
                        <a:ext uri="{FF2B5EF4-FFF2-40B4-BE49-F238E27FC236}">
                          <a16:creationId xmlns:a16="http://schemas.microsoft.com/office/drawing/2014/main" id="{D2438783-D865-64CA-CF39-795A772D4D24}"/>
                        </a:ext>
                      </a:extLst>
                    </p:cNvPr>
                    <p:cNvCxnSpPr>
                      <a:cxnSpLocks/>
                    </p:cNvCxnSpPr>
                    <p:nvPr/>
                  </p:nvCxnSpPr>
                  <p:spPr bwMode="auto">
                    <a:xfrm flipH="1">
                      <a:off x="9771133" y="4430388"/>
                      <a:ext cx="123577"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18" name="Group 3117">
                    <a:extLst>
                      <a:ext uri="{FF2B5EF4-FFF2-40B4-BE49-F238E27FC236}">
                        <a16:creationId xmlns:a16="http://schemas.microsoft.com/office/drawing/2014/main" id="{37A6A913-D207-897D-A1CD-DF2B7306CAC9}"/>
                      </a:ext>
                    </a:extLst>
                  </p:cNvPr>
                  <p:cNvGrpSpPr/>
                  <p:nvPr/>
                </p:nvGrpSpPr>
                <p:grpSpPr>
                  <a:xfrm>
                    <a:off x="7699572" y="2710831"/>
                    <a:ext cx="123577" cy="113289"/>
                    <a:chOff x="9771133" y="4373744"/>
                    <a:chExt cx="123577" cy="113289"/>
                  </a:xfrm>
                </p:grpSpPr>
                <p:cxnSp>
                  <p:nvCxnSpPr>
                    <p:cNvPr id="3119" name="Straight Connector 3118">
                      <a:extLst>
                        <a:ext uri="{FF2B5EF4-FFF2-40B4-BE49-F238E27FC236}">
                          <a16:creationId xmlns:a16="http://schemas.microsoft.com/office/drawing/2014/main" id="{1BCB4D2B-DA89-9FA2-0D02-296020582CF7}"/>
                        </a:ext>
                      </a:extLst>
                    </p:cNvPr>
                    <p:cNvCxnSpPr/>
                    <p:nvPr/>
                  </p:nvCxnSpPr>
                  <p:spPr bwMode="auto">
                    <a:xfrm>
                      <a:off x="9833245" y="4373744"/>
                      <a:ext cx="0" cy="113289"/>
                    </a:xfrm>
                    <a:prstGeom prst="line">
                      <a:avLst/>
                    </a:prstGeom>
                    <a:noFill/>
                    <a:ln w="28575" cap="flat" cmpd="sng" algn="ctr">
                      <a:solidFill>
                        <a:schemeClr val="accent1"/>
                      </a:solidFill>
                      <a:prstDash val="solid"/>
                      <a:round/>
                      <a:headEnd type="none" w="med" len="med"/>
                      <a:tailEnd type="none" w="med" len="med"/>
                    </a:ln>
                    <a:effectLst/>
                  </p:spPr>
                </p:cxnSp>
                <p:cxnSp>
                  <p:nvCxnSpPr>
                    <p:cNvPr id="3120" name="Straight Connector 3119">
                      <a:extLst>
                        <a:ext uri="{FF2B5EF4-FFF2-40B4-BE49-F238E27FC236}">
                          <a16:creationId xmlns:a16="http://schemas.microsoft.com/office/drawing/2014/main" id="{3C119E5C-1A8D-0B1D-33C1-5144569088B6}"/>
                        </a:ext>
                      </a:extLst>
                    </p:cNvPr>
                    <p:cNvCxnSpPr>
                      <a:cxnSpLocks/>
                    </p:cNvCxnSpPr>
                    <p:nvPr/>
                  </p:nvCxnSpPr>
                  <p:spPr bwMode="auto">
                    <a:xfrm flipH="1">
                      <a:off x="9771133" y="4430388"/>
                      <a:ext cx="123577"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21" name="Group 3120">
                    <a:extLst>
                      <a:ext uri="{FF2B5EF4-FFF2-40B4-BE49-F238E27FC236}">
                        <a16:creationId xmlns:a16="http://schemas.microsoft.com/office/drawing/2014/main" id="{DA1606BC-94BF-6CF4-32EA-94D3CA1C96D0}"/>
                      </a:ext>
                    </a:extLst>
                  </p:cNvPr>
                  <p:cNvGrpSpPr/>
                  <p:nvPr/>
                </p:nvGrpSpPr>
                <p:grpSpPr>
                  <a:xfrm>
                    <a:off x="6562641" y="2233401"/>
                    <a:ext cx="123577" cy="113289"/>
                    <a:chOff x="9771133" y="4373744"/>
                    <a:chExt cx="123577" cy="113289"/>
                  </a:xfrm>
                </p:grpSpPr>
                <p:cxnSp>
                  <p:nvCxnSpPr>
                    <p:cNvPr id="3122" name="Straight Connector 3121">
                      <a:extLst>
                        <a:ext uri="{FF2B5EF4-FFF2-40B4-BE49-F238E27FC236}">
                          <a16:creationId xmlns:a16="http://schemas.microsoft.com/office/drawing/2014/main" id="{A7B0CC7A-4E58-E118-C6F8-941E7E86BA55}"/>
                        </a:ext>
                      </a:extLst>
                    </p:cNvPr>
                    <p:cNvCxnSpPr/>
                    <p:nvPr/>
                  </p:nvCxnSpPr>
                  <p:spPr bwMode="auto">
                    <a:xfrm>
                      <a:off x="9833245" y="4373744"/>
                      <a:ext cx="0" cy="113289"/>
                    </a:xfrm>
                    <a:prstGeom prst="line">
                      <a:avLst/>
                    </a:prstGeom>
                    <a:noFill/>
                    <a:ln w="28575" cap="flat" cmpd="sng" algn="ctr">
                      <a:solidFill>
                        <a:schemeClr val="accent1"/>
                      </a:solidFill>
                      <a:prstDash val="solid"/>
                      <a:round/>
                      <a:headEnd type="none" w="med" len="med"/>
                      <a:tailEnd type="none" w="med" len="med"/>
                    </a:ln>
                    <a:effectLst/>
                  </p:spPr>
                </p:cxnSp>
                <p:cxnSp>
                  <p:nvCxnSpPr>
                    <p:cNvPr id="3123" name="Straight Connector 3122">
                      <a:extLst>
                        <a:ext uri="{FF2B5EF4-FFF2-40B4-BE49-F238E27FC236}">
                          <a16:creationId xmlns:a16="http://schemas.microsoft.com/office/drawing/2014/main" id="{D08F60DC-D8A5-08A3-57E3-095ABE6ECC79}"/>
                        </a:ext>
                      </a:extLst>
                    </p:cNvPr>
                    <p:cNvCxnSpPr>
                      <a:cxnSpLocks/>
                    </p:cNvCxnSpPr>
                    <p:nvPr/>
                  </p:nvCxnSpPr>
                  <p:spPr bwMode="auto">
                    <a:xfrm flipH="1">
                      <a:off x="9771133" y="4430388"/>
                      <a:ext cx="123577"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24" name="Group 3123">
                    <a:extLst>
                      <a:ext uri="{FF2B5EF4-FFF2-40B4-BE49-F238E27FC236}">
                        <a16:creationId xmlns:a16="http://schemas.microsoft.com/office/drawing/2014/main" id="{AEC842EE-75D7-AE26-4567-8443C7F673C9}"/>
                      </a:ext>
                    </a:extLst>
                  </p:cNvPr>
                  <p:cNvGrpSpPr/>
                  <p:nvPr/>
                </p:nvGrpSpPr>
                <p:grpSpPr>
                  <a:xfrm>
                    <a:off x="6404846" y="2233401"/>
                    <a:ext cx="123577" cy="113289"/>
                    <a:chOff x="9771133" y="4373744"/>
                    <a:chExt cx="123577" cy="113289"/>
                  </a:xfrm>
                </p:grpSpPr>
                <p:cxnSp>
                  <p:nvCxnSpPr>
                    <p:cNvPr id="3125" name="Straight Connector 3124">
                      <a:extLst>
                        <a:ext uri="{FF2B5EF4-FFF2-40B4-BE49-F238E27FC236}">
                          <a16:creationId xmlns:a16="http://schemas.microsoft.com/office/drawing/2014/main" id="{99190465-C0B1-A688-9C32-6CA5DBA857FB}"/>
                        </a:ext>
                      </a:extLst>
                    </p:cNvPr>
                    <p:cNvCxnSpPr/>
                    <p:nvPr/>
                  </p:nvCxnSpPr>
                  <p:spPr bwMode="auto">
                    <a:xfrm>
                      <a:off x="9833245" y="4373744"/>
                      <a:ext cx="0" cy="113289"/>
                    </a:xfrm>
                    <a:prstGeom prst="line">
                      <a:avLst/>
                    </a:prstGeom>
                    <a:noFill/>
                    <a:ln w="28575" cap="flat" cmpd="sng" algn="ctr">
                      <a:solidFill>
                        <a:schemeClr val="accent1"/>
                      </a:solidFill>
                      <a:prstDash val="solid"/>
                      <a:round/>
                      <a:headEnd type="none" w="med" len="med"/>
                      <a:tailEnd type="none" w="med" len="med"/>
                    </a:ln>
                    <a:effectLst/>
                  </p:spPr>
                </p:cxnSp>
                <p:cxnSp>
                  <p:nvCxnSpPr>
                    <p:cNvPr id="3126" name="Straight Connector 3125">
                      <a:extLst>
                        <a:ext uri="{FF2B5EF4-FFF2-40B4-BE49-F238E27FC236}">
                          <a16:creationId xmlns:a16="http://schemas.microsoft.com/office/drawing/2014/main" id="{328B4242-EF0B-292F-CD28-305E9BE9FAE8}"/>
                        </a:ext>
                      </a:extLst>
                    </p:cNvPr>
                    <p:cNvCxnSpPr>
                      <a:cxnSpLocks/>
                    </p:cNvCxnSpPr>
                    <p:nvPr/>
                  </p:nvCxnSpPr>
                  <p:spPr bwMode="auto">
                    <a:xfrm flipH="1">
                      <a:off x="9771133" y="4430388"/>
                      <a:ext cx="123577"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27" name="Group 3126">
                    <a:extLst>
                      <a:ext uri="{FF2B5EF4-FFF2-40B4-BE49-F238E27FC236}">
                        <a16:creationId xmlns:a16="http://schemas.microsoft.com/office/drawing/2014/main" id="{81BFF282-ABE3-F809-4A2F-9986EAA2C0C1}"/>
                      </a:ext>
                    </a:extLst>
                  </p:cNvPr>
                  <p:cNvGrpSpPr/>
                  <p:nvPr/>
                </p:nvGrpSpPr>
                <p:grpSpPr>
                  <a:xfrm>
                    <a:off x="6372478" y="2233401"/>
                    <a:ext cx="123577" cy="113289"/>
                    <a:chOff x="9771133" y="4373744"/>
                    <a:chExt cx="123577" cy="113289"/>
                  </a:xfrm>
                </p:grpSpPr>
                <p:cxnSp>
                  <p:nvCxnSpPr>
                    <p:cNvPr id="3128" name="Straight Connector 3127">
                      <a:extLst>
                        <a:ext uri="{FF2B5EF4-FFF2-40B4-BE49-F238E27FC236}">
                          <a16:creationId xmlns:a16="http://schemas.microsoft.com/office/drawing/2014/main" id="{19EFF2F8-1CCB-F370-F21D-8C15AB900D8C}"/>
                        </a:ext>
                      </a:extLst>
                    </p:cNvPr>
                    <p:cNvCxnSpPr/>
                    <p:nvPr/>
                  </p:nvCxnSpPr>
                  <p:spPr bwMode="auto">
                    <a:xfrm>
                      <a:off x="9833245" y="4373744"/>
                      <a:ext cx="0" cy="113289"/>
                    </a:xfrm>
                    <a:prstGeom prst="line">
                      <a:avLst/>
                    </a:prstGeom>
                    <a:noFill/>
                    <a:ln w="28575" cap="flat" cmpd="sng" algn="ctr">
                      <a:solidFill>
                        <a:schemeClr val="accent1"/>
                      </a:solidFill>
                      <a:prstDash val="solid"/>
                      <a:round/>
                      <a:headEnd type="none" w="med" len="med"/>
                      <a:tailEnd type="none" w="med" len="med"/>
                    </a:ln>
                    <a:effectLst/>
                  </p:spPr>
                </p:cxnSp>
                <p:cxnSp>
                  <p:nvCxnSpPr>
                    <p:cNvPr id="3129" name="Straight Connector 3128">
                      <a:extLst>
                        <a:ext uri="{FF2B5EF4-FFF2-40B4-BE49-F238E27FC236}">
                          <a16:creationId xmlns:a16="http://schemas.microsoft.com/office/drawing/2014/main" id="{3B863669-2F03-2E67-B044-A5CC8C2AB447}"/>
                        </a:ext>
                      </a:extLst>
                    </p:cNvPr>
                    <p:cNvCxnSpPr>
                      <a:cxnSpLocks/>
                    </p:cNvCxnSpPr>
                    <p:nvPr/>
                  </p:nvCxnSpPr>
                  <p:spPr bwMode="auto">
                    <a:xfrm flipH="1">
                      <a:off x="9771133" y="4430388"/>
                      <a:ext cx="123577" cy="0"/>
                    </a:xfrm>
                    <a:prstGeom prst="line">
                      <a:avLst/>
                    </a:prstGeom>
                    <a:noFill/>
                    <a:ln w="28575" cap="flat" cmpd="sng" algn="ctr">
                      <a:solidFill>
                        <a:schemeClr val="accent1"/>
                      </a:solidFill>
                      <a:prstDash val="solid"/>
                      <a:round/>
                      <a:headEnd type="none" w="med" len="med"/>
                      <a:tailEnd type="none" w="med" len="med"/>
                    </a:ln>
                    <a:effectLst/>
                  </p:spPr>
                </p:cxnSp>
              </p:grpSp>
            </p:grpSp>
          </p:grpSp>
        </p:grpSp>
        <p:grpSp>
          <p:nvGrpSpPr>
            <p:cNvPr id="3163" name="Group 3162">
              <a:extLst>
                <a:ext uri="{FF2B5EF4-FFF2-40B4-BE49-F238E27FC236}">
                  <a16:creationId xmlns:a16="http://schemas.microsoft.com/office/drawing/2014/main" id="{6C5A10A3-4898-AA53-B28D-0729D4E6BDBF}"/>
                </a:ext>
              </a:extLst>
            </p:cNvPr>
            <p:cNvGrpSpPr/>
            <p:nvPr/>
          </p:nvGrpSpPr>
          <p:grpSpPr>
            <a:xfrm>
              <a:off x="6352248" y="2233401"/>
              <a:ext cx="4841234" cy="1238082"/>
              <a:chOff x="6352248" y="2233401"/>
              <a:chExt cx="4841234" cy="1238082"/>
            </a:xfrm>
          </p:grpSpPr>
          <p:grpSp>
            <p:nvGrpSpPr>
              <p:cNvPr id="3097" name="Group 3096">
                <a:extLst>
                  <a:ext uri="{FF2B5EF4-FFF2-40B4-BE49-F238E27FC236}">
                    <a16:creationId xmlns:a16="http://schemas.microsoft.com/office/drawing/2014/main" id="{0335DEC6-5790-7FAF-1C59-7A6B2BE05FC7}"/>
                  </a:ext>
                </a:extLst>
              </p:cNvPr>
              <p:cNvGrpSpPr/>
              <p:nvPr/>
            </p:nvGrpSpPr>
            <p:grpSpPr>
              <a:xfrm>
                <a:off x="11069905" y="3358194"/>
                <a:ext cx="123577" cy="113289"/>
                <a:chOff x="9771133" y="4373744"/>
                <a:chExt cx="123577" cy="113289"/>
              </a:xfrm>
            </p:grpSpPr>
            <p:cxnSp>
              <p:nvCxnSpPr>
                <p:cNvPr id="3098" name="Straight Connector 3097">
                  <a:extLst>
                    <a:ext uri="{FF2B5EF4-FFF2-40B4-BE49-F238E27FC236}">
                      <a16:creationId xmlns:a16="http://schemas.microsoft.com/office/drawing/2014/main" id="{70E8B8B0-AAC6-4D27-F965-B2DCABC49336}"/>
                    </a:ext>
                  </a:extLst>
                </p:cNvPr>
                <p:cNvCxnSpPr/>
                <p:nvPr/>
              </p:nvCxnSpPr>
              <p:spPr bwMode="auto">
                <a:xfrm>
                  <a:off x="9833245" y="4373744"/>
                  <a:ext cx="0" cy="113289"/>
                </a:xfrm>
                <a:prstGeom prst="line">
                  <a:avLst/>
                </a:prstGeom>
                <a:noFill/>
                <a:ln w="28575" cap="flat" cmpd="sng" algn="ctr">
                  <a:solidFill>
                    <a:schemeClr val="accent4"/>
                  </a:solidFill>
                  <a:prstDash val="solid"/>
                  <a:round/>
                  <a:headEnd type="none" w="med" len="med"/>
                  <a:tailEnd type="none" w="med" len="med"/>
                </a:ln>
                <a:effectLst/>
              </p:spPr>
            </p:cxnSp>
            <p:cxnSp>
              <p:nvCxnSpPr>
                <p:cNvPr id="3099" name="Straight Connector 3098">
                  <a:extLst>
                    <a:ext uri="{FF2B5EF4-FFF2-40B4-BE49-F238E27FC236}">
                      <a16:creationId xmlns:a16="http://schemas.microsoft.com/office/drawing/2014/main" id="{4EDE5B67-CF0F-1FA0-2AA4-9DA0D65E184F}"/>
                    </a:ext>
                  </a:extLst>
                </p:cNvPr>
                <p:cNvCxnSpPr>
                  <a:cxnSpLocks/>
                </p:cNvCxnSpPr>
                <p:nvPr/>
              </p:nvCxnSpPr>
              <p:spPr bwMode="auto">
                <a:xfrm flipH="1">
                  <a:off x="9771133" y="4430388"/>
                  <a:ext cx="123577"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133" name="Group 3132">
                <a:extLst>
                  <a:ext uri="{FF2B5EF4-FFF2-40B4-BE49-F238E27FC236}">
                    <a16:creationId xmlns:a16="http://schemas.microsoft.com/office/drawing/2014/main" id="{C02F8251-AA52-6314-D24C-12D0732984BF}"/>
                  </a:ext>
                </a:extLst>
              </p:cNvPr>
              <p:cNvGrpSpPr/>
              <p:nvPr/>
            </p:nvGrpSpPr>
            <p:grpSpPr>
              <a:xfrm>
                <a:off x="10960662" y="3358194"/>
                <a:ext cx="123577" cy="113289"/>
                <a:chOff x="9771133" y="4373744"/>
                <a:chExt cx="123577" cy="113289"/>
              </a:xfrm>
            </p:grpSpPr>
            <p:cxnSp>
              <p:nvCxnSpPr>
                <p:cNvPr id="3134" name="Straight Connector 3133">
                  <a:extLst>
                    <a:ext uri="{FF2B5EF4-FFF2-40B4-BE49-F238E27FC236}">
                      <a16:creationId xmlns:a16="http://schemas.microsoft.com/office/drawing/2014/main" id="{1E8AF969-FAFC-8B0F-515D-6FE2B7173C27}"/>
                    </a:ext>
                  </a:extLst>
                </p:cNvPr>
                <p:cNvCxnSpPr/>
                <p:nvPr/>
              </p:nvCxnSpPr>
              <p:spPr bwMode="auto">
                <a:xfrm>
                  <a:off x="9833245" y="4373744"/>
                  <a:ext cx="0" cy="113289"/>
                </a:xfrm>
                <a:prstGeom prst="line">
                  <a:avLst/>
                </a:prstGeom>
                <a:noFill/>
                <a:ln w="28575" cap="flat" cmpd="sng" algn="ctr">
                  <a:solidFill>
                    <a:schemeClr val="accent4"/>
                  </a:solidFill>
                  <a:prstDash val="solid"/>
                  <a:round/>
                  <a:headEnd type="none" w="med" len="med"/>
                  <a:tailEnd type="none" w="med" len="med"/>
                </a:ln>
                <a:effectLst/>
              </p:spPr>
            </p:cxnSp>
            <p:cxnSp>
              <p:nvCxnSpPr>
                <p:cNvPr id="3135" name="Straight Connector 3134">
                  <a:extLst>
                    <a:ext uri="{FF2B5EF4-FFF2-40B4-BE49-F238E27FC236}">
                      <a16:creationId xmlns:a16="http://schemas.microsoft.com/office/drawing/2014/main" id="{187C23D6-734E-07A9-39A7-D0AF3D013634}"/>
                    </a:ext>
                  </a:extLst>
                </p:cNvPr>
                <p:cNvCxnSpPr>
                  <a:cxnSpLocks/>
                </p:cNvCxnSpPr>
                <p:nvPr/>
              </p:nvCxnSpPr>
              <p:spPr bwMode="auto">
                <a:xfrm flipH="1">
                  <a:off x="9771133" y="4430388"/>
                  <a:ext cx="123577"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136" name="Group 3135">
                <a:extLst>
                  <a:ext uri="{FF2B5EF4-FFF2-40B4-BE49-F238E27FC236}">
                    <a16:creationId xmlns:a16="http://schemas.microsoft.com/office/drawing/2014/main" id="{B92E6EA7-4165-9253-7628-BDB7579ACEEF}"/>
                  </a:ext>
                </a:extLst>
              </p:cNvPr>
              <p:cNvGrpSpPr/>
              <p:nvPr/>
            </p:nvGrpSpPr>
            <p:grpSpPr>
              <a:xfrm>
                <a:off x="10531784" y="3358194"/>
                <a:ext cx="123577" cy="113289"/>
                <a:chOff x="9771133" y="4373744"/>
                <a:chExt cx="123577" cy="113289"/>
              </a:xfrm>
            </p:grpSpPr>
            <p:cxnSp>
              <p:nvCxnSpPr>
                <p:cNvPr id="3137" name="Straight Connector 3136">
                  <a:extLst>
                    <a:ext uri="{FF2B5EF4-FFF2-40B4-BE49-F238E27FC236}">
                      <a16:creationId xmlns:a16="http://schemas.microsoft.com/office/drawing/2014/main" id="{3E666A30-5DEF-1C70-44E6-E764A281DCBC}"/>
                    </a:ext>
                  </a:extLst>
                </p:cNvPr>
                <p:cNvCxnSpPr/>
                <p:nvPr/>
              </p:nvCxnSpPr>
              <p:spPr bwMode="auto">
                <a:xfrm>
                  <a:off x="9833245" y="4373744"/>
                  <a:ext cx="0" cy="113289"/>
                </a:xfrm>
                <a:prstGeom prst="line">
                  <a:avLst/>
                </a:prstGeom>
                <a:noFill/>
                <a:ln w="28575" cap="flat" cmpd="sng" algn="ctr">
                  <a:solidFill>
                    <a:schemeClr val="accent4"/>
                  </a:solidFill>
                  <a:prstDash val="solid"/>
                  <a:round/>
                  <a:headEnd type="none" w="med" len="med"/>
                  <a:tailEnd type="none" w="med" len="med"/>
                </a:ln>
                <a:effectLst/>
              </p:spPr>
            </p:cxnSp>
            <p:cxnSp>
              <p:nvCxnSpPr>
                <p:cNvPr id="3138" name="Straight Connector 3137">
                  <a:extLst>
                    <a:ext uri="{FF2B5EF4-FFF2-40B4-BE49-F238E27FC236}">
                      <a16:creationId xmlns:a16="http://schemas.microsoft.com/office/drawing/2014/main" id="{D6EF5557-D153-3F7B-CF2B-0ABDBCDB95F9}"/>
                    </a:ext>
                  </a:extLst>
                </p:cNvPr>
                <p:cNvCxnSpPr>
                  <a:cxnSpLocks/>
                </p:cNvCxnSpPr>
                <p:nvPr/>
              </p:nvCxnSpPr>
              <p:spPr bwMode="auto">
                <a:xfrm flipH="1">
                  <a:off x="9771133" y="4430388"/>
                  <a:ext cx="123577"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139" name="Group 3138">
                <a:extLst>
                  <a:ext uri="{FF2B5EF4-FFF2-40B4-BE49-F238E27FC236}">
                    <a16:creationId xmlns:a16="http://schemas.microsoft.com/office/drawing/2014/main" id="{5C89C541-53EB-5503-E677-03C62317ADE3}"/>
                  </a:ext>
                </a:extLst>
              </p:cNvPr>
              <p:cNvGrpSpPr/>
              <p:nvPr/>
            </p:nvGrpSpPr>
            <p:grpSpPr>
              <a:xfrm>
                <a:off x="9455544" y="3358194"/>
                <a:ext cx="123577" cy="113289"/>
                <a:chOff x="9771133" y="4373744"/>
                <a:chExt cx="123577" cy="113289"/>
              </a:xfrm>
            </p:grpSpPr>
            <p:cxnSp>
              <p:nvCxnSpPr>
                <p:cNvPr id="3140" name="Straight Connector 3139">
                  <a:extLst>
                    <a:ext uri="{FF2B5EF4-FFF2-40B4-BE49-F238E27FC236}">
                      <a16:creationId xmlns:a16="http://schemas.microsoft.com/office/drawing/2014/main" id="{E4F1930F-A019-1F01-80B7-0BCA171FF125}"/>
                    </a:ext>
                  </a:extLst>
                </p:cNvPr>
                <p:cNvCxnSpPr/>
                <p:nvPr/>
              </p:nvCxnSpPr>
              <p:spPr bwMode="auto">
                <a:xfrm>
                  <a:off x="9833245" y="4373744"/>
                  <a:ext cx="0" cy="113289"/>
                </a:xfrm>
                <a:prstGeom prst="line">
                  <a:avLst/>
                </a:prstGeom>
                <a:noFill/>
                <a:ln w="28575" cap="flat" cmpd="sng" algn="ctr">
                  <a:solidFill>
                    <a:schemeClr val="accent4"/>
                  </a:solidFill>
                  <a:prstDash val="solid"/>
                  <a:round/>
                  <a:headEnd type="none" w="med" len="med"/>
                  <a:tailEnd type="none" w="med" len="med"/>
                </a:ln>
                <a:effectLst/>
              </p:spPr>
            </p:cxnSp>
            <p:cxnSp>
              <p:nvCxnSpPr>
                <p:cNvPr id="3141" name="Straight Connector 3140">
                  <a:extLst>
                    <a:ext uri="{FF2B5EF4-FFF2-40B4-BE49-F238E27FC236}">
                      <a16:creationId xmlns:a16="http://schemas.microsoft.com/office/drawing/2014/main" id="{4CC47672-EDB0-2474-75A7-F236A8EF7A0E}"/>
                    </a:ext>
                  </a:extLst>
                </p:cNvPr>
                <p:cNvCxnSpPr>
                  <a:cxnSpLocks/>
                </p:cNvCxnSpPr>
                <p:nvPr/>
              </p:nvCxnSpPr>
              <p:spPr bwMode="auto">
                <a:xfrm flipH="1">
                  <a:off x="9771133" y="4430388"/>
                  <a:ext cx="123577"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142" name="Group 3141">
                <a:extLst>
                  <a:ext uri="{FF2B5EF4-FFF2-40B4-BE49-F238E27FC236}">
                    <a16:creationId xmlns:a16="http://schemas.microsoft.com/office/drawing/2014/main" id="{D0FF72E1-6DDD-D1C2-DE52-E7727AEC5E6B}"/>
                  </a:ext>
                </a:extLst>
              </p:cNvPr>
              <p:cNvGrpSpPr/>
              <p:nvPr/>
            </p:nvGrpSpPr>
            <p:grpSpPr>
              <a:xfrm>
                <a:off x="9334163" y="3042605"/>
                <a:ext cx="123577" cy="113289"/>
                <a:chOff x="9771133" y="4373744"/>
                <a:chExt cx="123577" cy="113289"/>
              </a:xfrm>
            </p:grpSpPr>
            <p:cxnSp>
              <p:nvCxnSpPr>
                <p:cNvPr id="3143" name="Straight Connector 3142">
                  <a:extLst>
                    <a:ext uri="{FF2B5EF4-FFF2-40B4-BE49-F238E27FC236}">
                      <a16:creationId xmlns:a16="http://schemas.microsoft.com/office/drawing/2014/main" id="{2FE60A75-FB71-7A72-26CD-2AC2DBADCE9D}"/>
                    </a:ext>
                  </a:extLst>
                </p:cNvPr>
                <p:cNvCxnSpPr/>
                <p:nvPr/>
              </p:nvCxnSpPr>
              <p:spPr bwMode="auto">
                <a:xfrm>
                  <a:off x="9833245" y="4373744"/>
                  <a:ext cx="0" cy="113289"/>
                </a:xfrm>
                <a:prstGeom prst="line">
                  <a:avLst/>
                </a:prstGeom>
                <a:noFill/>
                <a:ln w="28575" cap="flat" cmpd="sng" algn="ctr">
                  <a:solidFill>
                    <a:schemeClr val="accent4"/>
                  </a:solidFill>
                  <a:prstDash val="solid"/>
                  <a:round/>
                  <a:headEnd type="none" w="med" len="med"/>
                  <a:tailEnd type="none" w="med" len="med"/>
                </a:ln>
                <a:effectLst/>
              </p:spPr>
            </p:cxnSp>
            <p:cxnSp>
              <p:nvCxnSpPr>
                <p:cNvPr id="3144" name="Straight Connector 3143">
                  <a:extLst>
                    <a:ext uri="{FF2B5EF4-FFF2-40B4-BE49-F238E27FC236}">
                      <a16:creationId xmlns:a16="http://schemas.microsoft.com/office/drawing/2014/main" id="{BFAEAD1A-3D62-553A-67CF-41CCCCD5BA58}"/>
                    </a:ext>
                  </a:extLst>
                </p:cNvPr>
                <p:cNvCxnSpPr>
                  <a:cxnSpLocks/>
                </p:cNvCxnSpPr>
                <p:nvPr/>
              </p:nvCxnSpPr>
              <p:spPr bwMode="auto">
                <a:xfrm flipH="1">
                  <a:off x="9771133" y="4430388"/>
                  <a:ext cx="123577"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145" name="Group 3144">
                <a:extLst>
                  <a:ext uri="{FF2B5EF4-FFF2-40B4-BE49-F238E27FC236}">
                    <a16:creationId xmlns:a16="http://schemas.microsoft.com/office/drawing/2014/main" id="{EAED63C9-594B-6BDE-7C21-A26E923B2809}"/>
                  </a:ext>
                </a:extLst>
              </p:cNvPr>
              <p:cNvGrpSpPr/>
              <p:nvPr/>
            </p:nvGrpSpPr>
            <p:grpSpPr>
              <a:xfrm>
                <a:off x="8435947" y="2775567"/>
                <a:ext cx="123577" cy="113289"/>
                <a:chOff x="9771133" y="4373744"/>
                <a:chExt cx="123577" cy="113289"/>
              </a:xfrm>
            </p:grpSpPr>
            <p:cxnSp>
              <p:nvCxnSpPr>
                <p:cNvPr id="3146" name="Straight Connector 3145">
                  <a:extLst>
                    <a:ext uri="{FF2B5EF4-FFF2-40B4-BE49-F238E27FC236}">
                      <a16:creationId xmlns:a16="http://schemas.microsoft.com/office/drawing/2014/main" id="{A67BA28B-7B75-1A1A-9D3D-F7459B30F7D7}"/>
                    </a:ext>
                  </a:extLst>
                </p:cNvPr>
                <p:cNvCxnSpPr/>
                <p:nvPr/>
              </p:nvCxnSpPr>
              <p:spPr bwMode="auto">
                <a:xfrm>
                  <a:off x="9833245" y="4373744"/>
                  <a:ext cx="0" cy="113289"/>
                </a:xfrm>
                <a:prstGeom prst="line">
                  <a:avLst/>
                </a:prstGeom>
                <a:noFill/>
                <a:ln w="28575" cap="flat" cmpd="sng" algn="ctr">
                  <a:solidFill>
                    <a:schemeClr val="accent4"/>
                  </a:solidFill>
                  <a:prstDash val="solid"/>
                  <a:round/>
                  <a:headEnd type="none" w="med" len="med"/>
                  <a:tailEnd type="none" w="med" len="med"/>
                </a:ln>
                <a:effectLst/>
              </p:spPr>
            </p:cxnSp>
            <p:cxnSp>
              <p:nvCxnSpPr>
                <p:cNvPr id="3147" name="Straight Connector 3146">
                  <a:extLst>
                    <a:ext uri="{FF2B5EF4-FFF2-40B4-BE49-F238E27FC236}">
                      <a16:creationId xmlns:a16="http://schemas.microsoft.com/office/drawing/2014/main" id="{D00B453E-6C99-29F2-0EF6-D8F3B63D4F26}"/>
                    </a:ext>
                  </a:extLst>
                </p:cNvPr>
                <p:cNvCxnSpPr>
                  <a:cxnSpLocks/>
                </p:cNvCxnSpPr>
                <p:nvPr/>
              </p:nvCxnSpPr>
              <p:spPr bwMode="auto">
                <a:xfrm flipH="1">
                  <a:off x="9771133" y="4430388"/>
                  <a:ext cx="123577"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148" name="Group 3147">
                <a:extLst>
                  <a:ext uri="{FF2B5EF4-FFF2-40B4-BE49-F238E27FC236}">
                    <a16:creationId xmlns:a16="http://schemas.microsoft.com/office/drawing/2014/main" id="{F5A01A5C-D518-0F35-4CDA-417BB7C86E49}"/>
                  </a:ext>
                </a:extLst>
              </p:cNvPr>
              <p:cNvGrpSpPr/>
              <p:nvPr/>
            </p:nvGrpSpPr>
            <p:grpSpPr>
              <a:xfrm>
                <a:off x="8379303" y="2775567"/>
                <a:ext cx="123577" cy="113289"/>
                <a:chOff x="9771133" y="4373744"/>
                <a:chExt cx="123577" cy="113289"/>
              </a:xfrm>
            </p:grpSpPr>
            <p:cxnSp>
              <p:nvCxnSpPr>
                <p:cNvPr id="3149" name="Straight Connector 3148">
                  <a:extLst>
                    <a:ext uri="{FF2B5EF4-FFF2-40B4-BE49-F238E27FC236}">
                      <a16:creationId xmlns:a16="http://schemas.microsoft.com/office/drawing/2014/main" id="{F4FFBEE7-D848-85B4-C596-E76BCAD0DD32}"/>
                    </a:ext>
                  </a:extLst>
                </p:cNvPr>
                <p:cNvCxnSpPr/>
                <p:nvPr/>
              </p:nvCxnSpPr>
              <p:spPr bwMode="auto">
                <a:xfrm>
                  <a:off x="9833245" y="4373744"/>
                  <a:ext cx="0" cy="113289"/>
                </a:xfrm>
                <a:prstGeom prst="line">
                  <a:avLst/>
                </a:prstGeom>
                <a:noFill/>
                <a:ln w="28575" cap="flat" cmpd="sng" algn="ctr">
                  <a:solidFill>
                    <a:schemeClr val="accent4"/>
                  </a:solidFill>
                  <a:prstDash val="solid"/>
                  <a:round/>
                  <a:headEnd type="none" w="med" len="med"/>
                  <a:tailEnd type="none" w="med" len="med"/>
                </a:ln>
                <a:effectLst/>
              </p:spPr>
            </p:cxnSp>
            <p:cxnSp>
              <p:nvCxnSpPr>
                <p:cNvPr id="3150" name="Straight Connector 3149">
                  <a:extLst>
                    <a:ext uri="{FF2B5EF4-FFF2-40B4-BE49-F238E27FC236}">
                      <a16:creationId xmlns:a16="http://schemas.microsoft.com/office/drawing/2014/main" id="{2CCC8D3C-9C27-C359-6E02-79920251A084}"/>
                    </a:ext>
                  </a:extLst>
                </p:cNvPr>
                <p:cNvCxnSpPr>
                  <a:cxnSpLocks/>
                </p:cNvCxnSpPr>
                <p:nvPr/>
              </p:nvCxnSpPr>
              <p:spPr bwMode="auto">
                <a:xfrm flipH="1">
                  <a:off x="9771133" y="4430388"/>
                  <a:ext cx="123577"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151" name="Group 3150">
                <a:extLst>
                  <a:ext uri="{FF2B5EF4-FFF2-40B4-BE49-F238E27FC236}">
                    <a16:creationId xmlns:a16="http://schemas.microsoft.com/office/drawing/2014/main" id="{FEE56B54-46B2-3201-C212-0963CC6F760D}"/>
                  </a:ext>
                </a:extLst>
              </p:cNvPr>
              <p:cNvGrpSpPr/>
              <p:nvPr/>
            </p:nvGrpSpPr>
            <p:grpSpPr>
              <a:xfrm>
                <a:off x="8063714" y="2775567"/>
                <a:ext cx="123577" cy="113289"/>
                <a:chOff x="9771133" y="4373744"/>
                <a:chExt cx="123577" cy="113289"/>
              </a:xfrm>
            </p:grpSpPr>
            <p:cxnSp>
              <p:nvCxnSpPr>
                <p:cNvPr id="3152" name="Straight Connector 3151">
                  <a:extLst>
                    <a:ext uri="{FF2B5EF4-FFF2-40B4-BE49-F238E27FC236}">
                      <a16:creationId xmlns:a16="http://schemas.microsoft.com/office/drawing/2014/main" id="{BEE948A5-CC41-6117-D495-AB3F355A05EA}"/>
                    </a:ext>
                  </a:extLst>
                </p:cNvPr>
                <p:cNvCxnSpPr/>
                <p:nvPr/>
              </p:nvCxnSpPr>
              <p:spPr bwMode="auto">
                <a:xfrm>
                  <a:off x="9833245" y="4373744"/>
                  <a:ext cx="0" cy="113289"/>
                </a:xfrm>
                <a:prstGeom prst="line">
                  <a:avLst/>
                </a:prstGeom>
                <a:noFill/>
                <a:ln w="28575" cap="flat" cmpd="sng" algn="ctr">
                  <a:solidFill>
                    <a:schemeClr val="accent4"/>
                  </a:solidFill>
                  <a:prstDash val="solid"/>
                  <a:round/>
                  <a:headEnd type="none" w="med" len="med"/>
                  <a:tailEnd type="none" w="med" len="med"/>
                </a:ln>
                <a:effectLst/>
              </p:spPr>
            </p:cxnSp>
            <p:cxnSp>
              <p:nvCxnSpPr>
                <p:cNvPr id="3153" name="Straight Connector 3152">
                  <a:extLst>
                    <a:ext uri="{FF2B5EF4-FFF2-40B4-BE49-F238E27FC236}">
                      <a16:creationId xmlns:a16="http://schemas.microsoft.com/office/drawing/2014/main" id="{EDD6F0A2-C40C-D15E-E6C4-5D4B0A58064F}"/>
                    </a:ext>
                  </a:extLst>
                </p:cNvPr>
                <p:cNvCxnSpPr>
                  <a:cxnSpLocks/>
                </p:cNvCxnSpPr>
                <p:nvPr/>
              </p:nvCxnSpPr>
              <p:spPr bwMode="auto">
                <a:xfrm flipH="1">
                  <a:off x="9771133" y="4430388"/>
                  <a:ext cx="123577"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154" name="Group 3153">
                <a:extLst>
                  <a:ext uri="{FF2B5EF4-FFF2-40B4-BE49-F238E27FC236}">
                    <a16:creationId xmlns:a16="http://schemas.microsoft.com/office/drawing/2014/main" id="{CC0E5B0C-7067-7527-FBFE-BEF74CA2D39C}"/>
                  </a:ext>
                </a:extLst>
              </p:cNvPr>
              <p:cNvGrpSpPr/>
              <p:nvPr/>
            </p:nvGrpSpPr>
            <p:grpSpPr>
              <a:xfrm>
                <a:off x="7614606" y="2775567"/>
                <a:ext cx="123577" cy="113289"/>
                <a:chOff x="9771133" y="4373744"/>
                <a:chExt cx="123577" cy="113289"/>
              </a:xfrm>
            </p:grpSpPr>
            <p:cxnSp>
              <p:nvCxnSpPr>
                <p:cNvPr id="3155" name="Straight Connector 3154">
                  <a:extLst>
                    <a:ext uri="{FF2B5EF4-FFF2-40B4-BE49-F238E27FC236}">
                      <a16:creationId xmlns:a16="http://schemas.microsoft.com/office/drawing/2014/main" id="{AB345B8B-AC78-64A0-66BA-173127862EC0}"/>
                    </a:ext>
                  </a:extLst>
                </p:cNvPr>
                <p:cNvCxnSpPr/>
                <p:nvPr/>
              </p:nvCxnSpPr>
              <p:spPr bwMode="auto">
                <a:xfrm>
                  <a:off x="9833245" y="4373744"/>
                  <a:ext cx="0" cy="113289"/>
                </a:xfrm>
                <a:prstGeom prst="line">
                  <a:avLst/>
                </a:prstGeom>
                <a:noFill/>
                <a:ln w="28575" cap="flat" cmpd="sng" algn="ctr">
                  <a:solidFill>
                    <a:schemeClr val="accent4"/>
                  </a:solidFill>
                  <a:prstDash val="solid"/>
                  <a:round/>
                  <a:headEnd type="none" w="med" len="med"/>
                  <a:tailEnd type="none" w="med" len="med"/>
                </a:ln>
                <a:effectLst/>
              </p:spPr>
            </p:cxnSp>
            <p:cxnSp>
              <p:nvCxnSpPr>
                <p:cNvPr id="3156" name="Straight Connector 3155">
                  <a:extLst>
                    <a:ext uri="{FF2B5EF4-FFF2-40B4-BE49-F238E27FC236}">
                      <a16:creationId xmlns:a16="http://schemas.microsoft.com/office/drawing/2014/main" id="{E7FB71D7-5F72-9310-DDDE-BCE41760EFF0}"/>
                    </a:ext>
                  </a:extLst>
                </p:cNvPr>
                <p:cNvCxnSpPr>
                  <a:cxnSpLocks/>
                </p:cNvCxnSpPr>
                <p:nvPr/>
              </p:nvCxnSpPr>
              <p:spPr bwMode="auto">
                <a:xfrm flipH="1">
                  <a:off x="9771133" y="4430388"/>
                  <a:ext cx="123577"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157" name="Group 3156">
                <a:extLst>
                  <a:ext uri="{FF2B5EF4-FFF2-40B4-BE49-F238E27FC236}">
                    <a16:creationId xmlns:a16="http://schemas.microsoft.com/office/drawing/2014/main" id="{B351E827-49FF-AE22-A194-D00E92630BB1}"/>
                  </a:ext>
                </a:extLst>
              </p:cNvPr>
              <p:cNvGrpSpPr/>
              <p:nvPr/>
            </p:nvGrpSpPr>
            <p:grpSpPr>
              <a:xfrm>
                <a:off x="6449353" y="2233401"/>
                <a:ext cx="123577" cy="113289"/>
                <a:chOff x="9771133" y="4373744"/>
                <a:chExt cx="123577" cy="113289"/>
              </a:xfrm>
            </p:grpSpPr>
            <p:cxnSp>
              <p:nvCxnSpPr>
                <p:cNvPr id="3158" name="Straight Connector 3157">
                  <a:extLst>
                    <a:ext uri="{FF2B5EF4-FFF2-40B4-BE49-F238E27FC236}">
                      <a16:creationId xmlns:a16="http://schemas.microsoft.com/office/drawing/2014/main" id="{A33D85EC-D6C8-E80E-7377-32DD0DE84B35}"/>
                    </a:ext>
                  </a:extLst>
                </p:cNvPr>
                <p:cNvCxnSpPr/>
                <p:nvPr/>
              </p:nvCxnSpPr>
              <p:spPr bwMode="auto">
                <a:xfrm>
                  <a:off x="9833245" y="4373744"/>
                  <a:ext cx="0" cy="113289"/>
                </a:xfrm>
                <a:prstGeom prst="line">
                  <a:avLst/>
                </a:prstGeom>
                <a:noFill/>
                <a:ln w="28575" cap="flat" cmpd="sng" algn="ctr">
                  <a:solidFill>
                    <a:schemeClr val="accent4"/>
                  </a:solidFill>
                  <a:prstDash val="solid"/>
                  <a:round/>
                  <a:headEnd type="none" w="med" len="med"/>
                  <a:tailEnd type="none" w="med" len="med"/>
                </a:ln>
                <a:effectLst/>
              </p:spPr>
            </p:cxnSp>
            <p:cxnSp>
              <p:nvCxnSpPr>
                <p:cNvPr id="3159" name="Straight Connector 3158">
                  <a:extLst>
                    <a:ext uri="{FF2B5EF4-FFF2-40B4-BE49-F238E27FC236}">
                      <a16:creationId xmlns:a16="http://schemas.microsoft.com/office/drawing/2014/main" id="{04823020-9B1D-701A-90BF-D7DDE1C605F9}"/>
                    </a:ext>
                  </a:extLst>
                </p:cNvPr>
                <p:cNvCxnSpPr>
                  <a:cxnSpLocks/>
                </p:cNvCxnSpPr>
                <p:nvPr/>
              </p:nvCxnSpPr>
              <p:spPr bwMode="auto">
                <a:xfrm flipH="1">
                  <a:off x="9771133" y="4430388"/>
                  <a:ext cx="123577"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160" name="Group 3159">
                <a:extLst>
                  <a:ext uri="{FF2B5EF4-FFF2-40B4-BE49-F238E27FC236}">
                    <a16:creationId xmlns:a16="http://schemas.microsoft.com/office/drawing/2014/main" id="{3D9264A4-7D4D-830D-7071-72A354CC49A8}"/>
                  </a:ext>
                </a:extLst>
              </p:cNvPr>
              <p:cNvGrpSpPr/>
              <p:nvPr/>
            </p:nvGrpSpPr>
            <p:grpSpPr>
              <a:xfrm>
                <a:off x="6352248" y="2233401"/>
                <a:ext cx="123577" cy="113289"/>
                <a:chOff x="9771133" y="4373744"/>
                <a:chExt cx="123577" cy="113289"/>
              </a:xfrm>
            </p:grpSpPr>
            <p:cxnSp>
              <p:nvCxnSpPr>
                <p:cNvPr id="3161" name="Straight Connector 3160">
                  <a:extLst>
                    <a:ext uri="{FF2B5EF4-FFF2-40B4-BE49-F238E27FC236}">
                      <a16:creationId xmlns:a16="http://schemas.microsoft.com/office/drawing/2014/main" id="{562A78B7-B0E9-9F78-2115-8BE428C66809}"/>
                    </a:ext>
                  </a:extLst>
                </p:cNvPr>
                <p:cNvCxnSpPr/>
                <p:nvPr/>
              </p:nvCxnSpPr>
              <p:spPr bwMode="auto">
                <a:xfrm>
                  <a:off x="9833245" y="4373744"/>
                  <a:ext cx="0" cy="113289"/>
                </a:xfrm>
                <a:prstGeom prst="line">
                  <a:avLst/>
                </a:prstGeom>
                <a:noFill/>
                <a:ln w="28575" cap="flat" cmpd="sng" algn="ctr">
                  <a:solidFill>
                    <a:schemeClr val="accent4"/>
                  </a:solidFill>
                  <a:prstDash val="solid"/>
                  <a:round/>
                  <a:headEnd type="none" w="med" len="med"/>
                  <a:tailEnd type="none" w="med" len="med"/>
                </a:ln>
                <a:effectLst/>
              </p:spPr>
            </p:cxnSp>
            <p:cxnSp>
              <p:nvCxnSpPr>
                <p:cNvPr id="3162" name="Straight Connector 3161">
                  <a:extLst>
                    <a:ext uri="{FF2B5EF4-FFF2-40B4-BE49-F238E27FC236}">
                      <a16:creationId xmlns:a16="http://schemas.microsoft.com/office/drawing/2014/main" id="{AE895F9A-0B8E-97D2-9EBC-4AEBBC217F74}"/>
                    </a:ext>
                  </a:extLst>
                </p:cNvPr>
                <p:cNvCxnSpPr>
                  <a:cxnSpLocks/>
                </p:cNvCxnSpPr>
                <p:nvPr/>
              </p:nvCxnSpPr>
              <p:spPr bwMode="auto">
                <a:xfrm flipH="1">
                  <a:off x="9771133" y="4430388"/>
                  <a:ext cx="123577" cy="0"/>
                </a:xfrm>
                <a:prstGeom prst="line">
                  <a:avLst/>
                </a:prstGeom>
                <a:noFill/>
                <a:ln w="28575" cap="flat" cmpd="sng" algn="ctr">
                  <a:solidFill>
                    <a:schemeClr val="accent4"/>
                  </a:solidFill>
                  <a:prstDash val="solid"/>
                  <a:round/>
                  <a:headEnd type="none" w="med" len="med"/>
                  <a:tailEnd type="none" w="med" len="med"/>
                </a:ln>
                <a:effectLst/>
              </p:spPr>
            </p:cxnSp>
          </p:grpSp>
        </p:grpSp>
        <p:sp>
          <p:nvSpPr>
            <p:cNvPr id="3" name="Freeform 2">
              <a:extLst>
                <a:ext uri="{FF2B5EF4-FFF2-40B4-BE49-F238E27FC236}">
                  <a16:creationId xmlns:a16="http://schemas.microsoft.com/office/drawing/2014/main" id="{501E17DC-6BFB-6C42-61B7-307C6B170164}"/>
                </a:ext>
              </a:extLst>
            </p:cNvPr>
            <p:cNvSpPr/>
            <p:nvPr/>
          </p:nvSpPr>
          <p:spPr bwMode="auto">
            <a:xfrm>
              <a:off x="6287911" y="2144890"/>
              <a:ext cx="5254978" cy="2844800"/>
            </a:xfrm>
            <a:custGeom>
              <a:avLst/>
              <a:gdLst>
                <a:gd name="connsiteX0" fmla="*/ 0 w 5503333"/>
                <a:gd name="connsiteY0" fmla="*/ 0 h 2985911"/>
                <a:gd name="connsiteX1" fmla="*/ 0 w 5503333"/>
                <a:gd name="connsiteY1" fmla="*/ 2985911 h 2985911"/>
                <a:gd name="connsiteX2" fmla="*/ 5503333 w 5503333"/>
                <a:gd name="connsiteY2" fmla="*/ 2985911 h 2985911"/>
              </a:gdLst>
              <a:ahLst/>
              <a:cxnLst>
                <a:cxn ang="0">
                  <a:pos x="connsiteX0" y="connsiteY0"/>
                </a:cxn>
                <a:cxn ang="0">
                  <a:pos x="connsiteX1" y="connsiteY1"/>
                </a:cxn>
                <a:cxn ang="0">
                  <a:pos x="connsiteX2" y="connsiteY2"/>
                </a:cxn>
              </a:cxnLst>
              <a:rect l="l" t="t" r="r" b="b"/>
              <a:pathLst>
                <a:path w="5503333" h="2985911">
                  <a:moveTo>
                    <a:pt x="0" y="0"/>
                  </a:moveTo>
                  <a:lnTo>
                    <a:pt x="0" y="2985911"/>
                  </a:lnTo>
                  <a:lnTo>
                    <a:pt x="5503333" y="2985911"/>
                  </a:lnTo>
                </a:path>
              </a:pathLst>
            </a:custGeom>
            <a:noFill/>
            <a:ln w="28575">
              <a:solidFill>
                <a:schemeClr val="bg1"/>
              </a:solidFill>
              <a:miter lim="800000"/>
              <a:headEnd/>
              <a:tailEnd/>
            </a:ln>
          </p:spPr>
          <p:txBody>
            <a:bodyPr rtlCol="0" anchor="ctr"/>
            <a:lstStyle/>
            <a:p>
              <a:pPr algn="ctr"/>
              <a:endParaRPr lang="en-US" dirty="0">
                <a:latin typeface="Calibri" panose="020F0502020204030204" pitchFamily="34" charset="0"/>
                <a:cs typeface="Calibri" panose="020F0502020204030204" pitchFamily="34" charset="0"/>
              </a:endParaRPr>
            </a:p>
          </p:txBody>
        </p:sp>
      </p:grpSp>
      <p:sp>
        <p:nvSpPr>
          <p:cNvPr id="4" name="TextBox 3">
            <a:extLst>
              <a:ext uri="{FF2B5EF4-FFF2-40B4-BE49-F238E27FC236}">
                <a16:creationId xmlns:a16="http://schemas.microsoft.com/office/drawing/2014/main" id="{0BC053E3-DCCC-FF7B-F148-3619B04AA2C3}"/>
              </a:ext>
            </a:extLst>
          </p:cNvPr>
          <p:cNvSpPr txBox="1"/>
          <p:nvPr/>
        </p:nvSpPr>
        <p:spPr bwMode="auto">
          <a:xfrm>
            <a:off x="2014068" y="1501922"/>
            <a:ext cx="3385360"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cs typeface="Calibri" panose="020F0502020204030204" pitchFamily="34" charset="0"/>
              </a:rPr>
              <a:t>PFS by Bridging Regimen</a:t>
            </a:r>
          </a:p>
        </p:txBody>
      </p:sp>
      <p:sp>
        <p:nvSpPr>
          <p:cNvPr id="19" name="TextBox 18">
            <a:extLst>
              <a:ext uri="{FF2B5EF4-FFF2-40B4-BE49-F238E27FC236}">
                <a16:creationId xmlns:a16="http://schemas.microsoft.com/office/drawing/2014/main" id="{F05C6BFA-6E3C-07EF-2DBA-2BC880609EAA}"/>
              </a:ext>
            </a:extLst>
          </p:cNvPr>
          <p:cNvSpPr txBox="1"/>
          <p:nvPr/>
        </p:nvSpPr>
        <p:spPr bwMode="auto">
          <a:xfrm rot="16200000">
            <a:off x="-647230" y="3261387"/>
            <a:ext cx="2374584"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cs typeface="Calibri" panose="020F0502020204030204" pitchFamily="34" charset="0"/>
              </a:rPr>
              <a:t>Patients (%)</a:t>
            </a:r>
          </a:p>
        </p:txBody>
      </p:sp>
      <p:sp>
        <p:nvSpPr>
          <p:cNvPr id="20" name="TextBox 19">
            <a:extLst>
              <a:ext uri="{FF2B5EF4-FFF2-40B4-BE49-F238E27FC236}">
                <a16:creationId xmlns:a16="http://schemas.microsoft.com/office/drawing/2014/main" id="{D9BCFD1E-4E27-3A4E-D11F-04F1D465B3D7}"/>
              </a:ext>
            </a:extLst>
          </p:cNvPr>
          <p:cNvSpPr txBox="1"/>
          <p:nvPr/>
        </p:nvSpPr>
        <p:spPr bwMode="auto">
          <a:xfrm>
            <a:off x="2324238" y="5225652"/>
            <a:ext cx="2746279"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cs typeface="Calibri" panose="020F0502020204030204" pitchFamily="34" charset="0"/>
              </a:rPr>
              <a:t>Mo Since Infusion</a:t>
            </a:r>
          </a:p>
        </p:txBody>
      </p:sp>
      <p:sp>
        <p:nvSpPr>
          <p:cNvPr id="22" name="TextBox 21">
            <a:extLst>
              <a:ext uri="{FF2B5EF4-FFF2-40B4-BE49-F238E27FC236}">
                <a16:creationId xmlns:a16="http://schemas.microsoft.com/office/drawing/2014/main" id="{EB38DE22-ADE6-CF05-F960-262EF882E877}"/>
              </a:ext>
            </a:extLst>
          </p:cNvPr>
          <p:cNvSpPr txBox="1"/>
          <p:nvPr/>
        </p:nvSpPr>
        <p:spPr bwMode="auto">
          <a:xfrm>
            <a:off x="4130155" y="4467919"/>
            <a:ext cx="2033916"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b="1" dirty="0">
                <a:solidFill>
                  <a:schemeClr val="accent3"/>
                </a:solidFill>
                <a:latin typeface="Calibri" panose="020F0502020204030204" pitchFamily="34" charset="0"/>
                <a:cs typeface="Calibri" panose="020F0502020204030204" pitchFamily="34" charset="0"/>
              </a:rPr>
              <a:t>Hyper-Cy (n = 23)</a:t>
            </a:r>
          </a:p>
        </p:txBody>
      </p:sp>
      <p:sp>
        <p:nvSpPr>
          <p:cNvPr id="25" name="TextBox 24">
            <a:extLst>
              <a:ext uri="{FF2B5EF4-FFF2-40B4-BE49-F238E27FC236}">
                <a16:creationId xmlns:a16="http://schemas.microsoft.com/office/drawing/2014/main" id="{DCFB303C-F572-16D1-52D6-DC7BC2B5EF86}"/>
              </a:ext>
            </a:extLst>
          </p:cNvPr>
          <p:cNvSpPr txBox="1"/>
          <p:nvPr/>
        </p:nvSpPr>
        <p:spPr bwMode="auto">
          <a:xfrm>
            <a:off x="1901096" y="2521422"/>
            <a:ext cx="1959911"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b="1" dirty="0">
                <a:solidFill>
                  <a:schemeClr val="accent1"/>
                </a:solidFill>
                <a:latin typeface="Calibri" panose="020F0502020204030204" pitchFamily="34" charset="0"/>
                <a:cs typeface="Calibri" panose="020F0502020204030204" pitchFamily="34" charset="0"/>
              </a:rPr>
              <a:t>Weekly Cy (n = 22)</a:t>
            </a:r>
          </a:p>
        </p:txBody>
      </p:sp>
      <p:sp>
        <p:nvSpPr>
          <p:cNvPr id="54" name="TextBox 53">
            <a:extLst>
              <a:ext uri="{FF2B5EF4-FFF2-40B4-BE49-F238E27FC236}">
                <a16:creationId xmlns:a16="http://schemas.microsoft.com/office/drawing/2014/main" id="{50BBD5EF-A7BA-BFB4-6F57-EAF106289328}"/>
              </a:ext>
            </a:extLst>
          </p:cNvPr>
          <p:cNvSpPr txBox="1"/>
          <p:nvPr/>
        </p:nvSpPr>
        <p:spPr bwMode="auto">
          <a:xfrm>
            <a:off x="4002098" y="3520731"/>
            <a:ext cx="1662571"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b="1" dirty="0">
                <a:solidFill>
                  <a:schemeClr val="accent4"/>
                </a:solidFill>
                <a:latin typeface="Calibri" panose="020F0502020204030204" pitchFamily="34" charset="0"/>
                <a:cs typeface="Calibri" panose="020F0502020204030204" pitchFamily="34" charset="0"/>
              </a:rPr>
              <a:t>Non-Cy (n = 16)</a:t>
            </a:r>
          </a:p>
        </p:txBody>
      </p:sp>
      <p:grpSp>
        <p:nvGrpSpPr>
          <p:cNvPr id="57" name="Group 56">
            <a:extLst>
              <a:ext uri="{FF2B5EF4-FFF2-40B4-BE49-F238E27FC236}">
                <a16:creationId xmlns:a16="http://schemas.microsoft.com/office/drawing/2014/main" id="{461FFCC2-2DAC-0979-B0F3-40EE67039DB9}"/>
              </a:ext>
            </a:extLst>
          </p:cNvPr>
          <p:cNvGrpSpPr/>
          <p:nvPr/>
        </p:nvGrpSpPr>
        <p:grpSpPr>
          <a:xfrm>
            <a:off x="1032202" y="2165141"/>
            <a:ext cx="75531" cy="2703688"/>
            <a:chOff x="5667023" y="2286026"/>
            <a:chExt cx="372533" cy="2703688"/>
          </a:xfrm>
        </p:grpSpPr>
        <p:cxnSp>
          <p:nvCxnSpPr>
            <p:cNvPr id="3227" name="Straight Connector 3226">
              <a:extLst>
                <a:ext uri="{FF2B5EF4-FFF2-40B4-BE49-F238E27FC236}">
                  <a16:creationId xmlns:a16="http://schemas.microsoft.com/office/drawing/2014/main" id="{21378EE7-85C7-0F8F-65F6-A148489E767F}"/>
                </a:ext>
              </a:extLst>
            </p:cNvPr>
            <p:cNvCxnSpPr/>
            <p:nvPr/>
          </p:nvCxnSpPr>
          <p:spPr bwMode="auto">
            <a:xfrm>
              <a:off x="5667023" y="2286026"/>
              <a:ext cx="372533" cy="0"/>
            </a:xfrm>
            <a:prstGeom prst="line">
              <a:avLst/>
            </a:prstGeom>
            <a:noFill/>
            <a:ln w="28575" cap="flat" cmpd="sng" algn="ctr">
              <a:solidFill>
                <a:schemeClr val="bg1"/>
              </a:solidFill>
              <a:prstDash val="solid"/>
              <a:round/>
              <a:headEnd type="none" w="med" len="med"/>
              <a:tailEnd type="none" w="med" len="med"/>
            </a:ln>
            <a:effectLst/>
          </p:spPr>
        </p:cxnSp>
        <p:cxnSp>
          <p:nvCxnSpPr>
            <p:cNvPr id="3228" name="Straight Connector 3227">
              <a:extLst>
                <a:ext uri="{FF2B5EF4-FFF2-40B4-BE49-F238E27FC236}">
                  <a16:creationId xmlns:a16="http://schemas.microsoft.com/office/drawing/2014/main" id="{937DD4EB-DD07-59B3-814F-A2B7D53E9618}"/>
                </a:ext>
              </a:extLst>
            </p:cNvPr>
            <p:cNvCxnSpPr/>
            <p:nvPr/>
          </p:nvCxnSpPr>
          <p:spPr bwMode="auto">
            <a:xfrm>
              <a:off x="5667023" y="2961948"/>
              <a:ext cx="372533" cy="0"/>
            </a:xfrm>
            <a:prstGeom prst="line">
              <a:avLst/>
            </a:prstGeom>
            <a:noFill/>
            <a:ln w="28575" cap="flat" cmpd="sng" algn="ctr">
              <a:solidFill>
                <a:schemeClr val="bg1"/>
              </a:solidFill>
              <a:prstDash val="solid"/>
              <a:round/>
              <a:headEnd type="none" w="med" len="med"/>
              <a:tailEnd type="none" w="med" len="med"/>
            </a:ln>
            <a:effectLst/>
          </p:spPr>
        </p:cxnSp>
        <p:cxnSp>
          <p:nvCxnSpPr>
            <p:cNvPr id="3229" name="Straight Connector 3228">
              <a:extLst>
                <a:ext uri="{FF2B5EF4-FFF2-40B4-BE49-F238E27FC236}">
                  <a16:creationId xmlns:a16="http://schemas.microsoft.com/office/drawing/2014/main" id="{89436126-4A1D-ABF5-E8F3-1B50DA5A89DA}"/>
                </a:ext>
              </a:extLst>
            </p:cNvPr>
            <p:cNvCxnSpPr/>
            <p:nvPr/>
          </p:nvCxnSpPr>
          <p:spPr bwMode="auto">
            <a:xfrm>
              <a:off x="5667023" y="3637870"/>
              <a:ext cx="372533" cy="0"/>
            </a:xfrm>
            <a:prstGeom prst="line">
              <a:avLst/>
            </a:prstGeom>
            <a:noFill/>
            <a:ln w="28575" cap="flat" cmpd="sng" algn="ctr">
              <a:solidFill>
                <a:schemeClr val="bg1"/>
              </a:solidFill>
              <a:prstDash val="solid"/>
              <a:round/>
              <a:headEnd type="none" w="med" len="med"/>
              <a:tailEnd type="none" w="med" len="med"/>
            </a:ln>
            <a:effectLst/>
          </p:spPr>
        </p:cxnSp>
        <p:cxnSp>
          <p:nvCxnSpPr>
            <p:cNvPr id="3230" name="Straight Connector 3229">
              <a:extLst>
                <a:ext uri="{FF2B5EF4-FFF2-40B4-BE49-F238E27FC236}">
                  <a16:creationId xmlns:a16="http://schemas.microsoft.com/office/drawing/2014/main" id="{50F6D391-FB64-2E23-BF00-142621CF8867}"/>
                </a:ext>
              </a:extLst>
            </p:cNvPr>
            <p:cNvCxnSpPr/>
            <p:nvPr/>
          </p:nvCxnSpPr>
          <p:spPr bwMode="auto">
            <a:xfrm>
              <a:off x="5667023" y="4313792"/>
              <a:ext cx="372533" cy="0"/>
            </a:xfrm>
            <a:prstGeom prst="line">
              <a:avLst/>
            </a:prstGeom>
            <a:noFill/>
            <a:ln w="28575" cap="flat" cmpd="sng" algn="ctr">
              <a:solidFill>
                <a:schemeClr val="bg1"/>
              </a:solidFill>
              <a:prstDash val="solid"/>
              <a:round/>
              <a:headEnd type="none" w="med" len="med"/>
              <a:tailEnd type="none" w="med" len="med"/>
            </a:ln>
            <a:effectLst/>
          </p:spPr>
        </p:cxnSp>
        <p:cxnSp>
          <p:nvCxnSpPr>
            <p:cNvPr id="3231" name="Straight Connector 3230">
              <a:extLst>
                <a:ext uri="{FF2B5EF4-FFF2-40B4-BE49-F238E27FC236}">
                  <a16:creationId xmlns:a16="http://schemas.microsoft.com/office/drawing/2014/main" id="{EB4E7D34-5D1E-3DDD-D67E-7B9F79047B38}"/>
                </a:ext>
              </a:extLst>
            </p:cNvPr>
            <p:cNvCxnSpPr/>
            <p:nvPr/>
          </p:nvCxnSpPr>
          <p:spPr bwMode="auto">
            <a:xfrm>
              <a:off x="5667023" y="4989714"/>
              <a:ext cx="372533" cy="0"/>
            </a:xfrm>
            <a:prstGeom prst="line">
              <a:avLst/>
            </a:prstGeom>
            <a:noFill/>
            <a:ln w="28575" cap="flat" cmpd="sng" algn="ctr">
              <a:solidFill>
                <a:schemeClr val="bg1"/>
              </a:solidFill>
              <a:prstDash val="solid"/>
              <a:round/>
              <a:headEnd type="none" w="med" len="med"/>
              <a:tailEnd type="none" w="med" len="med"/>
            </a:ln>
            <a:effectLst/>
          </p:spPr>
        </p:cxnSp>
      </p:grpSp>
      <p:grpSp>
        <p:nvGrpSpPr>
          <p:cNvPr id="58" name="Group 57">
            <a:extLst>
              <a:ext uri="{FF2B5EF4-FFF2-40B4-BE49-F238E27FC236}">
                <a16:creationId xmlns:a16="http://schemas.microsoft.com/office/drawing/2014/main" id="{A67D0AED-20A9-5717-C288-C0E47C9D3A3D}"/>
              </a:ext>
            </a:extLst>
          </p:cNvPr>
          <p:cNvGrpSpPr/>
          <p:nvPr/>
        </p:nvGrpSpPr>
        <p:grpSpPr>
          <a:xfrm>
            <a:off x="1118524" y="4883940"/>
            <a:ext cx="4596556" cy="76450"/>
            <a:chOff x="6287912" y="5134613"/>
            <a:chExt cx="4809066" cy="412045"/>
          </a:xfrm>
        </p:grpSpPr>
        <p:cxnSp>
          <p:nvCxnSpPr>
            <p:cNvPr id="3218" name="Straight Connector 3217">
              <a:extLst>
                <a:ext uri="{FF2B5EF4-FFF2-40B4-BE49-F238E27FC236}">
                  <a16:creationId xmlns:a16="http://schemas.microsoft.com/office/drawing/2014/main" id="{D5650DDB-4FF8-2852-925A-635F89F99148}"/>
                </a:ext>
              </a:extLst>
            </p:cNvPr>
            <p:cNvCxnSpPr/>
            <p:nvPr/>
          </p:nvCxnSpPr>
          <p:spPr bwMode="auto">
            <a:xfrm>
              <a:off x="6287912"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3219" name="Straight Connector 3218">
              <a:extLst>
                <a:ext uri="{FF2B5EF4-FFF2-40B4-BE49-F238E27FC236}">
                  <a16:creationId xmlns:a16="http://schemas.microsoft.com/office/drawing/2014/main" id="{FF8FCA22-F525-8F0A-A1E4-EB4955E1C8E3}"/>
                </a:ext>
              </a:extLst>
            </p:cNvPr>
            <p:cNvCxnSpPr/>
            <p:nvPr/>
          </p:nvCxnSpPr>
          <p:spPr bwMode="auto">
            <a:xfrm>
              <a:off x="6889045"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3220" name="Straight Connector 3219">
              <a:extLst>
                <a:ext uri="{FF2B5EF4-FFF2-40B4-BE49-F238E27FC236}">
                  <a16:creationId xmlns:a16="http://schemas.microsoft.com/office/drawing/2014/main" id="{F768B38C-FEB6-6F90-64D4-31DC9FE8C543}"/>
                </a:ext>
              </a:extLst>
            </p:cNvPr>
            <p:cNvCxnSpPr/>
            <p:nvPr/>
          </p:nvCxnSpPr>
          <p:spPr bwMode="auto">
            <a:xfrm>
              <a:off x="7490178"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3221" name="Straight Connector 3220">
              <a:extLst>
                <a:ext uri="{FF2B5EF4-FFF2-40B4-BE49-F238E27FC236}">
                  <a16:creationId xmlns:a16="http://schemas.microsoft.com/office/drawing/2014/main" id="{8B04759B-94E9-FBF4-9862-B946ABDF21DC}"/>
                </a:ext>
              </a:extLst>
            </p:cNvPr>
            <p:cNvCxnSpPr/>
            <p:nvPr/>
          </p:nvCxnSpPr>
          <p:spPr bwMode="auto">
            <a:xfrm>
              <a:off x="8091311"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3222" name="Straight Connector 3221">
              <a:extLst>
                <a:ext uri="{FF2B5EF4-FFF2-40B4-BE49-F238E27FC236}">
                  <a16:creationId xmlns:a16="http://schemas.microsoft.com/office/drawing/2014/main" id="{869895F6-7292-D5EE-4246-1589F7D237B6}"/>
                </a:ext>
              </a:extLst>
            </p:cNvPr>
            <p:cNvCxnSpPr/>
            <p:nvPr/>
          </p:nvCxnSpPr>
          <p:spPr bwMode="auto">
            <a:xfrm>
              <a:off x="8692444"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3223" name="Straight Connector 3222">
              <a:extLst>
                <a:ext uri="{FF2B5EF4-FFF2-40B4-BE49-F238E27FC236}">
                  <a16:creationId xmlns:a16="http://schemas.microsoft.com/office/drawing/2014/main" id="{40AB1E17-E2EF-DA9B-8F85-181C734F4728}"/>
                </a:ext>
              </a:extLst>
            </p:cNvPr>
            <p:cNvCxnSpPr/>
            <p:nvPr/>
          </p:nvCxnSpPr>
          <p:spPr bwMode="auto">
            <a:xfrm>
              <a:off x="9293577"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3224" name="Straight Connector 3223">
              <a:extLst>
                <a:ext uri="{FF2B5EF4-FFF2-40B4-BE49-F238E27FC236}">
                  <a16:creationId xmlns:a16="http://schemas.microsoft.com/office/drawing/2014/main" id="{2D0BAFC5-0286-9D13-9184-448D9FCF75C7}"/>
                </a:ext>
              </a:extLst>
            </p:cNvPr>
            <p:cNvCxnSpPr/>
            <p:nvPr/>
          </p:nvCxnSpPr>
          <p:spPr bwMode="auto">
            <a:xfrm>
              <a:off x="9894710"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3225" name="Straight Connector 3224">
              <a:extLst>
                <a:ext uri="{FF2B5EF4-FFF2-40B4-BE49-F238E27FC236}">
                  <a16:creationId xmlns:a16="http://schemas.microsoft.com/office/drawing/2014/main" id="{8E6C3D38-9018-1827-2D1C-E207E7FCD942}"/>
                </a:ext>
              </a:extLst>
            </p:cNvPr>
            <p:cNvCxnSpPr/>
            <p:nvPr/>
          </p:nvCxnSpPr>
          <p:spPr bwMode="auto">
            <a:xfrm>
              <a:off x="10495843" y="5134613"/>
              <a:ext cx="0" cy="412045"/>
            </a:xfrm>
            <a:prstGeom prst="line">
              <a:avLst/>
            </a:prstGeom>
            <a:noFill/>
            <a:ln w="28575" cap="flat" cmpd="sng" algn="ctr">
              <a:solidFill>
                <a:schemeClr val="bg1"/>
              </a:solidFill>
              <a:prstDash val="solid"/>
              <a:round/>
              <a:headEnd type="none" w="med" len="med"/>
              <a:tailEnd type="none" w="med" len="med"/>
            </a:ln>
            <a:effectLst/>
          </p:spPr>
        </p:cxnSp>
        <p:cxnSp>
          <p:nvCxnSpPr>
            <p:cNvPr id="3226" name="Straight Connector 3225">
              <a:extLst>
                <a:ext uri="{FF2B5EF4-FFF2-40B4-BE49-F238E27FC236}">
                  <a16:creationId xmlns:a16="http://schemas.microsoft.com/office/drawing/2014/main" id="{49AA7995-D6FD-D768-9C38-63197712EFAC}"/>
                </a:ext>
              </a:extLst>
            </p:cNvPr>
            <p:cNvCxnSpPr/>
            <p:nvPr/>
          </p:nvCxnSpPr>
          <p:spPr bwMode="auto">
            <a:xfrm>
              <a:off x="11096978" y="5134613"/>
              <a:ext cx="0" cy="412045"/>
            </a:xfrm>
            <a:prstGeom prst="line">
              <a:avLst/>
            </a:prstGeom>
            <a:noFill/>
            <a:ln w="28575" cap="flat" cmpd="sng" algn="ctr">
              <a:solidFill>
                <a:schemeClr val="bg1"/>
              </a:solidFill>
              <a:prstDash val="solid"/>
              <a:round/>
              <a:headEnd type="none" w="med" len="med"/>
              <a:tailEnd type="none" w="med" len="med"/>
            </a:ln>
            <a:effectLst/>
          </p:spPr>
        </p:cxnSp>
      </p:grpSp>
      <p:sp>
        <p:nvSpPr>
          <p:cNvPr id="3164" name="TextBox 3163">
            <a:extLst>
              <a:ext uri="{FF2B5EF4-FFF2-40B4-BE49-F238E27FC236}">
                <a16:creationId xmlns:a16="http://schemas.microsoft.com/office/drawing/2014/main" id="{2C5E5E0F-2FC7-D1BA-0380-ADB507F20F50}"/>
              </a:ext>
            </a:extLst>
          </p:cNvPr>
          <p:cNvSpPr txBox="1"/>
          <p:nvPr/>
        </p:nvSpPr>
        <p:spPr bwMode="auto">
          <a:xfrm>
            <a:off x="412128" y="2651837"/>
            <a:ext cx="6743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75</a:t>
            </a:r>
          </a:p>
        </p:txBody>
      </p:sp>
      <p:sp>
        <p:nvSpPr>
          <p:cNvPr id="3165" name="TextBox 3164">
            <a:extLst>
              <a:ext uri="{FF2B5EF4-FFF2-40B4-BE49-F238E27FC236}">
                <a16:creationId xmlns:a16="http://schemas.microsoft.com/office/drawing/2014/main" id="{D2030829-F577-4BEF-16C7-E2CFD716A35F}"/>
              </a:ext>
            </a:extLst>
          </p:cNvPr>
          <p:cNvSpPr txBox="1"/>
          <p:nvPr/>
        </p:nvSpPr>
        <p:spPr bwMode="auto">
          <a:xfrm>
            <a:off x="412128" y="3317881"/>
            <a:ext cx="6743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50</a:t>
            </a:r>
          </a:p>
        </p:txBody>
      </p:sp>
      <p:sp>
        <p:nvSpPr>
          <p:cNvPr id="3166" name="TextBox 3165">
            <a:extLst>
              <a:ext uri="{FF2B5EF4-FFF2-40B4-BE49-F238E27FC236}">
                <a16:creationId xmlns:a16="http://schemas.microsoft.com/office/drawing/2014/main" id="{FCC16AA5-6614-E0FD-9E40-EF2D46D81677}"/>
              </a:ext>
            </a:extLst>
          </p:cNvPr>
          <p:cNvSpPr txBox="1"/>
          <p:nvPr/>
        </p:nvSpPr>
        <p:spPr bwMode="auto">
          <a:xfrm>
            <a:off x="412128" y="4006503"/>
            <a:ext cx="6743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25</a:t>
            </a:r>
          </a:p>
        </p:txBody>
      </p:sp>
      <p:sp>
        <p:nvSpPr>
          <p:cNvPr id="3167" name="TextBox 3166">
            <a:extLst>
              <a:ext uri="{FF2B5EF4-FFF2-40B4-BE49-F238E27FC236}">
                <a16:creationId xmlns:a16="http://schemas.microsoft.com/office/drawing/2014/main" id="{798D4E09-E2BF-7BAF-FEDF-35DE53CB9028}"/>
              </a:ext>
            </a:extLst>
          </p:cNvPr>
          <p:cNvSpPr txBox="1"/>
          <p:nvPr/>
        </p:nvSpPr>
        <p:spPr bwMode="auto">
          <a:xfrm>
            <a:off x="788332" y="4673780"/>
            <a:ext cx="2981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0</a:t>
            </a:r>
          </a:p>
        </p:txBody>
      </p:sp>
      <p:sp>
        <p:nvSpPr>
          <p:cNvPr id="3168" name="TextBox 3167">
            <a:extLst>
              <a:ext uri="{FF2B5EF4-FFF2-40B4-BE49-F238E27FC236}">
                <a16:creationId xmlns:a16="http://schemas.microsoft.com/office/drawing/2014/main" id="{7378E90A-8ED7-792F-6F54-02A7A18226BB}"/>
              </a:ext>
            </a:extLst>
          </p:cNvPr>
          <p:cNvSpPr txBox="1"/>
          <p:nvPr/>
        </p:nvSpPr>
        <p:spPr bwMode="auto">
          <a:xfrm>
            <a:off x="550333" y="1987025"/>
            <a:ext cx="5361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100</a:t>
            </a:r>
          </a:p>
        </p:txBody>
      </p:sp>
      <p:sp>
        <p:nvSpPr>
          <p:cNvPr id="3169" name="TextBox 3168">
            <a:extLst>
              <a:ext uri="{FF2B5EF4-FFF2-40B4-BE49-F238E27FC236}">
                <a16:creationId xmlns:a16="http://schemas.microsoft.com/office/drawing/2014/main" id="{4E279531-4170-2A62-E379-D0675441AA1D}"/>
              </a:ext>
            </a:extLst>
          </p:cNvPr>
          <p:cNvSpPr txBox="1"/>
          <p:nvPr/>
        </p:nvSpPr>
        <p:spPr bwMode="auto">
          <a:xfrm>
            <a:off x="1329800" y="4362487"/>
            <a:ext cx="9791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i="1" dirty="0">
                <a:solidFill>
                  <a:schemeClr val="bg1"/>
                </a:solidFill>
                <a:latin typeface="Calibri" panose="020F0502020204030204" pitchFamily="34" charset="0"/>
                <a:cs typeface="Calibri" panose="020F0502020204030204" pitchFamily="34" charset="0"/>
              </a:rPr>
              <a:t>P </a:t>
            </a:r>
            <a:r>
              <a:rPr lang="en-US" b="0" dirty="0">
                <a:solidFill>
                  <a:schemeClr val="bg1"/>
                </a:solidFill>
                <a:latin typeface="Calibri" panose="020F0502020204030204" pitchFamily="34" charset="0"/>
                <a:cs typeface="Calibri" panose="020F0502020204030204" pitchFamily="34" charset="0"/>
              </a:rPr>
              <a:t>= .16</a:t>
            </a:r>
            <a:endParaRPr lang="en-US" b="0" i="1" dirty="0">
              <a:solidFill>
                <a:schemeClr val="bg1"/>
              </a:solidFill>
              <a:latin typeface="Calibri" panose="020F0502020204030204" pitchFamily="34" charset="0"/>
              <a:cs typeface="Calibri" panose="020F0502020204030204" pitchFamily="34" charset="0"/>
            </a:endParaRPr>
          </a:p>
        </p:txBody>
      </p:sp>
      <p:sp>
        <p:nvSpPr>
          <p:cNvPr id="3170" name="TextBox 3169">
            <a:extLst>
              <a:ext uri="{FF2B5EF4-FFF2-40B4-BE49-F238E27FC236}">
                <a16:creationId xmlns:a16="http://schemas.microsoft.com/office/drawing/2014/main" id="{CF8AAB40-683E-DDEB-FFD2-EC9C39455347}"/>
              </a:ext>
            </a:extLst>
          </p:cNvPr>
          <p:cNvSpPr txBox="1"/>
          <p:nvPr/>
        </p:nvSpPr>
        <p:spPr bwMode="auto">
          <a:xfrm>
            <a:off x="956520" y="4899558"/>
            <a:ext cx="3279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0</a:t>
            </a:r>
          </a:p>
        </p:txBody>
      </p:sp>
      <p:sp>
        <p:nvSpPr>
          <p:cNvPr id="3171" name="TextBox 3170">
            <a:extLst>
              <a:ext uri="{FF2B5EF4-FFF2-40B4-BE49-F238E27FC236}">
                <a16:creationId xmlns:a16="http://schemas.microsoft.com/office/drawing/2014/main" id="{00C72252-8797-9B29-224F-01E0FBA7031E}"/>
              </a:ext>
            </a:extLst>
          </p:cNvPr>
          <p:cNvSpPr txBox="1"/>
          <p:nvPr/>
        </p:nvSpPr>
        <p:spPr bwMode="auto">
          <a:xfrm>
            <a:off x="1539182" y="4899558"/>
            <a:ext cx="3279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6</a:t>
            </a:r>
          </a:p>
        </p:txBody>
      </p:sp>
      <p:sp>
        <p:nvSpPr>
          <p:cNvPr id="3172" name="TextBox 3171">
            <a:extLst>
              <a:ext uri="{FF2B5EF4-FFF2-40B4-BE49-F238E27FC236}">
                <a16:creationId xmlns:a16="http://schemas.microsoft.com/office/drawing/2014/main" id="{7126C0A1-2375-69EC-D86C-25E82E5929ED}"/>
              </a:ext>
            </a:extLst>
          </p:cNvPr>
          <p:cNvSpPr txBox="1"/>
          <p:nvPr/>
        </p:nvSpPr>
        <p:spPr bwMode="auto">
          <a:xfrm>
            <a:off x="2050352" y="4899558"/>
            <a:ext cx="450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12</a:t>
            </a:r>
          </a:p>
        </p:txBody>
      </p:sp>
      <p:sp>
        <p:nvSpPr>
          <p:cNvPr id="3173" name="TextBox 3172">
            <a:extLst>
              <a:ext uri="{FF2B5EF4-FFF2-40B4-BE49-F238E27FC236}">
                <a16:creationId xmlns:a16="http://schemas.microsoft.com/office/drawing/2014/main" id="{D9CBA657-3A29-B337-1510-0E7397D6AC70}"/>
              </a:ext>
            </a:extLst>
          </p:cNvPr>
          <p:cNvSpPr txBox="1"/>
          <p:nvPr/>
        </p:nvSpPr>
        <p:spPr bwMode="auto">
          <a:xfrm>
            <a:off x="2633014" y="4899558"/>
            <a:ext cx="450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18</a:t>
            </a:r>
          </a:p>
        </p:txBody>
      </p:sp>
      <p:sp>
        <p:nvSpPr>
          <p:cNvPr id="3174" name="TextBox 3173">
            <a:extLst>
              <a:ext uri="{FF2B5EF4-FFF2-40B4-BE49-F238E27FC236}">
                <a16:creationId xmlns:a16="http://schemas.microsoft.com/office/drawing/2014/main" id="{094B965B-B7D3-8BD4-C21D-9CBA9A899830}"/>
              </a:ext>
            </a:extLst>
          </p:cNvPr>
          <p:cNvSpPr txBox="1"/>
          <p:nvPr/>
        </p:nvSpPr>
        <p:spPr bwMode="auto">
          <a:xfrm>
            <a:off x="3199491" y="4899558"/>
            <a:ext cx="450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24</a:t>
            </a:r>
          </a:p>
        </p:txBody>
      </p:sp>
      <p:sp>
        <p:nvSpPr>
          <p:cNvPr id="3175" name="TextBox 3174">
            <a:extLst>
              <a:ext uri="{FF2B5EF4-FFF2-40B4-BE49-F238E27FC236}">
                <a16:creationId xmlns:a16="http://schemas.microsoft.com/office/drawing/2014/main" id="{64ED5B31-06C9-3865-C77D-73373763023F}"/>
              </a:ext>
            </a:extLst>
          </p:cNvPr>
          <p:cNvSpPr txBox="1"/>
          <p:nvPr/>
        </p:nvSpPr>
        <p:spPr bwMode="auto">
          <a:xfrm>
            <a:off x="3771365" y="4899558"/>
            <a:ext cx="450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30</a:t>
            </a:r>
          </a:p>
        </p:txBody>
      </p:sp>
      <p:sp>
        <p:nvSpPr>
          <p:cNvPr id="3176" name="TextBox 3175">
            <a:extLst>
              <a:ext uri="{FF2B5EF4-FFF2-40B4-BE49-F238E27FC236}">
                <a16:creationId xmlns:a16="http://schemas.microsoft.com/office/drawing/2014/main" id="{25FF73F2-27FF-6EC7-779A-F85EEE7B3BEB}"/>
              </a:ext>
            </a:extLst>
          </p:cNvPr>
          <p:cNvSpPr txBox="1"/>
          <p:nvPr/>
        </p:nvSpPr>
        <p:spPr bwMode="auto">
          <a:xfrm>
            <a:off x="4359423" y="4899558"/>
            <a:ext cx="450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36</a:t>
            </a:r>
          </a:p>
        </p:txBody>
      </p:sp>
      <p:sp>
        <p:nvSpPr>
          <p:cNvPr id="3177" name="TextBox 3176">
            <a:extLst>
              <a:ext uri="{FF2B5EF4-FFF2-40B4-BE49-F238E27FC236}">
                <a16:creationId xmlns:a16="http://schemas.microsoft.com/office/drawing/2014/main" id="{817FF106-E177-4D58-3672-8C5072CED579}"/>
              </a:ext>
            </a:extLst>
          </p:cNvPr>
          <p:cNvSpPr txBox="1"/>
          <p:nvPr/>
        </p:nvSpPr>
        <p:spPr bwMode="auto">
          <a:xfrm>
            <a:off x="4909714" y="4899558"/>
            <a:ext cx="450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42</a:t>
            </a:r>
          </a:p>
        </p:txBody>
      </p:sp>
      <p:sp>
        <p:nvSpPr>
          <p:cNvPr id="3178" name="TextBox 3177">
            <a:extLst>
              <a:ext uri="{FF2B5EF4-FFF2-40B4-BE49-F238E27FC236}">
                <a16:creationId xmlns:a16="http://schemas.microsoft.com/office/drawing/2014/main" id="{58A6FBE3-9954-5D6F-0A98-4C4CE407630B}"/>
              </a:ext>
            </a:extLst>
          </p:cNvPr>
          <p:cNvSpPr txBox="1"/>
          <p:nvPr/>
        </p:nvSpPr>
        <p:spPr bwMode="auto">
          <a:xfrm>
            <a:off x="5503167" y="4899558"/>
            <a:ext cx="4508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48</a:t>
            </a:r>
          </a:p>
        </p:txBody>
      </p:sp>
      <p:sp>
        <p:nvSpPr>
          <p:cNvPr id="3185" name="Freeform 2">
            <a:extLst>
              <a:ext uri="{FF2B5EF4-FFF2-40B4-BE49-F238E27FC236}">
                <a16:creationId xmlns:a16="http://schemas.microsoft.com/office/drawing/2014/main" id="{B03DDEAD-4F92-6EA1-0514-1B5F8E97C3BD}"/>
              </a:ext>
            </a:extLst>
          </p:cNvPr>
          <p:cNvSpPr/>
          <p:nvPr/>
        </p:nvSpPr>
        <p:spPr bwMode="auto">
          <a:xfrm>
            <a:off x="1118523" y="2024005"/>
            <a:ext cx="5022763" cy="2844800"/>
          </a:xfrm>
          <a:custGeom>
            <a:avLst/>
            <a:gdLst>
              <a:gd name="connsiteX0" fmla="*/ 0 w 5503333"/>
              <a:gd name="connsiteY0" fmla="*/ 0 h 2985911"/>
              <a:gd name="connsiteX1" fmla="*/ 0 w 5503333"/>
              <a:gd name="connsiteY1" fmla="*/ 2985911 h 2985911"/>
              <a:gd name="connsiteX2" fmla="*/ 5503333 w 5503333"/>
              <a:gd name="connsiteY2" fmla="*/ 2985911 h 2985911"/>
            </a:gdLst>
            <a:ahLst/>
            <a:cxnLst>
              <a:cxn ang="0">
                <a:pos x="connsiteX0" y="connsiteY0"/>
              </a:cxn>
              <a:cxn ang="0">
                <a:pos x="connsiteX1" y="connsiteY1"/>
              </a:cxn>
              <a:cxn ang="0">
                <a:pos x="connsiteX2" y="connsiteY2"/>
              </a:cxn>
            </a:cxnLst>
            <a:rect l="l" t="t" r="r" b="b"/>
            <a:pathLst>
              <a:path w="5503333" h="2985911">
                <a:moveTo>
                  <a:pt x="0" y="0"/>
                </a:moveTo>
                <a:lnTo>
                  <a:pt x="0" y="2985911"/>
                </a:lnTo>
                <a:lnTo>
                  <a:pt x="5503333" y="2985911"/>
                </a:lnTo>
              </a:path>
            </a:pathLst>
          </a:custGeom>
          <a:noFill/>
          <a:ln w="28575">
            <a:solidFill>
              <a:schemeClr val="bg1"/>
            </a:solidFill>
            <a:miter lim="800000"/>
            <a:headEnd/>
            <a:tailEnd/>
          </a:ln>
        </p:spPr>
        <p:txBody>
          <a:bodyPr rtlCol="0" anchor="ctr"/>
          <a:lstStyle/>
          <a:p>
            <a:pPr algn="ctr"/>
            <a:endParaRPr lang="en-US" dirty="0">
              <a:latin typeface="Calibri" panose="020F0502020204030204" pitchFamily="34" charset="0"/>
              <a:cs typeface="Calibri" panose="020F0502020204030204" pitchFamily="34" charset="0"/>
            </a:endParaRPr>
          </a:p>
        </p:txBody>
      </p:sp>
      <p:sp>
        <p:nvSpPr>
          <p:cNvPr id="2" name="Freeform: Shape 1">
            <a:extLst>
              <a:ext uri="{FF2B5EF4-FFF2-40B4-BE49-F238E27FC236}">
                <a16:creationId xmlns:a16="http://schemas.microsoft.com/office/drawing/2014/main" id="{00771EFF-E746-4828-3CE4-FB2C0B9FF726}"/>
              </a:ext>
            </a:extLst>
          </p:cNvPr>
          <p:cNvSpPr/>
          <p:nvPr/>
        </p:nvSpPr>
        <p:spPr bwMode="auto">
          <a:xfrm>
            <a:off x="1119263" y="2190750"/>
            <a:ext cx="4933950" cy="2062163"/>
          </a:xfrm>
          <a:custGeom>
            <a:avLst/>
            <a:gdLst>
              <a:gd name="connsiteX0" fmla="*/ 0 w 4933950"/>
              <a:gd name="connsiteY0" fmla="*/ 0 h 2062163"/>
              <a:gd name="connsiteX1" fmla="*/ 100012 w 4933950"/>
              <a:gd name="connsiteY1" fmla="*/ 0 h 2062163"/>
              <a:gd name="connsiteX2" fmla="*/ 100012 w 4933950"/>
              <a:gd name="connsiteY2" fmla="*/ 166688 h 2062163"/>
              <a:gd name="connsiteX3" fmla="*/ 166687 w 4933950"/>
              <a:gd name="connsiteY3" fmla="*/ 166688 h 2062163"/>
              <a:gd name="connsiteX4" fmla="*/ 166687 w 4933950"/>
              <a:gd name="connsiteY4" fmla="*/ 519113 h 2062163"/>
              <a:gd name="connsiteX5" fmla="*/ 204787 w 4933950"/>
              <a:gd name="connsiteY5" fmla="*/ 519113 h 2062163"/>
              <a:gd name="connsiteX6" fmla="*/ 204787 w 4933950"/>
              <a:gd name="connsiteY6" fmla="*/ 704850 h 2062163"/>
              <a:gd name="connsiteX7" fmla="*/ 309562 w 4933950"/>
              <a:gd name="connsiteY7" fmla="*/ 704850 h 2062163"/>
              <a:gd name="connsiteX8" fmla="*/ 309562 w 4933950"/>
              <a:gd name="connsiteY8" fmla="*/ 1047750 h 2062163"/>
              <a:gd name="connsiteX9" fmla="*/ 342900 w 4933950"/>
              <a:gd name="connsiteY9" fmla="*/ 1047750 h 2062163"/>
              <a:gd name="connsiteX10" fmla="*/ 342900 w 4933950"/>
              <a:gd name="connsiteY10" fmla="*/ 1243013 h 2062163"/>
              <a:gd name="connsiteX11" fmla="*/ 1743075 w 4933950"/>
              <a:gd name="connsiteY11" fmla="*/ 1243013 h 2062163"/>
              <a:gd name="connsiteX12" fmla="*/ 1743075 w 4933950"/>
              <a:gd name="connsiteY12" fmla="*/ 1481138 h 2062163"/>
              <a:gd name="connsiteX13" fmla="*/ 2762250 w 4933950"/>
              <a:gd name="connsiteY13" fmla="*/ 1481138 h 2062163"/>
              <a:gd name="connsiteX14" fmla="*/ 2762250 w 4933950"/>
              <a:gd name="connsiteY14" fmla="*/ 1776413 h 2062163"/>
              <a:gd name="connsiteX15" fmla="*/ 3467100 w 4933950"/>
              <a:gd name="connsiteY15" fmla="*/ 1776413 h 2062163"/>
              <a:gd name="connsiteX16" fmla="*/ 3467100 w 4933950"/>
              <a:gd name="connsiteY16" fmla="*/ 2062163 h 2062163"/>
              <a:gd name="connsiteX17" fmla="*/ 4933950 w 4933950"/>
              <a:gd name="connsiteY17" fmla="*/ 2062163 h 2062163"/>
              <a:gd name="connsiteX0" fmla="*/ 0 w 4933950"/>
              <a:gd name="connsiteY0" fmla="*/ 0 h 2062163"/>
              <a:gd name="connsiteX1" fmla="*/ 100012 w 4933950"/>
              <a:gd name="connsiteY1" fmla="*/ 0 h 2062163"/>
              <a:gd name="connsiteX2" fmla="*/ 100012 w 4933950"/>
              <a:gd name="connsiteY2" fmla="*/ 166688 h 2062163"/>
              <a:gd name="connsiteX3" fmla="*/ 166687 w 4933950"/>
              <a:gd name="connsiteY3" fmla="*/ 166688 h 2062163"/>
              <a:gd name="connsiteX4" fmla="*/ 166687 w 4933950"/>
              <a:gd name="connsiteY4" fmla="*/ 519113 h 2062163"/>
              <a:gd name="connsiteX5" fmla="*/ 204787 w 4933950"/>
              <a:gd name="connsiteY5" fmla="*/ 519113 h 2062163"/>
              <a:gd name="connsiteX6" fmla="*/ 204787 w 4933950"/>
              <a:gd name="connsiteY6" fmla="*/ 704850 h 2062163"/>
              <a:gd name="connsiteX7" fmla="*/ 309562 w 4933950"/>
              <a:gd name="connsiteY7" fmla="*/ 704850 h 2062163"/>
              <a:gd name="connsiteX8" fmla="*/ 309562 w 4933950"/>
              <a:gd name="connsiteY8" fmla="*/ 1047750 h 2062163"/>
              <a:gd name="connsiteX9" fmla="*/ 342900 w 4933950"/>
              <a:gd name="connsiteY9" fmla="*/ 1047750 h 2062163"/>
              <a:gd name="connsiteX10" fmla="*/ 352425 w 4933950"/>
              <a:gd name="connsiteY10" fmla="*/ 1257300 h 2062163"/>
              <a:gd name="connsiteX11" fmla="*/ 1743075 w 4933950"/>
              <a:gd name="connsiteY11" fmla="*/ 1243013 h 2062163"/>
              <a:gd name="connsiteX12" fmla="*/ 1743075 w 4933950"/>
              <a:gd name="connsiteY12" fmla="*/ 1481138 h 2062163"/>
              <a:gd name="connsiteX13" fmla="*/ 2762250 w 4933950"/>
              <a:gd name="connsiteY13" fmla="*/ 1481138 h 2062163"/>
              <a:gd name="connsiteX14" fmla="*/ 2762250 w 4933950"/>
              <a:gd name="connsiteY14" fmla="*/ 1776413 h 2062163"/>
              <a:gd name="connsiteX15" fmla="*/ 3467100 w 4933950"/>
              <a:gd name="connsiteY15" fmla="*/ 1776413 h 2062163"/>
              <a:gd name="connsiteX16" fmla="*/ 3467100 w 4933950"/>
              <a:gd name="connsiteY16" fmla="*/ 2062163 h 2062163"/>
              <a:gd name="connsiteX17" fmla="*/ 4933950 w 4933950"/>
              <a:gd name="connsiteY17" fmla="*/ 2062163 h 2062163"/>
              <a:gd name="connsiteX0" fmla="*/ 0 w 4933950"/>
              <a:gd name="connsiteY0" fmla="*/ 0 h 2062163"/>
              <a:gd name="connsiteX1" fmla="*/ 100012 w 4933950"/>
              <a:gd name="connsiteY1" fmla="*/ 0 h 2062163"/>
              <a:gd name="connsiteX2" fmla="*/ 100012 w 4933950"/>
              <a:gd name="connsiteY2" fmla="*/ 166688 h 2062163"/>
              <a:gd name="connsiteX3" fmla="*/ 166687 w 4933950"/>
              <a:gd name="connsiteY3" fmla="*/ 166688 h 2062163"/>
              <a:gd name="connsiteX4" fmla="*/ 166687 w 4933950"/>
              <a:gd name="connsiteY4" fmla="*/ 519113 h 2062163"/>
              <a:gd name="connsiteX5" fmla="*/ 204787 w 4933950"/>
              <a:gd name="connsiteY5" fmla="*/ 519113 h 2062163"/>
              <a:gd name="connsiteX6" fmla="*/ 204787 w 4933950"/>
              <a:gd name="connsiteY6" fmla="*/ 704850 h 2062163"/>
              <a:gd name="connsiteX7" fmla="*/ 309562 w 4933950"/>
              <a:gd name="connsiteY7" fmla="*/ 704850 h 2062163"/>
              <a:gd name="connsiteX8" fmla="*/ 309562 w 4933950"/>
              <a:gd name="connsiteY8" fmla="*/ 1047750 h 2062163"/>
              <a:gd name="connsiteX9" fmla="*/ 342900 w 4933950"/>
              <a:gd name="connsiteY9" fmla="*/ 1047750 h 2062163"/>
              <a:gd name="connsiteX10" fmla="*/ 352425 w 4933950"/>
              <a:gd name="connsiteY10" fmla="*/ 1257300 h 2062163"/>
              <a:gd name="connsiteX11" fmla="*/ 1752600 w 4933950"/>
              <a:gd name="connsiteY11" fmla="*/ 1252538 h 2062163"/>
              <a:gd name="connsiteX12" fmla="*/ 1743075 w 4933950"/>
              <a:gd name="connsiteY12" fmla="*/ 1481138 h 2062163"/>
              <a:gd name="connsiteX13" fmla="*/ 2762250 w 4933950"/>
              <a:gd name="connsiteY13" fmla="*/ 1481138 h 2062163"/>
              <a:gd name="connsiteX14" fmla="*/ 2762250 w 4933950"/>
              <a:gd name="connsiteY14" fmla="*/ 1776413 h 2062163"/>
              <a:gd name="connsiteX15" fmla="*/ 3467100 w 4933950"/>
              <a:gd name="connsiteY15" fmla="*/ 1776413 h 2062163"/>
              <a:gd name="connsiteX16" fmla="*/ 3467100 w 4933950"/>
              <a:gd name="connsiteY16" fmla="*/ 2062163 h 2062163"/>
              <a:gd name="connsiteX17" fmla="*/ 4933950 w 4933950"/>
              <a:gd name="connsiteY17" fmla="*/ 2062163 h 2062163"/>
              <a:gd name="connsiteX0" fmla="*/ 0 w 4933950"/>
              <a:gd name="connsiteY0" fmla="*/ 0 h 2062163"/>
              <a:gd name="connsiteX1" fmla="*/ 100012 w 4933950"/>
              <a:gd name="connsiteY1" fmla="*/ 0 h 2062163"/>
              <a:gd name="connsiteX2" fmla="*/ 100012 w 4933950"/>
              <a:gd name="connsiteY2" fmla="*/ 166688 h 2062163"/>
              <a:gd name="connsiteX3" fmla="*/ 166687 w 4933950"/>
              <a:gd name="connsiteY3" fmla="*/ 166688 h 2062163"/>
              <a:gd name="connsiteX4" fmla="*/ 166687 w 4933950"/>
              <a:gd name="connsiteY4" fmla="*/ 519113 h 2062163"/>
              <a:gd name="connsiteX5" fmla="*/ 204787 w 4933950"/>
              <a:gd name="connsiteY5" fmla="*/ 519113 h 2062163"/>
              <a:gd name="connsiteX6" fmla="*/ 204787 w 4933950"/>
              <a:gd name="connsiteY6" fmla="*/ 704850 h 2062163"/>
              <a:gd name="connsiteX7" fmla="*/ 309562 w 4933950"/>
              <a:gd name="connsiteY7" fmla="*/ 704850 h 2062163"/>
              <a:gd name="connsiteX8" fmla="*/ 309562 w 4933950"/>
              <a:gd name="connsiteY8" fmla="*/ 1047750 h 2062163"/>
              <a:gd name="connsiteX9" fmla="*/ 342900 w 4933950"/>
              <a:gd name="connsiteY9" fmla="*/ 1047750 h 2062163"/>
              <a:gd name="connsiteX10" fmla="*/ 352425 w 4933950"/>
              <a:gd name="connsiteY10" fmla="*/ 1257300 h 2062163"/>
              <a:gd name="connsiteX11" fmla="*/ 1743075 w 4933950"/>
              <a:gd name="connsiteY11" fmla="*/ 1247776 h 2062163"/>
              <a:gd name="connsiteX12" fmla="*/ 1743075 w 4933950"/>
              <a:gd name="connsiteY12" fmla="*/ 1481138 h 2062163"/>
              <a:gd name="connsiteX13" fmla="*/ 2762250 w 4933950"/>
              <a:gd name="connsiteY13" fmla="*/ 1481138 h 2062163"/>
              <a:gd name="connsiteX14" fmla="*/ 2762250 w 4933950"/>
              <a:gd name="connsiteY14" fmla="*/ 1776413 h 2062163"/>
              <a:gd name="connsiteX15" fmla="*/ 3467100 w 4933950"/>
              <a:gd name="connsiteY15" fmla="*/ 1776413 h 2062163"/>
              <a:gd name="connsiteX16" fmla="*/ 3467100 w 4933950"/>
              <a:gd name="connsiteY16" fmla="*/ 2062163 h 2062163"/>
              <a:gd name="connsiteX17" fmla="*/ 4933950 w 4933950"/>
              <a:gd name="connsiteY17" fmla="*/ 2062163 h 2062163"/>
              <a:gd name="connsiteX0" fmla="*/ 0 w 4933950"/>
              <a:gd name="connsiteY0" fmla="*/ 0 h 2062163"/>
              <a:gd name="connsiteX1" fmla="*/ 100012 w 4933950"/>
              <a:gd name="connsiteY1" fmla="*/ 0 h 2062163"/>
              <a:gd name="connsiteX2" fmla="*/ 100012 w 4933950"/>
              <a:gd name="connsiteY2" fmla="*/ 166688 h 2062163"/>
              <a:gd name="connsiteX3" fmla="*/ 166687 w 4933950"/>
              <a:gd name="connsiteY3" fmla="*/ 166688 h 2062163"/>
              <a:gd name="connsiteX4" fmla="*/ 166687 w 4933950"/>
              <a:gd name="connsiteY4" fmla="*/ 519113 h 2062163"/>
              <a:gd name="connsiteX5" fmla="*/ 204787 w 4933950"/>
              <a:gd name="connsiteY5" fmla="*/ 519113 h 2062163"/>
              <a:gd name="connsiteX6" fmla="*/ 204787 w 4933950"/>
              <a:gd name="connsiteY6" fmla="*/ 704850 h 2062163"/>
              <a:gd name="connsiteX7" fmla="*/ 309562 w 4933950"/>
              <a:gd name="connsiteY7" fmla="*/ 704850 h 2062163"/>
              <a:gd name="connsiteX8" fmla="*/ 309562 w 4933950"/>
              <a:gd name="connsiteY8" fmla="*/ 1047750 h 2062163"/>
              <a:gd name="connsiteX9" fmla="*/ 342900 w 4933950"/>
              <a:gd name="connsiteY9" fmla="*/ 1047750 h 2062163"/>
              <a:gd name="connsiteX10" fmla="*/ 352425 w 4933950"/>
              <a:gd name="connsiteY10" fmla="*/ 1257300 h 2062163"/>
              <a:gd name="connsiteX11" fmla="*/ 1747837 w 4933950"/>
              <a:gd name="connsiteY11" fmla="*/ 1252538 h 2062163"/>
              <a:gd name="connsiteX12" fmla="*/ 1743075 w 4933950"/>
              <a:gd name="connsiteY12" fmla="*/ 1481138 h 2062163"/>
              <a:gd name="connsiteX13" fmla="*/ 2762250 w 4933950"/>
              <a:gd name="connsiteY13" fmla="*/ 1481138 h 2062163"/>
              <a:gd name="connsiteX14" fmla="*/ 2762250 w 4933950"/>
              <a:gd name="connsiteY14" fmla="*/ 1776413 h 2062163"/>
              <a:gd name="connsiteX15" fmla="*/ 3467100 w 4933950"/>
              <a:gd name="connsiteY15" fmla="*/ 1776413 h 2062163"/>
              <a:gd name="connsiteX16" fmla="*/ 3467100 w 4933950"/>
              <a:gd name="connsiteY16" fmla="*/ 2062163 h 2062163"/>
              <a:gd name="connsiteX17" fmla="*/ 4933950 w 4933950"/>
              <a:gd name="connsiteY17" fmla="*/ 2062163 h 2062163"/>
              <a:gd name="connsiteX0" fmla="*/ 0 w 4933950"/>
              <a:gd name="connsiteY0" fmla="*/ 0 h 2062163"/>
              <a:gd name="connsiteX1" fmla="*/ 100012 w 4933950"/>
              <a:gd name="connsiteY1" fmla="*/ 0 h 2062163"/>
              <a:gd name="connsiteX2" fmla="*/ 100012 w 4933950"/>
              <a:gd name="connsiteY2" fmla="*/ 166688 h 2062163"/>
              <a:gd name="connsiteX3" fmla="*/ 188118 w 4933950"/>
              <a:gd name="connsiteY3" fmla="*/ 173832 h 2062163"/>
              <a:gd name="connsiteX4" fmla="*/ 166687 w 4933950"/>
              <a:gd name="connsiteY4" fmla="*/ 519113 h 2062163"/>
              <a:gd name="connsiteX5" fmla="*/ 204787 w 4933950"/>
              <a:gd name="connsiteY5" fmla="*/ 519113 h 2062163"/>
              <a:gd name="connsiteX6" fmla="*/ 204787 w 4933950"/>
              <a:gd name="connsiteY6" fmla="*/ 704850 h 2062163"/>
              <a:gd name="connsiteX7" fmla="*/ 309562 w 4933950"/>
              <a:gd name="connsiteY7" fmla="*/ 704850 h 2062163"/>
              <a:gd name="connsiteX8" fmla="*/ 309562 w 4933950"/>
              <a:gd name="connsiteY8" fmla="*/ 1047750 h 2062163"/>
              <a:gd name="connsiteX9" fmla="*/ 342900 w 4933950"/>
              <a:gd name="connsiteY9" fmla="*/ 1047750 h 2062163"/>
              <a:gd name="connsiteX10" fmla="*/ 352425 w 4933950"/>
              <a:gd name="connsiteY10" fmla="*/ 1257300 h 2062163"/>
              <a:gd name="connsiteX11" fmla="*/ 1747837 w 4933950"/>
              <a:gd name="connsiteY11" fmla="*/ 1252538 h 2062163"/>
              <a:gd name="connsiteX12" fmla="*/ 1743075 w 4933950"/>
              <a:gd name="connsiteY12" fmla="*/ 1481138 h 2062163"/>
              <a:gd name="connsiteX13" fmla="*/ 2762250 w 4933950"/>
              <a:gd name="connsiteY13" fmla="*/ 1481138 h 2062163"/>
              <a:gd name="connsiteX14" fmla="*/ 2762250 w 4933950"/>
              <a:gd name="connsiteY14" fmla="*/ 1776413 h 2062163"/>
              <a:gd name="connsiteX15" fmla="*/ 3467100 w 4933950"/>
              <a:gd name="connsiteY15" fmla="*/ 1776413 h 2062163"/>
              <a:gd name="connsiteX16" fmla="*/ 3467100 w 4933950"/>
              <a:gd name="connsiteY16" fmla="*/ 2062163 h 2062163"/>
              <a:gd name="connsiteX17" fmla="*/ 4933950 w 4933950"/>
              <a:gd name="connsiteY17" fmla="*/ 2062163 h 2062163"/>
              <a:gd name="connsiteX0" fmla="*/ 0 w 4933950"/>
              <a:gd name="connsiteY0" fmla="*/ 0 h 2062163"/>
              <a:gd name="connsiteX1" fmla="*/ 100012 w 4933950"/>
              <a:gd name="connsiteY1" fmla="*/ 0 h 2062163"/>
              <a:gd name="connsiteX2" fmla="*/ 107156 w 4933950"/>
              <a:gd name="connsiteY2" fmla="*/ 176213 h 2062163"/>
              <a:gd name="connsiteX3" fmla="*/ 188118 w 4933950"/>
              <a:gd name="connsiteY3" fmla="*/ 173832 h 2062163"/>
              <a:gd name="connsiteX4" fmla="*/ 166687 w 4933950"/>
              <a:gd name="connsiteY4" fmla="*/ 519113 h 2062163"/>
              <a:gd name="connsiteX5" fmla="*/ 204787 w 4933950"/>
              <a:gd name="connsiteY5" fmla="*/ 519113 h 2062163"/>
              <a:gd name="connsiteX6" fmla="*/ 204787 w 4933950"/>
              <a:gd name="connsiteY6" fmla="*/ 704850 h 2062163"/>
              <a:gd name="connsiteX7" fmla="*/ 309562 w 4933950"/>
              <a:gd name="connsiteY7" fmla="*/ 704850 h 2062163"/>
              <a:gd name="connsiteX8" fmla="*/ 309562 w 4933950"/>
              <a:gd name="connsiteY8" fmla="*/ 1047750 h 2062163"/>
              <a:gd name="connsiteX9" fmla="*/ 342900 w 4933950"/>
              <a:gd name="connsiteY9" fmla="*/ 1047750 h 2062163"/>
              <a:gd name="connsiteX10" fmla="*/ 352425 w 4933950"/>
              <a:gd name="connsiteY10" fmla="*/ 1257300 h 2062163"/>
              <a:gd name="connsiteX11" fmla="*/ 1747837 w 4933950"/>
              <a:gd name="connsiteY11" fmla="*/ 1252538 h 2062163"/>
              <a:gd name="connsiteX12" fmla="*/ 1743075 w 4933950"/>
              <a:gd name="connsiteY12" fmla="*/ 1481138 h 2062163"/>
              <a:gd name="connsiteX13" fmla="*/ 2762250 w 4933950"/>
              <a:gd name="connsiteY13" fmla="*/ 1481138 h 2062163"/>
              <a:gd name="connsiteX14" fmla="*/ 2762250 w 4933950"/>
              <a:gd name="connsiteY14" fmla="*/ 1776413 h 2062163"/>
              <a:gd name="connsiteX15" fmla="*/ 3467100 w 4933950"/>
              <a:gd name="connsiteY15" fmla="*/ 1776413 h 2062163"/>
              <a:gd name="connsiteX16" fmla="*/ 3467100 w 4933950"/>
              <a:gd name="connsiteY16" fmla="*/ 2062163 h 2062163"/>
              <a:gd name="connsiteX17" fmla="*/ 4933950 w 4933950"/>
              <a:gd name="connsiteY17" fmla="*/ 2062163 h 2062163"/>
              <a:gd name="connsiteX0" fmla="*/ 0 w 4933950"/>
              <a:gd name="connsiteY0" fmla="*/ 0 h 2062163"/>
              <a:gd name="connsiteX1" fmla="*/ 100012 w 4933950"/>
              <a:gd name="connsiteY1" fmla="*/ 0 h 2062163"/>
              <a:gd name="connsiteX2" fmla="*/ 107156 w 4933950"/>
              <a:gd name="connsiteY2" fmla="*/ 176213 h 2062163"/>
              <a:gd name="connsiteX3" fmla="*/ 169068 w 4933950"/>
              <a:gd name="connsiteY3" fmla="*/ 178595 h 2062163"/>
              <a:gd name="connsiteX4" fmla="*/ 166687 w 4933950"/>
              <a:gd name="connsiteY4" fmla="*/ 519113 h 2062163"/>
              <a:gd name="connsiteX5" fmla="*/ 204787 w 4933950"/>
              <a:gd name="connsiteY5" fmla="*/ 519113 h 2062163"/>
              <a:gd name="connsiteX6" fmla="*/ 204787 w 4933950"/>
              <a:gd name="connsiteY6" fmla="*/ 704850 h 2062163"/>
              <a:gd name="connsiteX7" fmla="*/ 309562 w 4933950"/>
              <a:gd name="connsiteY7" fmla="*/ 704850 h 2062163"/>
              <a:gd name="connsiteX8" fmla="*/ 309562 w 4933950"/>
              <a:gd name="connsiteY8" fmla="*/ 1047750 h 2062163"/>
              <a:gd name="connsiteX9" fmla="*/ 342900 w 4933950"/>
              <a:gd name="connsiteY9" fmla="*/ 1047750 h 2062163"/>
              <a:gd name="connsiteX10" fmla="*/ 352425 w 4933950"/>
              <a:gd name="connsiteY10" fmla="*/ 1257300 h 2062163"/>
              <a:gd name="connsiteX11" fmla="*/ 1747837 w 4933950"/>
              <a:gd name="connsiteY11" fmla="*/ 1252538 h 2062163"/>
              <a:gd name="connsiteX12" fmla="*/ 1743075 w 4933950"/>
              <a:gd name="connsiteY12" fmla="*/ 1481138 h 2062163"/>
              <a:gd name="connsiteX13" fmla="*/ 2762250 w 4933950"/>
              <a:gd name="connsiteY13" fmla="*/ 1481138 h 2062163"/>
              <a:gd name="connsiteX14" fmla="*/ 2762250 w 4933950"/>
              <a:gd name="connsiteY14" fmla="*/ 1776413 h 2062163"/>
              <a:gd name="connsiteX15" fmla="*/ 3467100 w 4933950"/>
              <a:gd name="connsiteY15" fmla="*/ 1776413 h 2062163"/>
              <a:gd name="connsiteX16" fmla="*/ 3467100 w 4933950"/>
              <a:gd name="connsiteY16" fmla="*/ 2062163 h 2062163"/>
              <a:gd name="connsiteX17" fmla="*/ 4933950 w 4933950"/>
              <a:gd name="connsiteY17" fmla="*/ 2062163 h 2062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933950" h="2062163">
                <a:moveTo>
                  <a:pt x="0" y="0"/>
                </a:moveTo>
                <a:lnTo>
                  <a:pt x="100012" y="0"/>
                </a:lnTo>
                <a:lnTo>
                  <a:pt x="107156" y="176213"/>
                </a:lnTo>
                <a:lnTo>
                  <a:pt x="169068" y="178595"/>
                </a:lnTo>
                <a:cubicBezTo>
                  <a:pt x="168274" y="292101"/>
                  <a:pt x="167481" y="405607"/>
                  <a:pt x="166687" y="519113"/>
                </a:cubicBezTo>
                <a:lnTo>
                  <a:pt x="204787" y="519113"/>
                </a:lnTo>
                <a:lnTo>
                  <a:pt x="204787" y="704850"/>
                </a:lnTo>
                <a:lnTo>
                  <a:pt x="309562" y="704850"/>
                </a:lnTo>
                <a:lnTo>
                  <a:pt x="309562" y="1047750"/>
                </a:lnTo>
                <a:lnTo>
                  <a:pt x="342900" y="1047750"/>
                </a:lnTo>
                <a:lnTo>
                  <a:pt x="352425" y="1257300"/>
                </a:lnTo>
                <a:lnTo>
                  <a:pt x="1747837" y="1252538"/>
                </a:lnTo>
                <a:cubicBezTo>
                  <a:pt x="1746250" y="1328738"/>
                  <a:pt x="1744662" y="1404938"/>
                  <a:pt x="1743075" y="1481138"/>
                </a:cubicBezTo>
                <a:lnTo>
                  <a:pt x="2762250" y="1481138"/>
                </a:lnTo>
                <a:lnTo>
                  <a:pt x="2762250" y="1776413"/>
                </a:lnTo>
                <a:lnTo>
                  <a:pt x="3467100" y="1776413"/>
                </a:lnTo>
                <a:lnTo>
                  <a:pt x="3467100" y="2062163"/>
                </a:lnTo>
                <a:lnTo>
                  <a:pt x="4933950" y="2062163"/>
                </a:lnTo>
              </a:path>
            </a:pathLst>
          </a:custGeom>
          <a:noFill/>
          <a:ln w="28575">
            <a:solidFill>
              <a:schemeClr val="accent4"/>
            </a:solidFill>
            <a:miter lim="800000"/>
            <a:headEnd/>
            <a:tailEnd/>
          </a:ln>
        </p:spPr>
        <p:txBody>
          <a:bodyPr rtlCol="0" anchor="ctr"/>
          <a:lstStyle/>
          <a:p>
            <a:pPr algn="ctr"/>
            <a:endParaRPr lang="en-US" dirty="0">
              <a:latin typeface="Calibri" panose="020F0502020204030204" pitchFamily="34" charset="0"/>
              <a:cs typeface="Calibri" panose="020F0502020204030204" pitchFamily="34" charset="0"/>
            </a:endParaRPr>
          </a:p>
        </p:txBody>
      </p:sp>
      <p:grpSp>
        <p:nvGrpSpPr>
          <p:cNvPr id="3199" name="Group 3198">
            <a:extLst>
              <a:ext uri="{FF2B5EF4-FFF2-40B4-BE49-F238E27FC236}">
                <a16:creationId xmlns:a16="http://schemas.microsoft.com/office/drawing/2014/main" id="{EF8F34BE-B0F3-B399-B227-586D3F2F1E59}"/>
              </a:ext>
            </a:extLst>
          </p:cNvPr>
          <p:cNvGrpSpPr/>
          <p:nvPr/>
        </p:nvGrpSpPr>
        <p:grpSpPr>
          <a:xfrm>
            <a:off x="1140439" y="2138565"/>
            <a:ext cx="4964093" cy="2174530"/>
            <a:chOff x="845089" y="2138565"/>
            <a:chExt cx="4964093" cy="2174530"/>
          </a:xfrm>
        </p:grpSpPr>
        <p:grpSp>
          <p:nvGrpSpPr>
            <p:cNvPr id="3179" name="Group 3178">
              <a:extLst>
                <a:ext uri="{FF2B5EF4-FFF2-40B4-BE49-F238E27FC236}">
                  <a16:creationId xmlns:a16="http://schemas.microsoft.com/office/drawing/2014/main" id="{D9AB5749-FAD1-3352-8D89-55B772EAB08B}"/>
                </a:ext>
              </a:extLst>
            </p:cNvPr>
            <p:cNvGrpSpPr/>
            <p:nvPr/>
          </p:nvGrpSpPr>
          <p:grpSpPr>
            <a:xfrm>
              <a:off x="5691066" y="4199806"/>
              <a:ext cx="118116" cy="113289"/>
              <a:chOff x="8208373" y="2801844"/>
              <a:chExt cx="118116" cy="113289"/>
            </a:xfrm>
          </p:grpSpPr>
          <p:cxnSp>
            <p:nvCxnSpPr>
              <p:cNvPr id="9" name="Straight Connector 8">
                <a:extLst>
                  <a:ext uri="{FF2B5EF4-FFF2-40B4-BE49-F238E27FC236}">
                    <a16:creationId xmlns:a16="http://schemas.microsoft.com/office/drawing/2014/main" id="{927C8016-9CCB-AA56-997D-D9AF9F4C3259}"/>
                  </a:ext>
                </a:extLst>
              </p:cNvPr>
              <p:cNvCxnSpPr/>
              <p:nvPr/>
            </p:nvCxnSpPr>
            <p:spPr bwMode="auto">
              <a:xfrm>
                <a:off x="8267740" y="2801844"/>
                <a:ext cx="0" cy="113289"/>
              </a:xfrm>
              <a:prstGeom prst="line">
                <a:avLst/>
              </a:prstGeom>
              <a:noFill/>
              <a:ln w="28575" cap="flat" cmpd="sng" algn="ctr">
                <a:solidFill>
                  <a:schemeClr val="accent4"/>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D9543E6F-2812-C850-431D-01F9301DC7A5}"/>
                  </a:ext>
                </a:extLst>
              </p:cNvPr>
              <p:cNvCxnSpPr>
                <a:cxnSpLocks/>
              </p:cNvCxnSpPr>
              <p:nvPr/>
            </p:nvCxnSpPr>
            <p:spPr bwMode="auto">
              <a:xfrm flipH="1">
                <a:off x="8208373" y="2858488"/>
                <a:ext cx="118116"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183" name="Group 3182">
              <a:extLst>
                <a:ext uri="{FF2B5EF4-FFF2-40B4-BE49-F238E27FC236}">
                  <a16:creationId xmlns:a16="http://schemas.microsoft.com/office/drawing/2014/main" id="{049CE6FB-62DF-4202-D019-1625E9E92683}"/>
                </a:ext>
              </a:extLst>
            </p:cNvPr>
            <p:cNvGrpSpPr/>
            <p:nvPr/>
          </p:nvGrpSpPr>
          <p:grpSpPr>
            <a:xfrm>
              <a:off x="5528330" y="4199806"/>
              <a:ext cx="118116" cy="113289"/>
              <a:chOff x="8208373" y="2801844"/>
              <a:chExt cx="118116" cy="113289"/>
            </a:xfrm>
          </p:grpSpPr>
          <p:cxnSp>
            <p:nvCxnSpPr>
              <p:cNvPr id="3184" name="Straight Connector 3183">
                <a:extLst>
                  <a:ext uri="{FF2B5EF4-FFF2-40B4-BE49-F238E27FC236}">
                    <a16:creationId xmlns:a16="http://schemas.microsoft.com/office/drawing/2014/main" id="{DE99A58A-7BAD-619A-726B-140C4B98AAC6}"/>
                  </a:ext>
                </a:extLst>
              </p:cNvPr>
              <p:cNvCxnSpPr/>
              <p:nvPr/>
            </p:nvCxnSpPr>
            <p:spPr bwMode="auto">
              <a:xfrm>
                <a:off x="8267740" y="2801844"/>
                <a:ext cx="0" cy="113289"/>
              </a:xfrm>
              <a:prstGeom prst="line">
                <a:avLst/>
              </a:prstGeom>
              <a:noFill/>
              <a:ln w="28575" cap="flat" cmpd="sng" algn="ctr">
                <a:solidFill>
                  <a:schemeClr val="accent4"/>
                </a:solidFill>
                <a:prstDash val="solid"/>
                <a:round/>
                <a:headEnd type="none" w="med" len="med"/>
                <a:tailEnd type="none" w="med" len="med"/>
              </a:ln>
              <a:effectLst/>
            </p:spPr>
          </p:cxnSp>
          <p:cxnSp>
            <p:nvCxnSpPr>
              <p:cNvPr id="3186" name="Straight Connector 3185">
                <a:extLst>
                  <a:ext uri="{FF2B5EF4-FFF2-40B4-BE49-F238E27FC236}">
                    <a16:creationId xmlns:a16="http://schemas.microsoft.com/office/drawing/2014/main" id="{BCB799ED-D8C2-73FB-A4DF-912374770B97}"/>
                  </a:ext>
                </a:extLst>
              </p:cNvPr>
              <p:cNvCxnSpPr>
                <a:cxnSpLocks/>
              </p:cNvCxnSpPr>
              <p:nvPr/>
            </p:nvCxnSpPr>
            <p:spPr bwMode="auto">
              <a:xfrm flipH="1">
                <a:off x="8208373" y="2858488"/>
                <a:ext cx="118116"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187" name="Group 3186">
              <a:extLst>
                <a:ext uri="{FF2B5EF4-FFF2-40B4-BE49-F238E27FC236}">
                  <a16:creationId xmlns:a16="http://schemas.microsoft.com/office/drawing/2014/main" id="{B1373901-5D69-55F2-5F8C-7786AC4594AB}"/>
                </a:ext>
              </a:extLst>
            </p:cNvPr>
            <p:cNvGrpSpPr/>
            <p:nvPr/>
          </p:nvGrpSpPr>
          <p:grpSpPr>
            <a:xfrm>
              <a:off x="2862115" y="3625330"/>
              <a:ext cx="118116" cy="113289"/>
              <a:chOff x="8208373" y="2801844"/>
              <a:chExt cx="118116" cy="113289"/>
            </a:xfrm>
          </p:grpSpPr>
          <p:cxnSp>
            <p:nvCxnSpPr>
              <p:cNvPr id="3188" name="Straight Connector 3187">
                <a:extLst>
                  <a:ext uri="{FF2B5EF4-FFF2-40B4-BE49-F238E27FC236}">
                    <a16:creationId xmlns:a16="http://schemas.microsoft.com/office/drawing/2014/main" id="{98B907F1-03A6-AC5C-38FE-B08B99BFCB90}"/>
                  </a:ext>
                </a:extLst>
              </p:cNvPr>
              <p:cNvCxnSpPr/>
              <p:nvPr/>
            </p:nvCxnSpPr>
            <p:spPr bwMode="auto">
              <a:xfrm>
                <a:off x="8267740" y="2801844"/>
                <a:ext cx="0" cy="113289"/>
              </a:xfrm>
              <a:prstGeom prst="line">
                <a:avLst/>
              </a:prstGeom>
              <a:noFill/>
              <a:ln w="28575" cap="flat" cmpd="sng" algn="ctr">
                <a:solidFill>
                  <a:schemeClr val="accent4"/>
                </a:solidFill>
                <a:prstDash val="solid"/>
                <a:round/>
                <a:headEnd type="none" w="med" len="med"/>
                <a:tailEnd type="none" w="med" len="med"/>
              </a:ln>
              <a:effectLst/>
            </p:spPr>
          </p:cxnSp>
          <p:cxnSp>
            <p:nvCxnSpPr>
              <p:cNvPr id="3189" name="Straight Connector 3188">
                <a:extLst>
                  <a:ext uri="{FF2B5EF4-FFF2-40B4-BE49-F238E27FC236}">
                    <a16:creationId xmlns:a16="http://schemas.microsoft.com/office/drawing/2014/main" id="{4A8B408E-7C85-D1FD-4CF9-D2920830A1E0}"/>
                  </a:ext>
                </a:extLst>
              </p:cNvPr>
              <p:cNvCxnSpPr>
                <a:cxnSpLocks/>
              </p:cNvCxnSpPr>
              <p:nvPr/>
            </p:nvCxnSpPr>
            <p:spPr bwMode="auto">
              <a:xfrm flipH="1">
                <a:off x="8208373" y="2858488"/>
                <a:ext cx="118116"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190" name="Group 3189">
              <a:extLst>
                <a:ext uri="{FF2B5EF4-FFF2-40B4-BE49-F238E27FC236}">
                  <a16:creationId xmlns:a16="http://schemas.microsoft.com/office/drawing/2014/main" id="{4488E155-18CE-55CA-CC68-820EF65EAA45}"/>
                </a:ext>
              </a:extLst>
            </p:cNvPr>
            <p:cNvGrpSpPr/>
            <p:nvPr/>
          </p:nvGrpSpPr>
          <p:grpSpPr>
            <a:xfrm>
              <a:off x="2278606" y="3372355"/>
              <a:ext cx="118116" cy="113289"/>
              <a:chOff x="8208373" y="2801844"/>
              <a:chExt cx="118116" cy="113289"/>
            </a:xfrm>
          </p:grpSpPr>
          <p:cxnSp>
            <p:nvCxnSpPr>
              <p:cNvPr id="3191" name="Straight Connector 3190">
                <a:extLst>
                  <a:ext uri="{FF2B5EF4-FFF2-40B4-BE49-F238E27FC236}">
                    <a16:creationId xmlns:a16="http://schemas.microsoft.com/office/drawing/2014/main" id="{BEF5EAF7-6807-6289-E975-0AA197165C71}"/>
                  </a:ext>
                </a:extLst>
              </p:cNvPr>
              <p:cNvCxnSpPr/>
              <p:nvPr/>
            </p:nvCxnSpPr>
            <p:spPr bwMode="auto">
              <a:xfrm>
                <a:off x="8267740" y="2801844"/>
                <a:ext cx="0" cy="113289"/>
              </a:xfrm>
              <a:prstGeom prst="line">
                <a:avLst/>
              </a:prstGeom>
              <a:noFill/>
              <a:ln w="28575" cap="flat" cmpd="sng" algn="ctr">
                <a:solidFill>
                  <a:schemeClr val="accent4"/>
                </a:solidFill>
                <a:prstDash val="solid"/>
                <a:round/>
                <a:headEnd type="none" w="med" len="med"/>
                <a:tailEnd type="none" w="med" len="med"/>
              </a:ln>
              <a:effectLst/>
            </p:spPr>
          </p:cxnSp>
          <p:cxnSp>
            <p:nvCxnSpPr>
              <p:cNvPr id="3192" name="Straight Connector 3191">
                <a:extLst>
                  <a:ext uri="{FF2B5EF4-FFF2-40B4-BE49-F238E27FC236}">
                    <a16:creationId xmlns:a16="http://schemas.microsoft.com/office/drawing/2014/main" id="{D8D2FA68-F296-1B7C-08B7-261AC8177CC0}"/>
                  </a:ext>
                </a:extLst>
              </p:cNvPr>
              <p:cNvCxnSpPr>
                <a:cxnSpLocks/>
              </p:cNvCxnSpPr>
              <p:nvPr/>
            </p:nvCxnSpPr>
            <p:spPr bwMode="auto">
              <a:xfrm flipH="1">
                <a:off x="8208373" y="2858488"/>
                <a:ext cx="118116"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193" name="Group 3192">
              <a:extLst>
                <a:ext uri="{FF2B5EF4-FFF2-40B4-BE49-F238E27FC236}">
                  <a16:creationId xmlns:a16="http://schemas.microsoft.com/office/drawing/2014/main" id="{0BF36BB1-7F88-9B81-02D4-D61425EE8BFA}"/>
                </a:ext>
              </a:extLst>
            </p:cNvPr>
            <p:cNvGrpSpPr/>
            <p:nvPr/>
          </p:nvGrpSpPr>
          <p:grpSpPr>
            <a:xfrm>
              <a:off x="1082822" y="3175426"/>
              <a:ext cx="118116" cy="113289"/>
              <a:chOff x="8208373" y="2801844"/>
              <a:chExt cx="118116" cy="113289"/>
            </a:xfrm>
          </p:grpSpPr>
          <p:cxnSp>
            <p:nvCxnSpPr>
              <p:cNvPr id="3194" name="Straight Connector 3193">
                <a:extLst>
                  <a:ext uri="{FF2B5EF4-FFF2-40B4-BE49-F238E27FC236}">
                    <a16:creationId xmlns:a16="http://schemas.microsoft.com/office/drawing/2014/main" id="{5527A8E7-DC79-5C5B-B893-DE3FBB1D7044}"/>
                  </a:ext>
                </a:extLst>
              </p:cNvPr>
              <p:cNvCxnSpPr/>
              <p:nvPr/>
            </p:nvCxnSpPr>
            <p:spPr bwMode="auto">
              <a:xfrm>
                <a:off x="8267740" y="2801844"/>
                <a:ext cx="0" cy="113289"/>
              </a:xfrm>
              <a:prstGeom prst="line">
                <a:avLst/>
              </a:prstGeom>
              <a:noFill/>
              <a:ln w="28575" cap="flat" cmpd="sng" algn="ctr">
                <a:solidFill>
                  <a:schemeClr val="accent4"/>
                </a:solidFill>
                <a:prstDash val="solid"/>
                <a:round/>
                <a:headEnd type="none" w="med" len="med"/>
                <a:tailEnd type="none" w="med" len="med"/>
              </a:ln>
              <a:effectLst/>
            </p:spPr>
          </p:cxnSp>
          <p:cxnSp>
            <p:nvCxnSpPr>
              <p:cNvPr id="3195" name="Straight Connector 3194">
                <a:extLst>
                  <a:ext uri="{FF2B5EF4-FFF2-40B4-BE49-F238E27FC236}">
                    <a16:creationId xmlns:a16="http://schemas.microsoft.com/office/drawing/2014/main" id="{7E7EB9EB-0D71-0D50-27A4-B4ECBD2AF866}"/>
                  </a:ext>
                </a:extLst>
              </p:cNvPr>
              <p:cNvCxnSpPr>
                <a:cxnSpLocks/>
              </p:cNvCxnSpPr>
              <p:nvPr/>
            </p:nvCxnSpPr>
            <p:spPr bwMode="auto">
              <a:xfrm flipH="1">
                <a:off x="8208373" y="2858488"/>
                <a:ext cx="118116"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3196" name="Group 3195">
              <a:extLst>
                <a:ext uri="{FF2B5EF4-FFF2-40B4-BE49-F238E27FC236}">
                  <a16:creationId xmlns:a16="http://schemas.microsoft.com/office/drawing/2014/main" id="{CDAB1161-2909-7830-54DC-661E7590BE4C}"/>
                </a:ext>
              </a:extLst>
            </p:cNvPr>
            <p:cNvGrpSpPr/>
            <p:nvPr/>
          </p:nvGrpSpPr>
          <p:grpSpPr>
            <a:xfrm>
              <a:off x="845089" y="2138565"/>
              <a:ext cx="118116" cy="113289"/>
              <a:chOff x="8208373" y="2801844"/>
              <a:chExt cx="118116" cy="113289"/>
            </a:xfrm>
          </p:grpSpPr>
          <p:cxnSp>
            <p:nvCxnSpPr>
              <p:cNvPr id="3197" name="Straight Connector 3196">
                <a:extLst>
                  <a:ext uri="{FF2B5EF4-FFF2-40B4-BE49-F238E27FC236}">
                    <a16:creationId xmlns:a16="http://schemas.microsoft.com/office/drawing/2014/main" id="{C0C247D0-14AC-AD13-531C-DFBAAEE1402D}"/>
                  </a:ext>
                </a:extLst>
              </p:cNvPr>
              <p:cNvCxnSpPr/>
              <p:nvPr/>
            </p:nvCxnSpPr>
            <p:spPr bwMode="auto">
              <a:xfrm>
                <a:off x="8267740" y="2801844"/>
                <a:ext cx="0" cy="113289"/>
              </a:xfrm>
              <a:prstGeom prst="line">
                <a:avLst/>
              </a:prstGeom>
              <a:noFill/>
              <a:ln w="28575" cap="flat" cmpd="sng" algn="ctr">
                <a:solidFill>
                  <a:schemeClr val="accent4"/>
                </a:solidFill>
                <a:prstDash val="solid"/>
                <a:round/>
                <a:headEnd type="none" w="med" len="med"/>
                <a:tailEnd type="none" w="med" len="med"/>
              </a:ln>
              <a:effectLst/>
            </p:spPr>
          </p:cxnSp>
          <p:cxnSp>
            <p:nvCxnSpPr>
              <p:cNvPr id="3198" name="Straight Connector 3197">
                <a:extLst>
                  <a:ext uri="{FF2B5EF4-FFF2-40B4-BE49-F238E27FC236}">
                    <a16:creationId xmlns:a16="http://schemas.microsoft.com/office/drawing/2014/main" id="{1E7153DB-3181-C509-1D6D-E36452013DF6}"/>
                  </a:ext>
                </a:extLst>
              </p:cNvPr>
              <p:cNvCxnSpPr>
                <a:cxnSpLocks/>
              </p:cNvCxnSpPr>
              <p:nvPr/>
            </p:nvCxnSpPr>
            <p:spPr bwMode="auto">
              <a:xfrm flipH="1">
                <a:off x="8208373" y="2858488"/>
                <a:ext cx="118116" cy="0"/>
              </a:xfrm>
              <a:prstGeom prst="line">
                <a:avLst/>
              </a:prstGeom>
              <a:noFill/>
              <a:ln w="28575" cap="flat" cmpd="sng" algn="ctr">
                <a:solidFill>
                  <a:schemeClr val="accent4"/>
                </a:solidFill>
                <a:prstDash val="solid"/>
                <a:round/>
                <a:headEnd type="none" w="med" len="med"/>
                <a:tailEnd type="none" w="med" len="med"/>
              </a:ln>
              <a:effectLst/>
            </p:spPr>
          </p:cxnSp>
        </p:grpSp>
      </p:grpSp>
      <p:grpSp>
        <p:nvGrpSpPr>
          <p:cNvPr id="3216" name="Group 3215">
            <a:extLst>
              <a:ext uri="{FF2B5EF4-FFF2-40B4-BE49-F238E27FC236}">
                <a16:creationId xmlns:a16="http://schemas.microsoft.com/office/drawing/2014/main" id="{8002558C-EA73-7176-5893-F935C800A9BA}"/>
              </a:ext>
            </a:extLst>
          </p:cNvPr>
          <p:cNvGrpSpPr/>
          <p:nvPr/>
        </p:nvGrpSpPr>
        <p:grpSpPr>
          <a:xfrm>
            <a:off x="1152600" y="2181225"/>
            <a:ext cx="2886075" cy="2503580"/>
            <a:chOff x="857250" y="2181225"/>
            <a:chExt cx="2886075" cy="2503580"/>
          </a:xfrm>
        </p:grpSpPr>
        <p:sp>
          <p:nvSpPr>
            <p:cNvPr id="3200" name="Freeform: Shape 3199">
              <a:extLst>
                <a:ext uri="{FF2B5EF4-FFF2-40B4-BE49-F238E27FC236}">
                  <a16:creationId xmlns:a16="http://schemas.microsoft.com/office/drawing/2014/main" id="{0805DC2B-C6FE-635A-AD77-77C353EEDFCC}"/>
                </a:ext>
              </a:extLst>
            </p:cNvPr>
            <p:cNvSpPr/>
            <p:nvPr/>
          </p:nvSpPr>
          <p:spPr bwMode="auto">
            <a:xfrm>
              <a:off x="857250" y="2181225"/>
              <a:ext cx="2886075" cy="2447925"/>
            </a:xfrm>
            <a:custGeom>
              <a:avLst/>
              <a:gdLst>
                <a:gd name="connsiteX0" fmla="*/ 2886075 w 2886075"/>
                <a:gd name="connsiteY0" fmla="*/ 2447925 h 2447925"/>
                <a:gd name="connsiteX1" fmla="*/ 2771775 w 2886075"/>
                <a:gd name="connsiteY1" fmla="*/ 2447925 h 2447925"/>
                <a:gd name="connsiteX2" fmla="*/ 2771775 w 2886075"/>
                <a:gd name="connsiteY2" fmla="*/ 2243138 h 2447925"/>
                <a:gd name="connsiteX3" fmla="*/ 2352675 w 2886075"/>
                <a:gd name="connsiteY3" fmla="*/ 2243138 h 2447925"/>
                <a:gd name="connsiteX4" fmla="*/ 2352675 w 2886075"/>
                <a:gd name="connsiteY4" fmla="*/ 2171700 h 2447925"/>
                <a:gd name="connsiteX5" fmla="*/ 2300288 w 2886075"/>
                <a:gd name="connsiteY5" fmla="*/ 2171700 h 2447925"/>
                <a:gd name="connsiteX6" fmla="*/ 2300288 w 2886075"/>
                <a:gd name="connsiteY6" fmla="*/ 2090738 h 2447925"/>
                <a:gd name="connsiteX7" fmla="*/ 2114550 w 2886075"/>
                <a:gd name="connsiteY7" fmla="*/ 2090738 h 2447925"/>
                <a:gd name="connsiteX8" fmla="*/ 2114550 w 2886075"/>
                <a:gd name="connsiteY8" fmla="*/ 1947863 h 2447925"/>
                <a:gd name="connsiteX9" fmla="*/ 1919288 w 2886075"/>
                <a:gd name="connsiteY9" fmla="*/ 1947863 h 2447925"/>
                <a:gd name="connsiteX10" fmla="*/ 1919288 w 2886075"/>
                <a:gd name="connsiteY10" fmla="*/ 1814513 h 2447925"/>
                <a:gd name="connsiteX11" fmla="*/ 1562100 w 2886075"/>
                <a:gd name="connsiteY11" fmla="*/ 1814513 h 2447925"/>
                <a:gd name="connsiteX12" fmla="*/ 1562100 w 2886075"/>
                <a:gd name="connsiteY12" fmla="*/ 1657350 h 2447925"/>
                <a:gd name="connsiteX13" fmla="*/ 1285875 w 2886075"/>
                <a:gd name="connsiteY13" fmla="*/ 1657350 h 2447925"/>
                <a:gd name="connsiteX14" fmla="*/ 1285875 w 2886075"/>
                <a:gd name="connsiteY14" fmla="*/ 1528763 h 2447925"/>
                <a:gd name="connsiteX15" fmla="*/ 1219200 w 2886075"/>
                <a:gd name="connsiteY15" fmla="*/ 1528763 h 2447925"/>
                <a:gd name="connsiteX16" fmla="*/ 1219200 w 2886075"/>
                <a:gd name="connsiteY16" fmla="*/ 1381125 h 2447925"/>
                <a:gd name="connsiteX17" fmla="*/ 1157288 w 2886075"/>
                <a:gd name="connsiteY17" fmla="*/ 1381125 h 2447925"/>
                <a:gd name="connsiteX18" fmla="*/ 1157288 w 2886075"/>
                <a:gd name="connsiteY18" fmla="*/ 1252538 h 2447925"/>
                <a:gd name="connsiteX19" fmla="*/ 1133476 w 2886075"/>
                <a:gd name="connsiteY19" fmla="*/ 1276350 h 2447925"/>
                <a:gd name="connsiteX20" fmla="*/ 1133476 w 2886075"/>
                <a:gd name="connsiteY20" fmla="*/ 1104900 h 2447925"/>
                <a:gd name="connsiteX21" fmla="*/ 981075 w 2886075"/>
                <a:gd name="connsiteY21" fmla="*/ 1104900 h 2447925"/>
                <a:gd name="connsiteX22" fmla="*/ 981075 w 2886075"/>
                <a:gd name="connsiteY22" fmla="*/ 952500 h 2447925"/>
                <a:gd name="connsiteX23" fmla="*/ 871538 w 2886075"/>
                <a:gd name="connsiteY23" fmla="*/ 952500 h 2447925"/>
                <a:gd name="connsiteX24" fmla="*/ 871538 w 2886075"/>
                <a:gd name="connsiteY24" fmla="*/ 814388 h 2447925"/>
                <a:gd name="connsiteX25" fmla="*/ 733425 w 2886075"/>
                <a:gd name="connsiteY25" fmla="*/ 814388 h 2447925"/>
                <a:gd name="connsiteX26" fmla="*/ 733425 w 2886075"/>
                <a:gd name="connsiteY26" fmla="*/ 704850 h 2447925"/>
                <a:gd name="connsiteX27" fmla="*/ 657225 w 2886075"/>
                <a:gd name="connsiteY27" fmla="*/ 704850 h 2447925"/>
                <a:gd name="connsiteX28" fmla="*/ 657225 w 2886075"/>
                <a:gd name="connsiteY28" fmla="*/ 552450 h 2447925"/>
                <a:gd name="connsiteX29" fmla="*/ 590550 w 2886075"/>
                <a:gd name="connsiteY29" fmla="*/ 552450 h 2447925"/>
                <a:gd name="connsiteX30" fmla="*/ 590550 w 2886075"/>
                <a:gd name="connsiteY30" fmla="*/ 404813 h 2447925"/>
                <a:gd name="connsiteX31" fmla="*/ 476250 w 2886075"/>
                <a:gd name="connsiteY31" fmla="*/ 404813 h 2447925"/>
                <a:gd name="connsiteX32" fmla="*/ 476250 w 2886075"/>
                <a:gd name="connsiteY32" fmla="*/ 247650 h 2447925"/>
                <a:gd name="connsiteX33" fmla="*/ 238125 w 2886075"/>
                <a:gd name="connsiteY33" fmla="*/ 247650 h 2447925"/>
                <a:gd name="connsiteX34" fmla="*/ 238125 w 2886075"/>
                <a:gd name="connsiteY34" fmla="*/ 138113 h 2447925"/>
                <a:gd name="connsiteX35" fmla="*/ 66675 w 2886075"/>
                <a:gd name="connsiteY35" fmla="*/ 138113 h 2447925"/>
                <a:gd name="connsiteX36" fmla="*/ 66675 w 2886075"/>
                <a:gd name="connsiteY36" fmla="*/ 0 h 2447925"/>
                <a:gd name="connsiteX37" fmla="*/ 0 w 2886075"/>
                <a:gd name="connsiteY37" fmla="*/ 0 h 2447925"/>
                <a:gd name="connsiteX0" fmla="*/ 2886075 w 2886075"/>
                <a:gd name="connsiteY0" fmla="*/ 2447925 h 2447925"/>
                <a:gd name="connsiteX1" fmla="*/ 2771775 w 2886075"/>
                <a:gd name="connsiteY1" fmla="*/ 2447925 h 2447925"/>
                <a:gd name="connsiteX2" fmla="*/ 2771775 w 2886075"/>
                <a:gd name="connsiteY2" fmla="*/ 2243138 h 2447925"/>
                <a:gd name="connsiteX3" fmla="*/ 2352675 w 2886075"/>
                <a:gd name="connsiteY3" fmla="*/ 2243138 h 2447925"/>
                <a:gd name="connsiteX4" fmla="*/ 2352675 w 2886075"/>
                <a:gd name="connsiteY4" fmla="*/ 2171700 h 2447925"/>
                <a:gd name="connsiteX5" fmla="*/ 2300288 w 2886075"/>
                <a:gd name="connsiteY5" fmla="*/ 2171700 h 2447925"/>
                <a:gd name="connsiteX6" fmla="*/ 2300288 w 2886075"/>
                <a:gd name="connsiteY6" fmla="*/ 2090738 h 2447925"/>
                <a:gd name="connsiteX7" fmla="*/ 2114550 w 2886075"/>
                <a:gd name="connsiteY7" fmla="*/ 2090738 h 2447925"/>
                <a:gd name="connsiteX8" fmla="*/ 2114550 w 2886075"/>
                <a:gd name="connsiteY8" fmla="*/ 1947863 h 2447925"/>
                <a:gd name="connsiteX9" fmla="*/ 1919288 w 2886075"/>
                <a:gd name="connsiteY9" fmla="*/ 1947863 h 2447925"/>
                <a:gd name="connsiteX10" fmla="*/ 1919288 w 2886075"/>
                <a:gd name="connsiteY10" fmla="*/ 1814513 h 2447925"/>
                <a:gd name="connsiteX11" fmla="*/ 1562100 w 2886075"/>
                <a:gd name="connsiteY11" fmla="*/ 1814513 h 2447925"/>
                <a:gd name="connsiteX12" fmla="*/ 1562100 w 2886075"/>
                <a:gd name="connsiteY12" fmla="*/ 1657350 h 2447925"/>
                <a:gd name="connsiteX13" fmla="*/ 1285875 w 2886075"/>
                <a:gd name="connsiteY13" fmla="*/ 1657350 h 2447925"/>
                <a:gd name="connsiteX14" fmla="*/ 1285875 w 2886075"/>
                <a:gd name="connsiteY14" fmla="*/ 1528763 h 2447925"/>
                <a:gd name="connsiteX15" fmla="*/ 1219200 w 2886075"/>
                <a:gd name="connsiteY15" fmla="*/ 1528763 h 2447925"/>
                <a:gd name="connsiteX16" fmla="*/ 1219200 w 2886075"/>
                <a:gd name="connsiteY16" fmla="*/ 1381125 h 2447925"/>
                <a:gd name="connsiteX17" fmla="*/ 1157288 w 2886075"/>
                <a:gd name="connsiteY17" fmla="*/ 1381125 h 2447925"/>
                <a:gd name="connsiteX18" fmla="*/ 1157288 w 2886075"/>
                <a:gd name="connsiteY18" fmla="*/ 1252538 h 2447925"/>
                <a:gd name="connsiteX19" fmla="*/ 1114426 w 2886075"/>
                <a:gd name="connsiteY19" fmla="*/ 1257300 h 2447925"/>
                <a:gd name="connsiteX20" fmla="*/ 1133476 w 2886075"/>
                <a:gd name="connsiteY20" fmla="*/ 1104900 h 2447925"/>
                <a:gd name="connsiteX21" fmla="*/ 981075 w 2886075"/>
                <a:gd name="connsiteY21" fmla="*/ 1104900 h 2447925"/>
                <a:gd name="connsiteX22" fmla="*/ 981075 w 2886075"/>
                <a:gd name="connsiteY22" fmla="*/ 952500 h 2447925"/>
                <a:gd name="connsiteX23" fmla="*/ 871538 w 2886075"/>
                <a:gd name="connsiteY23" fmla="*/ 952500 h 2447925"/>
                <a:gd name="connsiteX24" fmla="*/ 871538 w 2886075"/>
                <a:gd name="connsiteY24" fmla="*/ 814388 h 2447925"/>
                <a:gd name="connsiteX25" fmla="*/ 733425 w 2886075"/>
                <a:gd name="connsiteY25" fmla="*/ 814388 h 2447925"/>
                <a:gd name="connsiteX26" fmla="*/ 733425 w 2886075"/>
                <a:gd name="connsiteY26" fmla="*/ 704850 h 2447925"/>
                <a:gd name="connsiteX27" fmla="*/ 657225 w 2886075"/>
                <a:gd name="connsiteY27" fmla="*/ 704850 h 2447925"/>
                <a:gd name="connsiteX28" fmla="*/ 657225 w 2886075"/>
                <a:gd name="connsiteY28" fmla="*/ 552450 h 2447925"/>
                <a:gd name="connsiteX29" fmla="*/ 590550 w 2886075"/>
                <a:gd name="connsiteY29" fmla="*/ 552450 h 2447925"/>
                <a:gd name="connsiteX30" fmla="*/ 590550 w 2886075"/>
                <a:gd name="connsiteY30" fmla="*/ 404813 h 2447925"/>
                <a:gd name="connsiteX31" fmla="*/ 476250 w 2886075"/>
                <a:gd name="connsiteY31" fmla="*/ 404813 h 2447925"/>
                <a:gd name="connsiteX32" fmla="*/ 476250 w 2886075"/>
                <a:gd name="connsiteY32" fmla="*/ 247650 h 2447925"/>
                <a:gd name="connsiteX33" fmla="*/ 238125 w 2886075"/>
                <a:gd name="connsiteY33" fmla="*/ 247650 h 2447925"/>
                <a:gd name="connsiteX34" fmla="*/ 238125 w 2886075"/>
                <a:gd name="connsiteY34" fmla="*/ 138113 h 2447925"/>
                <a:gd name="connsiteX35" fmla="*/ 66675 w 2886075"/>
                <a:gd name="connsiteY35" fmla="*/ 138113 h 2447925"/>
                <a:gd name="connsiteX36" fmla="*/ 66675 w 2886075"/>
                <a:gd name="connsiteY36" fmla="*/ 0 h 2447925"/>
                <a:gd name="connsiteX37" fmla="*/ 0 w 2886075"/>
                <a:gd name="connsiteY37" fmla="*/ 0 h 2447925"/>
                <a:gd name="connsiteX0" fmla="*/ 2886075 w 2886075"/>
                <a:gd name="connsiteY0" fmla="*/ 2447925 h 2447925"/>
                <a:gd name="connsiteX1" fmla="*/ 2771775 w 2886075"/>
                <a:gd name="connsiteY1" fmla="*/ 2447925 h 2447925"/>
                <a:gd name="connsiteX2" fmla="*/ 2771775 w 2886075"/>
                <a:gd name="connsiteY2" fmla="*/ 2243138 h 2447925"/>
                <a:gd name="connsiteX3" fmla="*/ 2352675 w 2886075"/>
                <a:gd name="connsiteY3" fmla="*/ 2243138 h 2447925"/>
                <a:gd name="connsiteX4" fmla="*/ 2352675 w 2886075"/>
                <a:gd name="connsiteY4" fmla="*/ 2171700 h 2447925"/>
                <a:gd name="connsiteX5" fmla="*/ 2300288 w 2886075"/>
                <a:gd name="connsiteY5" fmla="*/ 2171700 h 2447925"/>
                <a:gd name="connsiteX6" fmla="*/ 2300288 w 2886075"/>
                <a:gd name="connsiteY6" fmla="*/ 2090738 h 2447925"/>
                <a:gd name="connsiteX7" fmla="*/ 2114550 w 2886075"/>
                <a:gd name="connsiteY7" fmla="*/ 2090738 h 2447925"/>
                <a:gd name="connsiteX8" fmla="*/ 2114550 w 2886075"/>
                <a:gd name="connsiteY8" fmla="*/ 1947863 h 2447925"/>
                <a:gd name="connsiteX9" fmla="*/ 1919288 w 2886075"/>
                <a:gd name="connsiteY9" fmla="*/ 1947863 h 2447925"/>
                <a:gd name="connsiteX10" fmla="*/ 1919288 w 2886075"/>
                <a:gd name="connsiteY10" fmla="*/ 1814513 h 2447925"/>
                <a:gd name="connsiteX11" fmla="*/ 1562100 w 2886075"/>
                <a:gd name="connsiteY11" fmla="*/ 1814513 h 2447925"/>
                <a:gd name="connsiteX12" fmla="*/ 1562100 w 2886075"/>
                <a:gd name="connsiteY12" fmla="*/ 1657350 h 2447925"/>
                <a:gd name="connsiteX13" fmla="*/ 1285875 w 2886075"/>
                <a:gd name="connsiteY13" fmla="*/ 1657350 h 2447925"/>
                <a:gd name="connsiteX14" fmla="*/ 1285875 w 2886075"/>
                <a:gd name="connsiteY14" fmla="*/ 1528763 h 2447925"/>
                <a:gd name="connsiteX15" fmla="*/ 1219200 w 2886075"/>
                <a:gd name="connsiteY15" fmla="*/ 1528763 h 2447925"/>
                <a:gd name="connsiteX16" fmla="*/ 1219200 w 2886075"/>
                <a:gd name="connsiteY16" fmla="*/ 1381125 h 2447925"/>
                <a:gd name="connsiteX17" fmla="*/ 1157288 w 2886075"/>
                <a:gd name="connsiteY17" fmla="*/ 1381125 h 2447925"/>
                <a:gd name="connsiteX18" fmla="*/ 1157288 w 2886075"/>
                <a:gd name="connsiteY18" fmla="*/ 1252538 h 2447925"/>
                <a:gd name="connsiteX19" fmla="*/ 1114426 w 2886075"/>
                <a:gd name="connsiteY19" fmla="*/ 1257300 h 2447925"/>
                <a:gd name="connsiteX20" fmla="*/ 1114426 w 2886075"/>
                <a:gd name="connsiteY20" fmla="*/ 1104900 h 2447925"/>
                <a:gd name="connsiteX21" fmla="*/ 981075 w 2886075"/>
                <a:gd name="connsiteY21" fmla="*/ 1104900 h 2447925"/>
                <a:gd name="connsiteX22" fmla="*/ 981075 w 2886075"/>
                <a:gd name="connsiteY22" fmla="*/ 952500 h 2447925"/>
                <a:gd name="connsiteX23" fmla="*/ 871538 w 2886075"/>
                <a:gd name="connsiteY23" fmla="*/ 952500 h 2447925"/>
                <a:gd name="connsiteX24" fmla="*/ 871538 w 2886075"/>
                <a:gd name="connsiteY24" fmla="*/ 814388 h 2447925"/>
                <a:gd name="connsiteX25" fmla="*/ 733425 w 2886075"/>
                <a:gd name="connsiteY25" fmla="*/ 814388 h 2447925"/>
                <a:gd name="connsiteX26" fmla="*/ 733425 w 2886075"/>
                <a:gd name="connsiteY26" fmla="*/ 704850 h 2447925"/>
                <a:gd name="connsiteX27" fmla="*/ 657225 w 2886075"/>
                <a:gd name="connsiteY27" fmla="*/ 704850 h 2447925"/>
                <a:gd name="connsiteX28" fmla="*/ 657225 w 2886075"/>
                <a:gd name="connsiteY28" fmla="*/ 552450 h 2447925"/>
                <a:gd name="connsiteX29" fmla="*/ 590550 w 2886075"/>
                <a:gd name="connsiteY29" fmla="*/ 552450 h 2447925"/>
                <a:gd name="connsiteX30" fmla="*/ 590550 w 2886075"/>
                <a:gd name="connsiteY30" fmla="*/ 404813 h 2447925"/>
                <a:gd name="connsiteX31" fmla="*/ 476250 w 2886075"/>
                <a:gd name="connsiteY31" fmla="*/ 404813 h 2447925"/>
                <a:gd name="connsiteX32" fmla="*/ 476250 w 2886075"/>
                <a:gd name="connsiteY32" fmla="*/ 247650 h 2447925"/>
                <a:gd name="connsiteX33" fmla="*/ 238125 w 2886075"/>
                <a:gd name="connsiteY33" fmla="*/ 247650 h 2447925"/>
                <a:gd name="connsiteX34" fmla="*/ 238125 w 2886075"/>
                <a:gd name="connsiteY34" fmla="*/ 138113 h 2447925"/>
                <a:gd name="connsiteX35" fmla="*/ 66675 w 2886075"/>
                <a:gd name="connsiteY35" fmla="*/ 138113 h 2447925"/>
                <a:gd name="connsiteX36" fmla="*/ 66675 w 2886075"/>
                <a:gd name="connsiteY36" fmla="*/ 0 h 2447925"/>
                <a:gd name="connsiteX37" fmla="*/ 0 w 2886075"/>
                <a:gd name="connsiteY37" fmla="*/ 0 h 2447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2886075" h="2447925">
                  <a:moveTo>
                    <a:pt x="2886075" y="2447925"/>
                  </a:moveTo>
                  <a:lnTo>
                    <a:pt x="2771775" y="2447925"/>
                  </a:lnTo>
                  <a:lnTo>
                    <a:pt x="2771775" y="2243138"/>
                  </a:lnTo>
                  <a:lnTo>
                    <a:pt x="2352675" y="2243138"/>
                  </a:lnTo>
                  <a:lnTo>
                    <a:pt x="2352675" y="2171700"/>
                  </a:lnTo>
                  <a:lnTo>
                    <a:pt x="2300288" y="2171700"/>
                  </a:lnTo>
                  <a:lnTo>
                    <a:pt x="2300288" y="2090738"/>
                  </a:lnTo>
                  <a:lnTo>
                    <a:pt x="2114550" y="2090738"/>
                  </a:lnTo>
                  <a:lnTo>
                    <a:pt x="2114550" y="1947863"/>
                  </a:lnTo>
                  <a:lnTo>
                    <a:pt x="1919288" y="1947863"/>
                  </a:lnTo>
                  <a:lnTo>
                    <a:pt x="1919288" y="1814513"/>
                  </a:lnTo>
                  <a:lnTo>
                    <a:pt x="1562100" y="1814513"/>
                  </a:lnTo>
                  <a:lnTo>
                    <a:pt x="1562100" y="1657350"/>
                  </a:lnTo>
                  <a:lnTo>
                    <a:pt x="1285875" y="1657350"/>
                  </a:lnTo>
                  <a:lnTo>
                    <a:pt x="1285875" y="1528763"/>
                  </a:lnTo>
                  <a:lnTo>
                    <a:pt x="1219200" y="1528763"/>
                  </a:lnTo>
                  <a:lnTo>
                    <a:pt x="1219200" y="1381125"/>
                  </a:lnTo>
                  <a:lnTo>
                    <a:pt x="1157288" y="1381125"/>
                  </a:lnTo>
                  <a:lnTo>
                    <a:pt x="1157288" y="1252538"/>
                  </a:lnTo>
                  <a:lnTo>
                    <a:pt x="1114426" y="1257300"/>
                  </a:lnTo>
                  <a:lnTo>
                    <a:pt x="1114426" y="1104900"/>
                  </a:lnTo>
                  <a:lnTo>
                    <a:pt x="981075" y="1104900"/>
                  </a:lnTo>
                  <a:lnTo>
                    <a:pt x="981075" y="952500"/>
                  </a:lnTo>
                  <a:lnTo>
                    <a:pt x="871538" y="952500"/>
                  </a:lnTo>
                  <a:lnTo>
                    <a:pt x="871538" y="814388"/>
                  </a:lnTo>
                  <a:lnTo>
                    <a:pt x="733425" y="814388"/>
                  </a:lnTo>
                  <a:lnTo>
                    <a:pt x="733425" y="704850"/>
                  </a:lnTo>
                  <a:lnTo>
                    <a:pt x="657225" y="704850"/>
                  </a:lnTo>
                  <a:lnTo>
                    <a:pt x="657225" y="552450"/>
                  </a:lnTo>
                  <a:lnTo>
                    <a:pt x="590550" y="552450"/>
                  </a:lnTo>
                  <a:lnTo>
                    <a:pt x="590550" y="404813"/>
                  </a:lnTo>
                  <a:lnTo>
                    <a:pt x="476250" y="404813"/>
                  </a:lnTo>
                  <a:lnTo>
                    <a:pt x="476250" y="247650"/>
                  </a:lnTo>
                  <a:lnTo>
                    <a:pt x="238125" y="247650"/>
                  </a:lnTo>
                  <a:lnTo>
                    <a:pt x="238125" y="138113"/>
                  </a:lnTo>
                  <a:lnTo>
                    <a:pt x="66675" y="138113"/>
                  </a:lnTo>
                  <a:lnTo>
                    <a:pt x="66675" y="0"/>
                  </a:lnTo>
                  <a:lnTo>
                    <a:pt x="0" y="0"/>
                  </a:lnTo>
                </a:path>
              </a:pathLst>
            </a:custGeom>
            <a:noFill/>
            <a:ln w="28575">
              <a:solidFill>
                <a:schemeClr val="accent1"/>
              </a:solidFill>
              <a:miter lim="800000"/>
              <a:headEnd/>
              <a:tailEnd/>
            </a:ln>
          </p:spPr>
          <p:txBody>
            <a:bodyPr rtlCol="0" anchor="ctr"/>
            <a:lstStyle/>
            <a:p>
              <a:pPr algn="ctr"/>
              <a:endParaRPr lang="en-US" dirty="0">
                <a:latin typeface="Calibri" panose="020F0502020204030204" pitchFamily="34" charset="0"/>
                <a:cs typeface="Calibri" panose="020F0502020204030204" pitchFamily="34" charset="0"/>
              </a:endParaRPr>
            </a:p>
          </p:txBody>
        </p:sp>
        <p:grpSp>
          <p:nvGrpSpPr>
            <p:cNvPr id="3201" name="Group 3200">
              <a:extLst>
                <a:ext uri="{FF2B5EF4-FFF2-40B4-BE49-F238E27FC236}">
                  <a16:creationId xmlns:a16="http://schemas.microsoft.com/office/drawing/2014/main" id="{0013E23A-A47A-9001-5748-995F1F38E3BB}"/>
                </a:ext>
              </a:extLst>
            </p:cNvPr>
            <p:cNvGrpSpPr/>
            <p:nvPr/>
          </p:nvGrpSpPr>
          <p:grpSpPr>
            <a:xfrm>
              <a:off x="944614" y="2261334"/>
              <a:ext cx="118116" cy="113289"/>
              <a:chOff x="8208373" y="2801844"/>
              <a:chExt cx="118116" cy="113289"/>
            </a:xfrm>
          </p:grpSpPr>
          <p:cxnSp>
            <p:nvCxnSpPr>
              <p:cNvPr id="3202" name="Straight Connector 3201">
                <a:extLst>
                  <a:ext uri="{FF2B5EF4-FFF2-40B4-BE49-F238E27FC236}">
                    <a16:creationId xmlns:a16="http://schemas.microsoft.com/office/drawing/2014/main" id="{320B4B8A-0747-5478-ED9E-FBACE9CAB696}"/>
                  </a:ext>
                </a:extLst>
              </p:cNvPr>
              <p:cNvCxnSpPr/>
              <p:nvPr/>
            </p:nvCxnSpPr>
            <p:spPr bwMode="auto">
              <a:xfrm>
                <a:off x="8267740" y="2801844"/>
                <a:ext cx="0" cy="113289"/>
              </a:xfrm>
              <a:prstGeom prst="line">
                <a:avLst/>
              </a:prstGeom>
              <a:noFill/>
              <a:ln w="28575" cap="flat" cmpd="sng" algn="ctr">
                <a:solidFill>
                  <a:schemeClr val="accent1"/>
                </a:solidFill>
                <a:prstDash val="solid"/>
                <a:round/>
                <a:headEnd type="none" w="med" len="med"/>
                <a:tailEnd type="none" w="med" len="med"/>
              </a:ln>
              <a:effectLst/>
            </p:spPr>
          </p:cxnSp>
          <p:cxnSp>
            <p:nvCxnSpPr>
              <p:cNvPr id="3203" name="Straight Connector 3202">
                <a:extLst>
                  <a:ext uri="{FF2B5EF4-FFF2-40B4-BE49-F238E27FC236}">
                    <a16:creationId xmlns:a16="http://schemas.microsoft.com/office/drawing/2014/main" id="{0507670C-57CA-702B-2CCC-1D5E1928EF62}"/>
                  </a:ext>
                </a:extLst>
              </p:cNvPr>
              <p:cNvCxnSpPr>
                <a:cxnSpLocks/>
              </p:cNvCxnSpPr>
              <p:nvPr/>
            </p:nvCxnSpPr>
            <p:spPr bwMode="auto">
              <a:xfrm flipH="1">
                <a:off x="8208373" y="2858488"/>
                <a:ext cx="118116"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204" name="Group 3203">
              <a:extLst>
                <a:ext uri="{FF2B5EF4-FFF2-40B4-BE49-F238E27FC236}">
                  <a16:creationId xmlns:a16="http://schemas.microsoft.com/office/drawing/2014/main" id="{79CF34B4-6E8D-48AC-A83D-7C0AD78A84B0}"/>
                </a:ext>
              </a:extLst>
            </p:cNvPr>
            <p:cNvGrpSpPr/>
            <p:nvPr/>
          </p:nvGrpSpPr>
          <p:grpSpPr>
            <a:xfrm>
              <a:off x="1082822" y="2369949"/>
              <a:ext cx="118116" cy="113289"/>
              <a:chOff x="8208373" y="2801844"/>
              <a:chExt cx="118116" cy="113289"/>
            </a:xfrm>
          </p:grpSpPr>
          <p:cxnSp>
            <p:nvCxnSpPr>
              <p:cNvPr id="3205" name="Straight Connector 3204">
                <a:extLst>
                  <a:ext uri="{FF2B5EF4-FFF2-40B4-BE49-F238E27FC236}">
                    <a16:creationId xmlns:a16="http://schemas.microsoft.com/office/drawing/2014/main" id="{F69DDE79-7A88-3785-9A65-632385688BCE}"/>
                  </a:ext>
                </a:extLst>
              </p:cNvPr>
              <p:cNvCxnSpPr/>
              <p:nvPr/>
            </p:nvCxnSpPr>
            <p:spPr bwMode="auto">
              <a:xfrm>
                <a:off x="8267740" y="2801844"/>
                <a:ext cx="0" cy="113289"/>
              </a:xfrm>
              <a:prstGeom prst="line">
                <a:avLst/>
              </a:prstGeom>
              <a:noFill/>
              <a:ln w="28575" cap="flat" cmpd="sng" algn="ctr">
                <a:solidFill>
                  <a:schemeClr val="accent1"/>
                </a:solidFill>
                <a:prstDash val="solid"/>
                <a:round/>
                <a:headEnd type="none" w="med" len="med"/>
                <a:tailEnd type="none" w="med" len="med"/>
              </a:ln>
              <a:effectLst/>
            </p:spPr>
          </p:cxnSp>
          <p:cxnSp>
            <p:nvCxnSpPr>
              <p:cNvPr id="3206" name="Straight Connector 3205">
                <a:extLst>
                  <a:ext uri="{FF2B5EF4-FFF2-40B4-BE49-F238E27FC236}">
                    <a16:creationId xmlns:a16="http://schemas.microsoft.com/office/drawing/2014/main" id="{51CDEE01-735E-93FF-AA93-DB5E79BA48BE}"/>
                  </a:ext>
                </a:extLst>
              </p:cNvPr>
              <p:cNvCxnSpPr>
                <a:cxnSpLocks/>
              </p:cNvCxnSpPr>
              <p:nvPr/>
            </p:nvCxnSpPr>
            <p:spPr bwMode="auto">
              <a:xfrm flipH="1">
                <a:off x="8208373" y="2858488"/>
                <a:ext cx="118116"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207" name="Group 3206">
              <a:extLst>
                <a:ext uri="{FF2B5EF4-FFF2-40B4-BE49-F238E27FC236}">
                  <a16:creationId xmlns:a16="http://schemas.microsoft.com/office/drawing/2014/main" id="{FABC486B-625B-478B-36F0-8C9A62E559FF}"/>
                </a:ext>
              </a:extLst>
            </p:cNvPr>
            <p:cNvGrpSpPr/>
            <p:nvPr/>
          </p:nvGrpSpPr>
          <p:grpSpPr>
            <a:xfrm>
              <a:off x="1316374" y="2521422"/>
              <a:ext cx="118116" cy="113289"/>
              <a:chOff x="8208373" y="2801844"/>
              <a:chExt cx="118116" cy="113289"/>
            </a:xfrm>
          </p:grpSpPr>
          <p:cxnSp>
            <p:nvCxnSpPr>
              <p:cNvPr id="3208" name="Straight Connector 3207">
                <a:extLst>
                  <a:ext uri="{FF2B5EF4-FFF2-40B4-BE49-F238E27FC236}">
                    <a16:creationId xmlns:a16="http://schemas.microsoft.com/office/drawing/2014/main" id="{20C2A8BC-FAF6-1F33-9EA3-1B2F94DE0CAF}"/>
                  </a:ext>
                </a:extLst>
              </p:cNvPr>
              <p:cNvCxnSpPr/>
              <p:nvPr/>
            </p:nvCxnSpPr>
            <p:spPr bwMode="auto">
              <a:xfrm>
                <a:off x="8267740" y="2801844"/>
                <a:ext cx="0" cy="113289"/>
              </a:xfrm>
              <a:prstGeom prst="line">
                <a:avLst/>
              </a:prstGeom>
              <a:noFill/>
              <a:ln w="28575" cap="flat" cmpd="sng" algn="ctr">
                <a:solidFill>
                  <a:schemeClr val="accent1"/>
                </a:solidFill>
                <a:prstDash val="solid"/>
                <a:round/>
                <a:headEnd type="none" w="med" len="med"/>
                <a:tailEnd type="none" w="med" len="med"/>
              </a:ln>
              <a:effectLst/>
            </p:spPr>
          </p:cxnSp>
          <p:cxnSp>
            <p:nvCxnSpPr>
              <p:cNvPr id="3209" name="Straight Connector 3208">
                <a:extLst>
                  <a:ext uri="{FF2B5EF4-FFF2-40B4-BE49-F238E27FC236}">
                    <a16:creationId xmlns:a16="http://schemas.microsoft.com/office/drawing/2014/main" id="{E02693CE-A2B7-B11D-2D81-C086C77042EE}"/>
                  </a:ext>
                </a:extLst>
              </p:cNvPr>
              <p:cNvCxnSpPr>
                <a:cxnSpLocks/>
              </p:cNvCxnSpPr>
              <p:nvPr/>
            </p:nvCxnSpPr>
            <p:spPr bwMode="auto">
              <a:xfrm flipH="1">
                <a:off x="8208373" y="2858488"/>
                <a:ext cx="118116"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210" name="Group 3209">
              <a:extLst>
                <a:ext uri="{FF2B5EF4-FFF2-40B4-BE49-F238E27FC236}">
                  <a16:creationId xmlns:a16="http://schemas.microsoft.com/office/drawing/2014/main" id="{1C305453-D5D1-D3BC-0217-192D1B13AC6A}"/>
                </a:ext>
              </a:extLst>
            </p:cNvPr>
            <p:cNvGrpSpPr/>
            <p:nvPr/>
          </p:nvGrpSpPr>
          <p:grpSpPr>
            <a:xfrm>
              <a:off x="3154198" y="4363105"/>
              <a:ext cx="118116" cy="113289"/>
              <a:chOff x="8208373" y="2801844"/>
              <a:chExt cx="118116" cy="113289"/>
            </a:xfrm>
          </p:grpSpPr>
          <p:cxnSp>
            <p:nvCxnSpPr>
              <p:cNvPr id="3211" name="Straight Connector 3210">
                <a:extLst>
                  <a:ext uri="{FF2B5EF4-FFF2-40B4-BE49-F238E27FC236}">
                    <a16:creationId xmlns:a16="http://schemas.microsoft.com/office/drawing/2014/main" id="{7391F725-9EF8-6527-7A3D-04459A957C29}"/>
                  </a:ext>
                </a:extLst>
              </p:cNvPr>
              <p:cNvCxnSpPr/>
              <p:nvPr/>
            </p:nvCxnSpPr>
            <p:spPr bwMode="auto">
              <a:xfrm>
                <a:off x="8267740" y="2801844"/>
                <a:ext cx="0" cy="113289"/>
              </a:xfrm>
              <a:prstGeom prst="line">
                <a:avLst/>
              </a:prstGeom>
              <a:noFill/>
              <a:ln w="28575" cap="flat" cmpd="sng" algn="ctr">
                <a:solidFill>
                  <a:schemeClr val="accent1"/>
                </a:solidFill>
                <a:prstDash val="solid"/>
                <a:round/>
                <a:headEnd type="none" w="med" len="med"/>
                <a:tailEnd type="none" w="med" len="med"/>
              </a:ln>
              <a:effectLst/>
            </p:spPr>
          </p:cxnSp>
          <p:cxnSp>
            <p:nvCxnSpPr>
              <p:cNvPr id="3212" name="Straight Connector 3211">
                <a:extLst>
                  <a:ext uri="{FF2B5EF4-FFF2-40B4-BE49-F238E27FC236}">
                    <a16:creationId xmlns:a16="http://schemas.microsoft.com/office/drawing/2014/main" id="{C495724A-06A2-BE6A-B3E7-168067F3EDF2}"/>
                  </a:ext>
                </a:extLst>
              </p:cNvPr>
              <p:cNvCxnSpPr>
                <a:cxnSpLocks/>
              </p:cNvCxnSpPr>
              <p:nvPr/>
            </p:nvCxnSpPr>
            <p:spPr bwMode="auto">
              <a:xfrm flipH="1">
                <a:off x="8208373" y="2858488"/>
                <a:ext cx="118116"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213" name="Group 3212">
              <a:extLst>
                <a:ext uri="{FF2B5EF4-FFF2-40B4-BE49-F238E27FC236}">
                  <a16:creationId xmlns:a16="http://schemas.microsoft.com/office/drawing/2014/main" id="{7298988C-6712-EDBA-4664-B822C04BCE9C}"/>
                </a:ext>
              </a:extLst>
            </p:cNvPr>
            <p:cNvGrpSpPr/>
            <p:nvPr/>
          </p:nvGrpSpPr>
          <p:grpSpPr>
            <a:xfrm>
              <a:off x="3625209" y="4571516"/>
              <a:ext cx="118116" cy="113289"/>
              <a:chOff x="8208373" y="2801844"/>
              <a:chExt cx="118116" cy="113289"/>
            </a:xfrm>
          </p:grpSpPr>
          <p:cxnSp>
            <p:nvCxnSpPr>
              <p:cNvPr id="3214" name="Straight Connector 3213">
                <a:extLst>
                  <a:ext uri="{FF2B5EF4-FFF2-40B4-BE49-F238E27FC236}">
                    <a16:creationId xmlns:a16="http://schemas.microsoft.com/office/drawing/2014/main" id="{A1817440-8CCB-7BDF-FB7A-9510FB7E909B}"/>
                  </a:ext>
                </a:extLst>
              </p:cNvPr>
              <p:cNvCxnSpPr/>
              <p:nvPr/>
            </p:nvCxnSpPr>
            <p:spPr bwMode="auto">
              <a:xfrm>
                <a:off x="8267740" y="2801844"/>
                <a:ext cx="0" cy="113289"/>
              </a:xfrm>
              <a:prstGeom prst="line">
                <a:avLst/>
              </a:prstGeom>
              <a:noFill/>
              <a:ln w="28575" cap="flat" cmpd="sng" algn="ctr">
                <a:solidFill>
                  <a:schemeClr val="accent1"/>
                </a:solidFill>
                <a:prstDash val="solid"/>
                <a:round/>
                <a:headEnd type="none" w="med" len="med"/>
                <a:tailEnd type="none" w="med" len="med"/>
              </a:ln>
              <a:effectLst/>
            </p:spPr>
          </p:cxnSp>
          <p:cxnSp>
            <p:nvCxnSpPr>
              <p:cNvPr id="3215" name="Straight Connector 3214">
                <a:extLst>
                  <a:ext uri="{FF2B5EF4-FFF2-40B4-BE49-F238E27FC236}">
                    <a16:creationId xmlns:a16="http://schemas.microsoft.com/office/drawing/2014/main" id="{C9D7D5E2-9D33-C3D6-7A32-A85A76773EE7}"/>
                  </a:ext>
                </a:extLst>
              </p:cNvPr>
              <p:cNvCxnSpPr>
                <a:cxnSpLocks/>
              </p:cNvCxnSpPr>
              <p:nvPr/>
            </p:nvCxnSpPr>
            <p:spPr bwMode="auto">
              <a:xfrm flipH="1">
                <a:off x="8208373" y="2858488"/>
                <a:ext cx="118116" cy="0"/>
              </a:xfrm>
              <a:prstGeom prst="line">
                <a:avLst/>
              </a:prstGeom>
              <a:noFill/>
              <a:ln w="28575" cap="flat" cmpd="sng" algn="ctr">
                <a:solidFill>
                  <a:schemeClr val="accent1"/>
                </a:solidFill>
                <a:prstDash val="solid"/>
                <a:round/>
                <a:headEnd type="none" w="med" len="med"/>
                <a:tailEnd type="none" w="med" len="med"/>
              </a:ln>
              <a:effectLst/>
            </p:spPr>
          </p:cxnSp>
        </p:grpSp>
      </p:grpSp>
      <p:grpSp>
        <p:nvGrpSpPr>
          <p:cNvPr id="3254" name="Group 3253">
            <a:extLst>
              <a:ext uri="{FF2B5EF4-FFF2-40B4-BE49-F238E27FC236}">
                <a16:creationId xmlns:a16="http://schemas.microsoft.com/office/drawing/2014/main" id="{8592B64A-C6E1-2A0A-5068-9E5818384913}"/>
              </a:ext>
            </a:extLst>
          </p:cNvPr>
          <p:cNvGrpSpPr/>
          <p:nvPr/>
        </p:nvGrpSpPr>
        <p:grpSpPr>
          <a:xfrm>
            <a:off x="1124025" y="2171700"/>
            <a:ext cx="3704495" cy="2259912"/>
            <a:chOff x="828675" y="2171700"/>
            <a:chExt cx="3704495" cy="2259912"/>
          </a:xfrm>
        </p:grpSpPr>
        <p:sp>
          <p:nvSpPr>
            <p:cNvPr id="3217" name="Freeform: Shape 3216">
              <a:extLst>
                <a:ext uri="{FF2B5EF4-FFF2-40B4-BE49-F238E27FC236}">
                  <a16:creationId xmlns:a16="http://schemas.microsoft.com/office/drawing/2014/main" id="{83CFAD44-A9CD-2530-004F-BFBD15B54551}"/>
                </a:ext>
              </a:extLst>
            </p:cNvPr>
            <p:cNvSpPr/>
            <p:nvPr/>
          </p:nvSpPr>
          <p:spPr bwMode="auto">
            <a:xfrm>
              <a:off x="828675" y="2171700"/>
              <a:ext cx="3657600" cy="2200275"/>
            </a:xfrm>
            <a:custGeom>
              <a:avLst/>
              <a:gdLst>
                <a:gd name="connsiteX0" fmla="*/ 0 w 3657600"/>
                <a:gd name="connsiteY0" fmla="*/ 0 h 2200275"/>
                <a:gd name="connsiteX1" fmla="*/ 57150 w 3657600"/>
                <a:gd name="connsiteY1" fmla="*/ 0 h 2200275"/>
                <a:gd name="connsiteX2" fmla="*/ 57150 w 3657600"/>
                <a:gd name="connsiteY2" fmla="*/ 471488 h 2200275"/>
                <a:gd name="connsiteX3" fmla="*/ 80963 w 3657600"/>
                <a:gd name="connsiteY3" fmla="*/ 471488 h 2200275"/>
                <a:gd name="connsiteX4" fmla="*/ 80963 w 3657600"/>
                <a:gd name="connsiteY4" fmla="*/ 581025 h 2200275"/>
                <a:gd name="connsiteX5" fmla="*/ 100013 w 3657600"/>
                <a:gd name="connsiteY5" fmla="*/ 581025 h 2200275"/>
                <a:gd name="connsiteX6" fmla="*/ 100013 w 3657600"/>
                <a:gd name="connsiteY6" fmla="*/ 714375 h 2200275"/>
                <a:gd name="connsiteX7" fmla="*/ 109538 w 3657600"/>
                <a:gd name="connsiteY7" fmla="*/ 714375 h 2200275"/>
                <a:gd name="connsiteX8" fmla="*/ 109538 w 3657600"/>
                <a:gd name="connsiteY8" fmla="*/ 833438 h 2200275"/>
                <a:gd name="connsiteX9" fmla="*/ 319088 w 3657600"/>
                <a:gd name="connsiteY9" fmla="*/ 833438 h 2200275"/>
                <a:gd name="connsiteX10" fmla="*/ 319088 w 3657600"/>
                <a:gd name="connsiteY10" fmla="*/ 1123950 h 2200275"/>
                <a:gd name="connsiteX11" fmla="*/ 485775 w 3657600"/>
                <a:gd name="connsiteY11" fmla="*/ 1123950 h 2200275"/>
                <a:gd name="connsiteX12" fmla="*/ 485775 w 3657600"/>
                <a:gd name="connsiteY12" fmla="*/ 1466850 h 2200275"/>
                <a:gd name="connsiteX13" fmla="*/ 509588 w 3657600"/>
                <a:gd name="connsiteY13" fmla="*/ 1466850 h 2200275"/>
                <a:gd name="connsiteX14" fmla="*/ 509588 w 3657600"/>
                <a:gd name="connsiteY14" fmla="*/ 1619250 h 2200275"/>
                <a:gd name="connsiteX15" fmla="*/ 676275 w 3657600"/>
                <a:gd name="connsiteY15" fmla="*/ 1619250 h 2200275"/>
                <a:gd name="connsiteX16" fmla="*/ 676275 w 3657600"/>
                <a:gd name="connsiteY16" fmla="*/ 1790700 h 2200275"/>
                <a:gd name="connsiteX17" fmla="*/ 738188 w 3657600"/>
                <a:gd name="connsiteY17" fmla="*/ 1790700 h 2200275"/>
                <a:gd name="connsiteX18" fmla="*/ 738188 w 3657600"/>
                <a:gd name="connsiteY18" fmla="*/ 1962150 h 2200275"/>
                <a:gd name="connsiteX19" fmla="*/ 1104900 w 3657600"/>
                <a:gd name="connsiteY19" fmla="*/ 1962150 h 2200275"/>
                <a:gd name="connsiteX20" fmla="*/ 1104900 w 3657600"/>
                <a:gd name="connsiteY20" fmla="*/ 2200275 h 2200275"/>
                <a:gd name="connsiteX21" fmla="*/ 3657600 w 3657600"/>
                <a:gd name="connsiteY21" fmla="*/ 2200275 h 2200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657600" h="2200275">
                  <a:moveTo>
                    <a:pt x="0" y="0"/>
                  </a:moveTo>
                  <a:lnTo>
                    <a:pt x="57150" y="0"/>
                  </a:lnTo>
                  <a:lnTo>
                    <a:pt x="57150" y="471488"/>
                  </a:lnTo>
                  <a:lnTo>
                    <a:pt x="80963" y="471488"/>
                  </a:lnTo>
                  <a:lnTo>
                    <a:pt x="80963" y="581025"/>
                  </a:lnTo>
                  <a:lnTo>
                    <a:pt x="100013" y="581025"/>
                  </a:lnTo>
                  <a:lnTo>
                    <a:pt x="100013" y="714375"/>
                  </a:lnTo>
                  <a:lnTo>
                    <a:pt x="109538" y="714375"/>
                  </a:lnTo>
                  <a:lnTo>
                    <a:pt x="109538" y="833438"/>
                  </a:lnTo>
                  <a:lnTo>
                    <a:pt x="319088" y="833438"/>
                  </a:lnTo>
                  <a:lnTo>
                    <a:pt x="319088" y="1123950"/>
                  </a:lnTo>
                  <a:lnTo>
                    <a:pt x="485775" y="1123950"/>
                  </a:lnTo>
                  <a:lnTo>
                    <a:pt x="485775" y="1466850"/>
                  </a:lnTo>
                  <a:lnTo>
                    <a:pt x="509588" y="1466850"/>
                  </a:lnTo>
                  <a:lnTo>
                    <a:pt x="509588" y="1619250"/>
                  </a:lnTo>
                  <a:lnTo>
                    <a:pt x="676275" y="1619250"/>
                  </a:lnTo>
                  <a:lnTo>
                    <a:pt x="676275" y="1790700"/>
                  </a:lnTo>
                  <a:lnTo>
                    <a:pt x="738188" y="1790700"/>
                  </a:lnTo>
                  <a:lnTo>
                    <a:pt x="738188" y="1962150"/>
                  </a:lnTo>
                  <a:lnTo>
                    <a:pt x="1104900" y="1962150"/>
                  </a:lnTo>
                  <a:lnTo>
                    <a:pt x="1104900" y="2200275"/>
                  </a:lnTo>
                  <a:lnTo>
                    <a:pt x="3657600" y="2200275"/>
                  </a:lnTo>
                </a:path>
              </a:pathLst>
            </a:custGeom>
            <a:noFill/>
            <a:ln w="28575">
              <a:solidFill>
                <a:schemeClr val="accent3"/>
              </a:solidFill>
              <a:miter lim="800000"/>
              <a:headEnd/>
              <a:tailEnd/>
            </a:ln>
          </p:spPr>
          <p:txBody>
            <a:bodyPr rtlCol="0" anchor="ctr"/>
            <a:lstStyle/>
            <a:p>
              <a:pPr algn="ctr"/>
              <a:endParaRPr lang="en-US" dirty="0">
                <a:latin typeface="Calibri" panose="020F0502020204030204" pitchFamily="34" charset="0"/>
                <a:cs typeface="Calibri" panose="020F0502020204030204" pitchFamily="34" charset="0"/>
              </a:endParaRPr>
            </a:p>
          </p:txBody>
        </p:sp>
        <p:grpSp>
          <p:nvGrpSpPr>
            <p:cNvPr id="3236" name="Group 3235">
              <a:extLst>
                <a:ext uri="{FF2B5EF4-FFF2-40B4-BE49-F238E27FC236}">
                  <a16:creationId xmlns:a16="http://schemas.microsoft.com/office/drawing/2014/main" id="{E4097AAD-6A0A-67BC-B38F-BB0BD0B7A8DC}"/>
                </a:ext>
              </a:extLst>
            </p:cNvPr>
            <p:cNvGrpSpPr/>
            <p:nvPr/>
          </p:nvGrpSpPr>
          <p:grpSpPr>
            <a:xfrm>
              <a:off x="4415054" y="4318323"/>
              <a:ext cx="118116" cy="113289"/>
              <a:chOff x="8208373" y="2801844"/>
              <a:chExt cx="118116" cy="113289"/>
            </a:xfrm>
          </p:grpSpPr>
          <p:cxnSp>
            <p:nvCxnSpPr>
              <p:cNvPr id="3237" name="Straight Connector 3236">
                <a:extLst>
                  <a:ext uri="{FF2B5EF4-FFF2-40B4-BE49-F238E27FC236}">
                    <a16:creationId xmlns:a16="http://schemas.microsoft.com/office/drawing/2014/main" id="{E6478980-E28E-DD0B-6D7E-476F428CB800}"/>
                  </a:ext>
                </a:extLst>
              </p:cNvPr>
              <p:cNvCxnSpPr/>
              <p:nvPr/>
            </p:nvCxnSpPr>
            <p:spPr bwMode="auto">
              <a:xfrm>
                <a:off x="8267740" y="2801844"/>
                <a:ext cx="0" cy="113289"/>
              </a:xfrm>
              <a:prstGeom prst="line">
                <a:avLst/>
              </a:prstGeom>
              <a:noFill/>
              <a:ln w="28575" cap="flat" cmpd="sng" algn="ctr">
                <a:solidFill>
                  <a:schemeClr val="accent3"/>
                </a:solidFill>
                <a:prstDash val="solid"/>
                <a:round/>
                <a:headEnd type="none" w="med" len="med"/>
                <a:tailEnd type="none" w="med" len="med"/>
              </a:ln>
              <a:effectLst/>
            </p:spPr>
          </p:cxnSp>
          <p:cxnSp>
            <p:nvCxnSpPr>
              <p:cNvPr id="3238" name="Straight Connector 3237">
                <a:extLst>
                  <a:ext uri="{FF2B5EF4-FFF2-40B4-BE49-F238E27FC236}">
                    <a16:creationId xmlns:a16="http://schemas.microsoft.com/office/drawing/2014/main" id="{2AFB95F3-1ADA-3DE8-6AC0-E91C74505E32}"/>
                  </a:ext>
                </a:extLst>
              </p:cNvPr>
              <p:cNvCxnSpPr>
                <a:cxnSpLocks/>
              </p:cNvCxnSpPr>
              <p:nvPr/>
            </p:nvCxnSpPr>
            <p:spPr bwMode="auto">
              <a:xfrm flipH="1">
                <a:off x="8208373" y="2858488"/>
                <a:ext cx="118116"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39" name="Group 3238">
              <a:extLst>
                <a:ext uri="{FF2B5EF4-FFF2-40B4-BE49-F238E27FC236}">
                  <a16:creationId xmlns:a16="http://schemas.microsoft.com/office/drawing/2014/main" id="{FC532395-80F2-6C3F-62FD-062C7E332E7F}"/>
                </a:ext>
              </a:extLst>
            </p:cNvPr>
            <p:cNvGrpSpPr/>
            <p:nvPr/>
          </p:nvGrpSpPr>
          <p:grpSpPr>
            <a:xfrm>
              <a:off x="1692163" y="4079618"/>
              <a:ext cx="118116" cy="113289"/>
              <a:chOff x="8208373" y="2801844"/>
              <a:chExt cx="118116" cy="113289"/>
            </a:xfrm>
          </p:grpSpPr>
          <p:cxnSp>
            <p:nvCxnSpPr>
              <p:cNvPr id="3240" name="Straight Connector 3239">
                <a:extLst>
                  <a:ext uri="{FF2B5EF4-FFF2-40B4-BE49-F238E27FC236}">
                    <a16:creationId xmlns:a16="http://schemas.microsoft.com/office/drawing/2014/main" id="{38397C07-35F3-0A15-EBCF-EDC8D0F219DD}"/>
                  </a:ext>
                </a:extLst>
              </p:cNvPr>
              <p:cNvCxnSpPr/>
              <p:nvPr/>
            </p:nvCxnSpPr>
            <p:spPr bwMode="auto">
              <a:xfrm>
                <a:off x="8267740" y="2801844"/>
                <a:ext cx="0" cy="113289"/>
              </a:xfrm>
              <a:prstGeom prst="line">
                <a:avLst/>
              </a:prstGeom>
              <a:noFill/>
              <a:ln w="28575" cap="flat" cmpd="sng" algn="ctr">
                <a:solidFill>
                  <a:schemeClr val="accent3"/>
                </a:solidFill>
                <a:prstDash val="solid"/>
                <a:round/>
                <a:headEnd type="none" w="med" len="med"/>
                <a:tailEnd type="none" w="med" len="med"/>
              </a:ln>
              <a:effectLst/>
            </p:spPr>
          </p:cxnSp>
          <p:cxnSp>
            <p:nvCxnSpPr>
              <p:cNvPr id="3241" name="Straight Connector 3240">
                <a:extLst>
                  <a:ext uri="{FF2B5EF4-FFF2-40B4-BE49-F238E27FC236}">
                    <a16:creationId xmlns:a16="http://schemas.microsoft.com/office/drawing/2014/main" id="{04EC7BB1-9575-289C-B51B-DCB23D5C6673}"/>
                  </a:ext>
                </a:extLst>
              </p:cNvPr>
              <p:cNvCxnSpPr>
                <a:cxnSpLocks/>
              </p:cNvCxnSpPr>
              <p:nvPr/>
            </p:nvCxnSpPr>
            <p:spPr bwMode="auto">
              <a:xfrm flipH="1">
                <a:off x="8208373" y="2858488"/>
                <a:ext cx="118116"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42" name="Group 3241">
              <a:extLst>
                <a:ext uri="{FF2B5EF4-FFF2-40B4-BE49-F238E27FC236}">
                  <a16:creationId xmlns:a16="http://schemas.microsoft.com/office/drawing/2014/main" id="{35839BB4-A974-3917-9A4E-095549F656CD}"/>
                </a:ext>
              </a:extLst>
            </p:cNvPr>
            <p:cNvGrpSpPr/>
            <p:nvPr/>
          </p:nvGrpSpPr>
          <p:grpSpPr>
            <a:xfrm>
              <a:off x="1253109" y="3568685"/>
              <a:ext cx="118116" cy="113289"/>
              <a:chOff x="8208373" y="2801844"/>
              <a:chExt cx="118116" cy="113289"/>
            </a:xfrm>
          </p:grpSpPr>
          <p:cxnSp>
            <p:nvCxnSpPr>
              <p:cNvPr id="3243" name="Straight Connector 3242">
                <a:extLst>
                  <a:ext uri="{FF2B5EF4-FFF2-40B4-BE49-F238E27FC236}">
                    <a16:creationId xmlns:a16="http://schemas.microsoft.com/office/drawing/2014/main" id="{E37C64C4-4839-F8DF-FBD3-B89187F88A22}"/>
                  </a:ext>
                </a:extLst>
              </p:cNvPr>
              <p:cNvCxnSpPr/>
              <p:nvPr/>
            </p:nvCxnSpPr>
            <p:spPr bwMode="auto">
              <a:xfrm>
                <a:off x="8267740" y="2801844"/>
                <a:ext cx="0" cy="113289"/>
              </a:xfrm>
              <a:prstGeom prst="line">
                <a:avLst/>
              </a:prstGeom>
              <a:noFill/>
              <a:ln w="28575" cap="flat" cmpd="sng" algn="ctr">
                <a:solidFill>
                  <a:schemeClr val="accent3"/>
                </a:solidFill>
                <a:prstDash val="solid"/>
                <a:round/>
                <a:headEnd type="none" w="med" len="med"/>
                <a:tailEnd type="none" w="med" len="med"/>
              </a:ln>
              <a:effectLst/>
            </p:spPr>
          </p:cxnSp>
          <p:cxnSp>
            <p:nvCxnSpPr>
              <p:cNvPr id="3244" name="Straight Connector 3243">
                <a:extLst>
                  <a:ext uri="{FF2B5EF4-FFF2-40B4-BE49-F238E27FC236}">
                    <a16:creationId xmlns:a16="http://schemas.microsoft.com/office/drawing/2014/main" id="{B11A8C6D-88DA-D1FA-F946-CF72948F25F4}"/>
                  </a:ext>
                </a:extLst>
              </p:cNvPr>
              <p:cNvCxnSpPr>
                <a:cxnSpLocks/>
              </p:cNvCxnSpPr>
              <p:nvPr/>
            </p:nvCxnSpPr>
            <p:spPr bwMode="auto">
              <a:xfrm flipH="1">
                <a:off x="8208373" y="2858488"/>
                <a:ext cx="118116"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45" name="Group 3244">
              <a:extLst>
                <a:ext uri="{FF2B5EF4-FFF2-40B4-BE49-F238E27FC236}">
                  <a16:creationId xmlns:a16="http://schemas.microsoft.com/office/drawing/2014/main" id="{15EEB7F0-7CEF-B32B-C982-B2BD3551EEF2}"/>
                </a:ext>
              </a:extLst>
            </p:cNvPr>
            <p:cNvGrpSpPr/>
            <p:nvPr/>
          </p:nvGrpSpPr>
          <p:grpSpPr>
            <a:xfrm>
              <a:off x="944099" y="2938635"/>
              <a:ext cx="118116" cy="113289"/>
              <a:chOff x="8208373" y="2801844"/>
              <a:chExt cx="118116" cy="113289"/>
            </a:xfrm>
          </p:grpSpPr>
          <p:cxnSp>
            <p:nvCxnSpPr>
              <p:cNvPr id="3246" name="Straight Connector 3245">
                <a:extLst>
                  <a:ext uri="{FF2B5EF4-FFF2-40B4-BE49-F238E27FC236}">
                    <a16:creationId xmlns:a16="http://schemas.microsoft.com/office/drawing/2014/main" id="{5EE80521-8AC9-FEFC-51B8-106401591228}"/>
                  </a:ext>
                </a:extLst>
              </p:cNvPr>
              <p:cNvCxnSpPr/>
              <p:nvPr/>
            </p:nvCxnSpPr>
            <p:spPr bwMode="auto">
              <a:xfrm>
                <a:off x="8267740" y="2801844"/>
                <a:ext cx="0" cy="113289"/>
              </a:xfrm>
              <a:prstGeom prst="line">
                <a:avLst/>
              </a:prstGeom>
              <a:noFill/>
              <a:ln w="28575" cap="flat" cmpd="sng" algn="ctr">
                <a:solidFill>
                  <a:schemeClr val="accent3"/>
                </a:solidFill>
                <a:prstDash val="solid"/>
                <a:round/>
                <a:headEnd type="none" w="med" len="med"/>
                <a:tailEnd type="none" w="med" len="med"/>
              </a:ln>
              <a:effectLst/>
            </p:spPr>
          </p:cxnSp>
          <p:cxnSp>
            <p:nvCxnSpPr>
              <p:cNvPr id="3247" name="Straight Connector 3246">
                <a:extLst>
                  <a:ext uri="{FF2B5EF4-FFF2-40B4-BE49-F238E27FC236}">
                    <a16:creationId xmlns:a16="http://schemas.microsoft.com/office/drawing/2014/main" id="{E3366883-2CA3-4B96-3BC0-89D6FA8B2B2C}"/>
                  </a:ext>
                </a:extLst>
              </p:cNvPr>
              <p:cNvCxnSpPr>
                <a:cxnSpLocks/>
              </p:cNvCxnSpPr>
              <p:nvPr/>
            </p:nvCxnSpPr>
            <p:spPr bwMode="auto">
              <a:xfrm flipH="1">
                <a:off x="8208373" y="2858488"/>
                <a:ext cx="118116"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48" name="Group 3247">
              <a:extLst>
                <a:ext uri="{FF2B5EF4-FFF2-40B4-BE49-F238E27FC236}">
                  <a16:creationId xmlns:a16="http://schemas.microsoft.com/office/drawing/2014/main" id="{A2699629-088F-43BD-001A-47CA3724A74D}"/>
                </a:ext>
              </a:extLst>
            </p:cNvPr>
            <p:cNvGrpSpPr/>
            <p:nvPr/>
          </p:nvGrpSpPr>
          <p:grpSpPr>
            <a:xfrm>
              <a:off x="879036" y="2938635"/>
              <a:ext cx="118116" cy="113289"/>
              <a:chOff x="8208373" y="2801844"/>
              <a:chExt cx="118116" cy="113289"/>
            </a:xfrm>
          </p:grpSpPr>
          <p:cxnSp>
            <p:nvCxnSpPr>
              <p:cNvPr id="3249" name="Straight Connector 3248">
                <a:extLst>
                  <a:ext uri="{FF2B5EF4-FFF2-40B4-BE49-F238E27FC236}">
                    <a16:creationId xmlns:a16="http://schemas.microsoft.com/office/drawing/2014/main" id="{A6ED9409-F1DC-267B-8F6D-98EBBE7D7F29}"/>
                  </a:ext>
                </a:extLst>
              </p:cNvPr>
              <p:cNvCxnSpPr/>
              <p:nvPr/>
            </p:nvCxnSpPr>
            <p:spPr bwMode="auto">
              <a:xfrm>
                <a:off x="8267740" y="2801844"/>
                <a:ext cx="0" cy="113289"/>
              </a:xfrm>
              <a:prstGeom prst="line">
                <a:avLst/>
              </a:prstGeom>
              <a:noFill/>
              <a:ln w="28575" cap="flat" cmpd="sng" algn="ctr">
                <a:solidFill>
                  <a:schemeClr val="accent3"/>
                </a:solidFill>
                <a:prstDash val="solid"/>
                <a:round/>
                <a:headEnd type="none" w="med" len="med"/>
                <a:tailEnd type="none" w="med" len="med"/>
              </a:ln>
              <a:effectLst/>
            </p:spPr>
          </p:cxnSp>
          <p:cxnSp>
            <p:nvCxnSpPr>
              <p:cNvPr id="3250" name="Straight Connector 3249">
                <a:extLst>
                  <a:ext uri="{FF2B5EF4-FFF2-40B4-BE49-F238E27FC236}">
                    <a16:creationId xmlns:a16="http://schemas.microsoft.com/office/drawing/2014/main" id="{C31CCEA2-4720-ED86-A00C-66EAA3B347E9}"/>
                  </a:ext>
                </a:extLst>
              </p:cNvPr>
              <p:cNvCxnSpPr>
                <a:cxnSpLocks/>
              </p:cNvCxnSpPr>
              <p:nvPr/>
            </p:nvCxnSpPr>
            <p:spPr bwMode="auto">
              <a:xfrm flipH="1">
                <a:off x="8208373" y="2858488"/>
                <a:ext cx="118116"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51" name="Group 3250">
              <a:extLst>
                <a:ext uri="{FF2B5EF4-FFF2-40B4-BE49-F238E27FC236}">
                  <a16:creationId xmlns:a16="http://schemas.microsoft.com/office/drawing/2014/main" id="{09EF7B5B-5CAA-2576-CFF4-612A88123054}"/>
                </a:ext>
              </a:extLst>
            </p:cNvPr>
            <p:cNvGrpSpPr/>
            <p:nvPr/>
          </p:nvGrpSpPr>
          <p:grpSpPr>
            <a:xfrm>
              <a:off x="871027" y="2819270"/>
              <a:ext cx="118116" cy="113289"/>
              <a:chOff x="8208373" y="2801844"/>
              <a:chExt cx="118116" cy="113289"/>
            </a:xfrm>
          </p:grpSpPr>
          <p:cxnSp>
            <p:nvCxnSpPr>
              <p:cNvPr id="3252" name="Straight Connector 3251">
                <a:extLst>
                  <a:ext uri="{FF2B5EF4-FFF2-40B4-BE49-F238E27FC236}">
                    <a16:creationId xmlns:a16="http://schemas.microsoft.com/office/drawing/2014/main" id="{DB1A12E7-E1C9-710A-14C4-76CA85D786DE}"/>
                  </a:ext>
                </a:extLst>
              </p:cNvPr>
              <p:cNvCxnSpPr/>
              <p:nvPr/>
            </p:nvCxnSpPr>
            <p:spPr bwMode="auto">
              <a:xfrm>
                <a:off x="8267740" y="2801844"/>
                <a:ext cx="0" cy="113289"/>
              </a:xfrm>
              <a:prstGeom prst="line">
                <a:avLst/>
              </a:prstGeom>
              <a:noFill/>
              <a:ln w="28575" cap="flat" cmpd="sng" algn="ctr">
                <a:solidFill>
                  <a:schemeClr val="accent3"/>
                </a:solidFill>
                <a:prstDash val="solid"/>
                <a:round/>
                <a:headEnd type="none" w="med" len="med"/>
                <a:tailEnd type="none" w="med" len="med"/>
              </a:ln>
              <a:effectLst/>
            </p:spPr>
          </p:cxnSp>
          <p:cxnSp>
            <p:nvCxnSpPr>
              <p:cNvPr id="3253" name="Straight Connector 3252">
                <a:extLst>
                  <a:ext uri="{FF2B5EF4-FFF2-40B4-BE49-F238E27FC236}">
                    <a16:creationId xmlns:a16="http://schemas.microsoft.com/office/drawing/2014/main" id="{1F52F57F-0388-2F92-B0B1-7F3D21B34A45}"/>
                  </a:ext>
                </a:extLst>
              </p:cNvPr>
              <p:cNvCxnSpPr>
                <a:cxnSpLocks/>
              </p:cNvCxnSpPr>
              <p:nvPr/>
            </p:nvCxnSpPr>
            <p:spPr bwMode="auto">
              <a:xfrm flipH="1">
                <a:off x="8208373" y="2858488"/>
                <a:ext cx="118116" cy="0"/>
              </a:xfrm>
              <a:prstGeom prst="line">
                <a:avLst/>
              </a:prstGeom>
              <a:noFill/>
              <a:ln w="28575" cap="flat" cmpd="sng" algn="ctr">
                <a:solidFill>
                  <a:schemeClr val="accent3"/>
                </a:solidFill>
                <a:prstDash val="solid"/>
                <a:round/>
                <a:headEnd type="none" w="med" len="med"/>
                <a:tailEnd type="none" w="med" len="med"/>
              </a:ln>
              <a:effectLst/>
            </p:spPr>
          </p:cxnSp>
        </p:grpSp>
      </p:grpSp>
    </p:spTree>
    <p:extLst>
      <p:ext uri="{BB962C8B-B14F-4D97-AF65-F5344CB8AC3E}">
        <p14:creationId xmlns:p14="http://schemas.microsoft.com/office/powerpoint/2010/main" val="39515663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2BE2E-2B23-F662-E317-2007F86B7B8D}"/>
              </a:ext>
            </a:extLst>
          </p:cNvPr>
          <p:cNvSpPr>
            <a:spLocks noGrp="1"/>
          </p:cNvSpPr>
          <p:nvPr>
            <p:ph type="title"/>
          </p:nvPr>
        </p:nvSpPr>
        <p:spPr/>
        <p:txBody>
          <a:bodyPr/>
          <a:lstStyle/>
          <a:p>
            <a:r>
              <a:rPr lang="en-US" dirty="0">
                <a:cs typeface="Calibri" panose="020F0502020204030204" pitchFamily="34" charset="0"/>
              </a:rPr>
              <a:t>Bridging Potential CAR Patients: </a:t>
            </a:r>
            <a:br>
              <a:rPr lang="en-US" dirty="0">
                <a:cs typeface="Calibri" panose="020F0502020204030204" pitchFamily="34" charset="0"/>
              </a:rPr>
            </a:br>
            <a:r>
              <a:rPr lang="en-US" dirty="0">
                <a:cs typeface="Calibri" panose="020F0502020204030204" pitchFamily="34" charset="0"/>
              </a:rPr>
              <a:t>Patient Case 1</a:t>
            </a:r>
          </a:p>
        </p:txBody>
      </p:sp>
      <p:sp>
        <p:nvSpPr>
          <p:cNvPr id="3" name="Content Placeholder 2">
            <a:extLst>
              <a:ext uri="{FF2B5EF4-FFF2-40B4-BE49-F238E27FC236}">
                <a16:creationId xmlns:a16="http://schemas.microsoft.com/office/drawing/2014/main" id="{0E7DB9C6-0280-E6DA-B8E8-08D514C61C39}"/>
              </a:ext>
            </a:extLst>
          </p:cNvPr>
          <p:cNvSpPr>
            <a:spLocks noGrp="1"/>
          </p:cNvSpPr>
          <p:nvPr>
            <p:ph sz="half" idx="1"/>
          </p:nvPr>
        </p:nvSpPr>
        <p:spPr/>
        <p:txBody>
          <a:bodyPr/>
          <a:lstStyle/>
          <a:p>
            <a:r>
              <a:rPr lang="en-US" sz="2400" dirty="0">
                <a:cs typeface="Calibri" panose="020F0502020204030204" pitchFamily="34" charset="0"/>
              </a:rPr>
              <a:t>67-yr-old diagnosed in 2016</a:t>
            </a:r>
          </a:p>
          <a:p>
            <a:pPr lvl="1"/>
            <a:r>
              <a:rPr lang="en-US" sz="2200" dirty="0">
                <a:cs typeface="Calibri" panose="020F0502020204030204" pitchFamily="34" charset="0"/>
              </a:rPr>
              <a:t>Light chain MM, Cr 3.5</a:t>
            </a:r>
          </a:p>
          <a:p>
            <a:r>
              <a:rPr lang="en-US" sz="2400" dirty="0">
                <a:cs typeface="Calibri" panose="020F0502020204030204" pitchFamily="34" charset="0"/>
              </a:rPr>
              <a:t>Standard risk: 1q21 gain; B2M 4.5; Alb 3.5 </a:t>
            </a:r>
          </a:p>
          <a:p>
            <a:r>
              <a:rPr lang="en-US" sz="2400" dirty="0">
                <a:cs typeface="Calibri" panose="020F0502020204030204" pitchFamily="34" charset="0"/>
              </a:rPr>
              <a:t>Treatment</a:t>
            </a:r>
          </a:p>
          <a:p>
            <a:pPr lvl="1"/>
            <a:r>
              <a:rPr lang="en-US" sz="2200" dirty="0">
                <a:cs typeface="Calibri" panose="020F0502020204030204" pitchFamily="34" charset="0"/>
              </a:rPr>
              <a:t>Line 1: RVd → autologous SCT → Len → discontinued (cytopenias)</a:t>
            </a:r>
          </a:p>
          <a:p>
            <a:pPr lvl="1"/>
            <a:r>
              <a:rPr lang="en-US" sz="2200" dirty="0">
                <a:cs typeface="Calibri" panose="020F0502020204030204" pitchFamily="34" charset="0"/>
              </a:rPr>
              <a:t>Line 2: Ixa + Len + Dex</a:t>
            </a:r>
          </a:p>
          <a:p>
            <a:pPr lvl="1"/>
            <a:r>
              <a:rPr lang="en-US" sz="2200" dirty="0">
                <a:cs typeface="Calibri" panose="020F0502020204030204" pitchFamily="34" charset="0"/>
              </a:rPr>
              <a:t>Line 3: Dara + Pom + Dex </a:t>
            </a:r>
          </a:p>
          <a:p>
            <a:pPr lvl="1"/>
            <a:r>
              <a:rPr lang="en-US" sz="2200" dirty="0">
                <a:cs typeface="Calibri" panose="020F0502020204030204" pitchFamily="34" charset="0"/>
              </a:rPr>
              <a:t>Line 4: Car + Cy + Dex</a:t>
            </a:r>
          </a:p>
          <a:p>
            <a:pPr lvl="1"/>
            <a:endParaRPr lang="en-US" sz="2400" dirty="0">
              <a:cs typeface="Calibri" panose="020F0502020204030204" pitchFamily="34" charset="0"/>
            </a:endParaRPr>
          </a:p>
        </p:txBody>
      </p:sp>
      <p:sp>
        <p:nvSpPr>
          <p:cNvPr id="16" name="Content Placeholder 15">
            <a:extLst>
              <a:ext uri="{FF2B5EF4-FFF2-40B4-BE49-F238E27FC236}">
                <a16:creationId xmlns:a16="http://schemas.microsoft.com/office/drawing/2014/main" id="{1BB1C9C4-B1DD-30E4-0653-03869322D100}"/>
              </a:ext>
            </a:extLst>
          </p:cNvPr>
          <p:cNvSpPr>
            <a:spLocks noGrp="1"/>
          </p:cNvSpPr>
          <p:nvPr>
            <p:ph sz="half" idx="2"/>
          </p:nvPr>
        </p:nvSpPr>
        <p:spPr/>
        <p:txBody>
          <a:bodyPr/>
          <a:lstStyle/>
          <a:p>
            <a:r>
              <a:rPr lang="en-US" sz="2400" dirty="0">
                <a:cs typeface="Calibri" panose="020F0502020204030204" pitchFamily="34" charset="0"/>
              </a:rPr>
              <a:t>Now in progression: relapse #4</a:t>
            </a:r>
          </a:p>
          <a:p>
            <a:pPr lvl="1"/>
            <a:r>
              <a:rPr lang="en-US" sz="2200" dirty="0">
                <a:cs typeface="Calibri" panose="020F0502020204030204" pitchFamily="34" charset="0"/>
              </a:rPr>
              <a:t>Labs: Cr 1.5, Hb 10, Plt 75</a:t>
            </a:r>
          </a:p>
          <a:p>
            <a:pPr lvl="1" defTabSz="914400"/>
            <a:r>
              <a:rPr lang="en-US" sz="2200" kern="0" dirty="0">
                <a:cs typeface="Calibri" panose="020F0502020204030204" pitchFamily="34" charset="0"/>
              </a:rPr>
              <a:t>LLC levels:</a:t>
            </a:r>
          </a:p>
          <a:p>
            <a:pPr lvl="2" defTabSz="914400"/>
            <a:r>
              <a:rPr lang="en-US" sz="2000" kern="0" dirty="0">
                <a:cs typeface="Calibri" panose="020F0502020204030204" pitchFamily="34" charset="0"/>
              </a:rPr>
              <a:t>Pre-Car + Cy + Dex: 500 mg/L</a:t>
            </a:r>
          </a:p>
          <a:p>
            <a:pPr lvl="2" defTabSz="914400"/>
            <a:r>
              <a:rPr lang="en-US" sz="2000" kern="0" dirty="0">
                <a:cs typeface="Calibri" panose="020F0502020204030204" pitchFamily="34" charset="0"/>
              </a:rPr>
              <a:t>After Cycle 2: 150 mg/L</a:t>
            </a:r>
          </a:p>
          <a:p>
            <a:pPr lvl="2" defTabSz="914400"/>
            <a:r>
              <a:rPr lang="en-US" sz="2000" kern="0" dirty="0">
                <a:cs typeface="Calibri" panose="020F0502020204030204" pitchFamily="34" charset="0"/>
              </a:rPr>
              <a:t>Cycle 3: 225 mg/L</a:t>
            </a:r>
          </a:p>
          <a:p>
            <a:pPr lvl="2" defTabSz="914400"/>
            <a:r>
              <a:rPr lang="en-US" sz="2000" kern="0" dirty="0">
                <a:cs typeface="Calibri" panose="020F0502020204030204" pitchFamily="34" charset="0"/>
              </a:rPr>
              <a:t>Cycle 4: 400 mg/L</a:t>
            </a:r>
          </a:p>
          <a:p>
            <a:pPr lvl="1"/>
            <a:r>
              <a:rPr lang="en-US" sz="2200" kern="0" dirty="0">
                <a:cs typeface="Calibri" panose="020F0502020204030204" pitchFamily="34" charset="0"/>
              </a:rPr>
              <a:t>Extramedullary: 3 x 8–cm mass in solus muscle</a:t>
            </a:r>
          </a:p>
        </p:txBody>
      </p:sp>
      <p:pic>
        <p:nvPicPr>
          <p:cNvPr id="8" name="Picture 7" descr="A person with his arms crossed&#10;&#10;Description automatically generated with medium confidence">
            <a:extLst>
              <a:ext uri="{FF2B5EF4-FFF2-40B4-BE49-F238E27FC236}">
                <a16:creationId xmlns:a16="http://schemas.microsoft.com/office/drawing/2014/main" id="{4DFA74D5-F50C-31DF-EDED-EDEAEDDADCC8}"/>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a:off x="10813473" y="152093"/>
            <a:ext cx="1152207" cy="1490726"/>
          </a:xfrm>
          <a:prstGeom prst="rect">
            <a:avLst/>
          </a:prstGeom>
        </p:spPr>
      </p:pic>
      <p:sp>
        <p:nvSpPr>
          <p:cNvPr id="13" name="Flowchart: Alternate Process 12">
            <a:extLst>
              <a:ext uri="{FF2B5EF4-FFF2-40B4-BE49-F238E27FC236}">
                <a16:creationId xmlns:a16="http://schemas.microsoft.com/office/drawing/2014/main" id="{E0B29163-457C-561D-AA9F-43A1678C2DDD}"/>
              </a:ext>
            </a:extLst>
          </p:cNvPr>
          <p:cNvSpPr/>
          <p:nvPr/>
        </p:nvSpPr>
        <p:spPr bwMode="auto">
          <a:xfrm>
            <a:off x="6477245" y="5908432"/>
            <a:ext cx="5112935" cy="451050"/>
          </a:xfrm>
          <a:prstGeom prst="flowChartAlternateProcess">
            <a:avLst/>
          </a:prstGeom>
          <a:solidFill>
            <a:schemeClr val="accent3"/>
          </a:solidFill>
          <a:ln w="0">
            <a:solidFill>
              <a:schemeClr val="accent3"/>
            </a:solidFill>
            <a:miter lim="800000"/>
            <a:headEnd/>
            <a:tailEnd/>
          </a:ln>
        </p:spPr>
        <p:txBody>
          <a:bodyPr rtlCol="0" anchor="ctr"/>
          <a:lstStyle/>
          <a:p>
            <a:pPr algn="ctr">
              <a:spcBef>
                <a:spcPts val="0"/>
              </a:spcBef>
            </a:pPr>
            <a:r>
              <a:rPr lang="en-US" sz="2400" b="1" dirty="0">
                <a:latin typeface="Calibri" panose="020F0502020204030204" pitchFamily="34" charset="0"/>
                <a:cs typeface="Calibri" panose="020F0502020204030204" pitchFamily="34" charset="0"/>
              </a:rPr>
              <a:t>CAR slot available in 6 wk </a:t>
            </a:r>
          </a:p>
        </p:txBody>
      </p:sp>
    </p:spTree>
    <p:extLst>
      <p:ext uri="{BB962C8B-B14F-4D97-AF65-F5344CB8AC3E}">
        <p14:creationId xmlns:p14="http://schemas.microsoft.com/office/powerpoint/2010/main" val="22955203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erson standing at a desk&#10;&#10;Description automatically generated with low confidence">
            <a:extLst>
              <a:ext uri="{FF2B5EF4-FFF2-40B4-BE49-F238E27FC236}">
                <a16:creationId xmlns:a16="http://schemas.microsoft.com/office/drawing/2014/main" id="{BC9424FC-4AC5-9F8B-BEC5-8311C4BBA8A2}"/>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a:off x="10813473" y="156170"/>
            <a:ext cx="1231998" cy="1490726"/>
          </a:xfrm>
          <a:prstGeom prst="rect">
            <a:avLst/>
          </a:prstGeom>
        </p:spPr>
      </p:pic>
      <p:sp>
        <p:nvSpPr>
          <p:cNvPr id="2" name="Title 1">
            <a:extLst>
              <a:ext uri="{FF2B5EF4-FFF2-40B4-BE49-F238E27FC236}">
                <a16:creationId xmlns:a16="http://schemas.microsoft.com/office/drawing/2014/main" id="{89B2BE2E-2B23-F662-E317-2007F86B7B8D}"/>
              </a:ext>
            </a:extLst>
          </p:cNvPr>
          <p:cNvSpPr>
            <a:spLocks noGrp="1"/>
          </p:cNvSpPr>
          <p:nvPr>
            <p:ph type="title"/>
          </p:nvPr>
        </p:nvSpPr>
        <p:spPr/>
        <p:txBody>
          <a:bodyPr/>
          <a:lstStyle/>
          <a:p>
            <a:r>
              <a:rPr lang="en-US" dirty="0">
                <a:cs typeface="Calibri" panose="020F0502020204030204" pitchFamily="34" charset="0"/>
              </a:rPr>
              <a:t>Bridging Potential CAR Patients: </a:t>
            </a:r>
            <a:br>
              <a:rPr lang="en-US" dirty="0">
                <a:cs typeface="Calibri" panose="020F0502020204030204" pitchFamily="34" charset="0"/>
              </a:rPr>
            </a:br>
            <a:r>
              <a:rPr lang="en-US" dirty="0">
                <a:cs typeface="Calibri" panose="020F0502020204030204" pitchFamily="34" charset="0"/>
              </a:rPr>
              <a:t>Patient Case 2</a:t>
            </a:r>
          </a:p>
        </p:txBody>
      </p:sp>
      <p:sp>
        <p:nvSpPr>
          <p:cNvPr id="3" name="Content Placeholder 2">
            <a:extLst>
              <a:ext uri="{FF2B5EF4-FFF2-40B4-BE49-F238E27FC236}">
                <a16:creationId xmlns:a16="http://schemas.microsoft.com/office/drawing/2014/main" id="{0E7DB9C6-0280-E6DA-B8E8-08D514C61C39}"/>
              </a:ext>
            </a:extLst>
          </p:cNvPr>
          <p:cNvSpPr>
            <a:spLocks noGrp="1"/>
          </p:cNvSpPr>
          <p:nvPr>
            <p:ph sz="half" idx="1"/>
          </p:nvPr>
        </p:nvSpPr>
        <p:spPr/>
        <p:txBody>
          <a:bodyPr/>
          <a:lstStyle/>
          <a:p>
            <a:r>
              <a:rPr lang="en-US" sz="2400" kern="0" dirty="0">
                <a:cs typeface="Calibri" panose="020F0502020204030204" pitchFamily="34" charset="0"/>
              </a:rPr>
              <a:t>78-year-old diagnosed in 2015</a:t>
            </a:r>
          </a:p>
          <a:p>
            <a:pPr lvl="1"/>
            <a:r>
              <a:rPr lang="en-US" sz="2200" kern="0" dirty="0">
                <a:cs typeface="Calibri" panose="020F0502020204030204" pitchFamily="34" charset="0"/>
              </a:rPr>
              <a:t>IgG kappa MM</a:t>
            </a:r>
          </a:p>
          <a:p>
            <a:r>
              <a:rPr lang="en-US" sz="2400" dirty="0">
                <a:cs typeface="Calibri" panose="020F0502020204030204" pitchFamily="34" charset="0"/>
              </a:rPr>
              <a:t>Standard risk: t(11;14); B2M 3; Alb 3.5</a:t>
            </a:r>
          </a:p>
          <a:p>
            <a:r>
              <a:rPr lang="en-US" sz="2400" kern="0" dirty="0">
                <a:cs typeface="Calibri" panose="020F0502020204030204" pitchFamily="34" charset="0"/>
              </a:rPr>
              <a:t>Treatment</a:t>
            </a:r>
          </a:p>
          <a:p>
            <a:pPr lvl="1"/>
            <a:r>
              <a:rPr lang="en-US" sz="2200" kern="0" dirty="0">
                <a:cs typeface="Calibri" panose="020F0502020204030204" pitchFamily="34" charset="0"/>
              </a:rPr>
              <a:t>Line 1: RVd </a:t>
            </a:r>
            <a:r>
              <a:rPr lang="en-US" sz="2200" dirty="0">
                <a:cs typeface="Calibri" panose="020F0502020204030204" pitchFamily="34" charset="0"/>
              </a:rPr>
              <a:t>→</a:t>
            </a:r>
            <a:r>
              <a:rPr lang="en-US" sz="2200" kern="0" dirty="0">
                <a:cs typeface="Calibri" panose="020F0502020204030204" pitchFamily="34" charset="0"/>
              </a:rPr>
              <a:t> Len </a:t>
            </a:r>
            <a:r>
              <a:rPr lang="en-US" sz="2200" dirty="0">
                <a:cs typeface="Calibri" panose="020F0502020204030204" pitchFamily="34" charset="0"/>
              </a:rPr>
              <a:t>→</a:t>
            </a:r>
            <a:r>
              <a:rPr lang="en-US" sz="2200" kern="0" dirty="0">
                <a:cs typeface="Calibri" panose="020F0502020204030204" pitchFamily="34" charset="0"/>
              </a:rPr>
              <a:t> discontinued</a:t>
            </a:r>
          </a:p>
          <a:p>
            <a:pPr lvl="1"/>
            <a:r>
              <a:rPr lang="en-US" sz="2200" kern="0" dirty="0">
                <a:cs typeface="Calibri" panose="020F0502020204030204" pitchFamily="34" charset="0"/>
              </a:rPr>
              <a:t>Line 2: Elo </a:t>
            </a:r>
            <a:r>
              <a:rPr lang="en-US" sz="2200" dirty="0">
                <a:cs typeface="Calibri" panose="020F0502020204030204" pitchFamily="34" charset="0"/>
              </a:rPr>
              <a:t>+ Len + Dex</a:t>
            </a:r>
            <a:endParaRPr lang="en-US" sz="2200" kern="0" dirty="0">
              <a:cs typeface="Calibri" panose="020F0502020204030204" pitchFamily="34" charset="0"/>
            </a:endParaRPr>
          </a:p>
          <a:p>
            <a:pPr lvl="1"/>
            <a:r>
              <a:rPr lang="en-US" sz="2200" kern="0" dirty="0">
                <a:cs typeface="Calibri" panose="020F0502020204030204" pitchFamily="34" charset="0"/>
              </a:rPr>
              <a:t>Line 3: </a:t>
            </a:r>
            <a:r>
              <a:rPr lang="en-US" sz="2200" dirty="0">
                <a:cs typeface="Calibri" panose="020F0502020204030204" pitchFamily="34" charset="0"/>
              </a:rPr>
              <a:t>Dara + Bort + Dex</a:t>
            </a:r>
            <a:endParaRPr lang="en-US" sz="2200" kern="0" dirty="0">
              <a:cs typeface="Calibri" panose="020F0502020204030204" pitchFamily="34" charset="0"/>
            </a:endParaRPr>
          </a:p>
          <a:p>
            <a:pPr lvl="1"/>
            <a:r>
              <a:rPr lang="en-US" sz="2200" kern="0" dirty="0">
                <a:cs typeface="Calibri" panose="020F0502020204030204" pitchFamily="34" charset="0"/>
              </a:rPr>
              <a:t>Line 4: Pom</a:t>
            </a:r>
            <a:r>
              <a:rPr lang="en-US" sz="2200" dirty="0">
                <a:cs typeface="Calibri" panose="020F0502020204030204" pitchFamily="34" charset="0"/>
              </a:rPr>
              <a:t> + Dex </a:t>
            </a:r>
            <a:endParaRPr lang="en-US" sz="2200" kern="0" dirty="0">
              <a:cs typeface="Calibri" panose="020F0502020204030204" pitchFamily="34" charset="0"/>
            </a:endParaRPr>
          </a:p>
          <a:p>
            <a:pPr lvl="1"/>
            <a:r>
              <a:rPr lang="en-US" sz="2200" kern="0" dirty="0">
                <a:cs typeface="Calibri" panose="020F0502020204030204" pitchFamily="34" charset="0"/>
              </a:rPr>
              <a:t>Line 5: Cy</a:t>
            </a:r>
            <a:r>
              <a:rPr lang="en-US" sz="2200" dirty="0">
                <a:cs typeface="Calibri" panose="020F0502020204030204" pitchFamily="34" charset="0"/>
              </a:rPr>
              <a:t> + Dex</a:t>
            </a:r>
            <a:endParaRPr lang="en-US" sz="2200" kern="0" dirty="0">
              <a:cs typeface="Calibri" panose="020F0502020204030204" pitchFamily="34" charset="0"/>
            </a:endParaRPr>
          </a:p>
          <a:p>
            <a:pPr lvl="1"/>
            <a:r>
              <a:rPr lang="en-US" sz="2200" kern="0" dirty="0">
                <a:cs typeface="Calibri" panose="020F0502020204030204" pitchFamily="34" charset="0"/>
              </a:rPr>
              <a:t>Line 6: Car</a:t>
            </a:r>
            <a:r>
              <a:rPr lang="en-US" sz="2200" dirty="0">
                <a:cs typeface="Calibri" panose="020F0502020204030204" pitchFamily="34" charset="0"/>
              </a:rPr>
              <a:t> + Dex</a:t>
            </a:r>
            <a:endParaRPr lang="en-US" sz="2200" kern="0" dirty="0">
              <a:cs typeface="Calibri" panose="020F0502020204030204" pitchFamily="34" charset="0"/>
            </a:endParaRPr>
          </a:p>
          <a:p>
            <a:pPr lvl="1"/>
            <a:endParaRPr lang="en-US" sz="3200" dirty="0">
              <a:cs typeface="Calibri" panose="020F0502020204030204" pitchFamily="34" charset="0"/>
            </a:endParaRPr>
          </a:p>
        </p:txBody>
      </p:sp>
      <p:sp>
        <p:nvSpPr>
          <p:cNvPr id="16" name="Content Placeholder 15">
            <a:extLst>
              <a:ext uri="{FF2B5EF4-FFF2-40B4-BE49-F238E27FC236}">
                <a16:creationId xmlns:a16="http://schemas.microsoft.com/office/drawing/2014/main" id="{1BB1C9C4-B1DD-30E4-0653-03869322D100}"/>
              </a:ext>
            </a:extLst>
          </p:cNvPr>
          <p:cNvSpPr>
            <a:spLocks noGrp="1"/>
          </p:cNvSpPr>
          <p:nvPr>
            <p:ph sz="half" idx="2"/>
          </p:nvPr>
        </p:nvSpPr>
        <p:spPr>
          <a:xfrm>
            <a:off x="6252634" y="1510730"/>
            <a:ext cx="5482166" cy="4679462"/>
          </a:xfrm>
        </p:spPr>
        <p:txBody>
          <a:bodyPr/>
          <a:lstStyle/>
          <a:p>
            <a:r>
              <a:rPr lang="en-US" sz="2400" dirty="0">
                <a:cs typeface="Calibri" panose="020F0502020204030204" pitchFamily="34" charset="0"/>
              </a:rPr>
              <a:t>Now in progression: relapse #6</a:t>
            </a:r>
          </a:p>
          <a:p>
            <a:pPr lvl="1"/>
            <a:r>
              <a:rPr lang="en-US" sz="2200" kern="0" dirty="0">
                <a:cs typeface="Calibri" panose="020F0502020204030204" pitchFamily="34" charset="0"/>
              </a:rPr>
              <a:t>Labs: Alb 3.5</a:t>
            </a:r>
          </a:p>
          <a:p>
            <a:pPr lvl="1"/>
            <a:r>
              <a:rPr lang="en-US" sz="2200" kern="0" dirty="0">
                <a:cs typeface="Calibri" panose="020F0502020204030204" pitchFamily="34" charset="0"/>
              </a:rPr>
              <a:t>BM biopsy: &gt;50% plasma cells; </a:t>
            </a:r>
            <a:br>
              <a:rPr lang="en-US" sz="2200" kern="0" dirty="0">
                <a:cs typeface="Calibri" panose="020F0502020204030204" pitchFamily="34" charset="0"/>
              </a:rPr>
            </a:br>
            <a:r>
              <a:rPr lang="en-US" sz="2200" kern="0" dirty="0">
                <a:cs typeface="Calibri" panose="020F0502020204030204" pitchFamily="34" charset="0"/>
              </a:rPr>
              <a:t>multiple lytic lesions</a:t>
            </a:r>
          </a:p>
          <a:p>
            <a:pPr lvl="1"/>
            <a:r>
              <a:rPr lang="en-US" sz="2200" dirty="0">
                <a:cs typeface="Calibri" panose="020F0502020204030204" pitchFamily="34" charset="0"/>
              </a:rPr>
              <a:t>M</a:t>
            </a:r>
            <a:r>
              <a:rPr lang="en-US" sz="2200" kern="0" dirty="0">
                <a:cs typeface="Calibri" panose="020F0502020204030204" pitchFamily="34" charset="0"/>
              </a:rPr>
              <a:t>-protein levels:</a:t>
            </a:r>
          </a:p>
          <a:p>
            <a:pPr lvl="2"/>
            <a:r>
              <a:rPr lang="en-US" sz="2000" dirty="0">
                <a:cs typeface="Calibri" panose="020F0502020204030204" pitchFamily="34" charset="0"/>
              </a:rPr>
              <a:t>Pre- Car + Dex: 2.2 g/dL (KLC 105 mg/L)</a:t>
            </a:r>
          </a:p>
          <a:p>
            <a:pPr lvl="2"/>
            <a:r>
              <a:rPr lang="en-US" sz="2000" dirty="0">
                <a:cs typeface="Calibri" panose="020F0502020204030204" pitchFamily="34" charset="0"/>
              </a:rPr>
              <a:t>Cycle 4: 0.5 g/dL (KLC 25 mg/L)</a:t>
            </a:r>
          </a:p>
          <a:p>
            <a:pPr lvl="2"/>
            <a:r>
              <a:rPr lang="en-US" sz="2000" dirty="0">
                <a:cs typeface="Calibri" panose="020F0502020204030204" pitchFamily="34" charset="0"/>
              </a:rPr>
              <a:t>Cycle 8: 1 g/dL (KLC 48 mg/L)</a:t>
            </a:r>
            <a:endParaRPr lang="en-US" sz="2000" kern="0" dirty="0">
              <a:cs typeface="Calibri" panose="020F0502020204030204" pitchFamily="34" charset="0"/>
            </a:endParaRPr>
          </a:p>
        </p:txBody>
      </p:sp>
      <p:sp>
        <p:nvSpPr>
          <p:cNvPr id="5" name="Flowchart: Alternate Process 4">
            <a:extLst>
              <a:ext uri="{FF2B5EF4-FFF2-40B4-BE49-F238E27FC236}">
                <a16:creationId xmlns:a16="http://schemas.microsoft.com/office/drawing/2014/main" id="{3B1F4992-CD18-5F55-7923-E23505A825D8}"/>
              </a:ext>
            </a:extLst>
          </p:cNvPr>
          <p:cNvSpPr/>
          <p:nvPr/>
        </p:nvSpPr>
        <p:spPr bwMode="auto">
          <a:xfrm>
            <a:off x="6477245" y="5908432"/>
            <a:ext cx="5112935" cy="451050"/>
          </a:xfrm>
          <a:prstGeom prst="flowChartAlternateProcess">
            <a:avLst/>
          </a:prstGeom>
          <a:solidFill>
            <a:schemeClr val="accent3"/>
          </a:solidFill>
          <a:ln w="0">
            <a:solidFill>
              <a:schemeClr val="accent3"/>
            </a:solidFill>
            <a:miter lim="800000"/>
            <a:headEnd/>
            <a:tailEnd/>
          </a:ln>
        </p:spPr>
        <p:txBody>
          <a:bodyPr rtlCol="0" anchor="ctr"/>
          <a:lstStyle/>
          <a:p>
            <a:pPr algn="ctr">
              <a:spcBef>
                <a:spcPts val="0"/>
              </a:spcBef>
            </a:pPr>
            <a:r>
              <a:rPr lang="en-US" sz="2400" b="1" dirty="0">
                <a:latin typeface="Calibri" panose="020F0502020204030204" pitchFamily="34" charset="0"/>
                <a:cs typeface="Calibri" panose="020F0502020204030204" pitchFamily="34" charset="0"/>
              </a:rPr>
              <a:t>CAR slot available in 6 wk </a:t>
            </a:r>
          </a:p>
        </p:txBody>
      </p:sp>
      <p:pic>
        <p:nvPicPr>
          <p:cNvPr id="7" name="Picture 6" descr="An old person standing in front of a window&#10;&#10;Description automatically generated with low confidence">
            <a:extLst>
              <a:ext uri="{FF2B5EF4-FFF2-40B4-BE49-F238E27FC236}">
                <a16:creationId xmlns:a16="http://schemas.microsoft.com/office/drawing/2014/main" id="{01599A4C-DC49-DC3B-5B8D-BFC22ABD45D1}"/>
              </a:ext>
            </a:extLst>
          </p:cNvPr>
          <p:cNvPicPr>
            <a:picLocks noChangeAspect="1"/>
          </p:cNvPicPr>
          <p:nvPr/>
        </p:nvPicPr>
        <p:blipFill rotWithShape="1">
          <a:blip r:embed="rId4" cstate="screen">
            <a:extLst>
              <a:ext uri="{28A0092B-C50C-407E-A947-70E740481C1C}">
                <a14:useLocalDpi xmlns:a14="http://schemas.microsoft.com/office/drawing/2010/main" val="0"/>
              </a:ext>
            </a:extLst>
          </a:blip>
          <a:srcRect/>
          <a:stretch/>
        </p:blipFill>
        <p:spPr>
          <a:xfrm>
            <a:off x="10813474" y="156170"/>
            <a:ext cx="1231998" cy="1490726"/>
          </a:xfrm>
          <a:prstGeom prst="rect">
            <a:avLst/>
          </a:prstGeom>
        </p:spPr>
      </p:pic>
    </p:spTree>
    <p:extLst>
      <p:ext uri="{BB962C8B-B14F-4D97-AF65-F5344CB8AC3E}">
        <p14:creationId xmlns:p14="http://schemas.microsoft.com/office/powerpoint/2010/main" val="27097255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551A5D-3E11-B4A5-2F78-9AFBFEB16F52}"/>
              </a:ext>
            </a:extLst>
          </p:cNvPr>
          <p:cNvSpPr>
            <a:spLocks noGrp="1"/>
          </p:cNvSpPr>
          <p:nvPr>
            <p:ph type="title"/>
          </p:nvPr>
        </p:nvSpPr>
        <p:spPr/>
        <p:txBody>
          <a:bodyPr/>
          <a:lstStyle/>
          <a:p>
            <a:r>
              <a:rPr lang="en-US" dirty="0"/>
              <a:t>Goals of Bridging Therapy</a:t>
            </a:r>
          </a:p>
        </p:txBody>
      </p:sp>
      <p:sp>
        <p:nvSpPr>
          <p:cNvPr id="3" name="Content Placeholder 2">
            <a:extLst>
              <a:ext uri="{FF2B5EF4-FFF2-40B4-BE49-F238E27FC236}">
                <a16:creationId xmlns:a16="http://schemas.microsoft.com/office/drawing/2014/main" id="{9E7B9C83-7C23-0780-D144-5F0A548CEA40}"/>
              </a:ext>
            </a:extLst>
          </p:cNvPr>
          <p:cNvSpPr>
            <a:spLocks noGrp="1"/>
          </p:cNvSpPr>
          <p:nvPr>
            <p:ph idx="1"/>
          </p:nvPr>
        </p:nvSpPr>
        <p:spPr/>
        <p:txBody>
          <a:bodyPr/>
          <a:lstStyle/>
          <a:p>
            <a:r>
              <a:rPr lang="en-US" sz="2400" dirty="0"/>
              <a:t>Disease burden and disease kinetics are important</a:t>
            </a:r>
          </a:p>
          <a:p>
            <a:r>
              <a:rPr lang="en-US" sz="2400" dirty="0"/>
              <a:t>Debulking disease may reduce the risk of CAR T-cell–associated toxicities</a:t>
            </a:r>
          </a:p>
          <a:p>
            <a:r>
              <a:rPr lang="en-US" sz="2400" dirty="0"/>
              <a:t> Low-burden and slow-growing disease may need minimal or no bridging thus reducing the risk of pre-CAR toxicity (infection)</a:t>
            </a:r>
          </a:p>
          <a:p>
            <a:r>
              <a:rPr lang="en-US" sz="2400" dirty="0"/>
              <a:t>What NOT to do during this time:</a:t>
            </a:r>
          </a:p>
          <a:p>
            <a:pPr lvl="1"/>
            <a:r>
              <a:rPr lang="en-US" sz="2200" dirty="0"/>
              <a:t>Manufacturing failures do occur; limit lymphotoxic drugs</a:t>
            </a:r>
          </a:p>
          <a:p>
            <a:pPr lvl="1"/>
            <a:r>
              <a:rPr lang="en-US" sz="2200" dirty="0"/>
              <a:t>Treatment that is marrow-toxic can enhance cytopenias after CAR</a:t>
            </a:r>
          </a:p>
          <a:p>
            <a:pPr lvl="1"/>
            <a:r>
              <a:rPr lang="en-US" sz="2200" dirty="0"/>
              <a:t>Avoid treatments with risk of nephrotoxicity</a:t>
            </a:r>
          </a:p>
          <a:p>
            <a:pPr lvl="1"/>
            <a:r>
              <a:rPr lang="en-US" sz="2200" dirty="0"/>
              <a:t>Avoid BCMA-targeted therapy immediately prior to apheresis/bridging as impact is unknown </a:t>
            </a:r>
          </a:p>
        </p:txBody>
      </p:sp>
    </p:spTree>
    <p:extLst>
      <p:ext uri="{BB962C8B-B14F-4D97-AF65-F5344CB8AC3E}">
        <p14:creationId xmlns:p14="http://schemas.microsoft.com/office/powerpoint/2010/main" val="35952506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1E19A6-42C8-8144-3260-ED6E77E668FF}"/>
              </a:ext>
            </a:extLst>
          </p:cNvPr>
          <p:cNvSpPr>
            <a:spLocks noGrp="1"/>
          </p:cNvSpPr>
          <p:nvPr>
            <p:ph type="title"/>
          </p:nvPr>
        </p:nvSpPr>
        <p:spPr/>
        <p:txBody>
          <a:bodyPr/>
          <a:lstStyle/>
          <a:p>
            <a:r>
              <a:rPr lang="en-US" dirty="0"/>
              <a:t>CAR T-Cell Therapy in Earlier Lines of Treatment</a:t>
            </a:r>
          </a:p>
        </p:txBody>
      </p:sp>
    </p:spTree>
    <p:extLst>
      <p:ext uri="{BB962C8B-B14F-4D97-AF65-F5344CB8AC3E}">
        <p14:creationId xmlns:p14="http://schemas.microsoft.com/office/powerpoint/2010/main" val="34206527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Potential for Earlier CAR T-Cell Therapy</a:t>
            </a:r>
          </a:p>
        </p:txBody>
      </p:sp>
      <p:graphicFrame>
        <p:nvGraphicFramePr>
          <p:cNvPr id="8" name="Group 3">
            <a:extLst>
              <a:ext uri="{FF2B5EF4-FFF2-40B4-BE49-F238E27FC236}">
                <a16:creationId xmlns:a16="http://schemas.microsoft.com/office/drawing/2014/main" id="{D9253E0D-A753-DFF1-1348-557C1BF33BAA}"/>
              </a:ext>
            </a:extLst>
          </p:cNvPr>
          <p:cNvGraphicFramePr>
            <a:graphicFrameLocks/>
          </p:cNvGraphicFramePr>
          <p:nvPr>
            <p:extLst>
              <p:ext uri="{D42A27DB-BD31-4B8C-83A1-F6EECF244321}">
                <p14:modId xmlns:p14="http://schemas.microsoft.com/office/powerpoint/2010/main" val="2665351132"/>
              </p:ext>
            </p:extLst>
          </p:nvPr>
        </p:nvGraphicFramePr>
        <p:xfrm>
          <a:off x="719329" y="1556132"/>
          <a:ext cx="10753341" cy="4702810"/>
        </p:xfrm>
        <a:graphic>
          <a:graphicData uri="http://schemas.openxmlformats.org/drawingml/2006/table">
            <a:tbl>
              <a:tblPr/>
              <a:tblGrid>
                <a:gridCol w="2774642">
                  <a:extLst>
                    <a:ext uri="{9D8B030D-6E8A-4147-A177-3AD203B41FA5}">
                      <a16:colId xmlns:a16="http://schemas.microsoft.com/office/drawing/2014/main" val="20000"/>
                    </a:ext>
                  </a:extLst>
                </a:gridCol>
                <a:gridCol w="1049465">
                  <a:extLst>
                    <a:ext uri="{9D8B030D-6E8A-4147-A177-3AD203B41FA5}">
                      <a16:colId xmlns:a16="http://schemas.microsoft.com/office/drawing/2014/main" val="208255429"/>
                    </a:ext>
                  </a:extLst>
                </a:gridCol>
                <a:gridCol w="893156">
                  <a:extLst>
                    <a:ext uri="{9D8B030D-6E8A-4147-A177-3AD203B41FA5}">
                      <a16:colId xmlns:a16="http://schemas.microsoft.com/office/drawing/2014/main" val="2743704563"/>
                    </a:ext>
                  </a:extLst>
                </a:gridCol>
                <a:gridCol w="4025042">
                  <a:extLst>
                    <a:ext uri="{9D8B030D-6E8A-4147-A177-3AD203B41FA5}">
                      <a16:colId xmlns:a16="http://schemas.microsoft.com/office/drawing/2014/main" val="2955672351"/>
                    </a:ext>
                  </a:extLst>
                </a:gridCol>
                <a:gridCol w="2011036">
                  <a:extLst>
                    <a:ext uri="{9D8B030D-6E8A-4147-A177-3AD203B41FA5}">
                      <a16:colId xmlns:a16="http://schemas.microsoft.com/office/drawing/2014/main" val="3538455920"/>
                    </a:ext>
                  </a:extLst>
                </a:gridCol>
              </a:tblGrid>
              <a:tr h="345278">
                <a:tc gridSpan="5">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sz="1600" b="1" i="0" u="none" strike="noStrike" kern="1200" cap="none" normalizeH="0" baseline="0" dirty="0">
                          <a:ln>
                            <a:noFill/>
                          </a:ln>
                          <a:solidFill>
                            <a:schemeClr val="tx1"/>
                          </a:solidFill>
                          <a:effectLst/>
                          <a:latin typeface="Calibri" panose="020F0502020204030204" pitchFamily="34" charset="0"/>
                          <a:ea typeface="+mn-ea"/>
                          <a:cs typeface="+mn-cs"/>
                        </a:rPr>
                        <a:t>Key Trials in Earlier Stage of Disease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lnL w="12700" cmpd="sng">
                      <a:noFill/>
                      <a:prstDash val="solid"/>
                    </a:lnL>
                  </a:tcPr>
                </a:tc>
                <a:tc hMerge="1">
                  <a:txBody>
                    <a:bodyPr/>
                    <a:lstStyle/>
                    <a:p>
                      <a:endParaRPr lang="en-US"/>
                    </a:p>
                  </a:txBody>
                  <a:tcPr/>
                </a:tc>
                <a:tc hMerge="1">
                  <a:txBody>
                    <a:bodyPr/>
                    <a:lstStyle/>
                    <a:p>
                      <a:endParaRPr lang="en-US"/>
                    </a:p>
                  </a:txBody>
                  <a:tcPr>
                    <a:lnL w="12700" cmpd="sng">
                      <a:noFill/>
                      <a:prstDash val="solid"/>
                    </a:lnL>
                  </a:tcPr>
                </a:tc>
                <a:tc hMerge="1">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endParaRPr kumimoji="0" lang="en-US" sz="1600" b="1" i="0" u="none" strike="noStrike" kern="1200" cap="none" normalizeH="0" baseline="0" dirty="0">
                        <a:ln>
                          <a:noFill/>
                        </a:ln>
                        <a:solidFill>
                          <a:schemeClr val="tx1"/>
                        </a:solidFill>
                        <a:effectLst/>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3039245654"/>
                  </a:ext>
                </a:extLst>
              </a:tr>
              <a:tr h="34527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Calibri" panose="020F0502020204030204" pitchFamily="34" charset="0"/>
                        </a:rPr>
                        <a:t>Trial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Calibri" panose="020F0502020204030204" pitchFamily="34" charset="0"/>
                        </a:rPr>
                        <a:t>Agent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28575"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Calibri" panose="020F0502020204030204" pitchFamily="34" charset="0"/>
                        </a:rPr>
                        <a:t>Phase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Calibri" panose="020F0502020204030204" pitchFamily="34" charset="0"/>
                        </a:rPr>
                        <a:t>Patient Population/Design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28575"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Calibri" panose="020F0502020204030204" pitchFamily="34" charset="0"/>
                        </a:rPr>
                        <a:t>Status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extLst>
                  <a:ext uri="{0D108BD9-81ED-4DB2-BD59-A6C34878D82A}">
                    <a16:rowId xmlns:a16="http://schemas.microsoft.com/office/drawing/2014/main" val="10002"/>
                  </a:ext>
                </a:extLst>
              </a:tr>
              <a:tr h="596376">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rPr>
                        <a:t>KarMMa-2 (NCT03601078) </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rPr>
                        <a:t>Ide-cel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rPr>
                        <a:t>II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600" dirty="0">
                          <a:solidFill>
                            <a:schemeClr val="bg1"/>
                          </a:solidFill>
                        </a:rPr>
                        <a:t>Multiple cohorts, including early relapse</a:t>
                      </a:r>
                      <a:endParaRPr kumimoji="0" lang="en-US" sz="1600" b="0" i="0" u="none" strike="noStrike" cap="none" normalizeH="0" baseline="0" dirty="0">
                        <a:ln>
                          <a:noFill/>
                        </a:ln>
                        <a:solidFill>
                          <a:schemeClr val="bg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rPr>
                        <a:t>Data presented on some cohorts</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395764">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rPr>
                        <a:t>CARTITUDE-2 (NCT04133636)</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rPr>
                        <a:t>Cilta-cel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rPr>
                        <a:t>II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600" strike="noStrike" dirty="0">
                          <a:solidFill>
                            <a:schemeClr val="bg1"/>
                          </a:solidFill>
                        </a:rPr>
                        <a:t>Multiple cohorts, including early relapse</a:t>
                      </a:r>
                      <a:endParaRPr kumimoji="0" lang="en-US" sz="1600" b="0" i="0" u="none" strike="noStrike" cap="none" normalizeH="0" baseline="0" dirty="0">
                        <a:ln>
                          <a:noFill/>
                        </a:ln>
                        <a:solidFill>
                          <a:schemeClr val="bg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rPr>
                        <a:t>Published</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923752961"/>
                  </a:ext>
                </a:extLst>
              </a:tr>
              <a:tr h="395764">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lang="en-US" sz="1600" strike="noStrike" dirty="0">
                          <a:solidFill>
                            <a:schemeClr val="bg1"/>
                          </a:solidFill>
                        </a:rPr>
                        <a:t>KarMMa-3 (NCT03651128)</a:t>
                      </a:r>
                      <a:endParaRPr kumimoji="0" lang="en-US" sz="1600" b="0" i="0" u="none" strike="noStrike" cap="none" normalizeH="0" baseline="0" dirty="0">
                        <a:ln>
                          <a:noFill/>
                        </a:ln>
                        <a:solidFill>
                          <a:schemeClr val="bg1"/>
                        </a:solidFill>
                        <a:effectLst/>
                        <a:latin typeface="Calibri" panose="020F0502020204030204" pitchFamily="34" charset="0"/>
                      </a:endParaRP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1"/>
                          </a:solidFill>
                          <a:effectLst/>
                          <a:latin typeface="Calibri" panose="020F0502020204030204" pitchFamily="34" charset="0"/>
                        </a:rPr>
                        <a:t>Ide-cel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1"/>
                          </a:solidFill>
                          <a:effectLst/>
                          <a:latin typeface="Calibri" panose="020F0502020204030204" pitchFamily="34" charset="0"/>
                        </a:rPr>
                        <a:t>III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lang="en-US" sz="1600" strike="noStrike" dirty="0">
                          <a:solidFill>
                            <a:schemeClr val="bg1"/>
                          </a:solidFill>
                        </a:rPr>
                        <a:t>Ide-cel vs SoC in patients with 2-4 prior lines</a:t>
                      </a:r>
                      <a:endParaRPr kumimoji="0" lang="en-US" sz="1600" b="0" i="0" u="none" strike="noStrike" cap="none" normalizeH="0" baseline="0" dirty="0">
                        <a:ln>
                          <a:noFill/>
                        </a:ln>
                        <a:solidFill>
                          <a:schemeClr val="bg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1"/>
                          </a:solidFill>
                          <a:effectLst/>
                          <a:latin typeface="Calibri" panose="020F0502020204030204" pitchFamily="34" charset="0"/>
                        </a:rPr>
                        <a:t>Published</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901150895"/>
                  </a:ext>
                </a:extLst>
              </a:tr>
              <a:tr h="395764">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600" b="0" i="0" u="none" strike="noStrike" kern="1200" cap="none" normalizeH="0" baseline="0" dirty="0">
                          <a:ln>
                            <a:noFill/>
                          </a:ln>
                          <a:solidFill>
                            <a:schemeClr val="bg1"/>
                          </a:solidFill>
                          <a:effectLst/>
                          <a:latin typeface="Calibri" panose="020F0502020204030204" pitchFamily="34" charset="0"/>
                          <a:ea typeface="+mn-ea"/>
                          <a:cs typeface="+mn-cs"/>
                        </a:rPr>
                        <a:t>CARTITUDE-4 (NCT04181827)</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1"/>
                          </a:solidFill>
                          <a:effectLst/>
                          <a:latin typeface="Calibri" panose="020F0502020204030204" pitchFamily="34" charset="0"/>
                          <a:ea typeface="+mn-ea"/>
                          <a:cs typeface="+mn-cs"/>
                        </a:rPr>
                        <a:t>Cilta-cel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1"/>
                          </a:solidFill>
                          <a:effectLst/>
                          <a:latin typeface="Calibri" panose="020F0502020204030204" pitchFamily="34" charset="0"/>
                          <a:ea typeface="+mn-ea"/>
                          <a:cs typeface="+mn-cs"/>
                        </a:rPr>
                        <a:t>III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600" dirty="0">
                          <a:solidFill>
                            <a:schemeClr val="bg1"/>
                          </a:solidFill>
                        </a:rPr>
                        <a:t>Cilta-cel vs SoC in patients with 1-3 prior lines</a:t>
                      </a:r>
                      <a:endParaRPr kumimoji="0" lang="en-US" sz="1600" b="0" i="0" u="none" strike="noStrike" kern="1200" cap="none" normalizeH="0" baseline="0" dirty="0">
                        <a:ln>
                          <a:noFill/>
                        </a:ln>
                        <a:solidFill>
                          <a:schemeClr val="bg1"/>
                        </a:solidFill>
                        <a:effectLst/>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1"/>
                          </a:solidFill>
                          <a:effectLst/>
                          <a:latin typeface="Calibri" panose="020F0502020204030204" pitchFamily="34" charset="0"/>
                          <a:ea typeface="+mn-ea"/>
                          <a:cs typeface="+mn-cs"/>
                        </a:rPr>
                        <a:t>Data presented</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4"/>
                  </a:ext>
                </a:extLst>
              </a:tr>
              <a:tr h="345278">
                <a:tc gridSpan="5">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Key Trials in Frontline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lnL w="12700" cmpd="sng">
                      <a:noFill/>
                      <a:prstDash val="solid"/>
                    </a:lnL>
                    <a:lnT w="12700" cmpd="sng">
                      <a:noFill/>
                      <a:prstDash val="solid"/>
                    </a:lnT>
                  </a:tcPr>
                </a:tc>
                <a:tc hMerge="1">
                  <a:txBody>
                    <a:bodyPr/>
                    <a:lstStyle/>
                    <a:p>
                      <a:endParaRPr lang="en-US"/>
                    </a:p>
                  </a:txBody>
                  <a:tcPr/>
                </a:tc>
                <a:tc hMerge="1">
                  <a:txBody>
                    <a:bodyPr/>
                    <a:lstStyle/>
                    <a:p>
                      <a:endParaRPr lang="en-US"/>
                    </a:p>
                  </a:txBody>
                  <a:tcPr>
                    <a:lnL w="12700" cmpd="sng">
                      <a:noFill/>
                      <a:prstDash val="solid"/>
                    </a:lnL>
                    <a:lnT w="12700" cmpd="sng">
                      <a:noFill/>
                      <a:prstDash val="solid"/>
                    </a:lnT>
                  </a:tcPr>
                </a:tc>
                <a:tc hMerge="1">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3492125310"/>
                  </a:ext>
                </a:extLst>
              </a:tr>
              <a:tr h="34527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Calibri" panose="020F0502020204030204" pitchFamily="34" charset="0"/>
                        </a:rPr>
                        <a:t>Trial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Calibri" panose="020F0502020204030204" pitchFamily="34" charset="0"/>
                        </a:rPr>
                        <a:t>Agent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Calibri" panose="020F0502020204030204" pitchFamily="34" charset="0"/>
                        </a:rPr>
                        <a:t>Phase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Calibri" panose="020F0502020204030204" pitchFamily="34" charset="0"/>
                        </a:rPr>
                        <a:t>Patient Population/Design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Calibri" panose="020F0502020204030204" pitchFamily="34" charset="0"/>
                        </a:rPr>
                        <a:t>Status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extLst>
                  <a:ext uri="{0D108BD9-81ED-4DB2-BD59-A6C34878D82A}">
                    <a16:rowId xmlns:a16="http://schemas.microsoft.com/office/drawing/2014/main" val="3845847787"/>
                  </a:ext>
                </a:extLst>
              </a:tr>
              <a:tr h="345278">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rPr>
                        <a:t>KarMMa-4 (NCT04196491)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rPr>
                        <a:t>Ide-cel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rPr>
                        <a:t>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600" dirty="0">
                          <a:solidFill>
                            <a:schemeClr val="bg1"/>
                          </a:solidFill>
                        </a:rPr>
                        <a:t>High-risk, newly diagnosed MM</a:t>
                      </a:r>
                      <a:endParaRPr kumimoji="0" lang="en-US" sz="1600" b="0" i="0" u="none" strike="noStrike" cap="none" normalizeH="0" baseline="0" dirty="0">
                        <a:ln>
                          <a:noFill/>
                        </a:ln>
                        <a:solidFill>
                          <a:schemeClr val="bg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rPr>
                        <a:t>Fully enrolled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5924969"/>
                  </a:ext>
                </a:extLst>
              </a:tr>
              <a:tr h="596376">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rPr>
                        <a:t>CARTITUDE-5 (NCT04923893)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1"/>
                          </a:solidFill>
                          <a:effectLst/>
                          <a:latin typeface="Calibri" panose="020F0502020204030204" pitchFamily="34" charset="0"/>
                          <a:ea typeface="+mn-ea"/>
                          <a:cs typeface="+mn-cs"/>
                        </a:rPr>
                        <a:t>Cilta-cel</a:t>
                      </a:r>
                      <a:r>
                        <a:rPr kumimoji="0" lang="en-US" sz="1600" b="0" i="0" u="none" strike="noStrike" cap="none" normalizeH="0" baseline="30000" dirty="0">
                          <a:ln>
                            <a:noFill/>
                          </a:ln>
                          <a:solidFill>
                            <a:schemeClr val="bg1"/>
                          </a:solidFill>
                          <a:effectLst/>
                          <a:latin typeface="Calibri" panose="020F0502020204030204" pitchFamily="34" charset="0"/>
                        </a:rPr>
                        <a:t>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1"/>
                          </a:solidFill>
                          <a:effectLst/>
                          <a:latin typeface="Calibri" panose="020F0502020204030204" pitchFamily="34" charset="0"/>
                          <a:ea typeface="+mn-ea"/>
                          <a:cs typeface="+mn-cs"/>
                        </a:rPr>
                        <a:t>III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600" dirty="0">
                          <a:solidFill>
                            <a:schemeClr val="bg1"/>
                          </a:solidFill>
                        </a:rPr>
                        <a:t>VRd → cilta-cel vs VRd → Rd in newly diagnosed, transplant-ineligible patients</a:t>
                      </a:r>
                      <a:endParaRPr kumimoji="0" lang="en-US" sz="1600" b="0" i="0" u="none" strike="noStrike" kern="1200" cap="none" normalizeH="0" baseline="0" dirty="0">
                        <a:ln>
                          <a:noFill/>
                        </a:ln>
                        <a:solidFill>
                          <a:schemeClr val="bg1"/>
                        </a:solidFill>
                        <a:effectLst/>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1"/>
                          </a:solidFill>
                          <a:effectLst/>
                          <a:latin typeface="Calibri" panose="020F0502020204030204" pitchFamily="34" charset="0"/>
                          <a:ea typeface="+mn-ea"/>
                          <a:cs typeface="+mn-cs"/>
                        </a:rPr>
                        <a:t>Enrolling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382954701"/>
                  </a:ext>
                </a:extLst>
              </a:tr>
              <a:tr h="596376">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rPr>
                        <a:t>CARTITUDE-6 (NCT05257083)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rPr>
                        <a:t>Cilta-cel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rPr>
                        <a:t>III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600" dirty="0">
                          <a:solidFill>
                            <a:schemeClr val="bg1"/>
                          </a:solidFill>
                        </a:rPr>
                        <a:t>Trial of DVRd → cilta-cel vs DVRd → ASCT in newly diagnosed MM</a:t>
                      </a:r>
                      <a:endParaRPr kumimoji="0" lang="en-US" sz="1600" b="0" i="0" u="none" strike="noStrike" cap="none" normalizeH="0" baseline="0" dirty="0">
                        <a:ln>
                          <a:noFill/>
                        </a:ln>
                        <a:solidFill>
                          <a:schemeClr val="bg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rPr>
                        <a:t>Not yet enrolling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21314975"/>
                  </a:ext>
                </a:extLst>
              </a:tr>
            </a:tbl>
          </a:graphicData>
        </a:graphic>
      </p:graphicFrame>
    </p:spTree>
    <p:extLst>
      <p:ext uri="{BB962C8B-B14F-4D97-AF65-F5344CB8AC3E}">
        <p14:creationId xmlns:p14="http://schemas.microsoft.com/office/powerpoint/2010/main" val="34209554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p:txBody>
          <a:bodyPr/>
          <a:lstStyle/>
          <a:p>
            <a:r>
              <a:rPr lang="en-US" dirty="0"/>
              <a:t>KarMMa-3: Phase III Trial of Ide-cel vs SoC in R/R MM</a:t>
            </a:r>
            <a:endParaRPr lang="en-US" altLang="en-US" dirty="0"/>
          </a:p>
        </p:txBody>
      </p:sp>
      <p:sp>
        <p:nvSpPr>
          <p:cNvPr id="5" name="Content Placeholder 4">
            <a:extLst>
              <a:ext uri="{FF2B5EF4-FFF2-40B4-BE49-F238E27FC236}">
                <a16:creationId xmlns:a16="http://schemas.microsoft.com/office/drawing/2014/main" id="{E4C26CCB-1C87-49AF-B5B1-120085CBB45B}"/>
              </a:ext>
            </a:extLst>
          </p:cNvPr>
          <p:cNvSpPr>
            <a:spLocks noGrp="1"/>
          </p:cNvSpPr>
          <p:nvPr>
            <p:ph idx="1"/>
          </p:nvPr>
        </p:nvSpPr>
        <p:spPr>
          <a:xfrm>
            <a:off x="604675" y="1247887"/>
            <a:ext cx="10877529" cy="4915846"/>
          </a:xfrm>
        </p:spPr>
        <p:txBody>
          <a:bodyPr/>
          <a:lstStyle/>
          <a:p>
            <a:r>
              <a:rPr lang="en-US" sz="2200" dirty="0"/>
              <a:t>International, open-label, randomized phase III trial</a:t>
            </a:r>
          </a:p>
          <a:p>
            <a:endParaRPr lang="en-US" sz="2200" dirty="0"/>
          </a:p>
          <a:p>
            <a:endParaRPr lang="en-US" sz="2200" dirty="0"/>
          </a:p>
          <a:p>
            <a:endParaRPr lang="en-US" sz="2200" dirty="0"/>
          </a:p>
          <a:p>
            <a:endParaRPr lang="en-US" sz="2200" dirty="0"/>
          </a:p>
          <a:p>
            <a:endParaRPr lang="en-US" sz="2200" dirty="0"/>
          </a:p>
          <a:p>
            <a:pPr marL="0" indent="0">
              <a:buNone/>
            </a:pPr>
            <a:endParaRPr lang="en-US" sz="2200" b="1" dirty="0"/>
          </a:p>
          <a:p>
            <a:pPr marL="0" indent="0">
              <a:buNone/>
            </a:pPr>
            <a:endParaRPr lang="en-US" sz="2000" dirty="0"/>
          </a:p>
        </p:txBody>
      </p:sp>
      <p:sp>
        <p:nvSpPr>
          <p:cNvPr id="23" name="Text Box 15">
            <a:extLst>
              <a:ext uri="{FF2B5EF4-FFF2-40B4-BE49-F238E27FC236}">
                <a16:creationId xmlns:a16="http://schemas.microsoft.com/office/drawing/2014/main" id="{AC208987-D529-476E-A69E-CC235D9512DB}"/>
              </a:ext>
            </a:extLst>
          </p:cNvPr>
          <p:cNvSpPr txBox="1">
            <a:spLocks noChangeArrowheads="1"/>
          </p:cNvSpPr>
          <p:nvPr/>
        </p:nvSpPr>
        <p:spPr bwMode="auto">
          <a:xfrm>
            <a:off x="438151" y="6368367"/>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Rodriguez-Otero. NEJM. 2023;388:1002.</a:t>
            </a:r>
          </a:p>
        </p:txBody>
      </p:sp>
      <p:sp>
        <p:nvSpPr>
          <p:cNvPr id="26" name="Rectangle 25">
            <a:extLst>
              <a:ext uri="{FF2B5EF4-FFF2-40B4-BE49-F238E27FC236}">
                <a16:creationId xmlns:a16="http://schemas.microsoft.com/office/drawing/2014/main" id="{3196EFC4-5822-4021-ACBF-090F16EA137F}"/>
              </a:ext>
            </a:extLst>
          </p:cNvPr>
          <p:cNvSpPr/>
          <p:nvPr/>
        </p:nvSpPr>
        <p:spPr>
          <a:xfrm>
            <a:off x="1735334" y="1782261"/>
            <a:ext cx="4967514" cy="523220"/>
          </a:xfrm>
          <a:prstGeom prst="rect">
            <a:avLst/>
          </a:prstGeom>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Stratified by </a:t>
            </a:r>
            <a:r>
              <a:rPr lang="en-US" altLang="en-US" sz="1400" i="1" dirty="0">
                <a:solidFill>
                  <a:srgbClr val="000000"/>
                </a:solidFill>
                <a:latin typeface="Calibri" panose="020F0502020204030204" pitchFamily="34" charset="0"/>
                <a:cs typeface="Arial" panose="020B0604020202020204" pitchFamily="34" charset="0"/>
              </a:rPr>
              <a:t>age </a:t>
            </a:r>
            <a:r>
              <a:rPr lang="en-US" altLang="en-US" sz="1400" b="0" i="1" dirty="0">
                <a:solidFill>
                  <a:srgbClr val="000000"/>
                </a:solidFill>
                <a:latin typeface="Calibri" panose="020F0502020204030204" pitchFamily="34" charset="0"/>
                <a:cs typeface="Arial" panose="020B0604020202020204" pitchFamily="34" charset="0"/>
              </a:rPr>
              <a:t>(&lt;65 vs </a:t>
            </a:r>
            <a:r>
              <a:rPr lang="en-US" altLang="en-US" sz="1400" b="0" i="1" dirty="0">
                <a:solidFill>
                  <a:srgbClr val="000000"/>
                </a:solidFill>
                <a:latin typeface="Calibri" panose="020F0502020204030204" pitchFamily="34" charset="0"/>
                <a:cs typeface="Calibri" panose="020F0502020204030204" pitchFamily="34" charset="0"/>
              </a:rPr>
              <a:t>≥</a:t>
            </a:r>
            <a:r>
              <a:rPr lang="en-US" altLang="en-US" sz="1400" b="0" i="1" dirty="0">
                <a:solidFill>
                  <a:srgbClr val="000000"/>
                </a:solidFill>
                <a:latin typeface="Calibri" panose="020F0502020204030204" pitchFamily="34" charset="0"/>
                <a:cs typeface="Arial" panose="020B0604020202020204" pitchFamily="34" charset="0"/>
              </a:rPr>
              <a:t>65), </a:t>
            </a:r>
            <a:r>
              <a:rPr lang="en-US" altLang="en-US" sz="1400" i="1" dirty="0">
                <a:solidFill>
                  <a:srgbClr val="000000"/>
                </a:solidFill>
                <a:latin typeface="Calibri" panose="020F0502020204030204" pitchFamily="34" charset="0"/>
                <a:cs typeface="Arial" panose="020B0604020202020204" pitchFamily="34" charset="0"/>
              </a:rPr>
              <a:t>prior therapies </a:t>
            </a:r>
            <a:r>
              <a:rPr lang="en-US" altLang="en-US" sz="1400" b="0" i="1" dirty="0">
                <a:solidFill>
                  <a:srgbClr val="000000"/>
                </a:solidFill>
                <a:latin typeface="Calibri" panose="020F0502020204030204" pitchFamily="34" charset="0"/>
                <a:cs typeface="Arial" panose="020B0604020202020204" pitchFamily="34" charset="0"/>
              </a:rPr>
              <a:t>(2 lines vs 3-4 lines),</a:t>
            </a:r>
            <a:r>
              <a:rPr lang="en-US" altLang="en-US" sz="1400" i="1" dirty="0">
                <a:solidFill>
                  <a:srgbClr val="000000"/>
                </a:solidFill>
                <a:latin typeface="Calibri" panose="020F0502020204030204" pitchFamily="34" charset="0"/>
                <a:cs typeface="Arial" panose="020B0604020202020204" pitchFamily="34" charset="0"/>
              </a:rPr>
              <a:t> and high-risk cytogenetics </a:t>
            </a:r>
            <a:r>
              <a:rPr lang="en-US" altLang="en-US" sz="1400" b="0" i="1" dirty="0">
                <a:solidFill>
                  <a:srgbClr val="000000"/>
                </a:solidFill>
                <a:latin typeface="Calibri" panose="020F0502020204030204" pitchFamily="34" charset="0"/>
                <a:cs typeface="Arial" panose="020B0604020202020204" pitchFamily="34" charset="0"/>
              </a:rPr>
              <a:t>(present or absent)</a:t>
            </a:r>
            <a:endPar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pSp>
        <p:nvGrpSpPr>
          <p:cNvPr id="6" name="Group 5">
            <a:extLst>
              <a:ext uri="{FF2B5EF4-FFF2-40B4-BE49-F238E27FC236}">
                <a16:creationId xmlns:a16="http://schemas.microsoft.com/office/drawing/2014/main" id="{6F3B22BD-C403-4808-AB34-060200D95C7D}"/>
              </a:ext>
            </a:extLst>
          </p:cNvPr>
          <p:cNvGrpSpPr/>
          <p:nvPr/>
        </p:nvGrpSpPr>
        <p:grpSpPr>
          <a:xfrm>
            <a:off x="250443" y="2396880"/>
            <a:ext cx="11266375" cy="2051154"/>
            <a:chOff x="171451" y="2426532"/>
            <a:chExt cx="9019576" cy="2051154"/>
          </a:xfrm>
        </p:grpSpPr>
        <p:sp>
          <p:nvSpPr>
            <p:cNvPr id="19460" name="Text Box 45">
              <a:extLst>
                <a:ext uri="{FF2B5EF4-FFF2-40B4-BE49-F238E27FC236}">
                  <a16:creationId xmlns:a16="http://schemas.microsoft.com/office/drawing/2014/main" id="{73BB8788-EA93-4F80-B091-B8486BEE8697}"/>
                </a:ext>
              </a:extLst>
            </p:cNvPr>
            <p:cNvSpPr txBox="1">
              <a:spLocks noChangeArrowheads="1"/>
            </p:cNvSpPr>
            <p:nvPr/>
          </p:nvSpPr>
          <p:spPr bwMode="auto">
            <a:xfrm>
              <a:off x="171451" y="2947365"/>
              <a:ext cx="2568575"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with R/R MM after </a:t>
              </a:r>
              <a:r>
                <a:rPr lang="en-US" altLang="en-US" sz="1400" dirty="0">
                  <a:solidFill>
                    <a:srgbClr val="000000"/>
                  </a:solidFill>
                  <a:latin typeface="Calibri" panose="020F0502020204030204" pitchFamily="34" charset="0"/>
                  <a:cs typeface="Arial" panose="020B0604020202020204" pitchFamily="34" charset="0"/>
                </a:rPr>
                <a:t>2-4</a:t>
              </a:r>
              <a:r>
                <a:rPr kumimoji="0" lang="en-US" altLang="en-US" sz="1400" b="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prior </a:t>
              </a:r>
              <a:br>
                <a:rPr kumimoji="0" lang="en-US" altLang="en-US" sz="1400" b="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400" b="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lines of therapy; including a PI, an IMiD, and </a:t>
              </a:r>
              <a:r>
                <a:rPr lang="en-US" altLang="en-US" sz="1400" dirty="0">
                  <a:solidFill>
                    <a:srgbClr val="000000"/>
                  </a:solidFill>
                  <a:latin typeface="Calibri" panose="020F0502020204030204" pitchFamily="34" charset="0"/>
                  <a:cs typeface="Arial" panose="020B0604020202020204" pitchFamily="34" charset="0"/>
                </a:rPr>
                <a:t>daratumumab</a:t>
              </a:r>
              <a:r>
                <a:rPr kumimoji="0" lang="en-US" altLang="en-US" sz="1400" b="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t>
              </a:r>
              <a:r>
                <a:rPr lang="en-US" altLang="en-US" sz="1400" b="0" dirty="0">
                  <a:solidFill>
                    <a:srgbClr val="000000"/>
                  </a:solidFill>
                  <a:latin typeface="Calibri" panose="020F0502020204030204" pitchFamily="34" charset="0"/>
                  <a:cs typeface="Arial" panose="020B0604020202020204" pitchFamily="34" charset="0"/>
                </a:rPr>
                <a:t>disease progression in ≤60 days after last therapy</a:t>
              </a:r>
              <a:endParaRPr kumimoji="0" lang="en-US" altLang="en-US" sz="1400" b="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ECOG PS ≤1</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a:t>
              </a:r>
              <a:r>
                <a:rPr lang="en-GB" altLang="en-US" sz="1400" b="0" dirty="0">
                  <a:solidFill>
                    <a:srgbClr val="000000"/>
                  </a:solidFill>
                  <a:latin typeface="Calibri" panose="020F0502020204030204" pitchFamily="34" charset="0"/>
                  <a:cs typeface="Arial" panose="020B0604020202020204" pitchFamily="34" charset="0"/>
                </a:rPr>
                <a:t>386</a:t>
              </a:r>
              <a:r>
                <a:rPr kumimoji="0" lang="en-GB" altLang="en-US" sz="1400" b="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endParaRPr kumimoji="0" lang="en-US" altLang="en-US" sz="1400" b="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9463" name="Rectangle 49">
              <a:extLst>
                <a:ext uri="{FF2B5EF4-FFF2-40B4-BE49-F238E27FC236}">
                  <a16:creationId xmlns:a16="http://schemas.microsoft.com/office/drawing/2014/main" id="{C346F25D-ABA6-46CD-940B-7C5654E371C3}"/>
                </a:ext>
              </a:extLst>
            </p:cNvPr>
            <p:cNvSpPr>
              <a:spLocks noChangeArrowheads="1"/>
            </p:cNvSpPr>
            <p:nvPr/>
          </p:nvSpPr>
          <p:spPr bwMode="auto">
            <a:xfrm>
              <a:off x="6547484" y="2614669"/>
              <a:ext cx="2643543" cy="867791"/>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buNone/>
                <a:defRPr/>
              </a:pPr>
              <a:endParaRPr lang="en-US" sz="1800" dirty="0">
                <a:solidFill>
                  <a:schemeClr val="tx1"/>
                </a:solidFill>
                <a:latin typeface="Calibri" panose="020F0502020204030204" pitchFamily="34" charset="0"/>
                <a:cs typeface="Arial" charset="0"/>
              </a:endParaRPr>
            </a:p>
            <a:p>
              <a:pPr algn="ctr">
                <a:buNone/>
                <a:defRPr/>
              </a:pPr>
              <a:r>
                <a:rPr lang="en-US" sz="1800" dirty="0">
                  <a:solidFill>
                    <a:schemeClr val="tx1"/>
                  </a:solidFill>
                  <a:latin typeface="Calibri" panose="020F0502020204030204" pitchFamily="34" charset="0"/>
                  <a:cs typeface="Arial" charset="0"/>
                </a:rPr>
                <a:t>Idecabtagene Vicleucel</a:t>
              </a:r>
              <a:br>
                <a:rPr lang="en-US" sz="1800" b="0" dirty="0">
                  <a:solidFill>
                    <a:schemeClr val="tx1"/>
                  </a:solidFill>
                  <a:latin typeface="Calibri" panose="020F0502020204030204" pitchFamily="34" charset="0"/>
                  <a:cs typeface="Arial" charset="0"/>
                </a:rPr>
              </a:br>
              <a:r>
                <a:rPr lang="en-US" altLang="en-US" sz="1800" b="0" dirty="0">
                  <a:solidFill>
                    <a:schemeClr val="tx1"/>
                  </a:solidFill>
                  <a:latin typeface="Calibri" panose="020F0502020204030204" pitchFamily="34" charset="0"/>
                  <a:cs typeface="Arial" charset="0"/>
                </a:rPr>
                <a:t>150-450 x 10</a:t>
              </a:r>
              <a:r>
                <a:rPr lang="en-US" altLang="en-US" sz="1800" b="0" baseline="30000" dirty="0">
                  <a:solidFill>
                    <a:schemeClr val="tx1"/>
                  </a:solidFill>
                  <a:latin typeface="Calibri" panose="020F0502020204030204" pitchFamily="34" charset="0"/>
                  <a:cs typeface="Arial" charset="0"/>
                </a:rPr>
                <a:t>6</a:t>
              </a:r>
              <a:r>
                <a:rPr lang="en-US" altLang="en-US" sz="1800" b="0" dirty="0">
                  <a:solidFill>
                    <a:schemeClr val="tx1"/>
                  </a:solidFill>
                  <a:latin typeface="Calibri" panose="020F0502020204030204" pitchFamily="34" charset="0"/>
                  <a:cs typeface="Arial" charset="0"/>
                </a:rPr>
                <a:t> CAR T-cells</a:t>
              </a:r>
              <a:br>
                <a:rPr lang="en-US" altLang="en-US" sz="1800" b="0" dirty="0">
                  <a:solidFill>
                    <a:schemeClr val="tx1"/>
                  </a:solidFill>
                  <a:latin typeface="Calibri" panose="020F0502020204030204" pitchFamily="34" charset="0"/>
                  <a:cs typeface="Arial" charset="0"/>
                </a:rPr>
              </a:br>
              <a:r>
                <a:rPr lang="en-US" sz="1800" b="0" dirty="0">
                  <a:solidFill>
                    <a:schemeClr val="tx1"/>
                  </a:solidFill>
                  <a:latin typeface="Calibri" panose="020F0502020204030204" pitchFamily="34" charset="0"/>
                  <a:cs typeface="Arial" charset="0"/>
                </a:rPr>
                <a:t>(n = 254)</a:t>
              </a:r>
              <a:r>
                <a:rPr lang="en-US" altLang="en-US" sz="1800" b="0" dirty="0">
                  <a:solidFill>
                    <a:schemeClr val="tx1"/>
                  </a:solidFill>
                  <a:latin typeface="Calibri" panose="020F0502020204030204" pitchFamily="34" charset="0"/>
                  <a:cs typeface="Arial" charset="0"/>
                </a:rPr>
                <a:t> </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schemeClr val="tx1"/>
                </a:solidFill>
                <a:effectLst/>
                <a:uLnTx/>
                <a:uFillTx/>
                <a:latin typeface="Calibri" panose="020F0502020204030204" pitchFamily="34" charset="0"/>
                <a:ea typeface="+mn-ea"/>
                <a:cs typeface="Arial" panose="020B0604020202020204" pitchFamily="34" charset="0"/>
              </a:endParaRPr>
            </a:p>
          </p:txBody>
        </p:sp>
        <p:sp>
          <p:nvSpPr>
            <p:cNvPr id="19464" name="Rectangle 50">
              <a:extLst>
                <a:ext uri="{FF2B5EF4-FFF2-40B4-BE49-F238E27FC236}">
                  <a16:creationId xmlns:a16="http://schemas.microsoft.com/office/drawing/2014/main" id="{FD3256D1-4424-49E5-A490-F3D2F2281980}"/>
                </a:ext>
              </a:extLst>
            </p:cNvPr>
            <p:cNvSpPr>
              <a:spLocks noChangeArrowheads="1"/>
            </p:cNvSpPr>
            <p:nvPr/>
          </p:nvSpPr>
          <p:spPr bwMode="auto">
            <a:xfrm>
              <a:off x="3548353" y="3643638"/>
              <a:ext cx="2643543" cy="834048"/>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800" dirty="0">
                  <a:solidFill>
                    <a:srgbClr val="FFFFFF"/>
                  </a:solidFill>
                  <a:latin typeface="Calibri" panose="020F0502020204030204" pitchFamily="34" charset="0"/>
                </a:rPr>
                <a:t>Investigators’ Choice SoC*</a:t>
              </a:r>
              <a:endPar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132) </a:t>
              </a:r>
            </a:p>
          </p:txBody>
        </p:sp>
        <p:sp>
          <p:nvSpPr>
            <p:cNvPr id="19467" name="Line 53">
              <a:extLst>
                <a:ext uri="{FF2B5EF4-FFF2-40B4-BE49-F238E27FC236}">
                  <a16:creationId xmlns:a16="http://schemas.microsoft.com/office/drawing/2014/main" id="{19B47B8E-7D11-46DE-BD1E-B2309FDE5C23}"/>
                </a:ext>
              </a:extLst>
            </p:cNvPr>
            <p:cNvSpPr>
              <a:spLocks noChangeShapeType="1"/>
            </p:cNvSpPr>
            <p:nvPr/>
          </p:nvSpPr>
          <p:spPr bwMode="auto">
            <a:xfrm>
              <a:off x="2811754" y="3714636"/>
              <a:ext cx="622300" cy="35083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9468" name="Line 54">
              <a:extLst>
                <a:ext uri="{FF2B5EF4-FFF2-40B4-BE49-F238E27FC236}">
                  <a16:creationId xmlns:a16="http://schemas.microsoft.com/office/drawing/2014/main" id="{D1F2E6DC-39ED-43FE-A784-E6851ADCA3EA}"/>
                </a:ext>
              </a:extLst>
            </p:cNvPr>
            <p:cNvSpPr>
              <a:spLocks noChangeShapeType="1"/>
            </p:cNvSpPr>
            <p:nvPr/>
          </p:nvSpPr>
          <p:spPr bwMode="auto">
            <a:xfrm flipV="1">
              <a:off x="2811754" y="3114560"/>
              <a:ext cx="622300" cy="34766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5" name="Text Box 232">
              <a:extLst>
                <a:ext uri="{FF2B5EF4-FFF2-40B4-BE49-F238E27FC236}">
                  <a16:creationId xmlns:a16="http://schemas.microsoft.com/office/drawing/2014/main" id="{7B32E944-3B46-4043-8555-DBF8F9C9B610}"/>
                </a:ext>
              </a:extLst>
            </p:cNvPr>
            <p:cNvSpPr txBox="1">
              <a:spLocks noChangeArrowheads="1"/>
            </p:cNvSpPr>
            <p:nvPr/>
          </p:nvSpPr>
          <p:spPr bwMode="auto">
            <a:xfrm>
              <a:off x="6588594" y="3933000"/>
              <a:ext cx="181380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spcBef>
                  <a:spcPct val="20000"/>
                </a:spcBef>
                <a:buClr>
                  <a:srgbClr val="00BCB5"/>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lr>
                  <a:schemeClr val="accent1"/>
                </a:buClr>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lr>
                  <a:srgbClr val="00BCB5"/>
                </a:buClr>
                <a:buFont typeface="Arial" panose="020B0604020202020204" pitchFamily="34" charset="0"/>
                <a:buChar char="•"/>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lr>
                  <a:schemeClr val="accent1"/>
                </a:buClr>
                <a:buFont typeface="Arial" panose="020B0604020202020204" pitchFamily="34" charset="0"/>
                <a:buChar char="–"/>
                <a:defRPr sz="11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11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11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11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11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1100">
                  <a:solidFill>
                    <a:schemeClr val="tx1"/>
                  </a:solidFill>
                  <a:latin typeface="Arial" panose="020B0604020202020204" pitchFamily="34" charset="0"/>
                  <a:ea typeface="ＭＳ Ｐゴシック" panose="020B0600070205080204" pitchFamily="34" charset="-128"/>
                </a:defRPr>
              </a:lvl9pPr>
            </a:lstStyle>
            <a:p>
              <a:pPr marL="0" marR="0" lvl="0" indent="0" algn="ctr" defTabSz="1219170" rtl="0" eaLnBrk="0" fontAlgn="base" latinLnBrk="0" hangingPunct="0">
                <a:lnSpc>
                  <a:spcPct val="100000"/>
                </a:lnSpc>
                <a:spcBef>
                  <a:spcPct val="0"/>
                </a:spcBef>
                <a:spcAft>
                  <a:spcPct val="0"/>
                </a:spcAft>
                <a:buClrTx/>
                <a:buSzTx/>
                <a:buFont typeface="Arial" panose="020B0604020202020204" pitchFamily="34" charset="0"/>
                <a:buNone/>
                <a:tabLst/>
                <a:defRPr/>
              </a:pPr>
              <a:r>
                <a:rPr kumimoji="0" lang="en-US" altLang="en-US" sz="1400" b="0" i="1" u="none" strike="noStrike" kern="1200" cap="none" spc="0" normalizeH="0" baseline="0" noProof="0" dirty="0">
                  <a:ln>
                    <a:noFill/>
                  </a:ln>
                  <a:solidFill>
                    <a:srgbClr val="070605"/>
                  </a:solidFill>
                  <a:effectLst/>
                  <a:uLnTx/>
                  <a:uFillTx/>
                  <a:latin typeface="Calibri" panose="020F0502020204030204" pitchFamily="34" charset="0"/>
                  <a:ea typeface="ＭＳ Ｐゴシック" panose="020B0600070205080204" pitchFamily="34" charset="-128"/>
                  <a:cs typeface="Calibri" panose="020F0502020204030204" pitchFamily="34" charset="0"/>
                </a:rPr>
                <a:t>PD or unacceptable toxicity</a:t>
              </a:r>
            </a:p>
          </p:txBody>
        </p:sp>
        <p:cxnSp>
          <p:nvCxnSpPr>
            <p:cNvPr id="27" name="Straight Arrow Connector 26">
              <a:extLst>
                <a:ext uri="{FF2B5EF4-FFF2-40B4-BE49-F238E27FC236}">
                  <a16:creationId xmlns:a16="http://schemas.microsoft.com/office/drawing/2014/main" id="{CF965A1C-3E90-4EC9-9C6D-2C207F117F23}"/>
                </a:ext>
              </a:extLst>
            </p:cNvPr>
            <p:cNvCxnSpPr>
              <a:cxnSpLocks/>
            </p:cNvCxnSpPr>
            <p:nvPr/>
          </p:nvCxnSpPr>
          <p:spPr bwMode="auto">
            <a:xfrm flipH="1">
              <a:off x="3117704" y="2426532"/>
              <a:ext cx="5200" cy="723078"/>
            </a:xfrm>
            <a:prstGeom prst="straightConnector1">
              <a:avLst/>
            </a:prstGeom>
            <a:noFill/>
            <a:ln w="28575" cap="flat" cmpd="sng" algn="ctr">
              <a:solidFill>
                <a:schemeClr val="bg1"/>
              </a:solidFill>
              <a:prstDash val="sysDash"/>
              <a:round/>
              <a:headEnd type="none" w="med" len="med"/>
              <a:tailEnd type="triangle"/>
            </a:ln>
            <a:effectLst/>
          </p:spPr>
        </p:cxnSp>
        <p:sp>
          <p:nvSpPr>
            <p:cNvPr id="2" name="TextBox 1">
              <a:extLst>
                <a:ext uri="{FF2B5EF4-FFF2-40B4-BE49-F238E27FC236}">
                  <a16:creationId xmlns:a16="http://schemas.microsoft.com/office/drawing/2014/main" id="{6D1D44AD-6972-4348-A0EE-0861895DD734}"/>
                </a:ext>
              </a:extLst>
            </p:cNvPr>
            <p:cNvSpPr txBox="1"/>
            <p:nvPr/>
          </p:nvSpPr>
          <p:spPr bwMode="auto">
            <a:xfrm>
              <a:off x="2832551" y="3434541"/>
              <a:ext cx="3326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lang="en-US" sz="1400" b="0" dirty="0">
                  <a:solidFill>
                    <a:srgbClr val="000000"/>
                  </a:solidFill>
                  <a:latin typeface="Calibri" panose="020F0502020204030204" pitchFamily="34" charset="0"/>
                  <a:cs typeface="Arial" panose="020B0604020202020204" pitchFamily="34" charset="0"/>
                </a:rPr>
                <a:t>2</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a:t>
              </a:r>
            </a:p>
          </p:txBody>
        </p:sp>
      </p:grpSp>
      <p:sp>
        <p:nvSpPr>
          <p:cNvPr id="3" name="TextBox 2">
            <a:extLst>
              <a:ext uri="{FF2B5EF4-FFF2-40B4-BE49-F238E27FC236}">
                <a16:creationId xmlns:a16="http://schemas.microsoft.com/office/drawing/2014/main" id="{C816795A-DB88-432B-BE1D-65C3B1D2CE12}"/>
              </a:ext>
            </a:extLst>
          </p:cNvPr>
          <p:cNvSpPr txBox="1"/>
          <p:nvPr/>
        </p:nvSpPr>
        <p:spPr bwMode="auto">
          <a:xfrm>
            <a:off x="1121845" y="4527114"/>
            <a:ext cx="47295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7" name="Content Placeholder 4">
            <a:extLst>
              <a:ext uri="{FF2B5EF4-FFF2-40B4-BE49-F238E27FC236}">
                <a16:creationId xmlns:a16="http://schemas.microsoft.com/office/drawing/2014/main" id="{EFDA344B-1A7A-F75B-10E2-07A20F41082C}"/>
              </a:ext>
            </a:extLst>
          </p:cNvPr>
          <p:cNvSpPr txBox="1">
            <a:spLocks/>
          </p:cNvSpPr>
          <p:nvPr/>
        </p:nvSpPr>
        <p:spPr bwMode="auto">
          <a:xfrm>
            <a:off x="636503" y="4728439"/>
            <a:ext cx="10459573" cy="141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891" indent="-342891"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32" indent="-285744"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2971" indent="-228594"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160" indent="-228594"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349" indent="-228594"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537" indent="-228594"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726" indent="-228594"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8914" indent="-228594"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103" indent="-228594"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Font typeface="Wingdings" panose="05000000000000000000" pitchFamily="2" charset="2"/>
              <a:buNone/>
            </a:pPr>
            <a:endParaRPr lang="en-US" sz="2200" b="1" kern="0" dirty="0"/>
          </a:p>
          <a:p>
            <a:r>
              <a:rPr lang="en-US" sz="2200" b="0" kern="0" dirty="0"/>
              <a:t>Primary endpoint: PFS</a:t>
            </a:r>
          </a:p>
          <a:p>
            <a:r>
              <a:rPr lang="en-US" sz="2200" b="0" kern="0" dirty="0"/>
              <a:t>Key secondary endpoints: ORR, OS, DoR, MRD detection, safety</a:t>
            </a:r>
          </a:p>
          <a:p>
            <a:pPr marL="457188" lvl="1" indent="0">
              <a:buNone/>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 name="Rectangle 49">
            <a:extLst>
              <a:ext uri="{FF2B5EF4-FFF2-40B4-BE49-F238E27FC236}">
                <a16:creationId xmlns:a16="http://schemas.microsoft.com/office/drawing/2014/main" id="{D6CEFFB1-C9B3-7658-7581-BFC41A7B4ED4}"/>
              </a:ext>
            </a:extLst>
          </p:cNvPr>
          <p:cNvSpPr>
            <a:spLocks noChangeArrowheads="1"/>
          </p:cNvSpPr>
          <p:nvPr/>
        </p:nvSpPr>
        <p:spPr bwMode="auto">
          <a:xfrm>
            <a:off x="4468540" y="2548703"/>
            <a:ext cx="3302056" cy="867791"/>
          </a:xfrm>
          <a:prstGeom prst="rect">
            <a:avLst/>
          </a:prstGeom>
          <a:solidFill>
            <a:srgbClr val="00823B"/>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buNone/>
              <a:defRPr/>
            </a:pPr>
            <a:r>
              <a:rPr lang="en-US" sz="1800" dirty="0">
                <a:solidFill>
                  <a:schemeClr val="tx1"/>
                </a:solidFill>
                <a:latin typeface="Calibri" panose="020F0502020204030204" pitchFamily="34" charset="0"/>
                <a:cs typeface="Arial" charset="0"/>
              </a:rPr>
              <a:t>Cyclophosphamide </a:t>
            </a:r>
            <a:r>
              <a:rPr lang="en-US" sz="1800" b="0" dirty="0">
                <a:solidFill>
                  <a:schemeClr val="tx1"/>
                </a:solidFill>
                <a:latin typeface="Calibri" panose="020F0502020204030204" pitchFamily="34" charset="0"/>
                <a:cs typeface="Arial" charset="0"/>
              </a:rPr>
              <a:t>300 mg/m</a:t>
            </a:r>
            <a:r>
              <a:rPr lang="en-US" sz="1800" b="0" baseline="30000" dirty="0">
                <a:solidFill>
                  <a:schemeClr val="tx1"/>
                </a:solidFill>
                <a:latin typeface="Calibri" panose="020F0502020204030204" pitchFamily="34" charset="0"/>
                <a:cs typeface="Arial" charset="0"/>
              </a:rPr>
              <a:t>2</a:t>
            </a:r>
            <a:r>
              <a:rPr lang="en-US" sz="1800" b="0" dirty="0">
                <a:solidFill>
                  <a:schemeClr val="tx1"/>
                </a:solidFill>
                <a:latin typeface="Calibri" panose="020F0502020204030204" pitchFamily="34" charset="0"/>
                <a:cs typeface="Arial" charset="0"/>
              </a:rPr>
              <a:t> +</a:t>
            </a:r>
            <a:br>
              <a:rPr lang="en-US" sz="1800" b="0" baseline="30000" dirty="0">
                <a:solidFill>
                  <a:schemeClr val="tx1"/>
                </a:solidFill>
                <a:latin typeface="Calibri" panose="020F0502020204030204" pitchFamily="34" charset="0"/>
                <a:cs typeface="Arial" charset="0"/>
              </a:rPr>
            </a:br>
            <a:r>
              <a:rPr lang="en-US" sz="1800" dirty="0">
                <a:solidFill>
                  <a:schemeClr val="tx1"/>
                </a:solidFill>
                <a:latin typeface="Calibri" panose="020F0502020204030204" pitchFamily="34" charset="0"/>
                <a:cs typeface="Arial" charset="0"/>
              </a:rPr>
              <a:t>Fludarabine </a:t>
            </a:r>
            <a:r>
              <a:rPr lang="en-US" sz="1800" b="0" dirty="0">
                <a:solidFill>
                  <a:schemeClr val="tx1"/>
                </a:solidFill>
                <a:latin typeface="Calibri" panose="020F0502020204030204" pitchFamily="34" charset="0"/>
                <a:cs typeface="Arial" charset="0"/>
              </a:rPr>
              <a:t>30 mg/m</a:t>
            </a:r>
            <a:r>
              <a:rPr lang="en-US" sz="1800" b="0" baseline="30000" dirty="0">
                <a:solidFill>
                  <a:schemeClr val="tx1"/>
                </a:solidFill>
                <a:latin typeface="Calibri" panose="020F0502020204030204" pitchFamily="34" charset="0"/>
                <a:cs typeface="Arial" charset="0"/>
              </a:rPr>
              <a:t>2</a:t>
            </a:r>
            <a:r>
              <a:rPr lang="en-US" sz="1800" b="0" dirty="0">
                <a:solidFill>
                  <a:schemeClr val="tx1"/>
                </a:solidFill>
                <a:latin typeface="Calibri" panose="020F0502020204030204" pitchFamily="34" charset="0"/>
                <a:cs typeface="Arial" charset="0"/>
              </a:rPr>
              <a:t> </a:t>
            </a:r>
          </a:p>
        </p:txBody>
      </p:sp>
      <p:sp>
        <p:nvSpPr>
          <p:cNvPr id="9" name="TextBox 8">
            <a:extLst>
              <a:ext uri="{FF2B5EF4-FFF2-40B4-BE49-F238E27FC236}">
                <a16:creationId xmlns:a16="http://schemas.microsoft.com/office/drawing/2014/main" id="{141466CA-AF01-402E-D9C1-6292980B8CEE}"/>
              </a:ext>
            </a:extLst>
          </p:cNvPr>
          <p:cNvSpPr txBox="1"/>
          <p:nvPr/>
        </p:nvSpPr>
        <p:spPr bwMode="auto">
          <a:xfrm>
            <a:off x="4500184" y="2212214"/>
            <a:ext cx="330822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spcBef>
                <a:spcPts val="0"/>
              </a:spcBef>
            </a:pPr>
            <a:r>
              <a:rPr lang="en-US" sz="1800" dirty="0">
                <a:solidFill>
                  <a:schemeClr val="bg1"/>
                </a:solidFill>
                <a:latin typeface="Calibri" panose="020F0502020204030204" pitchFamily="34" charset="0"/>
              </a:rPr>
              <a:t>Lymphodepletion</a:t>
            </a:r>
          </a:p>
        </p:txBody>
      </p:sp>
      <p:sp>
        <p:nvSpPr>
          <p:cNvPr id="10" name="Line 51">
            <a:extLst>
              <a:ext uri="{FF2B5EF4-FFF2-40B4-BE49-F238E27FC236}">
                <a16:creationId xmlns:a16="http://schemas.microsoft.com/office/drawing/2014/main" id="{67BAFF28-CDBD-315D-C2B5-165E49AEC94C}"/>
              </a:ext>
            </a:extLst>
          </p:cNvPr>
          <p:cNvSpPr>
            <a:spLocks noChangeShapeType="1"/>
          </p:cNvSpPr>
          <p:nvPr/>
        </p:nvSpPr>
        <p:spPr bwMode="auto">
          <a:xfrm rot="16200000">
            <a:off x="7960478" y="2891448"/>
            <a:ext cx="0" cy="282489"/>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2" name="TextBox 11">
            <a:extLst>
              <a:ext uri="{FF2B5EF4-FFF2-40B4-BE49-F238E27FC236}">
                <a16:creationId xmlns:a16="http://schemas.microsoft.com/office/drawing/2014/main" id="{4D3EAA7F-A2F5-D6B5-0472-44C5D0DCF76C}"/>
              </a:ext>
            </a:extLst>
          </p:cNvPr>
          <p:cNvSpPr txBox="1"/>
          <p:nvPr/>
        </p:nvSpPr>
        <p:spPr bwMode="auto">
          <a:xfrm>
            <a:off x="8208591" y="2216777"/>
            <a:ext cx="330822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spcBef>
                <a:spcPts val="0"/>
              </a:spcBef>
            </a:pPr>
            <a:r>
              <a:rPr lang="en-US" sz="1800" dirty="0">
                <a:solidFill>
                  <a:schemeClr val="bg1"/>
                </a:solidFill>
                <a:latin typeface="Calibri" panose="020F0502020204030204" pitchFamily="34" charset="0"/>
              </a:rPr>
              <a:t>CAR T-Cell Infusion (Day 0)</a:t>
            </a:r>
            <a:endParaRPr lang="en-US" sz="1800" baseline="30000" dirty="0">
              <a:solidFill>
                <a:schemeClr val="bg1"/>
              </a:solidFill>
              <a:latin typeface="Calibri" panose="020F0502020204030204" pitchFamily="34" charset="0"/>
            </a:endParaRPr>
          </a:p>
        </p:txBody>
      </p:sp>
      <p:sp>
        <p:nvSpPr>
          <p:cNvPr id="13" name="TextBox 12">
            <a:extLst>
              <a:ext uri="{FF2B5EF4-FFF2-40B4-BE49-F238E27FC236}">
                <a16:creationId xmlns:a16="http://schemas.microsoft.com/office/drawing/2014/main" id="{EC73BB93-4A52-ADCE-44F0-9F1CDDAF69A8}"/>
              </a:ext>
            </a:extLst>
          </p:cNvPr>
          <p:cNvSpPr txBox="1"/>
          <p:nvPr/>
        </p:nvSpPr>
        <p:spPr bwMode="auto">
          <a:xfrm>
            <a:off x="4392514" y="4501633"/>
            <a:ext cx="3302056"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*SoC choices: dara/pom/dex (n = 43); daraVd (n = 7); ixa/len/dex (n = 22); Kd </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(n = 30); elo/pom/dex (n = 30).</a:t>
            </a:r>
          </a:p>
        </p:txBody>
      </p:sp>
      <p:sp>
        <p:nvSpPr>
          <p:cNvPr id="14" name="Line 51">
            <a:extLst>
              <a:ext uri="{FF2B5EF4-FFF2-40B4-BE49-F238E27FC236}">
                <a16:creationId xmlns:a16="http://schemas.microsoft.com/office/drawing/2014/main" id="{A654EA11-2C02-D1FD-9739-A01EA136C138}"/>
              </a:ext>
            </a:extLst>
          </p:cNvPr>
          <p:cNvSpPr>
            <a:spLocks noChangeShapeType="1"/>
          </p:cNvSpPr>
          <p:nvPr/>
        </p:nvSpPr>
        <p:spPr bwMode="auto">
          <a:xfrm rot="16200000">
            <a:off x="7971633" y="3894576"/>
            <a:ext cx="0" cy="282489"/>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aphicFrame>
        <p:nvGraphicFramePr>
          <p:cNvPr id="11" name="Table 14">
            <a:extLst>
              <a:ext uri="{FF2B5EF4-FFF2-40B4-BE49-F238E27FC236}">
                <a16:creationId xmlns:a16="http://schemas.microsoft.com/office/drawing/2014/main" id="{9A25B290-1C15-4DF4-A0C5-A4552EBCC4C0}"/>
              </a:ext>
            </a:extLst>
          </p:cNvPr>
          <p:cNvGraphicFramePr>
            <a:graphicFrameLocks noGrp="1"/>
          </p:cNvGraphicFramePr>
          <p:nvPr>
            <p:extLst>
              <p:ext uri="{D42A27DB-BD31-4B8C-83A1-F6EECF244321}">
                <p14:modId xmlns:p14="http://schemas.microsoft.com/office/powerpoint/2010/main" val="2813103177"/>
              </p:ext>
            </p:extLst>
          </p:nvPr>
        </p:nvGraphicFramePr>
        <p:xfrm>
          <a:off x="8529562" y="4382685"/>
          <a:ext cx="3200400" cy="1676400"/>
        </p:xfrm>
        <a:graphic>
          <a:graphicData uri="http://schemas.openxmlformats.org/drawingml/2006/table">
            <a:tbl>
              <a:tblPr firstRow="1" bandRow="1">
                <a:tableStyleId>{5C22544A-7EE6-4342-B048-85BDC9FD1C3A}</a:tableStyleId>
              </a:tblPr>
              <a:tblGrid>
                <a:gridCol w="2103120">
                  <a:extLst>
                    <a:ext uri="{9D8B030D-6E8A-4147-A177-3AD203B41FA5}">
                      <a16:colId xmlns:a16="http://schemas.microsoft.com/office/drawing/2014/main" val="4138773117"/>
                    </a:ext>
                  </a:extLst>
                </a:gridCol>
                <a:gridCol w="1097280">
                  <a:extLst>
                    <a:ext uri="{9D8B030D-6E8A-4147-A177-3AD203B41FA5}">
                      <a16:colId xmlns:a16="http://schemas.microsoft.com/office/drawing/2014/main" val="459441657"/>
                    </a:ext>
                  </a:extLst>
                </a:gridCol>
              </a:tblGrid>
              <a:tr h="201128">
                <a:tc gridSpan="2">
                  <a:txBody>
                    <a:bodyPr/>
                    <a:lstStyle/>
                    <a:p>
                      <a:r>
                        <a:rPr lang="en-US" sz="1600" dirty="0"/>
                        <a:t>Key Patient Characteristics,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hMerge="1">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947482730"/>
                  </a:ext>
                </a:extLst>
              </a:tr>
              <a:tr h="201128">
                <a:tc>
                  <a:txBody>
                    <a:bodyPr/>
                    <a:lstStyle/>
                    <a:p>
                      <a:r>
                        <a:rPr lang="en-US" sz="1600" dirty="0">
                          <a:solidFill>
                            <a:schemeClr val="bg1"/>
                          </a:solidFill>
                        </a:rPr>
                        <a:t>High-risk cytogenetics</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43.5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419802158"/>
                  </a:ext>
                </a:extLst>
              </a:tr>
              <a:tr h="201128">
                <a:tc>
                  <a:txBody>
                    <a:bodyPr/>
                    <a:lstStyle/>
                    <a:p>
                      <a:r>
                        <a:rPr lang="en-US" sz="1600" dirty="0">
                          <a:solidFill>
                            <a:schemeClr val="bg1"/>
                          </a:solidFill>
                        </a:rPr>
                        <a:t>Extramedullary disease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24.1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962160487"/>
                  </a:ext>
                </a:extLst>
              </a:tr>
              <a:tr h="201128">
                <a:tc>
                  <a:txBody>
                    <a:bodyPr/>
                    <a:lstStyle/>
                    <a:p>
                      <a:r>
                        <a:rPr lang="en-US" sz="1600" dirty="0">
                          <a:solidFill>
                            <a:schemeClr val="bg1"/>
                          </a:solidFill>
                        </a:rPr>
                        <a:t>Triple-class refractory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65.5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475286074"/>
                  </a:ext>
                </a:extLst>
              </a:tr>
              <a:tr h="201128">
                <a:tc>
                  <a:txBody>
                    <a:bodyPr/>
                    <a:lstStyle/>
                    <a:p>
                      <a:r>
                        <a:rPr lang="en-US" sz="1600" dirty="0">
                          <a:solidFill>
                            <a:schemeClr val="bg1"/>
                          </a:solidFill>
                        </a:rPr>
                        <a:t>Prior autologous HSCT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85.0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51863368"/>
                  </a:ext>
                </a:extLst>
              </a:tr>
            </a:tbl>
          </a:graphicData>
        </a:graphic>
      </p:graphicFrame>
    </p:spTree>
    <p:extLst>
      <p:ext uri="{BB962C8B-B14F-4D97-AF65-F5344CB8AC3E}">
        <p14:creationId xmlns:p14="http://schemas.microsoft.com/office/powerpoint/2010/main" val="12709025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ight Brace 9">
            <a:extLst>
              <a:ext uri="{FF2B5EF4-FFF2-40B4-BE49-F238E27FC236}">
                <a16:creationId xmlns:a16="http://schemas.microsoft.com/office/drawing/2014/main" id="{55AC0173-5F2B-36E6-5672-CEAF201DC61F}"/>
              </a:ext>
            </a:extLst>
          </p:cNvPr>
          <p:cNvSpPr/>
          <p:nvPr/>
        </p:nvSpPr>
        <p:spPr>
          <a:xfrm>
            <a:off x="4153263" y="3894911"/>
            <a:ext cx="264750" cy="327823"/>
          </a:xfrm>
          <a:prstGeom prst="rightBrace">
            <a:avLst>
              <a:gd name="adj1" fmla="val 0"/>
              <a:gd name="adj2" fmla="val 50000"/>
            </a:avLst>
          </a:prstGeom>
          <a:ln w="28575">
            <a:solidFill>
              <a:schemeClr val="bg1"/>
            </a:solidFill>
          </a:ln>
        </p:spPr>
        <p:style>
          <a:lnRef idx="1">
            <a:schemeClr val="dk1"/>
          </a:lnRef>
          <a:fillRef idx="0">
            <a:schemeClr val="dk1"/>
          </a:fillRef>
          <a:effectRef idx="0">
            <a:schemeClr val="dk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595959"/>
              </a:solidFill>
              <a:effectLst/>
              <a:uLnTx/>
              <a:uFillTx/>
              <a:latin typeface="Calibri" panose="020F0502020204030204" pitchFamily="34" charset="0"/>
              <a:cs typeface="Calibri" panose="020F0502020204030204" pitchFamily="34" charset="0"/>
            </a:endParaRPr>
          </a:p>
        </p:txBody>
      </p:sp>
      <p:cxnSp>
        <p:nvCxnSpPr>
          <p:cNvPr id="14" name="Straight Connector 13">
            <a:extLst>
              <a:ext uri="{FF2B5EF4-FFF2-40B4-BE49-F238E27FC236}">
                <a16:creationId xmlns:a16="http://schemas.microsoft.com/office/drawing/2014/main" id="{36422BF1-379F-57C2-71F9-38C157BEFB81}"/>
              </a:ext>
            </a:extLst>
          </p:cNvPr>
          <p:cNvCxnSpPr>
            <a:cxnSpLocks/>
          </p:cNvCxnSpPr>
          <p:nvPr/>
        </p:nvCxnSpPr>
        <p:spPr bwMode="auto">
          <a:xfrm>
            <a:off x="1141063" y="5549594"/>
            <a:ext cx="3859474" cy="0"/>
          </a:xfrm>
          <a:prstGeom prst="line">
            <a:avLst/>
          </a:prstGeom>
          <a:noFill/>
          <a:ln w="28575" cap="flat" cmpd="sng" algn="ctr">
            <a:solidFill>
              <a:schemeClr val="bg1"/>
            </a:solidFill>
            <a:prstDash val="solid"/>
            <a:round/>
            <a:headEnd type="none" w="med" len="med"/>
            <a:tailEnd type="none" w="med" len="med"/>
          </a:ln>
          <a:effectLst/>
        </p:spPr>
      </p:cxnSp>
      <p:sp>
        <p:nvSpPr>
          <p:cNvPr id="8" name="TextBox 7">
            <a:extLst>
              <a:ext uri="{FF2B5EF4-FFF2-40B4-BE49-F238E27FC236}">
                <a16:creationId xmlns:a16="http://schemas.microsoft.com/office/drawing/2014/main" id="{2831C7CD-86A8-BC84-F673-9DEBA145EB01}"/>
              </a:ext>
            </a:extLst>
          </p:cNvPr>
          <p:cNvSpPr txBox="1"/>
          <p:nvPr/>
        </p:nvSpPr>
        <p:spPr>
          <a:xfrm flipH="1">
            <a:off x="2315618" y="3408128"/>
            <a:ext cx="1326760" cy="523220"/>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 CR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39%</a:t>
            </a:r>
          </a:p>
        </p:txBody>
      </p:sp>
      <p:sp>
        <p:nvSpPr>
          <p:cNvPr id="9" name="Right Brace 8">
            <a:extLst>
              <a:ext uri="{FF2B5EF4-FFF2-40B4-BE49-F238E27FC236}">
                <a16:creationId xmlns:a16="http://schemas.microsoft.com/office/drawing/2014/main" id="{5C2A4D38-5AB7-3172-8722-1D5377C25CD1}"/>
              </a:ext>
            </a:extLst>
          </p:cNvPr>
          <p:cNvSpPr/>
          <p:nvPr/>
        </p:nvSpPr>
        <p:spPr>
          <a:xfrm>
            <a:off x="2475275" y="3029658"/>
            <a:ext cx="264751" cy="1280160"/>
          </a:xfrm>
          <a:prstGeom prst="rightBrace">
            <a:avLst>
              <a:gd name="adj1" fmla="val 0"/>
              <a:gd name="adj2" fmla="val 50000"/>
            </a:avLst>
          </a:prstGeom>
          <a:ln w="28575">
            <a:solidFill>
              <a:schemeClr val="bg1"/>
            </a:solidFill>
          </a:ln>
        </p:spPr>
        <p:style>
          <a:lnRef idx="1">
            <a:schemeClr val="dk1"/>
          </a:lnRef>
          <a:fillRef idx="0">
            <a:schemeClr val="dk1"/>
          </a:fillRef>
          <a:effectRef idx="0">
            <a:schemeClr val="dk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595959"/>
              </a:solidFill>
              <a:effectLst/>
              <a:uLnTx/>
              <a:uFillTx/>
              <a:latin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B771C88B-3818-1311-30B4-36296F298F66}"/>
              </a:ext>
            </a:extLst>
          </p:cNvPr>
          <p:cNvSpPr txBox="1"/>
          <p:nvPr/>
        </p:nvSpPr>
        <p:spPr>
          <a:xfrm flipH="1">
            <a:off x="3993605" y="3822138"/>
            <a:ext cx="1326760" cy="523220"/>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 CR </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sz="1400" b="1" dirty="0">
                <a:solidFill>
                  <a:srgbClr val="000000"/>
                </a:solidFill>
                <a:latin typeface="Calibri" panose="020F0502020204030204" pitchFamily="34" charset="0"/>
                <a:cs typeface="Calibri" panose="020F0502020204030204" pitchFamily="34" charset="0"/>
              </a:rPr>
              <a:t>5</a:t>
            </a: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a:t>
            </a:r>
          </a:p>
        </p:txBody>
      </p:sp>
      <p:sp>
        <p:nvSpPr>
          <p:cNvPr id="13" name="TextBox 12">
            <a:extLst>
              <a:ext uri="{FF2B5EF4-FFF2-40B4-BE49-F238E27FC236}">
                <a16:creationId xmlns:a16="http://schemas.microsoft.com/office/drawing/2014/main" id="{6C9F6175-2CD3-CB5B-DCFE-63BE459D8864}"/>
              </a:ext>
            </a:extLst>
          </p:cNvPr>
          <p:cNvSpPr txBox="1"/>
          <p:nvPr/>
        </p:nvSpPr>
        <p:spPr>
          <a:xfrm>
            <a:off x="6249230" y="5740043"/>
            <a:ext cx="5181598" cy="369332"/>
          </a:xfrm>
          <a:prstGeom prst="rect">
            <a:avLst/>
          </a:prstGeom>
          <a:noFill/>
          <a:ln>
            <a:noFill/>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Median follow-up: 18.6 mo (range: 0.4-35.4)</a:t>
            </a:r>
          </a:p>
        </p:txBody>
      </p:sp>
      <p:sp>
        <p:nvSpPr>
          <p:cNvPr id="16" name="TextBox 15">
            <a:extLst>
              <a:ext uri="{FF2B5EF4-FFF2-40B4-BE49-F238E27FC236}">
                <a16:creationId xmlns:a16="http://schemas.microsoft.com/office/drawing/2014/main" id="{02895D78-5890-E1D3-CE0D-D4FC5E181ED6}"/>
              </a:ext>
            </a:extLst>
          </p:cNvPr>
          <p:cNvSpPr txBox="1"/>
          <p:nvPr/>
        </p:nvSpPr>
        <p:spPr>
          <a:xfrm>
            <a:off x="629551" y="5590646"/>
            <a:ext cx="2609574" cy="307777"/>
          </a:xfrm>
          <a:prstGeom prst="rect">
            <a:avLst/>
          </a:prstGeom>
          <a:noFill/>
        </p:spPr>
        <p:txBody>
          <a:bodyPr wrap="square">
            <a:spAutoFit/>
          </a:bodyPr>
          <a:lstStyle/>
          <a:p>
            <a:pPr marL="171450" marR="0" lvl="1" indent="0" algn="ctr" defTabSz="914400" rtl="0" eaLnBrk="0" fontAlgn="base" latinLnBrk="0" hangingPunct="0">
              <a:lnSpc>
                <a:spcPct val="100000"/>
              </a:lnSpc>
              <a:spcBef>
                <a:spcPct val="0"/>
              </a:spcBef>
              <a:spcAft>
                <a:spcPct val="0"/>
              </a:spcAft>
              <a:buClrTx/>
              <a:buSzTx/>
              <a:buFontTx/>
              <a:buNone/>
              <a:tabLst/>
              <a:defRPr/>
            </a:pPr>
            <a:r>
              <a:rPr lang="en-US" sz="1400" b="1" dirty="0">
                <a:solidFill>
                  <a:srgbClr val="000000"/>
                </a:solidFill>
                <a:latin typeface="Calibri" panose="020F0502020204030204" pitchFamily="34" charset="0"/>
                <a:cs typeface="Calibri" panose="020F0502020204030204" pitchFamily="34" charset="0"/>
                <a:sym typeface="OpenSans"/>
              </a:rPr>
              <a:t>Ide-cel (n = 254)</a:t>
            </a: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sym typeface="OpenSans"/>
            </a:endParaRPr>
          </a:p>
        </p:txBody>
      </p:sp>
      <p:sp>
        <p:nvSpPr>
          <p:cNvPr id="17" name="TextBox 16">
            <a:extLst>
              <a:ext uri="{FF2B5EF4-FFF2-40B4-BE49-F238E27FC236}">
                <a16:creationId xmlns:a16="http://schemas.microsoft.com/office/drawing/2014/main" id="{160F3526-D087-89D7-AEAF-5593D7B4823E}"/>
              </a:ext>
            </a:extLst>
          </p:cNvPr>
          <p:cNvSpPr txBox="1"/>
          <p:nvPr/>
        </p:nvSpPr>
        <p:spPr>
          <a:xfrm>
            <a:off x="2836457" y="5566224"/>
            <a:ext cx="1958075" cy="307777"/>
          </a:xfrm>
          <a:prstGeom prst="rect">
            <a:avLst/>
          </a:prstGeom>
          <a:noFill/>
        </p:spPr>
        <p:txBody>
          <a:bodyPr wrap="square">
            <a:spAutoFit/>
          </a:bodyPr>
          <a:lstStyle/>
          <a:p>
            <a:pPr marL="171450" marR="0" lvl="1" indent="0" algn="ctr" defTabSz="914400" rtl="0" eaLnBrk="0" fontAlgn="base" latinLnBrk="0" hangingPunct="0">
              <a:lnSpc>
                <a:spcPct val="100000"/>
              </a:lnSpc>
              <a:spcBef>
                <a:spcPct val="0"/>
              </a:spcBef>
              <a:spcAft>
                <a:spcPct val="0"/>
              </a:spcAft>
              <a:buClrTx/>
              <a:buSzTx/>
              <a:buFontTx/>
              <a:buNone/>
              <a:tabLst/>
              <a:defRPr/>
            </a:pPr>
            <a:r>
              <a:rPr lang="en-US" sz="1400" b="1" dirty="0">
                <a:solidFill>
                  <a:srgbClr val="000000"/>
                </a:solidFill>
                <a:latin typeface="Calibri" panose="020F0502020204030204" pitchFamily="34" charset="0"/>
                <a:cs typeface="Calibri" panose="020F0502020204030204" pitchFamily="34" charset="0"/>
                <a:sym typeface="OpenSans"/>
              </a:rPr>
              <a:t>SoC (n = 132)</a:t>
            </a: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sym typeface="OpenSans"/>
            </a:endParaRPr>
          </a:p>
        </p:txBody>
      </p:sp>
      <p:sp>
        <p:nvSpPr>
          <p:cNvPr id="20" name="Title 1">
            <a:extLst>
              <a:ext uri="{FF2B5EF4-FFF2-40B4-BE49-F238E27FC236}">
                <a16:creationId xmlns:a16="http://schemas.microsoft.com/office/drawing/2014/main" id="{D7913BB6-907C-1472-3531-9608964435C2}"/>
              </a:ext>
            </a:extLst>
          </p:cNvPr>
          <p:cNvSpPr>
            <a:spLocks noGrp="1"/>
          </p:cNvSpPr>
          <p:nvPr>
            <p:ph type="title"/>
          </p:nvPr>
        </p:nvSpPr>
        <p:spPr/>
        <p:txBody>
          <a:bodyPr/>
          <a:lstStyle/>
          <a:p>
            <a:r>
              <a:rPr lang="en-US" dirty="0">
                <a:cs typeface="Calibri" panose="020F0502020204030204" pitchFamily="34" charset="0"/>
              </a:rPr>
              <a:t>KarMMa-3: Treatment Response and PFS</a:t>
            </a:r>
          </a:p>
        </p:txBody>
      </p:sp>
      <p:sp>
        <p:nvSpPr>
          <p:cNvPr id="21" name="Text Box 15">
            <a:extLst>
              <a:ext uri="{FF2B5EF4-FFF2-40B4-BE49-F238E27FC236}">
                <a16:creationId xmlns:a16="http://schemas.microsoft.com/office/drawing/2014/main" id="{29EF75D2-6061-FA51-5F47-C7351FC66E60}"/>
              </a:ext>
            </a:extLst>
          </p:cNvPr>
          <p:cNvSpPr txBox="1">
            <a:spLocks noChangeArrowheads="1"/>
          </p:cNvSpPr>
          <p:nvPr/>
        </p:nvSpPr>
        <p:spPr bwMode="auto">
          <a:xfrm>
            <a:off x="438151" y="6368367"/>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cs typeface="Calibri" panose="020F0502020204030204" pitchFamily="34" charset="0"/>
              </a:rPr>
              <a:t>Rodriguez-Otero. NEJM. 2023;388:1002. </a:t>
            </a:r>
          </a:p>
        </p:txBody>
      </p:sp>
      <p:sp>
        <p:nvSpPr>
          <p:cNvPr id="2" name="Freeform 1">
            <a:extLst>
              <a:ext uri="{FF2B5EF4-FFF2-40B4-BE49-F238E27FC236}">
                <a16:creationId xmlns:a16="http://schemas.microsoft.com/office/drawing/2014/main" id="{8DADCEFB-2EEA-378E-BD2B-7503C38EB5C5}"/>
              </a:ext>
            </a:extLst>
          </p:cNvPr>
          <p:cNvSpPr/>
          <p:nvPr/>
        </p:nvSpPr>
        <p:spPr bwMode="auto">
          <a:xfrm>
            <a:off x="6754668" y="2053340"/>
            <a:ext cx="4051216" cy="3027814"/>
          </a:xfrm>
          <a:custGeom>
            <a:avLst/>
            <a:gdLst>
              <a:gd name="connsiteX0" fmla="*/ 0 w 4051216"/>
              <a:gd name="connsiteY0" fmla="*/ 0 h 3027814"/>
              <a:gd name="connsiteX1" fmla="*/ 0 w 4051216"/>
              <a:gd name="connsiteY1" fmla="*/ 3027814 h 3027814"/>
              <a:gd name="connsiteX2" fmla="*/ 4051216 w 4051216"/>
              <a:gd name="connsiteY2" fmla="*/ 3027814 h 3027814"/>
            </a:gdLst>
            <a:ahLst/>
            <a:cxnLst>
              <a:cxn ang="0">
                <a:pos x="connsiteX0" y="connsiteY0"/>
              </a:cxn>
              <a:cxn ang="0">
                <a:pos x="connsiteX1" y="connsiteY1"/>
              </a:cxn>
              <a:cxn ang="0">
                <a:pos x="connsiteX2" y="connsiteY2"/>
              </a:cxn>
            </a:cxnLst>
            <a:rect l="l" t="t" r="r" b="b"/>
            <a:pathLst>
              <a:path w="4051216" h="3027814">
                <a:moveTo>
                  <a:pt x="0" y="0"/>
                </a:moveTo>
                <a:lnTo>
                  <a:pt x="0" y="3027814"/>
                </a:lnTo>
                <a:lnTo>
                  <a:pt x="4051216" y="3027814"/>
                </a:lnTo>
              </a:path>
            </a:pathLst>
          </a:custGeom>
          <a:noFill/>
          <a:ln w="28575">
            <a:solidFill>
              <a:schemeClr val="bg1"/>
            </a:solidFill>
            <a:miter lim="800000"/>
            <a:headEnd/>
            <a:tailEnd/>
          </a:ln>
        </p:spPr>
        <p:txBody>
          <a:bodyPr rtlCol="0" anchor="ctr"/>
          <a:lstStyle/>
          <a:p>
            <a:pPr algn="ctr"/>
            <a:endParaRPr lang="en-US" dirty="0">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AE69A2B0-4350-A789-E6CD-6626D3A5A86B}"/>
              </a:ext>
            </a:extLst>
          </p:cNvPr>
          <p:cNvSpPr txBox="1"/>
          <p:nvPr/>
        </p:nvSpPr>
        <p:spPr bwMode="auto">
          <a:xfrm>
            <a:off x="7740509" y="5410321"/>
            <a:ext cx="20209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cs typeface="Calibri" panose="020F0502020204030204" pitchFamily="34" charset="0"/>
              </a:rPr>
              <a:t>Mo Since Randomization</a:t>
            </a:r>
          </a:p>
        </p:txBody>
      </p:sp>
      <p:grpSp>
        <p:nvGrpSpPr>
          <p:cNvPr id="25" name="Group 24">
            <a:extLst>
              <a:ext uri="{FF2B5EF4-FFF2-40B4-BE49-F238E27FC236}">
                <a16:creationId xmlns:a16="http://schemas.microsoft.com/office/drawing/2014/main" id="{565C2A78-A874-8AE5-A5A0-179B055D8675}"/>
              </a:ext>
            </a:extLst>
          </p:cNvPr>
          <p:cNvGrpSpPr/>
          <p:nvPr/>
        </p:nvGrpSpPr>
        <p:grpSpPr>
          <a:xfrm>
            <a:off x="6671279" y="2119950"/>
            <a:ext cx="90455" cy="2964231"/>
            <a:chOff x="6765525" y="1962022"/>
            <a:chExt cx="90455" cy="2964231"/>
          </a:xfrm>
        </p:grpSpPr>
        <p:cxnSp>
          <p:nvCxnSpPr>
            <p:cNvPr id="6" name="Straight Connector 5">
              <a:extLst>
                <a:ext uri="{FF2B5EF4-FFF2-40B4-BE49-F238E27FC236}">
                  <a16:creationId xmlns:a16="http://schemas.microsoft.com/office/drawing/2014/main" id="{F6044A87-F25C-40E6-D8F6-E050EAE5336F}"/>
                </a:ext>
              </a:extLst>
            </p:cNvPr>
            <p:cNvCxnSpPr>
              <a:cxnSpLocks/>
            </p:cNvCxnSpPr>
            <p:nvPr/>
          </p:nvCxnSpPr>
          <p:spPr bwMode="auto">
            <a:xfrm>
              <a:off x="6765525" y="1962022"/>
              <a:ext cx="90455"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899DB913-8C29-F94C-C8FF-A18DAC366EEC}"/>
                </a:ext>
              </a:extLst>
            </p:cNvPr>
            <p:cNvCxnSpPr>
              <a:cxnSpLocks/>
            </p:cNvCxnSpPr>
            <p:nvPr/>
          </p:nvCxnSpPr>
          <p:spPr bwMode="auto">
            <a:xfrm>
              <a:off x="6765525" y="2554868"/>
              <a:ext cx="90455"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40AEC06A-9C49-AF3C-8DC8-70AE56CB4F66}"/>
                </a:ext>
              </a:extLst>
            </p:cNvPr>
            <p:cNvCxnSpPr>
              <a:cxnSpLocks/>
            </p:cNvCxnSpPr>
            <p:nvPr/>
          </p:nvCxnSpPr>
          <p:spPr bwMode="auto">
            <a:xfrm>
              <a:off x="6765525" y="3147714"/>
              <a:ext cx="90455"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7943D4DB-6F16-FAA6-D585-2BE03ED94BF6}"/>
                </a:ext>
              </a:extLst>
            </p:cNvPr>
            <p:cNvCxnSpPr>
              <a:cxnSpLocks/>
            </p:cNvCxnSpPr>
            <p:nvPr/>
          </p:nvCxnSpPr>
          <p:spPr bwMode="auto">
            <a:xfrm>
              <a:off x="6765525" y="3740560"/>
              <a:ext cx="90455"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E587DB18-EF08-EA1E-5F1D-CA0486992382}"/>
                </a:ext>
              </a:extLst>
            </p:cNvPr>
            <p:cNvCxnSpPr>
              <a:cxnSpLocks/>
            </p:cNvCxnSpPr>
            <p:nvPr/>
          </p:nvCxnSpPr>
          <p:spPr bwMode="auto">
            <a:xfrm>
              <a:off x="6765525" y="4333406"/>
              <a:ext cx="90455"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A46D7A3F-0C8E-9BEC-F3DF-878F665BCDF6}"/>
                </a:ext>
              </a:extLst>
            </p:cNvPr>
            <p:cNvCxnSpPr>
              <a:cxnSpLocks/>
            </p:cNvCxnSpPr>
            <p:nvPr/>
          </p:nvCxnSpPr>
          <p:spPr bwMode="auto">
            <a:xfrm>
              <a:off x="6765525" y="4926253"/>
              <a:ext cx="9045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9" name="Group 58">
            <a:extLst>
              <a:ext uri="{FF2B5EF4-FFF2-40B4-BE49-F238E27FC236}">
                <a16:creationId xmlns:a16="http://schemas.microsoft.com/office/drawing/2014/main" id="{A0104C40-2A87-53D3-9C27-2B7D48F31653}"/>
              </a:ext>
            </a:extLst>
          </p:cNvPr>
          <p:cNvGrpSpPr/>
          <p:nvPr/>
        </p:nvGrpSpPr>
        <p:grpSpPr>
          <a:xfrm>
            <a:off x="6620892" y="5075476"/>
            <a:ext cx="4325969" cy="349785"/>
            <a:chOff x="6781752" y="4917548"/>
            <a:chExt cx="4325969" cy="349785"/>
          </a:xfrm>
        </p:grpSpPr>
        <p:grpSp>
          <p:nvGrpSpPr>
            <p:cNvPr id="39" name="Group 38">
              <a:extLst>
                <a:ext uri="{FF2B5EF4-FFF2-40B4-BE49-F238E27FC236}">
                  <a16:creationId xmlns:a16="http://schemas.microsoft.com/office/drawing/2014/main" id="{CE2CE0E1-23CF-44D3-2151-F4FC7A996728}"/>
                </a:ext>
              </a:extLst>
            </p:cNvPr>
            <p:cNvGrpSpPr/>
            <p:nvPr/>
          </p:nvGrpSpPr>
          <p:grpSpPr>
            <a:xfrm>
              <a:off x="6915529" y="4917548"/>
              <a:ext cx="4003781" cy="90455"/>
              <a:chOff x="6915529" y="4917548"/>
              <a:chExt cx="4003781" cy="90455"/>
            </a:xfrm>
          </p:grpSpPr>
          <p:cxnSp>
            <p:nvCxnSpPr>
              <p:cNvPr id="27" name="Straight Connector 26">
                <a:extLst>
                  <a:ext uri="{FF2B5EF4-FFF2-40B4-BE49-F238E27FC236}">
                    <a16:creationId xmlns:a16="http://schemas.microsoft.com/office/drawing/2014/main" id="{B239D76C-C4AA-D9BA-E3C8-0BAF0A73EBEF}"/>
                  </a:ext>
                </a:extLst>
              </p:cNvPr>
              <p:cNvCxnSpPr>
                <a:cxnSpLocks/>
              </p:cNvCxnSpPr>
              <p:nvPr/>
            </p:nvCxnSpPr>
            <p:spPr bwMode="auto">
              <a:xfrm rot="16200000">
                <a:off x="6870301" y="4962776"/>
                <a:ext cx="90455"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79C970FA-DFB3-B388-8DC7-7FD49A298AEE}"/>
                  </a:ext>
                </a:extLst>
              </p:cNvPr>
              <p:cNvCxnSpPr>
                <a:cxnSpLocks/>
              </p:cNvCxnSpPr>
              <p:nvPr/>
            </p:nvCxnSpPr>
            <p:spPr bwMode="auto">
              <a:xfrm rot="16200000">
                <a:off x="7234281" y="4962776"/>
                <a:ext cx="90455"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52BA857C-C7EC-C5E7-44F0-96F599B344E6}"/>
                  </a:ext>
                </a:extLst>
              </p:cNvPr>
              <p:cNvCxnSpPr>
                <a:cxnSpLocks/>
              </p:cNvCxnSpPr>
              <p:nvPr/>
            </p:nvCxnSpPr>
            <p:spPr bwMode="auto">
              <a:xfrm rot="16200000">
                <a:off x="7598261" y="4962776"/>
                <a:ext cx="90455"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DE5949B9-75BC-FBB3-E715-60F2515A0B99}"/>
                  </a:ext>
                </a:extLst>
              </p:cNvPr>
              <p:cNvCxnSpPr>
                <a:cxnSpLocks/>
              </p:cNvCxnSpPr>
              <p:nvPr/>
            </p:nvCxnSpPr>
            <p:spPr bwMode="auto">
              <a:xfrm rot="16200000">
                <a:off x="7962241" y="4962776"/>
                <a:ext cx="90455"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9D47E304-776E-E193-2C4F-4BE6A06973D6}"/>
                  </a:ext>
                </a:extLst>
              </p:cNvPr>
              <p:cNvCxnSpPr>
                <a:cxnSpLocks/>
              </p:cNvCxnSpPr>
              <p:nvPr/>
            </p:nvCxnSpPr>
            <p:spPr bwMode="auto">
              <a:xfrm rot="16200000">
                <a:off x="8326221" y="4962776"/>
                <a:ext cx="90455"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0667D7BD-10F6-8682-0BA0-F9E286B1E114}"/>
                  </a:ext>
                </a:extLst>
              </p:cNvPr>
              <p:cNvCxnSpPr>
                <a:cxnSpLocks/>
              </p:cNvCxnSpPr>
              <p:nvPr/>
            </p:nvCxnSpPr>
            <p:spPr bwMode="auto">
              <a:xfrm rot="16200000">
                <a:off x="8690201" y="4962776"/>
                <a:ext cx="90455"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771544CF-97C7-85D5-714F-CEABC8EBC952}"/>
                  </a:ext>
                </a:extLst>
              </p:cNvPr>
              <p:cNvCxnSpPr>
                <a:cxnSpLocks/>
              </p:cNvCxnSpPr>
              <p:nvPr/>
            </p:nvCxnSpPr>
            <p:spPr bwMode="auto">
              <a:xfrm rot="16200000">
                <a:off x="9054181" y="4962776"/>
                <a:ext cx="90455"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5097078B-45D8-B807-4019-90BFB1D81CC1}"/>
                  </a:ext>
                </a:extLst>
              </p:cNvPr>
              <p:cNvCxnSpPr>
                <a:cxnSpLocks/>
              </p:cNvCxnSpPr>
              <p:nvPr/>
            </p:nvCxnSpPr>
            <p:spPr bwMode="auto">
              <a:xfrm rot="16200000">
                <a:off x="9418161" y="4962776"/>
                <a:ext cx="90455"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DAB17050-DAFA-919E-5C17-E1D07550A092}"/>
                  </a:ext>
                </a:extLst>
              </p:cNvPr>
              <p:cNvCxnSpPr>
                <a:cxnSpLocks/>
              </p:cNvCxnSpPr>
              <p:nvPr/>
            </p:nvCxnSpPr>
            <p:spPr bwMode="auto">
              <a:xfrm rot="16200000">
                <a:off x="9782141" y="4962776"/>
                <a:ext cx="90455"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160E31F7-C8CC-51FC-6831-859E515E7BBA}"/>
                  </a:ext>
                </a:extLst>
              </p:cNvPr>
              <p:cNvCxnSpPr>
                <a:cxnSpLocks/>
              </p:cNvCxnSpPr>
              <p:nvPr/>
            </p:nvCxnSpPr>
            <p:spPr bwMode="auto">
              <a:xfrm rot="16200000">
                <a:off x="10146121" y="4962776"/>
                <a:ext cx="90455"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AB4CEB60-84D9-1D4C-D6C3-4D3F6529AE8F}"/>
                  </a:ext>
                </a:extLst>
              </p:cNvPr>
              <p:cNvCxnSpPr>
                <a:cxnSpLocks/>
              </p:cNvCxnSpPr>
              <p:nvPr/>
            </p:nvCxnSpPr>
            <p:spPr bwMode="auto">
              <a:xfrm rot="16200000">
                <a:off x="10510101" y="4962776"/>
                <a:ext cx="90455"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E9C3DAFA-5C75-3270-34E2-9EECC405581E}"/>
                  </a:ext>
                </a:extLst>
              </p:cNvPr>
              <p:cNvCxnSpPr>
                <a:cxnSpLocks/>
              </p:cNvCxnSpPr>
              <p:nvPr/>
            </p:nvCxnSpPr>
            <p:spPr bwMode="auto">
              <a:xfrm rot="16200000">
                <a:off x="10874082" y="4962776"/>
                <a:ext cx="90455" cy="0"/>
              </a:xfrm>
              <a:prstGeom prst="line">
                <a:avLst/>
              </a:prstGeom>
              <a:noFill/>
              <a:ln w="28575" cap="flat" cmpd="sng" algn="ctr">
                <a:solidFill>
                  <a:schemeClr val="bg1"/>
                </a:solidFill>
                <a:prstDash val="solid"/>
                <a:round/>
                <a:headEnd type="none" w="med" len="med"/>
                <a:tailEnd type="none" w="med" len="med"/>
              </a:ln>
              <a:effectLst/>
            </p:spPr>
          </p:cxnSp>
        </p:grpSp>
        <p:sp>
          <p:nvSpPr>
            <p:cNvPr id="40" name="TextBox 39">
              <a:extLst>
                <a:ext uri="{FF2B5EF4-FFF2-40B4-BE49-F238E27FC236}">
                  <a16:creationId xmlns:a16="http://schemas.microsoft.com/office/drawing/2014/main" id="{DCB6C9B2-ED87-64ED-8103-F2ECCA61C18F}"/>
                </a:ext>
              </a:extLst>
            </p:cNvPr>
            <p:cNvSpPr txBox="1"/>
            <p:nvPr/>
          </p:nvSpPr>
          <p:spPr bwMode="auto">
            <a:xfrm>
              <a:off x="6781752" y="4959556"/>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0</a:t>
              </a:r>
            </a:p>
          </p:txBody>
        </p:sp>
        <p:sp>
          <p:nvSpPr>
            <p:cNvPr id="41" name="TextBox 40">
              <a:extLst>
                <a:ext uri="{FF2B5EF4-FFF2-40B4-BE49-F238E27FC236}">
                  <a16:creationId xmlns:a16="http://schemas.microsoft.com/office/drawing/2014/main" id="{84B0BED6-AAAF-D4B6-0361-F0AD89041BF2}"/>
                </a:ext>
              </a:extLst>
            </p:cNvPr>
            <p:cNvSpPr txBox="1"/>
            <p:nvPr/>
          </p:nvSpPr>
          <p:spPr bwMode="auto">
            <a:xfrm>
              <a:off x="7142557" y="4959556"/>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3</a:t>
              </a:r>
            </a:p>
          </p:txBody>
        </p:sp>
        <p:sp>
          <p:nvSpPr>
            <p:cNvPr id="42" name="TextBox 41">
              <a:extLst>
                <a:ext uri="{FF2B5EF4-FFF2-40B4-BE49-F238E27FC236}">
                  <a16:creationId xmlns:a16="http://schemas.microsoft.com/office/drawing/2014/main" id="{59E4F5F7-F33E-ADEC-31D8-ADB818C13535}"/>
                </a:ext>
              </a:extLst>
            </p:cNvPr>
            <p:cNvSpPr txBox="1"/>
            <p:nvPr/>
          </p:nvSpPr>
          <p:spPr bwMode="auto">
            <a:xfrm>
              <a:off x="7507943" y="4959556"/>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6</a:t>
              </a:r>
            </a:p>
          </p:txBody>
        </p:sp>
        <p:sp>
          <p:nvSpPr>
            <p:cNvPr id="43" name="TextBox 42">
              <a:extLst>
                <a:ext uri="{FF2B5EF4-FFF2-40B4-BE49-F238E27FC236}">
                  <a16:creationId xmlns:a16="http://schemas.microsoft.com/office/drawing/2014/main" id="{D420C0C2-CB22-DDD4-A44B-983B7A2DB4D4}"/>
                </a:ext>
              </a:extLst>
            </p:cNvPr>
            <p:cNvSpPr txBox="1"/>
            <p:nvPr/>
          </p:nvSpPr>
          <p:spPr bwMode="auto">
            <a:xfrm>
              <a:off x="7871923" y="4959556"/>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9</a:t>
              </a:r>
            </a:p>
          </p:txBody>
        </p:sp>
        <p:sp>
          <p:nvSpPr>
            <p:cNvPr id="44" name="TextBox 43">
              <a:extLst>
                <a:ext uri="{FF2B5EF4-FFF2-40B4-BE49-F238E27FC236}">
                  <a16:creationId xmlns:a16="http://schemas.microsoft.com/office/drawing/2014/main" id="{EF54F74C-56EC-D624-D0CD-534F33EFBE8A}"/>
                </a:ext>
              </a:extLst>
            </p:cNvPr>
            <p:cNvSpPr txBox="1"/>
            <p:nvPr/>
          </p:nvSpPr>
          <p:spPr bwMode="auto">
            <a:xfrm>
              <a:off x="8189385" y="495955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12</a:t>
              </a:r>
            </a:p>
          </p:txBody>
        </p:sp>
        <p:sp>
          <p:nvSpPr>
            <p:cNvPr id="45" name="TextBox 44">
              <a:extLst>
                <a:ext uri="{FF2B5EF4-FFF2-40B4-BE49-F238E27FC236}">
                  <a16:creationId xmlns:a16="http://schemas.microsoft.com/office/drawing/2014/main" id="{920A8159-8718-97E4-EAAA-8EA21A9D5C20}"/>
                </a:ext>
              </a:extLst>
            </p:cNvPr>
            <p:cNvSpPr txBox="1"/>
            <p:nvPr/>
          </p:nvSpPr>
          <p:spPr bwMode="auto">
            <a:xfrm>
              <a:off x="8553365" y="495955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15</a:t>
              </a:r>
            </a:p>
          </p:txBody>
        </p:sp>
        <p:sp>
          <p:nvSpPr>
            <p:cNvPr id="46" name="TextBox 45">
              <a:extLst>
                <a:ext uri="{FF2B5EF4-FFF2-40B4-BE49-F238E27FC236}">
                  <a16:creationId xmlns:a16="http://schemas.microsoft.com/office/drawing/2014/main" id="{59BA8D32-EFE1-D3D0-A316-731BA3D5A47E}"/>
                </a:ext>
              </a:extLst>
            </p:cNvPr>
            <p:cNvSpPr txBox="1"/>
            <p:nvPr/>
          </p:nvSpPr>
          <p:spPr bwMode="auto">
            <a:xfrm>
              <a:off x="8915576" y="495955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18</a:t>
              </a:r>
            </a:p>
          </p:txBody>
        </p:sp>
        <p:sp>
          <p:nvSpPr>
            <p:cNvPr id="47" name="TextBox 46">
              <a:extLst>
                <a:ext uri="{FF2B5EF4-FFF2-40B4-BE49-F238E27FC236}">
                  <a16:creationId xmlns:a16="http://schemas.microsoft.com/office/drawing/2014/main" id="{DAAC2F7D-9C5C-58FF-F082-FA326F90A23E}"/>
                </a:ext>
              </a:extLst>
            </p:cNvPr>
            <p:cNvSpPr txBox="1"/>
            <p:nvPr/>
          </p:nvSpPr>
          <p:spPr bwMode="auto">
            <a:xfrm>
              <a:off x="9279556" y="495955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21</a:t>
              </a:r>
            </a:p>
          </p:txBody>
        </p:sp>
        <p:sp>
          <p:nvSpPr>
            <p:cNvPr id="48" name="TextBox 47">
              <a:extLst>
                <a:ext uri="{FF2B5EF4-FFF2-40B4-BE49-F238E27FC236}">
                  <a16:creationId xmlns:a16="http://schemas.microsoft.com/office/drawing/2014/main" id="{24958397-E7C3-977B-32A0-D4C147F40631}"/>
                </a:ext>
              </a:extLst>
            </p:cNvPr>
            <p:cNvSpPr txBox="1"/>
            <p:nvPr/>
          </p:nvSpPr>
          <p:spPr bwMode="auto">
            <a:xfrm>
              <a:off x="9643792" y="495955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24</a:t>
              </a:r>
            </a:p>
          </p:txBody>
        </p:sp>
        <p:sp>
          <p:nvSpPr>
            <p:cNvPr id="49" name="TextBox 48">
              <a:extLst>
                <a:ext uri="{FF2B5EF4-FFF2-40B4-BE49-F238E27FC236}">
                  <a16:creationId xmlns:a16="http://schemas.microsoft.com/office/drawing/2014/main" id="{24CAA74B-5F53-0006-BF00-09703A8251E5}"/>
                </a:ext>
              </a:extLst>
            </p:cNvPr>
            <p:cNvSpPr txBox="1"/>
            <p:nvPr/>
          </p:nvSpPr>
          <p:spPr bwMode="auto">
            <a:xfrm>
              <a:off x="10014122" y="495955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27</a:t>
              </a:r>
            </a:p>
          </p:txBody>
        </p:sp>
        <p:sp>
          <p:nvSpPr>
            <p:cNvPr id="50" name="TextBox 49">
              <a:extLst>
                <a:ext uri="{FF2B5EF4-FFF2-40B4-BE49-F238E27FC236}">
                  <a16:creationId xmlns:a16="http://schemas.microsoft.com/office/drawing/2014/main" id="{4FE0261A-BFF8-5B7C-EB64-65C920ED4C56}"/>
                </a:ext>
              </a:extLst>
            </p:cNvPr>
            <p:cNvSpPr txBox="1"/>
            <p:nvPr/>
          </p:nvSpPr>
          <p:spPr bwMode="auto">
            <a:xfrm>
              <a:off x="10376333" y="495955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30</a:t>
              </a:r>
            </a:p>
          </p:txBody>
        </p:sp>
        <p:sp>
          <p:nvSpPr>
            <p:cNvPr id="51" name="TextBox 50">
              <a:extLst>
                <a:ext uri="{FF2B5EF4-FFF2-40B4-BE49-F238E27FC236}">
                  <a16:creationId xmlns:a16="http://schemas.microsoft.com/office/drawing/2014/main" id="{9A1A2364-EF9E-EE00-E3A4-FD56503D22C8}"/>
                </a:ext>
              </a:extLst>
            </p:cNvPr>
            <p:cNvSpPr txBox="1"/>
            <p:nvPr/>
          </p:nvSpPr>
          <p:spPr bwMode="auto">
            <a:xfrm>
              <a:off x="10740313" y="495955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33</a:t>
              </a:r>
            </a:p>
          </p:txBody>
        </p:sp>
      </p:grpSp>
      <p:grpSp>
        <p:nvGrpSpPr>
          <p:cNvPr id="76" name="Group 75">
            <a:extLst>
              <a:ext uri="{FF2B5EF4-FFF2-40B4-BE49-F238E27FC236}">
                <a16:creationId xmlns:a16="http://schemas.microsoft.com/office/drawing/2014/main" id="{82FBA6E6-59B2-700D-2B07-9D449054B189}"/>
              </a:ext>
            </a:extLst>
          </p:cNvPr>
          <p:cNvGrpSpPr/>
          <p:nvPr/>
        </p:nvGrpSpPr>
        <p:grpSpPr>
          <a:xfrm>
            <a:off x="7417616" y="2646439"/>
            <a:ext cx="2492956" cy="2426405"/>
            <a:chOff x="7673648" y="2646439"/>
            <a:chExt cx="2492956" cy="2426405"/>
          </a:xfrm>
        </p:grpSpPr>
        <p:sp>
          <p:nvSpPr>
            <p:cNvPr id="52" name="TextBox 51">
              <a:extLst>
                <a:ext uri="{FF2B5EF4-FFF2-40B4-BE49-F238E27FC236}">
                  <a16:creationId xmlns:a16="http://schemas.microsoft.com/office/drawing/2014/main" id="{2932E709-EBA0-8501-09F3-D36E7452A29E}"/>
                </a:ext>
              </a:extLst>
            </p:cNvPr>
            <p:cNvSpPr txBox="1"/>
            <p:nvPr/>
          </p:nvSpPr>
          <p:spPr bwMode="auto">
            <a:xfrm>
              <a:off x="7673648" y="2646439"/>
              <a:ext cx="5036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0.73</a:t>
              </a:r>
            </a:p>
          </p:txBody>
        </p:sp>
        <p:sp>
          <p:nvSpPr>
            <p:cNvPr id="53" name="TextBox 52">
              <a:extLst>
                <a:ext uri="{FF2B5EF4-FFF2-40B4-BE49-F238E27FC236}">
                  <a16:creationId xmlns:a16="http://schemas.microsoft.com/office/drawing/2014/main" id="{C97611F1-E764-AC2C-4F79-5A2612EA125D}"/>
                </a:ext>
              </a:extLst>
            </p:cNvPr>
            <p:cNvSpPr txBox="1"/>
            <p:nvPr/>
          </p:nvSpPr>
          <p:spPr bwMode="auto">
            <a:xfrm>
              <a:off x="7691415" y="3661665"/>
              <a:ext cx="5036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0.40</a:t>
              </a:r>
            </a:p>
          </p:txBody>
        </p:sp>
        <p:sp>
          <p:nvSpPr>
            <p:cNvPr id="54" name="TextBox 53">
              <a:extLst>
                <a:ext uri="{FF2B5EF4-FFF2-40B4-BE49-F238E27FC236}">
                  <a16:creationId xmlns:a16="http://schemas.microsoft.com/office/drawing/2014/main" id="{144CC3C9-50E1-0C9E-9722-DF7A349E82E8}"/>
                </a:ext>
              </a:extLst>
            </p:cNvPr>
            <p:cNvSpPr txBox="1"/>
            <p:nvPr/>
          </p:nvSpPr>
          <p:spPr bwMode="auto">
            <a:xfrm>
              <a:off x="8429686" y="3913223"/>
              <a:ext cx="5036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0.30</a:t>
              </a:r>
            </a:p>
          </p:txBody>
        </p:sp>
        <p:sp>
          <p:nvSpPr>
            <p:cNvPr id="55" name="TextBox 54">
              <a:extLst>
                <a:ext uri="{FF2B5EF4-FFF2-40B4-BE49-F238E27FC236}">
                  <a16:creationId xmlns:a16="http://schemas.microsoft.com/office/drawing/2014/main" id="{8E143D9A-81BA-FA0F-6D54-84AA48D7659D}"/>
                </a:ext>
              </a:extLst>
            </p:cNvPr>
            <p:cNvSpPr txBox="1"/>
            <p:nvPr/>
          </p:nvSpPr>
          <p:spPr bwMode="auto">
            <a:xfrm>
              <a:off x="8429686" y="3263121"/>
              <a:ext cx="5036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0.55</a:t>
              </a:r>
            </a:p>
          </p:txBody>
        </p:sp>
        <p:sp>
          <p:nvSpPr>
            <p:cNvPr id="56" name="TextBox 55">
              <a:extLst>
                <a:ext uri="{FF2B5EF4-FFF2-40B4-BE49-F238E27FC236}">
                  <a16:creationId xmlns:a16="http://schemas.microsoft.com/office/drawing/2014/main" id="{9AD98671-49EA-0BCF-2AD1-D9598EEC103F}"/>
                </a:ext>
              </a:extLst>
            </p:cNvPr>
            <p:cNvSpPr txBox="1"/>
            <p:nvPr/>
          </p:nvSpPr>
          <p:spPr bwMode="auto">
            <a:xfrm>
              <a:off x="9491418" y="3881993"/>
              <a:ext cx="67518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Ide-cel</a:t>
              </a:r>
            </a:p>
          </p:txBody>
        </p:sp>
        <p:sp>
          <p:nvSpPr>
            <p:cNvPr id="57" name="TextBox 56">
              <a:extLst>
                <a:ext uri="{FF2B5EF4-FFF2-40B4-BE49-F238E27FC236}">
                  <a16:creationId xmlns:a16="http://schemas.microsoft.com/office/drawing/2014/main" id="{B6F7DABB-574D-77F7-F2A2-8272030E5D43}"/>
                </a:ext>
              </a:extLst>
            </p:cNvPr>
            <p:cNvSpPr txBox="1"/>
            <p:nvPr/>
          </p:nvSpPr>
          <p:spPr bwMode="auto">
            <a:xfrm>
              <a:off x="8615301" y="4765067"/>
              <a:ext cx="148572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Standard regimen</a:t>
              </a:r>
            </a:p>
          </p:txBody>
        </p:sp>
      </p:grpSp>
      <p:sp>
        <p:nvSpPr>
          <p:cNvPr id="58" name="TextBox 57">
            <a:extLst>
              <a:ext uri="{FF2B5EF4-FFF2-40B4-BE49-F238E27FC236}">
                <a16:creationId xmlns:a16="http://schemas.microsoft.com/office/drawing/2014/main" id="{05B1B353-1049-8C23-7DCE-3975BE597C5B}"/>
              </a:ext>
            </a:extLst>
          </p:cNvPr>
          <p:cNvSpPr txBox="1"/>
          <p:nvPr/>
        </p:nvSpPr>
        <p:spPr bwMode="auto">
          <a:xfrm rot="16200000">
            <a:off x="5457907" y="3444362"/>
            <a:ext cx="149457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cs typeface="Calibri" panose="020F0502020204030204" pitchFamily="34" charset="0"/>
              </a:rPr>
              <a:t>Probability of PFS</a:t>
            </a:r>
          </a:p>
        </p:txBody>
      </p:sp>
      <p:grpSp>
        <p:nvGrpSpPr>
          <p:cNvPr id="66" name="Group 65">
            <a:extLst>
              <a:ext uri="{FF2B5EF4-FFF2-40B4-BE49-F238E27FC236}">
                <a16:creationId xmlns:a16="http://schemas.microsoft.com/office/drawing/2014/main" id="{8E437FE0-0DFC-69F9-81FD-165C46AFD7C8}"/>
              </a:ext>
            </a:extLst>
          </p:cNvPr>
          <p:cNvGrpSpPr/>
          <p:nvPr/>
        </p:nvGrpSpPr>
        <p:grpSpPr>
          <a:xfrm>
            <a:off x="6323537" y="1964713"/>
            <a:ext cx="412292" cy="3272888"/>
            <a:chOff x="6500029" y="1806785"/>
            <a:chExt cx="412292" cy="3272888"/>
          </a:xfrm>
        </p:grpSpPr>
        <p:sp>
          <p:nvSpPr>
            <p:cNvPr id="60" name="TextBox 59">
              <a:extLst>
                <a:ext uri="{FF2B5EF4-FFF2-40B4-BE49-F238E27FC236}">
                  <a16:creationId xmlns:a16="http://schemas.microsoft.com/office/drawing/2014/main" id="{E14D5797-3665-6F3B-596F-C6F69C5CD2C4}"/>
                </a:ext>
              </a:extLst>
            </p:cNvPr>
            <p:cNvSpPr txBox="1"/>
            <p:nvPr/>
          </p:nvSpPr>
          <p:spPr bwMode="auto">
            <a:xfrm>
              <a:off x="6500029" y="2399807"/>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0.8</a:t>
              </a:r>
            </a:p>
          </p:txBody>
        </p:sp>
        <p:sp>
          <p:nvSpPr>
            <p:cNvPr id="61" name="TextBox 60">
              <a:extLst>
                <a:ext uri="{FF2B5EF4-FFF2-40B4-BE49-F238E27FC236}">
                  <a16:creationId xmlns:a16="http://schemas.microsoft.com/office/drawing/2014/main" id="{818CDF6A-AEC8-E222-953B-7E6DA94B94C5}"/>
                </a:ext>
              </a:extLst>
            </p:cNvPr>
            <p:cNvSpPr txBox="1"/>
            <p:nvPr/>
          </p:nvSpPr>
          <p:spPr bwMode="auto">
            <a:xfrm>
              <a:off x="6500029" y="2992829"/>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0.6</a:t>
              </a:r>
            </a:p>
          </p:txBody>
        </p:sp>
        <p:sp>
          <p:nvSpPr>
            <p:cNvPr id="62" name="TextBox 61">
              <a:extLst>
                <a:ext uri="{FF2B5EF4-FFF2-40B4-BE49-F238E27FC236}">
                  <a16:creationId xmlns:a16="http://schemas.microsoft.com/office/drawing/2014/main" id="{06A28D64-0094-600E-DC9A-111E88DCA9D3}"/>
                </a:ext>
              </a:extLst>
            </p:cNvPr>
            <p:cNvSpPr txBox="1"/>
            <p:nvPr/>
          </p:nvSpPr>
          <p:spPr bwMode="auto">
            <a:xfrm>
              <a:off x="6500029" y="3585851"/>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0.4</a:t>
              </a:r>
            </a:p>
          </p:txBody>
        </p:sp>
        <p:sp>
          <p:nvSpPr>
            <p:cNvPr id="63" name="TextBox 62">
              <a:extLst>
                <a:ext uri="{FF2B5EF4-FFF2-40B4-BE49-F238E27FC236}">
                  <a16:creationId xmlns:a16="http://schemas.microsoft.com/office/drawing/2014/main" id="{A6B9E829-3928-05A5-553D-F33DB8600001}"/>
                </a:ext>
              </a:extLst>
            </p:cNvPr>
            <p:cNvSpPr txBox="1"/>
            <p:nvPr/>
          </p:nvSpPr>
          <p:spPr bwMode="auto">
            <a:xfrm>
              <a:off x="6500029" y="4178873"/>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0.2</a:t>
              </a:r>
            </a:p>
          </p:txBody>
        </p:sp>
        <p:sp>
          <p:nvSpPr>
            <p:cNvPr id="64" name="TextBox 63">
              <a:extLst>
                <a:ext uri="{FF2B5EF4-FFF2-40B4-BE49-F238E27FC236}">
                  <a16:creationId xmlns:a16="http://schemas.microsoft.com/office/drawing/2014/main" id="{FF1E2146-C611-17E7-D064-3FA779E29B5A}"/>
                </a:ext>
              </a:extLst>
            </p:cNvPr>
            <p:cNvSpPr txBox="1"/>
            <p:nvPr/>
          </p:nvSpPr>
          <p:spPr bwMode="auto">
            <a:xfrm>
              <a:off x="6500029" y="1806785"/>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1.0</a:t>
              </a:r>
            </a:p>
          </p:txBody>
        </p:sp>
        <p:sp>
          <p:nvSpPr>
            <p:cNvPr id="65" name="TextBox 64">
              <a:extLst>
                <a:ext uri="{FF2B5EF4-FFF2-40B4-BE49-F238E27FC236}">
                  <a16:creationId xmlns:a16="http://schemas.microsoft.com/office/drawing/2014/main" id="{885E4B5F-2535-7815-C685-CBD9E3FFAED7}"/>
                </a:ext>
              </a:extLst>
            </p:cNvPr>
            <p:cNvSpPr txBox="1"/>
            <p:nvPr/>
          </p:nvSpPr>
          <p:spPr bwMode="auto">
            <a:xfrm>
              <a:off x="6636284" y="4771896"/>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0</a:t>
              </a:r>
            </a:p>
          </p:txBody>
        </p:sp>
      </p:grpSp>
      <p:graphicFrame>
        <p:nvGraphicFramePr>
          <p:cNvPr id="7" name="Chart 6">
            <a:extLst>
              <a:ext uri="{FF2B5EF4-FFF2-40B4-BE49-F238E27FC236}">
                <a16:creationId xmlns:a16="http://schemas.microsoft.com/office/drawing/2014/main" id="{9BDA0288-F415-1FB4-4BA2-E1D52ED63E99}"/>
              </a:ext>
            </a:extLst>
          </p:cNvPr>
          <p:cNvGraphicFramePr/>
          <p:nvPr>
            <p:extLst>
              <p:ext uri="{D42A27DB-BD31-4B8C-83A1-F6EECF244321}">
                <p14:modId xmlns:p14="http://schemas.microsoft.com/office/powerpoint/2010/main" val="1960436624"/>
              </p:ext>
            </p:extLst>
          </p:nvPr>
        </p:nvGraphicFramePr>
        <p:xfrm>
          <a:off x="-183335" y="1568736"/>
          <a:ext cx="6226470" cy="4799631"/>
        </p:xfrm>
        <a:graphic>
          <a:graphicData uri="http://schemas.openxmlformats.org/drawingml/2006/chart">
            <c:chart xmlns:c="http://schemas.openxmlformats.org/drawingml/2006/chart" xmlns:r="http://schemas.openxmlformats.org/officeDocument/2006/relationships" r:id="rId3"/>
          </a:graphicData>
        </a:graphic>
      </p:graphicFrame>
      <p:grpSp>
        <p:nvGrpSpPr>
          <p:cNvPr id="71" name="Group 70">
            <a:extLst>
              <a:ext uri="{FF2B5EF4-FFF2-40B4-BE49-F238E27FC236}">
                <a16:creationId xmlns:a16="http://schemas.microsoft.com/office/drawing/2014/main" id="{A5AAE5EB-CE3A-ABCD-FF2D-97849D150802}"/>
              </a:ext>
            </a:extLst>
          </p:cNvPr>
          <p:cNvGrpSpPr/>
          <p:nvPr/>
        </p:nvGrpSpPr>
        <p:grpSpPr>
          <a:xfrm>
            <a:off x="8191281" y="1964996"/>
            <a:ext cx="3682478" cy="1295719"/>
            <a:chOff x="8295979" y="2224732"/>
            <a:chExt cx="3682478" cy="1295719"/>
          </a:xfrm>
        </p:grpSpPr>
        <p:sp>
          <p:nvSpPr>
            <p:cNvPr id="67" name="TextBox 66">
              <a:extLst>
                <a:ext uri="{FF2B5EF4-FFF2-40B4-BE49-F238E27FC236}">
                  <a16:creationId xmlns:a16="http://schemas.microsoft.com/office/drawing/2014/main" id="{0057B94C-7DC5-68A2-E3AD-78B07FBE32D1}"/>
                </a:ext>
              </a:extLst>
            </p:cNvPr>
            <p:cNvSpPr txBox="1"/>
            <p:nvPr/>
          </p:nvSpPr>
          <p:spPr bwMode="auto">
            <a:xfrm>
              <a:off x="8295979" y="2472365"/>
              <a:ext cx="170392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1" dirty="0">
                  <a:solidFill>
                    <a:schemeClr val="accent1"/>
                  </a:solidFill>
                  <a:latin typeface="Calibri" panose="020F0502020204030204" pitchFamily="34" charset="0"/>
                  <a:cs typeface="Calibri" panose="020F0502020204030204" pitchFamily="34" charset="0"/>
                </a:rPr>
                <a:t>Ide-cel</a:t>
              </a:r>
              <a:br>
                <a:rPr lang="en-US" sz="1600" b="1" dirty="0">
                  <a:solidFill>
                    <a:schemeClr val="accent1"/>
                  </a:solidFill>
                  <a:latin typeface="Calibri" panose="020F0502020204030204" pitchFamily="34" charset="0"/>
                  <a:cs typeface="Calibri" panose="020F0502020204030204" pitchFamily="34" charset="0"/>
                </a:rPr>
              </a:br>
              <a:r>
                <a:rPr lang="en-US" sz="1600" b="1" dirty="0">
                  <a:solidFill>
                    <a:schemeClr val="accent3"/>
                  </a:solidFill>
                  <a:latin typeface="Calibri" panose="020F0502020204030204" pitchFamily="34" charset="0"/>
                  <a:cs typeface="Calibri" panose="020F0502020204030204" pitchFamily="34" charset="0"/>
                </a:rPr>
                <a:t>Standard regimen</a:t>
              </a:r>
            </a:p>
          </p:txBody>
        </p:sp>
        <p:sp>
          <p:nvSpPr>
            <p:cNvPr id="68" name="TextBox 67">
              <a:extLst>
                <a:ext uri="{FF2B5EF4-FFF2-40B4-BE49-F238E27FC236}">
                  <a16:creationId xmlns:a16="http://schemas.microsoft.com/office/drawing/2014/main" id="{6EE38549-F934-CB6A-CC14-F13D757D26B9}"/>
                </a:ext>
              </a:extLst>
            </p:cNvPr>
            <p:cNvSpPr txBox="1"/>
            <p:nvPr/>
          </p:nvSpPr>
          <p:spPr bwMode="auto">
            <a:xfrm>
              <a:off x="9960235" y="2476041"/>
              <a:ext cx="151035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13.3 (11.8-16.1)</a:t>
              </a:r>
              <a:br>
                <a:rPr lang="en-US" sz="1600" b="0" dirty="0">
                  <a:solidFill>
                    <a:schemeClr val="bg1"/>
                  </a:solidFill>
                  <a:latin typeface="Calibri" panose="020F0502020204030204" pitchFamily="34" charset="0"/>
                  <a:cs typeface="Calibri" panose="020F0502020204030204" pitchFamily="34" charset="0"/>
                </a:rPr>
              </a:br>
              <a:r>
                <a:rPr lang="en-US" sz="1600" b="0" dirty="0">
                  <a:solidFill>
                    <a:schemeClr val="bg1"/>
                  </a:solidFill>
                  <a:latin typeface="Calibri" panose="020F0502020204030204" pitchFamily="34" charset="0"/>
                  <a:cs typeface="Calibri" panose="020F0502020204030204" pitchFamily="34" charset="0"/>
                </a:rPr>
                <a:t>4.4 (3.4-5.9) </a:t>
              </a:r>
            </a:p>
          </p:txBody>
        </p:sp>
        <p:sp>
          <p:nvSpPr>
            <p:cNvPr id="69" name="TextBox 68">
              <a:extLst>
                <a:ext uri="{FF2B5EF4-FFF2-40B4-BE49-F238E27FC236}">
                  <a16:creationId xmlns:a16="http://schemas.microsoft.com/office/drawing/2014/main" id="{5BCE25D5-0B01-5B8E-2BA5-ED6C7C2D779C}"/>
                </a:ext>
              </a:extLst>
            </p:cNvPr>
            <p:cNvSpPr txBox="1"/>
            <p:nvPr/>
          </p:nvSpPr>
          <p:spPr bwMode="auto">
            <a:xfrm>
              <a:off x="9076081" y="2224732"/>
              <a:ext cx="229954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1" dirty="0">
                  <a:solidFill>
                    <a:schemeClr val="bg1"/>
                  </a:solidFill>
                  <a:latin typeface="Calibri" panose="020F0502020204030204" pitchFamily="34" charset="0"/>
                  <a:cs typeface="Calibri" panose="020F0502020204030204" pitchFamily="34" charset="0"/>
                </a:rPr>
                <a:t>Median PFS, Mo (95% CI)</a:t>
              </a:r>
            </a:p>
          </p:txBody>
        </p:sp>
        <p:sp>
          <p:nvSpPr>
            <p:cNvPr id="70" name="TextBox 69">
              <a:extLst>
                <a:ext uri="{FF2B5EF4-FFF2-40B4-BE49-F238E27FC236}">
                  <a16:creationId xmlns:a16="http://schemas.microsoft.com/office/drawing/2014/main" id="{45B28114-93DB-48C4-D29B-656BC6A3D638}"/>
                </a:ext>
              </a:extLst>
            </p:cNvPr>
            <p:cNvSpPr txBox="1"/>
            <p:nvPr/>
          </p:nvSpPr>
          <p:spPr bwMode="auto">
            <a:xfrm>
              <a:off x="8723463" y="2935676"/>
              <a:ext cx="325499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600" b="0" dirty="0">
                  <a:solidFill>
                    <a:schemeClr val="bg1"/>
                  </a:solidFill>
                  <a:latin typeface="Calibri" panose="020F0502020204030204" pitchFamily="34" charset="0"/>
                  <a:cs typeface="Calibri" panose="020F0502020204030204" pitchFamily="34" charset="0"/>
                </a:rPr>
                <a:t>HR for disease progression or death: </a:t>
              </a:r>
              <a:br>
                <a:rPr lang="en-US" sz="1600" b="0" dirty="0">
                  <a:solidFill>
                    <a:schemeClr val="bg1"/>
                  </a:solidFill>
                  <a:latin typeface="Calibri" panose="020F0502020204030204" pitchFamily="34" charset="0"/>
                  <a:cs typeface="Calibri" panose="020F0502020204030204" pitchFamily="34" charset="0"/>
                </a:rPr>
              </a:br>
              <a:r>
                <a:rPr lang="en-US" sz="1600" b="0" dirty="0">
                  <a:solidFill>
                    <a:schemeClr val="bg1"/>
                  </a:solidFill>
                  <a:latin typeface="Calibri" panose="020F0502020204030204" pitchFamily="34" charset="0"/>
                  <a:cs typeface="Calibri" panose="020F0502020204030204" pitchFamily="34" charset="0"/>
                </a:rPr>
                <a:t>0.49 (95% CI: 0.38-0.65; </a:t>
              </a:r>
              <a:r>
                <a:rPr lang="en-US" sz="1600" b="0" i="1" dirty="0">
                  <a:solidFill>
                    <a:schemeClr val="bg1"/>
                  </a:solidFill>
                  <a:latin typeface="Calibri" panose="020F0502020204030204" pitchFamily="34" charset="0"/>
                  <a:cs typeface="Calibri" panose="020F0502020204030204" pitchFamily="34" charset="0"/>
                </a:rPr>
                <a:t>P </a:t>
              </a:r>
              <a:r>
                <a:rPr lang="en-US" sz="1600" b="0" dirty="0">
                  <a:solidFill>
                    <a:schemeClr val="bg1"/>
                  </a:solidFill>
                  <a:latin typeface="Calibri" panose="020F0502020204030204" pitchFamily="34" charset="0"/>
                  <a:cs typeface="Calibri" panose="020F0502020204030204" pitchFamily="34" charset="0"/>
                </a:rPr>
                <a:t>&lt;.001)</a:t>
              </a:r>
            </a:p>
          </p:txBody>
        </p:sp>
      </p:grpSp>
      <p:cxnSp>
        <p:nvCxnSpPr>
          <p:cNvPr id="78" name="Straight Connector 77">
            <a:extLst>
              <a:ext uri="{FF2B5EF4-FFF2-40B4-BE49-F238E27FC236}">
                <a16:creationId xmlns:a16="http://schemas.microsoft.com/office/drawing/2014/main" id="{BB272029-5921-EE48-6F6B-4B80F75A64EB}"/>
              </a:ext>
            </a:extLst>
          </p:cNvPr>
          <p:cNvCxnSpPr/>
          <p:nvPr/>
        </p:nvCxnSpPr>
        <p:spPr bwMode="auto">
          <a:xfrm>
            <a:off x="7482628" y="2922759"/>
            <a:ext cx="0" cy="2150085"/>
          </a:xfrm>
          <a:prstGeom prst="line">
            <a:avLst/>
          </a:prstGeom>
          <a:noFill/>
          <a:ln w="28575" cap="flat" cmpd="sng" algn="ctr">
            <a:solidFill>
              <a:schemeClr val="tx1">
                <a:lumMod val="50000"/>
              </a:schemeClr>
            </a:solidFill>
            <a:prstDash val="sysDash"/>
            <a:round/>
            <a:headEnd type="none" w="med" len="med"/>
            <a:tailEnd type="none" w="med" len="med"/>
          </a:ln>
          <a:effectLst/>
        </p:spPr>
      </p:cxnSp>
      <p:cxnSp>
        <p:nvCxnSpPr>
          <p:cNvPr id="79" name="Straight Connector 78">
            <a:extLst>
              <a:ext uri="{FF2B5EF4-FFF2-40B4-BE49-F238E27FC236}">
                <a16:creationId xmlns:a16="http://schemas.microsoft.com/office/drawing/2014/main" id="{FCC8225B-5108-B525-38D1-A9764580E8B4}"/>
              </a:ext>
            </a:extLst>
          </p:cNvPr>
          <p:cNvCxnSpPr>
            <a:cxnSpLocks/>
          </p:cNvCxnSpPr>
          <p:nvPr/>
        </p:nvCxnSpPr>
        <p:spPr bwMode="auto">
          <a:xfrm>
            <a:off x="8210588" y="3520045"/>
            <a:ext cx="0" cy="1552799"/>
          </a:xfrm>
          <a:prstGeom prst="line">
            <a:avLst/>
          </a:prstGeom>
          <a:noFill/>
          <a:ln w="28575" cap="flat" cmpd="sng" algn="ctr">
            <a:solidFill>
              <a:schemeClr val="tx1">
                <a:lumMod val="50000"/>
              </a:schemeClr>
            </a:solidFill>
            <a:prstDash val="sysDash"/>
            <a:round/>
            <a:headEnd type="none" w="med" len="med"/>
            <a:tailEnd type="none" w="med" len="med"/>
          </a:ln>
          <a:effectLst/>
        </p:spPr>
      </p:cxnSp>
      <p:sp>
        <p:nvSpPr>
          <p:cNvPr id="75" name="Freeform 74">
            <a:extLst>
              <a:ext uri="{FF2B5EF4-FFF2-40B4-BE49-F238E27FC236}">
                <a16:creationId xmlns:a16="http://schemas.microsoft.com/office/drawing/2014/main" id="{F2984714-59BD-31D5-1756-9D5C62B330B6}"/>
              </a:ext>
            </a:extLst>
          </p:cNvPr>
          <p:cNvSpPr/>
          <p:nvPr/>
        </p:nvSpPr>
        <p:spPr>
          <a:xfrm>
            <a:off x="6733754" y="2130744"/>
            <a:ext cx="3959042" cy="2804624"/>
          </a:xfrm>
          <a:custGeom>
            <a:avLst/>
            <a:gdLst>
              <a:gd name="connsiteX0" fmla="*/ 0 w 4118263"/>
              <a:gd name="connsiteY0" fmla="*/ 0 h 2928504"/>
              <a:gd name="connsiteX1" fmla="*/ 99580 w 4118263"/>
              <a:gd name="connsiteY1" fmla="*/ 0 h 2928504"/>
              <a:gd name="connsiteX2" fmla="*/ 99580 w 4118263"/>
              <a:gd name="connsiteY2" fmla="*/ 67541 h 2928504"/>
              <a:gd name="connsiteX3" fmla="*/ 127289 w 4118263"/>
              <a:gd name="connsiteY3" fmla="*/ 67541 h 2928504"/>
              <a:gd name="connsiteX4" fmla="*/ 127289 w 4118263"/>
              <a:gd name="connsiteY4" fmla="*/ 123825 h 2928504"/>
              <a:gd name="connsiteX5" fmla="*/ 152400 w 4118263"/>
              <a:gd name="connsiteY5" fmla="*/ 123825 h 2928504"/>
              <a:gd name="connsiteX6" fmla="*/ 152400 w 4118263"/>
              <a:gd name="connsiteY6" fmla="*/ 173182 h 2928504"/>
              <a:gd name="connsiteX7" fmla="*/ 183573 w 4118263"/>
              <a:gd name="connsiteY7" fmla="*/ 173182 h 2928504"/>
              <a:gd name="connsiteX8" fmla="*/ 183573 w 4118263"/>
              <a:gd name="connsiteY8" fmla="*/ 232930 h 2928504"/>
              <a:gd name="connsiteX9" fmla="*/ 215611 w 4118263"/>
              <a:gd name="connsiteY9" fmla="*/ 232930 h 2928504"/>
              <a:gd name="connsiteX10" fmla="*/ 215611 w 4118263"/>
              <a:gd name="connsiteY10" fmla="*/ 296141 h 2928504"/>
              <a:gd name="connsiteX11" fmla="*/ 251114 w 4118263"/>
              <a:gd name="connsiteY11" fmla="*/ 296141 h 2928504"/>
              <a:gd name="connsiteX12" fmla="*/ 251114 w 4118263"/>
              <a:gd name="connsiteY12" fmla="*/ 377536 h 2928504"/>
              <a:gd name="connsiteX13" fmla="*/ 286616 w 4118263"/>
              <a:gd name="connsiteY13" fmla="*/ 377536 h 2928504"/>
              <a:gd name="connsiteX14" fmla="*/ 286616 w 4118263"/>
              <a:gd name="connsiteY14" fmla="*/ 426893 h 2928504"/>
              <a:gd name="connsiteX15" fmla="*/ 324716 w 4118263"/>
              <a:gd name="connsiteY15" fmla="*/ 426893 h 2928504"/>
              <a:gd name="connsiteX16" fmla="*/ 324716 w 4118263"/>
              <a:gd name="connsiteY16" fmla="*/ 486641 h 2928504"/>
              <a:gd name="connsiteX17" fmla="*/ 406111 w 4118263"/>
              <a:gd name="connsiteY17" fmla="*/ 486641 h 2928504"/>
              <a:gd name="connsiteX18" fmla="*/ 406111 w 4118263"/>
              <a:gd name="connsiteY18" fmla="*/ 543791 h 2928504"/>
              <a:gd name="connsiteX19" fmla="*/ 484043 w 4118263"/>
              <a:gd name="connsiteY19" fmla="*/ 543791 h 2928504"/>
              <a:gd name="connsiteX20" fmla="*/ 484043 w 4118263"/>
              <a:gd name="connsiteY20" fmla="*/ 617393 h 2928504"/>
              <a:gd name="connsiteX21" fmla="*/ 515216 w 4118263"/>
              <a:gd name="connsiteY21" fmla="*/ 617393 h 2928504"/>
              <a:gd name="connsiteX22" fmla="*/ 515216 w 4118263"/>
              <a:gd name="connsiteY22" fmla="*/ 684934 h 2928504"/>
              <a:gd name="connsiteX23" fmla="*/ 568036 w 4118263"/>
              <a:gd name="connsiteY23" fmla="*/ 684934 h 2928504"/>
              <a:gd name="connsiteX24" fmla="*/ 568036 w 4118263"/>
              <a:gd name="connsiteY24" fmla="*/ 723034 h 2928504"/>
              <a:gd name="connsiteX25" fmla="*/ 632114 w 4118263"/>
              <a:gd name="connsiteY25" fmla="*/ 723034 h 2928504"/>
              <a:gd name="connsiteX26" fmla="*/ 632114 w 4118263"/>
              <a:gd name="connsiteY26" fmla="*/ 765464 h 2928504"/>
              <a:gd name="connsiteX27" fmla="*/ 695325 w 4118263"/>
              <a:gd name="connsiteY27" fmla="*/ 765464 h 2928504"/>
              <a:gd name="connsiteX28" fmla="*/ 695325 w 4118263"/>
              <a:gd name="connsiteY28" fmla="*/ 794039 h 2928504"/>
              <a:gd name="connsiteX29" fmla="*/ 766330 w 4118263"/>
              <a:gd name="connsiteY29" fmla="*/ 794039 h 2928504"/>
              <a:gd name="connsiteX30" fmla="*/ 766330 w 4118263"/>
              <a:gd name="connsiteY30" fmla="*/ 846859 h 2928504"/>
              <a:gd name="connsiteX31" fmla="*/ 836468 w 4118263"/>
              <a:gd name="connsiteY31" fmla="*/ 846859 h 2928504"/>
              <a:gd name="connsiteX32" fmla="*/ 836468 w 4118263"/>
              <a:gd name="connsiteY32" fmla="*/ 889289 h 2928504"/>
              <a:gd name="connsiteX33" fmla="*/ 910936 w 4118263"/>
              <a:gd name="connsiteY33" fmla="*/ 889289 h 2928504"/>
              <a:gd name="connsiteX34" fmla="*/ 910936 w 4118263"/>
              <a:gd name="connsiteY34" fmla="*/ 931718 h 2928504"/>
              <a:gd name="connsiteX35" fmla="*/ 963757 w 4118263"/>
              <a:gd name="connsiteY35" fmla="*/ 931718 h 2928504"/>
              <a:gd name="connsiteX36" fmla="*/ 963757 w 4118263"/>
              <a:gd name="connsiteY36" fmla="*/ 988002 h 2928504"/>
              <a:gd name="connsiteX37" fmla="*/ 1026968 w 4118263"/>
              <a:gd name="connsiteY37" fmla="*/ 988002 h 2928504"/>
              <a:gd name="connsiteX38" fmla="*/ 1026968 w 4118263"/>
              <a:gd name="connsiteY38" fmla="*/ 1040823 h 2928504"/>
              <a:gd name="connsiteX39" fmla="*/ 1125682 w 4118263"/>
              <a:gd name="connsiteY39" fmla="*/ 1040823 h 2928504"/>
              <a:gd name="connsiteX40" fmla="*/ 1125682 w 4118263"/>
              <a:gd name="connsiteY40" fmla="*/ 1083252 h 2928504"/>
              <a:gd name="connsiteX41" fmla="*/ 1157721 w 4118263"/>
              <a:gd name="connsiteY41" fmla="*/ 1083252 h 2928504"/>
              <a:gd name="connsiteX42" fmla="*/ 1157721 w 4118263"/>
              <a:gd name="connsiteY42" fmla="*/ 1154257 h 2928504"/>
              <a:gd name="connsiteX43" fmla="*/ 1252971 w 4118263"/>
              <a:gd name="connsiteY43" fmla="*/ 1154257 h 2928504"/>
              <a:gd name="connsiteX44" fmla="*/ 1252971 w 4118263"/>
              <a:gd name="connsiteY44" fmla="*/ 1188893 h 2928504"/>
              <a:gd name="connsiteX45" fmla="*/ 1380259 w 4118263"/>
              <a:gd name="connsiteY45" fmla="*/ 1188893 h 2928504"/>
              <a:gd name="connsiteX46" fmla="*/ 1380259 w 4118263"/>
              <a:gd name="connsiteY46" fmla="*/ 1234786 h 2928504"/>
              <a:gd name="connsiteX47" fmla="*/ 1422689 w 4118263"/>
              <a:gd name="connsiteY47" fmla="*/ 1234786 h 2928504"/>
              <a:gd name="connsiteX48" fmla="*/ 1422689 w 4118263"/>
              <a:gd name="connsiteY48" fmla="*/ 1319646 h 2928504"/>
              <a:gd name="connsiteX49" fmla="*/ 1521402 w 4118263"/>
              <a:gd name="connsiteY49" fmla="*/ 1319646 h 2928504"/>
              <a:gd name="connsiteX50" fmla="*/ 1521402 w 4118263"/>
              <a:gd name="connsiteY50" fmla="*/ 1453861 h 2928504"/>
              <a:gd name="connsiteX51" fmla="*/ 1559502 w 4118263"/>
              <a:gd name="connsiteY51" fmla="*/ 1453861 h 2928504"/>
              <a:gd name="connsiteX52" fmla="*/ 1559502 w 4118263"/>
              <a:gd name="connsiteY52" fmla="*/ 1517073 h 2928504"/>
              <a:gd name="connsiteX53" fmla="*/ 1672936 w 4118263"/>
              <a:gd name="connsiteY53" fmla="*/ 1517073 h 2928504"/>
              <a:gd name="connsiteX54" fmla="*/ 1672936 w 4118263"/>
              <a:gd name="connsiteY54" fmla="*/ 1556039 h 2928504"/>
              <a:gd name="connsiteX55" fmla="*/ 1750868 w 4118263"/>
              <a:gd name="connsiteY55" fmla="*/ 1556039 h 2928504"/>
              <a:gd name="connsiteX56" fmla="*/ 1750868 w 4118263"/>
              <a:gd name="connsiteY56" fmla="*/ 1615787 h 2928504"/>
              <a:gd name="connsiteX57" fmla="*/ 1838325 w 4118263"/>
              <a:gd name="connsiteY57" fmla="*/ 1615787 h 2928504"/>
              <a:gd name="connsiteX58" fmla="*/ 1838325 w 4118263"/>
              <a:gd name="connsiteY58" fmla="*/ 1679864 h 2928504"/>
              <a:gd name="connsiteX59" fmla="*/ 1919721 w 4118263"/>
              <a:gd name="connsiteY59" fmla="*/ 1679864 h 2928504"/>
              <a:gd name="connsiteX60" fmla="*/ 1919721 w 4118263"/>
              <a:gd name="connsiteY60" fmla="*/ 1725757 h 2928504"/>
              <a:gd name="connsiteX61" fmla="*/ 2043546 w 4118263"/>
              <a:gd name="connsiteY61" fmla="*/ 1725757 h 2928504"/>
              <a:gd name="connsiteX62" fmla="*/ 2043546 w 4118263"/>
              <a:gd name="connsiteY62" fmla="*/ 1778577 h 2928504"/>
              <a:gd name="connsiteX63" fmla="*/ 2089439 w 4118263"/>
              <a:gd name="connsiteY63" fmla="*/ 1778577 h 2928504"/>
              <a:gd name="connsiteX64" fmla="*/ 2089439 w 4118263"/>
              <a:gd name="connsiteY64" fmla="*/ 1841789 h 2928504"/>
              <a:gd name="connsiteX65" fmla="*/ 2188152 w 4118263"/>
              <a:gd name="connsiteY65" fmla="*/ 1841789 h 2928504"/>
              <a:gd name="connsiteX66" fmla="*/ 2188152 w 4118263"/>
              <a:gd name="connsiteY66" fmla="*/ 1901537 h 2928504"/>
              <a:gd name="connsiteX67" fmla="*/ 2251364 w 4118263"/>
              <a:gd name="connsiteY67" fmla="*/ 1901537 h 2928504"/>
              <a:gd name="connsiteX68" fmla="*/ 2251364 w 4118263"/>
              <a:gd name="connsiteY68" fmla="*/ 1954357 h 2928504"/>
              <a:gd name="connsiteX69" fmla="*/ 2431473 w 4118263"/>
              <a:gd name="connsiteY69" fmla="*/ 1954357 h 2928504"/>
              <a:gd name="connsiteX70" fmla="*/ 2431473 w 4118263"/>
              <a:gd name="connsiteY70" fmla="*/ 1993323 h 2928504"/>
              <a:gd name="connsiteX71" fmla="*/ 2533650 w 4118263"/>
              <a:gd name="connsiteY71" fmla="*/ 1993323 h 2928504"/>
              <a:gd name="connsiteX72" fmla="*/ 2533650 w 4118263"/>
              <a:gd name="connsiteY72" fmla="*/ 2060864 h 2928504"/>
              <a:gd name="connsiteX73" fmla="*/ 2608118 w 4118263"/>
              <a:gd name="connsiteY73" fmla="*/ 2060864 h 2928504"/>
              <a:gd name="connsiteX74" fmla="*/ 2608118 w 4118263"/>
              <a:gd name="connsiteY74" fmla="*/ 2117148 h 2928504"/>
              <a:gd name="connsiteX75" fmla="*/ 2639291 w 4118263"/>
              <a:gd name="connsiteY75" fmla="*/ 2117148 h 2928504"/>
              <a:gd name="connsiteX76" fmla="*/ 2639291 w 4118263"/>
              <a:gd name="connsiteY76" fmla="*/ 2180359 h 2928504"/>
              <a:gd name="connsiteX77" fmla="*/ 2879148 w 4118263"/>
              <a:gd name="connsiteY77" fmla="*/ 2180359 h 2928504"/>
              <a:gd name="connsiteX78" fmla="*/ 2879148 w 4118263"/>
              <a:gd name="connsiteY78" fmla="*/ 2226253 h 2928504"/>
              <a:gd name="connsiteX79" fmla="*/ 3052330 w 4118263"/>
              <a:gd name="connsiteY79" fmla="*/ 2226253 h 2928504"/>
              <a:gd name="connsiteX80" fmla="*/ 3052330 w 4118263"/>
              <a:gd name="connsiteY80" fmla="*/ 2282537 h 2928504"/>
              <a:gd name="connsiteX81" fmla="*/ 3115541 w 4118263"/>
              <a:gd name="connsiteY81" fmla="*/ 2282537 h 2928504"/>
              <a:gd name="connsiteX82" fmla="*/ 3115541 w 4118263"/>
              <a:gd name="connsiteY82" fmla="*/ 2395970 h 2928504"/>
              <a:gd name="connsiteX83" fmla="*/ 3225512 w 4118263"/>
              <a:gd name="connsiteY83" fmla="*/ 2395970 h 2928504"/>
              <a:gd name="connsiteX84" fmla="*/ 3225512 w 4118263"/>
              <a:gd name="connsiteY84" fmla="*/ 2452255 h 2928504"/>
              <a:gd name="connsiteX85" fmla="*/ 3387437 w 4118263"/>
              <a:gd name="connsiteY85" fmla="*/ 2452255 h 2928504"/>
              <a:gd name="connsiteX86" fmla="*/ 3387437 w 4118263"/>
              <a:gd name="connsiteY86" fmla="*/ 2526723 h 2928504"/>
              <a:gd name="connsiteX87" fmla="*/ 3429866 w 4118263"/>
              <a:gd name="connsiteY87" fmla="*/ 2526723 h 2928504"/>
              <a:gd name="connsiteX88" fmla="*/ 3429866 w 4118263"/>
              <a:gd name="connsiteY88" fmla="*/ 2618509 h 2928504"/>
              <a:gd name="connsiteX89" fmla="*/ 3712153 w 4118263"/>
              <a:gd name="connsiteY89" fmla="*/ 2618509 h 2928504"/>
              <a:gd name="connsiteX90" fmla="*/ 3712153 w 4118263"/>
              <a:gd name="connsiteY90" fmla="*/ 2731077 h 2928504"/>
              <a:gd name="connsiteX91" fmla="*/ 3938155 w 4118263"/>
              <a:gd name="connsiteY91" fmla="*/ 2731077 h 2928504"/>
              <a:gd name="connsiteX92" fmla="*/ 3938155 w 4118263"/>
              <a:gd name="connsiteY92" fmla="*/ 2928505 h 2928504"/>
              <a:gd name="connsiteX93" fmla="*/ 4118264 w 4118263"/>
              <a:gd name="connsiteY93" fmla="*/ 2928505 h 2928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4118263" h="2928504">
                <a:moveTo>
                  <a:pt x="0" y="0"/>
                </a:moveTo>
                <a:lnTo>
                  <a:pt x="99580" y="0"/>
                </a:lnTo>
                <a:lnTo>
                  <a:pt x="99580" y="67541"/>
                </a:lnTo>
                <a:lnTo>
                  <a:pt x="127289" y="67541"/>
                </a:lnTo>
                <a:lnTo>
                  <a:pt x="127289" y="123825"/>
                </a:lnTo>
                <a:lnTo>
                  <a:pt x="152400" y="123825"/>
                </a:lnTo>
                <a:lnTo>
                  <a:pt x="152400" y="173182"/>
                </a:lnTo>
                <a:lnTo>
                  <a:pt x="183573" y="173182"/>
                </a:lnTo>
                <a:lnTo>
                  <a:pt x="183573" y="232930"/>
                </a:lnTo>
                <a:lnTo>
                  <a:pt x="215611" y="232930"/>
                </a:lnTo>
                <a:lnTo>
                  <a:pt x="215611" y="296141"/>
                </a:lnTo>
                <a:lnTo>
                  <a:pt x="251114" y="296141"/>
                </a:lnTo>
                <a:lnTo>
                  <a:pt x="251114" y="377536"/>
                </a:lnTo>
                <a:lnTo>
                  <a:pt x="286616" y="377536"/>
                </a:lnTo>
                <a:lnTo>
                  <a:pt x="286616" y="426893"/>
                </a:lnTo>
                <a:lnTo>
                  <a:pt x="324716" y="426893"/>
                </a:lnTo>
                <a:lnTo>
                  <a:pt x="324716" y="486641"/>
                </a:lnTo>
                <a:lnTo>
                  <a:pt x="406111" y="486641"/>
                </a:lnTo>
                <a:lnTo>
                  <a:pt x="406111" y="543791"/>
                </a:lnTo>
                <a:lnTo>
                  <a:pt x="484043" y="543791"/>
                </a:lnTo>
                <a:lnTo>
                  <a:pt x="484043" y="617393"/>
                </a:lnTo>
                <a:lnTo>
                  <a:pt x="515216" y="617393"/>
                </a:lnTo>
                <a:lnTo>
                  <a:pt x="515216" y="684934"/>
                </a:lnTo>
                <a:lnTo>
                  <a:pt x="568036" y="684934"/>
                </a:lnTo>
                <a:lnTo>
                  <a:pt x="568036" y="723034"/>
                </a:lnTo>
                <a:lnTo>
                  <a:pt x="632114" y="723034"/>
                </a:lnTo>
                <a:lnTo>
                  <a:pt x="632114" y="765464"/>
                </a:lnTo>
                <a:lnTo>
                  <a:pt x="695325" y="765464"/>
                </a:lnTo>
                <a:lnTo>
                  <a:pt x="695325" y="794039"/>
                </a:lnTo>
                <a:lnTo>
                  <a:pt x="766330" y="794039"/>
                </a:lnTo>
                <a:lnTo>
                  <a:pt x="766330" y="846859"/>
                </a:lnTo>
                <a:lnTo>
                  <a:pt x="836468" y="846859"/>
                </a:lnTo>
                <a:lnTo>
                  <a:pt x="836468" y="889289"/>
                </a:lnTo>
                <a:lnTo>
                  <a:pt x="910936" y="889289"/>
                </a:lnTo>
                <a:lnTo>
                  <a:pt x="910936" y="931718"/>
                </a:lnTo>
                <a:lnTo>
                  <a:pt x="963757" y="931718"/>
                </a:lnTo>
                <a:lnTo>
                  <a:pt x="963757" y="988002"/>
                </a:lnTo>
                <a:lnTo>
                  <a:pt x="1026968" y="988002"/>
                </a:lnTo>
                <a:lnTo>
                  <a:pt x="1026968" y="1040823"/>
                </a:lnTo>
                <a:lnTo>
                  <a:pt x="1125682" y="1040823"/>
                </a:lnTo>
                <a:lnTo>
                  <a:pt x="1125682" y="1083252"/>
                </a:lnTo>
                <a:lnTo>
                  <a:pt x="1157721" y="1083252"/>
                </a:lnTo>
                <a:lnTo>
                  <a:pt x="1157721" y="1154257"/>
                </a:lnTo>
                <a:lnTo>
                  <a:pt x="1252971" y="1154257"/>
                </a:lnTo>
                <a:lnTo>
                  <a:pt x="1252971" y="1188893"/>
                </a:lnTo>
                <a:lnTo>
                  <a:pt x="1380259" y="1188893"/>
                </a:lnTo>
                <a:lnTo>
                  <a:pt x="1380259" y="1234786"/>
                </a:lnTo>
                <a:lnTo>
                  <a:pt x="1422689" y="1234786"/>
                </a:lnTo>
                <a:lnTo>
                  <a:pt x="1422689" y="1319646"/>
                </a:lnTo>
                <a:lnTo>
                  <a:pt x="1521402" y="1319646"/>
                </a:lnTo>
                <a:lnTo>
                  <a:pt x="1521402" y="1453861"/>
                </a:lnTo>
                <a:lnTo>
                  <a:pt x="1559502" y="1453861"/>
                </a:lnTo>
                <a:lnTo>
                  <a:pt x="1559502" y="1517073"/>
                </a:lnTo>
                <a:lnTo>
                  <a:pt x="1672936" y="1517073"/>
                </a:lnTo>
                <a:lnTo>
                  <a:pt x="1672936" y="1556039"/>
                </a:lnTo>
                <a:lnTo>
                  <a:pt x="1750868" y="1556039"/>
                </a:lnTo>
                <a:lnTo>
                  <a:pt x="1750868" y="1615787"/>
                </a:lnTo>
                <a:lnTo>
                  <a:pt x="1838325" y="1615787"/>
                </a:lnTo>
                <a:lnTo>
                  <a:pt x="1838325" y="1679864"/>
                </a:lnTo>
                <a:lnTo>
                  <a:pt x="1919721" y="1679864"/>
                </a:lnTo>
                <a:lnTo>
                  <a:pt x="1919721" y="1725757"/>
                </a:lnTo>
                <a:lnTo>
                  <a:pt x="2043546" y="1725757"/>
                </a:lnTo>
                <a:lnTo>
                  <a:pt x="2043546" y="1778577"/>
                </a:lnTo>
                <a:lnTo>
                  <a:pt x="2089439" y="1778577"/>
                </a:lnTo>
                <a:lnTo>
                  <a:pt x="2089439" y="1841789"/>
                </a:lnTo>
                <a:lnTo>
                  <a:pt x="2188152" y="1841789"/>
                </a:lnTo>
                <a:lnTo>
                  <a:pt x="2188152" y="1901537"/>
                </a:lnTo>
                <a:lnTo>
                  <a:pt x="2251364" y="1901537"/>
                </a:lnTo>
                <a:lnTo>
                  <a:pt x="2251364" y="1954357"/>
                </a:lnTo>
                <a:lnTo>
                  <a:pt x="2431473" y="1954357"/>
                </a:lnTo>
                <a:lnTo>
                  <a:pt x="2431473" y="1993323"/>
                </a:lnTo>
                <a:lnTo>
                  <a:pt x="2533650" y="1993323"/>
                </a:lnTo>
                <a:lnTo>
                  <a:pt x="2533650" y="2060864"/>
                </a:lnTo>
                <a:lnTo>
                  <a:pt x="2608118" y="2060864"/>
                </a:lnTo>
                <a:lnTo>
                  <a:pt x="2608118" y="2117148"/>
                </a:lnTo>
                <a:lnTo>
                  <a:pt x="2639291" y="2117148"/>
                </a:lnTo>
                <a:lnTo>
                  <a:pt x="2639291" y="2180359"/>
                </a:lnTo>
                <a:lnTo>
                  <a:pt x="2879148" y="2180359"/>
                </a:lnTo>
                <a:lnTo>
                  <a:pt x="2879148" y="2226253"/>
                </a:lnTo>
                <a:lnTo>
                  <a:pt x="3052330" y="2226253"/>
                </a:lnTo>
                <a:lnTo>
                  <a:pt x="3052330" y="2282537"/>
                </a:lnTo>
                <a:lnTo>
                  <a:pt x="3115541" y="2282537"/>
                </a:lnTo>
                <a:lnTo>
                  <a:pt x="3115541" y="2395970"/>
                </a:lnTo>
                <a:lnTo>
                  <a:pt x="3225512" y="2395970"/>
                </a:lnTo>
                <a:lnTo>
                  <a:pt x="3225512" y="2452255"/>
                </a:lnTo>
                <a:lnTo>
                  <a:pt x="3387437" y="2452255"/>
                </a:lnTo>
                <a:lnTo>
                  <a:pt x="3387437" y="2526723"/>
                </a:lnTo>
                <a:lnTo>
                  <a:pt x="3429866" y="2526723"/>
                </a:lnTo>
                <a:lnTo>
                  <a:pt x="3429866" y="2618509"/>
                </a:lnTo>
                <a:lnTo>
                  <a:pt x="3712153" y="2618509"/>
                </a:lnTo>
                <a:lnTo>
                  <a:pt x="3712153" y="2731077"/>
                </a:lnTo>
                <a:lnTo>
                  <a:pt x="3938155" y="2731077"/>
                </a:lnTo>
                <a:lnTo>
                  <a:pt x="3938155" y="2928505"/>
                </a:lnTo>
                <a:lnTo>
                  <a:pt x="4118264" y="2928505"/>
                </a:lnTo>
              </a:path>
            </a:pathLst>
          </a:custGeom>
          <a:noFill/>
          <a:ln w="28575" cap="flat">
            <a:solidFill>
              <a:srgbClr val="0054A0"/>
            </a:solid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84" name="Freeform 83">
            <a:extLst>
              <a:ext uri="{FF2B5EF4-FFF2-40B4-BE49-F238E27FC236}">
                <a16:creationId xmlns:a16="http://schemas.microsoft.com/office/drawing/2014/main" id="{DFE1E638-8006-17EE-021B-B96014321492}"/>
              </a:ext>
            </a:extLst>
          </p:cNvPr>
          <p:cNvSpPr/>
          <p:nvPr/>
        </p:nvSpPr>
        <p:spPr>
          <a:xfrm>
            <a:off x="6749988" y="2119950"/>
            <a:ext cx="3961022" cy="2969909"/>
          </a:xfrm>
          <a:custGeom>
            <a:avLst/>
            <a:gdLst>
              <a:gd name="connsiteX0" fmla="*/ 0 w 4149436"/>
              <a:gd name="connsiteY0" fmla="*/ 0 h 3086965"/>
              <a:gd name="connsiteX1" fmla="*/ 88323 w 4149436"/>
              <a:gd name="connsiteY1" fmla="*/ 0 h 3086965"/>
              <a:gd name="connsiteX2" fmla="*/ 88323 w 4149436"/>
              <a:gd name="connsiteY2" fmla="*/ 102177 h 3086965"/>
              <a:gd name="connsiteX3" fmla="*/ 130752 w 4149436"/>
              <a:gd name="connsiteY3" fmla="*/ 102177 h 3086965"/>
              <a:gd name="connsiteX4" fmla="*/ 130752 w 4149436"/>
              <a:gd name="connsiteY4" fmla="*/ 303068 h 3086965"/>
              <a:gd name="connsiteX5" fmla="*/ 165389 w 4149436"/>
              <a:gd name="connsiteY5" fmla="*/ 303068 h 3086965"/>
              <a:gd name="connsiteX6" fmla="*/ 165389 w 4149436"/>
              <a:gd name="connsiteY6" fmla="*/ 490104 h 3086965"/>
              <a:gd name="connsiteX7" fmla="*/ 207818 w 4149436"/>
              <a:gd name="connsiteY7" fmla="*/ 490104 h 3086965"/>
              <a:gd name="connsiteX8" fmla="*/ 207818 w 4149436"/>
              <a:gd name="connsiteY8" fmla="*/ 547255 h 3086965"/>
              <a:gd name="connsiteX9" fmla="*/ 253711 w 4149436"/>
              <a:gd name="connsiteY9" fmla="*/ 547255 h 3086965"/>
              <a:gd name="connsiteX10" fmla="*/ 253711 w 4149436"/>
              <a:gd name="connsiteY10" fmla="*/ 797502 h 3086965"/>
              <a:gd name="connsiteX11" fmla="*/ 299605 w 4149436"/>
              <a:gd name="connsiteY11" fmla="*/ 797502 h 3086965"/>
              <a:gd name="connsiteX12" fmla="*/ 299605 w 4149436"/>
              <a:gd name="connsiteY12" fmla="*/ 885825 h 3086965"/>
              <a:gd name="connsiteX13" fmla="*/ 338570 w 4149436"/>
              <a:gd name="connsiteY13" fmla="*/ 885825 h 3086965"/>
              <a:gd name="connsiteX14" fmla="*/ 338570 w 4149436"/>
              <a:gd name="connsiteY14" fmla="*/ 1005320 h 3086965"/>
              <a:gd name="connsiteX15" fmla="*/ 377536 w 4149436"/>
              <a:gd name="connsiteY15" fmla="*/ 1005320 h 3086965"/>
              <a:gd name="connsiteX16" fmla="*/ 377536 w 4149436"/>
              <a:gd name="connsiteY16" fmla="*/ 1175039 h 3086965"/>
              <a:gd name="connsiteX17" fmla="*/ 412173 w 4149436"/>
              <a:gd name="connsiteY17" fmla="*/ 1175039 h 3086965"/>
              <a:gd name="connsiteX18" fmla="*/ 412173 w 4149436"/>
              <a:gd name="connsiteY18" fmla="*/ 1256434 h 3086965"/>
              <a:gd name="connsiteX19" fmla="*/ 451139 w 4149436"/>
              <a:gd name="connsiteY19" fmla="*/ 1256434 h 3086965"/>
              <a:gd name="connsiteX20" fmla="*/ 451139 w 4149436"/>
              <a:gd name="connsiteY20" fmla="*/ 1343891 h 3086965"/>
              <a:gd name="connsiteX21" fmla="*/ 486641 w 4149436"/>
              <a:gd name="connsiteY21" fmla="*/ 1343891 h 3086965"/>
              <a:gd name="connsiteX22" fmla="*/ 486641 w 4149436"/>
              <a:gd name="connsiteY22" fmla="*/ 1439141 h 3086965"/>
              <a:gd name="connsiteX23" fmla="*/ 529071 w 4149436"/>
              <a:gd name="connsiteY23" fmla="*/ 1439141 h 3086965"/>
              <a:gd name="connsiteX24" fmla="*/ 529071 w 4149436"/>
              <a:gd name="connsiteY24" fmla="*/ 1549112 h 3086965"/>
              <a:gd name="connsiteX25" fmla="*/ 603539 w 4149436"/>
              <a:gd name="connsiteY25" fmla="*/ 1549112 h 3086965"/>
              <a:gd name="connsiteX26" fmla="*/ 603539 w 4149436"/>
              <a:gd name="connsiteY26" fmla="*/ 1707573 h 3086965"/>
              <a:gd name="connsiteX27" fmla="*/ 684068 w 4149436"/>
              <a:gd name="connsiteY27" fmla="*/ 1707573 h 3086965"/>
              <a:gd name="connsiteX28" fmla="*/ 684068 w 4149436"/>
              <a:gd name="connsiteY28" fmla="*/ 1760393 h 3086965"/>
              <a:gd name="connsiteX29" fmla="*/ 740352 w 4149436"/>
              <a:gd name="connsiteY29" fmla="*/ 1760393 h 3086965"/>
              <a:gd name="connsiteX30" fmla="*/ 740352 w 4149436"/>
              <a:gd name="connsiteY30" fmla="*/ 1852180 h 3086965"/>
              <a:gd name="connsiteX31" fmla="*/ 794039 w 4149436"/>
              <a:gd name="connsiteY31" fmla="*/ 1852180 h 3086965"/>
              <a:gd name="connsiteX32" fmla="*/ 794039 w 4149436"/>
              <a:gd name="connsiteY32" fmla="*/ 1933575 h 3086965"/>
              <a:gd name="connsiteX33" fmla="*/ 878032 w 4149436"/>
              <a:gd name="connsiteY33" fmla="*/ 1933575 h 3086965"/>
              <a:gd name="connsiteX34" fmla="*/ 878032 w 4149436"/>
              <a:gd name="connsiteY34" fmla="*/ 2011507 h 3086965"/>
              <a:gd name="connsiteX35" fmla="*/ 949036 w 4149436"/>
              <a:gd name="connsiteY35" fmla="*/ 2011507 h 3086965"/>
              <a:gd name="connsiteX36" fmla="*/ 949036 w 4149436"/>
              <a:gd name="connsiteY36" fmla="*/ 2039216 h 3086965"/>
              <a:gd name="connsiteX37" fmla="*/ 1061605 w 4149436"/>
              <a:gd name="connsiteY37" fmla="*/ 2039216 h 3086965"/>
              <a:gd name="connsiteX38" fmla="*/ 1061605 w 4149436"/>
              <a:gd name="connsiteY38" fmla="*/ 2092036 h 3086965"/>
              <a:gd name="connsiteX39" fmla="*/ 1277216 w 4149436"/>
              <a:gd name="connsiteY39" fmla="*/ 2092036 h 3086965"/>
              <a:gd name="connsiteX40" fmla="*/ 1277216 w 4149436"/>
              <a:gd name="connsiteY40" fmla="*/ 2131002 h 3086965"/>
              <a:gd name="connsiteX41" fmla="*/ 1396711 w 4149436"/>
              <a:gd name="connsiteY41" fmla="*/ 2131002 h 3086965"/>
              <a:gd name="connsiteX42" fmla="*/ 1396711 w 4149436"/>
              <a:gd name="connsiteY42" fmla="*/ 2169968 h 3086965"/>
              <a:gd name="connsiteX43" fmla="*/ 1559502 w 4149436"/>
              <a:gd name="connsiteY43" fmla="*/ 2169968 h 3086965"/>
              <a:gd name="connsiteX44" fmla="*/ 1559502 w 4149436"/>
              <a:gd name="connsiteY44" fmla="*/ 2215862 h 3086965"/>
              <a:gd name="connsiteX45" fmla="*/ 1651289 w 4149436"/>
              <a:gd name="connsiteY45" fmla="*/ 2215862 h 3086965"/>
              <a:gd name="connsiteX46" fmla="*/ 1651289 w 4149436"/>
              <a:gd name="connsiteY46" fmla="*/ 2261755 h 3086965"/>
              <a:gd name="connsiteX47" fmla="*/ 1697182 w 4149436"/>
              <a:gd name="connsiteY47" fmla="*/ 2261755 h 3086965"/>
              <a:gd name="connsiteX48" fmla="*/ 1697182 w 4149436"/>
              <a:gd name="connsiteY48" fmla="*/ 2314575 h 3086965"/>
              <a:gd name="connsiteX49" fmla="*/ 1750002 w 4149436"/>
              <a:gd name="connsiteY49" fmla="*/ 2314575 h 3086965"/>
              <a:gd name="connsiteX50" fmla="*/ 1750002 w 4149436"/>
              <a:gd name="connsiteY50" fmla="*/ 2353541 h 3086965"/>
              <a:gd name="connsiteX51" fmla="*/ 1802823 w 4149436"/>
              <a:gd name="connsiteY51" fmla="*/ 2353541 h 3086965"/>
              <a:gd name="connsiteX52" fmla="*/ 1802823 w 4149436"/>
              <a:gd name="connsiteY52" fmla="*/ 2395971 h 3086965"/>
              <a:gd name="connsiteX53" fmla="*/ 1859107 w 4149436"/>
              <a:gd name="connsiteY53" fmla="*/ 2395971 h 3086965"/>
              <a:gd name="connsiteX54" fmla="*/ 1859107 w 4149436"/>
              <a:gd name="connsiteY54" fmla="*/ 2455718 h 3086965"/>
              <a:gd name="connsiteX55" fmla="*/ 1898073 w 4149436"/>
              <a:gd name="connsiteY55" fmla="*/ 2455718 h 3086965"/>
              <a:gd name="connsiteX56" fmla="*/ 1898073 w 4149436"/>
              <a:gd name="connsiteY56" fmla="*/ 2505075 h 3086965"/>
              <a:gd name="connsiteX57" fmla="*/ 2194214 w 4149436"/>
              <a:gd name="connsiteY57" fmla="*/ 2505075 h 3086965"/>
              <a:gd name="connsiteX58" fmla="*/ 2194214 w 4149436"/>
              <a:gd name="connsiteY58" fmla="*/ 2561359 h 3086965"/>
              <a:gd name="connsiteX59" fmla="*/ 2455718 w 4149436"/>
              <a:gd name="connsiteY59" fmla="*/ 2561359 h 3086965"/>
              <a:gd name="connsiteX60" fmla="*/ 2455718 w 4149436"/>
              <a:gd name="connsiteY60" fmla="*/ 2610716 h 3086965"/>
              <a:gd name="connsiteX61" fmla="*/ 2639291 w 4149436"/>
              <a:gd name="connsiteY61" fmla="*/ 2610716 h 3086965"/>
              <a:gd name="connsiteX62" fmla="*/ 2639291 w 4149436"/>
              <a:gd name="connsiteY62" fmla="*/ 2688648 h 3086965"/>
              <a:gd name="connsiteX63" fmla="*/ 2843646 w 4149436"/>
              <a:gd name="connsiteY63" fmla="*/ 2688648 h 3086965"/>
              <a:gd name="connsiteX64" fmla="*/ 2843646 w 4149436"/>
              <a:gd name="connsiteY64" fmla="*/ 2744932 h 3086965"/>
              <a:gd name="connsiteX65" fmla="*/ 3217719 w 4149436"/>
              <a:gd name="connsiteY65" fmla="*/ 2744932 h 3086965"/>
              <a:gd name="connsiteX66" fmla="*/ 3217719 w 4149436"/>
              <a:gd name="connsiteY66" fmla="*/ 2833255 h 3086965"/>
              <a:gd name="connsiteX67" fmla="*/ 4149437 w 4149436"/>
              <a:gd name="connsiteY67" fmla="*/ 2833255 h 3086965"/>
              <a:gd name="connsiteX68" fmla="*/ 4149437 w 4149436"/>
              <a:gd name="connsiteY68" fmla="*/ 3086966 h 3086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4149436" h="3086965">
                <a:moveTo>
                  <a:pt x="0" y="0"/>
                </a:moveTo>
                <a:lnTo>
                  <a:pt x="88323" y="0"/>
                </a:lnTo>
                <a:lnTo>
                  <a:pt x="88323" y="102177"/>
                </a:lnTo>
                <a:lnTo>
                  <a:pt x="130752" y="102177"/>
                </a:lnTo>
                <a:lnTo>
                  <a:pt x="130752" y="303068"/>
                </a:lnTo>
                <a:lnTo>
                  <a:pt x="165389" y="303068"/>
                </a:lnTo>
                <a:lnTo>
                  <a:pt x="165389" y="490104"/>
                </a:lnTo>
                <a:lnTo>
                  <a:pt x="207818" y="490104"/>
                </a:lnTo>
                <a:lnTo>
                  <a:pt x="207818" y="547255"/>
                </a:lnTo>
                <a:lnTo>
                  <a:pt x="253711" y="547255"/>
                </a:lnTo>
                <a:lnTo>
                  <a:pt x="253711" y="797502"/>
                </a:lnTo>
                <a:lnTo>
                  <a:pt x="299605" y="797502"/>
                </a:lnTo>
                <a:lnTo>
                  <a:pt x="299605" y="885825"/>
                </a:lnTo>
                <a:lnTo>
                  <a:pt x="338570" y="885825"/>
                </a:lnTo>
                <a:lnTo>
                  <a:pt x="338570" y="1005320"/>
                </a:lnTo>
                <a:lnTo>
                  <a:pt x="377536" y="1005320"/>
                </a:lnTo>
                <a:lnTo>
                  <a:pt x="377536" y="1175039"/>
                </a:lnTo>
                <a:lnTo>
                  <a:pt x="412173" y="1175039"/>
                </a:lnTo>
                <a:lnTo>
                  <a:pt x="412173" y="1256434"/>
                </a:lnTo>
                <a:lnTo>
                  <a:pt x="451139" y="1256434"/>
                </a:lnTo>
                <a:lnTo>
                  <a:pt x="451139" y="1343891"/>
                </a:lnTo>
                <a:lnTo>
                  <a:pt x="486641" y="1343891"/>
                </a:lnTo>
                <a:lnTo>
                  <a:pt x="486641" y="1439141"/>
                </a:lnTo>
                <a:lnTo>
                  <a:pt x="529071" y="1439141"/>
                </a:lnTo>
                <a:lnTo>
                  <a:pt x="529071" y="1549112"/>
                </a:lnTo>
                <a:lnTo>
                  <a:pt x="603539" y="1549112"/>
                </a:lnTo>
                <a:lnTo>
                  <a:pt x="603539" y="1707573"/>
                </a:lnTo>
                <a:lnTo>
                  <a:pt x="684068" y="1707573"/>
                </a:lnTo>
                <a:lnTo>
                  <a:pt x="684068" y="1760393"/>
                </a:lnTo>
                <a:lnTo>
                  <a:pt x="740352" y="1760393"/>
                </a:lnTo>
                <a:lnTo>
                  <a:pt x="740352" y="1852180"/>
                </a:lnTo>
                <a:lnTo>
                  <a:pt x="794039" y="1852180"/>
                </a:lnTo>
                <a:lnTo>
                  <a:pt x="794039" y="1933575"/>
                </a:lnTo>
                <a:lnTo>
                  <a:pt x="878032" y="1933575"/>
                </a:lnTo>
                <a:lnTo>
                  <a:pt x="878032" y="2011507"/>
                </a:lnTo>
                <a:lnTo>
                  <a:pt x="949036" y="2011507"/>
                </a:lnTo>
                <a:lnTo>
                  <a:pt x="949036" y="2039216"/>
                </a:lnTo>
                <a:lnTo>
                  <a:pt x="1061605" y="2039216"/>
                </a:lnTo>
                <a:lnTo>
                  <a:pt x="1061605" y="2092036"/>
                </a:lnTo>
                <a:lnTo>
                  <a:pt x="1277216" y="2092036"/>
                </a:lnTo>
                <a:lnTo>
                  <a:pt x="1277216" y="2131002"/>
                </a:lnTo>
                <a:lnTo>
                  <a:pt x="1396711" y="2131002"/>
                </a:lnTo>
                <a:lnTo>
                  <a:pt x="1396711" y="2169968"/>
                </a:lnTo>
                <a:lnTo>
                  <a:pt x="1559502" y="2169968"/>
                </a:lnTo>
                <a:lnTo>
                  <a:pt x="1559502" y="2215862"/>
                </a:lnTo>
                <a:lnTo>
                  <a:pt x="1651289" y="2215862"/>
                </a:lnTo>
                <a:lnTo>
                  <a:pt x="1651289" y="2261755"/>
                </a:lnTo>
                <a:lnTo>
                  <a:pt x="1697182" y="2261755"/>
                </a:lnTo>
                <a:lnTo>
                  <a:pt x="1697182" y="2314575"/>
                </a:lnTo>
                <a:lnTo>
                  <a:pt x="1750002" y="2314575"/>
                </a:lnTo>
                <a:lnTo>
                  <a:pt x="1750002" y="2353541"/>
                </a:lnTo>
                <a:lnTo>
                  <a:pt x="1802823" y="2353541"/>
                </a:lnTo>
                <a:lnTo>
                  <a:pt x="1802823" y="2395971"/>
                </a:lnTo>
                <a:lnTo>
                  <a:pt x="1859107" y="2395971"/>
                </a:lnTo>
                <a:lnTo>
                  <a:pt x="1859107" y="2455718"/>
                </a:lnTo>
                <a:lnTo>
                  <a:pt x="1898073" y="2455718"/>
                </a:lnTo>
                <a:lnTo>
                  <a:pt x="1898073" y="2505075"/>
                </a:lnTo>
                <a:lnTo>
                  <a:pt x="2194214" y="2505075"/>
                </a:lnTo>
                <a:lnTo>
                  <a:pt x="2194214" y="2561359"/>
                </a:lnTo>
                <a:lnTo>
                  <a:pt x="2455718" y="2561359"/>
                </a:lnTo>
                <a:lnTo>
                  <a:pt x="2455718" y="2610716"/>
                </a:lnTo>
                <a:lnTo>
                  <a:pt x="2639291" y="2610716"/>
                </a:lnTo>
                <a:lnTo>
                  <a:pt x="2639291" y="2688648"/>
                </a:lnTo>
                <a:lnTo>
                  <a:pt x="2843646" y="2688648"/>
                </a:lnTo>
                <a:lnTo>
                  <a:pt x="2843646" y="2744932"/>
                </a:lnTo>
                <a:lnTo>
                  <a:pt x="3217719" y="2744932"/>
                </a:lnTo>
                <a:lnTo>
                  <a:pt x="3217719" y="2833255"/>
                </a:lnTo>
                <a:lnTo>
                  <a:pt x="4149437" y="2833255"/>
                </a:lnTo>
                <a:lnTo>
                  <a:pt x="4149437" y="3086966"/>
                </a:lnTo>
              </a:path>
            </a:pathLst>
          </a:custGeom>
          <a:noFill/>
          <a:ln w="28575" cap="flat">
            <a:solidFill>
              <a:srgbClr val="E1471D"/>
            </a:solid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grpSp>
        <p:nvGrpSpPr>
          <p:cNvPr id="89" name="Group 88">
            <a:extLst>
              <a:ext uri="{FF2B5EF4-FFF2-40B4-BE49-F238E27FC236}">
                <a16:creationId xmlns:a16="http://schemas.microsoft.com/office/drawing/2014/main" id="{61EED00A-8FA7-75E7-589C-F417BA2BFE3F}"/>
              </a:ext>
            </a:extLst>
          </p:cNvPr>
          <p:cNvGrpSpPr/>
          <p:nvPr/>
        </p:nvGrpSpPr>
        <p:grpSpPr>
          <a:xfrm>
            <a:off x="6869204" y="2490460"/>
            <a:ext cx="91440" cy="91440"/>
            <a:chOff x="8319467" y="2406372"/>
            <a:chExt cx="91440" cy="91440"/>
          </a:xfrm>
        </p:grpSpPr>
        <p:cxnSp>
          <p:nvCxnSpPr>
            <p:cNvPr id="86" name="Straight Connector 85">
              <a:extLst>
                <a:ext uri="{FF2B5EF4-FFF2-40B4-BE49-F238E27FC236}">
                  <a16:creationId xmlns:a16="http://schemas.microsoft.com/office/drawing/2014/main" id="{F9D01767-B7CA-82E7-61F2-41098C5DF1F7}"/>
                </a:ext>
              </a:extLst>
            </p:cNvPr>
            <p:cNvCxnSpPr>
              <a:cxnSpLocks/>
            </p:cNvCxnSpPr>
            <p:nvPr/>
          </p:nvCxnSpPr>
          <p:spPr bwMode="auto">
            <a:xfrm>
              <a:off x="8365187" y="2406372"/>
              <a:ext cx="0" cy="91440"/>
            </a:xfrm>
            <a:prstGeom prst="line">
              <a:avLst/>
            </a:prstGeom>
            <a:noFill/>
            <a:ln w="19050" cap="flat" cmpd="sng" algn="ctr">
              <a:solidFill>
                <a:srgbClr val="E1471D"/>
              </a:solidFill>
              <a:prstDash val="solid"/>
              <a:round/>
              <a:headEnd type="none" w="med" len="med"/>
              <a:tailEnd type="none" w="med" len="med"/>
            </a:ln>
            <a:effectLst/>
          </p:spPr>
        </p:cxnSp>
        <p:cxnSp>
          <p:nvCxnSpPr>
            <p:cNvPr id="87" name="Straight Connector 86">
              <a:extLst>
                <a:ext uri="{FF2B5EF4-FFF2-40B4-BE49-F238E27FC236}">
                  <a16:creationId xmlns:a16="http://schemas.microsoft.com/office/drawing/2014/main" id="{AA8E6F1A-0054-1898-3FFE-EFD2F3A02C61}"/>
                </a:ext>
              </a:extLst>
            </p:cNvPr>
            <p:cNvCxnSpPr>
              <a:cxnSpLocks/>
            </p:cNvCxnSpPr>
            <p:nvPr/>
          </p:nvCxnSpPr>
          <p:spPr bwMode="auto">
            <a:xfrm>
              <a:off x="8319467" y="2452092"/>
              <a:ext cx="91440" cy="0"/>
            </a:xfrm>
            <a:prstGeom prst="line">
              <a:avLst/>
            </a:prstGeom>
            <a:noFill/>
            <a:ln w="19050" cap="flat" cmpd="sng" algn="ctr">
              <a:solidFill>
                <a:srgbClr val="E1471D"/>
              </a:solidFill>
              <a:prstDash val="solid"/>
              <a:round/>
              <a:headEnd type="none" w="med" len="med"/>
              <a:tailEnd type="none" w="med" len="med"/>
            </a:ln>
            <a:effectLst/>
          </p:spPr>
        </p:cxnSp>
      </p:grpSp>
      <p:grpSp>
        <p:nvGrpSpPr>
          <p:cNvPr id="90" name="Group 89">
            <a:extLst>
              <a:ext uri="{FF2B5EF4-FFF2-40B4-BE49-F238E27FC236}">
                <a16:creationId xmlns:a16="http://schemas.microsoft.com/office/drawing/2014/main" id="{97E215FB-7A96-AD0F-762E-09E009780A8B}"/>
              </a:ext>
            </a:extLst>
          </p:cNvPr>
          <p:cNvGrpSpPr/>
          <p:nvPr/>
        </p:nvGrpSpPr>
        <p:grpSpPr>
          <a:xfrm>
            <a:off x="7072928" y="3169859"/>
            <a:ext cx="91440" cy="91440"/>
            <a:chOff x="8319467" y="2406372"/>
            <a:chExt cx="91440" cy="91440"/>
          </a:xfrm>
        </p:grpSpPr>
        <p:cxnSp>
          <p:nvCxnSpPr>
            <p:cNvPr id="91" name="Straight Connector 90">
              <a:extLst>
                <a:ext uri="{FF2B5EF4-FFF2-40B4-BE49-F238E27FC236}">
                  <a16:creationId xmlns:a16="http://schemas.microsoft.com/office/drawing/2014/main" id="{A20688BE-983E-7375-D7B4-DE07D79505D4}"/>
                </a:ext>
              </a:extLst>
            </p:cNvPr>
            <p:cNvCxnSpPr>
              <a:cxnSpLocks/>
            </p:cNvCxnSpPr>
            <p:nvPr/>
          </p:nvCxnSpPr>
          <p:spPr bwMode="auto">
            <a:xfrm>
              <a:off x="8365187" y="2406372"/>
              <a:ext cx="0" cy="91440"/>
            </a:xfrm>
            <a:prstGeom prst="line">
              <a:avLst/>
            </a:prstGeom>
            <a:noFill/>
            <a:ln w="19050" cap="flat" cmpd="sng" algn="ctr">
              <a:solidFill>
                <a:srgbClr val="E1471D"/>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E0464D69-F975-05DC-42CA-702C611EB44D}"/>
                </a:ext>
              </a:extLst>
            </p:cNvPr>
            <p:cNvCxnSpPr>
              <a:cxnSpLocks/>
            </p:cNvCxnSpPr>
            <p:nvPr/>
          </p:nvCxnSpPr>
          <p:spPr bwMode="auto">
            <a:xfrm>
              <a:off x="8319467" y="2452092"/>
              <a:ext cx="91440" cy="0"/>
            </a:xfrm>
            <a:prstGeom prst="line">
              <a:avLst/>
            </a:prstGeom>
            <a:noFill/>
            <a:ln w="19050" cap="flat" cmpd="sng" algn="ctr">
              <a:solidFill>
                <a:srgbClr val="E1471D"/>
              </a:solidFill>
              <a:prstDash val="solid"/>
              <a:round/>
              <a:headEnd type="none" w="med" len="med"/>
              <a:tailEnd type="none" w="med" len="med"/>
            </a:ln>
            <a:effectLst/>
          </p:spPr>
        </p:cxnSp>
      </p:grpSp>
      <p:grpSp>
        <p:nvGrpSpPr>
          <p:cNvPr id="93" name="Group 92">
            <a:extLst>
              <a:ext uri="{FF2B5EF4-FFF2-40B4-BE49-F238E27FC236}">
                <a16:creationId xmlns:a16="http://schemas.microsoft.com/office/drawing/2014/main" id="{298E2786-4B66-F9EA-B069-4577928132F0}"/>
              </a:ext>
            </a:extLst>
          </p:cNvPr>
          <p:cNvGrpSpPr/>
          <p:nvPr/>
        </p:nvGrpSpPr>
        <p:grpSpPr>
          <a:xfrm>
            <a:off x="6924343" y="2399020"/>
            <a:ext cx="91440" cy="91440"/>
            <a:chOff x="8319467" y="2406372"/>
            <a:chExt cx="91440" cy="91440"/>
          </a:xfrm>
        </p:grpSpPr>
        <p:cxnSp>
          <p:nvCxnSpPr>
            <p:cNvPr id="94" name="Straight Connector 93">
              <a:extLst>
                <a:ext uri="{FF2B5EF4-FFF2-40B4-BE49-F238E27FC236}">
                  <a16:creationId xmlns:a16="http://schemas.microsoft.com/office/drawing/2014/main" id="{FF018311-D940-EEA6-BD1C-0B05194E5689}"/>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95" name="Straight Connector 94">
              <a:extLst>
                <a:ext uri="{FF2B5EF4-FFF2-40B4-BE49-F238E27FC236}">
                  <a16:creationId xmlns:a16="http://schemas.microsoft.com/office/drawing/2014/main" id="{0C66B8D8-8B40-16D7-063A-13C35E9B5A0F}"/>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96" name="Group 95">
            <a:extLst>
              <a:ext uri="{FF2B5EF4-FFF2-40B4-BE49-F238E27FC236}">
                <a16:creationId xmlns:a16="http://schemas.microsoft.com/office/drawing/2014/main" id="{49CAA848-B97A-1CBC-6458-90A84FAE239E}"/>
              </a:ext>
            </a:extLst>
          </p:cNvPr>
          <p:cNvGrpSpPr/>
          <p:nvPr/>
        </p:nvGrpSpPr>
        <p:grpSpPr>
          <a:xfrm>
            <a:off x="7118648" y="2600719"/>
            <a:ext cx="91440" cy="91440"/>
            <a:chOff x="8319467" y="2406372"/>
            <a:chExt cx="91440" cy="91440"/>
          </a:xfrm>
        </p:grpSpPr>
        <p:cxnSp>
          <p:nvCxnSpPr>
            <p:cNvPr id="97" name="Straight Connector 96">
              <a:extLst>
                <a:ext uri="{FF2B5EF4-FFF2-40B4-BE49-F238E27FC236}">
                  <a16:creationId xmlns:a16="http://schemas.microsoft.com/office/drawing/2014/main" id="{A69B918B-8B3A-F1BD-05B7-6065E378CF23}"/>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98" name="Straight Connector 97">
              <a:extLst>
                <a:ext uri="{FF2B5EF4-FFF2-40B4-BE49-F238E27FC236}">
                  <a16:creationId xmlns:a16="http://schemas.microsoft.com/office/drawing/2014/main" id="{AD53ECA3-8B7A-31BF-BDA4-9166A6164C5A}"/>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99" name="Group 98">
            <a:extLst>
              <a:ext uri="{FF2B5EF4-FFF2-40B4-BE49-F238E27FC236}">
                <a16:creationId xmlns:a16="http://schemas.microsoft.com/office/drawing/2014/main" id="{C92F9A87-9C98-2668-2CFD-DAC947F6CFB5}"/>
              </a:ext>
            </a:extLst>
          </p:cNvPr>
          <p:cNvGrpSpPr/>
          <p:nvPr/>
        </p:nvGrpSpPr>
        <p:grpSpPr>
          <a:xfrm>
            <a:off x="7424400" y="2868232"/>
            <a:ext cx="91440" cy="91440"/>
            <a:chOff x="8319467" y="2406372"/>
            <a:chExt cx="91440" cy="91440"/>
          </a:xfrm>
        </p:grpSpPr>
        <p:cxnSp>
          <p:nvCxnSpPr>
            <p:cNvPr id="100" name="Straight Connector 99">
              <a:extLst>
                <a:ext uri="{FF2B5EF4-FFF2-40B4-BE49-F238E27FC236}">
                  <a16:creationId xmlns:a16="http://schemas.microsoft.com/office/drawing/2014/main" id="{D381E411-E254-C647-0678-F9550723CBD7}"/>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A8D547EB-852F-D2F4-7BF0-B64546623E23}"/>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102" name="Group 101">
            <a:extLst>
              <a:ext uri="{FF2B5EF4-FFF2-40B4-BE49-F238E27FC236}">
                <a16:creationId xmlns:a16="http://schemas.microsoft.com/office/drawing/2014/main" id="{50B9141C-9822-6EAC-D6EE-694FC3464441}"/>
              </a:ext>
            </a:extLst>
          </p:cNvPr>
          <p:cNvGrpSpPr/>
          <p:nvPr/>
        </p:nvGrpSpPr>
        <p:grpSpPr>
          <a:xfrm>
            <a:off x="7491020" y="2919761"/>
            <a:ext cx="91440" cy="91440"/>
            <a:chOff x="8319467" y="2406372"/>
            <a:chExt cx="91440" cy="91440"/>
          </a:xfrm>
        </p:grpSpPr>
        <p:cxnSp>
          <p:nvCxnSpPr>
            <p:cNvPr id="103" name="Straight Connector 102">
              <a:extLst>
                <a:ext uri="{FF2B5EF4-FFF2-40B4-BE49-F238E27FC236}">
                  <a16:creationId xmlns:a16="http://schemas.microsoft.com/office/drawing/2014/main" id="{1AE9A92B-53AB-E846-FE68-51471F493E3F}"/>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5AF073AD-02E0-2473-A3CE-80F0E8EA57A7}"/>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105" name="Group 104">
            <a:extLst>
              <a:ext uri="{FF2B5EF4-FFF2-40B4-BE49-F238E27FC236}">
                <a16:creationId xmlns:a16="http://schemas.microsoft.com/office/drawing/2014/main" id="{7C09D921-F7B9-1762-DE45-5F9ACF3F7561}"/>
              </a:ext>
            </a:extLst>
          </p:cNvPr>
          <p:cNvGrpSpPr/>
          <p:nvPr/>
        </p:nvGrpSpPr>
        <p:grpSpPr>
          <a:xfrm>
            <a:off x="7532116" y="2934041"/>
            <a:ext cx="91440" cy="91440"/>
            <a:chOff x="8319467" y="2406372"/>
            <a:chExt cx="91440" cy="91440"/>
          </a:xfrm>
        </p:grpSpPr>
        <p:cxnSp>
          <p:nvCxnSpPr>
            <p:cNvPr id="106" name="Straight Connector 105">
              <a:extLst>
                <a:ext uri="{FF2B5EF4-FFF2-40B4-BE49-F238E27FC236}">
                  <a16:creationId xmlns:a16="http://schemas.microsoft.com/office/drawing/2014/main" id="{67FAF3C2-C185-9FF8-F686-5641301C7F10}"/>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107" name="Straight Connector 106">
              <a:extLst>
                <a:ext uri="{FF2B5EF4-FFF2-40B4-BE49-F238E27FC236}">
                  <a16:creationId xmlns:a16="http://schemas.microsoft.com/office/drawing/2014/main" id="{C5C7450D-2F50-2543-31FB-A6AD641BD1D7}"/>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108" name="Group 107">
            <a:extLst>
              <a:ext uri="{FF2B5EF4-FFF2-40B4-BE49-F238E27FC236}">
                <a16:creationId xmlns:a16="http://schemas.microsoft.com/office/drawing/2014/main" id="{BD71B92A-5D56-FCF0-85AB-5018181F3FF2}"/>
              </a:ext>
            </a:extLst>
          </p:cNvPr>
          <p:cNvGrpSpPr/>
          <p:nvPr/>
        </p:nvGrpSpPr>
        <p:grpSpPr>
          <a:xfrm>
            <a:off x="7838262" y="3183238"/>
            <a:ext cx="91440" cy="91440"/>
            <a:chOff x="8319467" y="2406372"/>
            <a:chExt cx="91440" cy="91440"/>
          </a:xfrm>
        </p:grpSpPr>
        <p:cxnSp>
          <p:nvCxnSpPr>
            <p:cNvPr id="109" name="Straight Connector 108">
              <a:extLst>
                <a:ext uri="{FF2B5EF4-FFF2-40B4-BE49-F238E27FC236}">
                  <a16:creationId xmlns:a16="http://schemas.microsoft.com/office/drawing/2014/main" id="{94AD0F06-A11D-4F26-DDAE-DD18305316CD}"/>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110" name="Straight Connector 109">
              <a:extLst>
                <a:ext uri="{FF2B5EF4-FFF2-40B4-BE49-F238E27FC236}">
                  <a16:creationId xmlns:a16="http://schemas.microsoft.com/office/drawing/2014/main" id="{6A5DF4FB-DD9F-AB5F-AD7E-B146649AF8AC}"/>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111" name="Group 110">
            <a:extLst>
              <a:ext uri="{FF2B5EF4-FFF2-40B4-BE49-F238E27FC236}">
                <a16:creationId xmlns:a16="http://schemas.microsoft.com/office/drawing/2014/main" id="{790B5EA7-7AB8-79D7-74E2-9D9CB67B4B81}"/>
              </a:ext>
            </a:extLst>
          </p:cNvPr>
          <p:cNvGrpSpPr/>
          <p:nvPr/>
        </p:nvGrpSpPr>
        <p:grpSpPr>
          <a:xfrm>
            <a:off x="7714379" y="3054913"/>
            <a:ext cx="91440" cy="91440"/>
            <a:chOff x="8319467" y="2406372"/>
            <a:chExt cx="91440" cy="91440"/>
          </a:xfrm>
        </p:grpSpPr>
        <p:cxnSp>
          <p:nvCxnSpPr>
            <p:cNvPr id="112" name="Straight Connector 111">
              <a:extLst>
                <a:ext uri="{FF2B5EF4-FFF2-40B4-BE49-F238E27FC236}">
                  <a16:creationId xmlns:a16="http://schemas.microsoft.com/office/drawing/2014/main" id="{D8BC9D4C-A571-1CC3-2637-EB299C5B3339}"/>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113" name="Straight Connector 112">
              <a:extLst>
                <a:ext uri="{FF2B5EF4-FFF2-40B4-BE49-F238E27FC236}">
                  <a16:creationId xmlns:a16="http://schemas.microsoft.com/office/drawing/2014/main" id="{E39720D2-F71E-BC03-05C3-957B8662D01A}"/>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114" name="Group 113">
            <a:extLst>
              <a:ext uri="{FF2B5EF4-FFF2-40B4-BE49-F238E27FC236}">
                <a16:creationId xmlns:a16="http://schemas.microsoft.com/office/drawing/2014/main" id="{58EB7CAE-6AEF-8527-6689-E6202EC1699C}"/>
              </a:ext>
            </a:extLst>
          </p:cNvPr>
          <p:cNvGrpSpPr/>
          <p:nvPr/>
        </p:nvGrpSpPr>
        <p:grpSpPr>
          <a:xfrm>
            <a:off x="9922525" y="4429418"/>
            <a:ext cx="91440" cy="91440"/>
            <a:chOff x="8319467" y="2406372"/>
            <a:chExt cx="91440" cy="91440"/>
          </a:xfrm>
        </p:grpSpPr>
        <p:cxnSp>
          <p:nvCxnSpPr>
            <p:cNvPr id="115" name="Straight Connector 114">
              <a:extLst>
                <a:ext uri="{FF2B5EF4-FFF2-40B4-BE49-F238E27FC236}">
                  <a16:creationId xmlns:a16="http://schemas.microsoft.com/office/drawing/2014/main" id="{78559FCA-A9A8-1246-8548-BEAB78518820}"/>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116" name="Straight Connector 115">
              <a:extLst>
                <a:ext uri="{FF2B5EF4-FFF2-40B4-BE49-F238E27FC236}">
                  <a16:creationId xmlns:a16="http://schemas.microsoft.com/office/drawing/2014/main" id="{6A314B05-D9EF-3899-BFF6-B442AB2EE419}"/>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117" name="Group 116">
            <a:extLst>
              <a:ext uri="{FF2B5EF4-FFF2-40B4-BE49-F238E27FC236}">
                <a16:creationId xmlns:a16="http://schemas.microsoft.com/office/drawing/2014/main" id="{8A8C057B-58B6-FE2C-B42C-2B40000F5743}"/>
              </a:ext>
            </a:extLst>
          </p:cNvPr>
          <p:cNvGrpSpPr/>
          <p:nvPr/>
        </p:nvGrpSpPr>
        <p:grpSpPr>
          <a:xfrm>
            <a:off x="7949680" y="3223209"/>
            <a:ext cx="91440" cy="91440"/>
            <a:chOff x="8319467" y="2406372"/>
            <a:chExt cx="91440" cy="91440"/>
          </a:xfrm>
        </p:grpSpPr>
        <p:cxnSp>
          <p:nvCxnSpPr>
            <p:cNvPr id="118" name="Straight Connector 117">
              <a:extLst>
                <a:ext uri="{FF2B5EF4-FFF2-40B4-BE49-F238E27FC236}">
                  <a16:creationId xmlns:a16="http://schemas.microsoft.com/office/drawing/2014/main" id="{416A9D6E-9D20-6A30-238B-9101E19A20BB}"/>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119" name="Straight Connector 118">
              <a:extLst>
                <a:ext uri="{FF2B5EF4-FFF2-40B4-BE49-F238E27FC236}">
                  <a16:creationId xmlns:a16="http://schemas.microsoft.com/office/drawing/2014/main" id="{4B5646DA-B7CB-52BE-30AC-FFFFBF6769E1}"/>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120" name="Group 119">
            <a:extLst>
              <a:ext uri="{FF2B5EF4-FFF2-40B4-BE49-F238E27FC236}">
                <a16:creationId xmlns:a16="http://schemas.microsoft.com/office/drawing/2014/main" id="{728A1167-56C9-8444-133B-EFBECFBD380E}"/>
              </a:ext>
            </a:extLst>
          </p:cNvPr>
          <p:cNvGrpSpPr/>
          <p:nvPr/>
        </p:nvGrpSpPr>
        <p:grpSpPr>
          <a:xfrm>
            <a:off x="9945526" y="4501215"/>
            <a:ext cx="91440" cy="91440"/>
            <a:chOff x="8319467" y="2406372"/>
            <a:chExt cx="91440" cy="91440"/>
          </a:xfrm>
        </p:grpSpPr>
        <p:cxnSp>
          <p:nvCxnSpPr>
            <p:cNvPr id="121" name="Straight Connector 120">
              <a:extLst>
                <a:ext uri="{FF2B5EF4-FFF2-40B4-BE49-F238E27FC236}">
                  <a16:creationId xmlns:a16="http://schemas.microsoft.com/office/drawing/2014/main" id="{9711D107-6E71-972A-D7B3-64092E043517}"/>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122" name="Straight Connector 121">
              <a:extLst>
                <a:ext uri="{FF2B5EF4-FFF2-40B4-BE49-F238E27FC236}">
                  <a16:creationId xmlns:a16="http://schemas.microsoft.com/office/drawing/2014/main" id="{285DD149-CCB2-72F1-2601-0B62969CB436}"/>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123" name="Group 122">
            <a:extLst>
              <a:ext uri="{FF2B5EF4-FFF2-40B4-BE49-F238E27FC236}">
                <a16:creationId xmlns:a16="http://schemas.microsoft.com/office/drawing/2014/main" id="{6FF2DE34-A635-EF7D-315A-F2D1F29155F7}"/>
              </a:ext>
            </a:extLst>
          </p:cNvPr>
          <p:cNvGrpSpPr/>
          <p:nvPr/>
        </p:nvGrpSpPr>
        <p:grpSpPr>
          <a:xfrm>
            <a:off x="8072795" y="3343665"/>
            <a:ext cx="91440" cy="91440"/>
            <a:chOff x="8319467" y="2406372"/>
            <a:chExt cx="91440" cy="91440"/>
          </a:xfrm>
        </p:grpSpPr>
        <p:cxnSp>
          <p:nvCxnSpPr>
            <p:cNvPr id="124" name="Straight Connector 123">
              <a:extLst>
                <a:ext uri="{FF2B5EF4-FFF2-40B4-BE49-F238E27FC236}">
                  <a16:creationId xmlns:a16="http://schemas.microsoft.com/office/drawing/2014/main" id="{AAF6BFBD-1798-1657-3C83-2D9E08F5B61C}"/>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125" name="Straight Connector 124">
              <a:extLst>
                <a:ext uri="{FF2B5EF4-FFF2-40B4-BE49-F238E27FC236}">
                  <a16:creationId xmlns:a16="http://schemas.microsoft.com/office/drawing/2014/main" id="{A1E90892-82E7-BA88-D152-E1C979120643}"/>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126" name="Group 125">
            <a:extLst>
              <a:ext uri="{FF2B5EF4-FFF2-40B4-BE49-F238E27FC236}">
                <a16:creationId xmlns:a16="http://schemas.microsoft.com/office/drawing/2014/main" id="{35630172-EE6F-1F0B-21FB-3B542DF4BD1D}"/>
              </a:ext>
            </a:extLst>
          </p:cNvPr>
          <p:cNvGrpSpPr/>
          <p:nvPr/>
        </p:nvGrpSpPr>
        <p:grpSpPr>
          <a:xfrm>
            <a:off x="9609307" y="4268700"/>
            <a:ext cx="91440" cy="91440"/>
            <a:chOff x="8319467" y="2406372"/>
            <a:chExt cx="91440" cy="91440"/>
          </a:xfrm>
        </p:grpSpPr>
        <p:cxnSp>
          <p:nvCxnSpPr>
            <p:cNvPr id="127" name="Straight Connector 126">
              <a:extLst>
                <a:ext uri="{FF2B5EF4-FFF2-40B4-BE49-F238E27FC236}">
                  <a16:creationId xmlns:a16="http://schemas.microsoft.com/office/drawing/2014/main" id="{201F062D-DACB-55DC-9BD2-C338B173FF0B}"/>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128" name="Straight Connector 127">
              <a:extLst>
                <a:ext uri="{FF2B5EF4-FFF2-40B4-BE49-F238E27FC236}">
                  <a16:creationId xmlns:a16="http://schemas.microsoft.com/office/drawing/2014/main" id="{E2BBCA14-CB69-85E5-E3EC-17305B699F18}"/>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129" name="Group 128">
            <a:extLst>
              <a:ext uri="{FF2B5EF4-FFF2-40B4-BE49-F238E27FC236}">
                <a16:creationId xmlns:a16="http://schemas.microsoft.com/office/drawing/2014/main" id="{8C910C84-ABAE-7D99-B7C4-9F079775A840}"/>
              </a:ext>
            </a:extLst>
          </p:cNvPr>
          <p:cNvGrpSpPr/>
          <p:nvPr/>
        </p:nvGrpSpPr>
        <p:grpSpPr>
          <a:xfrm>
            <a:off x="8322200" y="3553447"/>
            <a:ext cx="91440" cy="91440"/>
            <a:chOff x="8319467" y="2406372"/>
            <a:chExt cx="91440" cy="91440"/>
          </a:xfrm>
        </p:grpSpPr>
        <p:cxnSp>
          <p:nvCxnSpPr>
            <p:cNvPr id="130" name="Straight Connector 129">
              <a:extLst>
                <a:ext uri="{FF2B5EF4-FFF2-40B4-BE49-F238E27FC236}">
                  <a16:creationId xmlns:a16="http://schemas.microsoft.com/office/drawing/2014/main" id="{D99AC5D5-D986-0D2A-AA81-BE0611B759C3}"/>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131" name="Straight Connector 130">
              <a:extLst>
                <a:ext uri="{FF2B5EF4-FFF2-40B4-BE49-F238E27FC236}">
                  <a16:creationId xmlns:a16="http://schemas.microsoft.com/office/drawing/2014/main" id="{6F1B5D44-97F5-A499-C566-F4E15081DFC3}"/>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132" name="Group 131">
            <a:extLst>
              <a:ext uri="{FF2B5EF4-FFF2-40B4-BE49-F238E27FC236}">
                <a16:creationId xmlns:a16="http://schemas.microsoft.com/office/drawing/2014/main" id="{2E1655FF-A176-61FB-B0C0-223E071E1AF1}"/>
              </a:ext>
            </a:extLst>
          </p:cNvPr>
          <p:cNvGrpSpPr/>
          <p:nvPr/>
        </p:nvGrpSpPr>
        <p:grpSpPr>
          <a:xfrm>
            <a:off x="9563588" y="4207044"/>
            <a:ext cx="91440" cy="91440"/>
            <a:chOff x="8319467" y="2406372"/>
            <a:chExt cx="91440" cy="91440"/>
          </a:xfrm>
        </p:grpSpPr>
        <p:cxnSp>
          <p:nvCxnSpPr>
            <p:cNvPr id="133" name="Straight Connector 132">
              <a:extLst>
                <a:ext uri="{FF2B5EF4-FFF2-40B4-BE49-F238E27FC236}">
                  <a16:creationId xmlns:a16="http://schemas.microsoft.com/office/drawing/2014/main" id="{52206A9E-0DB1-DDA1-79AA-69B4CD3A8F5B}"/>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134" name="Straight Connector 133">
              <a:extLst>
                <a:ext uri="{FF2B5EF4-FFF2-40B4-BE49-F238E27FC236}">
                  <a16:creationId xmlns:a16="http://schemas.microsoft.com/office/drawing/2014/main" id="{7BF191EE-ECC6-8EEF-4390-B87B6CE8EC35}"/>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135" name="Group 134">
            <a:extLst>
              <a:ext uri="{FF2B5EF4-FFF2-40B4-BE49-F238E27FC236}">
                <a16:creationId xmlns:a16="http://schemas.microsoft.com/office/drawing/2014/main" id="{4E413B08-DE7A-2063-88ED-EFE4DB853174}"/>
              </a:ext>
            </a:extLst>
          </p:cNvPr>
          <p:cNvGrpSpPr/>
          <p:nvPr/>
        </p:nvGrpSpPr>
        <p:grpSpPr>
          <a:xfrm>
            <a:off x="9600058" y="4206590"/>
            <a:ext cx="91440" cy="91440"/>
            <a:chOff x="8319467" y="2406372"/>
            <a:chExt cx="91440" cy="91440"/>
          </a:xfrm>
        </p:grpSpPr>
        <p:cxnSp>
          <p:nvCxnSpPr>
            <p:cNvPr id="136" name="Straight Connector 135">
              <a:extLst>
                <a:ext uri="{FF2B5EF4-FFF2-40B4-BE49-F238E27FC236}">
                  <a16:creationId xmlns:a16="http://schemas.microsoft.com/office/drawing/2014/main" id="{BF582520-809F-0921-E44E-F6D17C08FDE3}"/>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137" name="Straight Connector 136">
              <a:extLst>
                <a:ext uri="{FF2B5EF4-FFF2-40B4-BE49-F238E27FC236}">
                  <a16:creationId xmlns:a16="http://schemas.microsoft.com/office/drawing/2014/main" id="{B7E625BA-7449-48F6-4994-E19FEDC8F773}"/>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138" name="Group 137">
            <a:extLst>
              <a:ext uri="{FF2B5EF4-FFF2-40B4-BE49-F238E27FC236}">
                <a16:creationId xmlns:a16="http://schemas.microsoft.com/office/drawing/2014/main" id="{33B637E1-9640-6D00-1941-26F14A23E4B8}"/>
              </a:ext>
            </a:extLst>
          </p:cNvPr>
          <p:cNvGrpSpPr/>
          <p:nvPr/>
        </p:nvGrpSpPr>
        <p:grpSpPr>
          <a:xfrm>
            <a:off x="9437212" y="4168384"/>
            <a:ext cx="91440" cy="91440"/>
            <a:chOff x="8319467" y="2406372"/>
            <a:chExt cx="91440" cy="91440"/>
          </a:xfrm>
        </p:grpSpPr>
        <p:cxnSp>
          <p:nvCxnSpPr>
            <p:cNvPr id="139" name="Straight Connector 138">
              <a:extLst>
                <a:ext uri="{FF2B5EF4-FFF2-40B4-BE49-F238E27FC236}">
                  <a16:creationId xmlns:a16="http://schemas.microsoft.com/office/drawing/2014/main" id="{AC89DBDE-4FD5-87B0-C15D-75205D976AA6}"/>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140" name="Straight Connector 139">
              <a:extLst>
                <a:ext uri="{FF2B5EF4-FFF2-40B4-BE49-F238E27FC236}">
                  <a16:creationId xmlns:a16="http://schemas.microsoft.com/office/drawing/2014/main" id="{1C96B073-A79B-8181-3409-630BD3D49394}"/>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141" name="Group 140">
            <a:extLst>
              <a:ext uri="{FF2B5EF4-FFF2-40B4-BE49-F238E27FC236}">
                <a16:creationId xmlns:a16="http://schemas.microsoft.com/office/drawing/2014/main" id="{6F3D4CAF-0999-64D6-310C-C8BD1DAFE5BC}"/>
              </a:ext>
            </a:extLst>
          </p:cNvPr>
          <p:cNvGrpSpPr/>
          <p:nvPr/>
        </p:nvGrpSpPr>
        <p:grpSpPr>
          <a:xfrm>
            <a:off x="9274365" y="4168384"/>
            <a:ext cx="91440" cy="91440"/>
            <a:chOff x="8319467" y="2406372"/>
            <a:chExt cx="91440" cy="91440"/>
          </a:xfrm>
        </p:grpSpPr>
        <p:cxnSp>
          <p:nvCxnSpPr>
            <p:cNvPr id="142" name="Straight Connector 141">
              <a:extLst>
                <a:ext uri="{FF2B5EF4-FFF2-40B4-BE49-F238E27FC236}">
                  <a16:creationId xmlns:a16="http://schemas.microsoft.com/office/drawing/2014/main" id="{4A6DB65C-2985-0DEF-679A-B16414F88BDA}"/>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143" name="Straight Connector 142">
              <a:extLst>
                <a:ext uri="{FF2B5EF4-FFF2-40B4-BE49-F238E27FC236}">
                  <a16:creationId xmlns:a16="http://schemas.microsoft.com/office/drawing/2014/main" id="{B0155FB9-4AE6-DA82-AA9C-D86B4913EBD4}"/>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144" name="Group 143">
            <a:extLst>
              <a:ext uri="{FF2B5EF4-FFF2-40B4-BE49-F238E27FC236}">
                <a16:creationId xmlns:a16="http://schemas.microsoft.com/office/drawing/2014/main" id="{AB91DD61-D44D-3444-149A-DDDEE23083BB}"/>
              </a:ext>
            </a:extLst>
          </p:cNvPr>
          <p:cNvGrpSpPr/>
          <p:nvPr/>
        </p:nvGrpSpPr>
        <p:grpSpPr>
          <a:xfrm>
            <a:off x="9975643" y="4597632"/>
            <a:ext cx="91440" cy="91440"/>
            <a:chOff x="8319467" y="2406372"/>
            <a:chExt cx="91440" cy="91440"/>
          </a:xfrm>
        </p:grpSpPr>
        <p:cxnSp>
          <p:nvCxnSpPr>
            <p:cNvPr id="145" name="Straight Connector 144">
              <a:extLst>
                <a:ext uri="{FF2B5EF4-FFF2-40B4-BE49-F238E27FC236}">
                  <a16:creationId xmlns:a16="http://schemas.microsoft.com/office/drawing/2014/main" id="{3B371043-67C9-A52A-39AA-22658A817B79}"/>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146" name="Straight Connector 145">
              <a:extLst>
                <a:ext uri="{FF2B5EF4-FFF2-40B4-BE49-F238E27FC236}">
                  <a16:creationId xmlns:a16="http://schemas.microsoft.com/office/drawing/2014/main" id="{849F2BD8-210B-028F-BE2D-89DC30AAA75E}"/>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147" name="Group 146">
            <a:extLst>
              <a:ext uri="{FF2B5EF4-FFF2-40B4-BE49-F238E27FC236}">
                <a16:creationId xmlns:a16="http://schemas.microsoft.com/office/drawing/2014/main" id="{274AF3FA-40FD-8157-A984-C42494A7C6A3}"/>
              </a:ext>
            </a:extLst>
          </p:cNvPr>
          <p:cNvGrpSpPr/>
          <p:nvPr/>
        </p:nvGrpSpPr>
        <p:grpSpPr>
          <a:xfrm>
            <a:off x="9791295" y="4425409"/>
            <a:ext cx="91440" cy="91440"/>
            <a:chOff x="8319467" y="2406372"/>
            <a:chExt cx="91440" cy="91440"/>
          </a:xfrm>
        </p:grpSpPr>
        <p:cxnSp>
          <p:nvCxnSpPr>
            <p:cNvPr id="148" name="Straight Connector 147">
              <a:extLst>
                <a:ext uri="{FF2B5EF4-FFF2-40B4-BE49-F238E27FC236}">
                  <a16:creationId xmlns:a16="http://schemas.microsoft.com/office/drawing/2014/main" id="{2EB008ED-148F-B20C-365E-5C0BB8CE2181}"/>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149" name="Straight Connector 148">
              <a:extLst>
                <a:ext uri="{FF2B5EF4-FFF2-40B4-BE49-F238E27FC236}">
                  <a16:creationId xmlns:a16="http://schemas.microsoft.com/office/drawing/2014/main" id="{A46D2124-D310-91AE-F9C2-A5108FA543E1}"/>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150" name="Group 149">
            <a:extLst>
              <a:ext uri="{FF2B5EF4-FFF2-40B4-BE49-F238E27FC236}">
                <a16:creationId xmlns:a16="http://schemas.microsoft.com/office/drawing/2014/main" id="{B8D35732-CE74-5174-5BBA-A2C04AC0467A}"/>
              </a:ext>
            </a:extLst>
          </p:cNvPr>
          <p:cNvGrpSpPr/>
          <p:nvPr/>
        </p:nvGrpSpPr>
        <p:grpSpPr>
          <a:xfrm>
            <a:off x="10348748" y="4694588"/>
            <a:ext cx="91440" cy="91440"/>
            <a:chOff x="8319467" y="2406372"/>
            <a:chExt cx="91440" cy="91440"/>
          </a:xfrm>
        </p:grpSpPr>
        <p:cxnSp>
          <p:nvCxnSpPr>
            <p:cNvPr id="151" name="Straight Connector 150">
              <a:extLst>
                <a:ext uri="{FF2B5EF4-FFF2-40B4-BE49-F238E27FC236}">
                  <a16:creationId xmlns:a16="http://schemas.microsoft.com/office/drawing/2014/main" id="{443BE2E2-3DD6-2BC2-38D8-7E0FF00DA878}"/>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152" name="Straight Connector 151">
              <a:extLst>
                <a:ext uri="{FF2B5EF4-FFF2-40B4-BE49-F238E27FC236}">
                  <a16:creationId xmlns:a16="http://schemas.microsoft.com/office/drawing/2014/main" id="{CE65A002-1BAB-0FF3-56DC-B6140159CEDC}"/>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153" name="Group 152">
            <a:extLst>
              <a:ext uri="{FF2B5EF4-FFF2-40B4-BE49-F238E27FC236}">
                <a16:creationId xmlns:a16="http://schemas.microsoft.com/office/drawing/2014/main" id="{1341B8B0-9758-CF5E-F6F5-F475B1913E21}"/>
              </a:ext>
            </a:extLst>
          </p:cNvPr>
          <p:cNvGrpSpPr/>
          <p:nvPr/>
        </p:nvGrpSpPr>
        <p:grpSpPr>
          <a:xfrm>
            <a:off x="8881926" y="3952081"/>
            <a:ext cx="91440" cy="91440"/>
            <a:chOff x="8319467" y="2406372"/>
            <a:chExt cx="91440" cy="91440"/>
          </a:xfrm>
        </p:grpSpPr>
        <p:cxnSp>
          <p:nvCxnSpPr>
            <p:cNvPr id="154" name="Straight Connector 153">
              <a:extLst>
                <a:ext uri="{FF2B5EF4-FFF2-40B4-BE49-F238E27FC236}">
                  <a16:creationId xmlns:a16="http://schemas.microsoft.com/office/drawing/2014/main" id="{67B56285-FFB7-87C8-D956-30C92C13A9C3}"/>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155" name="Straight Connector 154">
              <a:extLst>
                <a:ext uri="{FF2B5EF4-FFF2-40B4-BE49-F238E27FC236}">
                  <a16:creationId xmlns:a16="http://schemas.microsoft.com/office/drawing/2014/main" id="{866F859B-48F8-5412-2C84-FE0024964A8E}"/>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156" name="Group 155">
            <a:extLst>
              <a:ext uri="{FF2B5EF4-FFF2-40B4-BE49-F238E27FC236}">
                <a16:creationId xmlns:a16="http://schemas.microsoft.com/office/drawing/2014/main" id="{8E1F566A-9ECA-9C4E-136D-966E1CD333F4}"/>
              </a:ext>
            </a:extLst>
          </p:cNvPr>
          <p:cNvGrpSpPr/>
          <p:nvPr/>
        </p:nvGrpSpPr>
        <p:grpSpPr>
          <a:xfrm>
            <a:off x="10601357" y="4876914"/>
            <a:ext cx="91440" cy="91440"/>
            <a:chOff x="8319467" y="2406372"/>
            <a:chExt cx="91440" cy="91440"/>
          </a:xfrm>
        </p:grpSpPr>
        <p:cxnSp>
          <p:nvCxnSpPr>
            <p:cNvPr id="157" name="Straight Connector 156">
              <a:extLst>
                <a:ext uri="{FF2B5EF4-FFF2-40B4-BE49-F238E27FC236}">
                  <a16:creationId xmlns:a16="http://schemas.microsoft.com/office/drawing/2014/main" id="{8F1A440E-BE67-0758-6270-AC4D882BEB7B}"/>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158" name="Straight Connector 157">
              <a:extLst>
                <a:ext uri="{FF2B5EF4-FFF2-40B4-BE49-F238E27FC236}">
                  <a16:creationId xmlns:a16="http://schemas.microsoft.com/office/drawing/2014/main" id="{EDFB6A1D-FC10-3F01-410B-A6CB26D01578}"/>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159" name="Group 158">
            <a:extLst>
              <a:ext uri="{FF2B5EF4-FFF2-40B4-BE49-F238E27FC236}">
                <a16:creationId xmlns:a16="http://schemas.microsoft.com/office/drawing/2014/main" id="{E5D77E6D-E889-0CE0-B487-F6A4911C08D6}"/>
              </a:ext>
            </a:extLst>
          </p:cNvPr>
          <p:cNvGrpSpPr/>
          <p:nvPr/>
        </p:nvGrpSpPr>
        <p:grpSpPr>
          <a:xfrm>
            <a:off x="7681592" y="3054914"/>
            <a:ext cx="91440" cy="91440"/>
            <a:chOff x="8319467" y="2406372"/>
            <a:chExt cx="91440" cy="91440"/>
          </a:xfrm>
        </p:grpSpPr>
        <p:cxnSp>
          <p:nvCxnSpPr>
            <p:cNvPr id="160" name="Straight Connector 159">
              <a:extLst>
                <a:ext uri="{FF2B5EF4-FFF2-40B4-BE49-F238E27FC236}">
                  <a16:creationId xmlns:a16="http://schemas.microsoft.com/office/drawing/2014/main" id="{122A5592-B1A0-E0B1-E69F-5A1DC80478F9}"/>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161" name="Straight Connector 160">
              <a:extLst>
                <a:ext uri="{FF2B5EF4-FFF2-40B4-BE49-F238E27FC236}">
                  <a16:creationId xmlns:a16="http://schemas.microsoft.com/office/drawing/2014/main" id="{B15C83DD-BE20-E81F-3179-39C233B1A600}"/>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162" name="Group 161">
            <a:extLst>
              <a:ext uri="{FF2B5EF4-FFF2-40B4-BE49-F238E27FC236}">
                <a16:creationId xmlns:a16="http://schemas.microsoft.com/office/drawing/2014/main" id="{800BA661-283C-F2F0-D982-C7DFCE792A01}"/>
              </a:ext>
            </a:extLst>
          </p:cNvPr>
          <p:cNvGrpSpPr/>
          <p:nvPr/>
        </p:nvGrpSpPr>
        <p:grpSpPr>
          <a:xfrm>
            <a:off x="8019205" y="3235912"/>
            <a:ext cx="91440" cy="91440"/>
            <a:chOff x="8319467" y="2406372"/>
            <a:chExt cx="91440" cy="91440"/>
          </a:xfrm>
        </p:grpSpPr>
        <p:cxnSp>
          <p:nvCxnSpPr>
            <p:cNvPr id="163" name="Straight Connector 162">
              <a:extLst>
                <a:ext uri="{FF2B5EF4-FFF2-40B4-BE49-F238E27FC236}">
                  <a16:creationId xmlns:a16="http://schemas.microsoft.com/office/drawing/2014/main" id="{C7D46B0D-A3AA-6518-A63B-B2A353189A7C}"/>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164" name="Straight Connector 163">
              <a:extLst>
                <a:ext uri="{FF2B5EF4-FFF2-40B4-BE49-F238E27FC236}">
                  <a16:creationId xmlns:a16="http://schemas.microsoft.com/office/drawing/2014/main" id="{62EF601E-B4F9-130B-47A4-03F10F0759A5}"/>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165" name="Group 164">
            <a:extLst>
              <a:ext uri="{FF2B5EF4-FFF2-40B4-BE49-F238E27FC236}">
                <a16:creationId xmlns:a16="http://schemas.microsoft.com/office/drawing/2014/main" id="{B359D3F8-CF13-6C6F-476E-D308C794383B}"/>
              </a:ext>
            </a:extLst>
          </p:cNvPr>
          <p:cNvGrpSpPr/>
          <p:nvPr/>
        </p:nvGrpSpPr>
        <p:grpSpPr>
          <a:xfrm>
            <a:off x="7887798" y="3178776"/>
            <a:ext cx="91440" cy="91440"/>
            <a:chOff x="8319467" y="2406372"/>
            <a:chExt cx="91440" cy="91440"/>
          </a:xfrm>
        </p:grpSpPr>
        <p:cxnSp>
          <p:nvCxnSpPr>
            <p:cNvPr id="166" name="Straight Connector 165">
              <a:extLst>
                <a:ext uri="{FF2B5EF4-FFF2-40B4-BE49-F238E27FC236}">
                  <a16:creationId xmlns:a16="http://schemas.microsoft.com/office/drawing/2014/main" id="{F60C4046-E54F-DB20-E4B4-D106522B089F}"/>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167" name="Straight Connector 166">
              <a:extLst>
                <a:ext uri="{FF2B5EF4-FFF2-40B4-BE49-F238E27FC236}">
                  <a16:creationId xmlns:a16="http://schemas.microsoft.com/office/drawing/2014/main" id="{B021ADA5-84A9-572F-6CF1-FA8365DF0DCF}"/>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168" name="Group 167">
            <a:extLst>
              <a:ext uri="{FF2B5EF4-FFF2-40B4-BE49-F238E27FC236}">
                <a16:creationId xmlns:a16="http://schemas.microsoft.com/office/drawing/2014/main" id="{66A603DC-F187-DDC7-A4E0-4F15A1173901}"/>
              </a:ext>
            </a:extLst>
          </p:cNvPr>
          <p:cNvGrpSpPr/>
          <p:nvPr/>
        </p:nvGrpSpPr>
        <p:grpSpPr>
          <a:xfrm>
            <a:off x="8255885" y="3540428"/>
            <a:ext cx="91440" cy="91440"/>
            <a:chOff x="8319467" y="2406372"/>
            <a:chExt cx="91440" cy="91440"/>
          </a:xfrm>
        </p:grpSpPr>
        <p:cxnSp>
          <p:nvCxnSpPr>
            <p:cNvPr id="169" name="Straight Connector 168">
              <a:extLst>
                <a:ext uri="{FF2B5EF4-FFF2-40B4-BE49-F238E27FC236}">
                  <a16:creationId xmlns:a16="http://schemas.microsoft.com/office/drawing/2014/main" id="{FDC0FF9B-8DA3-22F2-34C4-D00C8639037E}"/>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170" name="Straight Connector 169">
              <a:extLst>
                <a:ext uri="{FF2B5EF4-FFF2-40B4-BE49-F238E27FC236}">
                  <a16:creationId xmlns:a16="http://schemas.microsoft.com/office/drawing/2014/main" id="{96ECBF6F-4EAF-ED51-908E-3346B1083FC3}"/>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171" name="Group 170">
            <a:extLst>
              <a:ext uri="{FF2B5EF4-FFF2-40B4-BE49-F238E27FC236}">
                <a16:creationId xmlns:a16="http://schemas.microsoft.com/office/drawing/2014/main" id="{D8533658-495F-6BAE-3762-A719A62E47E6}"/>
              </a:ext>
            </a:extLst>
          </p:cNvPr>
          <p:cNvGrpSpPr/>
          <p:nvPr/>
        </p:nvGrpSpPr>
        <p:grpSpPr>
          <a:xfrm>
            <a:off x="8175135" y="3482629"/>
            <a:ext cx="91440" cy="91440"/>
            <a:chOff x="8319467" y="2406372"/>
            <a:chExt cx="91440" cy="91440"/>
          </a:xfrm>
        </p:grpSpPr>
        <p:cxnSp>
          <p:nvCxnSpPr>
            <p:cNvPr id="172" name="Straight Connector 171">
              <a:extLst>
                <a:ext uri="{FF2B5EF4-FFF2-40B4-BE49-F238E27FC236}">
                  <a16:creationId xmlns:a16="http://schemas.microsoft.com/office/drawing/2014/main" id="{E11DC65A-A278-5E99-0E51-60E66EA71AC2}"/>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173" name="Straight Connector 172">
              <a:extLst>
                <a:ext uri="{FF2B5EF4-FFF2-40B4-BE49-F238E27FC236}">
                  <a16:creationId xmlns:a16="http://schemas.microsoft.com/office/drawing/2014/main" id="{02932ED3-A952-21A6-EF60-74A1003F2ACE}"/>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174" name="Group 173">
            <a:extLst>
              <a:ext uri="{FF2B5EF4-FFF2-40B4-BE49-F238E27FC236}">
                <a16:creationId xmlns:a16="http://schemas.microsoft.com/office/drawing/2014/main" id="{66A3BC3E-AB6D-950B-F621-5A84A06F1050}"/>
              </a:ext>
            </a:extLst>
          </p:cNvPr>
          <p:cNvGrpSpPr/>
          <p:nvPr/>
        </p:nvGrpSpPr>
        <p:grpSpPr>
          <a:xfrm>
            <a:off x="8126207" y="3363477"/>
            <a:ext cx="91440" cy="91440"/>
            <a:chOff x="8319467" y="2406372"/>
            <a:chExt cx="91440" cy="91440"/>
          </a:xfrm>
        </p:grpSpPr>
        <p:cxnSp>
          <p:nvCxnSpPr>
            <p:cNvPr id="175" name="Straight Connector 174">
              <a:extLst>
                <a:ext uri="{FF2B5EF4-FFF2-40B4-BE49-F238E27FC236}">
                  <a16:creationId xmlns:a16="http://schemas.microsoft.com/office/drawing/2014/main" id="{DDF30477-F539-82CB-E439-47B392A925C0}"/>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176" name="Straight Connector 175">
              <a:extLst>
                <a:ext uri="{FF2B5EF4-FFF2-40B4-BE49-F238E27FC236}">
                  <a16:creationId xmlns:a16="http://schemas.microsoft.com/office/drawing/2014/main" id="{8798808B-9E20-0F16-13DA-321F3BAC3C50}"/>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177" name="Group 176">
            <a:extLst>
              <a:ext uri="{FF2B5EF4-FFF2-40B4-BE49-F238E27FC236}">
                <a16:creationId xmlns:a16="http://schemas.microsoft.com/office/drawing/2014/main" id="{4598879B-7665-E6E1-3957-8532044321DE}"/>
              </a:ext>
            </a:extLst>
          </p:cNvPr>
          <p:cNvGrpSpPr/>
          <p:nvPr/>
        </p:nvGrpSpPr>
        <p:grpSpPr>
          <a:xfrm>
            <a:off x="8504733" y="3701307"/>
            <a:ext cx="91440" cy="91440"/>
            <a:chOff x="8319467" y="2406372"/>
            <a:chExt cx="91440" cy="91440"/>
          </a:xfrm>
        </p:grpSpPr>
        <p:cxnSp>
          <p:nvCxnSpPr>
            <p:cNvPr id="178" name="Straight Connector 177">
              <a:extLst>
                <a:ext uri="{FF2B5EF4-FFF2-40B4-BE49-F238E27FC236}">
                  <a16:creationId xmlns:a16="http://schemas.microsoft.com/office/drawing/2014/main" id="{B9ACE9E7-D87C-493B-5691-D7B1549A834B}"/>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179" name="Straight Connector 178">
              <a:extLst>
                <a:ext uri="{FF2B5EF4-FFF2-40B4-BE49-F238E27FC236}">
                  <a16:creationId xmlns:a16="http://schemas.microsoft.com/office/drawing/2014/main" id="{C8DB2559-6CBE-18A6-B4C6-21C097A94B47}"/>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180" name="Group 179">
            <a:extLst>
              <a:ext uri="{FF2B5EF4-FFF2-40B4-BE49-F238E27FC236}">
                <a16:creationId xmlns:a16="http://schemas.microsoft.com/office/drawing/2014/main" id="{5AC58DCB-7851-EEE5-6101-7E8398B6578A}"/>
              </a:ext>
            </a:extLst>
          </p:cNvPr>
          <p:cNvGrpSpPr/>
          <p:nvPr/>
        </p:nvGrpSpPr>
        <p:grpSpPr>
          <a:xfrm>
            <a:off x="9026190" y="3988620"/>
            <a:ext cx="91440" cy="91440"/>
            <a:chOff x="8319467" y="2406372"/>
            <a:chExt cx="91440" cy="91440"/>
          </a:xfrm>
        </p:grpSpPr>
        <p:cxnSp>
          <p:nvCxnSpPr>
            <p:cNvPr id="181" name="Straight Connector 180">
              <a:extLst>
                <a:ext uri="{FF2B5EF4-FFF2-40B4-BE49-F238E27FC236}">
                  <a16:creationId xmlns:a16="http://schemas.microsoft.com/office/drawing/2014/main" id="{AAF1A106-A327-A2F5-FFA9-5088755BD4C8}"/>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182" name="Straight Connector 181">
              <a:extLst>
                <a:ext uri="{FF2B5EF4-FFF2-40B4-BE49-F238E27FC236}">
                  <a16:creationId xmlns:a16="http://schemas.microsoft.com/office/drawing/2014/main" id="{95A48275-436D-4776-FE71-ACB712C41BC5}"/>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183" name="Group 182">
            <a:extLst>
              <a:ext uri="{FF2B5EF4-FFF2-40B4-BE49-F238E27FC236}">
                <a16:creationId xmlns:a16="http://schemas.microsoft.com/office/drawing/2014/main" id="{D02073FA-E168-28A7-7709-242D613E6125}"/>
              </a:ext>
            </a:extLst>
          </p:cNvPr>
          <p:cNvGrpSpPr/>
          <p:nvPr/>
        </p:nvGrpSpPr>
        <p:grpSpPr>
          <a:xfrm>
            <a:off x="8352513" y="3581691"/>
            <a:ext cx="91440" cy="91440"/>
            <a:chOff x="8319467" y="2406372"/>
            <a:chExt cx="91440" cy="91440"/>
          </a:xfrm>
        </p:grpSpPr>
        <p:cxnSp>
          <p:nvCxnSpPr>
            <p:cNvPr id="184" name="Straight Connector 183">
              <a:extLst>
                <a:ext uri="{FF2B5EF4-FFF2-40B4-BE49-F238E27FC236}">
                  <a16:creationId xmlns:a16="http://schemas.microsoft.com/office/drawing/2014/main" id="{09122F76-F7A5-5362-4C68-1190DAE09F41}"/>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185" name="Straight Connector 184">
              <a:extLst>
                <a:ext uri="{FF2B5EF4-FFF2-40B4-BE49-F238E27FC236}">
                  <a16:creationId xmlns:a16="http://schemas.microsoft.com/office/drawing/2014/main" id="{DE384364-B175-090B-7D6D-DFFB11254FFD}"/>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186" name="Group 185">
            <a:extLst>
              <a:ext uri="{FF2B5EF4-FFF2-40B4-BE49-F238E27FC236}">
                <a16:creationId xmlns:a16="http://schemas.microsoft.com/office/drawing/2014/main" id="{1F40CC39-1225-73B6-E11F-9FFF6888D6A8}"/>
              </a:ext>
            </a:extLst>
          </p:cNvPr>
          <p:cNvGrpSpPr/>
          <p:nvPr/>
        </p:nvGrpSpPr>
        <p:grpSpPr>
          <a:xfrm>
            <a:off x="8708978" y="3821290"/>
            <a:ext cx="91440" cy="91440"/>
            <a:chOff x="8319467" y="2406372"/>
            <a:chExt cx="91440" cy="91440"/>
          </a:xfrm>
        </p:grpSpPr>
        <p:cxnSp>
          <p:nvCxnSpPr>
            <p:cNvPr id="187" name="Straight Connector 186">
              <a:extLst>
                <a:ext uri="{FF2B5EF4-FFF2-40B4-BE49-F238E27FC236}">
                  <a16:creationId xmlns:a16="http://schemas.microsoft.com/office/drawing/2014/main" id="{7F9B1008-A032-D323-0E21-86A3F6FDB236}"/>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188" name="Straight Connector 187">
              <a:extLst>
                <a:ext uri="{FF2B5EF4-FFF2-40B4-BE49-F238E27FC236}">
                  <a16:creationId xmlns:a16="http://schemas.microsoft.com/office/drawing/2014/main" id="{20AEEF2D-43E0-86C7-5810-BC1E7D002A83}"/>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189" name="Group 188">
            <a:extLst>
              <a:ext uri="{FF2B5EF4-FFF2-40B4-BE49-F238E27FC236}">
                <a16:creationId xmlns:a16="http://schemas.microsoft.com/office/drawing/2014/main" id="{830D1CA7-747B-196D-5A7A-AAB608DA004F}"/>
              </a:ext>
            </a:extLst>
          </p:cNvPr>
          <p:cNvGrpSpPr/>
          <p:nvPr/>
        </p:nvGrpSpPr>
        <p:grpSpPr>
          <a:xfrm>
            <a:off x="8640086" y="3742976"/>
            <a:ext cx="91440" cy="91440"/>
            <a:chOff x="8319467" y="2406372"/>
            <a:chExt cx="91440" cy="91440"/>
          </a:xfrm>
        </p:grpSpPr>
        <p:cxnSp>
          <p:nvCxnSpPr>
            <p:cNvPr id="190" name="Straight Connector 189">
              <a:extLst>
                <a:ext uri="{FF2B5EF4-FFF2-40B4-BE49-F238E27FC236}">
                  <a16:creationId xmlns:a16="http://schemas.microsoft.com/office/drawing/2014/main" id="{DCC967EE-831A-156D-AD58-E8690DDF0D70}"/>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191" name="Straight Connector 190">
              <a:extLst>
                <a:ext uri="{FF2B5EF4-FFF2-40B4-BE49-F238E27FC236}">
                  <a16:creationId xmlns:a16="http://schemas.microsoft.com/office/drawing/2014/main" id="{5DA10FA9-8832-78CB-53A9-4B2615F1B30E}"/>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192" name="Group 191">
            <a:extLst>
              <a:ext uri="{FF2B5EF4-FFF2-40B4-BE49-F238E27FC236}">
                <a16:creationId xmlns:a16="http://schemas.microsoft.com/office/drawing/2014/main" id="{C7564119-B746-0044-F9F0-333FBC33995C}"/>
              </a:ext>
            </a:extLst>
          </p:cNvPr>
          <p:cNvGrpSpPr/>
          <p:nvPr/>
        </p:nvGrpSpPr>
        <p:grpSpPr>
          <a:xfrm>
            <a:off x="8934944" y="3943366"/>
            <a:ext cx="91440" cy="91440"/>
            <a:chOff x="8319467" y="2406372"/>
            <a:chExt cx="91440" cy="91440"/>
          </a:xfrm>
        </p:grpSpPr>
        <p:cxnSp>
          <p:nvCxnSpPr>
            <p:cNvPr id="193" name="Straight Connector 192">
              <a:extLst>
                <a:ext uri="{FF2B5EF4-FFF2-40B4-BE49-F238E27FC236}">
                  <a16:creationId xmlns:a16="http://schemas.microsoft.com/office/drawing/2014/main" id="{4EB8DECE-426A-92C4-3B56-244558E592AE}"/>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194" name="Straight Connector 193">
              <a:extLst>
                <a:ext uri="{FF2B5EF4-FFF2-40B4-BE49-F238E27FC236}">
                  <a16:creationId xmlns:a16="http://schemas.microsoft.com/office/drawing/2014/main" id="{8DCDD6A4-A753-4EF3-9C55-D21651E63C07}"/>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195" name="Group 194">
            <a:extLst>
              <a:ext uri="{FF2B5EF4-FFF2-40B4-BE49-F238E27FC236}">
                <a16:creationId xmlns:a16="http://schemas.microsoft.com/office/drawing/2014/main" id="{0CD37B7B-8787-F447-BBD8-24E0CA968B92}"/>
              </a:ext>
            </a:extLst>
          </p:cNvPr>
          <p:cNvGrpSpPr/>
          <p:nvPr/>
        </p:nvGrpSpPr>
        <p:grpSpPr>
          <a:xfrm>
            <a:off x="8444763" y="3637717"/>
            <a:ext cx="91440" cy="91440"/>
            <a:chOff x="8319467" y="2406372"/>
            <a:chExt cx="91440" cy="91440"/>
          </a:xfrm>
        </p:grpSpPr>
        <p:cxnSp>
          <p:nvCxnSpPr>
            <p:cNvPr id="196" name="Straight Connector 195">
              <a:extLst>
                <a:ext uri="{FF2B5EF4-FFF2-40B4-BE49-F238E27FC236}">
                  <a16:creationId xmlns:a16="http://schemas.microsoft.com/office/drawing/2014/main" id="{ECB54559-E79A-3CA1-0714-CB7FBEFC1FCE}"/>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197" name="Straight Connector 196">
              <a:extLst>
                <a:ext uri="{FF2B5EF4-FFF2-40B4-BE49-F238E27FC236}">
                  <a16:creationId xmlns:a16="http://schemas.microsoft.com/office/drawing/2014/main" id="{6971568A-877E-55B1-374F-AF0A3DCDB3BE}"/>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198" name="Group 197">
            <a:extLst>
              <a:ext uri="{FF2B5EF4-FFF2-40B4-BE49-F238E27FC236}">
                <a16:creationId xmlns:a16="http://schemas.microsoft.com/office/drawing/2014/main" id="{343E80A1-D683-9DE3-B102-5C5965B874A2}"/>
              </a:ext>
            </a:extLst>
          </p:cNvPr>
          <p:cNvGrpSpPr/>
          <p:nvPr/>
        </p:nvGrpSpPr>
        <p:grpSpPr>
          <a:xfrm>
            <a:off x="8971404" y="3951176"/>
            <a:ext cx="91440" cy="91440"/>
            <a:chOff x="8319467" y="2406372"/>
            <a:chExt cx="91440" cy="91440"/>
          </a:xfrm>
        </p:grpSpPr>
        <p:cxnSp>
          <p:nvCxnSpPr>
            <p:cNvPr id="199" name="Straight Connector 198">
              <a:extLst>
                <a:ext uri="{FF2B5EF4-FFF2-40B4-BE49-F238E27FC236}">
                  <a16:creationId xmlns:a16="http://schemas.microsoft.com/office/drawing/2014/main" id="{9126D3E2-3E92-6AA9-E88E-F1AD8326C361}"/>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200" name="Straight Connector 199">
              <a:extLst>
                <a:ext uri="{FF2B5EF4-FFF2-40B4-BE49-F238E27FC236}">
                  <a16:creationId xmlns:a16="http://schemas.microsoft.com/office/drawing/2014/main" id="{932B3622-18E0-F882-3082-F17F9DAC4172}"/>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201" name="Group 200">
            <a:extLst>
              <a:ext uri="{FF2B5EF4-FFF2-40B4-BE49-F238E27FC236}">
                <a16:creationId xmlns:a16="http://schemas.microsoft.com/office/drawing/2014/main" id="{A127ED62-55EC-9F97-6183-E6316DAF432A}"/>
              </a:ext>
            </a:extLst>
          </p:cNvPr>
          <p:cNvGrpSpPr/>
          <p:nvPr/>
        </p:nvGrpSpPr>
        <p:grpSpPr>
          <a:xfrm>
            <a:off x="9128713" y="4047166"/>
            <a:ext cx="91440" cy="91440"/>
            <a:chOff x="8319467" y="2406372"/>
            <a:chExt cx="91440" cy="91440"/>
          </a:xfrm>
        </p:grpSpPr>
        <p:cxnSp>
          <p:nvCxnSpPr>
            <p:cNvPr id="202" name="Straight Connector 201">
              <a:extLst>
                <a:ext uri="{FF2B5EF4-FFF2-40B4-BE49-F238E27FC236}">
                  <a16:creationId xmlns:a16="http://schemas.microsoft.com/office/drawing/2014/main" id="{A3E56933-9986-F024-692B-6461A24AD205}"/>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203" name="Straight Connector 202">
              <a:extLst>
                <a:ext uri="{FF2B5EF4-FFF2-40B4-BE49-F238E27FC236}">
                  <a16:creationId xmlns:a16="http://schemas.microsoft.com/office/drawing/2014/main" id="{61C85113-12A3-E06D-5668-37C44697FE11}"/>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204" name="Group 203">
            <a:extLst>
              <a:ext uri="{FF2B5EF4-FFF2-40B4-BE49-F238E27FC236}">
                <a16:creationId xmlns:a16="http://schemas.microsoft.com/office/drawing/2014/main" id="{1A5A4950-25E3-D16F-B8C4-F4696B61F0C7}"/>
              </a:ext>
            </a:extLst>
          </p:cNvPr>
          <p:cNvGrpSpPr/>
          <p:nvPr/>
        </p:nvGrpSpPr>
        <p:grpSpPr>
          <a:xfrm>
            <a:off x="8044386" y="3276486"/>
            <a:ext cx="91440" cy="91440"/>
            <a:chOff x="8319467" y="2406372"/>
            <a:chExt cx="91440" cy="91440"/>
          </a:xfrm>
        </p:grpSpPr>
        <p:cxnSp>
          <p:nvCxnSpPr>
            <p:cNvPr id="205" name="Straight Connector 204">
              <a:extLst>
                <a:ext uri="{FF2B5EF4-FFF2-40B4-BE49-F238E27FC236}">
                  <a16:creationId xmlns:a16="http://schemas.microsoft.com/office/drawing/2014/main" id="{CA3CD401-129B-E515-1BED-06CA44C3466C}"/>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206" name="Straight Connector 205">
              <a:extLst>
                <a:ext uri="{FF2B5EF4-FFF2-40B4-BE49-F238E27FC236}">
                  <a16:creationId xmlns:a16="http://schemas.microsoft.com/office/drawing/2014/main" id="{229DD4BE-F3ED-B1F3-5AA2-1B7C48F1BB87}"/>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207" name="Group 206">
            <a:extLst>
              <a:ext uri="{FF2B5EF4-FFF2-40B4-BE49-F238E27FC236}">
                <a16:creationId xmlns:a16="http://schemas.microsoft.com/office/drawing/2014/main" id="{8FD066D0-DBD0-410A-3E84-7386005320F7}"/>
              </a:ext>
            </a:extLst>
          </p:cNvPr>
          <p:cNvGrpSpPr/>
          <p:nvPr/>
        </p:nvGrpSpPr>
        <p:grpSpPr>
          <a:xfrm>
            <a:off x="8150519" y="3425690"/>
            <a:ext cx="91440" cy="91440"/>
            <a:chOff x="8319467" y="2406372"/>
            <a:chExt cx="91440" cy="91440"/>
          </a:xfrm>
        </p:grpSpPr>
        <p:cxnSp>
          <p:nvCxnSpPr>
            <p:cNvPr id="208" name="Straight Connector 207">
              <a:extLst>
                <a:ext uri="{FF2B5EF4-FFF2-40B4-BE49-F238E27FC236}">
                  <a16:creationId xmlns:a16="http://schemas.microsoft.com/office/drawing/2014/main" id="{012DF4A6-208A-5042-1EAB-DD3F4AE1B394}"/>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209" name="Straight Connector 208">
              <a:extLst>
                <a:ext uri="{FF2B5EF4-FFF2-40B4-BE49-F238E27FC236}">
                  <a16:creationId xmlns:a16="http://schemas.microsoft.com/office/drawing/2014/main" id="{AD105197-5516-43B9-602B-43F5D6D3FB9F}"/>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210" name="Group 209">
            <a:extLst>
              <a:ext uri="{FF2B5EF4-FFF2-40B4-BE49-F238E27FC236}">
                <a16:creationId xmlns:a16="http://schemas.microsoft.com/office/drawing/2014/main" id="{70D026F1-7CB5-4E18-2F86-A2F0D99136FD}"/>
              </a:ext>
            </a:extLst>
          </p:cNvPr>
          <p:cNvGrpSpPr/>
          <p:nvPr/>
        </p:nvGrpSpPr>
        <p:grpSpPr>
          <a:xfrm>
            <a:off x="8390120" y="3613792"/>
            <a:ext cx="91440" cy="91440"/>
            <a:chOff x="8319467" y="2406372"/>
            <a:chExt cx="91440" cy="91440"/>
          </a:xfrm>
        </p:grpSpPr>
        <p:cxnSp>
          <p:nvCxnSpPr>
            <p:cNvPr id="211" name="Straight Connector 210">
              <a:extLst>
                <a:ext uri="{FF2B5EF4-FFF2-40B4-BE49-F238E27FC236}">
                  <a16:creationId xmlns:a16="http://schemas.microsoft.com/office/drawing/2014/main" id="{99B8D5DC-7D42-BB3A-88EB-FE8C4D42044C}"/>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212" name="Straight Connector 211">
              <a:extLst>
                <a:ext uri="{FF2B5EF4-FFF2-40B4-BE49-F238E27FC236}">
                  <a16:creationId xmlns:a16="http://schemas.microsoft.com/office/drawing/2014/main" id="{189E762A-3427-8759-5CAE-FB64D2F8D448}"/>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213" name="Group 212">
            <a:extLst>
              <a:ext uri="{FF2B5EF4-FFF2-40B4-BE49-F238E27FC236}">
                <a16:creationId xmlns:a16="http://schemas.microsoft.com/office/drawing/2014/main" id="{C267D60E-33BE-4413-8C87-5A68B369C688}"/>
              </a:ext>
            </a:extLst>
          </p:cNvPr>
          <p:cNvGrpSpPr/>
          <p:nvPr/>
        </p:nvGrpSpPr>
        <p:grpSpPr>
          <a:xfrm>
            <a:off x="8667174" y="3826662"/>
            <a:ext cx="91440" cy="91440"/>
            <a:chOff x="8319467" y="2406372"/>
            <a:chExt cx="91440" cy="91440"/>
          </a:xfrm>
        </p:grpSpPr>
        <p:cxnSp>
          <p:nvCxnSpPr>
            <p:cNvPr id="214" name="Straight Connector 213">
              <a:extLst>
                <a:ext uri="{FF2B5EF4-FFF2-40B4-BE49-F238E27FC236}">
                  <a16:creationId xmlns:a16="http://schemas.microsoft.com/office/drawing/2014/main" id="{6AA83521-3A37-84A0-1635-CCB0A4C88DAF}"/>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215" name="Straight Connector 214">
              <a:extLst>
                <a:ext uri="{FF2B5EF4-FFF2-40B4-BE49-F238E27FC236}">
                  <a16:creationId xmlns:a16="http://schemas.microsoft.com/office/drawing/2014/main" id="{3D235038-D232-6331-DB73-23808F91A7E5}"/>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216" name="Group 215">
            <a:extLst>
              <a:ext uri="{FF2B5EF4-FFF2-40B4-BE49-F238E27FC236}">
                <a16:creationId xmlns:a16="http://schemas.microsoft.com/office/drawing/2014/main" id="{04B7BAEA-44FA-621F-CE49-99391818A254}"/>
              </a:ext>
            </a:extLst>
          </p:cNvPr>
          <p:cNvGrpSpPr/>
          <p:nvPr/>
        </p:nvGrpSpPr>
        <p:grpSpPr>
          <a:xfrm>
            <a:off x="8819779" y="3923722"/>
            <a:ext cx="91440" cy="91440"/>
            <a:chOff x="8319467" y="2406372"/>
            <a:chExt cx="91440" cy="91440"/>
          </a:xfrm>
        </p:grpSpPr>
        <p:cxnSp>
          <p:nvCxnSpPr>
            <p:cNvPr id="217" name="Straight Connector 216">
              <a:extLst>
                <a:ext uri="{FF2B5EF4-FFF2-40B4-BE49-F238E27FC236}">
                  <a16:creationId xmlns:a16="http://schemas.microsoft.com/office/drawing/2014/main" id="{FD714241-A556-F1B6-65F9-D75458EB9E91}"/>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218" name="Straight Connector 217">
              <a:extLst>
                <a:ext uri="{FF2B5EF4-FFF2-40B4-BE49-F238E27FC236}">
                  <a16:creationId xmlns:a16="http://schemas.microsoft.com/office/drawing/2014/main" id="{3D76EBC7-C264-C7C8-563C-C726C457560E}"/>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219" name="Group 218">
            <a:extLst>
              <a:ext uri="{FF2B5EF4-FFF2-40B4-BE49-F238E27FC236}">
                <a16:creationId xmlns:a16="http://schemas.microsoft.com/office/drawing/2014/main" id="{EDFF5628-22DD-229A-26E2-EF0D4F0111C0}"/>
              </a:ext>
            </a:extLst>
          </p:cNvPr>
          <p:cNvGrpSpPr/>
          <p:nvPr/>
        </p:nvGrpSpPr>
        <p:grpSpPr>
          <a:xfrm>
            <a:off x="9165368" y="4060214"/>
            <a:ext cx="91440" cy="91440"/>
            <a:chOff x="8319467" y="2406372"/>
            <a:chExt cx="91440" cy="91440"/>
          </a:xfrm>
        </p:grpSpPr>
        <p:cxnSp>
          <p:nvCxnSpPr>
            <p:cNvPr id="220" name="Straight Connector 219">
              <a:extLst>
                <a:ext uri="{FF2B5EF4-FFF2-40B4-BE49-F238E27FC236}">
                  <a16:creationId xmlns:a16="http://schemas.microsoft.com/office/drawing/2014/main" id="{AD10A7BC-5FCB-0A60-370D-8098A31CE0A7}"/>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221" name="Straight Connector 220">
              <a:extLst>
                <a:ext uri="{FF2B5EF4-FFF2-40B4-BE49-F238E27FC236}">
                  <a16:creationId xmlns:a16="http://schemas.microsoft.com/office/drawing/2014/main" id="{B3A1936F-805E-07DD-C02A-C2BFAA837331}"/>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222" name="Group 221">
            <a:extLst>
              <a:ext uri="{FF2B5EF4-FFF2-40B4-BE49-F238E27FC236}">
                <a16:creationId xmlns:a16="http://schemas.microsoft.com/office/drawing/2014/main" id="{E8FC4ABC-0278-9A25-F895-6899716BDB49}"/>
              </a:ext>
            </a:extLst>
          </p:cNvPr>
          <p:cNvGrpSpPr/>
          <p:nvPr/>
        </p:nvGrpSpPr>
        <p:grpSpPr>
          <a:xfrm>
            <a:off x="8219114" y="3527344"/>
            <a:ext cx="91440" cy="91440"/>
            <a:chOff x="8319467" y="2406372"/>
            <a:chExt cx="91440" cy="91440"/>
          </a:xfrm>
        </p:grpSpPr>
        <p:cxnSp>
          <p:nvCxnSpPr>
            <p:cNvPr id="223" name="Straight Connector 222">
              <a:extLst>
                <a:ext uri="{FF2B5EF4-FFF2-40B4-BE49-F238E27FC236}">
                  <a16:creationId xmlns:a16="http://schemas.microsoft.com/office/drawing/2014/main" id="{472F05C3-02A4-6E83-6DD2-BDCC20C44390}"/>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224" name="Straight Connector 223">
              <a:extLst>
                <a:ext uri="{FF2B5EF4-FFF2-40B4-BE49-F238E27FC236}">
                  <a16:creationId xmlns:a16="http://schemas.microsoft.com/office/drawing/2014/main" id="{34706061-85CA-3A88-6BF7-38EC8B69E081}"/>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225" name="Group 224">
            <a:extLst>
              <a:ext uri="{FF2B5EF4-FFF2-40B4-BE49-F238E27FC236}">
                <a16:creationId xmlns:a16="http://schemas.microsoft.com/office/drawing/2014/main" id="{1BECCB90-57D4-7912-30B3-224E2E7B1415}"/>
              </a:ext>
            </a:extLst>
          </p:cNvPr>
          <p:cNvGrpSpPr/>
          <p:nvPr/>
        </p:nvGrpSpPr>
        <p:grpSpPr>
          <a:xfrm>
            <a:off x="8603379" y="3749643"/>
            <a:ext cx="91440" cy="91440"/>
            <a:chOff x="8319467" y="2406372"/>
            <a:chExt cx="91440" cy="91440"/>
          </a:xfrm>
        </p:grpSpPr>
        <p:cxnSp>
          <p:nvCxnSpPr>
            <p:cNvPr id="226" name="Straight Connector 225">
              <a:extLst>
                <a:ext uri="{FF2B5EF4-FFF2-40B4-BE49-F238E27FC236}">
                  <a16:creationId xmlns:a16="http://schemas.microsoft.com/office/drawing/2014/main" id="{F67AD4AB-55C7-5AE0-7A1A-16138FFF485B}"/>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227" name="Straight Connector 226">
              <a:extLst>
                <a:ext uri="{FF2B5EF4-FFF2-40B4-BE49-F238E27FC236}">
                  <a16:creationId xmlns:a16="http://schemas.microsoft.com/office/drawing/2014/main" id="{9CFB9D23-2F47-01F5-F59D-16908D71D348}"/>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228" name="Group 227">
            <a:extLst>
              <a:ext uri="{FF2B5EF4-FFF2-40B4-BE49-F238E27FC236}">
                <a16:creationId xmlns:a16="http://schemas.microsoft.com/office/drawing/2014/main" id="{7EF682E0-C82E-436E-7F11-8BACBA493D08}"/>
              </a:ext>
            </a:extLst>
          </p:cNvPr>
          <p:cNvGrpSpPr/>
          <p:nvPr/>
        </p:nvGrpSpPr>
        <p:grpSpPr>
          <a:xfrm>
            <a:off x="8534487" y="3713693"/>
            <a:ext cx="91440" cy="91440"/>
            <a:chOff x="8319467" y="2406372"/>
            <a:chExt cx="91440" cy="91440"/>
          </a:xfrm>
        </p:grpSpPr>
        <p:cxnSp>
          <p:nvCxnSpPr>
            <p:cNvPr id="229" name="Straight Connector 228">
              <a:extLst>
                <a:ext uri="{FF2B5EF4-FFF2-40B4-BE49-F238E27FC236}">
                  <a16:creationId xmlns:a16="http://schemas.microsoft.com/office/drawing/2014/main" id="{04361EF4-2C40-5A08-3264-47C57BEF350B}"/>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230" name="Straight Connector 229">
              <a:extLst>
                <a:ext uri="{FF2B5EF4-FFF2-40B4-BE49-F238E27FC236}">
                  <a16:creationId xmlns:a16="http://schemas.microsoft.com/office/drawing/2014/main" id="{69107A2B-D667-D9F3-CAB7-AED2CACA6420}"/>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231" name="Group 230">
            <a:extLst>
              <a:ext uri="{FF2B5EF4-FFF2-40B4-BE49-F238E27FC236}">
                <a16:creationId xmlns:a16="http://schemas.microsoft.com/office/drawing/2014/main" id="{DAFB6425-B7E9-3014-F80E-DD6E241C22F9}"/>
              </a:ext>
            </a:extLst>
          </p:cNvPr>
          <p:cNvGrpSpPr/>
          <p:nvPr/>
        </p:nvGrpSpPr>
        <p:grpSpPr>
          <a:xfrm>
            <a:off x="8782339" y="3847830"/>
            <a:ext cx="91440" cy="91440"/>
            <a:chOff x="8319467" y="2406372"/>
            <a:chExt cx="91440" cy="91440"/>
          </a:xfrm>
        </p:grpSpPr>
        <p:cxnSp>
          <p:nvCxnSpPr>
            <p:cNvPr id="232" name="Straight Connector 231">
              <a:extLst>
                <a:ext uri="{FF2B5EF4-FFF2-40B4-BE49-F238E27FC236}">
                  <a16:creationId xmlns:a16="http://schemas.microsoft.com/office/drawing/2014/main" id="{00CB443A-45B5-3EEE-6A5D-722D783BECD5}"/>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233" name="Straight Connector 232">
              <a:extLst>
                <a:ext uri="{FF2B5EF4-FFF2-40B4-BE49-F238E27FC236}">
                  <a16:creationId xmlns:a16="http://schemas.microsoft.com/office/drawing/2014/main" id="{090C86E8-7904-BE3D-1E44-5025EB0E376E}"/>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234" name="Group 233">
            <a:extLst>
              <a:ext uri="{FF2B5EF4-FFF2-40B4-BE49-F238E27FC236}">
                <a16:creationId xmlns:a16="http://schemas.microsoft.com/office/drawing/2014/main" id="{4EE7E0D4-A07A-7980-190C-3F1BD89141AF}"/>
              </a:ext>
            </a:extLst>
          </p:cNvPr>
          <p:cNvGrpSpPr/>
          <p:nvPr/>
        </p:nvGrpSpPr>
        <p:grpSpPr>
          <a:xfrm>
            <a:off x="9007150" y="3943366"/>
            <a:ext cx="91440" cy="91440"/>
            <a:chOff x="8319467" y="2406372"/>
            <a:chExt cx="91440" cy="91440"/>
          </a:xfrm>
        </p:grpSpPr>
        <p:cxnSp>
          <p:nvCxnSpPr>
            <p:cNvPr id="235" name="Straight Connector 234">
              <a:extLst>
                <a:ext uri="{FF2B5EF4-FFF2-40B4-BE49-F238E27FC236}">
                  <a16:creationId xmlns:a16="http://schemas.microsoft.com/office/drawing/2014/main" id="{9AE8D60B-C9BC-396E-86B0-EFDF6B051BDF}"/>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236" name="Straight Connector 235">
              <a:extLst>
                <a:ext uri="{FF2B5EF4-FFF2-40B4-BE49-F238E27FC236}">
                  <a16:creationId xmlns:a16="http://schemas.microsoft.com/office/drawing/2014/main" id="{97A9825C-55C3-3272-AA87-ED73DA3DD7C2}"/>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grpSp>
        <p:nvGrpSpPr>
          <p:cNvPr id="237" name="Group 236">
            <a:extLst>
              <a:ext uri="{FF2B5EF4-FFF2-40B4-BE49-F238E27FC236}">
                <a16:creationId xmlns:a16="http://schemas.microsoft.com/office/drawing/2014/main" id="{BF63745A-5865-7A08-7887-66BE47FD9314}"/>
              </a:ext>
            </a:extLst>
          </p:cNvPr>
          <p:cNvGrpSpPr/>
          <p:nvPr/>
        </p:nvGrpSpPr>
        <p:grpSpPr>
          <a:xfrm>
            <a:off x="6825824" y="2341647"/>
            <a:ext cx="91440" cy="91440"/>
            <a:chOff x="8319467" y="2406372"/>
            <a:chExt cx="91440" cy="91440"/>
          </a:xfrm>
        </p:grpSpPr>
        <p:cxnSp>
          <p:nvCxnSpPr>
            <p:cNvPr id="238" name="Straight Connector 237">
              <a:extLst>
                <a:ext uri="{FF2B5EF4-FFF2-40B4-BE49-F238E27FC236}">
                  <a16:creationId xmlns:a16="http://schemas.microsoft.com/office/drawing/2014/main" id="{1024B581-A1E6-2274-AB38-E858FA36350E}"/>
                </a:ext>
              </a:extLst>
            </p:cNvPr>
            <p:cNvCxnSpPr>
              <a:cxnSpLocks/>
            </p:cNvCxnSpPr>
            <p:nvPr/>
          </p:nvCxnSpPr>
          <p:spPr bwMode="auto">
            <a:xfrm>
              <a:off x="8365187" y="2406372"/>
              <a:ext cx="0" cy="91440"/>
            </a:xfrm>
            <a:prstGeom prst="line">
              <a:avLst/>
            </a:prstGeom>
            <a:noFill/>
            <a:ln w="19050" cap="flat" cmpd="sng" algn="ctr">
              <a:solidFill>
                <a:srgbClr val="E1471D"/>
              </a:solidFill>
              <a:prstDash val="solid"/>
              <a:round/>
              <a:headEnd type="none" w="med" len="med"/>
              <a:tailEnd type="none" w="med" len="med"/>
            </a:ln>
            <a:effectLst/>
          </p:spPr>
        </p:cxnSp>
        <p:cxnSp>
          <p:nvCxnSpPr>
            <p:cNvPr id="239" name="Straight Connector 238">
              <a:extLst>
                <a:ext uri="{FF2B5EF4-FFF2-40B4-BE49-F238E27FC236}">
                  <a16:creationId xmlns:a16="http://schemas.microsoft.com/office/drawing/2014/main" id="{FDED8C5D-7085-9A2D-8C54-F43A9CE62974}"/>
                </a:ext>
              </a:extLst>
            </p:cNvPr>
            <p:cNvCxnSpPr>
              <a:cxnSpLocks/>
            </p:cNvCxnSpPr>
            <p:nvPr/>
          </p:nvCxnSpPr>
          <p:spPr bwMode="auto">
            <a:xfrm>
              <a:off x="8319467" y="2452092"/>
              <a:ext cx="91440" cy="0"/>
            </a:xfrm>
            <a:prstGeom prst="line">
              <a:avLst/>
            </a:prstGeom>
            <a:noFill/>
            <a:ln w="19050" cap="flat" cmpd="sng" algn="ctr">
              <a:solidFill>
                <a:srgbClr val="E1471D"/>
              </a:solidFill>
              <a:prstDash val="solid"/>
              <a:round/>
              <a:headEnd type="none" w="med" len="med"/>
              <a:tailEnd type="none" w="med" len="med"/>
            </a:ln>
            <a:effectLst/>
          </p:spPr>
        </p:cxnSp>
      </p:grpSp>
      <p:grpSp>
        <p:nvGrpSpPr>
          <p:cNvPr id="240" name="Group 239">
            <a:extLst>
              <a:ext uri="{FF2B5EF4-FFF2-40B4-BE49-F238E27FC236}">
                <a16:creationId xmlns:a16="http://schemas.microsoft.com/office/drawing/2014/main" id="{3467BCFF-F6ED-E95C-2523-F052A75F3C90}"/>
              </a:ext>
            </a:extLst>
          </p:cNvPr>
          <p:cNvGrpSpPr/>
          <p:nvPr/>
        </p:nvGrpSpPr>
        <p:grpSpPr>
          <a:xfrm>
            <a:off x="7169740" y="3425690"/>
            <a:ext cx="91440" cy="91440"/>
            <a:chOff x="8319467" y="2406372"/>
            <a:chExt cx="91440" cy="91440"/>
          </a:xfrm>
        </p:grpSpPr>
        <p:cxnSp>
          <p:nvCxnSpPr>
            <p:cNvPr id="241" name="Straight Connector 240">
              <a:extLst>
                <a:ext uri="{FF2B5EF4-FFF2-40B4-BE49-F238E27FC236}">
                  <a16:creationId xmlns:a16="http://schemas.microsoft.com/office/drawing/2014/main" id="{4AF376A8-E071-60B6-1480-80FE028468E8}"/>
                </a:ext>
              </a:extLst>
            </p:cNvPr>
            <p:cNvCxnSpPr>
              <a:cxnSpLocks/>
            </p:cNvCxnSpPr>
            <p:nvPr/>
          </p:nvCxnSpPr>
          <p:spPr bwMode="auto">
            <a:xfrm>
              <a:off x="8365187" y="2406372"/>
              <a:ext cx="0" cy="91440"/>
            </a:xfrm>
            <a:prstGeom prst="line">
              <a:avLst/>
            </a:prstGeom>
            <a:noFill/>
            <a:ln w="19050" cap="flat" cmpd="sng" algn="ctr">
              <a:solidFill>
                <a:srgbClr val="E1471D"/>
              </a:solidFill>
              <a:prstDash val="solid"/>
              <a:round/>
              <a:headEnd type="none" w="med" len="med"/>
              <a:tailEnd type="none" w="med" len="med"/>
            </a:ln>
            <a:effectLst/>
          </p:spPr>
        </p:cxnSp>
        <p:cxnSp>
          <p:nvCxnSpPr>
            <p:cNvPr id="242" name="Straight Connector 241">
              <a:extLst>
                <a:ext uri="{FF2B5EF4-FFF2-40B4-BE49-F238E27FC236}">
                  <a16:creationId xmlns:a16="http://schemas.microsoft.com/office/drawing/2014/main" id="{F200003F-7107-A89B-3155-CE3773F5AAF4}"/>
                </a:ext>
              </a:extLst>
            </p:cNvPr>
            <p:cNvCxnSpPr>
              <a:cxnSpLocks/>
            </p:cNvCxnSpPr>
            <p:nvPr/>
          </p:nvCxnSpPr>
          <p:spPr bwMode="auto">
            <a:xfrm>
              <a:off x="8319467" y="2452092"/>
              <a:ext cx="91440" cy="0"/>
            </a:xfrm>
            <a:prstGeom prst="line">
              <a:avLst/>
            </a:prstGeom>
            <a:noFill/>
            <a:ln w="19050" cap="flat" cmpd="sng" algn="ctr">
              <a:solidFill>
                <a:srgbClr val="E1471D"/>
              </a:solidFill>
              <a:prstDash val="solid"/>
              <a:round/>
              <a:headEnd type="none" w="med" len="med"/>
              <a:tailEnd type="none" w="med" len="med"/>
            </a:ln>
            <a:effectLst/>
          </p:spPr>
        </p:cxnSp>
      </p:grpSp>
      <p:grpSp>
        <p:nvGrpSpPr>
          <p:cNvPr id="243" name="Group 242">
            <a:extLst>
              <a:ext uri="{FF2B5EF4-FFF2-40B4-BE49-F238E27FC236}">
                <a16:creationId xmlns:a16="http://schemas.microsoft.com/office/drawing/2014/main" id="{7FD0EDCB-6E51-F4D7-246A-7AE71D0708A6}"/>
              </a:ext>
            </a:extLst>
          </p:cNvPr>
          <p:cNvGrpSpPr/>
          <p:nvPr/>
        </p:nvGrpSpPr>
        <p:grpSpPr>
          <a:xfrm>
            <a:off x="7297599" y="3703923"/>
            <a:ext cx="91440" cy="91440"/>
            <a:chOff x="8319467" y="2406372"/>
            <a:chExt cx="91440" cy="91440"/>
          </a:xfrm>
        </p:grpSpPr>
        <p:cxnSp>
          <p:nvCxnSpPr>
            <p:cNvPr id="244" name="Straight Connector 243">
              <a:extLst>
                <a:ext uri="{FF2B5EF4-FFF2-40B4-BE49-F238E27FC236}">
                  <a16:creationId xmlns:a16="http://schemas.microsoft.com/office/drawing/2014/main" id="{744A7A4E-A47C-3B90-5258-CA718E46BB97}"/>
                </a:ext>
              </a:extLst>
            </p:cNvPr>
            <p:cNvCxnSpPr>
              <a:cxnSpLocks/>
            </p:cNvCxnSpPr>
            <p:nvPr/>
          </p:nvCxnSpPr>
          <p:spPr bwMode="auto">
            <a:xfrm>
              <a:off x="8365187" y="2406372"/>
              <a:ext cx="0" cy="91440"/>
            </a:xfrm>
            <a:prstGeom prst="line">
              <a:avLst/>
            </a:prstGeom>
            <a:noFill/>
            <a:ln w="19050" cap="flat" cmpd="sng" algn="ctr">
              <a:solidFill>
                <a:srgbClr val="E1471D"/>
              </a:solidFill>
              <a:prstDash val="solid"/>
              <a:round/>
              <a:headEnd type="none" w="med" len="med"/>
              <a:tailEnd type="none" w="med" len="med"/>
            </a:ln>
            <a:effectLst/>
          </p:spPr>
        </p:cxnSp>
        <p:cxnSp>
          <p:nvCxnSpPr>
            <p:cNvPr id="245" name="Straight Connector 244">
              <a:extLst>
                <a:ext uri="{FF2B5EF4-FFF2-40B4-BE49-F238E27FC236}">
                  <a16:creationId xmlns:a16="http://schemas.microsoft.com/office/drawing/2014/main" id="{7D7C30C2-DCB3-50AA-53F1-A516C440ADA2}"/>
                </a:ext>
              </a:extLst>
            </p:cNvPr>
            <p:cNvCxnSpPr>
              <a:cxnSpLocks/>
            </p:cNvCxnSpPr>
            <p:nvPr/>
          </p:nvCxnSpPr>
          <p:spPr bwMode="auto">
            <a:xfrm>
              <a:off x="8319467" y="2452092"/>
              <a:ext cx="91440" cy="0"/>
            </a:xfrm>
            <a:prstGeom prst="line">
              <a:avLst/>
            </a:prstGeom>
            <a:noFill/>
            <a:ln w="19050" cap="flat" cmpd="sng" algn="ctr">
              <a:solidFill>
                <a:srgbClr val="E1471D"/>
              </a:solidFill>
              <a:prstDash val="solid"/>
              <a:round/>
              <a:headEnd type="none" w="med" len="med"/>
              <a:tailEnd type="none" w="med" len="med"/>
            </a:ln>
            <a:effectLst/>
          </p:spPr>
        </p:cxnSp>
      </p:grpSp>
      <p:grpSp>
        <p:nvGrpSpPr>
          <p:cNvPr id="249" name="Group 248">
            <a:extLst>
              <a:ext uri="{FF2B5EF4-FFF2-40B4-BE49-F238E27FC236}">
                <a16:creationId xmlns:a16="http://schemas.microsoft.com/office/drawing/2014/main" id="{A0C20C9E-349D-E47C-0B37-755264E1F354}"/>
              </a:ext>
            </a:extLst>
          </p:cNvPr>
          <p:cNvGrpSpPr/>
          <p:nvPr/>
        </p:nvGrpSpPr>
        <p:grpSpPr>
          <a:xfrm>
            <a:off x="8240717" y="4179923"/>
            <a:ext cx="91440" cy="91440"/>
            <a:chOff x="8319467" y="2406372"/>
            <a:chExt cx="91440" cy="91440"/>
          </a:xfrm>
        </p:grpSpPr>
        <p:cxnSp>
          <p:nvCxnSpPr>
            <p:cNvPr id="250" name="Straight Connector 249">
              <a:extLst>
                <a:ext uri="{FF2B5EF4-FFF2-40B4-BE49-F238E27FC236}">
                  <a16:creationId xmlns:a16="http://schemas.microsoft.com/office/drawing/2014/main" id="{EFD5E640-ECD3-AAD9-EC78-716645072F34}"/>
                </a:ext>
              </a:extLst>
            </p:cNvPr>
            <p:cNvCxnSpPr>
              <a:cxnSpLocks/>
            </p:cNvCxnSpPr>
            <p:nvPr/>
          </p:nvCxnSpPr>
          <p:spPr bwMode="auto">
            <a:xfrm>
              <a:off x="8365187" y="2406372"/>
              <a:ext cx="0" cy="91440"/>
            </a:xfrm>
            <a:prstGeom prst="line">
              <a:avLst/>
            </a:prstGeom>
            <a:noFill/>
            <a:ln w="19050" cap="flat" cmpd="sng" algn="ctr">
              <a:solidFill>
                <a:srgbClr val="E1471D"/>
              </a:solidFill>
              <a:prstDash val="solid"/>
              <a:round/>
              <a:headEnd type="none" w="med" len="med"/>
              <a:tailEnd type="none" w="med" len="med"/>
            </a:ln>
            <a:effectLst/>
          </p:spPr>
        </p:cxnSp>
        <p:cxnSp>
          <p:nvCxnSpPr>
            <p:cNvPr id="251" name="Straight Connector 250">
              <a:extLst>
                <a:ext uri="{FF2B5EF4-FFF2-40B4-BE49-F238E27FC236}">
                  <a16:creationId xmlns:a16="http://schemas.microsoft.com/office/drawing/2014/main" id="{94735183-A695-5D78-C379-D3D5E79DCD91}"/>
                </a:ext>
              </a:extLst>
            </p:cNvPr>
            <p:cNvCxnSpPr>
              <a:cxnSpLocks/>
            </p:cNvCxnSpPr>
            <p:nvPr/>
          </p:nvCxnSpPr>
          <p:spPr bwMode="auto">
            <a:xfrm>
              <a:off x="8319467" y="2452092"/>
              <a:ext cx="91440" cy="0"/>
            </a:xfrm>
            <a:prstGeom prst="line">
              <a:avLst/>
            </a:prstGeom>
            <a:noFill/>
            <a:ln w="19050" cap="flat" cmpd="sng" algn="ctr">
              <a:solidFill>
                <a:srgbClr val="E1471D"/>
              </a:solidFill>
              <a:prstDash val="solid"/>
              <a:round/>
              <a:headEnd type="none" w="med" len="med"/>
              <a:tailEnd type="none" w="med" len="med"/>
            </a:ln>
            <a:effectLst/>
          </p:spPr>
        </p:cxnSp>
      </p:grpSp>
      <p:grpSp>
        <p:nvGrpSpPr>
          <p:cNvPr id="252" name="Group 251">
            <a:extLst>
              <a:ext uri="{FF2B5EF4-FFF2-40B4-BE49-F238E27FC236}">
                <a16:creationId xmlns:a16="http://schemas.microsoft.com/office/drawing/2014/main" id="{F1A7302A-7F15-FDCB-08DC-BF6591D9ECCA}"/>
              </a:ext>
            </a:extLst>
          </p:cNvPr>
          <p:cNvGrpSpPr/>
          <p:nvPr/>
        </p:nvGrpSpPr>
        <p:grpSpPr>
          <a:xfrm>
            <a:off x="8177256" y="4143205"/>
            <a:ext cx="91440" cy="91440"/>
            <a:chOff x="8319467" y="2406372"/>
            <a:chExt cx="91440" cy="91440"/>
          </a:xfrm>
        </p:grpSpPr>
        <p:cxnSp>
          <p:nvCxnSpPr>
            <p:cNvPr id="253" name="Straight Connector 252">
              <a:extLst>
                <a:ext uri="{FF2B5EF4-FFF2-40B4-BE49-F238E27FC236}">
                  <a16:creationId xmlns:a16="http://schemas.microsoft.com/office/drawing/2014/main" id="{D44D2D59-49E3-67CA-AB7D-7CE15BD987F3}"/>
                </a:ext>
              </a:extLst>
            </p:cNvPr>
            <p:cNvCxnSpPr>
              <a:cxnSpLocks/>
            </p:cNvCxnSpPr>
            <p:nvPr/>
          </p:nvCxnSpPr>
          <p:spPr bwMode="auto">
            <a:xfrm>
              <a:off x="8365187" y="2406372"/>
              <a:ext cx="0" cy="91440"/>
            </a:xfrm>
            <a:prstGeom prst="line">
              <a:avLst/>
            </a:prstGeom>
            <a:noFill/>
            <a:ln w="19050" cap="flat" cmpd="sng" algn="ctr">
              <a:solidFill>
                <a:srgbClr val="E1471D"/>
              </a:solidFill>
              <a:prstDash val="solid"/>
              <a:round/>
              <a:headEnd type="none" w="med" len="med"/>
              <a:tailEnd type="none" w="med" len="med"/>
            </a:ln>
            <a:effectLst/>
          </p:spPr>
        </p:cxnSp>
        <p:cxnSp>
          <p:nvCxnSpPr>
            <p:cNvPr id="254" name="Straight Connector 253">
              <a:extLst>
                <a:ext uri="{FF2B5EF4-FFF2-40B4-BE49-F238E27FC236}">
                  <a16:creationId xmlns:a16="http://schemas.microsoft.com/office/drawing/2014/main" id="{8E75105A-55FE-3725-6448-6DAEFBAE5CA0}"/>
                </a:ext>
              </a:extLst>
            </p:cNvPr>
            <p:cNvCxnSpPr>
              <a:cxnSpLocks/>
            </p:cNvCxnSpPr>
            <p:nvPr/>
          </p:nvCxnSpPr>
          <p:spPr bwMode="auto">
            <a:xfrm>
              <a:off x="8319467" y="2452092"/>
              <a:ext cx="91440" cy="0"/>
            </a:xfrm>
            <a:prstGeom prst="line">
              <a:avLst/>
            </a:prstGeom>
            <a:noFill/>
            <a:ln w="19050" cap="flat" cmpd="sng" algn="ctr">
              <a:solidFill>
                <a:srgbClr val="E1471D"/>
              </a:solidFill>
              <a:prstDash val="solid"/>
              <a:round/>
              <a:headEnd type="none" w="med" len="med"/>
              <a:tailEnd type="none" w="med" len="med"/>
            </a:ln>
            <a:effectLst/>
          </p:spPr>
        </p:cxnSp>
      </p:grpSp>
      <p:grpSp>
        <p:nvGrpSpPr>
          <p:cNvPr id="255" name="Group 254">
            <a:extLst>
              <a:ext uri="{FF2B5EF4-FFF2-40B4-BE49-F238E27FC236}">
                <a16:creationId xmlns:a16="http://schemas.microsoft.com/office/drawing/2014/main" id="{48C0C718-162B-6679-EF43-D26563EBD5A1}"/>
              </a:ext>
            </a:extLst>
          </p:cNvPr>
          <p:cNvGrpSpPr/>
          <p:nvPr/>
        </p:nvGrpSpPr>
        <p:grpSpPr>
          <a:xfrm>
            <a:off x="7144638" y="3317757"/>
            <a:ext cx="91440" cy="91440"/>
            <a:chOff x="8319467" y="2406372"/>
            <a:chExt cx="91440" cy="91440"/>
          </a:xfrm>
        </p:grpSpPr>
        <p:cxnSp>
          <p:nvCxnSpPr>
            <p:cNvPr id="256" name="Straight Connector 255">
              <a:extLst>
                <a:ext uri="{FF2B5EF4-FFF2-40B4-BE49-F238E27FC236}">
                  <a16:creationId xmlns:a16="http://schemas.microsoft.com/office/drawing/2014/main" id="{E58FCA02-945F-7A3D-FD81-665235C06050}"/>
                </a:ext>
              </a:extLst>
            </p:cNvPr>
            <p:cNvCxnSpPr>
              <a:cxnSpLocks/>
            </p:cNvCxnSpPr>
            <p:nvPr/>
          </p:nvCxnSpPr>
          <p:spPr bwMode="auto">
            <a:xfrm>
              <a:off x="8365187" y="2406372"/>
              <a:ext cx="0" cy="91440"/>
            </a:xfrm>
            <a:prstGeom prst="line">
              <a:avLst/>
            </a:prstGeom>
            <a:noFill/>
            <a:ln w="19050" cap="flat" cmpd="sng" algn="ctr">
              <a:solidFill>
                <a:srgbClr val="E1471D"/>
              </a:solidFill>
              <a:prstDash val="solid"/>
              <a:round/>
              <a:headEnd type="none" w="med" len="med"/>
              <a:tailEnd type="none" w="med" len="med"/>
            </a:ln>
            <a:effectLst/>
          </p:spPr>
        </p:cxnSp>
        <p:cxnSp>
          <p:nvCxnSpPr>
            <p:cNvPr id="257" name="Straight Connector 256">
              <a:extLst>
                <a:ext uri="{FF2B5EF4-FFF2-40B4-BE49-F238E27FC236}">
                  <a16:creationId xmlns:a16="http://schemas.microsoft.com/office/drawing/2014/main" id="{4C2F6FB2-E3A1-826A-C89D-C10030C278AA}"/>
                </a:ext>
              </a:extLst>
            </p:cNvPr>
            <p:cNvCxnSpPr>
              <a:cxnSpLocks/>
            </p:cNvCxnSpPr>
            <p:nvPr/>
          </p:nvCxnSpPr>
          <p:spPr bwMode="auto">
            <a:xfrm>
              <a:off x="8319467" y="2452092"/>
              <a:ext cx="91440" cy="0"/>
            </a:xfrm>
            <a:prstGeom prst="line">
              <a:avLst/>
            </a:prstGeom>
            <a:noFill/>
            <a:ln w="19050" cap="flat" cmpd="sng" algn="ctr">
              <a:solidFill>
                <a:srgbClr val="E1471D"/>
              </a:solidFill>
              <a:prstDash val="solid"/>
              <a:round/>
              <a:headEnd type="none" w="med" len="med"/>
              <a:tailEnd type="none" w="med" len="med"/>
            </a:ln>
            <a:effectLst/>
          </p:spPr>
        </p:cxnSp>
      </p:grpSp>
      <p:grpSp>
        <p:nvGrpSpPr>
          <p:cNvPr id="258" name="Group 257">
            <a:extLst>
              <a:ext uri="{FF2B5EF4-FFF2-40B4-BE49-F238E27FC236}">
                <a16:creationId xmlns:a16="http://schemas.microsoft.com/office/drawing/2014/main" id="{B043B6D0-FA0B-F536-42A7-ACCDD610157C}"/>
              </a:ext>
            </a:extLst>
          </p:cNvPr>
          <p:cNvGrpSpPr/>
          <p:nvPr/>
        </p:nvGrpSpPr>
        <p:grpSpPr>
          <a:xfrm>
            <a:off x="6926184" y="2593156"/>
            <a:ext cx="91440" cy="91440"/>
            <a:chOff x="8319467" y="2406372"/>
            <a:chExt cx="91440" cy="91440"/>
          </a:xfrm>
        </p:grpSpPr>
        <p:cxnSp>
          <p:nvCxnSpPr>
            <p:cNvPr id="259" name="Straight Connector 258">
              <a:extLst>
                <a:ext uri="{FF2B5EF4-FFF2-40B4-BE49-F238E27FC236}">
                  <a16:creationId xmlns:a16="http://schemas.microsoft.com/office/drawing/2014/main" id="{17722C1F-7635-08C1-BB98-96FDAD42B366}"/>
                </a:ext>
              </a:extLst>
            </p:cNvPr>
            <p:cNvCxnSpPr>
              <a:cxnSpLocks/>
            </p:cNvCxnSpPr>
            <p:nvPr/>
          </p:nvCxnSpPr>
          <p:spPr bwMode="auto">
            <a:xfrm>
              <a:off x="8365187" y="2406372"/>
              <a:ext cx="0" cy="91440"/>
            </a:xfrm>
            <a:prstGeom prst="line">
              <a:avLst/>
            </a:prstGeom>
            <a:noFill/>
            <a:ln w="19050" cap="flat" cmpd="sng" algn="ctr">
              <a:solidFill>
                <a:srgbClr val="E1471D"/>
              </a:solidFill>
              <a:prstDash val="solid"/>
              <a:round/>
              <a:headEnd type="none" w="med" len="med"/>
              <a:tailEnd type="none" w="med" len="med"/>
            </a:ln>
            <a:effectLst/>
          </p:spPr>
        </p:cxnSp>
        <p:cxnSp>
          <p:nvCxnSpPr>
            <p:cNvPr id="260" name="Straight Connector 259">
              <a:extLst>
                <a:ext uri="{FF2B5EF4-FFF2-40B4-BE49-F238E27FC236}">
                  <a16:creationId xmlns:a16="http://schemas.microsoft.com/office/drawing/2014/main" id="{4517642F-D6F6-2013-3E12-EC9566B5D23F}"/>
                </a:ext>
              </a:extLst>
            </p:cNvPr>
            <p:cNvCxnSpPr>
              <a:cxnSpLocks/>
            </p:cNvCxnSpPr>
            <p:nvPr/>
          </p:nvCxnSpPr>
          <p:spPr bwMode="auto">
            <a:xfrm>
              <a:off x="8319467" y="2452092"/>
              <a:ext cx="91440" cy="0"/>
            </a:xfrm>
            <a:prstGeom prst="line">
              <a:avLst/>
            </a:prstGeom>
            <a:noFill/>
            <a:ln w="19050" cap="flat" cmpd="sng" algn="ctr">
              <a:solidFill>
                <a:srgbClr val="E1471D"/>
              </a:solidFill>
              <a:prstDash val="solid"/>
              <a:round/>
              <a:headEnd type="none" w="med" len="med"/>
              <a:tailEnd type="none" w="med" len="med"/>
            </a:ln>
            <a:effectLst/>
          </p:spPr>
        </p:cxnSp>
      </p:grpSp>
      <p:grpSp>
        <p:nvGrpSpPr>
          <p:cNvPr id="261" name="Group 260">
            <a:extLst>
              <a:ext uri="{FF2B5EF4-FFF2-40B4-BE49-F238E27FC236}">
                <a16:creationId xmlns:a16="http://schemas.microsoft.com/office/drawing/2014/main" id="{DF77EDD9-779F-0369-C40E-68ABC9395AA8}"/>
              </a:ext>
            </a:extLst>
          </p:cNvPr>
          <p:cNvGrpSpPr/>
          <p:nvPr/>
        </p:nvGrpSpPr>
        <p:grpSpPr>
          <a:xfrm>
            <a:off x="7549098" y="3987407"/>
            <a:ext cx="91440" cy="91440"/>
            <a:chOff x="8319467" y="2406372"/>
            <a:chExt cx="91440" cy="91440"/>
          </a:xfrm>
        </p:grpSpPr>
        <p:cxnSp>
          <p:nvCxnSpPr>
            <p:cNvPr id="262" name="Straight Connector 261">
              <a:extLst>
                <a:ext uri="{FF2B5EF4-FFF2-40B4-BE49-F238E27FC236}">
                  <a16:creationId xmlns:a16="http://schemas.microsoft.com/office/drawing/2014/main" id="{1937E01C-9AB4-BEC3-0295-BE71EB940F75}"/>
                </a:ext>
              </a:extLst>
            </p:cNvPr>
            <p:cNvCxnSpPr>
              <a:cxnSpLocks/>
            </p:cNvCxnSpPr>
            <p:nvPr/>
          </p:nvCxnSpPr>
          <p:spPr bwMode="auto">
            <a:xfrm>
              <a:off x="8365187" y="2406372"/>
              <a:ext cx="0" cy="91440"/>
            </a:xfrm>
            <a:prstGeom prst="line">
              <a:avLst/>
            </a:prstGeom>
            <a:noFill/>
            <a:ln w="19050" cap="flat" cmpd="sng" algn="ctr">
              <a:solidFill>
                <a:srgbClr val="E1471D"/>
              </a:solidFill>
              <a:prstDash val="solid"/>
              <a:round/>
              <a:headEnd type="none" w="med" len="med"/>
              <a:tailEnd type="none" w="med" len="med"/>
            </a:ln>
            <a:effectLst/>
          </p:spPr>
        </p:cxnSp>
        <p:cxnSp>
          <p:nvCxnSpPr>
            <p:cNvPr id="263" name="Straight Connector 262">
              <a:extLst>
                <a:ext uri="{FF2B5EF4-FFF2-40B4-BE49-F238E27FC236}">
                  <a16:creationId xmlns:a16="http://schemas.microsoft.com/office/drawing/2014/main" id="{D42459B1-8899-9F7F-3A5E-15B2B1D62930}"/>
                </a:ext>
              </a:extLst>
            </p:cNvPr>
            <p:cNvCxnSpPr>
              <a:cxnSpLocks/>
            </p:cNvCxnSpPr>
            <p:nvPr/>
          </p:nvCxnSpPr>
          <p:spPr bwMode="auto">
            <a:xfrm>
              <a:off x="8319467" y="2452092"/>
              <a:ext cx="91440" cy="0"/>
            </a:xfrm>
            <a:prstGeom prst="line">
              <a:avLst/>
            </a:prstGeom>
            <a:noFill/>
            <a:ln w="19050" cap="flat" cmpd="sng" algn="ctr">
              <a:solidFill>
                <a:srgbClr val="E1471D"/>
              </a:solidFill>
              <a:prstDash val="solid"/>
              <a:round/>
              <a:headEnd type="none" w="med" len="med"/>
              <a:tailEnd type="none" w="med" len="med"/>
            </a:ln>
            <a:effectLst/>
          </p:spPr>
        </p:cxnSp>
      </p:grpSp>
      <p:grpSp>
        <p:nvGrpSpPr>
          <p:cNvPr id="264" name="Group 263">
            <a:extLst>
              <a:ext uri="{FF2B5EF4-FFF2-40B4-BE49-F238E27FC236}">
                <a16:creationId xmlns:a16="http://schemas.microsoft.com/office/drawing/2014/main" id="{10AFA045-94BB-89B4-F669-EEA2C9105385}"/>
              </a:ext>
            </a:extLst>
          </p:cNvPr>
          <p:cNvGrpSpPr/>
          <p:nvPr/>
        </p:nvGrpSpPr>
        <p:grpSpPr>
          <a:xfrm>
            <a:off x="7823312" y="4073378"/>
            <a:ext cx="91440" cy="91440"/>
            <a:chOff x="8319467" y="2406372"/>
            <a:chExt cx="91440" cy="91440"/>
          </a:xfrm>
        </p:grpSpPr>
        <p:cxnSp>
          <p:nvCxnSpPr>
            <p:cNvPr id="265" name="Straight Connector 264">
              <a:extLst>
                <a:ext uri="{FF2B5EF4-FFF2-40B4-BE49-F238E27FC236}">
                  <a16:creationId xmlns:a16="http://schemas.microsoft.com/office/drawing/2014/main" id="{F5192915-214E-7217-D08D-6F07AFB119E7}"/>
                </a:ext>
              </a:extLst>
            </p:cNvPr>
            <p:cNvCxnSpPr>
              <a:cxnSpLocks/>
            </p:cNvCxnSpPr>
            <p:nvPr/>
          </p:nvCxnSpPr>
          <p:spPr bwMode="auto">
            <a:xfrm>
              <a:off x="8365187" y="2406372"/>
              <a:ext cx="0" cy="91440"/>
            </a:xfrm>
            <a:prstGeom prst="line">
              <a:avLst/>
            </a:prstGeom>
            <a:noFill/>
            <a:ln w="19050" cap="flat" cmpd="sng" algn="ctr">
              <a:solidFill>
                <a:srgbClr val="E1471D"/>
              </a:solidFill>
              <a:prstDash val="solid"/>
              <a:round/>
              <a:headEnd type="none" w="med" len="med"/>
              <a:tailEnd type="none" w="med" len="med"/>
            </a:ln>
            <a:effectLst/>
          </p:spPr>
        </p:cxnSp>
        <p:cxnSp>
          <p:nvCxnSpPr>
            <p:cNvPr id="266" name="Straight Connector 265">
              <a:extLst>
                <a:ext uri="{FF2B5EF4-FFF2-40B4-BE49-F238E27FC236}">
                  <a16:creationId xmlns:a16="http://schemas.microsoft.com/office/drawing/2014/main" id="{04F7A580-02C5-7692-DFF3-276C3B72732F}"/>
                </a:ext>
              </a:extLst>
            </p:cNvPr>
            <p:cNvCxnSpPr>
              <a:cxnSpLocks/>
            </p:cNvCxnSpPr>
            <p:nvPr/>
          </p:nvCxnSpPr>
          <p:spPr bwMode="auto">
            <a:xfrm>
              <a:off x="8319467" y="2452092"/>
              <a:ext cx="91440" cy="0"/>
            </a:xfrm>
            <a:prstGeom prst="line">
              <a:avLst/>
            </a:prstGeom>
            <a:noFill/>
            <a:ln w="19050" cap="flat" cmpd="sng" algn="ctr">
              <a:solidFill>
                <a:srgbClr val="E1471D"/>
              </a:solidFill>
              <a:prstDash val="solid"/>
              <a:round/>
              <a:headEnd type="none" w="med" len="med"/>
              <a:tailEnd type="none" w="med" len="med"/>
            </a:ln>
            <a:effectLst/>
          </p:spPr>
        </p:cxnSp>
      </p:grpSp>
      <p:grpSp>
        <p:nvGrpSpPr>
          <p:cNvPr id="267" name="Group 266">
            <a:extLst>
              <a:ext uri="{FF2B5EF4-FFF2-40B4-BE49-F238E27FC236}">
                <a16:creationId xmlns:a16="http://schemas.microsoft.com/office/drawing/2014/main" id="{B75F1CCD-F255-42B5-B7E0-7135EC381AE0}"/>
              </a:ext>
            </a:extLst>
          </p:cNvPr>
          <p:cNvGrpSpPr/>
          <p:nvPr/>
        </p:nvGrpSpPr>
        <p:grpSpPr>
          <a:xfrm>
            <a:off x="7939047" y="4100211"/>
            <a:ext cx="91440" cy="91440"/>
            <a:chOff x="8319467" y="2406372"/>
            <a:chExt cx="91440" cy="91440"/>
          </a:xfrm>
        </p:grpSpPr>
        <p:cxnSp>
          <p:nvCxnSpPr>
            <p:cNvPr id="268" name="Straight Connector 267">
              <a:extLst>
                <a:ext uri="{FF2B5EF4-FFF2-40B4-BE49-F238E27FC236}">
                  <a16:creationId xmlns:a16="http://schemas.microsoft.com/office/drawing/2014/main" id="{32BD8F84-F733-BB74-BDD1-36A9732C7A59}"/>
                </a:ext>
              </a:extLst>
            </p:cNvPr>
            <p:cNvCxnSpPr>
              <a:cxnSpLocks/>
            </p:cNvCxnSpPr>
            <p:nvPr/>
          </p:nvCxnSpPr>
          <p:spPr bwMode="auto">
            <a:xfrm>
              <a:off x="8365187" y="2406372"/>
              <a:ext cx="0" cy="91440"/>
            </a:xfrm>
            <a:prstGeom prst="line">
              <a:avLst/>
            </a:prstGeom>
            <a:noFill/>
            <a:ln w="19050" cap="flat" cmpd="sng" algn="ctr">
              <a:solidFill>
                <a:srgbClr val="E1471D"/>
              </a:solidFill>
              <a:prstDash val="solid"/>
              <a:round/>
              <a:headEnd type="none" w="med" len="med"/>
              <a:tailEnd type="none" w="med" len="med"/>
            </a:ln>
            <a:effectLst/>
          </p:spPr>
        </p:cxnSp>
        <p:cxnSp>
          <p:nvCxnSpPr>
            <p:cNvPr id="269" name="Straight Connector 268">
              <a:extLst>
                <a:ext uri="{FF2B5EF4-FFF2-40B4-BE49-F238E27FC236}">
                  <a16:creationId xmlns:a16="http://schemas.microsoft.com/office/drawing/2014/main" id="{E61CBC2C-B810-32BD-F0CE-C10B118F2614}"/>
                </a:ext>
              </a:extLst>
            </p:cNvPr>
            <p:cNvCxnSpPr>
              <a:cxnSpLocks/>
            </p:cNvCxnSpPr>
            <p:nvPr/>
          </p:nvCxnSpPr>
          <p:spPr bwMode="auto">
            <a:xfrm>
              <a:off x="8319467" y="2452092"/>
              <a:ext cx="91440" cy="0"/>
            </a:xfrm>
            <a:prstGeom prst="line">
              <a:avLst/>
            </a:prstGeom>
            <a:noFill/>
            <a:ln w="19050" cap="flat" cmpd="sng" algn="ctr">
              <a:solidFill>
                <a:srgbClr val="E1471D"/>
              </a:solidFill>
              <a:prstDash val="solid"/>
              <a:round/>
              <a:headEnd type="none" w="med" len="med"/>
              <a:tailEnd type="none" w="med" len="med"/>
            </a:ln>
            <a:effectLst/>
          </p:spPr>
        </p:cxnSp>
      </p:grpSp>
      <p:grpSp>
        <p:nvGrpSpPr>
          <p:cNvPr id="270" name="Group 269">
            <a:extLst>
              <a:ext uri="{FF2B5EF4-FFF2-40B4-BE49-F238E27FC236}">
                <a16:creationId xmlns:a16="http://schemas.microsoft.com/office/drawing/2014/main" id="{5EEB4465-E5C2-C3A6-C55C-70AB4F789226}"/>
              </a:ext>
            </a:extLst>
          </p:cNvPr>
          <p:cNvGrpSpPr/>
          <p:nvPr/>
        </p:nvGrpSpPr>
        <p:grpSpPr>
          <a:xfrm>
            <a:off x="9743371" y="4694588"/>
            <a:ext cx="91440" cy="91440"/>
            <a:chOff x="8319467" y="2406372"/>
            <a:chExt cx="91440" cy="91440"/>
          </a:xfrm>
        </p:grpSpPr>
        <p:cxnSp>
          <p:nvCxnSpPr>
            <p:cNvPr id="271" name="Straight Connector 270">
              <a:extLst>
                <a:ext uri="{FF2B5EF4-FFF2-40B4-BE49-F238E27FC236}">
                  <a16:creationId xmlns:a16="http://schemas.microsoft.com/office/drawing/2014/main" id="{796EC06C-E582-B962-0127-DE7C55BA5B0A}"/>
                </a:ext>
              </a:extLst>
            </p:cNvPr>
            <p:cNvCxnSpPr>
              <a:cxnSpLocks/>
            </p:cNvCxnSpPr>
            <p:nvPr/>
          </p:nvCxnSpPr>
          <p:spPr bwMode="auto">
            <a:xfrm>
              <a:off x="8365187" y="2406372"/>
              <a:ext cx="0" cy="91440"/>
            </a:xfrm>
            <a:prstGeom prst="line">
              <a:avLst/>
            </a:prstGeom>
            <a:noFill/>
            <a:ln w="19050" cap="flat" cmpd="sng" algn="ctr">
              <a:solidFill>
                <a:srgbClr val="E1471D"/>
              </a:solidFill>
              <a:prstDash val="solid"/>
              <a:round/>
              <a:headEnd type="none" w="med" len="med"/>
              <a:tailEnd type="none" w="med" len="med"/>
            </a:ln>
            <a:effectLst/>
          </p:spPr>
        </p:cxnSp>
        <p:cxnSp>
          <p:nvCxnSpPr>
            <p:cNvPr id="272" name="Straight Connector 271">
              <a:extLst>
                <a:ext uri="{FF2B5EF4-FFF2-40B4-BE49-F238E27FC236}">
                  <a16:creationId xmlns:a16="http://schemas.microsoft.com/office/drawing/2014/main" id="{04A5CFAA-A2FE-7B7F-7770-2B4B9CCF0F74}"/>
                </a:ext>
              </a:extLst>
            </p:cNvPr>
            <p:cNvCxnSpPr>
              <a:cxnSpLocks/>
            </p:cNvCxnSpPr>
            <p:nvPr/>
          </p:nvCxnSpPr>
          <p:spPr bwMode="auto">
            <a:xfrm>
              <a:off x="8319467" y="2452092"/>
              <a:ext cx="91440" cy="0"/>
            </a:xfrm>
            <a:prstGeom prst="line">
              <a:avLst/>
            </a:prstGeom>
            <a:noFill/>
            <a:ln w="19050" cap="flat" cmpd="sng" algn="ctr">
              <a:solidFill>
                <a:srgbClr val="E1471D"/>
              </a:solidFill>
              <a:prstDash val="solid"/>
              <a:round/>
              <a:headEnd type="none" w="med" len="med"/>
              <a:tailEnd type="none" w="med" len="med"/>
            </a:ln>
            <a:effectLst/>
          </p:spPr>
        </p:cxnSp>
      </p:grpSp>
      <p:grpSp>
        <p:nvGrpSpPr>
          <p:cNvPr id="276" name="Group 275">
            <a:extLst>
              <a:ext uri="{FF2B5EF4-FFF2-40B4-BE49-F238E27FC236}">
                <a16:creationId xmlns:a16="http://schemas.microsoft.com/office/drawing/2014/main" id="{207A16D0-578F-C051-83D2-2B0947B9D52C}"/>
              </a:ext>
            </a:extLst>
          </p:cNvPr>
          <p:cNvGrpSpPr/>
          <p:nvPr/>
        </p:nvGrpSpPr>
        <p:grpSpPr>
          <a:xfrm>
            <a:off x="8079676" y="4149073"/>
            <a:ext cx="91440" cy="91440"/>
            <a:chOff x="8319467" y="2406372"/>
            <a:chExt cx="91440" cy="91440"/>
          </a:xfrm>
        </p:grpSpPr>
        <p:cxnSp>
          <p:nvCxnSpPr>
            <p:cNvPr id="277" name="Straight Connector 276">
              <a:extLst>
                <a:ext uri="{FF2B5EF4-FFF2-40B4-BE49-F238E27FC236}">
                  <a16:creationId xmlns:a16="http://schemas.microsoft.com/office/drawing/2014/main" id="{E02E73D2-26F7-A92F-FDA8-9BC968F65365}"/>
                </a:ext>
              </a:extLst>
            </p:cNvPr>
            <p:cNvCxnSpPr>
              <a:cxnSpLocks/>
            </p:cNvCxnSpPr>
            <p:nvPr/>
          </p:nvCxnSpPr>
          <p:spPr bwMode="auto">
            <a:xfrm>
              <a:off x="8365187" y="2406372"/>
              <a:ext cx="0" cy="91440"/>
            </a:xfrm>
            <a:prstGeom prst="line">
              <a:avLst/>
            </a:prstGeom>
            <a:noFill/>
            <a:ln w="19050" cap="flat" cmpd="sng" algn="ctr">
              <a:solidFill>
                <a:srgbClr val="E1471D"/>
              </a:solidFill>
              <a:prstDash val="solid"/>
              <a:round/>
              <a:headEnd type="none" w="med" len="med"/>
              <a:tailEnd type="none" w="med" len="med"/>
            </a:ln>
            <a:effectLst/>
          </p:spPr>
        </p:cxnSp>
        <p:cxnSp>
          <p:nvCxnSpPr>
            <p:cNvPr id="278" name="Straight Connector 277">
              <a:extLst>
                <a:ext uri="{FF2B5EF4-FFF2-40B4-BE49-F238E27FC236}">
                  <a16:creationId xmlns:a16="http://schemas.microsoft.com/office/drawing/2014/main" id="{1A71D7EC-058D-7E62-B3BF-4DA3E60364A2}"/>
                </a:ext>
              </a:extLst>
            </p:cNvPr>
            <p:cNvCxnSpPr>
              <a:cxnSpLocks/>
            </p:cNvCxnSpPr>
            <p:nvPr/>
          </p:nvCxnSpPr>
          <p:spPr bwMode="auto">
            <a:xfrm>
              <a:off x="8319467" y="2452092"/>
              <a:ext cx="91440" cy="0"/>
            </a:xfrm>
            <a:prstGeom prst="line">
              <a:avLst/>
            </a:prstGeom>
            <a:noFill/>
            <a:ln w="19050" cap="flat" cmpd="sng" algn="ctr">
              <a:solidFill>
                <a:srgbClr val="E1471D"/>
              </a:solidFill>
              <a:prstDash val="solid"/>
              <a:round/>
              <a:headEnd type="none" w="med" len="med"/>
              <a:tailEnd type="none" w="med" len="med"/>
            </a:ln>
            <a:effectLst/>
          </p:spPr>
        </p:cxnSp>
      </p:grpSp>
      <p:grpSp>
        <p:nvGrpSpPr>
          <p:cNvPr id="279" name="Group 278">
            <a:extLst>
              <a:ext uri="{FF2B5EF4-FFF2-40B4-BE49-F238E27FC236}">
                <a16:creationId xmlns:a16="http://schemas.microsoft.com/office/drawing/2014/main" id="{6867C68B-A165-D603-E6F4-8932926127B8}"/>
              </a:ext>
            </a:extLst>
          </p:cNvPr>
          <p:cNvGrpSpPr/>
          <p:nvPr/>
        </p:nvGrpSpPr>
        <p:grpSpPr>
          <a:xfrm>
            <a:off x="9626301" y="4700924"/>
            <a:ext cx="91440" cy="91440"/>
            <a:chOff x="8319467" y="2406372"/>
            <a:chExt cx="91440" cy="91440"/>
          </a:xfrm>
        </p:grpSpPr>
        <p:cxnSp>
          <p:nvCxnSpPr>
            <p:cNvPr id="280" name="Straight Connector 279">
              <a:extLst>
                <a:ext uri="{FF2B5EF4-FFF2-40B4-BE49-F238E27FC236}">
                  <a16:creationId xmlns:a16="http://schemas.microsoft.com/office/drawing/2014/main" id="{9EA1466F-8FB2-CE75-17FC-912861D4036D}"/>
                </a:ext>
              </a:extLst>
            </p:cNvPr>
            <p:cNvCxnSpPr>
              <a:cxnSpLocks/>
            </p:cNvCxnSpPr>
            <p:nvPr/>
          </p:nvCxnSpPr>
          <p:spPr bwMode="auto">
            <a:xfrm>
              <a:off x="8365187" y="2406372"/>
              <a:ext cx="0" cy="91440"/>
            </a:xfrm>
            <a:prstGeom prst="line">
              <a:avLst/>
            </a:prstGeom>
            <a:noFill/>
            <a:ln w="19050" cap="flat" cmpd="sng" algn="ctr">
              <a:solidFill>
                <a:srgbClr val="E1471D"/>
              </a:solidFill>
              <a:prstDash val="solid"/>
              <a:round/>
              <a:headEnd type="none" w="med" len="med"/>
              <a:tailEnd type="none" w="med" len="med"/>
            </a:ln>
            <a:effectLst/>
          </p:spPr>
        </p:cxnSp>
        <p:cxnSp>
          <p:nvCxnSpPr>
            <p:cNvPr id="281" name="Straight Connector 280">
              <a:extLst>
                <a:ext uri="{FF2B5EF4-FFF2-40B4-BE49-F238E27FC236}">
                  <a16:creationId xmlns:a16="http://schemas.microsoft.com/office/drawing/2014/main" id="{40FD4D94-1ADC-30C7-704E-A6AA631CADBC}"/>
                </a:ext>
              </a:extLst>
            </p:cNvPr>
            <p:cNvCxnSpPr>
              <a:cxnSpLocks/>
            </p:cNvCxnSpPr>
            <p:nvPr/>
          </p:nvCxnSpPr>
          <p:spPr bwMode="auto">
            <a:xfrm>
              <a:off x="8319467" y="2452092"/>
              <a:ext cx="91440" cy="0"/>
            </a:xfrm>
            <a:prstGeom prst="line">
              <a:avLst/>
            </a:prstGeom>
            <a:noFill/>
            <a:ln w="19050" cap="flat" cmpd="sng" algn="ctr">
              <a:solidFill>
                <a:srgbClr val="E1471D"/>
              </a:solidFill>
              <a:prstDash val="solid"/>
              <a:round/>
              <a:headEnd type="none" w="med" len="med"/>
              <a:tailEnd type="none" w="med" len="med"/>
            </a:ln>
            <a:effectLst/>
          </p:spPr>
        </p:cxnSp>
      </p:grpSp>
      <p:grpSp>
        <p:nvGrpSpPr>
          <p:cNvPr id="282" name="Group 281">
            <a:extLst>
              <a:ext uri="{FF2B5EF4-FFF2-40B4-BE49-F238E27FC236}">
                <a16:creationId xmlns:a16="http://schemas.microsoft.com/office/drawing/2014/main" id="{EC0DDBA3-E869-4F9F-71F5-84838F1AC806}"/>
              </a:ext>
            </a:extLst>
          </p:cNvPr>
          <p:cNvGrpSpPr/>
          <p:nvPr/>
        </p:nvGrpSpPr>
        <p:grpSpPr>
          <a:xfrm>
            <a:off x="8300597" y="4224330"/>
            <a:ext cx="91440" cy="91440"/>
            <a:chOff x="8319467" y="2406372"/>
            <a:chExt cx="91440" cy="91440"/>
          </a:xfrm>
        </p:grpSpPr>
        <p:cxnSp>
          <p:nvCxnSpPr>
            <p:cNvPr id="283" name="Straight Connector 282">
              <a:extLst>
                <a:ext uri="{FF2B5EF4-FFF2-40B4-BE49-F238E27FC236}">
                  <a16:creationId xmlns:a16="http://schemas.microsoft.com/office/drawing/2014/main" id="{01977081-E667-96C7-17E7-78A4DE6340B6}"/>
                </a:ext>
              </a:extLst>
            </p:cNvPr>
            <p:cNvCxnSpPr>
              <a:cxnSpLocks/>
            </p:cNvCxnSpPr>
            <p:nvPr/>
          </p:nvCxnSpPr>
          <p:spPr bwMode="auto">
            <a:xfrm>
              <a:off x="8365187" y="2406372"/>
              <a:ext cx="0" cy="91440"/>
            </a:xfrm>
            <a:prstGeom prst="line">
              <a:avLst/>
            </a:prstGeom>
            <a:noFill/>
            <a:ln w="19050" cap="flat" cmpd="sng" algn="ctr">
              <a:solidFill>
                <a:srgbClr val="E1471D"/>
              </a:solidFill>
              <a:prstDash val="solid"/>
              <a:round/>
              <a:headEnd type="none" w="med" len="med"/>
              <a:tailEnd type="none" w="med" len="med"/>
            </a:ln>
            <a:effectLst/>
          </p:spPr>
        </p:cxnSp>
        <p:cxnSp>
          <p:nvCxnSpPr>
            <p:cNvPr id="284" name="Straight Connector 283">
              <a:extLst>
                <a:ext uri="{FF2B5EF4-FFF2-40B4-BE49-F238E27FC236}">
                  <a16:creationId xmlns:a16="http://schemas.microsoft.com/office/drawing/2014/main" id="{7DB5FB17-FB29-7549-BD42-DA2709614032}"/>
                </a:ext>
              </a:extLst>
            </p:cNvPr>
            <p:cNvCxnSpPr>
              <a:cxnSpLocks/>
            </p:cNvCxnSpPr>
            <p:nvPr/>
          </p:nvCxnSpPr>
          <p:spPr bwMode="auto">
            <a:xfrm>
              <a:off x="8319467" y="2452092"/>
              <a:ext cx="91440" cy="0"/>
            </a:xfrm>
            <a:prstGeom prst="line">
              <a:avLst/>
            </a:prstGeom>
            <a:noFill/>
            <a:ln w="19050" cap="flat" cmpd="sng" algn="ctr">
              <a:solidFill>
                <a:srgbClr val="E1471D"/>
              </a:solidFill>
              <a:prstDash val="solid"/>
              <a:round/>
              <a:headEnd type="none" w="med" len="med"/>
              <a:tailEnd type="none" w="med" len="med"/>
            </a:ln>
            <a:effectLst/>
          </p:spPr>
        </p:cxnSp>
      </p:grpSp>
      <p:grpSp>
        <p:nvGrpSpPr>
          <p:cNvPr id="285" name="Group 284">
            <a:extLst>
              <a:ext uri="{FF2B5EF4-FFF2-40B4-BE49-F238E27FC236}">
                <a16:creationId xmlns:a16="http://schemas.microsoft.com/office/drawing/2014/main" id="{75E57796-7017-DA48-2F0F-F52588050E76}"/>
              </a:ext>
            </a:extLst>
          </p:cNvPr>
          <p:cNvGrpSpPr/>
          <p:nvPr/>
        </p:nvGrpSpPr>
        <p:grpSpPr>
          <a:xfrm>
            <a:off x="8419165" y="4348957"/>
            <a:ext cx="91440" cy="91440"/>
            <a:chOff x="8319467" y="2406372"/>
            <a:chExt cx="91440" cy="91440"/>
          </a:xfrm>
        </p:grpSpPr>
        <p:cxnSp>
          <p:nvCxnSpPr>
            <p:cNvPr id="286" name="Straight Connector 285">
              <a:extLst>
                <a:ext uri="{FF2B5EF4-FFF2-40B4-BE49-F238E27FC236}">
                  <a16:creationId xmlns:a16="http://schemas.microsoft.com/office/drawing/2014/main" id="{2BDF4B2B-DCCD-8CF2-0257-EFB53C712595}"/>
                </a:ext>
              </a:extLst>
            </p:cNvPr>
            <p:cNvCxnSpPr>
              <a:cxnSpLocks/>
            </p:cNvCxnSpPr>
            <p:nvPr/>
          </p:nvCxnSpPr>
          <p:spPr bwMode="auto">
            <a:xfrm>
              <a:off x="8365187" y="2406372"/>
              <a:ext cx="0" cy="91440"/>
            </a:xfrm>
            <a:prstGeom prst="line">
              <a:avLst/>
            </a:prstGeom>
            <a:noFill/>
            <a:ln w="19050" cap="flat" cmpd="sng" algn="ctr">
              <a:solidFill>
                <a:srgbClr val="E1471D"/>
              </a:solidFill>
              <a:prstDash val="solid"/>
              <a:round/>
              <a:headEnd type="none" w="med" len="med"/>
              <a:tailEnd type="none" w="med" len="med"/>
            </a:ln>
            <a:effectLst/>
          </p:spPr>
        </p:cxnSp>
        <p:cxnSp>
          <p:nvCxnSpPr>
            <p:cNvPr id="287" name="Straight Connector 286">
              <a:extLst>
                <a:ext uri="{FF2B5EF4-FFF2-40B4-BE49-F238E27FC236}">
                  <a16:creationId xmlns:a16="http://schemas.microsoft.com/office/drawing/2014/main" id="{CD9320CC-75F5-7E37-2CF5-94B6A6C8A52A}"/>
                </a:ext>
              </a:extLst>
            </p:cNvPr>
            <p:cNvCxnSpPr>
              <a:cxnSpLocks/>
            </p:cNvCxnSpPr>
            <p:nvPr/>
          </p:nvCxnSpPr>
          <p:spPr bwMode="auto">
            <a:xfrm>
              <a:off x="8319467" y="2452092"/>
              <a:ext cx="91440" cy="0"/>
            </a:xfrm>
            <a:prstGeom prst="line">
              <a:avLst/>
            </a:prstGeom>
            <a:noFill/>
            <a:ln w="19050" cap="flat" cmpd="sng" algn="ctr">
              <a:solidFill>
                <a:srgbClr val="E1471D"/>
              </a:solidFill>
              <a:prstDash val="solid"/>
              <a:round/>
              <a:headEnd type="none" w="med" len="med"/>
              <a:tailEnd type="none" w="med" len="med"/>
            </a:ln>
            <a:effectLst/>
          </p:spPr>
        </p:cxnSp>
      </p:grpSp>
      <p:grpSp>
        <p:nvGrpSpPr>
          <p:cNvPr id="288" name="Group 287">
            <a:extLst>
              <a:ext uri="{FF2B5EF4-FFF2-40B4-BE49-F238E27FC236}">
                <a16:creationId xmlns:a16="http://schemas.microsoft.com/office/drawing/2014/main" id="{19F032E3-B167-D202-63DF-B43D1C56ABFC}"/>
              </a:ext>
            </a:extLst>
          </p:cNvPr>
          <p:cNvGrpSpPr/>
          <p:nvPr/>
        </p:nvGrpSpPr>
        <p:grpSpPr>
          <a:xfrm>
            <a:off x="8681985" y="4475138"/>
            <a:ext cx="91440" cy="91440"/>
            <a:chOff x="8319467" y="2406372"/>
            <a:chExt cx="91440" cy="91440"/>
          </a:xfrm>
        </p:grpSpPr>
        <p:cxnSp>
          <p:nvCxnSpPr>
            <p:cNvPr id="289" name="Straight Connector 288">
              <a:extLst>
                <a:ext uri="{FF2B5EF4-FFF2-40B4-BE49-F238E27FC236}">
                  <a16:creationId xmlns:a16="http://schemas.microsoft.com/office/drawing/2014/main" id="{FBE668B7-C7B5-EAF0-AB26-88090FE6DFAD}"/>
                </a:ext>
              </a:extLst>
            </p:cNvPr>
            <p:cNvCxnSpPr>
              <a:cxnSpLocks/>
            </p:cNvCxnSpPr>
            <p:nvPr/>
          </p:nvCxnSpPr>
          <p:spPr bwMode="auto">
            <a:xfrm>
              <a:off x="8365187" y="2406372"/>
              <a:ext cx="0" cy="91440"/>
            </a:xfrm>
            <a:prstGeom prst="line">
              <a:avLst/>
            </a:prstGeom>
            <a:noFill/>
            <a:ln w="19050" cap="flat" cmpd="sng" algn="ctr">
              <a:solidFill>
                <a:srgbClr val="E1471D"/>
              </a:solidFill>
              <a:prstDash val="solid"/>
              <a:round/>
              <a:headEnd type="none" w="med" len="med"/>
              <a:tailEnd type="none" w="med" len="med"/>
            </a:ln>
            <a:effectLst/>
          </p:spPr>
        </p:cxnSp>
        <p:cxnSp>
          <p:nvCxnSpPr>
            <p:cNvPr id="290" name="Straight Connector 289">
              <a:extLst>
                <a:ext uri="{FF2B5EF4-FFF2-40B4-BE49-F238E27FC236}">
                  <a16:creationId xmlns:a16="http://schemas.microsoft.com/office/drawing/2014/main" id="{19666A21-619E-68EE-156F-44A11F97982E}"/>
                </a:ext>
              </a:extLst>
            </p:cNvPr>
            <p:cNvCxnSpPr>
              <a:cxnSpLocks/>
            </p:cNvCxnSpPr>
            <p:nvPr/>
          </p:nvCxnSpPr>
          <p:spPr bwMode="auto">
            <a:xfrm>
              <a:off x="8319467" y="2452092"/>
              <a:ext cx="91440" cy="0"/>
            </a:xfrm>
            <a:prstGeom prst="line">
              <a:avLst/>
            </a:prstGeom>
            <a:noFill/>
            <a:ln w="19050" cap="flat" cmpd="sng" algn="ctr">
              <a:solidFill>
                <a:srgbClr val="E1471D"/>
              </a:solidFill>
              <a:prstDash val="solid"/>
              <a:round/>
              <a:headEnd type="none" w="med" len="med"/>
              <a:tailEnd type="none" w="med" len="med"/>
            </a:ln>
            <a:effectLst/>
          </p:spPr>
        </p:cxnSp>
      </p:grpSp>
      <p:grpSp>
        <p:nvGrpSpPr>
          <p:cNvPr id="291" name="Group 290">
            <a:extLst>
              <a:ext uri="{FF2B5EF4-FFF2-40B4-BE49-F238E27FC236}">
                <a16:creationId xmlns:a16="http://schemas.microsoft.com/office/drawing/2014/main" id="{8ED1104F-69FD-7732-35CB-211DBC76B2AA}"/>
              </a:ext>
            </a:extLst>
          </p:cNvPr>
          <p:cNvGrpSpPr/>
          <p:nvPr/>
        </p:nvGrpSpPr>
        <p:grpSpPr>
          <a:xfrm>
            <a:off x="8509005" y="4462535"/>
            <a:ext cx="91440" cy="91440"/>
            <a:chOff x="8319467" y="2406372"/>
            <a:chExt cx="91440" cy="91440"/>
          </a:xfrm>
        </p:grpSpPr>
        <p:cxnSp>
          <p:nvCxnSpPr>
            <p:cNvPr id="292" name="Straight Connector 291">
              <a:extLst>
                <a:ext uri="{FF2B5EF4-FFF2-40B4-BE49-F238E27FC236}">
                  <a16:creationId xmlns:a16="http://schemas.microsoft.com/office/drawing/2014/main" id="{80F3E533-A595-B32B-C9AF-F7A13CE8123C}"/>
                </a:ext>
              </a:extLst>
            </p:cNvPr>
            <p:cNvCxnSpPr>
              <a:cxnSpLocks/>
            </p:cNvCxnSpPr>
            <p:nvPr/>
          </p:nvCxnSpPr>
          <p:spPr bwMode="auto">
            <a:xfrm>
              <a:off x="8365187" y="2406372"/>
              <a:ext cx="0" cy="91440"/>
            </a:xfrm>
            <a:prstGeom prst="line">
              <a:avLst/>
            </a:prstGeom>
            <a:noFill/>
            <a:ln w="19050" cap="flat" cmpd="sng" algn="ctr">
              <a:solidFill>
                <a:srgbClr val="E1471D"/>
              </a:solidFill>
              <a:prstDash val="solid"/>
              <a:round/>
              <a:headEnd type="none" w="med" len="med"/>
              <a:tailEnd type="none" w="med" len="med"/>
            </a:ln>
            <a:effectLst/>
          </p:spPr>
        </p:cxnSp>
        <p:cxnSp>
          <p:nvCxnSpPr>
            <p:cNvPr id="293" name="Straight Connector 292">
              <a:extLst>
                <a:ext uri="{FF2B5EF4-FFF2-40B4-BE49-F238E27FC236}">
                  <a16:creationId xmlns:a16="http://schemas.microsoft.com/office/drawing/2014/main" id="{84119F9D-1CC0-38F8-18F2-163A60574EDA}"/>
                </a:ext>
              </a:extLst>
            </p:cNvPr>
            <p:cNvCxnSpPr>
              <a:cxnSpLocks/>
            </p:cNvCxnSpPr>
            <p:nvPr/>
          </p:nvCxnSpPr>
          <p:spPr bwMode="auto">
            <a:xfrm>
              <a:off x="8319467" y="2452092"/>
              <a:ext cx="91440" cy="0"/>
            </a:xfrm>
            <a:prstGeom prst="line">
              <a:avLst/>
            </a:prstGeom>
            <a:noFill/>
            <a:ln w="19050" cap="flat" cmpd="sng" algn="ctr">
              <a:solidFill>
                <a:srgbClr val="E1471D"/>
              </a:solidFill>
              <a:prstDash val="solid"/>
              <a:round/>
              <a:headEnd type="none" w="med" len="med"/>
              <a:tailEnd type="none" w="med" len="med"/>
            </a:ln>
            <a:effectLst/>
          </p:spPr>
        </p:cxnSp>
      </p:grpSp>
      <p:grpSp>
        <p:nvGrpSpPr>
          <p:cNvPr id="294" name="Group 293">
            <a:extLst>
              <a:ext uri="{FF2B5EF4-FFF2-40B4-BE49-F238E27FC236}">
                <a16:creationId xmlns:a16="http://schemas.microsoft.com/office/drawing/2014/main" id="{A17D73F2-6EF7-6192-2A40-9BF99487F0E1}"/>
              </a:ext>
            </a:extLst>
          </p:cNvPr>
          <p:cNvGrpSpPr/>
          <p:nvPr/>
        </p:nvGrpSpPr>
        <p:grpSpPr>
          <a:xfrm>
            <a:off x="8794309" y="4471129"/>
            <a:ext cx="91440" cy="91440"/>
            <a:chOff x="8319467" y="2406372"/>
            <a:chExt cx="91440" cy="91440"/>
          </a:xfrm>
        </p:grpSpPr>
        <p:cxnSp>
          <p:nvCxnSpPr>
            <p:cNvPr id="295" name="Straight Connector 294">
              <a:extLst>
                <a:ext uri="{FF2B5EF4-FFF2-40B4-BE49-F238E27FC236}">
                  <a16:creationId xmlns:a16="http://schemas.microsoft.com/office/drawing/2014/main" id="{2A785D69-8E78-3E22-E56D-9D3CEB7EE499}"/>
                </a:ext>
              </a:extLst>
            </p:cNvPr>
            <p:cNvCxnSpPr>
              <a:cxnSpLocks/>
            </p:cNvCxnSpPr>
            <p:nvPr/>
          </p:nvCxnSpPr>
          <p:spPr bwMode="auto">
            <a:xfrm>
              <a:off x="8365187" y="2406372"/>
              <a:ext cx="0" cy="91440"/>
            </a:xfrm>
            <a:prstGeom prst="line">
              <a:avLst/>
            </a:prstGeom>
            <a:noFill/>
            <a:ln w="19050" cap="flat" cmpd="sng" algn="ctr">
              <a:solidFill>
                <a:srgbClr val="E1471D"/>
              </a:solidFill>
              <a:prstDash val="solid"/>
              <a:round/>
              <a:headEnd type="none" w="med" len="med"/>
              <a:tailEnd type="none" w="med" len="med"/>
            </a:ln>
            <a:effectLst/>
          </p:spPr>
        </p:cxnSp>
        <p:cxnSp>
          <p:nvCxnSpPr>
            <p:cNvPr id="296" name="Straight Connector 295">
              <a:extLst>
                <a:ext uri="{FF2B5EF4-FFF2-40B4-BE49-F238E27FC236}">
                  <a16:creationId xmlns:a16="http://schemas.microsoft.com/office/drawing/2014/main" id="{528A4F20-620A-8B8C-BBD6-B79A85728421}"/>
                </a:ext>
              </a:extLst>
            </p:cNvPr>
            <p:cNvCxnSpPr>
              <a:cxnSpLocks/>
            </p:cNvCxnSpPr>
            <p:nvPr/>
          </p:nvCxnSpPr>
          <p:spPr bwMode="auto">
            <a:xfrm>
              <a:off x="8319467" y="2452092"/>
              <a:ext cx="91440" cy="0"/>
            </a:xfrm>
            <a:prstGeom prst="line">
              <a:avLst/>
            </a:prstGeom>
            <a:noFill/>
            <a:ln w="19050" cap="flat" cmpd="sng" algn="ctr">
              <a:solidFill>
                <a:srgbClr val="E1471D"/>
              </a:solidFill>
              <a:prstDash val="solid"/>
              <a:round/>
              <a:headEnd type="none" w="med" len="med"/>
              <a:tailEnd type="none" w="med" len="med"/>
            </a:ln>
            <a:effectLst/>
          </p:spPr>
        </p:cxnSp>
      </p:grpSp>
      <p:grpSp>
        <p:nvGrpSpPr>
          <p:cNvPr id="297" name="Group 296">
            <a:extLst>
              <a:ext uri="{FF2B5EF4-FFF2-40B4-BE49-F238E27FC236}">
                <a16:creationId xmlns:a16="http://schemas.microsoft.com/office/drawing/2014/main" id="{0CFE5243-6408-BC4A-9899-02DF52AAF91C}"/>
              </a:ext>
            </a:extLst>
          </p:cNvPr>
          <p:cNvGrpSpPr/>
          <p:nvPr/>
        </p:nvGrpSpPr>
        <p:grpSpPr>
          <a:xfrm>
            <a:off x="8013674" y="4097810"/>
            <a:ext cx="91440" cy="91440"/>
            <a:chOff x="8319467" y="2406372"/>
            <a:chExt cx="91440" cy="91440"/>
          </a:xfrm>
        </p:grpSpPr>
        <p:cxnSp>
          <p:nvCxnSpPr>
            <p:cNvPr id="298" name="Straight Connector 297">
              <a:extLst>
                <a:ext uri="{FF2B5EF4-FFF2-40B4-BE49-F238E27FC236}">
                  <a16:creationId xmlns:a16="http://schemas.microsoft.com/office/drawing/2014/main" id="{194F7AED-C671-9DD0-331F-4F00BF6C0091}"/>
                </a:ext>
              </a:extLst>
            </p:cNvPr>
            <p:cNvCxnSpPr>
              <a:cxnSpLocks/>
            </p:cNvCxnSpPr>
            <p:nvPr/>
          </p:nvCxnSpPr>
          <p:spPr bwMode="auto">
            <a:xfrm>
              <a:off x="8365187" y="2406372"/>
              <a:ext cx="0" cy="91440"/>
            </a:xfrm>
            <a:prstGeom prst="line">
              <a:avLst/>
            </a:prstGeom>
            <a:noFill/>
            <a:ln w="19050" cap="flat" cmpd="sng" algn="ctr">
              <a:solidFill>
                <a:srgbClr val="E1471D"/>
              </a:solidFill>
              <a:prstDash val="solid"/>
              <a:round/>
              <a:headEnd type="none" w="med" len="med"/>
              <a:tailEnd type="none" w="med" len="med"/>
            </a:ln>
            <a:effectLst/>
          </p:spPr>
        </p:cxnSp>
        <p:cxnSp>
          <p:nvCxnSpPr>
            <p:cNvPr id="299" name="Straight Connector 298">
              <a:extLst>
                <a:ext uri="{FF2B5EF4-FFF2-40B4-BE49-F238E27FC236}">
                  <a16:creationId xmlns:a16="http://schemas.microsoft.com/office/drawing/2014/main" id="{3B3905BB-3325-0A4D-460B-8EC979BE94A6}"/>
                </a:ext>
              </a:extLst>
            </p:cNvPr>
            <p:cNvCxnSpPr>
              <a:cxnSpLocks/>
            </p:cNvCxnSpPr>
            <p:nvPr/>
          </p:nvCxnSpPr>
          <p:spPr bwMode="auto">
            <a:xfrm>
              <a:off x="8319467" y="2452092"/>
              <a:ext cx="91440" cy="0"/>
            </a:xfrm>
            <a:prstGeom prst="line">
              <a:avLst/>
            </a:prstGeom>
            <a:noFill/>
            <a:ln w="19050" cap="flat" cmpd="sng" algn="ctr">
              <a:solidFill>
                <a:srgbClr val="E1471D"/>
              </a:solidFill>
              <a:prstDash val="solid"/>
              <a:round/>
              <a:headEnd type="none" w="med" len="med"/>
              <a:tailEnd type="none" w="med" len="med"/>
            </a:ln>
            <a:effectLst/>
          </p:spPr>
        </p:cxnSp>
      </p:grpSp>
      <p:grpSp>
        <p:nvGrpSpPr>
          <p:cNvPr id="303" name="Group 302">
            <a:extLst>
              <a:ext uri="{FF2B5EF4-FFF2-40B4-BE49-F238E27FC236}">
                <a16:creationId xmlns:a16="http://schemas.microsoft.com/office/drawing/2014/main" id="{027B7857-C3AB-40E5-649C-79C5BB0C02F3}"/>
              </a:ext>
            </a:extLst>
          </p:cNvPr>
          <p:cNvGrpSpPr/>
          <p:nvPr/>
        </p:nvGrpSpPr>
        <p:grpSpPr>
          <a:xfrm>
            <a:off x="10189630" y="4789992"/>
            <a:ext cx="91440" cy="91440"/>
            <a:chOff x="8319467" y="2406372"/>
            <a:chExt cx="91440" cy="91440"/>
          </a:xfrm>
        </p:grpSpPr>
        <p:cxnSp>
          <p:nvCxnSpPr>
            <p:cNvPr id="304" name="Straight Connector 303">
              <a:extLst>
                <a:ext uri="{FF2B5EF4-FFF2-40B4-BE49-F238E27FC236}">
                  <a16:creationId xmlns:a16="http://schemas.microsoft.com/office/drawing/2014/main" id="{19874EFD-4331-8A3A-FC33-C6C3C8D45691}"/>
                </a:ext>
              </a:extLst>
            </p:cNvPr>
            <p:cNvCxnSpPr>
              <a:cxnSpLocks/>
            </p:cNvCxnSpPr>
            <p:nvPr/>
          </p:nvCxnSpPr>
          <p:spPr bwMode="auto">
            <a:xfrm>
              <a:off x="8365187" y="2406372"/>
              <a:ext cx="0" cy="91440"/>
            </a:xfrm>
            <a:prstGeom prst="line">
              <a:avLst/>
            </a:prstGeom>
            <a:noFill/>
            <a:ln w="19050" cap="flat" cmpd="sng" algn="ctr">
              <a:solidFill>
                <a:srgbClr val="E1471D"/>
              </a:solidFill>
              <a:prstDash val="solid"/>
              <a:round/>
              <a:headEnd type="none" w="med" len="med"/>
              <a:tailEnd type="none" w="med" len="med"/>
            </a:ln>
            <a:effectLst/>
          </p:spPr>
        </p:cxnSp>
        <p:cxnSp>
          <p:nvCxnSpPr>
            <p:cNvPr id="305" name="Straight Connector 304">
              <a:extLst>
                <a:ext uri="{FF2B5EF4-FFF2-40B4-BE49-F238E27FC236}">
                  <a16:creationId xmlns:a16="http://schemas.microsoft.com/office/drawing/2014/main" id="{0BEEA0CE-0DF2-5762-AF6C-810341FD100A}"/>
                </a:ext>
              </a:extLst>
            </p:cNvPr>
            <p:cNvCxnSpPr>
              <a:cxnSpLocks/>
            </p:cNvCxnSpPr>
            <p:nvPr/>
          </p:nvCxnSpPr>
          <p:spPr bwMode="auto">
            <a:xfrm>
              <a:off x="8319467" y="2452092"/>
              <a:ext cx="91440" cy="0"/>
            </a:xfrm>
            <a:prstGeom prst="line">
              <a:avLst/>
            </a:prstGeom>
            <a:noFill/>
            <a:ln w="19050" cap="flat" cmpd="sng" algn="ctr">
              <a:solidFill>
                <a:srgbClr val="E1471D"/>
              </a:solidFill>
              <a:prstDash val="solid"/>
              <a:round/>
              <a:headEnd type="none" w="med" len="med"/>
              <a:tailEnd type="none" w="med" len="med"/>
            </a:ln>
            <a:effectLst/>
          </p:spPr>
        </p:cxnSp>
      </p:grpSp>
      <p:grpSp>
        <p:nvGrpSpPr>
          <p:cNvPr id="306" name="Group 305">
            <a:extLst>
              <a:ext uri="{FF2B5EF4-FFF2-40B4-BE49-F238E27FC236}">
                <a16:creationId xmlns:a16="http://schemas.microsoft.com/office/drawing/2014/main" id="{518C5EF1-2727-A640-7CB1-D026080B6C71}"/>
              </a:ext>
            </a:extLst>
          </p:cNvPr>
          <p:cNvGrpSpPr/>
          <p:nvPr/>
        </p:nvGrpSpPr>
        <p:grpSpPr>
          <a:xfrm>
            <a:off x="9090730" y="4585802"/>
            <a:ext cx="91440" cy="91440"/>
            <a:chOff x="8319467" y="2406372"/>
            <a:chExt cx="91440" cy="91440"/>
          </a:xfrm>
        </p:grpSpPr>
        <p:cxnSp>
          <p:nvCxnSpPr>
            <p:cNvPr id="307" name="Straight Connector 306">
              <a:extLst>
                <a:ext uri="{FF2B5EF4-FFF2-40B4-BE49-F238E27FC236}">
                  <a16:creationId xmlns:a16="http://schemas.microsoft.com/office/drawing/2014/main" id="{09207E7B-26DC-9EF9-7CAB-E5A51BF83617}"/>
                </a:ext>
              </a:extLst>
            </p:cNvPr>
            <p:cNvCxnSpPr>
              <a:cxnSpLocks/>
            </p:cNvCxnSpPr>
            <p:nvPr/>
          </p:nvCxnSpPr>
          <p:spPr bwMode="auto">
            <a:xfrm>
              <a:off x="8365187" y="2406372"/>
              <a:ext cx="0" cy="91440"/>
            </a:xfrm>
            <a:prstGeom prst="line">
              <a:avLst/>
            </a:prstGeom>
            <a:noFill/>
            <a:ln w="19050" cap="flat" cmpd="sng" algn="ctr">
              <a:solidFill>
                <a:srgbClr val="E1471D"/>
              </a:solidFill>
              <a:prstDash val="solid"/>
              <a:round/>
              <a:headEnd type="none" w="med" len="med"/>
              <a:tailEnd type="none" w="med" len="med"/>
            </a:ln>
            <a:effectLst/>
          </p:spPr>
        </p:cxnSp>
        <p:cxnSp>
          <p:nvCxnSpPr>
            <p:cNvPr id="308" name="Straight Connector 307">
              <a:extLst>
                <a:ext uri="{FF2B5EF4-FFF2-40B4-BE49-F238E27FC236}">
                  <a16:creationId xmlns:a16="http://schemas.microsoft.com/office/drawing/2014/main" id="{2802C935-788F-83A6-46E3-F6A93F1FBFD9}"/>
                </a:ext>
              </a:extLst>
            </p:cNvPr>
            <p:cNvCxnSpPr>
              <a:cxnSpLocks/>
            </p:cNvCxnSpPr>
            <p:nvPr/>
          </p:nvCxnSpPr>
          <p:spPr bwMode="auto">
            <a:xfrm>
              <a:off x="8319467" y="2452092"/>
              <a:ext cx="91440" cy="0"/>
            </a:xfrm>
            <a:prstGeom prst="line">
              <a:avLst/>
            </a:prstGeom>
            <a:noFill/>
            <a:ln w="19050" cap="flat" cmpd="sng" algn="ctr">
              <a:solidFill>
                <a:srgbClr val="E1471D"/>
              </a:solidFill>
              <a:prstDash val="solid"/>
              <a:round/>
              <a:headEnd type="none" w="med" len="med"/>
              <a:tailEnd type="none" w="med" len="med"/>
            </a:ln>
            <a:effectLst/>
          </p:spPr>
        </p:cxnSp>
      </p:grpSp>
      <p:grpSp>
        <p:nvGrpSpPr>
          <p:cNvPr id="309" name="Group 308">
            <a:extLst>
              <a:ext uri="{FF2B5EF4-FFF2-40B4-BE49-F238E27FC236}">
                <a16:creationId xmlns:a16="http://schemas.microsoft.com/office/drawing/2014/main" id="{9B1C461C-0EC7-9716-A8E3-5173573A3AFF}"/>
              </a:ext>
            </a:extLst>
          </p:cNvPr>
          <p:cNvGrpSpPr/>
          <p:nvPr/>
        </p:nvGrpSpPr>
        <p:grpSpPr>
          <a:xfrm>
            <a:off x="9862245" y="4786003"/>
            <a:ext cx="91440" cy="91440"/>
            <a:chOff x="8319467" y="2406372"/>
            <a:chExt cx="91440" cy="91440"/>
          </a:xfrm>
        </p:grpSpPr>
        <p:cxnSp>
          <p:nvCxnSpPr>
            <p:cNvPr id="310" name="Straight Connector 309">
              <a:extLst>
                <a:ext uri="{FF2B5EF4-FFF2-40B4-BE49-F238E27FC236}">
                  <a16:creationId xmlns:a16="http://schemas.microsoft.com/office/drawing/2014/main" id="{4EBC57C2-B275-FC0C-1384-17D3AEE2AB99}"/>
                </a:ext>
              </a:extLst>
            </p:cNvPr>
            <p:cNvCxnSpPr>
              <a:cxnSpLocks/>
            </p:cNvCxnSpPr>
            <p:nvPr/>
          </p:nvCxnSpPr>
          <p:spPr bwMode="auto">
            <a:xfrm>
              <a:off x="8365187" y="2406372"/>
              <a:ext cx="0" cy="91440"/>
            </a:xfrm>
            <a:prstGeom prst="line">
              <a:avLst/>
            </a:prstGeom>
            <a:noFill/>
            <a:ln w="19050" cap="flat" cmpd="sng" algn="ctr">
              <a:solidFill>
                <a:srgbClr val="E1471D"/>
              </a:solidFill>
              <a:prstDash val="solid"/>
              <a:round/>
              <a:headEnd type="none" w="med" len="med"/>
              <a:tailEnd type="none" w="med" len="med"/>
            </a:ln>
            <a:effectLst/>
          </p:spPr>
        </p:cxnSp>
        <p:cxnSp>
          <p:nvCxnSpPr>
            <p:cNvPr id="311" name="Straight Connector 310">
              <a:extLst>
                <a:ext uri="{FF2B5EF4-FFF2-40B4-BE49-F238E27FC236}">
                  <a16:creationId xmlns:a16="http://schemas.microsoft.com/office/drawing/2014/main" id="{6DB81099-1B0D-ADB6-0696-B404A7B7BDD6}"/>
                </a:ext>
              </a:extLst>
            </p:cNvPr>
            <p:cNvCxnSpPr>
              <a:cxnSpLocks/>
            </p:cNvCxnSpPr>
            <p:nvPr/>
          </p:nvCxnSpPr>
          <p:spPr bwMode="auto">
            <a:xfrm>
              <a:off x="8319467" y="2452092"/>
              <a:ext cx="91440" cy="0"/>
            </a:xfrm>
            <a:prstGeom prst="line">
              <a:avLst/>
            </a:prstGeom>
            <a:noFill/>
            <a:ln w="19050" cap="flat" cmpd="sng" algn="ctr">
              <a:solidFill>
                <a:srgbClr val="E1471D"/>
              </a:solidFill>
              <a:prstDash val="solid"/>
              <a:round/>
              <a:headEnd type="none" w="med" len="med"/>
              <a:tailEnd type="none" w="med" len="med"/>
            </a:ln>
            <a:effectLst/>
          </p:spPr>
        </p:cxnSp>
      </p:grpSp>
      <p:grpSp>
        <p:nvGrpSpPr>
          <p:cNvPr id="5" name="Group 4">
            <a:extLst>
              <a:ext uri="{FF2B5EF4-FFF2-40B4-BE49-F238E27FC236}">
                <a16:creationId xmlns:a16="http://schemas.microsoft.com/office/drawing/2014/main" id="{301B78B3-8674-FC9E-5BB3-64293CF30B88}"/>
              </a:ext>
            </a:extLst>
          </p:cNvPr>
          <p:cNvGrpSpPr/>
          <p:nvPr/>
        </p:nvGrpSpPr>
        <p:grpSpPr>
          <a:xfrm>
            <a:off x="8274076" y="3546788"/>
            <a:ext cx="91440" cy="91440"/>
            <a:chOff x="8319467" y="2406372"/>
            <a:chExt cx="91440" cy="91440"/>
          </a:xfrm>
        </p:grpSpPr>
        <p:cxnSp>
          <p:nvCxnSpPr>
            <p:cNvPr id="18" name="Straight Connector 17">
              <a:extLst>
                <a:ext uri="{FF2B5EF4-FFF2-40B4-BE49-F238E27FC236}">
                  <a16:creationId xmlns:a16="http://schemas.microsoft.com/office/drawing/2014/main" id="{11B123AE-4082-1F79-8F64-979C829C1C21}"/>
                </a:ext>
              </a:extLst>
            </p:cNvPr>
            <p:cNvCxnSpPr>
              <a:cxnSpLocks/>
            </p:cNvCxnSpPr>
            <p:nvPr/>
          </p:nvCxnSpPr>
          <p:spPr bwMode="auto">
            <a:xfrm>
              <a:off x="8365187" y="2406372"/>
              <a:ext cx="0" cy="91440"/>
            </a:xfrm>
            <a:prstGeom prst="line">
              <a:avLst/>
            </a:prstGeom>
            <a:noFill/>
            <a:ln w="19050" cap="flat" cmpd="sng" algn="ctr">
              <a:solidFill>
                <a:srgbClr val="0054A0"/>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B1293492-C7F1-A7A1-D650-A151024C5B94}"/>
                </a:ext>
              </a:extLst>
            </p:cNvPr>
            <p:cNvCxnSpPr>
              <a:cxnSpLocks/>
            </p:cNvCxnSpPr>
            <p:nvPr/>
          </p:nvCxnSpPr>
          <p:spPr bwMode="auto">
            <a:xfrm>
              <a:off x="8319467" y="2452092"/>
              <a:ext cx="91440" cy="0"/>
            </a:xfrm>
            <a:prstGeom prst="line">
              <a:avLst/>
            </a:prstGeom>
            <a:noFill/>
            <a:ln w="19050" cap="flat" cmpd="sng" algn="ctr">
              <a:solidFill>
                <a:srgbClr val="0054A0"/>
              </a:solidFill>
              <a:prstDash val="solid"/>
              <a:round/>
              <a:headEnd type="none" w="med" len="med"/>
              <a:tailEnd type="none" w="med" len="med"/>
            </a:ln>
            <a:effectLst/>
          </p:spPr>
        </p:cxnSp>
      </p:grpSp>
      <p:sp>
        <p:nvSpPr>
          <p:cNvPr id="72" name="TextBox 71">
            <a:extLst>
              <a:ext uri="{FF2B5EF4-FFF2-40B4-BE49-F238E27FC236}">
                <a16:creationId xmlns:a16="http://schemas.microsoft.com/office/drawing/2014/main" id="{035860A5-86E3-D807-9F14-DE5EBD377A83}"/>
              </a:ext>
            </a:extLst>
          </p:cNvPr>
          <p:cNvSpPr txBox="1"/>
          <p:nvPr/>
        </p:nvSpPr>
        <p:spPr bwMode="auto">
          <a:xfrm>
            <a:off x="6449539" y="1552124"/>
            <a:ext cx="4356346" cy="378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rtl="0">
              <a:defRPr sz="1862" b="0" i="0" u="none" strike="noStrike" kern="1200" spc="0" baseline="0">
                <a:solidFill>
                  <a:srgbClr val="FFFFFF">
                    <a:lumMod val="65000"/>
                    <a:lumOff val="35000"/>
                  </a:srgbClr>
                </a:solidFill>
                <a:latin typeface="+mn-lt"/>
                <a:ea typeface="+mn-ea"/>
                <a:cs typeface="+mn-cs"/>
              </a:defRPr>
            </a:pPr>
            <a:r>
              <a:rPr lang="en-US" b="1" dirty="0">
                <a:solidFill>
                  <a:schemeClr val="bg1"/>
                </a:solidFill>
                <a:latin typeface="Calibri" panose="020F0502020204030204" pitchFamily="34" charset="0"/>
                <a:cs typeface="Calibri" panose="020F0502020204030204" pitchFamily="34" charset="0"/>
              </a:rPr>
              <a:t>PFS</a:t>
            </a:r>
          </a:p>
        </p:txBody>
      </p:sp>
      <p:sp>
        <p:nvSpPr>
          <p:cNvPr id="73" name="TextBox 72">
            <a:extLst>
              <a:ext uri="{FF2B5EF4-FFF2-40B4-BE49-F238E27FC236}">
                <a16:creationId xmlns:a16="http://schemas.microsoft.com/office/drawing/2014/main" id="{232ADD44-9E31-2C2F-0999-67475BB13C80}"/>
              </a:ext>
            </a:extLst>
          </p:cNvPr>
          <p:cNvSpPr txBox="1"/>
          <p:nvPr/>
        </p:nvSpPr>
        <p:spPr bwMode="auto">
          <a:xfrm rot="16200000">
            <a:off x="-2479979" y="3495213"/>
            <a:ext cx="61792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Patients (%)</a:t>
            </a:r>
          </a:p>
        </p:txBody>
      </p:sp>
      <p:sp>
        <p:nvSpPr>
          <p:cNvPr id="12" name="TextBox 11">
            <a:extLst>
              <a:ext uri="{FF2B5EF4-FFF2-40B4-BE49-F238E27FC236}">
                <a16:creationId xmlns:a16="http://schemas.microsoft.com/office/drawing/2014/main" id="{7038ABAC-2D5D-74E2-9205-B091E5414758}"/>
              </a:ext>
            </a:extLst>
          </p:cNvPr>
          <p:cNvSpPr txBox="1"/>
          <p:nvPr/>
        </p:nvSpPr>
        <p:spPr>
          <a:xfrm>
            <a:off x="1471156" y="1980601"/>
            <a:ext cx="3389774" cy="584775"/>
          </a:xfrm>
          <a:prstGeom prst="rect">
            <a:avLst/>
          </a:prstGeom>
          <a:noFill/>
        </p:spPr>
        <p:txBody>
          <a:bodyPr wrap="none" rtlCol="0">
            <a:spAutoFit/>
          </a:body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ORR: </a:t>
            </a:r>
            <a:r>
              <a:rPr lang="en-US" sz="1600" dirty="0">
                <a:solidFill>
                  <a:srgbClr val="000000"/>
                </a:solidFill>
                <a:latin typeface="Calibri" panose="020F0502020204030204" pitchFamily="34" charset="0"/>
                <a:cs typeface="Calibri" panose="020F0502020204030204" pitchFamily="34" charset="0"/>
              </a:rPr>
              <a:t>71% Ide-cel vs 42% SoC (</a:t>
            </a:r>
            <a:r>
              <a:rPr lang="en-US" sz="1600" i="1" dirty="0">
                <a:solidFill>
                  <a:srgbClr val="000000"/>
                </a:solidFill>
                <a:latin typeface="Calibri" panose="020F0502020204030204" pitchFamily="34" charset="0"/>
                <a:cs typeface="Calibri" panose="020F0502020204030204" pitchFamily="34" charset="0"/>
              </a:rPr>
              <a:t>P </a:t>
            </a:r>
            <a:r>
              <a:rPr lang="en-US" sz="1600" dirty="0">
                <a:solidFill>
                  <a:srgbClr val="000000"/>
                </a:solidFill>
                <a:latin typeface="Calibri" panose="020F0502020204030204" pitchFamily="34" charset="0"/>
                <a:cs typeface="Calibri" panose="020F0502020204030204" pitchFamily="34" charset="0"/>
              </a:rPr>
              <a:t>&lt;.001)</a:t>
            </a:r>
          </a:p>
          <a:p>
            <a:pPr marL="0" marR="0" lvl="0" indent="0"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Median DoR: </a:t>
            </a:r>
            <a:r>
              <a:rPr kumimoji="0" lang="it-IT" sz="1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14.8 vs 9.7 mo</a:t>
            </a: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5292253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a:extLst>
              <a:ext uri="{FF2B5EF4-FFF2-40B4-BE49-F238E27FC236}">
                <a16:creationId xmlns:a16="http://schemas.microsoft.com/office/drawing/2014/main" id="{57F7B710-2264-93F9-5C47-F9A848C00EC2}"/>
              </a:ext>
            </a:extLst>
          </p:cNvPr>
          <p:cNvSpPr>
            <a:spLocks noGrp="1"/>
          </p:cNvSpPr>
          <p:nvPr>
            <p:ph idx="1"/>
          </p:nvPr>
        </p:nvSpPr>
        <p:spPr>
          <a:xfrm>
            <a:off x="604675" y="1513047"/>
            <a:ext cx="3485478" cy="4650686"/>
          </a:xfrm>
        </p:spPr>
        <p:txBody>
          <a:bodyPr/>
          <a:lstStyle/>
          <a:p>
            <a:r>
              <a:rPr lang="en-US" sz="2000" dirty="0"/>
              <a:t>Hematologic toxicity was higher with ide-cel than with standard regimens</a:t>
            </a:r>
          </a:p>
          <a:p>
            <a:r>
              <a:rPr lang="en-US" sz="2000" dirty="0"/>
              <a:t>CRS:</a:t>
            </a:r>
          </a:p>
          <a:p>
            <a:pPr lvl="1"/>
            <a:r>
              <a:rPr lang="en-US" sz="1800" dirty="0"/>
              <a:t>Median time to onset: </a:t>
            </a:r>
            <a:br>
              <a:rPr lang="en-US" sz="1800" dirty="0"/>
            </a:br>
            <a:r>
              <a:rPr lang="en-US" sz="1800" dirty="0"/>
              <a:t>1 day (range: 1-14)</a:t>
            </a:r>
          </a:p>
          <a:p>
            <a:pPr lvl="1"/>
            <a:r>
              <a:rPr lang="en-US" sz="1800" dirty="0"/>
              <a:t>Median duration: </a:t>
            </a:r>
            <a:br>
              <a:rPr lang="en-US" sz="1800" dirty="0"/>
            </a:br>
            <a:r>
              <a:rPr lang="en-US" sz="1800" dirty="0"/>
              <a:t>3.5 days (range: 1-51)</a:t>
            </a:r>
          </a:p>
          <a:p>
            <a:r>
              <a:rPr lang="en-US" sz="2000" dirty="0"/>
              <a:t>Neurologic toxicity:</a:t>
            </a:r>
          </a:p>
          <a:p>
            <a:pPr lvl="1"/>
            <a:r>
              <a:rPr lang="en-US" sz="1800" dirty="0"/>
              <a:t>Median time to onset: </a:t>
            </a:r>
            <a:br>
              <a:rPr lang="en-US" sz="1800" dirty="0"/>
            </a:br>
            <a:r>
              <a:rPr lang="en-US" sz="1800" dirty="0"/>
              <a:t>3 days (range: 1-317)</a:t>
            </a:r>
          </a:p>
          <a:p>
            <a:pPr lvl="1"/>
            <a:r>
              <a:rPr lang="en-US" sz="1800" dirty="0"/>
              <a:t>Median duration:</a:t>
            </a:r>
            <a:br>
              <a:rPr lang="en-US" sz="1800" dirty="0"/>
            </a:br>
            <a:r>
              <a:rPr lang="en-US" sz="1800" dirty="0"/>
              <a:t>2 days (range: 1-37)</a:t>
            </a:r>
          </a:p>
          <a:p>
            <a:pPr lvl="1"/>
            <a:endParaRPr lang="en-US" sz="1800" dirty="0"/>
          </a:p>
        </p:txBody>
      </p:sp>
      <p:sp>
        <p:nvSpPr>
          <p:cNvPr id="2" name="TextBox 1">
            <a:extLst>
              <a:ext uri="{FF2B5EF4-FFF2-40B4-BE49-F238E27FC236}">
                <a16:creationId xmlns:a16="http://schemas.microsoft.com/office/drawing/2014/main" id="{8443919A-41A5-C3F1-B609-B6A0AF9F9478}"/>
              </a:ext>
            </a:extLst>
          </p:cNvPr>
          <p:cNvSpPr txBox="1"/>
          <p:nvPr/>
        </p:nvSpPr>
        <p:spPr bwMode="auto">
          <a:xfrm>
            <a:off x="438150" y="6370308"/>
            <a:ext cx="270061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2"/>
                </a:solidFill>
                <a:latin typeface="Calibri" panose="020F0502020204030204" pitchFamily="34" charset="0"/>
              </a:rPr>
              <a:t>Rodriguez-Otero. NEJM. 2023;388:1002.</a:t>
            </a:r>
          </a:p>
        </p:txBody>
      </p:sp>
      <p:sp>
        <p:nvSpPr>
          <p:cNvPr id="5" name="Title 4">
            <a:extLst>
              <a:ext uri="{FF2B5EF4-FFF2-40B4-BE49-F238E27FC236}">
                <a16:creationId xmlns:a16="http://schemas.microsoft.com/office/drawing/2014/main" id="{C2029086-0000-1CAF-0FE9-B812FF9E50E4}"/>
              </a:ext>
            </a:extLst>
          </p:cNvPr>
          <p:cNvSpPr>
            <a:spLocks noGrp="1"/>
          </p:cNvSpPr>
          <p:nvPr>
            <p:ph type="title"/>
          </p:nvPr>
        </p:nvSpPr>
        <p:spPr/>
        <p:txBody>
          <a:bodyPr/>
          <a:lstStyle/>
          <a:p>
            <a:r>
              <a:rPr lang="en-US" dirty="0"/>
              <a:t>KarMMa-3: Safety</a:t>
            </a:r>
          </a:p>
        </p:txBody>
      </p:sp>
      <p:graphicFrame>
        <p:nvGraphicFramePr>
          <p:cNvPr id="7" name="Group 155">
            <a:extLst>
              <a:ext uri="{FF2B5EF4-FFF2-40B4-BE49-F238E27FC236}">
                <a16:creationId xmlns:a16="http://schemas.microsoft.com/office/drawing/2014/main" id="{B8539887-1059-4787-4EE4-2C77532EA43A}"/>
              </a:ext>
            </a:extLst>
          </p:cNvPr>
          <p:cNvGraphicFramePr>
            <a:graphicFrameLocks/>
          </p:cNvGraphicFramePr>
          <p:nvPr>
            <p:extLst>
              <p:ext uri="{D42A27DB-BD31-4B8C-83A1-F6EECF244321}">
                <p14:modId xmlns:p14="http://schemas.microsoft.com/office/powerpoint/2010/main" val="868891576"/>
              </p:ext>
            </p:extLst>
          </p:nvPr>
        </p:nvGraphicFramePr>
        <p:xfrm>
          <a:off x="4490599" y="759227"/>
          <a:ext cx="7315200" cy="5304292"/>
        </p:xfrm>
        <a:graphic>
          <a:graphicData uri="http://schemas.openxmlformats.org/drawingml/2006/table">
            <a:tbl>
              <a:tblPr/>
              <a:tblGrid>
                <a:gridCol w="1828800">
                  <a:extLst>
                    <a:ext uri="{9D8B030D-6E8A-4147-A177-3AD203B41FA5}">
                      <a16:colId xmlns:a16="http://schemas.microsoft.com/office/drawing/2014/main" val="20000"/>
                    </a:ext>
                  </a:extLst>
                </a:gridCol>
                <a:gridCol w="1097280">
                  <a:extLst>
                    <a:ext uri="{9D8B030D-6E8A-4147-A177-3AD203B41FA5}">
                      <a16:colId xmlns:a16="http://schemas.microsoft.com/office/drawing/2014/main" val="2307833244"/>
                    </a:ext>
                  </a:extLst>
                </a:gridCol>
                <a:gridCol w="914400">
                  <a:extLst>
                    <a:ext uri="{9D8B030D-6E8A-4147-A177-3AD203B41FA5}">
                      <a16:colId xmlns:a16="http://schemas.microsoft.com/office/drawing/2014/main" val="1353822615"/>
                    </a:ext>
                  </a:extLst>
                </a:gridCol>
                <a:gridCol w="822960">
                  <a:extLst>
                    <a:ext uri="{9D8B030D-6E8A-4147-A177-3AD203B41FA5}">
                      <a16:colId xmlns:a16="http://schemas.microsoft.com/office/drawing/2014/main" val="2966632287"/>
                    </a:ext>
                  </a:extLst>
                </a:gridCol>
                <a:gridCol w="914400">
                  <a:extLst>
                    <a:ext uri="{9D8B030D-6E8A-4147-A177-3AD203B41FA5}">
                      <a16:colId xmlns:a16="http://schemas.microsoft.com/office/drawing/2014/main" val="3473865235"/>
                    </a:ext>
                  </a:extLst>
                </a:gridCol>
                <a:gridCol w="914400">
                  <a:extLst>
                    <a:ext uri="{9D8B030D-6E8A-4147-A177-3AD203B41FA5}">
                      <a16:colId xmlns:a16="http://schemas.microsoft.com/office/drawing/2014/main" val="3257970958"/>
                    </a:ext>
                  </a:extLst>
                </a:gridCol>
                <a:gridCol w="822960">
                  <a:extLst>
                    <a:ext uri="{9D8B030D-6E8A-4147-A177-3AD203B41FA5}">
                      <a16:colId xmlns:a16="http://schemas.microsoft.com/office/drawing/2014/main" val="2492688531"/>
                    </a:ext>
                  </a:extLst>
                </a:gridCol>
              </a:tblGrid>
              <a:tr h="220575">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AEs, n (%)</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Ide-cel (n = 250)</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Standard Regimen (n = 126) </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220501">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Grade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Grade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Grade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Grade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3125607414"/>
                  </a:ext>
                </a:extLst>
              </a:tr>
              <a:tr h="220575">
                <a:tc>
                  <a:txBody>
                    <a:bodyPr/>
                    <a:lstStyle/>
                    <a:p>
                      <a:pPr marL="0" marR="0" lvl="1"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2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Any AE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248 (99)</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233 (93)</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36 (14)</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123 (98)</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94 (75)</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8 (6)</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485597729"/>
                  </a:ext>
                </a:extLst>
              </a:tr>
              <a:tr h="955534">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lang="en-GB" altLang="en-US" sz="1200" b="0" dirty="0">
                          <a:solidFill>
                            <a:schemeClr val="bg1"/>
                          </a:solidFill>
                          <a:latin typeface="Calibri" panose="020F0502020204030204" pitchFamily="34" charset="0"/>
                        </a:rPr>
                        <a:t>Hematologic</a:t>
                      </a: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336550" marR="0" lvl="1"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Neutropenia</a:t>
                      </a:r>
                    </a:p>
                    <a:p>
                      <a:pPr marL="336550" marR="0" lvl="1"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Anemia</a:t>
                      </a:r>
                    </a:p>
                    <a:p>
                      <a:pPr marL="336550" marR="0" lvl="1"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Thrombocytopenia</a:t>
                      </a:r>
                    </a:p>
                    <a:p>
                      <a:pPr marL="336550" marR="0" lvl="1"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Lymphopenia</a:t>
                      </a:r>
                    </a:p>
                    <a:p>
                      <a:pPr marL="336550" marR="0" lvl="1"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2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Leukopenia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224 (90)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195 (78)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165 (66)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136 (54)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73 (29)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72 (29)</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218 (87)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189 (76)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127 (51)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106 (42)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70 (28)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71 (28)</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90 (17)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55 (44)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45 (36)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36 (29)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25 (20)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15 (12)</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75 (60)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50 (40)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23 (18)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22 (17)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23 (18)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11 (9)</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6389364"/>
                  </a:ext>
                </a:extLst>
              </a:tr>
              <a:tr h="808542">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lang="en-GB" altLang="en-US" sz="1200" b="0" dirty="0">
                          <a:solidFill>
                            <a:schemeClr val="bg1"/>
                          </a:solidFill>
                          <a:latin typeface="Calibri" panose="020F0502020204030204" pitchFamily="34" charset="0"/>
                        </a:rPr>
                        <a:t>Gastrointestinal</a:t>
                      </a:r>
                      <a:endParaRPr kumimoji="0" lang="en-US" sz="12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336550" marR="0" lvl="1"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Nausea</a:t>
                      </a:r>
                    </a:p>
                    <a:p>
                      <a:pPr marL="336550" marR="0" lvl="1"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Diarrhea</a:t>
                      </a:r>
                    </a:p>
                    <a:p>
                      <a:pPr marL="336550" marR="0" lvl="1"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Constipation</a:t>
                      </a:r>
                    </a:p>
                    <a:p>
                      <a:pPr marL="336550" marR="0" lvl="1"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Vomiting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182 (73)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112 (45)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83 (34)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67 (27)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51 (20)</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13 (5)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4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4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65 (52)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34 (27)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30 (24)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9 (7)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11 (9)</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 (4)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4 (3)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808362170"/>
                  </a:ext>
                </a:extLst>
              </a:tr>
              <a:tr h="1396509">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lang="en-GB" altLang="en-US" sz="1200" b="0" dirty="0">
                          <a:solidFill>
                            <a:schemeClr val="bg1"/>
                          </a:solidFill>
                          <a:latin typeface="Calibri" panose="020F0502020204030204" pitchFamily="34" charset="0"/>
                        </a:rPr>
                        <a:t>Other</a:t>
                      </a:r>
                      <a:endParaRPr kumimoji="0" lang="en-US" sz="12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336550" marR="0" lvl="1"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Infection</a:t>
                      </a:r>
                    </a:p>
                    <a:p>
                      <a:pPr marL="336550" marR="0" lvl="1"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Hypophosphatemia</a:t>
                      </a:r>
                    </a:p>
                    <a:p>
                      <a:pPr marL="336550" marR="0" lvl="1"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Hypokalemia</a:t>
                      </a:r>
                    </a:p>
                    <a:p>
                      <a:pPr marL="336550" marR="0" lvl="1"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Fatigue</a:t>
                      </a:r>
                    </a:p>
                    <a:p>
                      <a:pPr marL="336550" marR="0" lvl="1"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Pyrexia</a:t>
                      </a:r>
                    </a:p>
                    <a:p>
                      <a:pPr marL="336550" marR="0" lvl="1"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Headache</a:t>
                      </a:r>
                    </a:p>
                    <a:p>
                      <a:pPr marL="336550" marR="0" lvl="1"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Hypomagnesemia</a:t>
                      </a:r>
                    </a:p>
                    <a:p>
                      <a:pPr marL="336550" marR="0" lvl="1"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Dyspnea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146 (58)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78 (31)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78 (31)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69 (28)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69 (28)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59 (24)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52 (21)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44 (18)</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61 (24)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50 (20)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12 (5)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4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 (1)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 (1)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4 (2)</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11 (4)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68 (54)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10 (8)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14 (11)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44 (35)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22 (17)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24 (19)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6 (5)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27 (21)</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23 (18)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 (2)</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592447400"/>
                  </a:ext>
                </a:extLst>
              </a:tr>
              <a:tr h="220575">
                <a:tc>
                  <a:txBody>
                    <a:bodyPr/>
                    <a:lstStyle/>
                    <a:p>
                      <a:pPr marL="0" marR="0" lvl="1"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2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CRS*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197/225 (88)</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9 /225 (4)</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2/225 (1)</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0/126 </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0/126</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0/126</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812905584"/>
                  </a:ext>
                </a:extLst>
              </a:tr>
              <a:tr h="220575">
                <a:tc>
                  <a:txBody>
                    <a:bodyPr/>
                    <a:lstStyle/>
                    <a:p>
                      <a:pPr marL="0" marR="0" lvl="1"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2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Neurotoxic event*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34/225 (15)</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7/225 (3)</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0/225</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0/126 </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0/126</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0/126</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48363549"/>
                  </a:ext>
                </a:extLst>
              </a:tr>
            </a:tbl>
          </a:graphicData>
        </a:graphic>
      </p:graphicFrame>
      <p:sp>
        <p:nvSpPr>
          <p:cNvPr id="8" name="TextBox 7">
            <a:extLst>
              <a:ext uri="{FF2B5EF4-FFF2-40B4-BE49-F238E27FC236}">
                <a16:creationId xmlns:a16="http://schemas.microsoft.com/office/drawing/2014/main" id="{DCF1EC9A-8020-2888-089B-235433C8916C}"/>
              </a:ext>
            </a:extLst>
          </p:cNvPr>
          <p:cNvSpPr txBox="1"/>
          <p:nvPr/>
        </p:nvSpPr>
        <p:spPr bwMode="auto">
          <a:xfrm>
            <a:off x="4490599" y="6063519"/>
            <a:ext cx="348547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*Assessed in safety population</a:t>
            </a:r>
          </a:p>
        </p:txBody>
      </p:sp>
      <p:sp>
        <p:nvSpPr>
          <p:cNvPr id="10" name="Rectangle 9">
            <a:extLst>
              <a:ext uri="{FF2B5EF4-FFF2-40B4-BE49-F238E27FC236}">
                <a16:creationId xmlns:a16="http://schemas.microsoft.com/office/drawing/2014/main" id="{60FDD245-AB85-BE3C-327D-1C36D50D9AC3}"/>
              </a:ext>
            </a:extLst>
          </p:cNvPr>
          <p:cNvSpPr/>
          <p:nvPr/>
        </p:nvSpPr>
        <p:spPr bwMode="auto">
          <a:xfrm>
            <a:off x="4490599" y="1570616"/>
            <a:ext cx="7315199" cy="1183342"/>
          </a:xfrm>
          <a:prstGeom prst="rect">
            <a:avLst/>
          </a:prstGeom>
          <a:noFill/>
          <a:ln w="28575">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 name="Rectangle 10">
            <a:extLst>
              <a:ext uri="{FF2B5EF4-FFF2-40B4-BE49-F238E27FC236}">
                <a16:creationId xmlns:a16="http://schemas.microsoft.com/office/drawing/2014/main" id="{C7873DA4-0515-0BAB-525F-1FDFF50EDF6C}"/>
              </a:ext>
            </a:extLst>
          </p:cNvPr>
          <p:cNvSpPr/>
          <p:nvPr/>
        </p:nvSpPr>
        <p:spPr bwMode="auto">
          <a:xfrm>
            <a:off x="4490600" y="5507102"/>
            <a:ext cx="4750220" cy="556417"/>
          </a:xfrm>
          <a:prstGeom prst="rect">
            <a:avLst/>
          </a:prstGeom>
          <a:noFill/>
          <a:ln w="28575">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Tree>
    <p:extLst>
      <p:ext uri="{BB962C8B-B14F-4D97-AF65-F5344CB8AC3E}">
        <p14:creationId xmlns:p14="http://schemas.microsoft.com/office/powerpoint/2010/main" val="863279523"/>
      </p:ext>
    </p:extLst>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340AA7-01EB-B668-86A6-F695D23E811C}"/>
              </a:ext>
            </a:extLst>
          </p:cNvPr>
          <p:cNvSpPr>
            <a:spLocks noGrp="1"/>
          </p:cNvSpPr>
          <p:nvPr>
            <p:ph type="title"/>
          </p:nvPr>
        </p:nvSpPr>
        <p:spPr/>
        <p:txBody>
          <a:bodyPr/>
          <a:lstStyle/>
          <a:p>
            <a:r>
              <a:rPr lang="en-US" altLang="en-US" dirty="0"/>
              <a:t>CARTITUDE-4: Phase III Trial of </a:t>
            </a:r>
            <a:r>
              <a:rPr lang="en-US" dirty="0"/>
              <a:t>Cilta-Cel vs SoC</a:t>
            </a:r>
          </a:p>
        </p:txBody>
      </p:sp>
      <p:sp>
        <p:nvSpPr>
          <p:cNvPr id="3" name="Content Placeholder 2">
            <a:extLst>
              <a:ext uri="{FF2B5EF4-FFF2-40B4-BE49-F238E27FC236}">
                <a16:creationId xmlns:a16="http://schemas.microsoft.com/office/drawing/2014/main" id="{97448D37-BC8F-DBA9-3613-2EBF7DEB6810}"/>
              </a:ext>
            </a:extLst>
          </p:cNvPr>
          <p:cNvSpPr>
            <a:spLocks noGrp="1"/>
          </p:cNvSpPr>
          <p:nvPr>
            <p:ph idx="1"/>
          </p:nvPr>
        </p:nvSpPr>
        <p:spPr>
          <a:xfrm>
            <a:off x="604675" y="1513047"/>
            <a:ext cx="10877529" cy="379548"/>
          </a:xfrm>
        </p:spPr>
        <p:txBody>
          <a:bodyPr/>
          <a:lstStyle/>
          <a:p>
            <a:r>
              <a:rPr lang="en-US" sz="2400" dirty="0"/>
              <a:t>Randomized, open-label phase III trial</a:t>
            </a:r>
          </a:p>
        </p:txBody>
      </p:sp>
      <p:sp>
        <p:nvSpPr>
          <p:cNvPr id="5" name="Content Placeholder 2">
            <a:extLst>
              <a:ext uri="{FF2B5EF4-FFF2-40B4-BE49-F238E27FC236}">
                <a16:creationId xmlns:a16="http://schemas.microsoft.com/office/drawing/2014/main" id="{23E805E2-279E-172C-589B-B42A7A95B18C}"/>
              </a:ext>
            </a:extLst>
          </p:cNvPr>
          <p:cNvSpPr txBox="1">
            <a:spLocks/>
          </p:cNvSpPr>
          <p:nvPr/>
        </p:nvSpPr>
        <p:spPr bwMode="auto">
          <a:xfrm>
            <a:off x="609481" y="5131470"/>
            <a:ext cx="10877529" cy="1158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lnSpc>
                <a:spcPct val="70000"/>
              </a:lnSpc>
            </a:pPr>
            <a:r>
              <a:rPr lang="en-US" sz="2200" kern="0" dirty="0"/>
              <a:t>Primary endpoint: </a:t>
            </a:r>
            <a:r>
              <a:rPr lang="en-US" sz="2200" b="0" kern="0" dirty="0"/>
              <a:t>PFS</a:t>
            </a:r>
          </a:p>
          <a:p>
            <a:pPr>
              <a:lnSpc>
                <a:spcPct val="70000"/>
              </a:lnSpc>
            </a:pPr>
            <a:r>
              <a:rPr lang="en-US" sz="2200" kern="0" dirty="0"/>
              <a:t>Secondary endpoints: </a:t>
            </a:r>
            <a:r>
              <a:rPr lang="en-US" sz="2200" b="0" kern="0" dirty="0"/>
              <a:t>≥ CR, ORR, MRD negativity, OS, safety, PROs</a:t>
            </a:r>
          </a:p>
          <a:p>
            <a:pPr>
              <a:lnSpc>
                <a:spcPct val="70000"/>
              </a:lnSpc>
            </a:pPr>
            <a:r>
              <a:rPr lang="en-US" sz="2200" b="0" kern="0" dirty="0"/>
              <a:t>Current analysis after 15.9 mo median follow-up (range: 0.1-27 mo)</a:t>
            </a:r>
          </a:p>
        </p:txBody>
      </p:sp>
      <p:sp>
        <p:nvSpPr>
          <p:cNvPr id="6" name="Text Box 45">
            <a:extLst>
              <a:ext uri="{FF2B5EF4-FFF2-40B4-BE49-F238E27FC236}">
                <a16:creationId xmlns:a16="http://schemas.microsoft.com/office/drawing/2014/main" id="{C4992DB2-E9DF-12F6-8C15-899BDF919AE5}"/>
              </a:ext>
            </a:extLst>
          </p:cNvPr>
          <p:cNvSpPr txBox="1">
            <a:spLocks noChangeArrowheads="1"/>
          </p:cNvSpPr>
          <p:nvPr/>
        </p:nvSpPr>
        <p:spPr bwMode="auto">
          <a:xfrm>
            <a:off x="446204" y="2832101"/>
            <a:ext cx="2848161"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600" b="0" dirty="0">
                <a:solidFill>
                  <a:schemeClr val="bg1"/>
                </a:solidFill>
                <a:latin typeface="Calibri" panose="020F0502020204030204" pitchFamily="34" charset="0"/>
              </a:rPr>
              <a:t>Adults with MM; </a:t>
            </a:r>
            <a:br>
              <a:rPr lang="en-GB" altLang="en-US" sz="1600" b="0" dirty="0">
                <a:solidFill>
                  <a:schemeClr val="bg1"/>
                </a:solidFill>
                <a:latin typeface="Calibri" panose="020F0502020204030204" pitchFamily="34" charset="0"/>
              </a:rPr>
            </a:br>
            <a:r>
              <a:rPr lang="en-GB" altLang="en-US" sz="1600" b="0" dirty="0">
                <a:solidFill>
                  <a:schemeClr val="bg1"/>
                </a:solidFill>
                <a:latin typeface="Calibri" panose="020F0502020204030204" pitchFamily="34" charset="0"/>
              </a:rPr>
              <a:t>1-3 prior lines of therapy (including PI + IMiD); lenalidomide refractory; </a:t>
            </a:r>
          </a:p>
          <a:p>
            <a:pPr algn="ctr">
              <a:lnSpc>
                <a:spcPct val="100000"/>
              </a:lnSpc>
              <a:spcBef>
                <a:spcPct val="0"/>
              </a:spcBef>
              <a:spcAft>
                <a:spcPct val="0"/>
              </a:spcAft>
              <a:buClrTx/>
              <a:buFontTx/>
              <a:buNone/>
            </a:pPr>
            <a:r>
              <a:rPr lang="en-GB" altLang="en-US" sz="1600" b="0" dirty="0">
                <a:solidFill>
                  <a:schemeClr val="bg1"/>
                </a:solidFill>
                <a:latin typeface="Calibri" panose="020F0502020204030204" pitchFamily="34" charset="0"/>
              </a:rPr>
              <a:t>ECOG PS 0-1; no prior CAR T-cell or BCMA-targeting therapy</a:t>
            </a:r>
          </a:p>
          <a:p>
            <a:pPr algn="ctr">
              <a:lnSpc>
                <a:spcPct val="100000"/>
              </a:lnSpc>
              <a:spcBef>
                <a:spcPct val="0"/>
              </a:spcBef>
              <a:spcAft>
                <a:spcPct val="0"/>
              </a:spcAft>
              <a:buClrTx/>
              <a:buFontTx/>
              <a:buNone/>
            </a:pPr>
            <a:r>
              <a:rPr lang="en-GB" altLang="en-US" sz="1600" b="0" dirty="0">
                <a:solidFill>
                  <a:schemeClr val="bg1"/>
                </a:solidFill>
                <a:latin typeface="Calibri" panose="020F0502020204030204" pitchFamily="34" charset="0"/>
              </a:rPr>
              <a:t>(N = 419)</a:t>
            </a:r>
            <a:endParaRPr lang="en-US" altLang="en-US" sz="1600" b="0" dirty="0">
              <a:solidFill>
                <a:schemeClr val="bg1"/>
              </a:solidFill>
              <a:latin typeface="Calibri" panose="020F0502020204030204" pitchFamily="34" charset="0"/>
            </a:endParaRPr>
          </a:p>
        </p:txBody>
      </p:sp>
      <p:sp>
        <p:nvSpPr>
          <p:cNvPr id="9" name="Rectangle 49">
            <a:extLst>
              <a:ext uri="{FF2B5EF4-FFF2-40B4-BE49-F238E27FC236}">
                <a16:creationId xmlns:a16="http://schemas.microsoft.com/office/drawing/2014/main" id="{D29889AF-4973-E0D3-DE6F-1B64CE7314A7}"/>
              </a:ext>
            </a:extLst>
          </p:cNvPr>
          <p:cNvSpPr>
            <a:spLocks noChangeArrowheads="1"/>
          </p:cNvSpPr>
          <p:nvPr/>
        </p:nvSpPr>
        <p:spPr bwMode="auto">
          <a:xfrm>
            <a:off x="3818435" y="2505432"/>
            <a:ext cx="1255390" cy="1371600"/>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dirty="0">
                <a:solidFill>
                  <a:schemeClr val="tx1"/>
                </a:solidFill>
                <a:latin typeface="Calibri" panose="020F0502020204030204" pitchFamily="34" charset="0"/>
              </a:rPr>
              <a:t>Bridging Therapy*</a:t>
            </a:r>
          </a:p>
          <a:p>
            <a:pPr algn="ctr">
              <a:lnSpc>
                <a:spcPct val="100000"/>
              </a:lnSpc>
              <a:spcBef>
                <a:spcPct val="0"/>
              </a:spcBef>
              <a:spcAft>
                <a:spcPct val="0"/>
              </a:spcAft>
              <a:buClrTx/>
              <a:buFontTx/>
              <a:buNone/>
            </a:pPr>
            <a:r>
              <a:rPr lang="en-US" altLang="en-US" sz="1800" b="0" dirty="0">
                <a:solidFill>
                  <a:schemeClr val="tx1"/>
                </a:solidFill>
                <a:latin typeface="Calibri" panose="020F0502020204030204" pitchFamily="34" charset="0"/>
              </a:rPr>
              <a:t>≥1 cycle</a:t>
            </a:r>
          </a:p>
          <a:p>
            <a:pPr algn="ctr">
              <a:lnSpc>
                <a:spcPct val="100000"/>
              </a:lnSpc>
              <a:spcBef>
                <a:spcPct val="0"/>
              </a:spcBef>
              <a:spcAft>
                <a:spcPct val="0"/>
              </a:spcAft>
              <a:buClrTx/>
              <a:buNone/>
            </a:pPr>
            <a:r>
              <a:rPr lang="en-US" altLang="en-US" sz="1800" b="0" dirty="0">
                <a:solidFill>
                  <a:schemeClr val="tx1"/>
                </a:solidFill>
                <a:latin typeface="Calibri" panose="020F0502020204030204" pitchFamily="34" charset="0"/>
              </a:rPr>
              <a:t>(n</a:t>
            </a:r>
            <a:r>
              <a:rPr lang="en-US" altLang="en-US" sz="1800" b="0" baseline="-25000" dirty="0">
                <a:solidFill>
                  <a:schemeClr val="tx1"/>
                </a:solidFill>
                <a:latin typeface="Calibri" panose="020F0502020204030204" pitchFamily="34" charset="0"/>
              </a:rPr>
              <a:t>ITT</a:t>
            </a:r>
            <a:r>
              <a:rPr lang="en-US" altLang="en-US" sz="1800" b="0" dirty="0">
                <a:solidFill>
                  <a:schemeClr val="tx1"/>
                </a:solidFill>
                <a:latin typeface="Calibri" panose="020F0502020204030204" pitchFamily="34" charset="0"/>
              </a:rPr>
              <a:t> = 208)</a:t>
            </a:r>
          </a:p>
        </p:txBody>
      </p:sp>
      <p:sp>
        <p:nvSpPr>
          <p:cNvPr id="12" name="Line 52">
            <a:extLst>
              <a:ext uri="{FF2B5EF4-FFF2-40B4-BE49-F238E27FC236}">
                <a16:creationId xmlns:a16="http://schemas.microsoft.com/office/drawing/2014/main" id="{23383A6B-F8E0-413B-B09B-591261B949CD}"/>
              </a:ext>
            </a:extLst>
          </p:cNvPr>
          <p:cNvSpPr>
            <a:spLocks noChangeShapeType="1"/>
          </p:cNvSpPr>
          <p:nvPr/>
        </p:nvSpPr>
        <p:spPr bwMode="auto">
          <a:xfrm>
            <a:off x="5121450" y="3191232"/>
            <a:ext cx="18288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400" dirty="0">
              <a:solidFill>
                <a:schemeClr val="bg1"/>
              </a:solidFill>
              <a:latin typeface="Calibri" panose="020F0502020204030204" pitchFamily="34" charset="0"/>
            </a:endParaRPr>
          </a:p>
        </p:txBody>
      </p:sp>
      <p:sp>
        <p:nvSpPr>
          <p:cNvPr id="16" name="Rectangle 49">
            <a:extLst>
              <a:ext uri="{FF2B5EF4-FFF2-40B4-BE49-F238E27FC236}">
                <a16:creationId xmlns:a16="http://schemas.microsoft.com/office/drawing/2014/main" id="{05BA8ACC-4318-2541-136E-F0D9F9317C8F}"/>
              </a:ext>
            </a:extLst>
          </p:cNvPr>
          <p:cNvSpPr>
            <a:spLocks noChangeArrowheads="1"/>
          </p:cNvSpPr>
          <p:nvPr/>
        </p:nvSpPr>
        <p:spPr bwMode="auto">
          <a:xfrm>
            <a:off x="7552965" y="2505432"/>
            <a:ext cx="2628095" cy="1371600"/>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dirty="0">
                <a:solidFill>
                  <a:schemeClr val="tx1"/>
                </a:solidFill>
                <a:latin typeface="Calibri" panose="020F0502020204030204" pitchFamily="34" charset="0"/>
              </a:rPr>
              <a:t>Days 1-112</a:t>
            </a:r>
          </a:p>
          <a:p>
            <a:pPr algn="ctr">
              <a:lnSpc>
                <a:spcPct val="100000"/>
              </a:lnSpc>
              <a:spcBef>
                <a:spcPct val="0"/>
              </a:spcBef>
              <a:spcAft>
                <a:spcPct val="0"/>
              </a:spcAft>
              <a:buClrTx/>
              <a:buFontTx/>
              <a:buNone/>
            </a:pPr>
            <a:r>
              <a:rPr lang="en-US" altLang="en-US" sz="1800" b="0" dirty="0">
                <a:solidFill>
                  <a:schemeClr val="tx1"/>
                </a:solidFill>
                <a:latin typeface="Calibri" panose="020F0502020204030204" pitchFamily="34" charset="0"/>
              </a:rPr>
              <a:t>Collect safety, efficacy, PK/PD data Q28D</a:t>
            </a:r>
          </a:p>
        </p:txBody>
      </p:sp>
      <p:sp>
        <p:nvSpPr>
          <p:cNvPr id="17" name="Rectangle 49">
            <a:extLst>
              <a:ext uri="{FF2B5EF4-FFF2-40B4-BE49-F238E27FC236}">
                <a16:creationId xmlns:a16="http://schemas.microsoft.com/office/drawing/2014/main" id="{58BE4131-1973-CA56-982B-46D8C6B540D8}"/>
              </a:ext>
            </a:extLst>
          </p:cNvPr>
          <p:cNvSpPr>
            <a:spLocks noChangeArrowheads="1"/>
          </p:cNvSpPr>
          <p:nvPr/>
        </p:nvSpPr>
        <p:spPr bwMode="auto">
          <a:xfrm>
            <a:off x="5374605" y="2505432"/>
            <a:ext cx="1877581" cy="1371600"/>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b="1" dirty="0">
                <a:solidFill>
                  <a:schemeClr val="tx1"/>
                </a:solidFill>
                <a:latin typeface="Calibri" panose="020F0502020204030204" pitchFamily="34" charset="0"/>
              </a:rPr>
              <a:t>Day 1</a:t>
            </a:r>
          </a:p>
          <a:p>
            <a:pPr algn="ctr">
              <a:lnSpc>
                <a:spcPct val="100000"/>
              </a:lnSpc>
              <a:spcBef>
                <a:spcPct val="0"/>
              </a:spcBef>
              <a:spcAft>
                <a:spcPct val="0"/>
              </a:spcAft>
              <a:buClrTx/>
              <a:buFontTx/>
              <a:buNone/>
            </a:pPr>
            <a:r>
              <a:rPr lang="en-US" altLang="en-US" sz="1800" dirty="0">
                <a:solidFill>
                  <a:schemeClr val="tx1"/>
                </a:solidFill>
                <a:latin typeface="Calibri" panose="020F0502020204030204" pitchFamily="34" charset="0"/>
              </a:rPr>
              <a:t>Cilta-Cel Infusion</a:t>
            </a:r>
          </a:p>
          <a:p>
            <a:pPr algn="ctr">
              <a:lnSpc>
                <a:spcPct val="100000"/>
              </a:lnSpc>
              <a:spcBef>
                <a:spcPct val="0"/>
              </a:spcBef>
              <a:spcAft>
                <a:spcPct val="0"/>
              </a:spcAft>
              <a:buClrTx/>
              <a:buFontTx/>
              <a:buNone/>
            </a:pPr>
            <a:r>
              <a:rPr lang="en-US" altLang="en-US" sz="1800" b="0" dirty="0">
                <a:solidFill>
                  <a:schemeClr val="tx1"/>
                </a:solidFill>
                <a:latin typeface="Calibri" panose="020F0502020204030204" pitchFamily="34" charset="0"/>
              </a:rPr>
              <a:t>Target: 0.75 x 10</a:t>
            </a:r>
            <a:r>
              <a:rPr lang="en-US" altLang="en-US" sz="1800" b="0" baseline="30000" dirty="0">
                <a:solidFill>
                  <a:schemeClr val="tx1"/>
                </a:solidFill>
                <a:latin typeface="Calibri" panose="020F0502020204030204" pitchFamily="34" charset="0"/>
              </a:rPr>
              <a:t>6 </a:t>
            </a:r>
            <a:r>
              <a:rPr lang="en-US" altLang="en-US" sz="1800" b="0" dirty="0">
                <a:solidFill>
                  <a:schemeClr val="tx1"/>
                </a:solidFill>
                <a:latin typeface="Calibri" panose="020F0502020204030204" pitchFamily="34" charset="0"/>
              </a:rPr>
              <a:t>CAR+ T-cells/kg</a:t>
            </a:r>
          </a:p>
          <a:p>
            <a:pPr algn="ctr">
              <a:lnSpc>
                <a:spcPct val="100000"/>
              </a:lnSpc>
              <a:spcBef>
                <a:spcPct val="0"/>
              </a:spcBef>
              <a:spcAft>
                <a:spcPct val="0"/>
              </a:spcAft>
              <a:buClrTx/>
              <a:buFontTx/>
              <a:buNone/>
            </a:pPr>
            <a:r>
              <a:rPr lang="en-US" altLang="en-US" sz="1800" b="0" dirty="0">
                <a:solidFill>
                  <a:schemeClr val="tx1"/>
                </a:solidFill>
                <a:latin typeface="Calibri" panose="020F0502020204030204" pitchFamily="34" charset="0"/>
              </a:rPr>
              <a:t>(n = 176</a:t>
            </a:r>
            <a:r>
              <a:rPr lang="en-US" altLang="en-US" sz="1800" b="0" baseline="30000" dirty="0">
                <a:solidFill>
                  <a:schemeClr val="tx1"/>
                </a:solidFill>
                <a:latin typeface="Calibri" panose="020F0502020204030204" pitchFamily="34" charset="0"/>
              </a:rPr>
              <a:t>†</a:t>
            </a:r>
            <a:r>
              <a:rPr lang="en-US" altLang="en-US" sz="1800" b="0" dirty="0">
                <a:solidFill>
                  <a:schemeClr val="tx1"/>
                </a:solidFill>
                <a:latin typeface="Calibri" panose="020F0502020204030204" pitchFamily="34" charset="0"/>
              </a:rPr>
              <a:t>)</a:t>
            </a:r>
          </a:p>
        </p:txBody>
      </p:sp>
      <p:sp>
        <p:nvSpPr>
          <p:cNvPr id="18" name="Line 52">
            <a:extLst>
              <a:ext uri="{FF2B5EF4-FFF2-40B4-BE49-F238E27FC236}">
                <a16:creationId xmlns:a16="http://schemas.microsoft.com/office/drawing/2014/main" id="{9420118B-6695-DB47-E9FC-24471FF89A02}"/>
              </a:ext>
            </a:extLst>
          </p:cNvPr>
          <p:cNvSpPr>
            <a:spLocks noChangeShapeType="1"/>
          </p:cNvSpPr>
          <p:nvPr/>
        </p:nvSpPr>
        <p:spPr bwMode="auto">
          <a:xfrm>
            <a:off x="7305667" y="3191232"/>
            <a:ext cx="18288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400" dirty="0">
              <a:solidFill>
                <a:schemeClr val="bg1"/>
              </a:solidFill>
              <a:latin typeface="Calibri" panose="020F0502020204030204" pitchFamily="34" charset="0"/>
            </a:endParaRPr>
          </a:p>
        </p:txBody>
      </p:sp>
      <p:sp>
        <p:nvSpPr>
          <p:cNvPr id="21" name="Rectangle 49">
            <a:extLst>
              <a:ext uri="{FF2B5EF4-FFF2-40B4-BE49-F238E27FC236}">
                <a16:creationId xmlns:a16="http://schemas.microsoft.com/office/drawing/2014/main" id="{C29F231E-0175-47D8-7D60-459476E8885C}"/>
              </a:ext>
            </a:extLst>
          </p:cNvPr>
          <p:cNvSpPr>
            <a:spLocks noChangeArrowheads="1"/>
          </p:cNvSpPr>
          <p:nvPr/>
        </p:nvSpPr>
        <p:spPr bwMode="auto">
          <a:xfrm>
            <a:off x="3818435" y="3947770"/>
            <a:ext cx="6362627" cy="822960"/>
          </a:xfrm>
          <a:prstGeom prst="rect">
            <a:avLst/>
          </a:prstGeom>
          <a:solidFill>
            <a:schemeClr val="accent3"/>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dirty="0">
                <a:solidFill>
                  <a:schemeClr val="tx1"/>
                </a:solidFill>
                <a:latin typeface="Calibri" panose="020F0502020204030204" pitchFamily="34" charset="0"/>
              </a:rPr>
              <a:t>Standard of Care Therapy</a:t>
            </a:r>
          </a:p>
          <a:p>
            <a:pPr algn="ctr">
              <a:lnSpc>
                <a:spcPct val="100000"/>
              </a:lnSpc>
              <a:spcBef>
                <a:spcPct val="0"/>
              </a:spcBef>
              <a:spcAft>
                <a:spcPct val="0"/>
              </a:spcAft>
              <a:buClrTx/>
              <a:buFontTx/>
              <a:buNone/>
            </a:pPr>
            <a:r>
              <a:rPr lang="en-US" altLang="en-US" sz="1800" b="0" dirty="0">
                <a:solidFill>
                  <a:schemeClr val="tx1"/>
                </a:solidFill>
                <a:latin typeface="Calibri" panose="020F0502020204030204" pitchFamily="34" charset="0"/>
              </a:rPr>
              <a:t>Physician’s choice of PVd or DPd until PD</a:t>
            </a:r>
          </a:p>
          <a:p>
            <a:pPr algn="ctr">
              <a:lnSpc>
                <a:spcPct val="100000"/>
              </a:lnSpc>
              <a:spcBef>
                <a:spcPct val="0"/>
              </a:spcBef>
              <a:spcAft>
                <a:spcPct val="0"/>
              </a:spcAft>
              <a:buClrTx/>
              <a:buNone/>
            </a:pPr>
            <a:r>
              <a:rPr lang="en-US" altLang="en-US" sz="1800" b="0" dirty="0">
                <a:solidFill>
                  <a:schemeClr val="tx1"/>
                </a:solidFill>
                <a:latin typeface="Calibri" panose="020F0502020204030204" pitchFamily="34" charset="0"/>
              </a:rPr>
              <a:t>(n = 208)</a:t>
            </a:r>
          </a:p>
        </p:txBody>
      </p:sp>
      <p:sp>
        <p:nvSpPr>
          <p:cNvPr id="8" name="Text Box 11">
            <a:extLst>
              <a:ext uri="{FF2B5EF4-FFF2-40B4-BE49-F238E27FC236}">
                <a16:creationId xmlns:a16="http://schemas.microsoft.com/office/drawing/2014/main" id="{26A102F7-7D9E-FBC0-4F7C-4C7AFCC6BCD7}"/>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Dhakal. ASCO 2023. Abstr LBA106. San-Miguel. NEJM. 2023;[Epub].</a:t>
            </a:r>
          </a:p>
        </p:txBody>
      </p:sp>
      <p:sp>
        <p:nvSpPr>
          <p:cNvPr id="10" name="Line 52">
            <a:extLst>
              <a:ext uri="{FF2B5EF4-FFF2-40B4-BE49-F238E27FC236}">
                <a16:creationId xmlns:a16="http://schemas.microsoft.com/office/drawing/2014/main" id="{BB3C4A9A-0A2B-FC89-55AC-E839529B1E12}"/>
              </a:ext>
            </a:extLst>
          </p:cNvPr>
          <p:cNvSpPr>
            <a:spLocks noChangeShapeType="1"/>
          </p:cNvSpPr>
          <p:nvPr/>
        </p:nvSpPr>
        <p:spPr bwMode="auto">
          <a:xfrm>
            <a:off x="10398870" y="3669593"/>
            <a:ext cx="27432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400" dirty="0">
              <a:solidFill>
                <a:schemeClr val="bg1"/>
              </a:solidFill>
              <a:latin typeface="Calibri" panose="020F0502020204030204" pitchFamily="34" charset="0"/>
            </a:endParaRPr>
          </a:p>
        </p:txBody>
      </p:sp>
      <p:sp>
        <p:nvSpPr>
          <p:cNvPr id="13" name="TextBox 12">
            <a:extLst>
              <a:ext uri="{FF2B5EF4-FFF2-40B4-BE49-F238E27FC236}">
                <a16:creationId xmlns:a16="http://schemas.microsoft.com/office/drawing/2014/main" id="{B4B6B7E1-53F4-E179-27FA-88692BEE2FB2}"/>
              </a:ext>
            </a:extLst>
          </p:cNvPr>
          <p:cNvSpPr txBox="1"/>
          <p:nvPr/>
        </p:nvSpPr>
        <p:spPr bwMode="auto">
          <a:xfrm>
            <a:off x="10716258" y="3484927"/>
            <a:ext cx="11017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i="1" dirty="0">
                <a:solidFill>
                  <a:schemeClr val="bg1"/>
                </a:solidFill>
                <a:latin typeface="Calibri" panose="020F0502020204030204" pitchFamily="34" charset="0"/>
              </a:rPr>
              <a:t>Follow-up</a:t>
            </a:r>
          </a:p>
        </p:txBody>
      </p:sp>
      <p:sp>
        <p:nvSpPr>
          <p:cNvPr id="15" name="TextBox 14">
            <a:extLst>
              <a:ext uri="{FF2B5EF4-FFF2-40B4-BE49-F238E27FC236}">
                <a16:creationId xmlns:a16="http://schemas.microsoft.com/office/drawing/2014/main" id="{387D974C-4309-6569-A79C-4CFA523B5753}"/>
              </a:ext>
            </a:extLst>
          </p:cNvPr>
          <p:cNvSpPr txBox="1"/>
          <p:nvPr/>
        </p:nvSpPr>
        <p:spPr bwMode="auto">
          <a:xfrm>
            <a:off x="1431334" y="2014895"/>
            <a:ext cx="652204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i="1" dirty="0">
                <a:solidFill>
                  <a:schemeClr val="bg1"/>
                </a:solidFill>
                <a:latin typeface="Calibri" panose="020F0502020204030204" pitchFamily="34" charset="0"/>
              </a:rPr>
              <a:t>Stratified by choice of SoC (PVd/DPd), ISS stage, number previous lines of therapy</a:t>
            </a:r>
          </a:p>
        </p:txBody>
      </p:sp>
      <p:sp>
        <p:nvSpPr>
          <p:cNvPr id="19" name="Line 52">
            <a:extLst>
              <a:ext uri="{FF2B5EF4-FFF2-40B4-BE49-F238E27FC236}">
                <a16:creationId xmlns:a16="http://schemas.microsoft.com/office/drawing/2014/main" id="{A2E73043-5C18-529E-875C-868677E73F28}"/>
              </a:ext>
            </a:extLst>
          </p:cNvPr>
          <p:cNvSpPr>
            <a:spLocks noChangeShapeType="1"/>
          </p:cNvSpPr>
          <p:nvPr/>
        </p:nvSpPr>
        <p:spPr bwMode="auto">
          <a:xfrm flipV="1">
            <a:off x="3334336" y="3075583"/>
            <a:ext cx="433000" cy="19721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latin typeface="Calibri" panose="020F0502020204030204" pitchFamily="34" charset="0"/>
              <a:cs typeface="Calibri" panose="020F0502020204030204" pitchFamily="34" charset="0"/>
            </a:endParaRPr>
          </a:p>
        </p:txBody>
      </p:sp>
      <p:sp>
        <p:nvSpPr>
          <p:cNvPr id="20" name="Line 52">
            <a:extLst>
              <a:ext uri="{FF2B5EF4-FFF2-40B4-BE49-F238E27FC236}">
                <a16:creationId xmlns:a16="http://schemas.microsoft.com/office/drawing/2014/main" id="{0A672CC7-F405-9913-47B1-E1792E939D78}"/>
              </a:ext>
            </a:extLst>
          </p:cNvPr>
          <p:cNvSpPr>
            <a:spLocks noChangeShapeType="1"/>
          </p:cNvSpPr>
          <p:nvPr/>
        </p:nvSpPr>
        <p:spPr bwMode="auto">
          <a:xfrm>
            <a:off x="3332453" y="3976836"/>
            <a:ext cx="433000" cy="19721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latin typeface="Calibri" panose="020F0502020204030204" pitchFamily="34" charset="0"/>
              <a:cs typeface="Calibri" panose="020F0502020204030204" pitchFamily="34" charset="0"/>
            </a:endParaRPr>
          </a:p>
        </p:txBody>
      </p:sp>
      <p:sp>
        <p:nvSpPr>
          <p:cNvPr id="22" name="Line 32">
            <a:extLst>
              <a:ext uri="{FF2B5EF4-FFF2-40B4-BE49-F238E27FC236}">
                <a16:creationId xmlns:a16="http://schemas.microsoft.com/office/drawing/2014/main" id="{0A9CFAA0-9AF8-A1AD-A936-083E5E424293}"/>
              </a:ext>
            </a:extLst>
          </p:cNvPr>
          <p:cNvSpPr>
            <a:spLocks noChangeShapeType="1"/>
          </p:cNvSpPr>
          <p:nvPr/>
        </p:nvSpPr>
        <p:spPr bwMode="auto">
          <a:xfrm rot="5400000">
            <a:off x="3110276" y="2688432"/>
            <a:ext cx="731520" cy="0"/>
          </a:xfrm>
          <a:prstGeom prst="line">
            <a:avLst/>
          </a:prstGeom>
          <a:noFill/>
          <a:ln w="28575">
            <a:solidFill>
              <a:schemeClr val="bg1"/>
            </a:solidFill>
            <a:prstDash val="sysDash"/>
            <a:round/>
            <a:headEnd/>
            <a:tailEnd type="triangle" w="med" len="me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24" name="TextBox 23">
            <a:extLst>
              <a:ext uri="{FF2B5EF4-FFF2-40B4-BE49-F238E27FC236}">
                <a16:creationId xmlns:a16="http://schemas.microsoft.com/office/drawing/2014/main" id="{196AFA9B-C2D7-D1C7-5A55-FFBBC7A46ED0}"/>
              </a:ext>
            </a:extLst>
          </p:cNvPr>
          <p:cNvSpPr txBox="1"/>
          <p:nvPr/>
        </p:nvSpPr>
        <p:spPr bwMode="auto">
          <a:xfrm>
            <a:off x="3769717" y="4755147"/>
            <a:ext cx="662915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*Physician’s choice of PVd or DPd. </a:t>
            </a:r>
            <a:r>
              <a:rPr lang="en-US" sz="1200" b="0" baseline="30000" dirty="0">
                <a:solidFill>
                  <a:schemeClr val="bg1"/>
                </a:solidFill>
                <a:latin typeface="Calibri" panose="020F0502020204030204" pitchFamily="34" charset="0"/>
              </a:rPr>
              <a:t>†</a:t>
            </a:r>
            <a:r>
              <a:rPr lang="en-US" sz="1200" b="0" dirty="0">
                <a:solidFill>
                  <a:schemeClr val="bg1"/>
                </a:solidFill>
                <a:latin typeface="Calibri" panose="020F0502020204030204" pitchFamily="34" charset="0"/>
              </a:rPr>
              <a:t>As-treated population (n = 176): 32 patients did not receive cilta-cel as part of study due to PD (n = 30) or death (n = 2) during bridging therapy/lymphodepletion.</a:t>
            </a:r>
          </a:p>
        </p:txBody>
      </p:sp>
    </p:spTree>
    <p:extLst>
      <p:ext uri="{BB962C8B-B14F-4D97-AF65-F5344CB8AC3E}">
        <p14:creationId xmlns:p14="http://schemas.microsoft.com/office/powerpoint/2010/main" val="6748672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Freeform: Shape 61">
            <a:extLst>
              <a:ext uri="{FF2B5EF4-FFF2-40B4-BE49-F238E27FC236}">
                <a16:creationId xmlns:a16="http://schemas.microsoft.com/office/drawing/2014/main" id="{9B5A68F2-35A2-BF35-E143-85002B362FFF}"/>
              </a:ext>
            </a:extLst>
          </p:cNvPr>
          <p:cNvSpPr/>
          <p:nvPr/>
        </p:nvSpPr>
        <p:spPr bwMode="auto">
          <a:xfrm>
            <a:off x="1689936" y="1841047"/>
            <a:ext cx="3857967" cy="1442640"/>
          </a:xfrm>
          <a:custGeom>
            <a:avLst/>
            <a:gdLst>
              <a:gd name="connsiteX0" fmla="*/ 0 w 3857967"/>
              <a:gd name="connsiteY0" fmla="*/ 0 h 1442640"/>
              <a:gd name="connsiteX1" fmla="*/ 36431 w 3857967"/>
              <a:gd name="connsiteY1" fmla="*/ 36431 h 1442640"/>
              <a:gd name="connsiteX2" fmla="*/ 131149 w 3857967"/>
              <a:gd name="connsiteY2" fmla="*/ 36431 h 1442640"/>
              <a:gd name="connsiteX3" fmla="*/ 131149 w 3857967"/>
              <a:gd name="connsiteY3" fmla="*/ 76504 h 1442640"/>
              <a:gd name="connsiteX4" fmla="*/ 156650 w 3857967"/>
              <a:gd name="connsiteY4" fmla="*/ 76504 h 1442640"/>
              <a:gd name="connsiteX5" fmla="*/ 156650 w 3857967"/>
              <a:gd name="connsiteY5" fmla="*/ 138436 h 1442640"/>
              <a:gd name="connsiteX6" fmla="*/ 163936 w 3857967"/>
              <a:gd name="connsiteY6" fmla="*/ 138436 h 1442640"/>
              <a:gd name="connsiteX7" fmla="*/ 163936 w 3857967"/>
              <a:gd name="connsiteY7" fmla="*/ 222225 h 1442640"/>
              <a:gd name="connsiteX8" fmla="*/ 182151 w 3857967"/>
              <a:gd name="connsiteY8" fmla="*/ 222225 h 1442640"/>
              <a:gd name="connsiteX9" fmla="*/ 182151 w 3857967"/>
              <a:gd name="connsiteY9" fmla="*/ 313301 h 1442640"/>
              <a:gd name="connsiteX10" fmla="*/ 255012 w 3857967"/>
              <a:gd name="connsiteY10" fmla="*/ 313301 h 1442640"/>
              <a:gd name="connsiteX11" fmla="*/ 255012 w 3857967"/>
              <a:gd name="connsiteY11" fmla="*/ 375232 h 1442640"/>
              <a:gd name="connsiteX12" fmla="*/ 295085 w 3857967"/>
              <a:gd name="connsiteY12" fmla="*/ 375232 h 1442640"/>
              <a:gd name="connsiteX13" fmla="*/ 295085 w 3857967"/>
              <a:gd name="connsiteY13" fmla="*/ 429878 h 1442640"/>
              <a:gd name="connsiteX14" fmla="*/ 346088 w 3857967"/>
              <a:gd name="connsiteY14" fmla="*/ 429878 h 1442640"/>
              <a:gd name="connsiteX15" fmla="*/ 346088 w 3857967"/>
              <a:gd name="connsiteY15" fmla="*/ 477237 h 1442640"/>
              <a:gd name="connsiteX16" fmla="*/ 429877 w 3857967"/>
              <a:gd name="connsiteY16" fmla="*/ 477237 h 1442640"/>
              <a:gd name="connsiteX17" fmla="*/ 429877 w 3857967"/>
              <a:gd name="connsiteY17" fmla="*/ 520953 h 1442640"/>
              <a:gd name="connsiteX18" fmla="*/ 510024 w 3857967"/>
              <a:gd name="connsiteY18" fmla="*/ 520953 h 1442640"/>
              <a:gd name="connsiteX19" fmla="*/ 510024 w 3857967"/>
              <a:gd name="connsiteY19" fmla="*/ 550098 h 1442640"/>
              <a:gd name="connsiteX20" fmla="*/ 604743 w 3857967"/>
              <a:gd name="connsiteY20" fmla="*/ 550098 h 1442640"/>
              <a:gd name="connsiteX21" fmla="*/ 604743 w 3857967"/>
              <a:gd name="connsiteY21" fmla="*/ 568313 h 1442640"/>
              <a:gd name="connsiteX22" fmla="*/ 805109 w 3857967"/>
              <a:gd name="connsiteY22" fmla="*/ 568313 h 1442640"/>
              <a:gd name="connsiteX23" fmla="*/ 805109 w 3857967"/>
              <a:gd name="connsiteY23" fmla="*/ 586528 h 1442640"/>
              <a:gd name="connsiteX24" fmla="*/ 863398 w 3857967"/>
              <a:gd name="connsiteY24" fmla="*/ 586528 h 1442640"/>
              <a:gd name="connsiteX25" fmla="*/ 863398 w 3857967"/>
              <a:gd name="connsiteY25" fmla="*/ 601100 h 1442640"/>
              <a:gd name="connsiteX26" fmla="*/ 932615 w 3857967"/>
              <a:gd name="connsiteY26" fmla="*/ 601100 h 1442640"/>
              <a:gd name="connsiteX27" fmla="*/ 932615 w 3857967"/>
              <a:gd name="connsiteY27" fmla="*/ 626601 h 1442640"/>
              <a:gd name="connsiteX28" fmla="*/ 1041906 w 3857967"/>
              <a:gd name="connsiteY28" fmla="*/ 626601 h 1442640"/>
              <a:gd name="connsiteX29" fmla="*/ 1041906 w 3857967"/>
              <a:gd name="connsiteY29" fmla="*/ 648459 h 1442640"/>
              <a:gd name="connsiteX30" fmla="*/ 1122053 w 3857967"/>
              <a:gd name="connsiteY30" fmla="*/ 648459 h 1442640"/>
              <a:gd name="connsiteX31" fmla="*/ 1122053 w 3857967"/>
              <a:gd name="connsiteY31" fmla="*/ 663032 h 1442640"/>
              <a:gd name="connsiteX32" fmla="*/ 1209485 w 3857967"/>
              <a:gd name="connsiteY32" fmla="*/ 663032 h 1442640"/>
              <a:gd name="connsiteX33" fmla="*/ 1209485 w 3857967"/>
              <a:gd name="connsiteY33" fmla="*/ 681247 h 1442640"/>
              <a:gd name="connsiteX34" fmla="*/ 1293275 w 3857967"/>
              <a:gd name="connsiteY34" fmla="*/ 681247 h 1442640"/>
              <a:gd name="connsiteX35" fmla="*/ 1293275 w 3857967"/>
              <a:gd name="connsiteY35" fmla="*/ 692176 h 1442640"/>
              <a:gd name="connsiteX36" fmla="*/ 1387994 w 3857967"/>
              <a:gd name="connsiteY36" fmla="*/ 692176 h 1442640"/>
              <a:gd name="connsiteX37" fmla="*/ 1387994 w 3857967"/>
              <a:gd name="connsiteY37" fmla="*/ 706748 h 1442640"/>
              <a:gd name="connsiteX38" fmla="*/ 1446282 w 3857967"/>
              <a:gd name="connsiteY38" fmla="*/ 706748 h 1442640"/>
              <a:gd name="connsiteX39" fmla="*/ 1446282 w 3857967"/>
              <a:gd name="connsiteY39" fmla="*/ 724963 h 1442640"/>
              <a:gd name="connsiteX40" fmla="*/ 1526429 w 3857967"/>
              <a:gd name="connsiteY40" fmla="*/ 724963 h 1442640"/>
              <a:gd name="connsiteX41" fmla="*/ 1526429 w 3857967"/>
              <a:gd name="connsiteY41" fmla="*/ 765036 h 1442640"/>
              <a:gd name="connsiteX42" fmla="*/ 1628433 w 3857967"/>
              <a:gd name="connsiteY42" fmla="*/ 765036 h 1442640"/>
              <a:gd name="connsiteX43" fmla="*/ 1628433 w 3857967"/>
              <a:gd name="connsiteY43" fmla="*/ 790538 h 1442640"/>
              <a:gd name="connsiteX44" fmla="*/ 1697651 w 3857967"/>
              <a:gd name="connsiteY44" fmla="*/ 790538 h 1442640"/>
              <a:gd name="connsiteX45" fmla="*/ 1697651 w 3857967"/>
              <a:gd name="connsiteY45" fmla="*/ 826968 h 1442640"/>
              <a:gd name="connsiteX46" fmla="*/ 1781441 w 3857967"/>
              <a:gd name="connsiteY46" fmla="*/ 826968 h 1442640"/>
              <a:gd name="connsiteX47" fmla="*/ 1781441 w 3857967"/>
              <a:gd name="connsiteY47" fmla="*/ 848826 h 1442640"/>
              <a:gd name="connsiteX48" fmla="*/ 1847015 w 3857967"/>
              <a:gd name="connsiteY48" fmla="*/ 848826 h 1442640"/>
              <a:gd name="connsiteX49" fmla="*/ 1847015 w 3857967"/>
              <a:gd name="connsiteY49" fmla="*/ 877970 h 1442640"/>
              <a:gd name="connsiteX50" fmla="*/ 1916233 w 3857967"/>
              <a:gd name="connsiteY50" fmla="*/ 877970 h 1442640"/>
              <a:gd name="connsiteX51" fmla="*/ 1916233 w 3857967"/>
              <a:gd name="connsiteY51" fmla="*/ 928973 h 1442640"/>
              <a:gd name="connsiteX52" fmla="*/ 2214961 w 3857967"/>
              <a:gd name="connsiteY52" fmla="*/ 928973 h 1442640"/>
              <a:gd name="connsiteX53" fmla="*/ 2214961 w 3857967"/>
              <a:gd name="connsiteY53" fmla="*/ 976332 h 1442640"/>
              <a:gd name="connsiteX54" fmla="*/ 2276892 w 3857967"/>
              <a:gd name="connsiteY54" fmla="*/ 976332 h 1442640"/>
              <a:gd name="connsiteX55" fmla="*/ 2276892 w 3857967"/>
              <a:gd name="connsiteY55" fmla="*/ 1016405 h 1442640"/>
              <a:gd name="connsiteX56" fmla="*/ 2313323 w 3857967"/>
              <a:gd name="connsiteY56" fmla="*/ 1016405 h 1442640"/>
              <a:gd name="connsiteX57" fmla="*/ 2313323 w 3857967"/>
              <a:gd name="connsiteY57" fmla="*/ 1045550 h 1442640"/>
              <a:gd name="connsiteX58" fmla="*/ 2542833 w 3857967"/>
              <a:gd name="connsiteY58" fmla="*/ 1045550 h 1442640"/>
              <a:gd name="connsiteX59" fmla="*/ 2542833 w 3857967"/>
              <a:gd name="connsiteY59" fmla="*/ 1129339 h 1442640"/>
              <a:gd name="connsiteX60" fmla="*/ 2608408 w 3857967"/>
              <a:gd name="connsiteY60" fmla="*/ 1129339 h 1442640"/>
              <a:gd name="connsiteX61" fmla="*/ 2608408 w 3857967"/>
              <a:gd name="connsiteY61" fmla="*/ 1176699 h 1442640"/>
              <a:gd name="connsiteX62" fmla="*/ 2714056 w 3857967"/>
              <a:gd name="connsiteY62" fmla="*/ 1176699 h 1442640"/>
              <a:gd name="connsiteX63" fmla="*/ 2714056 w 3857967"/>
              <a:gd name="connsiteY63" fmla="*/ 1245916 h 1442640"/>
              <a:gd name="connsiteX64" fmla="*/ 2750486 w 3857967"/>
              <a:gd name="connsiteY64" fmla="*/ 1245916 h 1442640"/>
              <a:gd name="connsiteX65" fmla="*/ 2750486 w 3857967"/>
              <a:gd name="connsiteY65" fmla="*/ 1304204 h 1442640"/>
              <a:gd name="connsiteX66" fmla="*/ 3224080 w 3857967"/>
              <a:gd name="connsiteY66" fmla="*/ 1304204 h 1442640"/>
              <a:gd name="connsiteX67" fmla="*/ 3224080 w 3857967"/>
              <a:gd name="connsiteY67" fmla="*/ 1442640 h 1442640"/>
              <a:gd name="connsiteX68" fmla="*/ 3857967 w 3857967"/>
              <a:gd name="connsiteY68" fmla="*/ 1442640 h 1442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3857967" h="1442640">
                <a:moveTo>
                  <a:pt x="0" y="0"/>
                </a:moveTo>
                <a:lnTo>
                  <a:pt x="36431" y="36431"/>
                </a:lnTo>
                <a:lnTo>
                  <a:pt x="131149" y="36431"/>
                </a:lnTo>
                <a:lnTo>
                  <a:pt x="131149" y="76504"/>
                </a:lnTo>
                <a:lnTo>
                  <a:pt x="156650" y="76504"/>
                </a:lnTo>
                <a:lnTo>
                  <a:pt x="156650" y="138436"/>
                </a:lnTo>
                <a:lnTo>
                  <a:pt x="163936" y="138436"/>
                </a:lnTo>
                <a:lnTo>
                  <a:pt x="163936" y="222225"/>
                </a:lnTo>
                <a:lnTo>
                  <a:pt x="182151" y="222225"/>
                </a:lnTo>
                <a:lnTo>
                  <a:pt x="182151" y="313301"/>
                </a:lnTo>
                <a:lnTo>
                  <a:pt x="255012" y="313301"/>
                </a:lnTo>
                <a:lnTo>
                  <a:pt x="255012" y="375232"/>
                </a:lnTo>
                <a:lnTo>
                  <a:pt x="295085" y="375232"/>
                </a:lnTo>
                <a:lnTo>
                  <a:pt x="295085" y="429878"/>
                </a:lnTo>
                <a:lnTo>
                  <a:pt x="346088" y="429878"/>
                </a:lnTo>
                <a:lnTo>
                  <a:pt x="346088" y="477237"/>
                </a:lnTo>
                <a:lnTo>
                  <a:pt x="429877" y="477237"/>
                </a:lnTo>
                <a:lnTo>
                  <a:pt x="429877" y="520953"/>
                </a:lnTo>
                <a:lnTo>
                  <a:pt x="510024" y="520953"/>
                </a:lnTo>
                <a:lnTo>
                  <a:pt x="510024" y="550098"/>
                </a:lnTo>
                <a:lnTo>
                  <a:pt x="604743" y="550098"/>
                </a:lnTo>
                <a:lnTo>
                  <a:pt x="604743" y="568313"/>
                </a:lnTo>
                <a:lnTo>
                  <a:pt x="805109" y="568313"/>
                </a:lnTo>
                <a:lnTo>
                  <a:pt x="805109" y="586528"/>
                </a:lnTo>
                <a:lnTo>
                  <a:pt x="863398" y="586528"/>
                </a:lnTo>
                <a:lnTo>
                  <a:pt x="863398" y="601100"/>
                </a:lnTo>
                <a:lnTo>
                  <a:pt x="932615" y="601100"/>
                </a:lnTo>
                <a:lnTo>
                  <a:pt x="932615" y="626601"/>
                </a:lnTo>
                <a:lnTo>
                  <a:pt x="1041906" y="626601"/>
                </a:lnTo>
                <a:lnTo>
                  <a:pt x="1041906" y="648459"/>
                </a:lnTo>
                <a:lnTo>
                  <a:pt x="1122053" y="648459"/>
                </a:lnTo>
                <a:lnTo>
                  <a:pt x="1122053" y="663032"/>
                </a:lnTo>
                <a:lnTo>
                  <a:pt x="1209485" y="663032"/>
                </a:lnTo>
                <a:lnTo>
                  <a:pt x="1209485" y="681247"/>
                </a:lnTo>
                <a:lnTo>
                  <a:pt x="1293275" y="681247"/>
                </a:lnTo>
                <a:lnTo>
                  <a:pt x="1293275" y="692176"/>
                </a:lnTo>
                <a:lnTo>
                  <a:pt x="1387994" y="692176"/>
                </a:lnTo>
                <a:lnTo>
                  <a:pt x="1387994" y="706748"/>
                </a:lnTo>
                <a:lnTo>
                  <a:pt x="1446282" y="706748"/>
                </a:lnTo>
                <a:lnTo>
                  <a:pt x="1446282" y="724963"/>
                </a:lnTo>
                <a:lnTo>
                  <a:pt x="1526429" y="724963"/>
                </a:lnTo>
                <a:lnTo>
                  <a:pt x="1526429" y="765036"/>
                </a:lnTo>
                <a:lnTo>
                  <a:pt x="1628433" y="765036"/>
                </a:lnTo>
                <a:lnTo>
                  <a:pt x="1628433" y="790538"/>
                </a:lnTo>
                <a:lnTo>
                  <a:pt x="1697651" y="790538"/>
                </a:lnTo>
                <a:lnTo>
                  <a:pt x="1697651" y="826968"/>
                </a:lnTo>
                <a:lnTo>
                  <a:pt x="1781441" y="826968"/>
                </a:lnTo>
                <a:lnTo>
                  <a:pt x="1781441" y="848826"/>
                </a:lnTo>
                <a:lnTo>
                  <a:pt x="1847015" y="848826"/>
                </a:lnTo>
                <a:lnTo>
                  <a:pt x="1847015" y="877970"/>
                </a:lnTo>
                <a:lnTo>
                  <a:pt x="1916233" y="877970"/>
                </a:lnTo>
                <a:lnTo>
                  <a:pt x="1916233" y="928973"/>
                </a:lnTo>
                <a:lnTo>
                  <a:pt x="2214961" y="928973"/>
                </a:lnTo>
                <a:lnTo>
                  <a:pt x="2214961" y="976332"/>
                </a:lnTo>
                <a:lnTo>
                  <a:pt x="2276892" y="976332"/>
                </a:lnTo>
                <a:lnTo>
                  <a:pt x="2276892" y="1016405"/>
                </a:lnTo>
                <a:lnTo>
                  <a:pt x="2313323" y="1016405"/>
                </a:lnTo>
                <a:lnTo>
                  <a:pt x="2313323" y="1045550"/>
                </a:lnTo>
                <a:lnTo>
                  <a:pt x="2542833" y="1045550"/>
                </a:lnTo>
                <a:lnTo>
                  <a:pt x="2542833" y="1129339"/>
                </a:lnTo>
                <a:lnTo>
                  <a:pt x="2608408" y="1129339"/>
                </a:lnTo>
                <a:lnTo>
                  <a:pt x="2608408" y="1176699"/>
                </a:lnTo>
                <a:lnTo>
                  <a:pt x="2714056" y="1176699"/>
                </a:lnTo>
                <a:lnTo>
                  <a:pt x="2714056" y="1245916"/>
                </a:lnTo>
                <a:lnTo>
                  <a:pt x="2750486" y="1245916"/>
                </a:lnTo>
                <a:lnTo>
                  <a:pt x="2750486" y="1304204"/>
                </a:lnTo>
                <a:lnTo>
                  <a:pt x="3224080" y="1304204"/>
                </a:lnTo>
                <a:lnTo>
                  <a:pt x="3224080" y="1442640"/>
                </a:lnTo>
                <a:lnTo>
                  <a:pt x="3857967" y="1442640"/>
                </a:lnTo>
              </a:path>
            </a:pathLst>
          </a:custGeom>
          <a:noFill/>
          <a:ln w="28575">
            <a:solidFill>
              <a:schemeClr val="accent1"/>
            </a:solidFill>
            <a:miter lim="800000"/>
            <a:headEnd/>
            <a:tailEnd/>
          </a:ln>
        </p:spPr>
        <p:txBody>
          <a:bodyPr rtlCol="0" anchor="ctr"/>
          <a:lstStyle/>
          <a:p>
            <a:pPr algn="ctr"/>
            <a:endParaRPr lang="en-US" dirty="0">
              <a:latin typeface="Calibri" panose="020F0502020204030204" pitchFamily="34" charset="0"/>
              <a:cs typeface="Calibri" panose="020F0502020204030204" pitchFamily="34" charset="0"/>
            </a:endParaRPr>
          </a:p>
        </p:txBody>
      </p:sp>
      <p:sp>
        <p:nvSpPr>
          <p:cNvPr id="63" name="Freeform: Shape 62">
            <a:extLst>
              <a:ext uri="{FF2B5EF4-FFF2-40B4-BE49-F238E27FC236}">
                <a16:creationId xmlns:a16="http://schemas.microsoft.com/office/drawing/2014/main" id="{C8CC8D86-8FDE-60F2-69D8-D7D2A0CE3CC4}"/>
              </a:ext>
            </a:extLst>
          </p:cNvPr>
          <p:cNvSpPr/>
          <p:nvPr/>
        </p:nvSpPr>
        <p:spPr bwMode="auto">
          <a:xfrm>
            <a:off x="1689936" y="1844691"/>
            <a:ext cx="3610241" cy="2692197"/>
          </a:xfrm>
          <a:custGeom>
            <a:avLst/>
            <a:gdLst>
              <a:gd name="connsiteX0" fmla="*/ 0 w 3610241"/>
              <a:gd name="connsiteY0" fmla="*/ 0 h 2692197"/>
              <a:gd name="connsiteX1" fmla="*/ 32787 w 3610241"/>
              <a:gd name="connsiteY1" fmla="*/ 32787 h 2692197"/>
              <a:gd name="connsiteX2" fmla="*/ 153007 w 3610241"/>
              <a:gd name="connsiteY2" fmla="*/ 32787 h 2692197"/>
              <a:gd name="connsiteX3" fmla="*/ 153007 w 3610241"/>
              <a:gd name="connsiteY3" fmla="*/ 58288 h 2692197"/>
              <a:gd name="connsiteX4" fmla="*/ 189437 w 3610241"/>
              <a:gd name="connsiteY4" fmla="*/ 58288 h 2692197"/>
              <a:gd name="connsiteX5" fmla="*/ 189437 w 3610241"/>
              <a:gd name="connsiteY5" fmla="*/ 87432 h 2692197"/>
              <a:gd name="connsiteX6" fmla="*/ 265941 w 3610241"/>
              <a:gd name="connsiteY6" fmla="*/ 87432 h 2692197"/>
              <a:gd name="connsiteX7" fmla="*/ 265941 w 3610241"/>
              <a:gd name="connsiteY7" fmla="*/ 149364 h 2692197"/>
              <a:gd name="connsiteX8" fmla="*/ 291442 w 3610241"/>
              <a:gd name="connsiteY8" fmla="*/ 149364 h 2692197"/>
              <a:gd name="connsiteX9" fmla="*/ 291442 w 3610241"/>
              <a:gd name="connsiteY9" fmla="*/ 193080 h 2692197"/>
              <a:gd name="connsiteX10" fmla="*/ 320586 w 3610241"/>
              <a:gd name="connsiteY10" fmla="*/ 193080 h 2692197"/>
              <a:gd name="connsiteX11" fmla="*/ 320586 w 3610241"/>
              <a:gd name="connsiteY11" fmla="*/ 229510 h 2692197"/>
              <a:gd name="connsiteX12" fmla="*/ 338802 w 3610241"/>
              <a:gd name="connsiteY12" fmla="*/ 229510 h 2692197"/>
              <a:gd name="connsiteX13" fmla="*/ 338802 w 3610241"/>
              <a:gd name="connsiteY13" fmla="*/ 276870 h 2692197"/>
              <a:gd name="connsiteX14" fmla="*/ 364303 w 3610241"/>
              <a:gd name="connsiteY14" fmla="*/ 276870 h 2692197"/>
              <a:gd name="connsiteX15" fmla="*/ 364303 w 3610241"/>
              <a:gd name="connsiteY15" fmla="*/ 360659 h 2692197"/>
              <a:gd name="connsiteX16" fmla="*/ 400733 w 3610241"/>
              <a:gd name="connsiteY16" fmla="*/ 360659 h 2692197"/>
              <a:gd name="connsiteX17" fmla="*/ 400733 w 3610241"/>
              <a:gd name="connsiteY17" fmla="*/ 404376 h 2692197"/>
              <a:gd name="connsiteX18" fmla="*/ 437163 w 3610241"/>
              <a:gd name="connsiteY18" fmla="*/ 404376 h 2692197"/>
              <a:gd name="connsiteX19" fmla="*/ 437163 w 3610241"/>
              <a:gd name="connsiteY19" fmla="*/ 535525 h 2692197"/>
              <a:gd name="connsiteX20" fmla="*/ 437163 w 3610241"/>
              <a:gd name="connsiteY20" fmla="*/ 550097 h 2692197"/>
              <a:gd name="connsiteX21" fmla="*/ 455379 w 3610241"/>
              <a:gd name="connsiteY21" fmla="*/ 550097 h 2692197"/>
              <a:gd name="connsiteX22" fmla="*/ 455379 w 3610241"/>
              <a:gd name="connsiteY22" fmla="*/ 622957 h 2692197"/>
              <a:gd name="connsiteX23" fmla="*/ 499095 w 3610241"/>
              <a:gd name="connsiteY23" fmla="*/ 622957 h 2692197"/>
              <a:gd name="connsiteX24" fmla="*/ 499095 w 3610241"/>
              <a:gd name="connsiteY24" fmla="*/ 684889 h 2692197"/>
              <a:gd name="connsiteX25" fmla="*/ 557383 w 3610241"/>
              <a:gd name="connsiteY25" fmla="*/ 684889 h 2692197"/>
              <a:gd name="connsiteX26" fmla="*/ 557383 w 3610241"/>
              <a:gd name="connsiteY26" fmla="*/ 790537 h 2692197"/>
              <a:gd name="connsiteX27" fmla="*/ 586528 w 3610241"/>
              <a:gd name="connsiteY27" fmla="*/ 790537 h 2692197"/>
              <a:gd name="connsiteX28" fmla="*/ 586528 w 3610241"/>
              <a:gd name="connsiteY28" fmla="*/ 856111 h 2692197"/>
              <a:gd name="connsiteX29" fmla="*/ 586528 w 3610241"/>
              <a:gd name="connsiteY29" fmla="*/ 856111 h 2692197"/>
              <a:gd name="connsiteX30" fmla="*/ 608386 w 3610241"/>
              <a:gd name="connsiteY30" fmla="*/ 877969 h 2692197"/>
              <a:gd name="connsiteX31" fmla="*/ 655745 w 3610241"/>
              <a:gd name="connsiteY31" fmla="*/ 877969 h 2692197"/>
              <a:gd name="connsiteX32" fmla="*/ 655745 w 3610241"/>
              <a:gd name="connsiteY32" fmla="*/ 910756 h 2692197"/>
              <a:gd name="connsiteX33" fmla="*/ 681246 w 3610241"/>
              <a:gd name="connsiteY33" fmla="*/ 910756 h 2692197"/>
              <a:gd name="connsiteX34" fmla="*/ 681246 w 3610241"/>
              <a:gd name="connsiteY34" fmla="*/ 972688 h 2692197"/>
              <a:gd name="connsiteX35" fmla="*/ 721320 w 3610241"/>
              <a:gd name="connsiteY35" fmla="*/ 972688 h 2692197"/>
              <a:gd name="connsiteX36" fmla="*/ 721320 w 3610241"/>
              <a:gd name="connsiteY36" fmla="*/ 1016404 h 2692197"/>
              <a:gd name="connsiteX37" fmla="*/ 779608 w 3610241"/>
              <a:gd name="connsiteY37" fmla="*/ 1016404 h 2692197"/>
              <a:gd name="connsiteX38" fmla="*/ 779608 w 3610241"/>
              <a:gd name="connsiteY38" fmla="*/ 1067407 h 2692197"/>
              <a:gd name="connsiteX39" fmla="*/ 812395 w 3610241"/>
              <a:gd name="connsiteY39" fmla="*/ 1067407 h 2692197"/>
              <a:gd name="connsiteX40" fmla="*/ 812395 w 3610241"/>
              <a:gd name="connsiteY40" fmla="*/ 1096551 h 2692197"/>
              <a:gd name="connsiteX41" fmla="*/ 841539 w 3610241"/>
              <a:gd name="connsiteY41" fmla="*/ 1096551 h 2692197"/>
              <a:gd name="connsiteX42" fmla="*/ 841539 w 3610241"/>
              <a:gd name="connsiteY42" fmla="*/ 1118409 h 2692197"/>
              <a:gd name="connsiteX43" fmla="*/ 885256 w 3610241"/>
              <a:gd name="connsiteY43" fmla="*/ 1118409 h 2692197"/>
              <a:gd name="connsiteX44" fmla="*/ 885256 w 3610241"/>
              <a:gd name="connsiteY44" fmla="*/ 1143910 h 2692197"/>
              <a:gd name="connsiteX45" fmla="*/ 921686 w 3610241"/>
              <a:gd name="connsiteY45" fmla="*/ 1143910 h 2692197"/>
              <a:gd name="connsiteX46" fmla="*/ 921686 w 3610241"/>
              <a:gd name="connsiteY46" fmla="*/ 1176698 h 2692197"/>
              <a:gd name="connsiteX47" fmla="*/ 954473 w 3610241"/>
              <a:gd name="connsiteY47" fmla="*/ 1176698 h 2692197"/>
              <a:gd name="connsiteX48" fmla="*/ 954473 w 3610241"/>
              <a:gd name="connsiteY48" fmla="*/ 1198556 h 2692197"/>
              <a:gd name="connsiteX49" fmla="*/ 1001833 w 3610241"/>
              <a:gd name="connsiteY49" fmla="*/ 1198556 h 2692197"/>
              <a:gd name="connsiteX50" fmla="*/ 1001833 w 3610241"/>
              <a:gd name="connsiteY50" fmla="*/ 1213128 h 2692197"/>
              <a:gd name="connsiteX51" fmla="*/ 1056478 w 3610241"/>
              <a:gd name="connsiteY51" fmla="*/ 1213128 h 2692197"/>
              <a:gd name="connsiteX52" fmla="*/ 1056478 w 3610241"/>
              <a:gd name="connsiteY52" fmla="*/ 1242272 h 2692197"/>
              <a:gd name="connsiteX53" fmla="*/ 1085622 w 3610241"/>
              <a:gd name="connsiteY53" fmla="*/ 1242272 h 2692197"/>
              <a:gd name="connsiteX54" fmla="*/ 1085622 w 3610241"/>
              <a:gd name="connsiteY54" fmla="*/ 1260487 h 2692197"/>
              <a:gd name="connsiteX55" fmla="*/ 1100194 w 3610241"/>
              <a:gd name="connsiteY55" fmla="*/ 1260487 h 2692197"/>
              <a:gd name="connsiteX56" fmla="*/ 1100194 w 3610241"/>
              <a:gd name="connsiteY56" fmla="*/ 1293274 h 2692197"/>
              <a:gd name="connsiteX57" fmla="*/ 1151197 w 3610241"/>
              <a:gd name="connsiteY57" fmla="*/ 1293274 h 2692197"/>
              <a:gd name="connsiteX58" fmla="*/ 1151197 w 3610241"/>
              <a:gd name="connsiteY58" fmla="*/ 1326062 h 2692197"/>
              <a:gd name="connsiteX59" fmla="*/ 1194913 w 3610241"/>
              <a:gd name="connsiteY59" fmla="*/ 1326062 h 2692197"/>
              <a:gd name="connsiteX60" fmla="*/ 1194913 w 3610241"/>
              <a:gd name="connsiteY60" fmla="*/ 1355206 h 2692197"/>
              <a:gd name="connsiteX61" fmla="*/ 1234986 w 3610241"/>
              <a:gd name="connsiteY61" fmla="*/ 1355206 h 2692197"/>
              <a:gd name="connsiteX62" fmla="*/ 1234986 w 3610241"/>
              <a:gd name="connsiteY62" fmla="*/ 1373421 h 2692197"/>
              <a:gd name="connsiteX63" fmla="*/ 1293275 w 3610241"/>
              <a:gd name="connsiteY63" fmla="*/ 1373421 h 2692197"/>
              <a:gd name="connsiteX64" fmla="*/ 1293275 w 3610241"/>
              <a:gd name="connsiteY64" fmla="*/ 1402565 h 2692197"/>
              <a:gd name="connsiteX65" fmla="*/ 1369779 w 3610241"/>
              <a:gd name="connsiteY65" fmla="*/ 1402565 h 2692197"/>
              <a:gd name="connsiteX66" fmla="*/ 1369779 w 3610241"/>
              <a:gd name="connsiteY66" fmla="*/ 1438996 h 2692197"/>
              <a:gd name="connsiteX67" fmla="*/ 1384351 w 3610241"/>
              <a:gd name="connsiteY67" fmla="*/ 1438996 h 2692197"/>
              <a:gd name="connsiteX68" fmla="*/ 1384351 w 3610241"/>
              <a:gd name="connsiteY68" fmla="*/ 1446282 h 2692197"/>
              <a:gd name="connsiteX69" fmla="*/ 1442639 w 3610241"/>
              <a:gd name="connsiteY69" fmla="*/ 1446282 h 2692197"/>
              <a:gd name="connsiteX70" fmla="*/ 1442639 w 3610241"/>
              <a:gd name="connsiteY70" fmla="*/ 1482712 h 2692197"/>
              <a:gd name="connsiteX71" fmla="*/ 1468140 w 3610241"/>
              <a:gd name="connsiteY71" fmla="*/ 1482712 h 2692197"/>
              <a:gd name="connsiteX72" fmla="*/ 1468140 w 3610241"/>
              <a:gd name="connsiteY72" fmla="*/ 1555572 h 2692197"/>
              <a:gd name="connsiteX73" fmla="*/ 1493641 w 3610241"/>
              <a:gd name="connsiteY73" fmla="*/ 1555572 h 2692197"/>
              <a:gd name="connsiteX74" fmla="*/ 1493641 w 3610241"/>
              <a:gd name="connsiteY74" fmla="*/ 1588360 h 2692197"/>
              <a:gd name="connsiteX75" fmla="*/ 1537358 w 3610241"/>
              <a:gd name="connsiteY75" fmla="*/ 1588360 h 2692197"/>
              <a:gd name="connsiteX76" fmla="*/ 1537358 w 3610241"/>
              <a:gd name="connsiteY76" fmla="*/ 1617504 h 2692197"/>
              <a:gd name="connsiteX77" fmla="*/ 1555573 w 3610241"/>
              <a:gd name="connsiteY77" fmla="*/ 1635719 h 2692197"/>
              <a:gd name="connsiteX78" fmla="*/ 1584717 w 3610241"/>
              <a:gd name="connsiteY78" fmla="*/ 1635719 h 2692197"/>
              <a:gd name="connsiteX79" fmla="*/ 1584717 w 3610241"/>
              <a:gd name="connsiteY79" fmla="*/ 1668506 h 2692197"/>
              <a:gd name="connsiteX80" fmla="*/ 1643006 w 3610241"/>
              <a:gd name="connsiteY80" fmla="*/ 1668506 h 2692197"/>
              <a:gd name="connsiteX81" fmla="*/ 1643006 w 3610241"/>
              <a:gd name="connsiteY81" fmla="*/ 1690364 h 2692197"/>
              <a:gd name="connsiteX82" fmla="*/ 1683079 w 3610241"/>
              <a:gd name="connsiteY82" fmla="*/ 1690364 h 2692197"/>
              <a:gd name="connsiteX83" fmla="*/ 1683079 w 3610241"/>
              <a:gd name="connsiteY83" fmla="*/ 1730438 h 2692197"/>
              <a:gd name="connsiteX84" fmla="*/ 1748653 w 3610241"/>
              <a:gd name="connsiteY84" fmla="*/ 1730438 h 2692197"/>
              <a:gd name="connsiteX85" fmla="*/ 1748653 w 3610241"/>
              <a:gd name="connsiteY85" fmla="*/ 1796012 h 2692197"/>
              <a:gd name="connsiteX86" fmla="*/ 1821514 w 3610241"/>
              <a:gd name="connsiteY86" fmla="*/ 1796012 h 2692197"/>
              <a:gd name="connsiteX87" fmla="*/ 1821514 w 3610241"/>
              <a:gd name="connsiteY87" fmla="*/ 1825156 h 2692197"/>
              <a:gd name="connsiteX88" fmla="*/ 1879802 w 3610241"/>
              <a:gd name="connsiteY88" fmla="*/ 1825156 h 2692197"/>
              <a:gd name="connsiteX89" fmla="*/ 1879802 w 3610241"/>
              <a:gd name="connsiteY89" fmla="*/ 1868873 h 2692197"/>
              <a:gd name="connsiteX90" fmla="*/ 1952663 w 3610241"/>
              <a:gd name="connsiteY90" fmla="*/ 1868873 h 2692197"/>
              <a:gd name="connsiteX91" fmla="*/ 1952663 w 3610241"/>
              <a:gd name="connsiteY91" fmla="*/ 1905303 h 2692197"/>
              <a:gd name="connsiteX92" fmla="*/ 2061954 w 3610241"/>
              <a:gd name="connsiteY92" fmla="*/ 1905303 h 2692197"/>
              <a:gd name="connsiteX93" fmla="*/ 2061954 w 3610241"/>
              <a:gd name="connsiteY93" fmla="*/ 1963592 h 2692197"/>
              <a:gd name="connsiteX94" fmla="*/ 2196746 w 3610241"/>
              <a:gd name="connsiteY94" fmla="*/ 1963592 h 2692197"/>
              <a:gd name="connsiteX95" fmla="*/ 2196746 w 3610241"/>
              <a:gd name="connsiteY95" fmla="*/ 2025523 h 2692197"/>
              <a:gd name="connsiteX96" fmla="*/ 2433543 w 3610241"/>
              <a:gd name="connsiteY96" fmla="*/ 2025523 h 2692197"/>
              <a:gd name="connsiteX97" fmla="*/ 2459044 w 3610241"/>
              <a:gd name="connsiteY97" fmla="*/ 2051024 h 2692197"/>
              <a:gd name="connsiteX98" fmla="*/ 2459044 w 3610241"/>
              <a:gd name="connsiteY98" fmla="*/ 2076525 h 2692197"/>
              <a:gd name="connsiteX99" fmla="*/ 2502760 w 3610241"/>
              <a:gd name="connsiteY99" fmla="*/ 2076525 h 2692197"/>
              <a:gd name="connsiteX100" fmla="*/ 2502760 w 3610241"/>
              <a:gd name="connsiteY100" fmla="*/ 2134814 h 2692197"/>
              <a:gd name="connsiteX101" fmla="*/ 2921708 w 3610241"/>
              <a:gd name="connsiteY101" fmla="*/ 2134814 h 2692197"/>
              <a:gd name="connsiteX102" fmla="*/ 2921708 w 3610241"/>
              <a:gd name="connsiteY102" fmla="*/ 2273249 h 2692197"/>
              <a:gd name="connsiteX103" fmla="*/ 2965425 w 3610241"/>
              <a:gd name="connsiteY103" fmla="*/ 2273249 h 2692197"/>
              <a:gd name="connsiteX104" fmla="*/ 2965425 w 3610241"/>
              <a:gd name="connsiteY104" fmla="*/ 2488188 h 2692197"/>
              <a:gd name="connsiteX105" fmla="*/ 3169434 w 3610241"/>
              <a:gd name="connsiteY105" fmla="*/ 2488188 h 2692197"/>
              <a:gd name="connsiteX106" fmla="*/ 3169434 w 3610241"/>
              <a:gd name="connsiteY106" fmla="*/ 2692197 h 2692197"/>
              <a:gd name="connsiteX107" fmla="*/ 3610241 w 3610241"/>
              <a:gd name="connsiteY107" fmla="*/ 2692197 h 2692197"/>
              <a:gd name="connsiteX0" fmla="*/ 0 w 3610241"/>
              <a:gd name="connsiteY0" fmla="*/ 0 h 2692197"/>
              <a:gd name="connsiteX1" fmla="*/ 32787 w 3610241"/>
              <a:gd name="connsiteY1" fmla="*/ 32787 h 2692197"/>
              <a:gd name="connsiteX2" fmla="*/ 153007 w 3610241"/>
              <a:gd name="connsiteY2" fmla="*/ 32787 h 2692197"/>
              <a:gd name="connsiteX3" fmla="*/ 153007 w 3610241"/>
              <a:gd name="connsiteY3" fmla="*/ 58288 h 2692197"/>
              <a:gd name="connsiteX4" fmla="*/ 189437 w 3610241"/>
              <a:gd name="connsiteY4" fmla="*/ 58288 h 2692197"/>
              <a:gd name="connsiteX5" fmla="*/ 189437 w 3610241"/>
              <a:gd name="connsiteY5" fmla="*/ 87432 h 2692197"/>
              <a:gd name="connsiteX6" fmla="*/ 265941 w 3610241"/>
              <a:gd name="connsiteY6" fmla="*/ 87432 h 2692197"/>
              <a:gd name="connsiteX7" fmla="*/ 265941 w 3610241"/>
              <a:gd name="connsiteY7" fmla="*/ 149364 h 2692197"/>
              <a:gd name="connsiteX8" fmla="*/ 291442 w 3610241"/>
              <a:gd name="connsiteY8" fmla="*/ 149364 h 2692197"/>
              <a:gd name="connsiteX9" fmla="*/ 291442 w 3610241"/>
              <a:gd name="connsiteY9" fmla="*/ 193080 h 2692197"/>
              <a:gd name="connsiteX10" fmla="*/ 320586 w 3610241"/>
              <a:gd name="connsiteY10" fmla="*/ 193080 h 2692197"/>
              <a:gd name="connsiteX11" fmla="*/ 320586 w 3610241"/>
              <a:gd name="connsiteY11" fmla="*/ 229510 h 2692197"/>
              <a:gd name="connsiteX12" fmla="*/ 338802 w 3610241"/>
              <a:gd name="connsiteY12" fmla="*/ 229510 h 2692197"/>
              <a:gd name="connsiteX13" fmla="*/ 338802 w 3610241"/>
              <a:gd name="connsiteY13" fmla="*/ 276870 h 2692197"/>
              <a:gd name="connsiteX14" fmla="*/ 364303 w 3610241"/>
              <a:gd name="connsiteY14" fmla="*/ 276870 h 2692197"/>
              <a:gd name="connsiteX15" fmla="*/ 364303 w 3610241"/>
              <a:gd name="connsiteY15" fmla="*/ 360659 h 2692197"/>
              <a:gd name="connsiteX16" fmla="*/ 400733 w 3610241"/>
              <a:gd name="connsiteY16" fmla="*/ 360659 h 2692197"/>
              <a:gd name="connsiteX17" fmla="*/ 400733 w 3610241"/>
              <a:gd name="connsiteY17" fmla="*/ 404376 h 2692197"/>
              <a:gd name="connsiteX18" fmla="*/ 437163 w 3610241"/>
              <a:gd name="connsiteY18" fmla="*/ 404376 h 2692197"/>
              <a:gd name="connsiteX19" fmla="*/ 437163 w 3610241"/>
              <a:gd name="connsiteY19" fmla="*/ 535525 h 2692197"/>
              <a:gd name="connsiteX20" fmla="*/ 437163 w 3610241"/>
              <a:gd name="connsiteY20" fmla="*/ 550097 h 2692197"/>
              <a:gd name="connsiteX21" fmla="*/ 455379 w 3610241"/>
              <a:gd name="connsiteY21" fmla="*/ 550097 h 2692197"/>
              <a:gd name="connsiteX22" fmla="*/ 455379 w 3610241"/>
              <a:gd name="connsiteY22" fmla="*/ 622957 h 2692197"/>
              <a:gd name="connsiteX23" fmla="*/ 499095 w 3610241"/>
              <a:gd name="connsiteY23" fmla="*/ 622957 h 2692197"/>
              <a:gd name="connsiteX24" fmla="*/ 499095 w 3610241"/>
              <a:gd name="connsiteY24" fmla="*/ 684889 h 2692197"/>
              <a:gd name="connsiteX25" fmla="*/ 557383 w 3610241"/>
              <a:gd name="connsiteY25" fmla="*/ 684889 h 2692197"/>
              <a:gd name="connsiteX26" fmla="*/ 557383 w 3610241"/>
              <a:gd name="connsiteY26" fmla="*/ 790537 h 2692197"/>
              <a:gd name="connsiteX27" fmla="*/ 586528 w 3610241"/>
              <a:gd name="connsiteY27" fmla="*/ 790537 h 2692197"/>
              <a:gd name="connsiteX28" fmla="*/ 586528 w 3610241"/>
              <a:gd name="connsiteY28" fmla="*/ 856111 h 2692197"/>
              <a:gd name="connsiteX29" fmla="*/ 586528 w 3610241"/>
              <a:gd name="connsiteY29" fmla="*/ 856111 h 2692197"/>
              <a:gd name="connsiteX30" fmla="*/ 608386 w 3610241"/>
              <a:gd name="connsiteY30" fmla="*/ 877969 h 2692197"/>
              <a:gd name="connsiteX31" fmla="*/ 655745 w 3610241"/>
              <a:gd name="connsiteY31" fmla="*/ 877969 h 2692197"/>
              <a:gd name="connsiteX32" fmla="*/ 655745 w 3610241"/>
              <a:gd name="connsiteY32" fmla="*/ 910756 h 2692197"/>
              <a:gd name="connsiteX33" fmla="*/ 681246 w 3610241"/>
              <a:gd name="connsiteY33" fmla="*/ 910756 h 2692197"/>
              <a:gd name="connsiteX34" fmla="*/ 681246 w 3610241"/>
              <a:gd name="connsiteY34" fmla="*/ 972688 h 2692197"/>
              <a:gd name="connsiteX35" fmla="*/ 721320 w 3610241"/>
              <a:gd name="connsiteY35" fmla="*/ 972688 h 2692197"/>
              <a:gd name="connsiteX36" fmla="*/ 721320 w 3610241"/>
              <a:gd name="connsiteY36" fmla="*/ 1016404 h 2692197"/>
              <a:gd name="connsiteX37" fmla="*/ 779608 w 3610241"/>
              <a:gd name="connsiteY37" fmla="*/ 1016404 h 2692197"/>
              <a:gd name="connsiteX38" fmla="*/ 779608 w 3610241"/>
              <a:gd name="connsiteY38" fmla="*/ 1067407 h 2692197"/>
              <a:gd name="connsiteX39" fmla="*/ 812395 w 3610241"/>
              <a:gd name="connsiteY39" fmla="*/ 1067407 h 2692197"/>
              <a:gd name="connsiteX40" fmla="*/ 812395 w 3610241"/>
              <a:gd name="connsiteY40" fmla="*/ 1096551 h 2692197"/>
              <a:gd name="connsiteX41" fmla="*/ 841539 w 3610241"/>
              <a:gd name="connsiteY41" fmla="*/ 1096551 h 2692197"/>
              <a:gd name="connsiteX42" fmla="*/ 841539 w 3610241"/>
              <a:gd name="connsiteY42" fmla="*/ 1118409 h 2692197"/>
              <a:gd name="connsiteX43" fmla="*/ 885256 w 3610241"/>
              <a:gd name="connsiteY43" fmla="*/ 1118409 h 2692197"/>
              <a:gd name="connsiteX44" fmla="*/ 885256 w 3610241"/>
              <a:gd name="connsiteY44" fmla="*/ 1143910 h 2692197"/>
              <a:gd name="connsiteX45" fmla="*/ 921686 w 3610241"/>
              <a:gd name="connsiteY45" fmla="*/ 1143910 h 2692197"/>
              <a:gd name="connsiteX46" fmla="*/ 921686 w 3610241"/>
              <a:gd name="connsiteY46" fmla="*/ 1176698 h 2692197"/>
              <a:gd name="connsiteX47" fmla="*/ 954473 w 3610241"/>
              <a:gd name="connsiteY47" fmla="*/ 1176698 h 2692197"/>
              <a:gd name="connsiteX48" fmla="*/ 954473 w 3610241"/>
              <a:gd name="connsiteY48" fmla="*/ 1198556 h 2692197"/>
              <a:gd name="connsiteX49" fmla="*/ 1001833 w 3610241"/>
              <a:gd name="connsiteY49" fmla="*/ 1198556 h 2692197"/>
              <a:gd name="connsiteX50" fmla="*/ 1001833 w 3610241"/>
              <a:gd name="connsiteY50" fmla="*/ 1213128 h 2692197"/>
              <a:gd name="connsiteX51" fmla="*/ 1056478 w 3610241"/>
              <a:gd name="connsiteY51" fmla="*/ 1213128 h 2692197"/>
              <a:gd name="connsiteX52" fmla="*/ 1056478 w 3610241"/>
              <a:gd name="connsiteY52" fmla="*/ 1242272 h 2692197"/>
              <a:gd name="connsiteX53" fmla="*/ 1085622 w 3610241"/>
              <a:gd name="connsiteY53" fmla="*/ 1242272 h 2692197"/>
              <a:gd name="connsiteX54" fmla="*/ 1085622 w 3610241"/>
              <a:gd name="connsiteY54" fmla="*/ 1260487 h 2692197"/>
              <a:gd name="connsiteX55" fmla="*/ 1100194 w 3610241"/>
              <a:gd name="connsiteY55" fmla="*/ 1260487 h 2692197"/>
              <a:gd name="connsiteX56" fmla="*/ 1100194 w 3610241"/>
              <a:gd name="connsiteY56" fmla="*/ 1293274 h 2692197"/>
              <a:gd name="connsiteX57" fmla="*/ 1151197 w 3610241"/>
              <a:gd name="connsiteY57" fmla="*/ 1293274 h 2692197"/>
              <a:gd name="connsiteX58" fmla="*/ 1151197 w 3610241"/>
              <a:gd name="connsiteY58" fmla="*/ 1326062 h 2692197"/>
              <a:gd name="connsiteX59" fmla="*/ 1194913 w 3610241"/>
              <a:gd name="connsiteY59" fmla="*/ 1326062 h 2692197"/>
              <a:gd name="connsiteX60" fmla="*/ 1194913 w 3610241"/>
              <a:gd name="connsiteY60" fmla="*/ 1355206 h 2692197"/>
              <a:gd name="connsiteX61" fmla="*/ 1234986 w 3610241"/>
              <a:gd name="connsiteY61" fmla="*/ 1355206 h 2692197"/>
              <a:gd name="connsiteX62" fmla="*/ 1234986 w 3610241"/>
              <a:gd name="connsiteY62" fmla="*/ 1373421 h 2692197"/>
              <a:gd name="connsiteX63" fmla="*/ 1293275 w 3610241"/>
              <a:gd name="connsiteY63" fmla="*/ 1373421 h 2692197"/>
              <a:gd name="connsiteX64" fmla="*/ 1293275 w 3610241"/>
              <a:gd name="connsiteY64" fmla="*/ 1402565 h 2692197"/>
              <a:gd name="connsiteX65" fmla="*/ 1369779 w 3610241"/>
              <a:gd name="connsiteY65" fmla="*/ 1402565 h 2692197"/>
              <a:gd name="connsiteX66" fmla="*/ 1369779 w 3610241"/>
              <a:gd name="connsiteY66" fmla="*/ 1438996 h 2692197"/>
              <a:gd name="connsiteX67" fmla="*/ 1384351 w 3610241"/>
              <a:gd name="connsiteY67" fmla="*/ 1438996 h 2692197"/>
              <a:gd name="connsiteX68" fmla="*/ 1384351 w 3610241"/>
              <a:gd name="connsiteY68" fmla="*/ 1446282 h 2692197"/>
              <a:gd name="connsiteX69" fmla="*/ 1442639 w 3610241"/>
              <a:gd name="connsiteY69" fmla="*/ 1446282 h 2692197"/>
              <a:gd name="connsiteX70" fmla="*/ 1442639 w 3610241"/>
              <a:gd name="connsiteY70" fmla="*/ 1482712 h 2692197"/>
              <a:gd name="connsiteX71" fmla="*/ 1468140 w 3610241"/>
              <a:gd name="connsiteY71" fmla="*/ 1482712 h 2692197"/>
              <a:gd name="connsiteX72" fmla="*/ 1468140 w 3610241"/>
              <a:gd name="connsiteY72" fmla="*/ 1555572 h 2692197"/>
              <a:gd name="connsiteX73" fmla="*/ 1493641 w 3610241"/>
              <a:gd name="connsiteY73" fmla="*/ 1555572 h 2692197"/>
              <a:gd name="connsiteX74" fmla="*/ 1493641 w 3610241"/>
              <a:gd name="connsiteY74" fmla="*/ 1588360 h 2692197"/>
              <a:gd name="connsiteX75" fmla="*/ 1537358 w 3610241"/>
              <a:gd name="connsiteY75" fmla="*/ 1588360 h 2692197"/>
              <a:gd name="connsiteX76" fmla="*/ 1537358 w 3610241"/>
              <a:gd name="connsiteY76" fmla="*/ 1617504 h 2692197"/>
              <a:gd name="connsiteX77" fmla="*/ 1584717 w 3610241"/>
              <a:gd name="connsiteY77" fmla="*/ 1613861 h 2692197"/>
              <a:gd name="connsiteX78" fmla="*/ 1584717 w 3610241"/>
              <a:gd name="connsiteY78" fmla="*/ 1635719 h 2692197"/>
              <a:gd name="connsiteX79" fmla="*/ 1584717 w 3610241"/>
              <a:gd name="connsiteY79" fmla="*/ 1668506 h 2692197"/>
              <a:gd name="connsiteX80" fmla="*/ 1643006 w 3610241"/>
              <a:gd name="connsiteY80" fmla="*/ 1668506 h 2692197"/>
              <a:gd name="connsiteX81" fmla="*/ 1643006 w 3610241"/>
              <a:gd name="connsiteY81" fmla="*/ 1690364 h 2692197"/>
              <a:gd name="connsiteX82" fmla="*/ 1683079 w 3610241"/>
              <a:gd name="connsiteY82" fmla="*/ 1690364 h 2692197"/>
              <a:gd name="connsiteX83" fmla="*/ 1683079 w 3610241"/>
              <a:gd name="connsiteY83" fmla="*/ 1730438 h 2692197"/>
              <a:gd name="connsiteX84" fmla="*/ 1748653 w 3610241"/>
              <a:gd name="connsiteY84" fmla="*/ 1730438 h 2692197"/>
              <a:gd name="connsiteX85" fmla="*/ 1748653 w 3610241"/>
              <a:gd name="connsiteY85" fmla="*/ 1796012 h 2692197"/>
              <a:gd name="connsiteX86" fmla="*/ 1821514 w 3610241"/>
              <a:gd name="connsiteY86" fmla="*/ 1796012 h 2692197"/>
              <a:gd name="connsiteX87" fmla="*/ 1821514 w 3610241"/>
              <a:gd name="connsiteY87" fmla="*/ 1825156 h 2692197"/>
              <a:gd name="connsiteX88" fmla="*/ 1879802 w 3610241"/>
              <a:gd name="connsiteY88" fmla="*/ 1825156 h 2692197"/>
              <a:gd name="connsiteX89" fmla="*/ 1879802 w 3610241"/>
              <a:gd name="connsiteY89" fmla="*/ 1868873 h 2692197"/>
              <a:gd name="connsiteX90" fmla="*/ 1952663 w 3610241"/>
              <a:gd name="connsiteY90" fmla="*/ 1868873 h 2692197"/>
              <a:gd name="connsiteX91" fmla="*/ 1952663 w 3610241"/>
              <a:gd name="connsiteY91" fmla="*/ 1905303 h 2692197"/>
              <a:gd name="connsiteX92" fmla="*/ 2061954 w 3610241"/>
              <a:gd name="connsiteY92" fmla="*/ 1905303 h 2692197"/>
              <a:gd name="connsiteX93" fmla="*/ 2061954 w 3610241"/>
              <a:gd name="connsiteY93" fmla="*/ 1963592 h 2692197"/>
              <a:gd name="connsiteX94" fmla="*/ 2196746 w 3610241"/>
              <a:gd name="connsiteY94" fmla="*/ 1963592 h 2692197"/>
              <a:gd name="connsiteX95" fmla="*/ 2196746 w 3610241"/>
              <a:gd name="connsiteY95" fmla="*/ 2025523 h 2692197"/>
              <a:gd name="connsiteX96" fmla="*/ 2433543 w 3610241"/>
              <a:gd name="connsiteY96" fmla="*/ 2025523 h 2692197"/>
              <a:gd name="connsiteX97" fmla="*/ 2459044 w 3610241"/>
              <a:gd name="connsiteY97" fmla="*/ 2051024 h 2692197"/>
              <a:gd name="connsiteX98" fmla="*/ 2459044 w 3610241"/>
              <a:gd name="connsiteY98" fmla="*/ 2076525 h 2692197"/>
              <a:gd name="connsiteX99" fmla="*/ 2502760 w 3610241"/>
              <a:gd name="connsiteY99" fmla="*/ 2076525 h 2692197"/>
              <a:gd name="connsiteX100" fmla="*/ 2502760 w 3610241"/>
              <a:gd name="connsiteY100" fmla="*/ 2134814 h 2692197"/>
              <a:gd name="connsiteX101" fmla="*/ 2921708 w 3610241"/>
              <a:gd name="connsiteY101" fmla="*/ 2134814 h 2692197"/>
              <a:gd name="connsiteX102" fmla="*/ 2921708 w 3610241"/>
              <a:gd name="connsiteY102" fmla="*/ 2273249 h 2692197"/>
              <a:gd name="connsiteX103" fmla="*/ 2965425 w 3610241"/>
              <a:gd name="connsiteY103" fmla="*/ 2273249 h 2692197"/>
              <a:gd name="connsiteX104" fmla="*/ 2965425 w 3610241"/>
              <a:gd name="connsiteY104" fmla="*/ 2488188 h 2692197"/>
              <a:gd name="connsiteX105" fmla="*/ 3169434 w 3610241"/>
              <a:gd name="connsiteY105" fmla="*/ 2488188 h 2692197"/>
              <a:gd name="connsiteX106" fmla="*/ 3169434 w 3610241"/>
              <a:gd name="connsiteY106" fmla="*/ 2692197 h 2692197"/>
              <a:gd name="connsiteX107" fmla="*/ 3610241 w 3610241"/>
              <a:gd name="connsiteY107" fmla="*/ 2692197 h 2692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3610241" h="2692197">
                <a:moveTo>
                  <a:pt x="0" y="0"/>
                </a:moveTo>
                <a:lnTo>
                  <a:pt x="32787" y="32787"/>
                </a:lnTo>
                <a:lnTo>
                  <a:pt x="153007" y="32787"/>
                </a:lnTo>
                <a:lnTo>
                  <a:pt x="153007" y="58288"/>
                </a:lnTo>
                <a:lnTo>
                  <a:pt x="189437" y="58288"/>
                </a:lnTo>
                <a:lnTo>
                  <a:pt x="189437" y="87432"/>
                </a:lnTo>
                <a:lnTo>
                  <a:pt x="265941" y="87432"/>
                </a:lnTo>
                <a:lnTo>
                  <a:pt x="265941" y="149364"/>
                </a:lnTo>
                <a:lnTo>
                  <a:pt x="291442" y="149364"/>
                </a:lnTo>
                <a:lnTo>
                  <a:pt x="291442" y="193080"/>
                </a:lnTo>
                <a:lnTo>
                  <a:pt x="320586" y="193080"/>
                </a:lnTo>
                <a:lnTo>
                  <a:pt x="320586" y="229510"/>
                </a:lnTo>
                <a:lnTo>
                  <a:pt x="338802" y="229510"/>
                </a:lnTo>
                <a:lnTo>
                  <a:pt x="338802" y="276870"/>
                </a:lnTo>
                <a:lnTo>
                  <a:pt x="364303" y="276870"/>
                </a:lnTo>
                <a:lnTo>
                  <a:pt x="364303" y="360659"/>
                </a:lnTo>
                <a:lnTo>
                  <a:pt x="400733" y="360659"/>
                </a:lnTo>
                <a:lnTo>
                  <a:pt x="400733" y="404376"/>
                </a:lnTo>
                <a:lnTo>
                  <a:pt x="437163" y="404376"/>
                </a:lnTo>
                <a:lnTo>
                  <a:pt x="437163" y="535525"/>
                </a:lnTo>
                <a:lnTo>
                  <a:pt x="437163" y="550097"/>
                </a:lnTo>
                <a:lnTo>
                  <a:pt x="455379" y="550097"/>
                </a:lnTo>
                <a:lnTo>
                  <a:pt x="455379" y="622957"/>
                </a:lnTo>
                <a:lnTo>
                  <a:pt x="499095" y="622957"/>
                </a:lnTo>
                <a:lnTo>
                  <a:pt x="499095" y="684889"/>
                </a:lnTo>
                <a:lnTo>
                  <a:pt x="557383" y="684889"/>
                </a:lnTo>
                <a:lnTo>
                  <a:pt x="557383" y="790537"/>
                </a:lnTo>
                <a:lnTo>
                  <a:pt x="586528" y="790537"/>
                </a:lnTo>
                <a:lnTo>
                  <a:pt x="586528" y="856111"/>
                </a:lnTo>
                <a:lnTo>
                  <a:pt x="586528" y="856111"/>
                </a:lnTo>
                <a:lnTo>
                  <a:pt x="608386" y="877969"/>
                </a:lnTo>
                <a:lnTo>
                  <a:pt x="655745" y="877969"/>
                </a:lnTo>
                <a:lnTo>
                  <a:pt x="655745" y="910756"/>
                </a:lnTo>
                <a:lnTo>
                  <a:pt x="681246" y="910756"/>
                </a:lnTo>
                <a:lnTo>
                  <a:pt x="681246" y="972688"/>
                </a:lnTo>
                <a:lnTo>
                  <a:pt x="721320" y="972688"/>
                </a:lnTo>
                <a:lnTo>
                  <a:pt x="721320" y="1016404"/>
                </a:lnTo>
                <a:lnTo>
                  <a:pt x="779608" y="1016404"/>
                </a:lnTo>
                <a:lnTo>
                  <a:pt x="779608" y="1067407"/>
                </a:lnTo>
                <a:lnTo>
                  <a:pt x="812395" y="1067407"/>
                </a:lnTo>
                <a:lnTo>
                  <a:pt x="812395" y="1096551"/>
                </a:lnTo>
                <a:lnTo>
                  <a:pt x="841539" y="1096551"/>
                </a:lnTo>
                <a:lnTo>
                  <a:pt x="841539" y="1118409"/>
                </a:lnTo>
                <a:lnTo>
                  <a:pt x="885256" y="1118409"/>
                </a:lnTo>
                <a:lnTo>
                  <a:pt x="885256" y="1143910"/>
                </a:lnTo>
                <a:lnTo>
                  <a:pt x="921686" y="1143910"/>
                </a:lnTo>
                <a:lnTo>
                  <a:pt x="921686" y="1176698"/>
                </a:lnTo>
                <a:lnTo>
                  <a:pt x="954473" y="1176698"/>
                </a:lnTo>
                <a:lnTo>
                  <a:pt x="954473" y="1198556"/>
                </a:lnTo>
                <a:lnTo>
                  <a:pt x="1001833" y="1198556"/>
                </a:lnTo>
                <a:lnTo>
                  <a:pt x="1001833" y="1213128"/>
                </a:lnTo>
                <a:lnTo>
                  <a:pt x="1056478" y="1213128"/>
                </a:lnTo>
                <a:lnTo>
                  <a:pt x="1056478" y="1242272"/>
                </a:lnTo>
                <a:lnTo>
                  <a:pt x="1085622" y="1242272"/>
                </a:lnTo>
                <a:lnTo>
                  <a:pt x="1085622" y="1260487"/>
                </a:lnTo>
                <a:lnTo>
                  <a:pt x="1100194" y="1260487"/>
                </a:lnTo>
                <a:lnTo>
                  <a:pt x="1100194" y="1293274"/>
                </a:lnTo>
                <a:lnTo>
                  <a:pt x="1151197" y="1293274"/>
                </a:lnTo>
                <a:lnTo>
                  <a:pt x="1151197" y="1326062"/>
                </a:lnTo>
                <a:lnTo>
                  <a:pt x="1194913" y="1326062"/>
                </a:lnTo>
                <a:lnTo>
                  <a:pt x="1194913" y="1355206"/>
                </a:lnTo>
                <a:lnTo>
                  <a:pt x="1234986" y="1355206"/>
                </a:lnTo>
                <a:lnTo>
                  <a:pt x="1234986" y="1373421"/>
                </a:lnTo>
                <a:lnTo>
                  <a:pt x="1293275" y="1373421"/>
                </a:lnTo>
                <a:lnTo>
                  <a:pt x="1293275" y="1402565"/>
                </a:lnTo>
                <a:lnTo>
                  <a:pt x="1369779" y="1402565"/>
                </a:lnTo>
                <a:lnTo>
                  <a:pt x="1369779" y="1438996"/>
                </a:lnTo>
                <a:lnTo>
                  <a:pt x="1384351" y="1438996"/>
                </a:lnTo>
                <a:lnTo>
                  <a:pt x="1384351" y="1446282"/>
                </a:lnTo>
                <a:lnTo>
                  <a:pt x="1442639" y="1446282"/>
                </a:lnTo>
                <a:lnTo>
                  <a:pt x="1442639" y="1482712"/>
                </a:lnTo>
                <a:lnTo>
                  <a:pt x="1468140" y="1482712"/>
                </a:lnTo>
                <a:lnTo>
                  <a:pt x="1468140" y="1555572"/>
                </a:lnTo>
                <a:lnTo>
                  <a:pt x="1493641" y="1555572"/>
                </a:lnTo>
                <a:lnTo>
                  <a:pt x="1493641" y="1588360"/>
                </a:lnTo>
                <a:lnTo>
                  <a:pt x="1537358" y="1588360"/>
                </a:lnTo>
                <a:lnTo>
                  <a:pt x="1537358" y="1617504"/>
                </a:lnTo>
                <a:lnTo>
                  <a:pt x="1584717" y="1613861"/>
                </a:lnTo>
                <a:lnTo>
                  <a:pt x="1584717" y="1635719"/>
                </a:lnTo>
                <a:lnTo>
                  <a:pt x="1584717" y="1668506"/>
                </a:lnTo>
                <a:lnTo>
                  <a:pt x="1643006" y="1668506"/>
                </a:lnTo>
                <a:lnTo>
                  <a:pt x="1643006" y="1690364"/>
                </a:lnTo>
                <a:lnTo>
                  <a:pt x="1683079" y="1690364"/>
                </a:lnTo>
                <a:lnTo>
                  <a:pt x="1683079" y="1730438"/>
                </a:lnTo>
                <a:lnTo>
                  <a:pt x="1748653" y="1730438"/>
                </a:lnTo>
                <a:lnTo>
                  <a:pt x="1748653" y="1796012"/>
                </a:lnTo>
                <a:lnTo>
                  <a:pt x="1821514" y="1796012"/>
                </a:lnTo>
                <a:lnTo>
                  <a:pt x="1821514" y="1825156"/>
                </a:lnTo>
                <a:lnTo>
                  <a:pt x="1879802" y="1825156"/>
                </a:lnTo>
                <a:lnTo>
                  <a:pt x="1879802" y="1868873"/>
                </a:lnTo>
                <a:lnTo>
                  <a:pt x="1952663" y="1868873"/>
                </a:lnTo>
                <a:lnTo>
                  <a:pt x="1952663" y="1905303"/>
                </a:lnTo>
                <a:lnTo>
                  <a:pt x="2061954" y="1905303"/>
                </a:lnTo>
                <a:lnTo>
                  <a:pt x="2061954" y="1963592"/>
                </a:lnTo>
                <a:lnTo>
                  <a:pt x="2196746" y="1963592"/>
                </a:lnTo>
                <a:lnTo>
                  <a:pt x="2196746" y="2025523"/>
                </a:lnTo>
                <a:lnTo>
                  <a:pt x="2433543" y="2025523"/>
                </a:lnTo>
                <a:lnTo>
                  <a:pt x="2459044" y="2051024"/>
                </a:lnTo>
                <a:lnTo>
                  <a:pt x="2459044" y="2076525"/>
                </a:lnTo>
                <a:lnTo>
                  <a:pt x="2502760" y="2076525"/>
                </a:lnTo>
                <a:lnTo>
                  <a:pt x="2502760" y="2134814"/>
                </a:lnTo>
                <a:lnTo>
                  <a:pt x="2921708" y="2134814"/>
                </a:lnTo>
                <a:lnTo>
                  <a:pt x="2921708" y="2273249"/>
                </a:lnTo>
                <a:lnTo>
                  <a:pt x="2965425" y="2273249"/>
                </a:lnTo>
                <a:lnTo>
                  <a:pt x="2965425" y="2488188"/>
                </a:lnTo>
                <a:lnTo>
                  <a:pt x="3169434" y="2488188"/>
                </a:lnTo>
                <a:lnTo>
                  <a:pt x="3169434" y="2692197"/>
                </a:lnTo>
                <a:lnTo>
                  <a:pt x="3610241" y="2692197"/>
                </a:lnTo>
              </a:path>
            </a:pathLst>
          </a:custGeom>
          <a:noFill/>
          <a:ln w="28575">
            <a:solidFill>
              <a:schemeClr val="accent3"/>
            </a:solidFill>
            <a:miter lim="800000"/>
            <a:headEnd/>
            <a:tailEnd/>
          </a:ln>
        </p:spPr>
        <p:txBody>
          <a:bodyPr rtlCol="0" anchor="ctr"/>
          <a:lstStyle/>
          <a:p>
            <a:pPr algn="ctr"/>
            <a:endParaRPr lang="en-US" dirty="0">
              <a:latin typeface="Calibri" panose="020F0502020204030204" pitchFamily="34" charset="0"/>
              <a:cs typeface="Calibri" panose="020F0502020204030204" pitchFamily="34" charset="0"/>
            </a:endParaRPr>
          </a:p>
        </p:txBody>
      </p:sp>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a:xfrm>
            <a:off x="609759" y="238127"/>
            <a:ext cx="11001216" cy="1103313"/>
          </a:xfrm>
        </p:spPr>
        <p:txBody>
          <a:bodyPr/>
          <a:lstStyle/>
          <a:p>
            <a:r>
              <a:rPr lang="en-US" dirty="0">
                <a:cs typeface="Calibri" panose="020F0502020204030204" pitchFamily="34" charset="0"/>
              </a:rPr>
              <a:t>CARTITUDE-4: Efficacy With Cilta-Cel</a:t>
            </a:r>
            <a:endParaRPr lang="en-US" altLang="en-US" dirty="0">
              <a:cs typeface="Calibri" panose="020F0502020204030204" pitchFamily="34" charset="0"/>
            </a:endParaRPr>
          </a:p>
        </p:txBody>
      </p:sp>
      <p:sp>
        <p:nvSpPr>
          <p:cNvPr id="2" name="Text Box 11">
            <a:extLst>
              <a:ext uri="{FF2B5EF4-FFF2-40B4-BE49-F238E27FC236}">
                <a16:creationId xmlns:a16="http://schemas.microsoft.com/office/drawing/2014/main" id="{65B131A2-2283-A674-81E6-1E704F682921}"/>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cs typeface="Calibri" panose="020F0502020204030204" pitchFamily="34" charset="0"/>
              </a:rPr>
              <a:t>San-Miguel. NEJM. 2023;[Epub].</a:t>
            </a:r>
          </a:p>
        </p:txBody>
      </p:sp>
      <p:sp>
        <p:nvSpPr>
          <p:cNvPr id="4" name="TextBox 3">
            <a:extLst>
              <a:ext uri="{FF2B5EF4-FFF2-40B4-BE49-F238E27FC236}">
                <a16:creationId xmlns:a16="http://schemas.microsoft.com/office/drawing/2014/main" id="{E3A5160C-DF91-19CD-32B7-7C70F86712CF}"/>
              </a:ext>
            </a:extLst>
          </p:cNvPr>
          <p:cNvSpPr txBox="1"/>
          <p:nvPr/>
        </p:nvSpPr>
        <p:spPr bwMode="auto">
          <a:xfrm>
            <a:off x="2675028" y="1262625"/>
            <a:ext cx="21022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cs typeface="Calibri" panose="020F0502020204030204" pitchFamily="34" charset="0"/>
              </a:rPr>
              <a:t>PFS (ITT Population)</a:t>
            </a:r>
          </a:p>
        </p:txBody>
      </p:sp>
      <p:sp>
        <p:nvSpPr>
          <p:cNvPr id="5" name="Freeform: Shape 4">
            <a:extLst>
              <a:ext uri="{FF2B5EF4-FFF2-40B4-BE49-F238E27FC236}">
                <a16:creationId xmlns:a16="http://schemas.microsoft.com/office/drawing/2014/main" id="{D240BDEB-B514-5EC6-6EFC-74C51E4D8E75}"/>
              </a:ext>
            </a:extLst>
          </p:cNvPr>
          <p:cNvSpPr/>
          <p:nvPr/>
        </p:nvSpPr>
        <p:spPr bwMode="auto">
          <a:xfrm>
            <a:off x="1699775" y="1831977"/>
            <a:ext cx="4242318" cy="3321698"/>
          </a:xfrm>
          <a:custGeom>
            <a:avLst/>
            <a:gdLst>
              <a:gd name="connsiteX0" fmla="*/ 0 w 4242318"/>
              <a:gd name="connsiteY0" fmla="*/ 0 h 3321698"/>
              <a:gd name="connsiteX1" fmla="*/ 0 w 4242318"/>
              <a:gd name="connsiteY1" fmla="*/ 3321698 h 3321698"/>
              <a:gd name="connsiteX2" fmla="*/ 4242318 w 4242318"/>
              <a:gd name="connsiteY2" fmla="*/ 3321698 h 3321698"/>
            </a:gdLst>
            <a:ahLst/>
            <a:cxnLst>
              <a:cxn ang="0">
                <a:pos x="connsiteX0" y="connsiteY0"/>
              </a:cxn>
              <a:cxn ang="0">
                <a:pos x="connsiteX1" y="connsiteY1"/>
              </a:cxn>
              <a:cxn ang="0">
                <a:pos x="connsiteX2" y="connsiteY2"/>
              </a:cxn>
            </a:cxnLst>
            <a:rect l="l" t="t" r="r" b="b"/>
            <a:pathLst>
              <a:path w="4242318" h="3321698">
                <a:moveTo>
                  <a:pt x="0" y="0"/>
                </a:moveTo>
                <a:lnTo>
                  <a:pt x="0" y="3321698"/>
                </a:lnTo>
                <a:lnTo>
                  <a:pt x="4242318" y="3321698"/>
                </a:lnTo>
              </a:path>
            </a:pathLst>
          </a:custGeom>
          <a:noFill/>
          <a:ln w="28575">
            <a:solidFill>
              <a:schemeClr val="bg1"/>
            </a:solidFill>
            <a:miter lim="800000"/>
            <a:headEnd/>
            <a:tailEnd/>
          </a:ln>
        </p:spPr>
        <p:txBody>
          <a:bodyPr rtlCol="0" anchor="ctr"/>
          <a:lstStyle/>
          <a:p>
            <a:pPr algn="ctr"/>
            <a:endParaRPr lang="en-US" dirty="0">
              <a:latin typeface="Calibri" panose="020F0502020204030204" pitchFamily="34" charset="0"/>
              <a:cs typeface="Calibri" panose="020F0502020204030204" pitchFamily="34" charset="0"/>
            </a:endParaRPr>
          </a:p>
        </p:txBody>
      </p:sp>
      <p:grpSp>
        <p:nvGrpSpPr>
          <p:cNvPr id="14" name="Group 13">
            <a:extLst>
              <a:ext uri="{FF2B5EF4-FFF2-40B4-BE49-F238E27FC236}">
                <a16:creationId xmlns:a16="http://schemas.microsoft.com/office/drawing/2014/main" id="{9C2DC0EF-4153-D442-F3FD-3D904F0CDEB3}"/>
              </a:ext>
            </a:extLst>
          </p:cNvPr>
          <p:cNvGrpSpPr/>
          <p:nvPr/>
        </p:nvGrpSpPr>
        <p:grpSpPr>
          <a:xfrm>
            <a:off x="1618908" y="1831977"/>
            <a:ext cx="80867" cy="3321698"/>
            <a:chOff x="1478056" y="1754155"/>
            <a:chExt cx="119627" cy="3321698"/>
          </a:xfrm>
        </p:grpSpPr>
        <p:cxnSp>
          <p:nvCxnSpPr>
            <p:cNvPr id="8" name="Straight Connector 7">
              <a:extLst>
                <a:ext uri="{FF2B5EF4-FFF2-40B4-BE49-F238E27FC236}">
                  <a16:creationId xmlns:a16="http://schemas.microsoft.com/office/drawing/2014/main" id="{38D9D480-CE3C-F979-37FB-4E63DF4C3E59}"/>
                </a:ext>
              </a:extLst>
            </p:cNvPr>
            <p:cNvCxnSpPr>
              <a:cxnSpLocks/>
            </p:cNvCxnSpPr>
            <p:nvPr/>
          </p:nvCxnSpPr>
          <p:spPr bwMode="auto">
            <a:xfrm>
              <a:off x="1478056" y="175415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9" name="Straight Connector 8">
              <a:extLst>
                <a:ext uri="{FF2B5EF4-FFF2-40B4-BE49-F238E27FC236}">
                  <a16:creationId xmlns:a16="http://schemas.microsoft.com/office/drawing/2014/main" id="{D68CDF13-788C-EE90-8CA9-9DEF50EA6EFF}"/>
                </a:ext>
              </a:extLst>
            </p:cNvPr>
            <p:cNvCxnSpPr>
              <a:cxnSpLocks/>
            </p:cNvCxnSpPr>
            <p:nvPr/>
          </p:nvCxnSpPr>
          <p:spPr bwMode="auto">
            <a:xfrm>
              <a:off x="1478056" y="241849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91B5D1AA-5A4F-E6DC-D512-8C8D9AEB1C13}"/>
                </a:ext>
              </a:extLst>
            </p:cNvPr>
            <p:cNvCxnSpPr>
              <a:cxnSpLocks/>
            </p:cNvCxnSpPr>
            <p:nvPr/>
          </p:nvCxnSpPr>
          <p:spPr bwMode="auto">
            <a:xfrm>
              <a:off x="1478056" y="308283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D782CE28-7F74-1E9F-5C53-C22EBCE679F4}"/>
                </a:ext>
              </a:extLst>
            </p:cNvPr>
            <p:cNvCxnSpPr>
              <a:cxnSpLocks/>
            </p:cNvCxnSpPr>
            <p:nvPr/>
          </p:nvCxnSpPr>
          <p:spPr bwMode="auto">
            <a:xfrm>
              <a:off x="1478056" y="374717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8C59BB5E-EF03-8F7E-D133-FD6E60DE99D9}"/>
                </a:ext>
              </a:extLst>
            </p:cNvPr>
            <p:cNvCxnSpPr>
              <a:cxnSpLocks/>
            </p:cNvCxnSpPr>
            <p:nvPr/>
          </p:nvCxnSpPr>
          <p:spPr bwMode="auto">
            <a:xfrm>
              <a:off x="1478056" y="441151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C5534CCA-E425-F3A7-D2E1-19F15C4A4361}"/>
                </a:ext>
              </a:extLst>
            </p:cNvPr>
            <p:cNvCxnSpPr>
              <a:cxnSpLocks/>
            </p:cNvCxnSpPr>
            <p:nvPr/>
          </p:nvCxnSpPr>
          <p:spPr bwMode="auto">
            <a:xfrm>
              <a:off x="1478056" y="5075853"/>
              <a:ext cx="119627" cy="0"/>
            </a:xfrm>
            <a:prstGeom prst="line">
              <a:avLst/>
            </a:prstGeom>
            <a:noFill/>
            <a:ln w="28575" cap="flat" cmpd="sng" algn="ctr">
              <a:solidFill>
                <a:schemeClr val="bg1"/>
              </a:solidFill>
              <a:prstDash val="solid"/>
              <a:round/>
              <a:headEnd type="none" w="med" len="med"/>
              <a:tailEnd type="none" w="med" len="med"/>
            </a:ln>
            <a:effectLst/>
          </p:spPr>
        </p:cxnSp>
      </p:grpSp>
      <p:grpSp>
        <p:nvGrpSpPr>
          <p:cNvPr id="29" name="Group 28">
            <a:extLst>
              <a:ext uri="{FF2B5EF4-FFF2-40B4-BE49-F238E27FC236}">
                <a16:creationId xmlns:a16="http://schemas.microsoft.com/office/drawing/2014/main" id="{F1B5BAC2-25B2-07E6-B00E-F8F5F102D3EE}"/>
              </a:ext>
            </a:extLst>
          </p:cNvPr>
          <p:cNvGrpSpPr/>
          <p:nvPr/>
        </p:nvGrpSpPr>
        <p:grpSpPr>
          <a:xfrm>
            <a:off x="1699775" y="5154498"/>
            <a:ext cx="4229875" cy="81171"/>
            <a:chOff x="1579984" y="5076676"/>
            <a:chExt cx="4229875" cy="81171"/>
          </a:xfrm>
        </p:grpSpPr>
        <p:grpSp>
          <p:nvGrpSpPr>
            <p:cNvPr id="15" name="Group 14">
              <a:extLst>
                <a:ext uri="{FF2B5EF4-FFF2-40B4-BE49-F238E27FC236}">
                  <a16:creationId xmlns:a16="http://schemas.microsoft.com/office/drawing/2014/main" id="{8B4E8683-E842-9C50-2127-9B8EF1D0F42F}"/>
                </a:ext>
              </a:extLst>
            </p:cNvPr>
            <p:cNvGrpSpPr/>
            <p:nvPr/>
          </p:nvGrpSpPr>
          <p:grpSpPr>
            <a:xfrm rot="5400000">
              <a:off x="2599978" y="4056682"/>
              <a:ext cx="81171" cy="2121159"/>
              <a:chOff x="1478056" y="1754155"/>
              <a:chExt cx="119627" cy="3321698"/>
            </a:xfrm>
          </p:grpSpPr>
          <p:cxnSp>
            <p:nvCxnSpPr>
              <p:cNvPr id="16" name="Straight Connector 15">
                <a:extLst>
                  <a:ext uri="{FF2B5EF4-FFF2-40B4-BE49-F238E27FC236}">
                    <a16:creationId xmlns:a16="http://schemas.microsoft.com/office/drawing/2014/main" id="{C2F85171-B8E9-3539-289E-7A831E98F780}"/>
                  </a:ext>
                </a:extLst>
              </p:cNvPr>
              <p:cNvCxnSpPr>
                <a:cxnSpLocks/>
              </p:cNvCxnSpPr>
              <p:nvPr/>
            </p:nvCxnSpPr>
            <p:spPr bwMode="auto">
              <a:xfrm>
                <a:off x="1478056" y="175415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400B2A54-4AC6-1050-6822-E91E7BB1A46E}"/>
                  </a:ext>
                </a:extLst>
              </p:cNvPr>
              <p:cNvCxnSpPr>
                <a:cxnSpLocks/>
              </p:cNvCxnSpPr>
              <p:nvPr/>
            </p:nvCxnSpPr>
            <p:spPr bwMode="auto">
              <a:xfrm>
                <a:off x="1478056" y="241849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4048039B-353D-823F-1D1D-5D0CE315AE24}"/>
                  </a:ext>
                </a:extLst>
              </p:cNvPr>
              <p:cNvCxnSpPr>
                <a:cxnSpLocks/>
              </p:cNvCxnSpPr>
              <p:nvPr/>
            </p:nvCxnSpPr>
            <p:spPr bwMode="auto">
              <a:xfrm>
                <a:off x="1478056" y="308283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EA25559C-D852-25F1-D491-FB906F720B16}"/>
                  </a:ext>
                </a:extLst>
              </p:cNvPr>
              <p:cNvCxnSpPr>
                <a:cxnSpLocks/>
              </p:cNvCxnSpPr>
              <p:nvPr/>
            </p:nvCxnSpPr>
            <p:spPr bwMode="auto">
              <a:xfrm>
                <a:off x="1478056" y="374717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0B236A70-4EFB-284C-1D4A-884FD4F34696}"/>
                  </a:ext>
                </a:extLst>
              </p:cNvPr>
              <p:cNvCxnSpPr>
                <a:cxnSpLocks/>
              </p:cNvCxnSpPr>
              <p:nvPr/>
            </p:nvCxnSpPr>
            <p:spPr bwMode="auto">
              <a:xfrm>
                <a:off x="1478056" y="441151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D2491418-A562-9415-EC50-71BB0C582AA4}"/>
                  </a:ext>
                </a:extLst>
              </p:cNvPr>
              <p:cNvCxnSpPr>
                <a:cxnSpLocks/>
              </p:cNvCxnSpPr>
              <p:nvPr/>
            </p:nvCxnSpPr>
            <p:spPr bwMode="auto">
              <a:xfrm>
                <a:off x="1478056" y="5075853"/>
                <a:ext cx="119627" cy="0"/>
              </a:xfrm>
              <a:prstGeom prst="line">
                <a:avLst/>
              </a:prstGeom>
              <a:noFill/>
              <a:ln w="28575" cap="flat" cmpd="sng" algn="ctr">
                <a:solidFill>
                  <a:schemeClr val="bg1"/>
                </a:solidFill>
                <a:prstDash val="solid"/>
                <a:round/>
                <a:headEnd type="none" w="med" len="med"/>
                <a:tailEnd type="none" w="med" len="med"/>
              </a:ln>
              <a:effectLst/>
            </p:spPr>
          </p:cxnSp>
        </p:grpSp>
        <p:grpSp>
          <p:nvGrpSpPr>
            <p:cNvPr id="22" name="Group 21">
              <a:extLst>
                <a:ext uri="{FF2B5EF4-FFF2-40B4-BE49-F238E27FC236}">
                  <a16:creationId xmlns:a16="http://schemas.microsoft.com/office/drawing/2014/main" id="{1B99E1F7-B0FF-3789-ADE4-4FC6E74ADF4B}"/>
                </a:ext>
              </a:extLst>
            </p:cNvPr>
            <p:cNvGrpSpPr/>
            <p:nvPr/>
          </p:nvGrpSpPr>
          <p:grpSpPr>
            <a:xfrm rot="5400000">
              <a:off x="4920810" y="4268798"/>
              <a:ext cx="81171" cy="1696927"/>
              <a:chOff x="1478056" y="2418495"/>
              <a:chExt cx="119627" cy="2657358"/>
            </a:xfrm>
          </p:grpSpPr>
          <p:cxnSp>
            <p:nvCxnSpPr>
              <p:cNvPr id="24" name="Straight Connector 23">
                <a:extLst>
                  <a:ext uri="{FF2B5EF4-FFF2-40B4-BE49-F238E27FC236}">
                    <a16:creationId xmlns:a16="http://schemas.microsoft.com/office/drawing/2014/main" id="{4733B736-79AC-7384-38CD-C9F81D6589B4}"/>
                  </a:ext>
                </a:extLst>
              </p:cNvPr>
              <p:cNvCxnSpPr>
                <a:cxnSpLocks/>
              </p:cNvCxnSpPr>
              <p:nvPr/>
            </p:nvCxnSpPr>
            <p:spPr bwMode="auto">
              <a:xfrm>
                <a:off x="1478056" y="241849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F5035A45-35C1-F401-5986-432001882B2A}"/>
                  </a:ext>
                </a:extLst>
              </p:cNvPr>
              <p:cNvCxnSpPr>
                <a:cxnSpLocks/>
              </p:cNvCxnSpPr>
              <p:nvPr/>
            </p:nvCxnSpPr>
            <p:spPr bwMode="auto">
              <a:xfrm>
                <a:off x="1478056" y="308283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07212BBC-4036-0673-9C8D-71513F39399E}"/>
                  </a:ext>
                </a:extLst>
              </p:cNvPr>
              <p:cNvCxnSpPr>
                <a:cxnSpLocks/>
              </p:cNvCxnSpPr>
              <p:nvPr/>
            </p:nvCxnSpPr>
            <p:spPr bwMode="auto">
              <a:xfrm>
                <a:off x="1478056" y="374717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24955B41-4A1E-C7D9-973C-13ECECD00619}"/>
                  </a:ext>
                </a:extLst>
              </p:cNvPr>
              <p:cNvCxnSpPr>
                <a:cxnSpLocks/>
              </p:cNvCxnSpPr>
              <p:nvPr/>
            </p:nvCxnSpPr>
            <p:spPr bwMode="auto">
              <a:xfrm>
                <a:off x="1478056" y="4411515"/>
                <a:ext cx="119627"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CF9BC3BA-AB78-1A48-B0A2-20D78279DBDD}"/>
                  </a:ext>
                </a:extLst>
              </p:cNvPr>
              <p:cNvCxnSpPr>
                <a:cxnSpLocks/>
              </p:cNvCxnSpPr>
              <p:nvPr/>
            </p:nvCxnSpPr>
            <p:spPr bwMode="auto">
              <a:xfrm>
                <a:off x="1478056" y="5075853"/>
                <a:ext cx="119627" cy="0"/>
              </a:xfrm>
              <a:prstGeom prst="line">
                <a:avLst/>
              </a:prstGeom>
              <a:noFill/>
              <a:ln w="28575" cap="flat" cmpd="sng" algn="ctr">
                <a:solidFill>
                  <a:schemeClr val="bg1"/>
                </a:solidFill>
                <a:prstDash val="solid"/>
                <a:round/>
                <a:headEnd type="none" w="med" len="med"/>
                <a:tailEnd type="none" w="med" len="med"/>
              </a:ln>
              <a:effectLst/>
            </p:spPr>
          </p:cxnSp>
        </p:grpSp>
      </p:grpSp>
      <p:sp>
        <p:nvSpPr>
          <p:cNvPr id="30" name="TextBox 29">
            <a:extLst>
              <a:ext uri="{FF2B5EF4-FFF2-40B4-BE49-F238E27FC236}">
                <a16:creationId xmlns:a16="http://schemas.microsoft.com/office/drawing/2014/main" id="{9433C67B-4586-BA3B-CDC6-50F7A2E1B417}"/>
              </a:ext>
            </a:extLst>
          </p:cNvPr>
          <p:cNvSpPr txBox="1"/>
          <p:nvPr/>
        </p:nvSpPr>
        <p:spPr bwMode="auto">
          <a:xfrm rot="16200000">
            <a:off x="-744090" y="3339084"/>
            <a:ext cx="345488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cs typeface="Calibri" panose="020F0502020204030204" pitchFamily="34" charset="0"/>
              </a:rPr>
              <a:t>Patients (%)</a:t>
            </a:r>
          </a:p>
        </p:txBody>
      </p:sp>
      <p:sp>
        <p:nvSpPr>
          <p:cNvPr id="31" name="TextBox 30">
            <a:extLst>
              <a:ext uri="{FF2B5EF4-FFF2-40B4-BE49-F238E27FC236}">
                <a16:creationId xmlns:a16="http://schemas.microsoft.com/office/drawing/2014/main" id="{39694ED5-7F86-4547-AA6F-5ADB96545672}"/>
              </a:ext>
            </a:extLst>
          </p:cNvPr>
          <p:cNvSpPr txBox="1"/>
          <p:nvPr/>
        </p:nvSpPr>
        <p:spPr bwMode="auto">
          <a:xfrm>
            <a:off x="1144615" y="1656708"/>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100</a:t>
            </a:r>
          </a:p>
        </p:txBody>
      </p:sp>
      <p:sp>
        <p:nvSpPr>
          <p:cNvPr id="32" name="TextBox 31">
            <a:extLst>
              <a:ext uri="{FF2B5EF4-FFF2-40B4-BE49-F238E27FC236}">
                <a16:creationId xmlns:a16="http://schemas.microsoft.com/office/drawing/2014/main" id="{530133F8-C1F6-7571-C033-F47A7DEE42E8}"/>
              </a:ext>
            </a:extLst>
          </p:cNvPr>
          <p:cNvSpPr txBox="1"/>
          <p:nvPr/>
        </p:nvSpPr>
        <p:spPr bwMode="auto">
          <a:xfrm>
            <a:off x="1261635" y="231820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80</a:t>
            </a:r>
          </a:p>
        </p:txBody>
      </p:sp>
      <p:sp>
        <p:nvSpPr>
          <p:cNvPr id="33" name="TextBox 32">
            <a:extLst>
              <a:ext uri="{FF2B5EF4-FFF2-40B4-BE49-F238E27FC236}">
                <a16:creationId xmlns:a16="http://schemas.microsoft.com/office/drawing/2014/main" id="{E46BA64F-3B5C-5A84-A602-EC25DA37150B}"/>
              </a:ext>
            </a:extLst>
          </p:cNvPr>
          <p:cNvSpPr txBox="1"/>
          <p:nvPr/>
        </p:nvSpPr>
        <p:spPr bwMode="auto">
          <a:xfrm>
            <a:off x="1261635" y="297970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60</a:t>
            </a:r>
          </a:p>
        </p:txBody>
      </p:sp>
      <p:sp>
        <p:nvSpPr>
          <p:cNvPr id="34" name="TextBox 33">
            <a:extLst>
              <a:ext uri="{FF2B5EF4-FFF2-40B4-BE49-F238E27FC236}">
                <a16:creationId xmlns:a16="http://schemas.microsoft.com/office/drawing/2014/main" id="{FF086622-E1DD-5115-8612-3EBB13343A82}"/>
              </a:ext>
            </a:extLst>
          </p:cNvPr>
          <p:cNvSpPr txBox="1"/>
          <p:nvPr/>
        </p:nvSpPr>
        <p:spPr bwMode="auto">
          <a:xfrm>
            <a:off x="1261635" y="364119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40</a:t>
            </a:r>
          </a:p>
        </p:txBody>
      </p:sp>
      <p:sp>
        <p:nvSpPr>
          <p:cNvPr id="35" name="TextBox 34">
            <a:extLst>
              <a:ext uri="{FF2B5EF4-FFF2-40B4-BE49-F238E27FC236}">
                <a16:creationId xmlns:a16="http://schemas.microsoft.com/office/drawing/2014/main" id="{55689335-D121-D252-B96C-F8DFAA5466D2}"/>
              </a:ext>
            </a:extLst>
          </p:cNvPr>
          <p:cNvSpPr txBox="1"/>
          <p:nvPr/>
        </p:nvSpPr>
        <p:spPr bwMode="auto">
          <a:xfrm>
            <a:off x="1261635" y="430269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20</a:t>
            </a:r>
          </a:p>
        </p:txBody>
      </p:sp>
      <p:sp>
        <p:nvSpPr>
          <p:cNvPr id="36" name="TextBox 35">
            <a:extLst>
              <a:ext uri="{FF2B5EF4-FFF2-40B4-BE49-F238E27FC236}">
                <a16:creationId xmlns:a16="http://schemas.microsoft.com/office/drawing/2014/main" id="{7E3D5D9C-CE6F-2EA0-0847-44F0D55671E0}"/>
              </a:ext>
            </a:extLst>
          </p:cNvPr>
          <p:cNvSpPr txBox="1"/>
          <p:nvPr/>
        </p:nvSpPr>
        <p:spPr bwMode="auto">
          <a:xfrm>
            <a:off x="1378654" y="4964188"/>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0</a:t>
            </a:r>
          </a:p>
        </p:txBody>
      </p:sp>
      <p:sp>
        <p:nvSpPr>
          <p:cNvPr id="37" name="TextBox 36">
            <a:extLst>
              <a:ext uri="{FF2B5EF4-FFF2-40B4-BE49-F238E27FC236}">
                <a16:creationId xmlns:a16="http://schemas.microsoft.com/office/drawing/2014/main" id="{6259689A-3431-DB92-B257-6BFD0783A3A7}"/>
              </a:ext>
            </a:extLst>
          </p:cNvPr>
          <p:cNvSpPr txBox="1"/>
          <p:nvPr/>
        </p:nvSpPr>
        <p:spPr bwMode="auto">
          <a:xfrm>
            <a:off x="1553066" y="5166069"/>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0</a:t>
            </a:r>
          </a:p>
        </p:txBody>
      </p:sp>
      <p:sp>
        <p:nvSpPr>
          <p:cNvPr id="38" name="TextBox 37">
            <a:extLst>
              <a:ext uri="{FF2B5EF4-FFF2-40B4-BE49-F238E27FC236}">
                <a16:creationId xmlns:a16="http://schemas.microsoft.com/office/drawing/2014/main" id="{CA2F7E3B-9EE3-8FA3-0F7C-026E46F44645}"/>
              </a:ext>
            </a:extLst>
          </p:cNvPr>
          <p:cNvSpPr txBox="1"/>
          <p:nvPr/>
        </p:nvSpPr>
        <p:spPr bwMode="auto">
          <a:xfrm>
            <a:off x="1977295" y="5166069"/>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3</a:t>
            </a:r>
          </a:p>
        </p:txBody>
      </p:sp>
      <p:sp>
        <p:nvSpPr>
          <p:cNvPr id="39" name="TextBox 38">
            <a:extLst>
              <a:ext uri="{FF2B5EF4-FFF2-40B4-BE49-F238E27FC236}">
                <a16:creationId xmlns:a16="http://schemas.microsoft.com/office/drawing/2014/main" id="{CF6E1733-DC3A-84EC-01B2-928CEA9F27AD}"/>
              </a:ext>
            </a:extLst>
          </p:cNvPr>
          <p:cNvSpPr txBox="1"/>
          <p:nvPr/>
        </p:nvSpPr>
        <p:spPr bwMode="auto">
          <a:xfrm>
            <a:off x="2403621" y="5166069"/>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6</a:t>
            </a:r>
          </a:p>
        </p:txBody>
      </p:sp>
      <p:sp>
        <p:nvSpPr>
          <p:cNvPr id="40" name="TextBox 39">
            <a:extLst>
              <a:ext uri="{FF2B5EF4-FFF2-40B4-BE49-F238E27FC236}">
                <a16:creationId xmlns:a16="http://schemas.microsoft.com/office/drawing/2014/main" id="{FB7F3E4A-24BD-6467-EC94-E8169A95B6A2}"/>
              </a:ext>
            </a:extLst>
          </p:cNvPr>
          <p:cNvSpPr txBox="1"/>
          <p:nvPr/>
        </p:nvSpPr>
        <p:spPr bwMode="auto">
          <a:xfrm>
            <a:off x="2827850" y="5166069"/>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9</a:t>
            </a:r>
          </a:p>
        </p:txBody>
      </p:sp>
      <p:sp>
        <p:nvSpPr>
          <p:cNvPr id="41" name="TextBox 40">
            <a:extLst>
              <a:ext uri="{FF2B5EF4-FFF2-40B4-BE49-F238E27FC236}">
                <a16:creationId xmlns:a16="http://schemas.microsoft.com/office/drawing/2014/main" id="{7776E57C-6F32-D786-C86F-96F3DB79AEEB}"/>
              </a:ext>
            </a:extLst>
          </p:cNvPr>
          <p:cNvSpPr txBox="1"/>
          <p:nvPr/>
        </p:nvSpPr>
        <p:spPr bwMode="auto">
          <a:xfrm>
            <a:off x="3193570" y="516606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12</a:t>
            </a:r>
          </a:p>
        </p:txBody>
      </p:sp>
      <p:sp>
        <p:nvSpPr>
          <p:cNvPr id="42" name="TextBox 41">
            <a:extLst>
              <a:ext uri="{FF2B5EF4-FFF2-40B4-BE49-F238E27FC236}">
                <a16:creationId xmlns:a16="http://schemas.microsoft.com/office/drawing/2014/main" id="{167B1C55-9734-A0BC-E8B7-F9E1C892308F}"/>
              </a:ext>
            </a:extLst>
          </p:cNvPr>
          <p:cNvSpPr txBox="1"/>
          <p:nvPr/>
        </p:nvSpPr>
        <p:spPr bwMode="auto">
          <a:xfrm>
            <a:off x="3617799" y="516606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15</a:t>
            </a:r>
          </a:p>
        </p:txBody>
      </p:sp>
      <p:sp>
        <p:nvSpPr>
          <p:cNvPr id="43" name="TextBox 42">
            <a:extLst>
              <a:ext uri="{FF2B5EF4-FFF2-40B4-BE49-F238E27FC236}">
                <a16:creationId xmlns:a16="http://schemas.microsoft.com/office/drawing/2014/main" id="{93BBE34C-CB18-2C58-42A3-FE886948B9DF}"/>
              </a:ext>
            </a:extLst>
          </p:cNvPr>
          <p:cNvSpPr txBox="1"/>
          <p:nvPr/>
        </p:nvSpPr>
        <p:spPr bwMode="auto">
          <a:xfrm>
            <a:off x="4044125" y="516606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18</a:t>
            </a:r>
          </a:p>
        </p:txBody>
      </p:sp>
      <p:sp>
        <p:nvSpPr>
          <p:cNvPr id="44" name="TextBox 43">
            <a:extLst>
              <a:ext uri="{FF2B5EF4-FFF2-40B4-BE49-F238E27FC236}">
                <a16:creationId xmlns:a16="http://schemas.microsoft.com/office/drawing/2014/main" id="{92FCD4A1-7143-1291-B9F2-636837312CAA}"/>
              </a:ext>
            </a:extLst>
          </p:cNvPr>
          <p:cNvSpPr txBox="1"/>
          <p:nvPr/>
        </p:nvSpPr>
        <p:spPr bwMode="auto">
          <a:xfrm>
            <a:off x="4468354" y="516606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21</a:t>
            </a:r>
          </a:p>
        </p:txBody>
      </p:sp>
      <p:sp>
        <p:nvSpPr>
          <p:cNvPr id="45" name="TextBox 44">
            <a:extLst>
              <a:ext uri="{FF2B5EF4-FFF2-40B4-BE49-F238E27FC236}">
                <a16:creationId xmlns:a16="http://schemas.microsoft.com/office/drawing/2014/main" id="{E0117EC5-8551-5066-F818-6477909F5986}"/>
              </a:ext>
            </a:extLst>
          </p:cNvPr>
          <p:cNvSpPr txBox="1"/>
          <p:nvPr/>
        </p:nvSpPr>
        <p:spPr bwMode="auto">
          <a:xfrm>
            <a:off x="4860820" y="516606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24</a:t>
            </a:r>
          </a:p>
        </p:txBody>
      </p:sp>
      <p:sp>
        <p:nvSpPr>
          <p:cNvPr id="46" name="TextBox 45">
            <a:extLst>
              <a:ext uri="{FF2B5EF4-FFF2-40B4-BE49-F238E27FC236}">
                <a16:creationId xmlns:a16="http://schemas.microsoft.com/office/drawing/2014/main" id="{21905E02-C17D-CB7A-AD4E-84C38F5DBCCB}"/>
              </a:ext>
            </a:extLst>
          </p:cNvPr>
          <p:cNvSpPr txBox="1"/>
          <p:nvPr/>
        </p:nvSpPr>
        <p:spPr bwMode="auto">
          <a:xfrm>
            <a:off x="5287146" y="516606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27</a:t>
            </a:r>
          </a:p>
        </p:txBody>
      </p:sp>
      <p:sp>
        <p:nvSpPr>
          <p:cNvPr id="47" name="TextBox 46">
            <a:extLst>
              <a:ext uri="{FF2B5EF4-FFF2-40B4-BE49-F238E27FC236}">
                <a16:creationId xmlns:a16="http://schemas.microsoft.com/office/drawing/2014/main" id="{C6B9938A-7FA4-58EA-D920-495975BF7F49}"/>
              </a:ext>
            </a:extLst>
          </p:cNvPr>
          <p:cNvSpPr txBox="1"/>
          <p:nvPr/>
        </p:nvSpPr>
        <p:spPr bwMode="auto">
          <a:xfrm>
            <a:off x="5711375" y="516606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30</a:t>
            </a:r>
          </a:p>
        </p:txBody>
      </p:sp>
      <p:sp>
        <p:nvSpPr>
          <p:cNvPr id="48" name="TextBox 47">
            <a:extLst>
              <a:ext uri="{FF2B5EF4-FFF2-40B4-BE49-F238E27FC236}">
                <a16:creationId xmlns:a16="http://schemas.microsoft.com/office/drawing/2014/main" id="{00B0DEEE-9757-F562-A02B-865DE5702D96}"/>
              </a:ext>
            </a:extLst>
          </p:cNvPr>
          <p:cNvSpPr txBox="1"/>
          <p:nvPr/>
        </p:nvSpPr>
        <p:spPr bwMode="auto">
          <a:xfrm>
            <a:off x="3535871" y="5435374"/>
            <a:ext cx="5100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cs typeface="Calibri" panose="020F0502020204030204" pitchFamily="34" charset="0"/>
              </a:rPr>
              <a:t>Mo</a:t>
            </a:r>
          </a:p>
        </p:txBody>
      </p:sp>
      <p:sp>
        <p:nvSpPr>
          <p:cNvPr id="49" name="TextBox 48">
            <a:extLst>
              <a:ext uri="{FF2B5EF4-FFF2-40B4-BE49-F238E27FC236}">
                <a16:creationId xmlns:a16="http://schemas.microsoft.com/office/drawing/2014/main" id="{CE848DD3-4A69-C792-EA46-1C8F1A6783D7}"/>
              </a:ext>
            </a:extLst>
          </p:cNvPr>
          <p:cNvSpPr txBox="1"/>
          <p:nvPr/>
        </p:nvSpPr>
        <p:spPr bwMode="auto">
          <a:xfrm>
            <a:off x="1474710" y="5750303"/>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208</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211</a:t>
            </a:r>
          </a:p>
        </p:txBody>
      </p:sp>
      <p:sp>
        <p:nvSpPr>
          <p:cNvPr id="50" name="TextBox 49">
            <a:extLst>
              <a:ext uri="{FF2B5EF4-FFF2-40B4-BE49-F238E27FC236}">
                <a16:creationId xmlns:a16="http://schemas.microsoft.com/office/drawing/2014/main" id="{0A5ACAD1-C8CF-0154-AE1F-3A5DD4F9956A}"/>
              </a:ext>
            </a:extLst>
          </p:cNvPr>
          <p:cNvSpPr txBox="1"/>
          <p:nvPr/>
        </p:nvSpPr>
        <p:spPr bwMode="auto">
          <a:xfrm>
            <a:off x="1898939" y="5750303"/>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177</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176</a:t>
            </a:r>
          </a:p>
        </p:txBody>
      </p:sp>
      <p:sp>
        <p:nvSpPr>
          <p:cNvPr id="51" name="TextBox 50">
            <a:extLst>
              <a:ext uri="{FF2B5EF4-FFF2-40B4-BE49-F238E27FC236}">
                <a16:creationId xmlns:a16="http://schemas.microsoft.com/office/drawing/2014/main" id="{318277DF-6EDD-0881-6272-131E15195B4B}"/>
              </a:ext>
            </a:extLst>
          </p:cNvPr>
          <p:cNvSpPr txBox="1"/>
          <p:nvPr/>
        </p:nvSpPr>
        <p:spPr bwMode="auto">
          <a:xfrm>
            <a:off x="2325265" y="5750303"/>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172</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133</a:t>
            </a:r>
          </a:p>
        </p:txBody>
      </p:sp>
      <p:sp>
        <p:nvSpPr>
          <p:cNvPr id="52" name="TextBox 51">
            <a:extLst>
              <a:ext uri="{FF2B5EF4-FFF2-40B4-BE49-F238E27FC236}">
                <a16:creationId xmlns:a16="http://schemas.microsoft.com/office/drawing/2014/main" id="{FD9BA294-31B4-8AB1-6CB4-70DA445FA4FF}"/>
              </a:ext>
            </a:extLst>
          </p:cNvPr>
          <p:cNvSpPr txBox="1"/>
          <p:nvPr/>
        </p:nvSpPr>
        <p:spPr bwMode="auto">
          <a:xfrm>
            <a:off x="2749494" y="5750303"/>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166</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116</a:t>
            </a:r>
          </a:p>
        </p:txBody>
      </p:sp>
      <p:sp>
        <p:nvSpPr>
          <p:cNvPr id="53" name="TextBox 52">
            <a:extLst>
              <a:ext uri="{FF2B5EF4-FFF2-40B4-BE49-F238E27FC236}">
                <a16:creationId xmlns:a16="http://schemas.microsoft.com/office/drawing/2014/main" id="{FABF8195-2A5A-62BF-0979-A0A322DAE76E}"/>
              </a:ext>
            </a:extLst>
          </p:cNvPr>
          <p:cNvSpPr txBox="1"/>
          <p:nvPr/>
        </p:nvSpPr>
        <p:spPr bwMode="auto">
          <a:xfrm>
            <a:off x="3173724" y="5750303"/>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146</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88</a:t>
            </a:r>
          </a:p>
        </p:txBody>
      </p:sp>
      <p:sp>
        <p:nvSpPr>
          <p:cNvPr id="54" name="TextBox 53">
            <a:extLst>
              <a:ext uri="{FF2B5EF4-FFF2-40B4-BE49-F238E27FC236}">
                <a16:creationId xmlns:a16="http://schemas.microsoft.com/office/drawing/2014/main" id="{7E5373F9-9A10-634D-EA8E-CCD4CA7AC386}"/>
              </a:ext>
            </a:extLst>
          </p:cNvPr>
          <p:cNvSpPr txBox="1"/>
          <p:nvPr/>
        </p:nvSpPr>
        <p:spPr bwMode="auto">
          <a:xfrm>
            <a:off x="3643639" y="5750303"/>
            <a:ext cx="36740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94</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46</a:t>
            </a:r>
          </a:p>
        </p:txBody>
      </p:sp>
      <p:sp>
        <p:nvSpPr>
          <p:cNvPr id="55" name="TextBox 54">
            <a:extLst>
              <a:ext uri="{FF2B5EF4-FFF2-40B4-BE49-F238E27FC236}">
                <a16:creationId xmlns:a16="http://schemas.microsoft.com/office/drawing/2014/main" id="{8B1FC6F8-C9AC-C6BC-463C-90EEC08896F1}"/>
              </a:ext>
            </a:extLst>
          </p:cNvPr>
          <p:cNvSpPr txBox="1"/>
          <p:nvPr/>
        </p:nvSpPr>
        <p:spPr bwMode="auto">
          <a:xfrm>
            <a:off x="4069965" y="5750303"/>
            <a:ext cx="36740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45</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20</a:t>
            </a:r>
          </a:p>
        </p:txBody>
      </p:sp>
      <p:sp>
        <p:nvSpPr>
          <p:cNvPr id="56" name="TextBox 55">
            <a:extLst>
              <a:ext uri="{FF2B5EF4-FFF2-40B4-BE49-F238E27FC236}">
                <a16:creationId xmlns:a16="http://schemas.microsoft.com/office/drawing/2014/main" id="{B1A21126-44A7-F49C-29EB-BC885F683584}"/>
              </a:ext>
            </a:extLst>
          </p:cNvPr>
          <p:cNvSpPr txBox="1"/>
          <p:nvPr/>
        </p:nvSpPr>
        <p:spPr bwMode="auto">
          <a:xfrm>
            <a:off x="4494194" y="5750303"/>
            <a:ext cx="36740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22</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4</a:t>
            </a:r>
          </a:p>
        </p:txBody>
      </p:sp>
      <p:sp>
        <p:nvSpPr>
          <p:cNvPr id="57" name="TextBox 56">
            <a:extLst>
              <a:ext uri="{FF2B5EF4-FFF2-40B4-BE49-F238E27FC236}">
                <a16:creationId xmlns:a16="http://schemas.microsoft.com/office/drawing/2014/main" id="{0E2E8688-B76B-3DCE-FAA3-47E696D7A07C}"/>
              </a:ext>
            </a:extLst>
          </p:cNvPr>
          <p:cNvSpPr txBox="1"/>
          <p:nvPr/>
        </p:nvSpPr>
        <p:spPr bwMode="auto">
          <a:xfrm>
            <a:off x="4932345" y="5750303"/>
            <a:ext cx="27603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9</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1</a:t>
            </a:r>
          </a:p>
        </p:txBody>
      </p:sp>
      <p:sp>
        <p:nvSpPr>
          <p:cNvPr id="58" name="TextBox 57">
            <a:extLst>
              <a:ext uri="{FF2B5EF4-FFF2-40B4-BE49-F238E27FC236}">
                <a16:creationId xmlns:a16="http://schemas.microsoft.com/office/drawing/2014/main" id="{527460F6-6B8E-5C7F-FAD3-A02BEA4A7EA3}"/>
              </a:ext>
            </a:extLst>
          </p:cNvPr>
          <p:cNvSpPr txBox="1"/>
          <p:nvPr/>
        </p:nvSpPr>
        <p:spPr bwMode="auto">
          <a:xfrm>
            <a:off x="5358671" y="5750303"/>
            <a:ext cx="27603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1</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0</a:t>
            </a:r>
          </a:p>
        </p:txBody>
      </p:sp>
      <p:sp>
        <p:nvSpPr>
          <p:cNvPr id="59" name="TextBox 58">
            <a:extLst>
              <a:ext uri="{FF2B5EF4-FFF2-40B4-BE49-F238E27FC236}">
                <a16:creationId xmlns:a16="http://schemas.microsoft.com/office/drawing/2014/main" id="{D2EA7055-C69D-4FEA-3B08-46DCDAB7D41F}"/>
              </a:ext>
            </a:extLst>
          </p:cNvPr>
          <p:cNvSpPr txBox="1"/>
          <p:nvPr/>
        </p:nvSpPr>
        <p:spPr bwMode="auto">
          <a:xfrm>
            <a:off x="5782900" y="5750303"/>
            <a:ext cx="27603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0</a:t>
            </a:r>
          </a:p>
        </p:txBody>
      </p:sp>
      <p:cxnSp>
        <p:nvCxnSpPr>
          <p:cNvPr id="61" name="Straight Connector 60">
            <a:extLst>
              <a:ext uri="{FF2B5EF4-FFF2-40B4-BE49-F238E27FC236}">
                <a16:creationId xmlns:a16="http://schemas.microsoft.com/office/drawing/2014/main" id="{63A366B7-4C4E-510D-9323-56813FEE606A}"/>
              </a:ext>
            </a:extLst>
          </p:cNvPr>
          <p:cNvCxnSpPr>
            <a:cxnSpLocks/>
          </p:cNvCxnSpPr>
          <p:nvPr/>
        </p:nvCxnSpPr>
        <p:spPr bwMode="auto">
          <a:xfrm flipV="1">
            <a:off x="1952725" y="1796309"/>
            <a:ext cx="0" cy="3352545"/>
          </a:xfrm>
          <a:prstGeom prst="line">
            <a:avLst/>
          </a:prstGeom>
          <a:noFill/>
          <a:ln w="28575" cap="flat" cmpd="sng" algn="ctr">
            <a:solidFill>
              <a:schemeClr val="tx2"/>
            </a:solidFill>
            <a:prstDash val="sysDash"/>
            <a:round/>
            <a:headEnd type="none" w="med" len="med"/>
            <a:tailEnd type="none" w="med" len="med"/>
          </a:ln>
          <a:effectLst/>
        </p:spPr>
      </p:cxnSp>
      <p:grpSp>
        <p:nvGrpSpPr>
          <p:cNvPr id="9272" name="Group 9271">
            <a:extLst>
              <a:ext uri="{FF2B5EF4-FFF2-40B4-BE49-F238E27FC236}">
                <a16:creationId xmlns:a16="http://schemas.microsoft.com/office/drawing/2014/main" id="{79EB5CC2-5F2D-4E81-F768-3D2A3AB9D206}"/>
              </a:ext>
            </a:extLst>
          </p:cNvPr>
          <p:cNvGrpSpPr/>
          <p:nvPr/>
        </p:nvGrpSpPr>
        <p:grpSpPr>
          <a:xfrm>
            <a:off x="2926688" y="2470372"/>
            <a:ext cx="2660350" cy="859626"/>
            <a:chOff x="2806897" y="2392550"/>
            <a:chExt cx="2660350" cy="859626"/>
          </a:xfrm>
        </p:grpSpPr>
        <p:sp>
          <p:nvSpPr>
            <p:cNvPr id="9216" name="Isosceles Triangle 9215">
              <a:extLst>
                <a:ext uri="{FF2B5EF4-FFF2-40B4-BE49-F238E27FC236}">
                  <a16:creationId xmlns:a16="http://schemas.microsoft.com/office/drawing/2014/main" id="{4B9BB3F0-13AC-B15B-3680-F2C9BFFFD1A2}"/>
                </a:ext>
              </a:extLst>
            </p:cNvPr>
            <p:cNvSpPr/>
            <p:nvPr/>
          </p:nvSpPr>
          <p:spPr bwMode="auto">
            <a:xfrm>
              <a:off x="2806897" y="2392550"/>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17" name="Isosceles Triangle 9216">
              <a:extLst>
                <a:ext uri="{FF2B5EF4-FFF2-40B4-BE49-F238E27FC236}">
                  <a16:creationId xmlns:a16="http://schemas.microsoft.com/office/drawing/2014/main" id="{A7A39DE3-3E74-EC46-A459-87475B69CE55}"/>
                </a:ext>
              </a:extLst>
            </p:cNvPr>
            <p:cNvSpPr/>
            <p:nvPr/>
          </p:nvSpPr>
          <p:spPr bwMode="auto">
            <a:xfrm>
              <a:off x="3007298" y="2451133"/>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19" name="Isosceles Triangle 9218">
              <a:extLst>
                <a:ext uri="{FF2B5EF4-FFF2-40B4-BE49-F238E27FC236}">
                  <a16:creationId xmlns:a16="http://schemas.microsoft.com/office/drawing/2014/main" id="{2BB7DD8C-AAE8-71E2-85BC-4CD4AC2679D6}"/>
                </a:ext>
              </a:extLst>
            </p:cNvPr>
            <p:cNvSpPr/>
            <p:nvPr/>
          </p:nvSpPr>
          <p:spPr bwMode="auto">
            <a:xfrm>
              <a:off x="3118753" y="2488483"/>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20" name="Isosceles Triangle 9219">
              <a:extLst>
                <a:ext uri="{FF2B5EF4-FFF2-40B4-BE49-F238E27FC236}">
                  <a16:creationId xmlns:a16="http://schemas.microsoft.com/office/drawing/2014/main" id="{AAC8550A-F9DC-ADF2-1EE1-F0053FF569C4}"/>
                </a:ext>
              </a:extLst>
            </p:cNvPr>
            <p:cNvSpPr/>
            <p:nvPr/>
          </p:nvSpPr>
          <p:spPr bwMode="auto">
            <a:xfrm>
              <a:off x="3154969" y="2492126"/>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21" name="Isosceles Triangle 9220">
              <a:extLst>
                <a:ext uri="{FF2B5EF4-FFF2-40B4-BE49-F238E27FC236}">
                  <a16:creationId xmlns:a16="http://schemas.microsoft.com/office/drawing/2014/main" id="{BF96E61A-61DF-C243-9300-AD8CEB0111C6}"/>
                </a:ext>
              </a:extLst>
            </p:cNvPr>
            <p:cNvSpPr/>
            <p:nvPr/>
          </p:nvSpPr>
          <p:spPr bwMode="auto">
            <a:xfrm>
              <a:off x="3193463" y="2511299"/>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22" name="Isosceles Triangle 9221">
              <a:extLst>
                <a:ext uri="{FF2B5EF4-FFF2-40B4-BE49-F238E27FC236}">
                  <a16:creationId xmlns:a16="http://schemas.microsoft.com/office/drawing/2014/main" id="{17036A96-8E3C-BC0E-0A77-7CEFB961A3F7}"/>
                </a:ext>
              </a:extLst>
            </p:cNvPr>
            <p:cNvSpPr/>
            <p:nvPr/>
          </p:nvSpPr>
          <p:spPr bwMode="auto">
            <a:xfrm>
              <a:off x="3230255" y="2531592"/>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23" name="Isosceles Triangle 9222">
              <a:extLst>
                <a:ext uri="{FF2B5EF4-FFF2-40B4-BE49-F238E27FC236}">
                  <a16:creationId xmlns:a16="http://schemas.microsoft.com/office/drawing/2014/main" id="{4A4B596C-8E40-7F2F-4551-641172D86C81}"/>
                </a:ext>
              </a:extLst>
            </p:cNvPr>
            <p:cNvSpPr/>
            <p:nvPr/>
          </p:nvSpPr>
          <p:spPr bwMode="auto">
            <a:xfrm>
              <a:off x="3259823" y="2534146"/>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24" name="Isosceles Triangle 9223">
              <a:extLst>
                <a:ext uri="{FF2B5EF4-FFF2-40B4-BE49-F238E27FC236}">
                  <a16:creationId xmlns:a16="http://schemas.microsoft.com/office/drawing/2014/main" id="{0D9C3682-A55B-CF86-C092-68849AB4BC57}"/>
                </a:ext>
              </a:extLst>
            </p:cNvPr>
            <p:cNvSpPr/>
            <p:nvPr/>
          </p:nvSpPr>
          <p:spPr bwMode="auto">
            <a:xfrm>
              <a:off x="3283358" y="2537790"/>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25" name="Isosceles Triangle 9224">
              <a:extLst>
                <a:ext uri="{FF2B5EF4-FFF2-40B4-BE49-F238E27FC236}">
                  <a16:creationId xmlns:a16="http://schemas.microsoft.com/office/drawing/2014/main" id="{2F0B4559-1A0A-E86E-1E94-A5DD30B9CE4C}"/>
                </a:ext>
              </a:extLst>
            </p:cNvPr>
            <p:cNvSpPr/>
            <p:nvPr/>
          </p:nvSpPr>
          <p:spPr bwMode="auto">
            <a:xfrm>
              <a:off x="3317753" y="2553319"/>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26" name="Isosceles Triangle 9225">
              <a:extLst>
                <a:ext uri="{FF2B5EF4-FFF2-40B4-BE49-F238E27FC236}">
                  <a16:creationId xmlns:a16="http://schemas.microsoft.com/office/drawing/2014/main" id="{96D0DB45-2609-4CAE-0AF2-94DE01F8DFC4}"/>
                </a:ext>
              </a:extLst>
            </p:cNvPr>
            <p:cNvSpPr/>
            <p:nvPr/>
          </p:nvSpPr>
          <p:spPr bwMode="auto">
            <a:xfrm>
              <a:off x="3378080" y="2573613"/>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27" name="Isosceles Triangle 9226">
              <a:extLst>
                <a:ext uri="{FF2B5EF4-FFF2-40B4-BE49-F238E27FC236}">
                  <a16:creationId xmlns:a16="http://schemas.microsoft.com/office/drawing/2014/main" id="{FA80970D-4A36-EA1D-3C65-3F428F1FA79F}"/>
                </a:ext>
              </a:extLst>
            </p:cNvPr>
            <p:cNvSpPr/>
            <p:nvPr/>
          </p:nvSpPr>
          <p:spPr bwMode="auto">
            <a:xfrm>
              <a:off x="3450556" y="2624074"/>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28" name="Isosceles Triangle 9227">
              <a:extLst>
                <a:ext uri="{FF2B5EF4-FFF2-40B4-BE49-F238E27FC236}">
                  <a16:creationId xmlns:a16="http://schemas.microsoft.com/office/drawing/2014/main" id="{75CC0CAD-C182-17E1-C551-0D121FB6A497}"/>
                </a:ext>
              </a:extLst>
            </p:cNvPr>
            <p:cNvSpPr/>
            <p:nvPr/>
          </p:nvSpPr>
          <p:spPr bwMode="auto">
            <a:xfrm>
              <a:off x="3469992" y="2648093"/>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29" name="Isosceles Triangle 9228">
              <a:extLst>
                <a:ext uri="{FF2B5EF4-FFF2-40B4-BE49-F238E27FC236}">
                  <a16:creationId xmlns:a16="http://schemas.microsoft.com/office/drawing/2014/main" id="{259C372A-EAF8-7CFB-A254-438FCC14D6C0}"/>
                </a:ext>
              </a:extLst>
            </p:cNvPr>
            <p:cNvSpPr/>
            <p:nvPr/>
          </p:nvSpPr>
          <p:spPr bwMode="auto">
            <a:xfrm>
              <a:off x="3489186" y="2652679"/>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30" name="Isosceles Triangle 9229">
              <a:extLst>
                <a:ext uri="{FF2B5EF4-FFF2-40B4-BE49-F238E27FC236}">
                  <a16:creationId xmlns:a16="http://schemas.microsoft.com/office/drawing/2014/main" id="{CEEC047A-0617-709D-2AE6-19278C267436}"/>
                </a:ext>
              </a:extLst>
            </p:cNvPr>
            <p:cNvSpPr/>
            <p:nvPr/>
          </p:nvSpPr>
          <p:spPr bwMode="auto">
            <a:xfrm>
              <a:off x="3523032" y="2652679"/>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31" name="Isosceles Triangle 9230">
              <a:extLst>
                <a:ext uri="{FF2B5EF4-FFF2-40B4-BE49-F238E27FC236}">
                  <a16:creationId xmlns:a16="http://schemas.microsoft.com/office/drawing/2014/main" id="{BC608FEE-BF4F-DE54-84E0-04BDCB00DB59}"/>
                </a:ext>
              </a:extLst>
            </p:cNvPr>
            <p:cNvSpPr/>
            <p:nvPr/>
          </p:nvSpPr>
          <p:spPr bwMode="auto">
            <a:xfrm>
              <a:off x="3590344" y="2652679"/>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32" name="Isosceles Triangle 9231">
              <a:extLst>
                <a:ext uri="{FF2B5EF4-FFF2-40B4-BE49-F238E27FC236}">
                  <a16:creationId xmlns:a16="http://schemas.microsoft.com/office/drawing/2014/main" id="{17379058-DE74-BEAB-FEDB-B73CBEF348E3}"/>
                </a:ext>
              </a:extLst>
            </p:cNvPr>
            <p:cNvSpPr/>
            <p:nvPr/>
          </p:nvSpPr>
          <p:spPr bwMode="auto">
            <a:xfrm>
              <a:off x="3623931" y="2652679"/>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33" name="Isosceles Triangle 9232">
              <a:extLst>
                <a:ext uri="{FF2B5EF4-FFF2-40B4-BE49-F238E27FC236}">
                  <a16:creationId xmlns:a16="http://schemas.microsoft.com/office/drawing/2014/main" id="{AA02AD85-F02A-8020-8701-7A84D74CBAA9}"/>
                </a:ext>
              </a:extLst>
            </p:cNvPr>
            <p:cNvSpPr/>
            <p:nvPr/>
          </p:nvSpPr>
          <p:spPr bwMode="auto">
            <a:xfrm>
              <a:off x="3656186" y="2652679"/>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34" name="Isosceles Triangle 9233">
              <a:extLst>
                <a:ext uri="{FF2B5EF4-FFF2-40B4-BE49-F238E27FC236}">
                  <a16:creationId xmlns:a16="http://schemas.microsoft.com/office/drawing/2014/main" id="{97181363-2D61-1873-1D64-C9F2C337265C}"/>
                </a:ext>
              </a:extLst>
            </p:cNvPr>
            <p:cNvSpPr/>
            <p:nvPr/>
          </p:nvSpPr>
          <p:spPr bwMode="auto">
            <a:xfrm>
              <a:off x="3692675" y="2652679"/>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35" name="Isosceles Triangle 9234">
              <a:extLst>
                <a:ext uri="{FF2B5EF4-FFF2-40B4-BE49-F238E27FC236}">
                  <a16:creationId xmlns:a16="http://schemas.microsoft.com/office/drawing/2014/main" id="{931DE81A-18B2-64DF-697A-3916A0358193}"/>
                </a:ext>
              </a:extLst>
            </p:cNvPr>
            <p:cNvSpPr/>
            <p:nvPr/>
          </p:nvSpPr>
          <p:spPr bwMode="auto">
            <a:xfrm>
              <a:off x="3723339" y="2652679"/>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36" name="Isosceles Triangle 9235">
              <a:extLst>
                <a:ext uri="{FF2B5EF4-FFF2-40B4-BE49-F238E27FC236}">
                  <a16:creationId xmlns:a16="http://schemas.microsoft.com/office/drawing/2014/main" id="{83106204-E33B-60B8-7FF3-FDFE0C55EE8F}"/>
                </a:ext>
              </a:extLst>
            </p:cNvPr>
            <p:cNvSpPr/>
            <p:nvPr/>
          </p:nvSpPr>
          <p:spPr bwMode="auto">
            <a:xfrm>
              <a:off x="3741658" y="2652679"/>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37" name="Isosceles Triangle 9236">
              <a:extLst>
                <a:ext uri="{FF2B5EF4-FFF2-40B4-BE49-F238E27FC236}">
                  <a16:creationId xmlns:a16="http://schemas.microsoft.com/office/drawing/2014/main" id="{B57BA861-D9DF-7411-F699-2061A4E0DA2C}"/>
                </a:ext>
              </a:extLst>
            </p:cNvPr>
            <p:cNvSpPr/>
            <p:nvPr/>
          </p:nvSpPr>
          <p:spPr bwMode="auto">
            <a:xfrm>
              <a:off x="3751480" y="2673098"/>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38" name="Isosceles Triangle 9237">
              <a:extLst>
                <a:ext uri="{FF2B5EF4-FFF2-40B4-BE49-F238E27FC236}">
                  <a16:creationId xmlns:a16="http://schemas.microsoft.com/office/drawing/2014/main" id="{66009049-BFAE-D3A3-6A93-0877B4947CB6}"/>
                </a:ext>
              </a:extLst>
            </p:cNvPr>
            <p:cNvSpPr/>
            <p:nvPr/>
          </p:nvSpPr>
          <p:spPr bwMode="auto">
            <a:xfrm>
              <a:off x="3776689" y="2704288"/>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39" name="Isosceles Triangle 9238">
              <a:extLst>
                <a:ext uri="{FF2B5EF4-FFF2-40B4-BE49-F238E27FC236}">
                  <a16:creationId xmlns:a16="http://schemas.microsoft.com/office/drawing/2014/main" id="{C0AF8771-5301-394D-A83C-61169FB9F4FE}"/>
                </a:ext>
              </a:extLst>
            </p:cNvPr>
            <p:cNvSpPr/>
            <p:nvPr/>
          </p:nvSpPr>
          <p:spPr bwMode="auto">
            <a:xfrm>
              <a:off x="3800993" y="2706057"/>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40" name="Isosceles Triangle 9239">
              <a:extLst>
                <a:ext uri="{FF2B5EF4-FFF2-40B4-BE49-F238E27FC236}">
                  <a16:creationId xmlns:a16="http://schemas.microsoft.com/office/drawing/2014/main" id="{BAEFF0B8-31FA-666D-D319-2B0F9805D857}"/>
                </a:ext>
              </a:extLst>
            </p:cNvPr>
            <p:cNvSpPr/>
            <p:nvPr/>
          </p:nvSpPr>
          <p:spPr bwMode="auto">
            <a:xfrm>
              <a:off x="3836199" y="2745522"/>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41" name="Isosceles Triangle 9240">
              <a:extLst>
                <a:ext uri="{FF2B5EF4-FFF2-40B4-BE49-F238E27FC236}">
                  <a16:creationId xmlns:a16="http://schemas.microsoft.com/office/drawing/2014/main" id="{F6C03ACD-B2A5-3101-38B5-D72D98C358CE}"/>
                </a:ext>
              </a:extLst>
            </p:cNvPr>
            <p:cNvSpPr/>
            <p:nvPr/>
          </p:nvSpPr>
          <p:spPr bwMode="auto">
            <a:xfrm>
              <a:off x="3889962" y="2745522"/>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42" name="Isosceles Triangle 9241">
              <a:extLst>
                <a:ext uri="{FF2B5EF4-FFF2-40B4-BE49-F238E27FC236}">
                  <a16:creationId xmlns:a16="http://schemas.microsoft.com/office/drawing/2014/main" id="{C6B36200-6435-70F9-38F8-B56E62C12FFF}"/>
                </a:ext>
              </a:extLst>
            </p:cNvPr>
            <p:cNvSpPr/>
            <p:nvPr/>
          </p:nvSpPr>
          <p:spPr bwMode="auto">
            <a:xfrm>
              <a:off x="3908522" y="2745522"/>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43" name="Isosceles Triangle 9242">
              <a:extLst>
                <a:ext uri="{FF2B5EF4-FFF2-40B4-BE49-F238E27FC236}">
                  <a16:creationId xmlns:a16="http://schemas.microsoft.com/office/drawing/2014/main" id="{12F0A06F-3378-B5D1-74A3-CC0142BCCF53}"/>
                </a:ext>
              </a:extLst>
            </p:cNvPr>
            <p:cNvSpPr/>
            <p:nvPr/>
          </p:nvSpPr>
          <p:spPr bwMode="auto">
            <a:xfrm>
              <a:off x="3938714" y="2745522"/>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44" name="Isosceles Triangle 9243">
              <a:extLst>
                <a:ext uri="{FF2B5EF4-FFF2-40B4-BE49-F238E27FC236}">
                  <a16:creationId xmlns:a16="http://schemas.microsoft.com/office/drawing/2014/main" id="{DA1A530F-3675-936D-AD2C-79D928B11824}"/>
                </a:ext>
              </a:extLst>
            </p:cNvPr>
            <p:cNvSpPr/>
            <p:nvPr/>
          </p:nvSpPr>
          <p:spPr bwMode="auto">
            <a:xfrm>
              <a:off x="4003930" y="2745522"/>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45" name="Isosceles Triangle 9244">
              <a:extLst>
                <a:ext uri="{FF2B5EF4-FFF2-40B4-BE49-F238E27FC236}">
                  <a16:creationId xmlns:a16="http://schemas.microsoft.com/office/drawing/2014/main" id="{C5690444-5144-4D32-52B1-312EE4A59BF0}"/>
                </a:ext>
              </a:extLst>
            </p:cNvPr>
            <p:cNvSpPr/>
            <p:nvPr/>
          </p:nvSpPr>
          <p:spPr bwMode="auto">
            <a:xfrm>
              <a:off x="4022490" y="2745522"/>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46" name="Isosceles Triangle 9245">
              <a:extLst>
                <a:ext uri="{FF2B5EF4-FFF2-40B4-BE49-F238E27FC236}">
                  <a16:creationId xmlns:a16="http://schemas.microsoft.com/office/drawing/2014/main" id="{68D26BF3-8574-1389-A98A-70BED1ABE9E5}"/>
                </a:ext>
              </a:extLst>
            </p:cNvPr>
            <p:cNvSpPr/>
            <p:nvPr/>
          </p:nvSpPr>
          <p:spPr bwMode="auto">
            <a:xfrm>
              <a:off x="4051810" y="2745522"/>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47" name="Isosceles Triangle 9246">
              <a:extLst>
                <a:ext uri="{FF2B5EF4-FFF2-40B4-BE49-F238E27FC236}">
                  <a16:creationId xmlns:a16="http://schemas.microsoft.com/office/drawing/2014/main" id="{B370E2D8-5B13-13B5-1DC7-2250843A09E2}"/>
                </a:ext>
              </a:extLst>
            </p:cNvPr>
            <p:cNvSpPr/>
            <p:nvPr/>
          </p:nvSpPr>
          <p:spPr bwMode="auto">
            <a:xfrm>
              <a:off x="4068650" y="2804381"/>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48" name="Isosceles Triangle 9247">
              <a:extLst>
                <a:ext uri="{FF2B5EF4-FFF2-40B4-BE49-F238E27FC236}">
                  <a16:creationId xmlns:a16="http://schemas.microsoft.com/office/drawing/2014/main" id="{CD54CC6C-9FF0-2B89-2B2F-E77D079066DC}"/>
                </a:ext>
              </a:extLst>
            </p:cNvPr>
            <p:cNvSpPr/>
            <p:nvPr/>
          </p:nvSpPr>
          <p:spPr bwMode="auto">
            <a:xfrm>
              <a:off x="4068270" y="2845771"/>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49" name="Isosceles Triangle 9248">
              <a:extLst>
                <a:ext uri="{FF2B5EF4-FFF2-40B4-BE49-F238E27FC236}">
                  <a16:creationId xmlns:a16="http://schemas.microsoft.com/office/drawing/2014/main" id="{66C5C47B-BE39-200B-D048-F44379DE217B}"/>
                </a:ext>
              </a:extLst>
            </p:cNvPr>
            <p:cNvSpPr/>
            <p:nvPr/>
          </p:nvSpPr>
          <p:spPr bwMode="auto">
            <a:xfrm>
              <a:off x="4114430" y="2839111"/>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50" name="Isosceles Triangle 9249">
              <a:extLst>
                <a:ext uri="{FF2B5EF4-FFF2-40B4-BE49-F238E27FC236}">
                  <a16:creationId xmlns:a16="http://schemas.microsoft.com/office/drawing/2014/main" id="{707495F0-29C1-9704-89A8-68730CF55F43}"/>
                </a:ext>
              </a:extLst>
            </p:cNvPr>
            <p:cNvSpPr/>
            <p:nvPr/>
          </p:nvSpPr>
          <p:spPr bwMode="auto">
            <a:xfrm>
              <a:off x="4142731" y="2900827"/>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51" name="Isosceles Triangle 9250">
              <a:extLst>
                <a:ext uri="{FF2B5EF4-FFF2-40B4-BE49-F238E27FC236}">
                  <a16:creationId xmlns:a16="http://schemas.microsoft.com/office/drawing/2014/main" id="{5E62AC2A-D63D-8E83-B1E2-FB0007E6B97E}"/>
                </a:ext>
              </a:extLst>
            </p:cNvPr>
            <p:cNvSpPr/>
            <p:nvPr/>
          </p:nvSpPr>
          <p:spPr bwMode="auto">
            <a:xfrm>
              <a:off x="4225427" y="2896361"/>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52" name="Isosceles Triangle 9251">
              <a:extLst>
                <a:ext uri="{FF2B5EF4-FFF2-40B4-BE49-F238E27FC236}">
                  <a16:creationId xmlns:a16="http://schemas.microsoft.com/office/drawing/2014/main" id="{E0837E11-E6A1-3C83-6BD1-431FD906BE8D}"/>
                </a:ext>
              </a:extLst>
            </p:cNvPr>
            <p:cNvSpPr/>
            <p:nvPr/>
          </p:nvSpPr>
          <p:spPr bwMode="auto">
            <a:xfrm>
              <a:off x="4273266" y="3027570"/>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53" name="Isosceles Triangle 9252">
              <a:extLst>
                <a:ext uri="{FF2B5EF4-FFF2-40B4-BE49-F238E27FC236}">
                  <a16:creationId xmlns:a16="http://schemas.microsoft.com/office/drawing/2014/main" id="{13EB90EB-4316-2EA0-27F4-71F1A1EA4F1B}"/>
                </a:ext>
              </a:extLst>
            </p:cNvPr>
            <p:cNvSpPr/>
            <p:nvPr/>
          </p:nvSpPr>
          <p:spPr bwMode="auto">
            <a:xfrm>
              <a:off x="4301440" y="3027570"/>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54" name="Isosceles Triangle 9253">
              <a:extLst>
                <a:ext uri="{FF2B5EF4-FFF2-40B4-BE49-F238E27FC236}">
                  <a16:creationId xmlns:a16="http://schemas.microsoft.com/office/drawing/2014/main" id="{D3FABF15-5978-E4AE-0CBF-962BF547E2FF}"/>
                </a:ext>
              </a:extLst>
            </p:cNvPr>
            <p:cNvSpPr/>
            <p:nvPr/>
          </p:nvSpPr>
          <p:spPr bwMode="auto">
            <a:xfrm>
              <a:off x="4330406" y="3027570"/>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55" name="Isosceles Triangle 9254">
              <a:extLst>
                <a:ext uri="{FF2B5EF4-FFF2-40B4-BE49-F238E27FC236}">
                  <a16:creationId xmlns:a16="http://schemas.microsoft.com/office/drawing/2014/main" id="{F6D67197-73B8-2EB0-8AC5-57B744E7E225}"/>
                </a:ext>
              </a:extLst>
            </p:cNvPr>
            <p:cNvSpPr/>
            <p:nvPr/>
          </p:nvSpPr>
          <p:spPr bwMode="auto">
            <a:xfrm>
              <a:off x="4355727" y="3027570"/>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56" name="Isosceles Triangle 9255">
              <a:extLst>
                <a:ext uri="{FF2B5EF4-FFF2-40B4-BE49-F238E27FC236}">
                  <a16:creationId xmlns:a16="http://schemas.microsoft.com/office/drawing/2014/main" id="{F98CA288-D746-6931-09C1-3C5473EF54A4}"/>
                </a:ext>
              </a:extLst>
            </p:cNvPr>
            <p:cNvSpPr/>
            <p:nvPr/>
          </p:nvSpPr>
          <p:spPr bwMode="auto">
            <a:xfrm>
              <a:off x="4481892" y="3025414"/>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57" name="Isosceles Triangle 9256">
              <a:extLst>
                <a:ext uri="{FF2B5EF4-FFF2-40B4-BE49-F238E27FC236}">
                  <a16:creationId xmlns:a16="http://schemas.microsoft.com/office/drawing/2014/main" id="{099D6AA3-92ED-E726-34A9-B44EF55920FD}"/>
                </a:ext>
              </a:extLst>
            </p:cNvPr>
            <p:cNvSpPr/>
            <p:nvPr/>
          </p:nvSpPr>
          <p:spPr bwMode="auto">
            <a:xfrm>
              <a:off x="4510066" y="3025414"/>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58" name="Isosceles Triangle 9257">
              <a:extLst>
                <a:ext uri="{FF2B5EF4-FFF2-40B4-BE49-F238E27FC236}">
                  <a16:creationId xmlns:a16="http://schemas.microsoft.com/office/drawing/2014/main" id="{95FA2E86-F4CC-26D7-DCD5-246A8776D531}"/>
                </a:ext>
              </a:extLst>
            </p:cNvPr>
            <p:cNvSpPr/>
            <p:nvPr/>
          </p:nvSpPr>
          <p:spPr bwMode="auto">
            <a:xfrm>
              <a:off x="4539032" y="3025414"/>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59" name="Isosceles Triangle 9258">
              <a:extLst>
                <a:ext uri="{FF2B5EF4-FFF2-40B4-BE49-F238E27FC236}">
                  <a16:creationId xmlns:a16="http://schemas.microsoft.com/office/drawing/2014/main" id="{BCB26C69-1AE3-8053-552D-32396B311A6B}"/>
                </a:ext>
              </a:extLst>
            </p:cNvPr>
            <p:cNvSpPr/>
            <p:nvPr/>
          </p:nvSpPr>
          <p:spPr bwMode="auto">
            <a:xfrm>
              <a:off x="4564353" y="3025414"/>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60" name="Isosceles Triangle 9259">
              <a:extLst>
                <a:ext uri="{FF2B5EF4-FFF2-40B4-BE49-F238E27FC236}">
                  <a16:creationId xmlns:a16="http://schemas.microsoft.com/office/drawing/2014/main" id="{2522F670-2922-C2CE-0C2A-F7DDD89A33C4}"/>
                </a:ext>
              </a:extLst>
            </p:cNvPr>
            <p:cNvSpPr/>
            <p:nvPr/>
          </p:nvSpPr>
          <p:spPr bwMode="auto">
            <a:xfrm>
              <a:off x="4645325" y="3025414"/>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61" name="Isosceles Triangle 9260">
              <a:extLst>
                <a:ext uri="{FF2B5EF4-FFF2-40B4-BE49-F238E27FC236}">
                  <a16:creationId xmlns:a16="http://schemas.microsoft.com/office/drawing/2014/main" id="{544E99B6-2280-69F1-89CE-FEABE82E5A5E}"/>
                </a:ext>
              </a:extLst>
            </p:cNvPr>
            <p:cNvSpPr/>
            <p:nvPr/>
          </p:nvSpPr>
          <p:spPr bwMode="auto">
            <a:xfrm>
              <a:off x="4673499" y="3025414"/>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62" name="Isosceles Triangle 9261">
              <a:extLst>
                <a:ext uri="{FF2B5EF4-FFF2-40B4-BE49-F238E27FC236}">
                  <a16:creationId xmlns:a16="http://schemas.microsoft.com/office/drawing/2014/main" id="{C86FF8AD-881C-7D2B-3E8A-75CFC394536A}"/>
                </a:ext>
              </a:extLst>
            </p:cNvPr>
            <p:cNvSpPr/>
            <p:nvPr/>
          </p:nvSpPr>
          <p:spPr bwMode="auto">
            <a:xfrm>
              <a:off x="4781137" y="3170876"/>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63" name="Isosceles Triangle 9262">
              <a:extLst>
                <a:ext uri="{FF2B5EF4-FFF2-40B4-BE49-F238E27FC236}">
                  <a16:creationId xmlns:a16="http://schemas.microsoft.com/office/drawing/2014/main" id="{D672F78D-3B26-52A6-0F80-6AE65B326176}"/>
                </a:ext>
              </a:extLst>
            </p:cNvPr>
            <p:cNvSpPr/>
            <p:nvPr/>
          </p:nvSpPr>
          <p:spPr bwMode="auto">
            <a:xfrm>
              <a:off x="4769008" y="3169233"/>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64" name="Isosceles Triangle 9263">
              <a:extLst>
                <a:ext uri="{FF2B5EF4-FFF2-40B4-BE49-F238E27FC236}">
                  <a16:creationId xmlns:a16="http://schemas.microsoft.com/office/drawing/2014/main" id="{F89F4A74-62CF-B69D-A169-F55C138FBA8B}"/>
                </a:ext>
              </a:extLst>
            </p:cNvPr>
            <p:cNvSpPr/>
            <p:nvPr/>
          </p:nvSpPr>
          <p:spPr bwMode="auto">
            <a:xfrm>
              <a:off x="4864525" y="3166627"/>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65" name="Isosceles Triangle 9264">
              <a:extLst>
                <a:ext uri="{FF2B5EF4-FFF2-40B4-BE49-F238E27FC236}">
                  <a16:creationId xmlns:a16="http://schemas.microsoft.com/office/drawing/2014/main" id="{9DFB39E1-DCB1-75FF-AE22-C5BA5B1C0BAE}"/>
                </a:ext>
              </a:extLst>
            </p:cNvPr>
            <p:cNvSpPr/>
            <p:nvPr/>
          </p:nvSpPr>
          <p:spPr bwMode="auto">
            <a:xfrm>
              <a:off x="4931723" y="3162378"/>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66" name="Isosceles Triangle 9265">
              <a:extLst>
                <a:ext uri="{FF2B5EF4-FFF2-40B4-BE49-F238E27FC236}">
                  <a16:creationId xmlns:a16="http://schemas.microsoft.com/office/drawing/2014/main" id="{5E33AF1E-C014-BB06-79D3-A2A755394152}"/>
                </a:ext>
              </a:extLst>
            </p:cNvPr>
            <p:cNvSpPr/>
            <p:nvPr/>
          </p:nvSpPr>
          <p:spPr bwMode="auto">
            <a:xfrm>
              <a:off x="4953564" y="3165415"/>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67" name="Isosceles Triangle 9266">
              <a:extLst>
                <a:ext uri="{FF2B5EF4-FFF2-40B4-BE49-F238E27FC236}">
                  <a16:creationId xmlns:a16="http://schemas.microsoft.com/office/drawing/2014/main" id="{A73F9853-B935-9BED-9DFA-EB9CB9BEA91B}"/>
                </a:ext>
              </a:extLst>
            </p:cNvPr>
            <p:cNvSpPr/>
            <p:nvPr/>
          </p:nvSpPr>
          <p:spPr bwMode="auto">
            <a:xfrm>
              <a:off x="5067318" y="3167041"/>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68" name="Isosceles Triangle 9267">
              <a:extLst>
                <a:ext uri="{FF2B5EF4-FFF2-40B4-BE49-F238E27FC236}">
                  <a16:creationId xmlns:a16="http://schemas.microsoft.com/office/drawing/2014/main" id="{0D2EED38-F161-8E15-19C3-B1ED0FE0283C}"/>
                </a:ext>
              </a:extLst>
            </p:cNvPr>
            <p:cNvSpPr/>
            <p:nvPr/>
          </p:nvSpPr>
          <p:spPr bwMode="auto">
            <a:xfrm>
              <a:off x="5098532" y="3168588"/>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69" name="Isosceles Triangle 9268">
              <a:extLst>
                <a:ext uri="{FF2B5EF4-FFF2-40B4-BE49-F238E27FC236}">
                  <a16:creationId xmlns:a16="http://schemas.microsoft.com/office/drawing/2014/main" id="{8611D49C-43F8-2058-DE72-8B87370AC59B}"/>
                </a:ext>
              </a:extLst>
            </p:cNvPr>
            <p:cNvSpPr/>
            <p:nvPr/>
          </p:nvSpPr>
          <p:spPr bwMode="auto">
            <a:xfrm>
              <a:off x="5224169" y="3169233"/>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70" name="Isosceles Triangle 9269">
              <a:extLst>
                <a:ext uri="{FF2B5EF4-FFF2-40B4-BE49-F238E27FC236}">
                  <a16:creationId xmlns:a16="http://schemas.microsoft.com/office/drawing/2014/main" id="{EAD18240-5742-E3A4-161E-9C6B939EDC9D}"/>
                </a:ext>
              </a:extLst>
            </p:cNvPr>
            <p:cNvSpPr/>
            <p:nvPr/>
          </p:nvSpPr>
          <p:spPr bwMode="auto">
            <a:xfrm>
              <a:off x="5301325" y="3172596"/>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71" name="Isosceles Triangle 9270">
              <a:extLst>
                <a:ext uri="{FF2B5EF4-FFF2-40B4-BE49-F238E27FC236}">
                  <a16:creationId xmlns:a16="http://schemas.microsoft.com/office/drawing/2014/main" id="{FAD81D5F-E4FE-E31B-4A51-F911EB23CBB9}"/>
                </a:ext>
              </a:extLst>
            </p:cNvPr>
            <p:cNvSpPr/>
            <p:nvPr/>
          </p:nvSpPr>
          <p:spPr bwMode="auto">
            <a:xfrm>
              <a:off x="5375686" y="3173244"/>
              <a:ext cx="91561" cy="78932"/>
            </a:xfrm>
            <a:prstGeom prst="triangl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grpSp>
      <p:grpSp>
        <p:nvGrpSpPr>
          <p:cNvPr id="9330" name="Group 9329">
            <a:extLst>
              <a:ext uri="{FF2B5EF4-FFF2-40B4-BE49-F238E27FC236}">
                <a16:creationId xmlns:a16="http://schemas.microsoft.com/office/drawing/2014/main" id="{0C44E7E3-CF14-FF58-BAB7-7791B2E8EA76}"/>
              </a:ext>
            </a:extLst>
          </p:cNvPr>
          <p:cNvGrpSpPr/>
          <p:nvPr/>
        </p:nvGrpSpPr>
        <p:grpSpPr>
          <a:xfrm>
            <a:off x="1663719" y="1811446"/>
            <a:ext cx="3660660" cy="2763024"/>
            <a:chOff x="1543928" y="1733624"/>
            <a:chExt cx="3660660" cy="2763024"/>
          </a:xfrm>
        </p:grpSpPr>
        <p:sp>
          <p:nvSpPr>
            <p:cNvPr id="9274" name="Isosceles Triangle 9273">
              <a:extLst>
                <a:ext uri="{FF2B5EF4-FFF2-40B4-BE49-F238E27FC236}">
                  <a16:creationId xmlns:a16="http://schemas.microsoft.com/office/drawing/2014/main" id="{7AF1A3F9-D661-2D54-5889-DDB7AA1E7AB3}"/>
                </a:ext>
              </a:extLst>
            </p:cNvPr>
            <p:cNvSpPr/>
            <p:nvPr/>
          </p:nvSpPr>
          <p:spPr bwMode="auto">
            <a:xfrm>
              <a:off x="1543928" y="1733624"/>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75" name="Isosceles Triangle 9274">
              <a:extLst>
                <a:ext uri="{FF2B5EF4-FFF2-40B4-BE49-F238E27FC236}">
                  <a16:creationId xmlns:a16="http://schemas.microsoft.com/office/drawing/2014/main" id="{A622D93A-1DFD-F1BF-5734-66AD1FED4064}"/>
                </a:ext>
              </a:extLst>
            </p:cNvPr>
            <p:cNvSpPr/>
            <p:nvPr/>
          </p:nvSpPr>
          <p:spPr bwMode="auto">
            <a:xfrm>
              <a:off x="1568008" y="1741761"/>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76" name="Isosceles Triangle 9275">
              <a:extLst>
                <a:ext uri="{FF2B5EF4-FFF2-40B4-BE49-F238E27FC236}">
                  <a16:creationId xmlns:a16="http://schemas.microsoft.com/office/drawing/2014/main" id="{69440968-864E-9603-964D-D994A6F3841D}"/>
                </a:ext>
              </a:extLst>
            </p:cNvPr>
            <p:cNvSpPr/>
            <p:nvPr/>
          </p:nvSpPr>
          <p:spPr bwMode="auto">
            <a:xfrm>
              <a:off x="1660190" y="1752435"/>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77" name="Isosceles Triangle 9276">
              <a:extLst>
                <a:ext uri="{FF2B5EF4-FFF2-40B4-BE49-F238E27FC236}">
                  <a16:creationId xmlns:a16="http://schemas.microsoft.com/office/drawing/2014/main" id="{E9D6FA65-DD2D-8213-0251-881C38769709}"/>
                </a:ext>
              </a:extLst>
            </p:cNvPr>
            <p:cNvSpPr/>
            <p:nvPr/>
          </p:nvSpPr>
          <p:spPr bwMode="auto">
            <a:xfrm>
              <a:off x="1733194" y="1811812"/>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78" name="Isosceles Triangle 9277">
              <a:extLst>
                <a:ext uri="{FF2B5EF4-FFF2-40B4-BE49-F238E27FC236}">
                  <a16:creationId xmlns:a16="http://schemas.microsoft.com/office/drawing/2014/main" id="{63991D46-191F-96C0-13F1-71DE54F0555F}"/>
                </a:ext>
              </a:extLst>
            </p:cNvPr>
            <p:cNvSpPr/>
            <p:nvPr/>
          </p:nvSpPr>
          <p:spPr bwMode="auto">
            <a:xfrm>
              <a:off x="1683458" y="1769512"/>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79" name="Isosceles Triangle 9278">
              <a:extLst>
                <a:ext uri="{FF2B5EF4-FFF2-40B4-BE49-F238E27FC236}">
                  <a16:creationId xmlns:a16="http://schemas.microsoft.com/office/drawing/2014/main" id="{6C9B2A32-089A-51FF-FE57-00C502D16D62}"/>
                </a:ext>
              </a:extLst>
            </p:cNvPr>
            <p:cNvSpPr/>
            <p:nvPr/>
          </p:nvSpPr>
          <p:spPr bwMode="auto">
            <a:xfrm>
              <a:off x="2317233" y="2789735"/>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80" name="Isosceles Triangle 9279">
              <a:extLst>
                <a:ext uri="{FF2B5EF4-FFF2-40B4-BE49-F238E27FC236}">
                  <a16:creationId xmlns:a16="http://schemas.microsoft.com/office/drawing/2014/main" id="{C009A775-0C84-D513-10AB-BB7F65959DDA}"/>
                </a:ext>
              </a:extLst>
            </p:cNvPr>
            <p:cNvSpPr/>
            <p:nvPr/>
          </p:nvSpPr>
          <p:spPr bwMode="auto">
            <a:xfrm>
              <a:off x="2094398" y="2526631"/>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81" name="Isosceles Triangle 9280">
              <a:extLst>
                <a:ext uri="{FF2B5EF4-FFF2-40B4-BE49-F238E27FC236}">
                  <a16:creationId xmlns:a16="http://schemas.microsoft.com/office/drawing/2014/main" id="{3B6D653F-ECF5-614E-94EB-5D1810119103}"/>
                </a:ext>
              </a:extLst>
            </p:cNvPr>
            <p:cNvSpPr/>
            <p:nvPr/>
          </p:nvSpPr>
          <p:spPr bwMode="auto">
            <a:xfrm>
              <a:off x="1961778" y="2169200"/>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82" name="Isosceles Triangle 9281">
              <a:extLst>
                <a:ext uri="{FF2B5EF4-FFF2-40B4-BE49-F238E27FC236}">
                  <a16:creationId xmlns:a16="http://schemas.microsoft.com/office/drawing/2014/main" id="{ABB30CE0-643B-0517-113D-953373229511}"/>
                </a:ext>
              </a:extLst>
            </p:cNvPr>
            <p:cNvSpPr/>
            <p:nvPr/>
          </p:nvSpPr>
          <p:spPr bwMode="auto">
            <a:xfrm>
              <a:off x="2385596" y="2839041"/>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83" name="Isosceles Triangle 9282">
              <a:extLst>
                <a:ext uri="{FF2B5EF4-FFF2-40B4-BE49-F238E27FC236}">
                  <a16:creationId xmlns:a16="http://schemas.microsoft.com/office/drawing/2014/main" id="{120AFFE7-0F74-D58E-633B-7CD4391851D2}"/>
                </a:ext>
              </a:extLst>
            </p:cNvPr>
            <p:cNvSpPr/>
            <p:nvPr/>
          </p:nvSpPr>
          <p:spPr bwMode="auto">
            <a:xfrm>
              <a:off x="2508624" y="2925153"/>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84" name="Isosceles Triangle 9283">
              <a:extLst>
                <a:ext uri="{FF2B5EF4-FFF2-40B4-BE49-F238E27FC236}">
                  <a16:creationId xmlns:a16="http://schemas.microsoft.com/office/drawing/2014/main" id="{D9367D7D-F803-5584-7CE5-F7A36234CAE5}"/>
                </a:ext>
              </a:extLst>
            </p:cNvPr>
            <p:cNvSpPr/>
            <p:nvPr/>
          </p:nvSpPr>
          <p:spPr bwMode="auto">
            <a:xfrm>
              <a:off x="3096125" y="3327416"/>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85" name="Isosceles Triangle 9284">
              <a:extLst>
                <a:ext uri="{FF2B5EF4-FFF2-40B4-BE49-F238E27FC236}">
                  <a16:creationId xmlns:a16="http://schemas.microsoft.com/office/drawing/2014/main" id="{969579E9-A2D9-8D3C-1A41-BD1FA696A778}"/>
                </a:ext>
              </a:extLst>
            </p:cNvPr>
            <p:cNvSpPr/>
            <p:nvPr/>
          </p:nvSpPr>
          <p:spPr bwMode="auto">
            <a:xfrm>
              <a:off x="3197013" y="3384942"/>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86" name="Isosceles Triangle 9285">
              <a:extLst>
                <a:ext uri="{FF2B5EF4-FFF2-40B4-BE49-F238E27FC236}">
                  <a16:creationId xmlns:a16="http://schemas.microsoft.com/office/drawing/2014/main" id="{29E54B34-FF7D-D5CF-E58D-4ABCFC757070}"/>
                </a:ext>
              </a:extLst>
            </p:cNvPr>
            <p:cNvSpPr/>
            <p:nvPr/>
          </p:nvSpPr>
          <p:spPr bwMode="auto">
            <a:xfrm>
              <a:off x="3174219" y="3375538"/>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87" name="Isosceles Triangle 9286">
              <a:extLst>
                <a:ext uri="{FF2B5EF4-FFF2-40B4-BE49-F238E27FC236}">
                  <a16:creationId xmlns:a16="http://schemas.microsoft.com/office/drawing/2014/main" id="{0E3A6ACC-9AA2-E69E-AE41-233C389C7909}"/>
                </a:ext>
              </a:extLst>
            </p:cNvPr>
            <p:cNvSpPr/>
            <p:nvPr/>
          </p:nvSpPr>
          <p:spPr bwMode="auto">
            <a:xfrm>
              <a:off x="3127378" y="3349530"/>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88" name="Isosceles Triangle 9287">
              <a:extLst>
                <a:ext uri="{FF2B5EF4-FFF2-40B4-BE49-F238E27FC236}">
                  <a16:creationId xmlns:a16="http://schemas.microsoft.com/office/drawing/2014/main" id="{D97A1FA7-6CF3-9A65-147D-CCC166E9037C}"/>
                </a:ext>
              </a:extLst>
            </p:cNvPr>
            <p:cNvSpPr/>
            <p:nvPr/>
          </p:nvSpPr>
          <p:spPr bwMode="auto">
            <a:xfrm>
              <a:off x="3241481" y="3425999"/>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89" name="Isosceles Triangle 9288">
              <a:extLst>
                <a:ext uri="{FF2B5EF4-FFF2-40B4-BE49-F238E27FC236}">
                  <a16:creationId xmlns:a16="http://schemas.microsoft.com/office/drawing/2014/main" id="{37831E6A-7DAD-375D-8BC6-1975013FF34E}"/>
                </a:ext>
              </a:extLst>
            </p:cNvPr>
            <p:cNvSpPr/>
            <p:nvPr/>
          </p:nvSpPr>
          <p:spPr bwMode="auto">
            <a:xfrm>
              <a:off x="3267225" y="3451205"/>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90" name="Isosceles Triangle 9289">
              <a:extLst>
                <a:ext uri="{FF2B5EF4-FFF2-40B4-BE49-F238E27FC236}">
                  <a16:creationId xmlns:a16="http://schemas.microsoft.com/office/drawing/2014/main" id="{B84B3D98-BE86-CEC7-0952-F16B189CD347}"/>
                </a:ext>
              </a:extLst>
            </p:cNvPr>
            <p:cNvSpPr/>
            <p:nvPr/>
          </p:nvSpPr>
          <p:spPr bwMode="auto">
            <a:xfrm>
              <a:off x="3270705" y="3487653"/>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91" name="Isosceles Triangle 9290">
              <a:extLst>
                <a:ext uri="{FF2B5EF4-FFF2-40B4-BE49-F238E27FC236}">
                  <a16:creationId xmlns:a16="http://schemas.microsoft.com/office/drawing/2014/main" id="{7CBFF98D-7731-4D97-8BF9-054B02AF7756}"/>
                </a:ext>
              </a:extLst>
            </p:cNvPr>
            <p:cNvSpPr/>
            <p:nvPr/>
          </p:nvSpPr>
          <p:spPr bwMode="auto">
            <a:xfrm>
              <a:off x="3299134" y="3506098"/>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92" name="Isosceles Triangle 9291">
              <a:extLst>
                <a:ext uri="{FF2B5EF4-FFF2-40B4-BE49-F238E27FC236}">
                  <a16:creationId xmlns:a16="http://schemas.microsoft.com/office/drawing/2014/main" id="{34F392B8-0919-5447-5EAE-582A09E947EF}"/>
                </a:ext>
              </a:extLst>
            </p:cNvPr>
            <p:cNvSpPr/>
            <p:nvPr/>
          </p:nvSpPr>
          <p:spPr bwMode="auto">
            <a:xfrm>
              <a:off x="3405579" y="3570491"/>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93" name="Isosceles Triangle 9292">
              <a:extLst>
                <a:ext uri="{FF2B5EF4-FFF2-40B4-BE49-F238E27FC236}">
                  <a16:creationId xmlns:a16="http://schemas.microsoft.com/office/drawing/2014/main" id="{7D0BCAA8-3696-422F-8779-2449C497FD69}"/>
                </a:ext>
              </a:extLst>
            </p:cNvPr>
            <p:cNvSpPr/>
            <p:nvPr/>
          </p:nvSpPr>
          <p:spPr bwMode="auto">
            <a:xfrm>
              <a:off x="3364561" y="3541240"/>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94" name="Isosceles Triangle 9293">
              <a:extLst>
                <a:ext uri="{FF2B5EF4-FFF2-40B4-BE49-F238E27FC236}">
                  <a16:creationId xmlns:a16="http://schemas.microsoft.com/office/drawing/2014/main" id="{4EDC40BA-7419-CD87-D28E-C19B7B367411}"/>
                </a:ext>
              </a:extLst>
            </p:cNvPr>
            <p:cNvSpPr/>
            <p:nvPr/>
          </p:nvSpPr>
          <p:spPr bwMode="auto">
            <a:xfrm>
              <a:off x="3314215" y="3526577"/>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95" name="Isosceles Triangle 9294">
              <a:extLst>
                <a:ext uri="{FF2B5EF4-FFF2-40B4-BE49-F238E27FC236}">
                  <a16:creationId xmlns:a16="http://schemas.microsoft.com/office/drawing/2014/main" id="{0B8FBC58-9463-2952-FBEA-DF7140B5EA9C}"/>
                </a:ext>
              </a:extLst>
            </p:cNvPr>
            <p:cNvSpPr/>
            <p:nvPr/>
          </p:nvSpPr>
          <p:spPr bwMode="auto">
            <a:xfrm>
              <a:off x="3500571" y="3620306"/>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96" name="Isosceles Triangle 9295">
              <a:extLst>
                <a:ext uri="{FF2B5EF4-FFF2-40B4-BE49-F238E27FC236}">
                  <a16:creationId xmlns:a16="http://schemas.microsoft.com/office/drawing/2014/main" id="{953B31BB-FCB0-5979-C64B-E5FF776F0B2F}"/>
                </a:ext>
              </a:extLst>
            </p:cNvPr>
            <p:cNvSpPr/>
            <p:nvPr/>
          </p:nvSpPr>
          <p:spPr bwMode="auto">
            <a:xfrm>
              <a:off x="3441526" y="3574134"/>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97" name="Isosceles Triangle 9296">
              <a:extLst>
                <a:ext uri="{FF2B5EF4-FFF2-40B4-BE49-F238E27FC236}">
                  <a16:creationId xmlns:a16="http://schemas.microsoft.com/office/drawing/2014/main" id="{6FF6B2EA-FB69-F6DA-14CD-01B142D6EC47}"/>
                </a:ext>
              </a:extLst>
            </p:cNvPr>
            <p:cNvSpPr/>
            <p:nvPr/>
          </p:nvSpPr>
          <p:spPr bwMode="auto">
            <a:xfrm>
              <a:off x="3534063" y="3646419"/>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98" name="Isosceles Triangle 9297">
              <a:extLst>
                <a:ext uri="{FF2B5EF4-FFF2-40B4-BE49-F238E27FC236}">
                  <a16:creationId xmlns:a16="http://schemas.microsoft.com/office/drawing/2014/main" id="{081A4FE3-B4DF-268A-ACDC-91EF5E92A4B7}"/>
                </a:ext>
              </a:extLst>
            </p:cNvPr>
            <p:cNvSpPr/>
            <p:nvPr/>
          </p:nvSpPr>
          <p:spPr bwMode="auto">
            <a:xfrm>
              <a:off x="3622458" y="3695301"/>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299" name="Isosceles Triangle 9298">
              <a:extLst>
                <a:ext uri="{FF2B5EF4-FFF2-40B4-BE49-F238E27FC236}">
                  <a16:creationId xmlns:a16="http://schemas.microsoft.com/office/drawing/2014/main" id="{B6B793D9-7163-CE66-8AB8-2356EF97B0E9}"/>
                </a:ext>
              </a:extLst>
            </p:cNvPr>
            <p:cNvSpPr/>
            <p:nvPr/>
          </p:nvSpPr>
          <p:spPr bwMode="auto">
            <a:xfrm>
              <a:off x="3568812" y="3647544"/>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300" name="Isosceles Triangle 9299">
              <a:extLst>
                <a:ext uri="{FF2B5EF4-FFF2-40B4-BE49-F238E27FC236}">
                  <a16:creationId xmlns:a16="http://schemas.microsoft.com/office/drawing/2014/main" id="{84FBFC1C-1CD0-DC4E-71CB-345410BD683C}"/>
                </a:ext>
              </a:extLst>
            </p:cNvPr>
            <p:cNvSpPr/>
            <p:nvPr/>
          </p:nvSpPr>
          <p:spPr bwMode="auto">
            <a:xfrm>
              <a:off x="3661084" y="3694478"/>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301" name="Isosceles Triangle 9300">
              <a:extLst>
                <a:ext uri="{FF2B5EF4-FFF2-40B4-BE49-F238E27FC236}">
                  <a16:creationId xmlns:a16="http://schemas.microsoft.com/office/drawing/2014/main" id="{E7050D52-06BF-4FED-9837-D4AB37803373}"/>
                </a:ext>
              </a:extLst>
            </p:cNvPr>
            <p:cNvSpPr/>
            <p:nvPr/>
          </p:nvSpPr>
          <p:spPr bwMode="auto">
            <a:xfrm>
              <a:off x="3817767" y="3763074"/>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302" name="Isosceles Triangle 9301">
              <a:extLst>
                <a:ext uri="{FF2B5EF4-FFF2-40B4-BE49-F238E27FC236}">
                  <a16:creationId xmlns:a16="http://schemas.microsoft.com/office/drawing/2014/main" id="{8FA76C9C-6BA1-69F8-694D-5E5784251EAF}"/>
                </a:ext>
              </a:extLst>
            </p:cNvPr>
            <p:cNvSpPr/>
            <p:nvPr/>
          </p:nvSpPr>
          <p:spPr bwMode="auto">
            <a:xfrm>
              <a:off x="3709675" y="3697298"/>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303" name="Isosceles Triangle 9302">
              <a:extLst>
                <a:ext uri="{FF2B5EF4-FFF2-40B4-BE49-F238E27FC236}">
                  <a16:creationId xmlns:a16="http://schemas.microsoft.com/office/drawing/2014/main" id="{4D1DEE6B-987F-95D0-3B47-E5F99DB7C618}"/>
                </a:ext>
              </a:extLst>
            </p:cNvPr>
            <p:cNvSpPr/>
            <p:nvPr/>
          </p:nvSpPr>
          <p:spPr bwMode="auto">
            <a:xfrm>
              <a:off x="3776063" y="3730482"/>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304" name="Isosceles Triangle 9303">
              <a:extLst>
                <a:ext uri="{FF2B5EF4-FFF2-40B4-BE49-F238E27FC236}">
                  <a16:creationId xmlns:a16="http://schemas.microsoft.com/office/drawing/2014/main" id="{3746B4BD-FF6D-3A8D-5538-C4E1174DA15F}"/>
                </a:ext>
              </a:extLst>
            </p:cNvPr>
            <p:cNvSpPr/>
            <p:nvPr/>
          </p:nvSpPr>
          <p:spPr bwMode="auto">
            <a:xfrm>
              <a:off x="3895360" y="3764561"/>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305" name="Isosceles Triangle 9304">
              <a:extLst>
                <a:ext uri="{FF2B5EF4-FFF2-40B4-BE49-F238E27FC236}">
                  <a16:creationId xmlns:a16="http://schemas.microsoft.com/office/drawing/2014/main" id="{383D9022-5575-5839-EF2E-3EF942898FD9}"/>
                </a:ext>
              </a:extLst>
            </p:cNvPr>
            <p:cNvSpPr/>
            <p:nvPr/>
          </p:nvSpPr>
          <p:spPr bwMode="auto">
            <a:xfrm>
              <a:off x="3947324" y="3763074"/>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306" name="Isosceles Triangle 9305">
              <a:extLst>
                <a:ext uri="{FF2B5EF4-FFF2-40B4-BE49-F238E27FC236}">
                  <a16:creationId xmlns:a16="http://schemas.microsoft.com/office/drawing/2014/main" id="{86386078-35B1-2806-15CE-57886BD5DC37}"/>
                </a:ext>
              </a:extLst>
            </p:cNvPr>
            <p:cNvSpPr/>
            <p:nvPr/>
          </p:nvSpPr>
          <p:spPr bwMode="auto">
            <a:xfrm>
              <a:off x="3855251" y="3764351"/>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307" name="Isosceles Triangle 9306">
              <a:extLst>
                <a:ext uri="{FF2B5EF4-FFF2-40B4-BE49-F238E27FC236}">
                  <a16:creationId xmlns:a16="http://schemas.microsoft.com/office/drawing/2014/main" id="{0A6EA450-5753-477A-AB36-A4ED15455035}"/>
                </a:ext>
              </a:extLst>
            </p:cNvPr>
            <p:cNvSpPr/>
            <p:nvPr/>
          </p:nvSpPr>
          <p:spPr bwMode="auto">
            <a:xfrm>
              <a:off x="4003541" y="3809414"/>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308" name="Isosceles Triangle 9307">
              <a:extLst>
                <a:ext uri="{FF2B5EF4-FFF2-40B4-BE49-F238E27FC236}">
                  <a16:creationId xmlns:a16="http://schemas.microsoft.com/office/drawing/2014/main" id="{8B25F0CA-E0C3-D355-2C3D-ADAEC721D4F4}"/>
                </a:ext>
              </a:extLst>
            </p:cNvPr>
            <p:cNvSpPr/>
            <p:nvPr/>
          </p:nvSpPr>
          <p:spPr bwMode="auto">
            <a:xfrm>
              <a:off x="4037561" y="3855357"/>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309" name="Isosceles Triangle 9308">
              <a:extLst>
                <a:ext uri="{FF2B5EF4-FFF2-40B4-BE49-F238E27FC236}">
                  <a16:creationId xmlns:a16="http://schemas.microsoft.com/office/drawing/2014/main" id="{5FECDA21-033D-AF89-B5CD-BF34F07F7063}"/>
                </a:ext>
              </a:extLst>
            </p:cNvPr>
            <p:cNvSpPr/>
            <p:nvPr/>
          </p:nvSpPr>
          <p:spPr bwMode="auto">
            <a:xfrm>
              <a:off x="4068217" y="3859129"/>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310" name="Isosceles Triangle 9309">
              <a:extLst>
                <a:ext uri="{FF2B5EF4-FFF2-40B4-BE49-F238E27FC236}">
                  <a16:creationId xmlns:a16="http://schemas.microsoft.com/office/drawing/2014/main" id="{15109CDE-B250-DC15-887B-BF5F84989204}"/>
                </a:ext>
              </a:extLst>
            </p:cNvPr>
            <p:cNvSpPr/>
            <p:nvPr/>
          </p:nvSpPr>
          <p:spPr bwMode="auto">
            <a:xfrm>
              <a:off x="4170166" y="3862772"/>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311" name="Isosceles Triangle 9310">
              <a:extLst>
                <a:ext uri="{FF2B5EF4-FFF2-40B4-BE49-F238E27FC236}">
                  <a16:creationId xmlns:a16="http://schemas.microsoft.com/office/drawing/2014/main" id="{A1AB4501-19B4-7D82-0E25-BFB79BBCE786}"/>
                </a:ext>
              </a:extLst>
            </p:cNvPr>
            <p:cNvSpPr/>
            <p:nvPr/>
          </p:nvSpPr>
          <p:spPr bwMode="auto">
            <a:xfrm>
              <a:off x="4210036" y="3863512"/>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312" name="Isosceles Triangle 9311">
              <a:extLst>
                <a:ext uri="{FF2B5EF4-FFF2-40B4-BE49-F238E27FC236}">
                  <a16:creationId xmlns:a16="http://schemas.microsoft.com/office/drawing/2014/main" id="{B75B0AC4-3D3B-623D-54F6-F1F4424083E4}"/>
                </a:ext>
              </a:extLst>
            </p:cNvPr>
            <p:cNvSpPr/>
            <p:nvPr/>
          </p:nvSpPr>
          <p:spPr bwMode="auto">
            <a:xfrm>
              <a:off x="4072517" y="3859229"/>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313" name="Isosceles Triangle 9312">
              <a:extLst>
                <a:ext uri="{FF2B5EF4-FFF2-40B4-BE49-F238E27FC236}">
                  <a16:creationId xmlns:a16="http://schemas.microsoft.com/office/drawing/2014/main" id="{44098CF7-8D3C-F833-73F4-7AAC7B75A8C1}"/>
                </a:ext>
              </a:extLst>
            </p:cNvPr>
            <p:cNvSpPr/>
            <p:nvPr/>
          </p:nvSpPr>
          <p:spPr bwMode="auto">
            <a:xfrm>
              <a:off x="4200617" y="3862643"/>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314" name="Isosceles Triangle 9313">
              <a:extLst>
                <a:ext uri="{FF2B5EF4-FFF2-40B4-BE49-F238E27FC236}">
                  <a16:creationId xmlns:a16="http://schemas.microsoft.com/office/drawing/2014/main" id="{075B07B8-BAE3-720B-511F-E2C91AD8CD3C}"/>
                </a:ext>
              </a:extLst>
            </p:cNvPr>
            <p:cNvSpPr/>
            <p:nvPr/>
          </p:nvSpPr>
          <p:spPr bwMode="auto">
            <a:xfrm>
              <a:off x="4325506" y="3861682"/>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315" name="Isosceles Triangle 9314">
              <a:extLst>
                <a:ext uri="{FF2B5EF4-FFF2-40B4-BE49-F238E27FC236}">
                  <a16:creationId xmlns:a16="http://schemas.microsoft.com/office/drawing/2014/main" id="{17731732-48F1-05E9-EB5B-07EC71534432}"/>
                </a:ext>
              </a:extLst>
            </p:cNvPr>
            <p:cNvSpPr/>
            <p:nvPr/>
          </p:nvSpPr>
          <p:spPr bwMode="auto">
            <a:xfrm>
              <a:off x="4263168" y="3862643"/>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316" name="Isosceles Triangle 9315">
              <a:extLst>
                <a:ext uri="{FF2B5EF4-FFF2-40B4-BE49-F238E27FC236}">
                  <a16:creationId xmlns:a16="http://schemas.microsoft.com/office/drawing/2014/main" id="{1CD12881-4591-B352-B4E9-F0D1DCEA02EB}"/>
                </a:ext>
              </a:extLst>
            </p:cNvPr>
            <p:cNvSpPr/>
            <p:nvPr/>
          </p:nvSpPr>
          <p:spPr bwMode="auto">
            <a:xfrm>
              <a:off x="4310723" y="3861774"/>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317" name="Isosceles Triangle 9316">
              <a:extLst>
                <a:ext uri="{FF2B5EF4-FFF2-40B4-BE49-F238E27FC236}">
                  <a16:creationId xmlns:a16="http://schemas.microsoft.com/office/drawing/2014/main" id="{489501D6-C220-6B6A-F7E8-0AE6C512FAB2}"/>
                </a:ext>
              </a:extLst>
            </p:cNvPr>
            <p:cNvSpPr/>
            <p:nvPr/>
          </p:nvSpPr>
          <p:spPr bwMode="auto">
            <a:xfrm>
              <a:off x="4414186" y="3861334"/>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318" name="Isosceles Triangle 9317">
              <a:extLst>
                <a:ext uri="{FF2B5EF4-FFF2-40B4-BE49-F238E27FC236}">
                  <a16:creationId xmlns:a16="http://schemas.microsoft.com/office/drawing/2014/main" id="{7D11DDE5-8F09-1D0C-B033-5FBEDCEDD6D2}"/>
                </a:ext>
              </a:extLst>
            </p:cNvPr>
            <p:cNvSpPr/>
            <p:nvPr/>
          </p:nvSpPr>
          <p:spPr bwMode="auto">
            <a:xfrm>
              <a:off x="4369402" y="3857690"/>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319" name="Isosceles Triangle 9318">
              <a:extLst>
                <a:ext uri="{FF2B5EF4-FFF2-40B4-BE49-F238E27FC236}">
                  <a16:creationId xmlns:a16="http://schemas.microsoft.com/office/drawing/2014/main" id="{6A3F4BA0-1153-F4F9-BDC5-DAC66651E455}"/>
                </a:ext>
              </a:extLst>
            </p:cNvPr>
            <p:cNvSpPr/>
            <p:nvPr/>
          </p:nvSpPr>
          <p:spPr bwMode="auto">
            <a:xfrm>
              <a:off x="4465206" y="4005900"/>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320" name="Isosceles Triangle 9319">
              <a:extLst>
                <a:ext uri="{FF2B5EF4-FFF2-40B4-BE49-F238E27FC236}">
                  <a16:creationId xmlns:a16="http://schemas.microsoft.com/office/drawing/2014/main" id="{9A3E58B2-AFA2-1A2E-947E-12EE6E5A2936}"/>
                </a:ext>
              </a:extLst>
            </p:cNvPr>
            <p:cNvSpPr/>
            <p:nvPr/>
          </p:nvSpPr>
          <p:spPr bwMode="auto">
            <a:xfrm>
              <a:off x="4439511" y="4005900"/>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321" name="Isosceles Triangle 9320">
              <a:extLst>
                <a:ext uri="{FF2B5EF4-FFF2-40B4-BE49-F238E27FC236}">
                  <a16:creationId xmlns:a16="http://schemas.microsoft.com/office/drawing/2014/main" id="{9B27F5E0-A521-85FA-6DA9-1CE6F14822EE}"/>
                </a:ext>
              </a:extLst>
            </p:cNvPr>
            <p:cNvSpPr/>
            <p:nvPr/>
          </p:nvSpPr>
          <p:spPr bwMode="auto">
            <a:xfrm>
              <a:off x="4778150" y="4417716"/>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322" name="Isosceles Triangle 9321">
              <a:extLst>
                <a:ext uri="{FF2B5EF4-FFF2-40B4-BE49-F238E27FC236}">
                  <a16:creationId xmlns:a16="http://schemas.microsoft.com/office/drawing/2014/main" id="{5E92B7C6-A169-7D3B-885C-47FEB7AB345D}"/>
                </a:ext>
              </a:extLst>
            </p:cNvPr>
            <p:cNvSpPr/>
            <p:nvPr/>
          </p:nvSpPr>
          <p:spPr bwMode="auto">
            <a:xfrm>
              <a:off x="5124027" y="4416112"/>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323" name="Isosceles Triangle 9322">
              <a:extLst>
                <a:ext uri="{FF2B5EF4-FFF2-40B4-BE49-F238E27FC236}">
                  <a16:creationId xmlns:a16="http://schemas.microsoft.com/office/drawing/2014/main" id="{046B51AD-7298-B97D-FA3A-5EE66142ACDC}"/>
                </a:ext>
              </a:extLst>
            </p:cNvPr>
            <p:cNvSpPr/>
            <p:nvPr/>
          </p:nvSpPr>
          <p:spPr bwMode="auto">
            <a:xfrm>
              <a:off x="4857126" y="4416112"/>
              <a:ext cx="80561" cy="78932"/>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grpSp>
      <p:sp>
        <p:nvSpPr>
          <p:cNvPr id="9331" name="TextBox 9330">
            <a:extLst>
              <a:ext uri="{FF2B5EF4-FFF2-40B4-BE49-F238E27FC236}">
                <a16:creationId xmlns:a16="http://schemas.microsoft.com/office/drawing/2014/main" id="{4EC03AD1-9A51-3AF7-C98D-273B4E152A8F}"/>
              </a:ext>
            </a:extLst>
          </p:cNvPr>
          <p:cNvSpPr txBox="1"/>
          <p:nvPr/>
        </p:nvSpPr>
        <p:spPr bwMode="auto">
          <a:xfrm>
            <a:off x="4416834" y="2504482"/>
            <a:ext cx="116730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600" dirty="0">
                <a:solidFill>
                  <a:schemeClr val="accent1"/>
                </a:solidFill>
                <a:latin typeface="Calibri" panose="020F0502020204030204" pitchFamily="34" charset="0"/>
                <a:cs typeface="Calibri" panose="020F0502020204030204" pitchFamily="34" charset="0"/>
              </a:rPr>
              <a:t>Cilta-cel</a:t>
            </a:r>
            <a:br>
              <a:rPr lang="en-US" sz="1600" dirty="0">
                <a:solidFill>
                  <a:schemeClr val="accent1"/>
                </a:solidFill>
                <a:latin typeface="Calibri" panose="020F0502020204030204" pitchFamily="34" charset="0"/>
                <a:cs typeface="Calibri" panose="020F0502020204030204" pitchFamily="34" charset="0"/>
              </a:rPr>
            </a:br>
            <a:r>
              <a:rPr lang="en-US" sz="1600" dirty="0">
                <a:solidFill>
                  <a:schemeClr val="accent1"/>
                </a:solidFill>
                <a:latin typeface="Calibri" panose="020F0502020204030204" pitchFamily="34" charset="0"/>
                <a:cs typeface="Calibri" panose="020F0502020204030204" pitchFamily="34" charset="0"/>
              </a:rPr>
              <a:t>Median: NR</a:t>
            </a:r>
          </a:p>
        </p:txBody>
      </p:sp>
      <p:sp>
        <p:nvSpPr>
          <p:cNvPr id="9332" name="TextBox 9331">
            <a:extLst>
              <a:ext uri="{FF2B5EF4-FFF2-40B4-BE49-F238E27FC236}">
                <a16:creationId xmlns:a16="http://schemas.microsoft.com/office/drawing/2014/main" id="{F4E8420C-061A-2760-F7F8-249D1C2F0100}"/>
              </a:ext>
            </a:extLst>
          </p:cNvPr>
          <p:cNvSpPr txBox="1"/>
          <p:nvPr/>
        </p:nvSpPr>
        <p:spPr bwMode="auto">
          <a:xfrm>
            <a:off x="4018119" y="4561873"/>
            <a:ext cx="160492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600" dirty="0">
                <a:solidFill>
                  <a:schemeClr val="accent3"/>
                </a:solidFill>
                <a:latin typeface="Calibri" panose="020F0502020204030204" pitchFamily="34" charset="0"/>
                <a:cs typeface="Calibri" panose="020F0502020204030204" pitchFamily="34" charset="0"/>
              </a:rPr>
              <a:t>Standard care</a:t>
            </a:r>
            <a:br>
              <a:rPr lang="en-US" sz="1600" dirty="0">
                <a:solidFill>
                  <a:schemeClr val="accent3"/>
                </a:solidFill>
                <a:latin typeface="Calibri" panose="020F0502020204030204" pitchFamily="34" charset="0"/>
                <a:cs typeface="Calibri" panose="020F0502020204030204" pitchFamily="34" charset="0"/>
              </a:rPr>
            </a:br>
            <a:r>
              <a:rPr lang="en-US" sz="1600" dirty="0">
                <a:solidFill>
                  <a:schemeClr val="accent3"/>
                </a:solidFill>
                <a:latin typeface="Calibri" panose="020F0502020204030204" pitchFamily="34" charset="0"/>
                <a:cs typeface="Calibri" panose="020F0502020204030204" pitchFamily="34" charset="0"/>
              </a:rPr>
              <a:t>Median: 11.8 mo</a:t>
            </a:r>
          </a:p>
        </p:txBody>
      </p:sp>
      <p:sp>
        <p:nvSpPr>
          <p:cNvPr id="9333" name="TextBox 9332">
            <a:extLst>
              <a:ext uri="{FF2B5EF4-FFF2-40B4-BE49-F238E27FC236}">
                <a16:creationId xmlns:a16="http://schemas.microsoft.com/office/drawing/2014/main" id="{0508C4A1-4F19-545E-DB83-2EEA88C3A34C}"/>
              </a:ext>
            </a:extLst>
          </p:cNvPr>
          <p:cNvSpPr txBox="1"/>
          <p:nvPr/>
        </p:nvSpPr>
        <p:spPr bwMode="auto">
          <a:xfrm>
            <a:off x="379884" y="5300247"/>
            <a:ext cx="1206932"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sz="1400" b="1" dirty="0">
                <a:solidFill>
                  <a:schemeClr val="bg1"/>
                </a:solidFill>
                <a:latin typeface="Calibri" panose="020F0502020204030204" pitchFamily="34" charset="0"/>
                <a:cs typeface="Calibri" panose="020F0502020204030204" pitchFamily="34" charset="0"/>
              </a:rPr>
              <a:t>Patients </a:t>
            </a:r>
            <a:br>
              <a:rPr lang="en-US" sz="1400" b="1" dirty="0">
                <a:solidFill>
                  <a:schemeClr val="bg1"/>
                </a:solidFill>
                <a:latin typeface="Calibri" panose="020F0502020204030204" pitchFamily="34" charset="0"/>
                <a:cs typeface="Calibri" panose="020F0502020204030204" pitchFamily="34" charset="0"/>
              </a:rPr>
            </a:br>
            <a:r>
              <a:rPr lang="en-US" sz="1400" b="1" dirty="0">
                <a:solidFill>
                  <a:schemeClr val="bg1"/>
                </a:solidFill>
                <a:latin typeface="Calibri" panose="020F0502020204030204" pitchFamily="34" charset="0"/>
                <a:cs typeface="Calibri" panose="020F0502020204030204" pitchFamily="34" charset="0"/>
              </a:rPr>
              <a:t>at Risk, n</a:t>
            </a:r>
          </a:p>
          <a:p>
            <a:pPr algn="r">
              <a:lnSpc>
                <a:spcPct val="100000"/>
              </a:lnSpc>
              <a:spcBef>
                <a:spcPts val="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Cilta-cel</a:t>
            </a:r>
          </a:p>
          <a:p>
            <a:pPr algn="r">
              <a:lnSpc>
                <a:spcPct val="100000"/>
              </a:lnSpc>
              <a:spcBef>
                <a:spcPts val="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Standard-care</a:t>
            </a:r>
          </a:p>
        </p:txBody>
      </p:sp>
      <p:sp>
        <p:nvSpPr>
          <p:cNvPr id="6" name="TextBox 5">
            <a:extLst>
              <a:ext uri="{FF2B5EF4-FFF2-40B4-BE49-F238E27FC236}">
                <a16:creationId xmlns:a16="http://schemas.microsoft.com/office/drawing/2014/main" id="{006FACD1-FD6A-986C-6383-CCB617030B60}"/>
              </a:ext>
            </a:extLst>
          </p:cNvPr>
          <p:cNvSpPr txBox="1"/>
          <p:nvPr/>
        </p:nvSpPr>
        <p:spPr bwMode="auto">
          <a:xfrm>
            <a:off x="3290540" y="1735503"/>
            <a:ext cx="256192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it-IT" sz="1600" dirty="0">
                <a:solidFill>
                  <a:schemeClr val="bg1"/>
                </a:solidFill>
                <a:latin typeface="Calibri" panose="020F0502020204030204" pitchFamily="34" charset="0"/>
                <a:cs typeface="Calibri" panose="020F0502020204030204" pitchFamily="34" charset="0"/>
              </a:rPr>
              <a:t>HR: 0.26 (95% CI: 0.18-0.38; </a:t>
            </a:r>
            <a:br>
              <a:rPr lang="it-IT" sz="1600" dirty="0">
                <a:solidFill>
                  <a:schemeClr val="bg1"/>
                </a:solidFill>
                <a:latin typeface="Calibri" panose="020F0502020204030204" pitchFamily="34" charset="0"/>
                <a:cs typeface="Calibri" panose="020F0502020204030204" pitchFamily="34" charset="0"/>
              </a:rPr>
            </a:br>
            <a:r>
              <a:rPr lang="it-IT" sz="1600" i="1" dirty="0">
                <a:solidFill>
                  <a:schemeClr val="bg1"/>
                </a:solidFill>
                <a:latin typeface="Calibri" panose="020F0502020204030204" pitchFamily="34" charset="0"/>
                <a:cs typeface="Calibri" panose="020F0502020204030204" pitchFamily="34" charset="0"/>
              </a:rPr>
              <a:t>P</a:t>
            </a:r>
            <a:r>
              <a:rPr lang="it-IT" sz="1600" dirty="0">
                <a:solidFill>
                  <a:schemeClr val="bg1"/>
                </a:solidFill>
                <a:latin typeface="Calibri" panose="020F0502020204030204" pitchFamily="34" charset="0"/>
                <a:cs typeface="Calibri" panose="020F0502020204030204" pitchFamily="34" charset="0"/>
              </a:rPr>
              <a:t> &lt;.0001)</a:t>
            </a:r>
          </a:p>
        </p:txBody>
      </p:sp>
      <p:graphicFrame>
        <p:nvGraphicFramePr>
          <p:cNvPr id="9423" name="Group 3">
            <a:extLst>
              <a:ext uri="{FF2B5EF4-FFF2-40B4-BE49-F238E27FC236}">
                <a16:creationId xmlns:a16="http://schemas.microsoft.com/office/drawing/2014/main" id="{337D2247-BDAC-D4F0-0013-8D3C98E71474}"/>
              </a:ext>
            </a:extLst>
          </p:cNvPr>
          <p:cNvGraphicFramePr>
            <a:graphicFrameLocks/>
          </p:cNvGraphicFramePr>
          <p:nvPr>
            <p:extLst>
              <p:ext uri="{D42A27DB-BD31-4B8C-83A1-F6EECF244321}">
                <p14:modId xmlns:p14="http://schemas.microsoft.com/office/powerpoint/2010/main" val="2674363947"/>
              </p:ext>
            </p:extLst>
          </p:nvPr>
        </p:nvGraphicFramePr>
        <p:xfrm>
          <a:off x="7146339" y="1604196"/>
          <a:ext cx="4364877" cy="4339118"/>
        </p:xfrm>
        <a:graphic>
          <a:graphicData uri="http://schemas.openxmlformats.org/drawingml/2006/table">
            <a:tbl>
              <a:tblPr/>
              <a:tblGrid>
                <a:gridCol w="1745951">
                  <a:extLst>
                    <a:ext uri="{9D8B030D-6E8A-4147-A177-3AD203B41FA5}">
                      <a16:colId xmlns:a16="http://schemas.microsoft.com/office/drawing/2014/main" val="20000"/>
                    </a:ext>
                  </a:extLst>
                </a:gridCol>
                <a:gridCol w="1309463">
                  <a:extLst>
                    <a:ext uri="{9D8B030D-6E8A-4147-A177-3AD203B41FA5}">
                      <a16:colId xmlns:a16="http://schemas.microsoft.com/office/drawing/2014/main" val="20001"/>
                    </a:ext>
                  </a:extLst>
                </a:gridCol>
                <a:gridCol w="1309463">
                  <a:extLst>
                    <a:ext uri="{9D8B030D-6E8A-4147-A177-3AD203B41FA5}">
                      <a16:colId xmlns:a16="http://schemas.microsoft.com/office/drawing/2014/main" val="20002"/>
                    </a:ext>
                  </a:extLst>
                </a:gridCol>
              </a:tblGrid>
              <a:tr h="47408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600" b="1" i="0" u="none" strike="noStrike" cap="none" normalizeH="0" baseline="0" dirty="0">
                          <a:ln>
                            <a:noFill/>
                          </a:ln>
                          <a:solidFill>
                            <a:schemeClr val="tx1"/>
                          </a:solidFill>
                          <a:effectLst/>
                          <a:latin typeface="Calibri" panose="020F0502020204030204" pitchFamily="34" charset="0"/>
                        </a:rPr>
                        <a:t>Response Parameter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Cilta-Cel</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208)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SoC</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211)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47214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ORR,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sCR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VGPR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PR</a:t>
                      </a:r>
                    </a:p>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 CR</a:t>
                      </a:r>
                    </a:p>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 VGPR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174 (84.6)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121 (58.2)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31 (14.9)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17 (8.2)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 (3.4)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152 (73.1)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169 (81.2)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142 (67.3)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32 (15.2)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 (6.6)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50 (23.7)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46 (21.8)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46 (21.8)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96 (45.5)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474089">
                <a:tc>
                  <a:txBody>
                    <a:bodyPr/>
                    <a:lstStyle/>
                    <a:p>
                      <a:pPr marL="14288"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mDoR, mo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16.6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(12.9-NE)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629043669"/>
                  </a:ext>
                </a:extLst>
              </a:tr>
              <a:tr h="474089">
                <a:tc>
                  <a:txBody>
                    <a:bodyPr/>
                    <a:lstStyle/>
                    <a:p>
                      <a:pPr marL="112713" marR="0" lvl="0" indent="-98425"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12-mo DoR, %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84.7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(78.1-89.4)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63.0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(54.2-70.6)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80037373"/>
                  </a:ext>
                </a:extLst>
              </a:tr>
              <a:tr h="468078">
                <a:tc rowSpan="2">
                  <a:txBody>
                    <a:bodyPr/>
                    <a:lstStyle/>
                    <a:p>
                      <a:pPr marL="0" marR="0" lvl="0" indent="14288"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MRD negativity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(ITT group), %</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74478">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OR: 8.7 (</a:t>
                      </a:r>
                      <a:r>
                        <a:rPr kumimoji="0" lang="en-US" sz="1600" b="0" i="1" u="none" strike="noStrike" cap="none" normalizeH="0" baseline="0" dirty="0">
                          <a:ln>
                            <a:noFill/>
                          </a:ln>
                          <a:solidFill>
                            <a:schemeClr val="bg2">
                              <a:lumMod val="10000"/>
                            </a:schemeClr>
                          </a:solidFill>
                          <a:effectLst/>
                          <a:latin typeface="Calibri" panose="020F0502020204030204" pitchFamily="34" charset="0"/>
                        </a:rPr>
                        <a:t>P</a:t>
                      </a:r>
                      <a:r>
                        <a:rPr kumimoji="0" lang="en-US" sz="1600" b="0" i="0" u="none" strike="noStrike" cap="none" normalizeH="0" baseline="0" dirty="0">
                          <a:ln>
                            <a:noFill/>
                          </a:ln>
                          <a:solidFill>
                            <a:schemeClr val="bg2">
                              <a:lumMod val="10000"/>
                            </a:schemeClr>
                          </a:solidFill>
                          <a:effectLst/>
                          <a:latin typeface="Calibri" panose="020F0502020204030204" pitchFamily="34" charset="0"/>
                        </a:rPr>
                        <a:t> &lt;.0001)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87258330"/>
                  </a:ext>
                </a:extLst>
              </a:tr>
            </a:tbl>
          </a:graphicData>
        </a:graphic>
      </p:graphicFrame>
      <p:sp>
        <p:nvSpPr>
          <p:cNvPr id="9424" name="TextBox 9423">
            <a:extLst>
              <a:ext uri="{FF2B5EF4-FFF2-40B4-BE49-F238E27FC236}">
                <a16:creationId xmlns:a16="http://schemas.microsoft.com/office/drawing/2014/main" id="{40FA108C-8BAB-67B5-1EEA-92D4F2EF1047}"/>
              </a:ext>
            </a:extLst>
          </p:cNvPr>
          <p:cNvSpPr txBox="1"/>
          <p:nvPr/>
        </p:nvSpPr>
        <p:spPr bwMode="auto">
          <a:xfrm>
            <a:off x="1965073" y="4646370"/>
            <a:ext cx="87826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400" dirty="0">
                <a:solidFill>
                  <a:schemeClr val="bg1"/>
                </a:solidFill>
                <a:latin typeface="Calibri" panose="020F0502020204030204" pitchFamily="34" charset="0"/>
                <a:cs typeface="Calibri" panose="020F0502020204030204" pitchFamily="34" charset="0"/>
              </a:rPr>
              <a:t>Wk 8: Infusion</a:t>
            </a:r>
          </a:p>
        </p:txBody>
      </p:sp>
    </p:spTree>
    <p:extLst>
      <p:ext uri="{BB962C8B-B14F-4D97-AF65-F5344CB8AC3E}">
        <p14:creationId xmlns:p14="http://schemas.microsoft.com/office/powerpoint/2010/main" val="106629899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CARTITUDE-4: Safety With Cilta-Cel</a:t>
            </a:r>
            <a:endParaRPr lang="en-US" altLang="en-US" dirty="0"/>
          </a:p>
        </p:txBody>
      </p:sp>
      <p:sp>
        <p:nvSpPr>
          <p:cNvPr id="23" name="Content Placeholder 22">
            <a:extLst>
              <a:ext uri="{FF2B5EF4-FFF2-40B4-BE49-F238E27FC236}">
                <a16:creationId xmlns:a16="http://schemas.microsoft.com/office/drawing/2014/main" id="{7C929CF3-CF71-9D9B-DF00-EF319DEEAEF9}"/>
              </a:ext>
            </a:extLst>
          </p:cNvPr>
          <p:cNvSpPr>
            <a:spLocks noGrp="1"/>
          </p:cNvSpPr>
          <p:nvPr>
            <p:ph sz="half" idx="2"/>
          </p:nvPr>
        </p:nvSpPr>
        <p:spPr>
          <a:xfrm>
            <a:off x="7430814" y="1490634"/>
            <a:ext cx="4151426" cy="4679462"/>
          </a:xfrm>
        </p:spPr>
        <p:txBody>
          <a:bodyPr/>
          <a:lstStyle/>
          <a:p>
            <a:pPr>
              <a:spcAft>
                <a:spcPts val="0"/>
              </a:spcAft>
            </a:pPr>
            <a:r>
              <a:rPr lang="en-US" altLang="en-US" sz="2000" dirty="0"/>
              <a:t>CRS: All cases resolved</a:t>
            </a:r>
          </a:p>
          <a:p>
            <a:pPr lvl="1">
              <a:spcAft>
                <a:spcPts val="0"/>
              </a:spcAft>
            </a:pPr>
            <a:r>
              <a:rPr lang="en-US" altLang="en-US" sz="1800" dirty="0"/>
              <a:t>Median time to onset: 8 days</a:t>
            </a:r>
          </a:p>
          <a:p>
            <a:pPr lvl="1">
              <a:spcAft>
                <a:spcPts val="0"/>
              </a:spcAft>
            </a:pPr>
            <a:r>
              <a:rPr lang="en-US" altLang="en-US" sz="1800" dirty="0"/>
              <a:t>Median duration: 3 days</a:t>
            </a:r>
          </a:p>
          <a:p>
            <a:pPr>
              <a:spcAft>
                <a:spcPts val="0"/>
              </a:spcAft>
            </a:pPr>
            <a:r>
              <a:rPr lang="en-US" altLang="en-US" sz="2000" dirty="0"/>
              <a:t>ICANS: All cases resolved</a:t>
            </a:r>
          </a:p>
          <a:p>
            <a:pPr lvl="1">
              <a:spcAft>
                <a:spcPts val="0"/>
              </a:spcAft>
            </a:pPr>
            <a:r>
              <a:rPr lang="en-US" altLang="en-US" sz="1800" dirty="0"/>
              <a:t>Median time to onset: 10 days</a:t>
            </a:r>
          </a:p>
          <a:p>
            <a:pPr lvl="1">
              <a:spcAft>
                <a:spcPts val="0"/>
              </a:spcAft>
            </a:pPr>
            <a:r>
              <a:rPr lang="en-US" altLang="en-US" sz="1800" dirty="0"/>
              <a:t>Median duration: 2 days</a:t>
            </a:r>
          </a:p>
          <a:p>
            <a:pPr>
              <a:spcAft>
                <a:spcPts val="0"/>
              </a:spcAft>
            </a:pPr>
            <a:r>
              <a:rPr lang="en-US" altLang="en-US" sz="2000" dirty="0"/>
              <a:t>Deaths due to TEAEs:</a:t>
            </a:r>
          </a:p>
          <a:p>
            <a:pPr lvl="1">
              <a:spcAft>
                <a:spcPts val="0"/>
              </a:spcAft>
            </a:pPr>
            <a:r>
              <a:rPr lang="en-US" altLang="en-US" sz="1800" dirty="0"/>
              <a:t>Cilta-cel: COVID-19 (n = 7); neutropenic sepsis, pneumonia, and respiratory failure (n = 1 each)</a:t>
            </a:r>
          </a:p>
          <a:p>
            <a:pPr lvl="1">
              <a:spcAft>
                <a:spcPts val="0"/>
              </a:spcAft>
            </a:pPr>
            <a:r>
              <a:rPr lang="en-US" altLang="en-US" sz="1800" dirty="0"/>
              <a:t>SoC: COVID-19, PML, respiratory tract infection, septic shock, and pulmonary embolism (n = 1 each)</a:t>
            </a:r>
          </a:p>
          <a:p>
            <a:pPr>
              <a:spcAft>
                <a:spcPts val="0"/>
              </a:spcAft>
            </a:pPr>
            <a:r>
              <a:rPr lang="en-US" altLang="en-US" sz="2000" dirty="0"/>
              <a:t>No deaths due to neurotoxicity</a:t>
            </a:r>
          </a:p>
          <a:p>
            <a:pPr>
              <a:spcAft>
                <a:spcPts val="0"/>
              </a:spcAft>
            </a:pPr>
            <a:endParaRPr lang="en-US" sz="1800" dirty="0"/>
          </a:p>
        </p:txBody>
      </p:sp>
      <p:sp>
        <p:nvSpPr>
          <p:cNvPr id="2" name="Text Box 11">
            <a:extLst>
              <a:ext uri="{FF2B5EF4-FFF2-40B4-BE49-F238E27FC236}">
                <a16:creationId xmlns:a16="http://schemas.microsoft.com/office/drawing/2014/main" id="{65B131A2-2283-A674-81E6-1E704F682921}"/>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Dhakal. ASCO 2023. Abstr LBA106. San-Miguel. NEJM. 2023;[Epub].</a:t>
            </a:r>
          </a:p>
        </p:txBody>
      </p:sp>
      <p:graphicFrame>
        <p:nvGraphicFramePr>
          <p:cNvPr id="9423" name="Group 3">
            <a:extLst>
              <a:ext uri="{FF2B5EF4-FFF2-40B4-BE49-F238E27FC236}">
                <a16:creationId xmlns:a16="http://schemas.microsoft.com/office/drawing/2014/main" id="{337D2247-BDAC-D4F0-0013-8D3C98E71474}"/>
              </a:ext>
            </a:extLst>
          </p:cNvPr>
          <p:cNvGraphicFramePr>
            <a:graphicFrameLocks/>
          </p:cNvGraphicFramePr>
          <p:nvPr>
            <p:extLst>
              <p:ext uri="{D42A27DB-BD31-4B8C-83A1-F6EECF244321}">
                <p14:modId xmlns:p14="http://schemas.microsoft.com/office/powerpoint/2010/main" val="2235834100"/>
              </p:ext>
            </p:extLst>
          </p:nvPr>
        </p:nvGraphicFramePr>
        <p:xfrm>
          <a:off x="720287" y="1599358"/>
          <a:ext cx="6492240" cy="4450224"/>
        </p:xfrm>
        <a:graphic>
          <a:graphicData uri="http://schemas.openxmlformats.org/drawingml/2006/table">
            <a:tbl>
              <a:tblPr/>
              <a:tblGrid>
                <a:gridCol w="2103120">
                  <a:extLst>
                    <a:ext uri="{9D8B030D-6E8A-4147-A177-3AD203B41FA5}">
                      <a16:colId xmlns:a16="http://schemas.microsoft.com/office/drawing/2014/main" val="20000"/>
                    </a:ext>
                  </a:extLst>
                </a:gridCol>
                <a:gridCol w="1097280">
                  <a:extLst>
                    <a:ext uri="{9D8B030D-6E8A-4147-A177-3AD203B41FA5}">
                      <a16:colId xmlns:a16="http://schemas.microsoft.com/office/drawing/2014/main" val="20001"/>
                    </a:ext>
                  </a:extLst>
                </a:gridCol>
                <a:gridCol w="1097280">
                  <a:extLst>
                    <a:ext uri="{9D8B030D-6E8A-4147-A177-3AD203B41FA5}">
                      <a16:colId xmlns:a16="http://schemas.microsoft.com/office/drawing/2014/main" val="1280585330"/>
                    </a:ext>
                  </a:extLst>
                </a:gridCol>
                <a:gridCol w="1097280">
                  <a:extLst>
                    <a:ext uri="{9D8B030D-6E8A-4147-A177-3AD203B41FA5}">
                      <a16:colId xmlns:a16="http://schemas.microsoft.com/office/drawing/2014/main" val="20002"/>
                    </a:ext>
                  </a:extLst>
                </a:gridCol>
                <a:gridCol w="1097280">
                  <a:extLst>
                    <a:ext uri="{9D8B030D-6E8A-4147-A177-3AD203B41FA5}">
                      <a16:colId xmlns:a16="http://schemas.microsoft.com/office/drawing/2014/main" val="63778010"/>
                    </a:ext>
                  </a:extLst>
                </a:gridCol>
              </a:tblGrid>
              <a:tr h="26677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GB"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Cilta-Cel (n = 208)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SoC (n = 208)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extLst>
                  <a:ext uri="{0D108BD9-81ED-4DB2-BD59-A6C34878D82A}">
                    <a16:rowId xmlns:a16="http://schemas.microsoft.com/office/drawing/2014/main" val="754777616"/>
                  </a:ext>
                </a:extLst>
              </a:tr>
              <a:tr h="26677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TEAE,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Grade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Grade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266771">
                <a:tc>
                  <a:txBody>
                    <a:bodyPr/>
                    <a:lstStyle/>
                    <a:p>
                      <a:pPr marL="1746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Any AE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208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201 (96.6)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208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196 (94.2)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66771">
                <a:tc>
                  <a:txBody>
                    <a:bodyPr/>
                    <a:lstStyle/>
                    <a:p>
                      <a:pPr marL="1746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Serious AE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92 (44.2)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67 (32.2)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81 (38.9)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70 (33.7)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629043669"/>
                  </a:ext>
                </a:extLst>
              </a:tr>
              <a:tr h="101369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Hematologic</a:t>
                      </a:r>
                    </a:p>
                    <a:p>
                      <a:pPr marL="231775" marR="0" lvl="0" indent="-179388"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Neutropenia</a:t>
                      </a:r>
                    </a:p>
                    <a:p>
                      <a:pPr marL="231775" marR="0" lvl="0" indent="-179388"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Anemia</a:t>
                      </a:r>
                    </a:p>
                    <a:p>
                      <a:pPr marL="231775" marR="0" lvl="0" indent="-179388"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Thrombocytopenia</a:t>
                      </a:r>
                    </a:p>
                    <a:p>
                      <a:pPr marL="231775" marR="0" lvl="0" indent="-179388"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Lymphopenia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197 (94.7)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187 (89.9)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113 (54.3)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113 (54.3)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46 (22.1)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196 (94.2)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187 (89.9)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74 (35.6)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86 (41.3)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43 (20.7)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185 (88.9)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177 (85.1)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54 (26.0)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65 (31.3)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29 (13.9)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179 (86.1)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171 (82.2)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30 (14.4)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39 (18.8)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25 (12.0)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80037373"/>
                  </a:ext>
                </a:extLst>
              </a:tr>
              <a:tr h="82696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Infections</a:t>
                      </a:r>
                    </a:p>
                    <a:p>
                      <a:pPr marL="168275" marR="0" lvl="0" indent="-115888"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Upper respiratory tract</a:t>
                      </a:r>
                    </a:p>
                    <a:p>
                      <a:pPr marL="168275" marR="0" lvl="0" indent="-115888"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Lower respiratory tract</a:t>
                      </a:r>
                    </a:p>
                    <a:p>
                      <a:pPr marL="168275" marR="0" lvl="0" indent="-115888"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COVID-19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129 (62.0)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39 (18.8)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 (9.1)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29 (13.9)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56 (26.9)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(1.9)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(4.3)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148 (71.2)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54 (26.0)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36 (17.3)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55 (26.4)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51 (24.5)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(1.9)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(3.8)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(5.8)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6677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As-Treated (n = 176)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400" b="1" i="0" u="none" strike="noStrike" kern="1200" cap="none" spc="0" normalizeH="0" baseline="0" noProof="0" dirty="0" err="1">
                          <a:ln>
                            <a:noFill/>
                          </a:ln>
                          <a:solidFill>
                            <a:srgbClr val="FFFFFF"/>
                          </a:solidFill>
                          <a:effectLst/>
                          <a:uLnTx/>
                          <a:uFillTx/>
                          <a:latin typeface="Calibri" panose="020F0502020204030204" pitchFamily="34" charset="0"/>
                          <a:ea typeface="+mn-ea"/>
                          <a:cs typeface="+mn-cs"/>
                        </a:rPr>
                        <a:t>Cilta-Cel</a:t>
                      </a:r>
                      <a:r>
                        <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 As-Treated Population (n = 176)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731669624"/>
                  </a:ext>
                </a:extLst>
              </a:tr>
              <a:tr h="26677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CRS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134 (76.1)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522609805"/>
                  </a:ext>
                </a:extLst>
              </a:tr>
              <a:tr h="45350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Neurotoxicity</a:t>
                      </a:r>
                    </a:p>
                    <a:p>
                      <a:pPr marL="231775" marR="0" lvl="0" indent="-179388"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ICANS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36 (20.5)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8 (4.5)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5 (2.8)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956000343"/>
                  </a:ext>
                </a:extLst>
              </a:tr>
            </a:tbl>
          </a:graphicData>
        </a:graphic>
      </p:graphicFrame>
    </p:spTree>
    <p:extLst>
      <p:ext uri="{BB962C8B-B14F-4D97-AF65-F5344CB8AC3E}">
        <p14:creationId xmlns:p14="http://schemas.microsoft.com/office/powerpoint/2010/main" val="290105677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1E19A6-42C8-8144-3260-ED6E77E668FF}"/>
              </a:ext>
            </a:extLst>
          </p:cNvPr>
          <p:cNvSpPr>
            <a:spLocks noGrp="1"/>
          </p:cNvSpPr>
          <p:nvPr>
            <p:ph type="title"/>
          </p:nvPr>
        </p:nvSpPr>
        <p:spPr/>
        <p:txBody>
          <a:bodyPr/>
          <a:lstStyle/>
          <a:p>
            <a:r>
              <a:rPr lang="en-US" dirty="0"/>
              <a:t>Alternatives to CAR T-Cell Therapy</a:t>
            </a:r>
          </a:p>
        </p:txBody>
      </p:sp>
    </p:spTree>
    <p:extLst>
      <p:ext uri="{BB962C8B-B14F-4D97-AF65-F5344CB8AC3E}">
        <p14:creationId xmlns:p14="http://schemas.microsoft.com/office/powerpoint/2010/main" val="11482723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5" name="Freeform: Shape 464">
            <a:extLst>
              <a:ext uri="{FF2B5EF4-FFF2-40B4-BE49-F238E27FC236}">
                <a16:creationId xmlns:a16="http://schemas.microsoft.com/office/drawing/2014/main" id="{A0DAC535-72B7-75AF-65EB-D75FC4F59FF6}"/>
              </a:ext>
            </a:extLst>
          </p:cNvPr>
          <p:cNvSpPr/>
          <p:nvPr/>
        </p:nvSpPr>
        <p:spPr bwMode="auto">
          <a:xfrm rot="14154468">
            <a:off x="7313989" y="3132334"/>
            <a:ext cx="171649" cy="215524"/>
          </a:xfrm>
          <a:custGeom>
            <a:avLst/>
            <a:gdLst>
              <a:gd name="connsiteX0" fmla="*/ 0 w 171649"/>
              <a:gd name="connsiteY0" fmla="*/ 0 h 215524"/>
              <a:gd name="connsiteX1" fmla="*/ 171649 w 171649"/>
              <a:gd name="connsiteY1" fmla="*/ 0 h 215524"/>
              <a:gd name="connsiteX2" fmla="*/ 171649 w 171649"/>
              <a:gd name="connsiteY2" fmla="*/ 215524 h 215524"/>
              <a:gd name="connsiteX3" fmla="*/ 167202 w 171649"/>
              <a:gd name="connsiteY3" fmla="*/ 215524 h 215524"/>
              <a:gd name="connsiteX4" fmla="*/ 164576 w 171649"/>
              <a:gd name="connsiteY4" fmla="*/ 208318 h 215524"/>
              <a:gd name="connsiteX5" fmla="*/ 85653 w 171649"/>
              <a:gd name="connsiteY5" fmla="*/ 179338 h 215524"/>
              <a:gd name="connsiteX6" fmla="*/ 6730 w 171649"/>
              <a:gd name="connsiteY6" fmla="*/ 208318 h 215524"/>
              <a:gd name="connsiteX7" fmla="*/ 4104 w 171649"/>
              <a:gd name="connsiteY7" fmla="*/ 215524 h 215524"/>
              <a:gd name="connsiteX8" fmla="*/ 0 w 171649"/>
              <a:gd name="connsiteY8" fmla="*/ 215524 h 215524"/>
              <a:gd name="connsiteX9" fmla="*/ 0 w 171649"/>
              <a:gd name="connsiteY9" fmla="*/ 0 h 21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1649" h="215524">
                <a:moveTo>
                  <a:pt x="0" y="0"/>
                </a:moveTo>
                <a:lnTo>
                  <a:pt x="171649" y="0"/>
                </a:lnTo>
                <a:lnTo>
                  <a:pt x="171649" y="215524"/>
                </a:lnTo>
                <a:lnTo>
                  <a:pt x="167202" y="215524"/>
                </a:lnTo>
                <a:lnTo>
                  <a:pt x="164576" y="208318"/>
                </a:lnTo>
                <a:cubicBezTo>
                  <a:pt x="151573" y="191288"/>
                  <a:pt x="121132" y="179338"/>
                  <a:pt x="85653" y="179338"/>
                </a:cubicBezTo>
                <a:cubicBezTo>
                  <a:pt x="50174" y="179338"/>
                  <a:pt x="19733" y="191288"/>
                  <a:pt x="6730" y="208318"/>
                </a:cubicBezTo>
                <a:lnTo>
                  <a:pt x="4104" y="215524"/>
                </a:lnTo>
                <a:lnTo>
                  <a:pt x="0" y="215524"/>
                </a:lnTo>
                <a:lnTo>
                  <a:pt x="0" y="0"/>
                </a:lnTo>
                <a:close/>
              </a:path>
            </a:pathLst>
          </a:custGeom>
          <a:gradFill flip="none" rotWithShape="1">
            <a:gsLst>
              <a:gs pos="12000">
                <a:schemeClr val="accent4"/>
              </a:gs>
              <a:gs pos="53000">
                <a:srgbClr val="92D050"/>
              </a:gs>
              <a:gs pos="94000">
                <a:schemeClr val="accent4"/>
              </a:gs>
            </a:gsLst>
            <a:lin ang="0" scaled="1"/>
            <a:tileRect/>
          </a:gradFill>
          <a:ln w="0">
            <a:no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2" name="Title 1">
            <a:extLst>
              <a:ext uri="{FF2B5EF4-FFF2-40B4-BE49-F238E27FC236}">
                <a16:creationId xmlns:a16="http://schemas.microsoft.com/office/drawing/2014/main" id="{C0938611-EBA2-4AE9-B20D-0E21BC92EAF9}"/>
              </a:ext>
            </a:extLst>
          </p:cNvPr>
          <p:cNvSpPr>
            <a:spLocks noGrp="1"/>
          </p:cNvSpPr>
          <p:nvPr>
            <p:ph type="title"/>
          </p:nvPr>
        </p:nvSpPr>
        <p:spPr/>
        <p:txBody>
          <a:bodyPr/>
          <a:lstStyle/>
          <a:p>
            <a:r>
              <a:rPr lang="en-US" b="1" dirty="0">
                <a:cs typeface="Calibri" panose="020F0502020204030204" pitchFamily="34" charset="0"/>
              </a:rPr>
              <a:t>Immunotherapy Includes More Than Just CAR</a:t>
            </a:r>
          </a:p>
        </p:txBody>
      </p:sp>
      <p:sp>
        <p:nvSpPr>
          <p:cNvPr id="3" name="Content Placeholder 2">
            <a:extLst>
              <a:ext uri="{FF2B5EF4-FFF2-40B4-BE49-F238E27FC236}">
                <a16:creationId xmlns:a16="http://schemas.microsoft.com/office/drawing/2014/main" id="{B914AC19-E0E1-40CD-B78B-08683D09A300}"/>
              </a:ext>
            </a:extLst>
          </p:cNvPr>
          <p:cNvSpPr>
            <a:spLocks noGrp="1"/>
          </p:cNvSpPr>
          <p:nvPr>
            <p:ph sz="half" idx="1"/>
          </p:nvPr>
        </p:nvSpPr>
        <p:spPr>
          <a:xfrm>
            <a:off x="605812" y="1499959"/>
            <a:ext cx="3383286" cy="1902140"/>
          </a:xfrm>
        </p:spPr>
        <p:txBody>
          <a:bodyPr/>
          <a:lstStyle/>
          <a:p>
            <a:r>
              <a:rPr lang="en-US" dirty="0">
                <a:cs typeface="Calibri" panose="020F0502020204030204" pitchFamily="34" charset="0"/>
              </a:rPr>
              <a:t>Primarily targeting BCMA</a:t>
            </a:r>
          </a:p>
          <a:p>
            <a:r>
              <a:rPr lang="en-US" dirty="0">
                <a:cs typeface="Calibri" panose="020F0502020204030204" pitchFamily="34" charset="0"/>
              </a:rPr>
              <a:t>Other targets in development:</a:t>
            </a:r>
          </a:p>
          <a:p>
            <a:pPr lvl="1"/>
            <a:r>
              <a:rPr lang="en-US" dirty="0">
                <a:cs typeface="Calibri" panose="020F0502020204030204" pitchFamily="34" charset="0"/>
              </a:rPr>
              <a:t>GPRC5D</a:t>
            </a:r>
          </a:p>
          <a:p>
            <a:pPr lvl="1"/>
            <a:r>
              <a:rPr lang="en-US" dirty="0">
                <a:cs typeface="Calibri" panose="020F0502020204030204" pitchFamily="34" charset="0"/>
              </a:rPr>
              <a:t>FcHR5</a:t>
            </a:r>
          </a:p>
          <a:p>
            <a:pPr lvl="1"/>
            <a:r>
              <a:rPr lang="en-US" dirty="0">
                <a:cs typeface="Calibri" panose="020F0502020204030204" pitchFamily="34" charset="0"/>
              </a:rPr>
              <a:t>SLAMF7</a:t>
            </a:r>
          </a:p>
        </p:txBody>
      </p:sp>
      <p:sp>
        <p:nvSpPr>
          <p:cNvPr id="12" name="TextBox 11">
            <a:extLst>
              <a:ext uri="{FF2B5EF4-FFF2-40B4-BE49-F238E27FC236}">
                <a16:creationId xmlns:a16="http://schemas.microsoft.com/office/drawing/2014/main" id="{721AF7ED-8CA4-44B6-8EF4-BE0A484E6946}"/>
              </a:ext>
            </a:extLst>
          </p:cNvPr>
          <p:cNvSpPr txBox="1"/>
          <p:nvPr/>
        </p:nvSpPr>
        <p:spPr>
          <a:xfrm>
            <a:off x="5081856" y="5523112"/>
            <a:ext cx="2254602" cy="707886"/>
          </a:xfrm>
          <a:prstGeom prst="rect">
            <a:avLst/>
          </a:prstGeom>
          <a:noFill/>
        </p:spPr>
        <p:txBody>
          <a:bodyPr wrap="square" rtlCol="0">
            <a:sp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pitchFamily="34" charset="0"/>
                <a:cs typeface="Calibri" panose="020F0502020204030204" pitchFamily="34" charset="0"/>
              </a:rPr>
              <a:t>Antibody–Drug </a:t>
            </a:r>
          </a:p>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pitchFamily="34" charset="0"/>
                <a:cs typeface="Calibri" panose="020F0502020204030204" pitchFamily="34" charset="0"/>
              </a:rPr>
              <a:t>Conjugates</a:t>
            </a:r>
          </a:p>
        </p:txBody>
      </p:sp>
      <p:sp>
        <p:nvSpPr>
          <p:cNvPr id="22" name="TextBox 21">
            <a:extLst>
              <a:ext uri="{FF2B5EF4-FFF2-40B4-BE49-F238E27FC236}">
                <a16:creationId xmlns:a16="http://schemas.microsoft.com/office/drawing/2014/main" id="{61DD7F87-4678-4FEB-8387-63C1A8E93BE7}"/>
              </a:ext>
            </a:extLst>
          </p:cNvPr>
          <p:cNvSpPr txBox="1"/>
          <p:nvPr/>
        </p:nvSpPr>
        <p:spPr>
          <a:xfrm>
            <a:off x="4518898" y="4310757"/>
            <a:ext cx="1519714" cy="523220"/>
          </a:xfrm>
          <a:prstGeom prst="rect">
            <a:avLst/>
          </a:prstGeom>
          <a:noFill/>
        </p:spPr>
        <p:txBody>
          <a:bodyPr wrap="square" rtlCol="0">
            <a:sp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chemeClr val="bg1"/>
                </a:solidFill>
                <a:effectLst/>
                <a:uLnTx/>
                <a:uFillTx/>
                <a:latin typeface="Calibri" panose="020F0502020204030204" pitchFamily="34" charset="0"/>
                <a:cs typeface="Calibri" panose="020F0502020204030204" pitchFamily="34" charset="0"/>
              </a:rPr>
              <a:t>Cytotoxic Payload Released Into Cell</a:t>
            </a:r>
          </a:p>
        </p:txBody>
      </p:sp>
      <p:sp>
        <p:nvSpPr>
          <p:cNvPr id="57" name="TextBox 56">
            <a:extLst>
              <a:ext uri="{FF2B5EF4-FFF2-40B4-BE49-F238E27FC236}">
                <a16:creationId xmlns:a16="http://schemas.microsoft.com/office/drawing/2014/main" id="{CD003CE9-54D1-4710-858B-0CA59903C4DD}"/>
              </a:ext>
            </a:extLst>
          </p:cNvPr>
          <p:cNvSpPr txBox="1"/>
          <p:nvPr/>
        </p:nvSpPr>
        <p:spPr>
          <a:xfrm>
            <a:off x="4116898" y="1196461"/>
            <a:ext cx="3206537" cy="400110"/>
          </a:xfrm>
          <a:prstGeom prst="rect">
            <a:avLst/>
          </a:prstGeom>
          <a:noFill/>
        </p:spPr>
        <p:txBody>
          <a:bodyPr wrap="square" rtlCol="0">
            <a:sp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pitchFamily="34" charset="0"/>
                <a:cs typeface="Calibri" panose="020F0502020204030204" pitchFamily="34" charset="0"/>
              </a:rPr>
              <a:t>CAR T-Cells</a:t>
            </a:r>
          </a:p>
        </p:txBody>
      </p:sp>
      <p:sp>
        <p:nvSpPr>
          <p:cNvPr id="58" name="TextBox 57">
            <a:extLst>
              <a:ext uri="{FF2B5EF4-FFF2-40B4-BE49-F238E27FC236}">
                <a16:creationId xmlns:a16="http://schemas.microsoft.com/office/drawing/2014/main" id="{E06DC7A9-AA69-48DA-89D7-80BA75028856}"/>
              </a:ext>
            </a:extLst>
          </p:cNvPr>
          <p:cNvSpPr txBox="1"/>
          <p:nvPr/>
        </p:nvSpPr>
        <p:spPr>
          <a:xfrm>
            <a:off x="7689004" y="1218988"/>
            <a:ext cx="3206537" cy="400110"/>
          </a:xfrm>
          <a:prstGeom prst="rect">
            <a:avLst/>
          </a:prstGeom>
          <a:noFill/>
        </p:spPr>
        <p:txBody>
          <a:bodyPr wrap="square" rtlCol="0">
            <a:sp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pitchFamily="34" charset="0"/>
                <a:cs typeface="Calibri" panose="020F0502020204030204" pitchFamily="34" charset="0"/>
              </a:rPr>
              <a:t>Bispecific T-Cell Engagers</a:t>
            </a:r>
          </a:p>
        </p:txBody>
      </p:sp>
      <p:grpSp>
        <p:nvGrpSpPr>
          <p:cNvPr id="157" name="Group 156">
            <a:extLst>
              <a:ext uri="{FF2B5EF4-FFF2-40B4-BE49-F238E27FC236}">
                <a16:creationId xmlns:a16="http://schemas.microsoft.com/office/drawing/2014/main" id="{0A92AC42-9FDF-40A7-8247-9D5BF72825F3}"/>
              </a:ext>
            </a:extLst>
          </p:cNvPr>
          <p:cNvGrpSpPr/>
          <p:nvPr/>
        </p:nvGrpSpPr>
        <p:grpSpPr>
          <a:xfrm>
            <a:off x="5863385" y="3235604"/>
            <a:ext cx="1713235" cy="1110761"/>
            <a:chOff x="2105843" y="3329608"/>
            <a:chExt cx="1713235" cy="1110761"/>
          </a:xfrm>
        </p:grpSpPr>
        <p:sp>
          <p:nvSpPr>
            <p:cNvPr id="162" name="Freeform 67">
              <a:extLst>
                <a:ext uri="{FF2B5EF4-FFF2-40B4-BE49-F238E27FC236}">
                  <a16:creationId xmlns:a16="http://schemas.microsoft.com/office/drawing/2014/main" id="{2635EB27-D68F-4BF1-A2FA-FA982DCAA29D}"/>
                </a:ext>
              </a:extLst>
            </p:cNvPr>
            <p:cNvSpPr/>
            <p:nvPr/>
          </p:nvSpPr>
          <p:spPr bwMode="auto">
            <a:xfrm rot="5710343">
              <a:off x="2407080" y="3028371"/>
              <a:ext cx="1110761" cy="1713235"/>
            </a:xfrm>
            <a:custGeom>
              <a:avLst/>
              <a:gdLst>
                <a:gd name="connsiteX0" fmla="*/ 115888 w 1040210"/>
                <a:gd name="connsiteY0" fmla="*/ 384969 h 1144985"/>
                <a:gd name="connsiteX1" fmla="*/ 123032 w 1040210"/>
                <a:gd name="connsiteY1" fmla="*/ 330201 h 1144985"/>
                <a:gd name="connsiteX2" fmla="*/ 103982 w 1040210"/>
                <a:gd name="connsiteY2" fmla="*/ 265907 h 1144985"/>
                <a:gd name="connsiteX3" fmla="*/ 89694 w 1040210"/>
                <a:gd name="connsiteY3" fmla="*/ 218282 h 1144985"/>
                <a:gd name="connsiteX4" fmla="*/ 125413 w 1040210"/>
                <a:gd name="connsiteY4" fmla="*/ 213519 h 1144985"/>
                <a:gd name="connsiteX5" fmla="*/ 180182 w 1040210"/>
                <a:gd name="connsiteY5" fmla="*/ 246857 h 1144985"/>
                <a:gd name="connsiteX6" fmla="*/ 227807 w 1040210"/>
                <a:gd name="connsiteY6" fmla="*/ 270669 h 1144985"/>
                <a:gd name="connsiteX7" fmla="*/ 244475 w 1040210"/>
                <a:gd name="connsiteY7" fmla="*/ 273051 h 1144985"/>
                <a:gd name="connsiteX8" fmla="*/ 318294 w 1040210"/>
                <a:gd name="connsiteY8" fmla="*/ 232569 h 1144985"/>
                <a:gd name="connsiteX9" fmla="*/ 449263 w 1040210"/>
                <a:gd name="connsiteY9" fmla="*/ 184944 h 1144985"/>
                <a:gd name="connsiteX10" fmla="*/ 539750 w 1040210"/>
                <a:gd name="connsiteY10" fmla="*/ 184944 h 1144985"/>
                <a:gd name="connsiteX11" fmla="*/ 601663 w 1040210"/>
                <a:gd name="connsiteY11" fmla="*/ 118269 h 1144985"/>
                <a:gd name="connsiteX12" fmla="*/ 646907 w 1040210"/>
                <a:gd name="connsiteY12" fmla="*/ 34926 h 1144985"/>
                <a:gd name="connsiteX13" fmla="*/ 718344 w 1040210"/>
                <a:gd name="connsiteY13" fmla="*/ 3969 h 1144985"/>
                <a:gd name="connsiteX14" fmla="*/ 758825 w 1040210"/>
                <a:gd name="connsiteY14" fmla="*/ 11113 h 1144985"/>
                <a:gd name="connsiteX15" fmla="*/ 763588 w 1040210"/>
                <a:gd name="connsiteY15" fmla="*/ 70644 h 1144985"/>
                <a:gd name="connsiteX16" fmla="*/ 799307 w 1040210"/>
                <a:gd name="connsiteY16" fmla="*/ 130176 h 1144985"/>
                <a:gd name="connsiteX17" fmla="*/ 837407 w 1040210"/>
                <a:gd name="connsiteY17" fmla="*/ 158751 h 1144985"/>
                <a:gd name="connsiteX18" fmla="*/ 920750 w 1040210"/>
                <a:gd name="connsiteY18" fmla="*/ 158751 h 1144985"/>
                <a:gd name="connsiteX19" fmla="*/ 965994 w 1040210"/>
                <a:gd name="connsiteY19" fmla="*/ 175419 h 1144985"/>
                <a:gd name="connsiteX20" fmla="*/ 968375 w 1040210"/>
                <a:gd name="connsiteY20" fmla="*/ 215901 h 1144985"/>
                <a:gd name="connsiteX21" fmla="*/ 946944 w 1040210"/>
                <a:gd name="connsiteY21" fmla="*/ 275432 h 1144985"/>
                <a:gd name="connsiteX22" fmla="*/ 946944 w 1040210"/>
                <a:gd name="connsiteY22" fmla="*/ 334963 h 1144985"/>
                <a:gd name="connsiteX23" fmla="*/ 982663 w 1040210"/>
                <a:gd name="connsiteY23" fmla="*/ 401638 h 1144985"/>
                <a:gd name="connsiteX24" fmla="*/ 1008857 w 1040210"/>
                <a:gd name="connsiteY24" fmla="*/ 523082 h 1144985"/>
                <a:gd name="connsiteX25" fmla="*/ 999332 w 1040210"/>
                <a:gd name="connsiteY25" fmla="*/ 727869 h 1144985"/>
                <a:gd name="connsiteX26" fmla="*/ 989807 w 1040210"/>
                <a:gd name="connsiteY26" fmla="*/ 765969 h 1144985"/>
                <a:gd name="connsiteX27" fmla="*/ 1006475 w 1040210"/>
                <a:gd name="connsiteY27" fmla="*/ 811213 h 1144985"/>
                <a:gd name="connsiteX28" fmla="*/ 1039813 w 1040210"/>
                <a:gd name="connsiteY28" fmla="*/ 856457 h 1144985"/>
                <a:gd name="connsiteX29" fmla="*/ 1004094 w 1040210"/>
                <a:gd name="connsiteY29" fmla="*/ 899319 h 1144985"/>
                <a:gd name="connsiteX30" fmla="*/ 937419 w 1040210"/>
                <a:gd name="connsiteY30" fmla="*/ 908844 h 1144985"/>
                <a:gd name="connsiteX31" fmla="*/ 885032 w 1040210"/>
                <a:gd name="connsiteY31" fmla="*/ 915988 h 1144985"/>
                <a:gd name="connsiteX32" fmla="*/ 851694 w 1040210"/>
                <a:gd name="connsiteY32" fmla="*/ 949326 h 1144985"/>
                <a:gd name="connsiteX33" fmla="*/ 763588 w 1040210"/>
                <a:gd name="connsiteY33" fmla="*/ 999332 h 1144985"/>
                <a:gd name="connsiteX34" fmla="*/ 699294 w 1040210"/>
                <a:gd name="connsiteY34" fmla="*/ 1068388 h 1144985"/>
                <a:gd name="connsiteX35" fmla="*/ 658813 w 1040210"/>
                <a:gd name="connsiteY35" fmla="*/ 1082676 h 1144985"/>
                <a:gd name="connsiteX36" fmla="*/ 604044 w 1040210"/>
                <a:gd name="connsiteY36" fmla="*/ 1051719 h 1144985"/>
                <a:gd name="connsiteX37" fmla="*/ 573088 w 1040210"/>
                <a:gd name="connsiteY37" fmla="*/ 1058863 h 1144985"/>
                <a:gd name="connsiteX38" fmla="*/ 494507 w 1040210"/>
                <a:gd name="connsiteY38" fmla="*/ 1120776 h 1144985"/>
                <a:gd name="connsiteX39" fmla="*/ 461169 w 1040210"/>
                <a:gd name="connsiteY39" fmla="*/ 1137444 h 1144985"/>
                <a:gd name="connsiteX40" fmla="*/ 413544 w 1040210"/>
                <a:gd name="connsiteY40" fmla="*/ 1075532 h 1144985"/>
                <a:gd name="connsiteX41" fmla="*/ 332582 w 1040210"/>
                <a:gd name="connsiteY41" fmla="*/ 1006476 h 1144985"/>
                <a:gd name="connsiteX42" fmla="*/ 268288 w 1040210"/>
                <a:gd name="connsiteY42" fmla="*/ 1027907 h 1144985"/>
                <a:gd name="connsiteX43" fmla="*/ 237332 w 1040210"/>
                <a:gd name="connsiteY43" fmla="*/ 996951 h 1144985"/>
                <a:gd name="connsiteX44" fmla="*/ 225425 w 1040210"/>
                <a:gd name="connsiteY44" fmla="*/ 961232 h 1144985"/>
                <a:gd name="connsiteX45" fmla="*/ 184944 w 1040210"/>
                <a:gd name="connsiteY45" fmla="*/ 942182 h 1144985"/>
                <a:gd name="connsiteX46" fmla="*/ 123032 w 1040210"/>
                <a:gd name="connsiteY46" fmla="*/ 865982 h 1144985"/>
                <a:gd name="connsiteX47" fmla="*/ 84932 w 1040210"/>
                <a:gd name="connsiteY47" fmla="*/ 770732 h 1144985"/>
                <a:gd name="connsiteX48" fmla="*/ 77788 w 1040210"/>
                <a:gd name="connsiteY48" fmla="*/ 718344 h 1144985"/>
                <a:gd name="connsiteX49" fmla="*/ 53975 w 1040210"/>
                <a:gd name="connsiteY49" fmla="*/ 654051 h 1144985"/>
                <a:gd name="connsiteX50" fmla="*/ 6350 w 1040210"/>
                <a:gd name="connsiteY50" fmla="*/ 534988 h 1144985"/>
                <a:gd name="connsiteX51" fmla="*/ 15875 w 1040210"/>
                <a:gd name="connsiteY51" fmla="*/ 423069 h 1144985"/>
                <a:gd name="connsiteX52" fmla="*/ 34925 w 1040210"/>
                <a:gd name="connsiteY52" fmla="*/ 384969 h 1144985"/>
                <a:gd name="connsiteX53" fmla="*/ 20638 w 1040210"/>
                <a:gd name="connsiteY53" fmla="*/ 330201 h 1144985"/>
                <a:gd name="connsiteX54" fmla="*/ 39688 w 1040210"/>
                <a:gd name="connsiteY54" fmla="*/ 313532 h 1144985"/>
                <a:gd name="connsiteX55" fmla="*/ 111125 w 1040210"/>
                <a:gd name="connsiteY55" fmla="*/ 323057 h 1144985"/>
                <a:gd name="connsiteX56" fmla="*/ 123032 w 1040210"/>
                <a:gd name="connsiteY56" fmla="*/ 330201 h 1144985"/>
                <a:gd name="connsiteX0" fmla="*/ 111450 w 1035378"/>
                <a:gd name="connsiteY0" fmla="*/ 387266 h 1142188"/>
                <a:gd name="connsiteX1" fmla="*/ 118594 w 1035378"/>
                <a:gd name="connsiteY1" fmla="*/ 332498 h 1142188"/>
                <a:gd name="connsiteX2" fmla="*/ 99544 w 1035378"/>
                <a:gd name="connsiteY2" fmla="*/ 268204 h 1142188"/>
                <a:gd name="connsiteX3" fmla="*/ 85256 w 1035378"/>
                <a:gd name="connsiteY3" fmla="*/ 220579 h 1142188"/>
                <a:gd name="connsiteX4" fmla="*/ 120975 w 1035378"/>
                <a:gd name="connsiteY4" fmla="*/ 215816 h 1142188"/>
                <a:gd name="connsiteX5" fmla="*/ 175744 w 1035378"/>
                <a:gd name="connsiteY5" fmla="*/ 249154 h 1142188"/>
                <a:gd name="connsiteX6" fmla="*/ 223369 w 1035378"/>
                <a:gd name="connsiteY6" fmla="*/ 272966 h 1142188"/>
                <a:gd name="connsiteX7" fmla="*/ 240037 w 1035378"/>
                <a:gd name="connsiteY7" fmla="*/ 275348 h 1142188"/>
                <a:gd name="connsiteX8" fmla="*/ 313856 w 1035378"/>
                <a:gd name="connsiteY8" fmla="*/ 234866 h 1142188"/>
                <a:gd name="connsiteX9" fmla="*/ 444825 w 1035378"/>
                <a:gd name="connsiteY9" fmla="*/ 187241 h 1142188"/>
                <a:gd name="connsiteX10" fmla="*/ 535312 w 1035378"/>
                <a:gd name="connsiteY10" fmla="*/ 187241 h 1142188"/>
                <a:gd name="connsiteX11" fmla="*/ 597225 w 1035378"/>
                <a:gd name="connsiteY11" fmla="*/ 120566 h 1142188"/>
                <a:gd name="connsiteX12" fmla="*/ 677103 w 1035378"/>
                <a:gd name="connsiteY12" fmla="*/ 89487 h 1142188"/>
                <a:gd name="connsiteX13" fmla="*/ 713906 w 1035378"/>
                <a:gd name="connsiteY13" fmla="*/ 6266 h 1142188"/>
                <a:gd name="connsiteX14" fmla="*/ 754387 w 1035378"/>
                <a:gd name="connsiteY14" fmla="*/ 13410 h 1142188"/>
                <a:gd name="connsiteX15" fmla="*/ 759150 w 1035378"/>
                <a:gd name="connsiteY15" fmla="*/ 72941 h 1142188"/>
                <a:gd name="connsiteX16" fmla="*/ 794869 w 1035378"/>
                <a:gd name="connsiteY16" fmla="*/ 132473 h 1142188"/>
                <a:gd name="connsiteX17" fmla="*/ 832969 w 1035378"/>
                <a:gd name="connsiteY17" fmla="*/ 161048 h 1142188"/>
                <a:gd name="connsiteX18" fmla="*/ 916312 w 1035378"/>
                <a:gd name="connsiteY18" fmla="*/ 161048 h 1142188"/>
                <a:gd name="connsiteX19" fmla="*/ 961556 w 1035378"/>
                <a:gd name="connsiteY19" fmla="*/ 177716 h 1142188"/>
                <a:gd name="connsiteX20" fmla="*/ 963937 w 1035378"/>
                <a:gd name="connsiteY20" fmla="*/ 218198 h 1142188"/>
                <a:gd name="connsiteX21" fmla="*/ 942506 w 1035378"/>
                <a:gd name="connsiteY21" fmla="*/ 277729 h 1142188"/>
                <a:gd name="connsiteX22" fmla="*/ 942506 w 1035378"/>
                <a:gd name="connsiteY22" fmla="*/ 337260 h 1142188"/>
                <a:gd name="connsiteX23" fmla="*/ 978225 w 1035378"/>
                <a:gd name="connsiteY23" fmla="*/ 403935 h 1142188"/>
                <a:gd name="connsiteX24" fmla="*/ 1004419 w 1035378"/>
                <a:gd name="connsiteY24" fmla="*/ 525379 h 1142188"/>
                <a:gd name="connsiteX25" fmla="*/ 994894 w 1035378"/>
                <a:gd name="connsiteY25" fmla="*/ 730166 h 1142188"/>
                <a:gd name="connsiteX26" fmla="*/ 985369 w 1035378"/>
                <a:gd name="connsiteY26" fmla="*/ 768266 h 1142188"/>
                <a:gd name="connsiteX27" fmla="*/ 1002037 w 1035378"/>
                <a:gd name="connsiteY27" fmla="*/ 813510 h 1142188"/>
                <a:gd name="connsiteX28" fmla="*/ 1035375 w 1035378"/>
                <a:gd name="connsiteY28" fmla="*/ 858754 h 1142188"/>
                <a:gd name="connsiteX29" fmla="*/ 999656 w 1035378"/>
                <a:gd name="connsiteY29" fmla="*/ 901616 h 1142188"/>
                <a:gd name="connsiteX30" fmla="*/ 932981 w 1035378"/>
                <a:gd name="connsiteY30" fmla="*/ 911141 h 1142188"/>
                <a:gd name="connsiteX31" fmla="*/ 880594 w 1035378"/>
                <a:gd name="connsiteY31" fmla="*/ 918285 h 1142188"/>
                <a:gd name="connsiteX32" fmla="*/ 847256 w 1035378"/>
                <a:gd name="connsiteY32" fmla="*/ 951623 h 1142188"/>
                <a:gd name="connsiteX33" fmla="*/ 759150 w 1035378"/>
                <a:gd name="connsiteY33" fmla="*/ 1001629 h 1142188"/>
                <a:gd name="connsiteX34" fmla="*/ 694856 w 1035378"/>
                <a:gd name="connsiteY34" fmla="*/ 1070685 h 1142188"/>
                <a:gd name="connsiteX35" fmla="*/ 654375 w 1035378"/>
                <a:gd name="connsiteY35" fmla="*/ 1084973 h 1142188"/>
                <a:gd name="connsiteX36" fmla="*/ 599606 w 1035378"/>
                <a:gd name="connsiteY36" fmla="*/ 1054016 h 1142188"/>
                <a:gd name="connsiteX37" fmla="*/ 568650 w 1035378"/>
                <a:gd name="connsiteY37" fmla="*/ 1061160 h 1142188"/>
                <a:gd name="connsiteX38" fmla="*/ 490069 w 1035378"/>
                <a:gd name="connsiteY38" fmla="*/ 1123073 h 1142188"/>
                <a:gd name="connsiteX39" fmla="*/ 456731 w 1035378"/>
                <a:gd name="connsiteY39" fmla="*/ 1139741 h 1142188"/>
                <a:gd name="connsiteX40" fmla="*/ 409106 w 1035378"/>
                <a:gd name="connsiteY40" fmla="*/ 1077829 h 1142188"/>
                <a:gd name="connsiteX41" fmla="*/ 328144 w 1035378"/>
                <a:gd name="connsiteY41" fmla="*/ 1008773 h 1142188"/>
                <a:gd name="connsiteX42" fmla="*/ 263850 w 1035378"/>
                <a:gd name="connsiteY42" fmla="*/ 1030204 h 1142188"/>
                <a:gd name="connsiteX43" fmla="*/ 232894 w 1035378"/>
                <a:gd name="connsiteY43" fmla="*/ 999248 h 1142188"/>
                <a:gd name="connsiteX44" fmla="*/ 220987 w 1035378"/>
                <a:gd name="connsiteY44" fmla="*/ 963529 h 1142188"/>
                <a:gd name="connsiteX45" fmla="*/ 180506 w 1035378"/>
                <a:gd name="connsiteY45" fmla="*/ 944479 h 1142188"/>
                <a:gd name="connsiteX46" fmla="*/ 118594 w 1035378"/>
                <a:gd name="connsiteY46" fmla="*/ 868279 h 1142188"/>
                <a:gd name="connsiteX47" fmla="*/ 80494 w 1035378"/>
                <a:gd name="connsiteY47" fmla="*/ 773029 h 1142188"/>
                <a:gd name="connsiteX48" fmla="*/ 73350 w 1035378"/>
                <a:gd name="connsiteY48" fmla="*/ 720641 h 1142188"/>
                <a:gd name="connsiteX49" fmla="*/ 49537 w 1035378"/>
                <a:gd name="connsiteY49" fmla="*/ 656348 h 1142188"/>
                <a:gd name="connsiteX50" fmla="*/ 1912 w 1035378"/>
                <a:gd name="connsiteY50" fmla="*/ 537285 h 1142188"/>
                <a:gd name="connsiteX51" fmla="*/ 11437 w 1035378"/>
                <a:gd name="connsiteY51" fmla="*/ 425366 h 1142188"/>
                <a:gd name="connsiteX52" fmla="*/ 30487 w 1035378"/>
                <a:gd name="connsiteY52" fmla="*/ 387266 h 1142188"/>
                <a:gd name="connsiteX53" fmla="*/ 16200 w 1035378"/>
                <a:gd name="connsiteY53" fmla="*/ 332498 h 1142188"/>
                <a:gd name="connsiteX54" fmla="*/ 35250 w 1035378"/>
                <a:gd name="connsiteY54" fmla="*/ 315829 h 1142188"/>
                <a:gd name="connsiteX55" fmla="*/ 106687 w 1035378"/>
                <a:gd name="connsiteY55" fmla="*/ 325354 h 1142188"/>
                <a:gd name="connsiteX56" fmla="*/ 118594 w 1035378"/>
                <a:gd name="connsiteY56" fmla="*/ 332498 h 1142188"/>
                <a:gd name="connsiteX0" fmla="*/ 111450 w 1035378"/>
                <a:gd name="connsiteY0" fmla="*/ 381064 h 1135986"/>
                <a:gd name="connsiteX1" fmla="*/ 118594 w 1035378"/>
                <a:gd name="connsiteY1" fmla="*/ 326296 h 1135986"/>
                <a:gd name="connsiteX2" fmla="*/ 99544 w 1035378"/>
                <a:gd name="connsiteY2" fmla="*/ 262002 h 1135986"/>
                <a:gd name="connsiteX3" fmla="*/ 85256 w 1035378"/>
                <a:gd name="connsiteY3" fmla="*/ 214377 h 1135986"/>
                <a:gd name="connsiteX4" fmla="*/ 120975 w 1035378"/>
                <a:gd name="connsiteY4" fmla="*/ 209614 h 1135986"/>
                <a:gd name="connsiteX5" fmla="*/ 175744 w 1035378"/>
                <a:gd name="connsiteY5" fmla="*/ 242952 h 1135986"/>
                <a:gd name="connsiteX6" fmla="*/ 223369 w 1035378"/>
                <a:gd name="connsiteY6" fmla="*/ 266764 h 1135986"/>
                <a:gd name="connsiteX7" fmla="*/ 240037 w 1035378"/>
                <a:gd name="connsiteY7" fmla="*/ 269146 h 1135986"/>
                <a:gd name="connsiteX8" fmla="*/ 313856 w 1035378"/>
                <a:gd name="connsiteY8" fmla="*/ 228664 h 1135986"/>
                <a:gd name="connsiteX9" fmla="*/ 444825 w 1035378"/>
                <a:gd name="connsiteY9" fmla="*/ 181039 h 1135986"/>
                <a:gd name="connsiteX10" fmla="*/ 535312 w 1035378"/>
                <a:gd name="connsiteY10" fmla="*/ 181039 h 1135986"/>
                <a:gd name="connsiteX11" fmla="*/ 597225 w 1035378"/>
                <a:gd name="connsiteY11" fmla="*/ 114364 h 1135986"/>
                <a:gd name="connsiteX12" fmla="*/ 677103 w 1035378"/>
                <a:gd name="connsiteY12" fmla="*/ 83285 h 1135986"/>
                <a:gd name="connsiteX13" fmla="*/ 713906 w 1035378"/>
                <a:gd name="connsiteY13" fmla="*/ 64 h 1135986"/>
                <a:gd name="connsiteX14" fmla="*/ 736008 w 1035378"/>
                <a:gd name="connsiteY14" fmla="*/ 97628 h 1135986"/>
                <a:gd name="connsiteX15" fmla="*/ 759150 w 1035378"/>
                <a:gd name="connsiteY15" fmla="*/ 66739 h 1135986"/>
                <a:gd name="connsiteX16" fmla="*/ 794869 w 1035378"/>
                <a:gd name="connsiteY16" fmla="*/ 126271 h 1135986"/>
                <a:gd name="connsiteX17" fmla="*/ 832969 w 1035378"/>
                <a:gd name="connsiteY17" fmla="*/ 154846 h 1135986"/>
                <a:gd name="connsiteX18" fmla="*/ 916312 w 1035378"/>
                <a:gd name="connsiteY18" fmla="*/ 154846 h 1135986"/>
                <a:gd name="connsiteX19" fmla="*/ 961556 w 1035378"/>
                <a:gd name="connsiteY19" fmla="*/ 171514 h 1135986"/>
                <a:gd name="connsiteX20" fmla="*/ 963937 w 1035378"/>
                <a:gd name="connsiteY20" fmla="*/ 211996 h 1135986"/>
                <a:gd name="connsiteX21" fmla="*/ 942506 w 1035378"/>
                <a:gd name="connsiteY21" fmla="*/ 271527 h 1135986"/>
                <a:gd name="connsiteX22" fmla="*/ 942506 w 1035378"/>
                <a:gd name="connsiteY22" fmla="*/ 331058 h 1135986"/>
                <a:gd name="connsiteX23" fmla="*/ 978225 w 1035378"/>
                <a:gd name="connsiteY23" fmla="*/ 397733 h 1135986"/>
                <a:gd name="connsiteX24" fmla="*/ 1004419 w 1035378"/>
                <a:gd name="connsiteY24" fmla="*/ 519177 h 1135986"/>
                <a:gd name="connsiteX25" fmla="*/ 994894 w 1035378"/>
                <a:gd name="connsiteY25" fmla="*/ 723964 h 1135986"/>
                <a:gd name="connsiteX26" fmla="*/ 985369 w 1035378"/>
                <a:gd name="connsiteY26" fmla="*/ 762064 h 1135986"/>
                <a:gd name="connsiteX27" fmla="*/ 1002037 w 1035378"/>
                <a:gd name="connsiteY27" fmla="*/ 807308 h 1135986"/>
                <a:gd name="connsiteX28" fmla="*/ 1035375 w 1035378"/>
                <a:gd name="connsiteY28" fmla="*/ 852552 h 1135986"/>
                <a:gd name="connsiteX29" fmla="*/ 999656 w 1035378"/>
                <a:gd name="connsiteY29" fmla="*/ 895414 h 1135986"/>
                <a:gd name="connsiteX30" fmla="*/ 932981 w 1035378"/>
                <a:gd name="connsiteY30" fmla="*/ 904939 h 1135986"/>
                <a:gd name="connsiteX31" fmla="*/ 880594 w 1035378"/>
                <a:gd name="connsiteY31" fmla="*/ 912083 h 1135986"/>
                <a:gd name="connsiteX32" fmla="*/ 847256 w 1035378"/>
                <a:gd name="connsiteY32" fmla="*/ 945421 h 1135986"/>
                <a:gd name="connsiteX33" fmla="*/ 759150 w 1035378"/>
                <a:gd name="connsiteY33" fmla="*/ 995427 h 1135986"/>
                <a:gd name="connsiteX34" fmla="*/ 694856 w 1035378"/>
                <a:gd name="connsiteY34" fmla="*/ 1064483 h 1135986"/>
                <a:gd name="connsiteX35" fmla="*/ 654375 w 1035378"/>
                <a:gd name="connsiteY35" fmla="*/ 1078771 h 1135986"/>
                <a:gd name="connsiteX36" fmla="*/ 599606 w 1035378"/>
                <a:gd name="connsiteY36" fmla="*/ 1047814 h 1135986"/>
                <a:gd name="connsiteX37" fmla="*/ 568650 w 1035378"/>
                <a:gd name="connsiteY37" fmla="*/ 1054958 h 1135986"/>
                <a:gd name="connsiteX38" fmla="*/ 490069 w 1035378"/>
                <a:gd name="connsiteY38" fmla="*/ 1116871 h 1135986"/>
                <a:gd name="connsiteX39" fmla="*/ 456731 w 1035378"/>
                <a:gd name="connsiteY39" fmla="*/ 1133539 h 1135986"/>
                <a:gd name="connsiteX40" fmla="*/ 409106 w 1035378"/>
                <a:gd name="connsiteY40" fmla="*/ 1071627 h 1135986"/>
                <a:gd name="connsiteX41" fmla="*/ 328144 w 1035378"/>
                <a:gd name="connsiteY41" fmla="*/ 1002571 h 1135986"/>
                <a:gd name="connsiteX42" fmla="*/ 263850 w 1035378"/>
                <a:gd name="connsiteY42" fmla="*/ 1024002 h 1135986"/>
                <a:gd name="connsiteX43" fmla="*/ 232894 w 1035378"/>
                <a:gd name="connsiteY43" fmla="*/ 993046 h 1135986"/>
                <a:gd name="connsiteX44" fmla="*/ 220987 w 1035378"/>
                <a:gd name="connsiteY44" fmla="*/ 957327 h 1135986"/>
                <a:gd name="connsiteX45" fmla="*/ 180506 w 1035378"/>
                <a:gd name="connsiteY45" fmla="*/ 938277 h 1135986"/>
                <a:gd name="connsiteX46" fmla="*/ 118594 w 1035378"/>
                <a:gd name="connsiteY46" fmla="*/ 862077 h 1135986"/>
                <a:gd name="connsiteX47" fmla="*/ 80494 w 1035378"/>
                <a:gd name="connsiteY47" fmla="*/ 766827 h 1135986"/>
                <a:gd name="connsiteX48" fmla="*/ 73350 w 1035378"/>
                <a:gd name="connsiteY48" fmla="*/ 714439 h 1135986"/>
                <a:gd name="connsiteX49" fmla="*/ 49537 w 1035378"/>
                <a:gd name="connsiteY49" fmla="*/ 650146 h 1135986"/>
                <a:gd name="connsiteX50" fmla="*/ 1912 w 1035378"/>
                <a:gd name="connsiteY50" fmla="*/ 531083 h 1135986"/>
                <a:gd name="connsiteX51" fmla="*/ 11437 w 1035378"/>
                <a:gd name="connsiteY51" fmla="*/ 419164 h 1135986"/>
                <a:gd name="connsiteX52" fmla="*/ 30487 w 1035378"/>
                <a:gd name="connsiteY52" fmla="*/ 381064 h 1135986"/>
                <a:gd name="connsiteX53" fmla="*/ 16200 w 1035378"/>
                <a:gd name="connsiteY53" fmla="*/ 326296 h 1135986"/>
                <a:gd name="connsiteX54" fmla="*/ 35250 w 1035378"/>
                <a:gd name="connsiteY54" fmla="*/ 309627 h 1135986"/>
                <a:gd name="connsiteX55" fmla="*/ 106687 w 1035378"/>
                <a:gd name="connsiteY55" fmla="*/ 319152 h 1135986"/>
                <a:gd name="connsiteX56" fmla="*/ 118594 w 1035378"/>
                <a:gd name="connsiteY56" fmla="*/ 326296 h 1135986"/>
                <a:gd name="connsiteX0" fmla="*/ 111450 w 1035378"/>
                <a:gd name="connsiteY0" fmla="*/ 314823 h 1069745"/>
                <a:gd name="connsiteX1" fmla="*/ 118594 w 1035378"/>
                <a:gd name="connsiteY1" fmla="*/ 260055 h 1069745"/>
                <a:gd name="connsiteX2" fmla="*/ 99544 w 1035378"/>
                <a:gd name="connsiteY2" fmla="*/ 195761 h 1069745"/>
                <a:gd name="connsiteX3" fmla="*/ 85256 w 1035378"/>
                <a:gd name="connsiteY3" fmla="*/ 148136 h 1069745"/>
                <a:gd name="connsiteX4" fmla="*/ 120975 w 1035378"/>
                <a:gd name="connsiteY4" fmla="*/ 143373 h 1069745"/>
                <a:gd name="connsiteX5" fmla="*/ 175744 w 1035378"/>
                <a:gd name="connsiteY5" fmla="*/ 176711 h 1069745"/>
                <a:gd name="connsiteX6" fmla="*/ 223369 w 1035378"/>
                <a:gd name="connsiteY6" fmla="*/ 200523 h 1069745"/>
                <a:gd name="connsiteX7" fmla="*/ 240037 w 1035378"/>
                <a:gd name="connsiteY7" fmla="*/ 202905 h 1069745"/>
                <a:gd name="connsiteX8" fmla="*/ 313856 w 1035378"/>
                <a:gd name="connsiteY8" fmla="*/ 162423 h 1069745"/>
                <a:gd name="connsiteX9" fmla="*/ 444825 w 1035378"/>
                <a:gd name="connsiteY9" fmla="*/ 114798 h 1069745"/>
                <a:gd name="connsiteX10" fmla="*/ 535312 w 1035378"/>
                <a:gd name="connsiteY10" fmla="*/ 114798 h 1069745"/>
                <a:gd name="connsiteX11" fmla="*/ 597225 w 1035378"/>
                <a:gd name="connsiteY11" fmla="*/ 48123 h 1069745"/>
                <a:gd name="connsiteX12" fmla="*/ 677103 w 1035378"/>
                <a:gd name="connsiteY12" fmla="*/ 17044 h 1069745"/>
                <a:gd name="connsiteX13" fmla="*/ 705242 w 1035378"/>
                <a:gd name="connsiteY13" fmla="*/ 28400 h 1069745"/>
                <a:gd name="connsiteX14" fmla="*/ 736008 w 1035378"/>
                <a:gd name="connsiteY14" fmla="*/ 31387 h 1069745"/>
                <a:gd name="connsiteX15" fmla="*/ 759150 w 1035378"/>
                <a:gd name="connsiteY15" fmla="*/ 498 h 1069745"/>
                <a:gd name="connsiteX16" fmla="*/ 794869 w 1035378"/>
                <a:gd name="connsiteY16" fmla="*/ 60030 h 1069745"/>
                <a:gd name="connsiteX17" fmla="*/ 832969 w 1035378"/>
                <a:gd name="connsiteY17" fmla="*/ 88605 h 1069745"/>
                <a:gd name="connsiteX18" fmla="*/ 916312 w 1035378"/>
                <a:gd name="connsiteY18" fmla="*/ 88605 h 1069745"/>
                <a:gd name="connsiteX19" fmla="*/ 961556 w 1035378"/>
                <a:gd name="connsiteY19" fmla="*/ 105273 h 1069745"/>
                <a:gd name="connsiteX20" fmla="*/ 963937 w 1035378"/>
                <a:gd name="connsiteY20" fmla="*/ 145755 h 1069745"/>
                <a:gd name="connsiteX21" fmla="*/ 942506 w 1035378"/>
                <a:gd name="connsiteY21" fmla="*/ 205286 h 1069745"/>
                <a:gd name="connsiteX22" fmla="*/ 942506 w 1035378"/>
                <a:gd name="connsiteY22" fmla="*/ 264817 h 1069745"/>
                <a:gd name="connsiteX23" fmla="*/ 978225 w 1035378"/>
                <a:gd name="connsiteY23" fmla="*/ 331492 h 1069745"/>
                <a:gd name="connsiteX24" fmla="*/ 1004419 w 1035378"/>
                <a:gd name="connsiteY24" fmla="*/ 452936 h 1069745"/>
                <a:gd name="connsiteX25" fmla="*/ 994894 w 1035378"/>
                <a:gd name="connsiteY25" fmla="*/ 657723 h 1069745"/>
                <a:gd name="connsiteX26" fmla="*/ 985369 w 1035378"/>
                <a:gd name="connsiteY26" fmla="*/ 695823 h 1069745"/>
                <a:gd name="connsiteX27" fmla="*/ 1002037 w 1035378"/>
                <a:gd name="connsiteY27" fmla="*/ 741067 h 1069745"/>
                <a:gd name="connsiteX28" fmla="*/ 1035375 w 1035378"/>
                <a:gd name="connsiteY28" fmla="*/ 786311 h 1069745"/>
                <a:gd name="connsiteX29" fmla="*/ 999656 w 1035378"/>
                <a:gd name="connsiteY29" fmla="*/ 829173 h 1069745"/>
                <a:gd name="connsiteX30" fmla="*/ 932981 w 1035378"/>
                <a:gd name="connsiteY30" fmla="*/ 838698 h 1069745"/>
                <a:gd name="connsiteX31" fmla="*/ 880594 w 1035378"/>
                <a:gd name="connsiteY31" fmla="*/ 845842 h 1069745"/>
                <a:gd name="connsiteX32" fmla="*/ 847256 w 1035378"/>
                <a:gd name="connsiteY32" fmla="*/ 879180 h 1069745"/>
                <a:gd name="connsiteX33" fmla="*/ 759150 w 1035378"/>
                <a:gd name="connsiteY33" fmla="*/ 929186 h 1069745"/>
                <a:gd name="connsiteX34" fmla="*/ 694856 w 1035378"/>
                <a:gd name="connsiteY34" fmla="*/ 998242 h 1069745"/>
                <a:gd name="connsiteX35" fmla="*/ 654375 w 1035378"/>
                <a:gd name="connsiteY35" fmla="*/ 1012530 h 1069745"/>
                <a:gd name="connsiteX36" fmla="*/ 599606 w 1035378"/>
                <a:gd name="connsiteY36" fmla="*/ 981573 h 1069745"/>
                <a:gd name="connsiteX37" fmla="*/ 568650 w 1035378"/>
                <a:gd name="connsiteY37" fmla="*/ 988717 h 1069745"/>
                <a:gd name="connsiteX38" fmla="*/ 490069 w 1035378"/>
                <a:gd name="connsiteY38" fmla="*/ 1050630 h 1069745"/>
                <a:gd name="connsiteX39" fmla="*/ 456731 w 1035378"/>
                <a:gd name="connsiteY39" fmla="*/ 1067298 h 1069745"/>
                <a:gd name="connsiteX40" fmla="*/ 409106 w 1035378"/>
                <a:gd name="connsiteY40" fmla="*/ 1005386 h 1069745"/>
                <a:gd name="connsiteX41" fmla="*/ 328144 w 1035378"/>
                <a:gd name="connsiteY41" fmla="*/ 936330 h 1069745"/>
                <a:gd name="connsiteX42" fmla="*/ 263850 w 1035378"/>
                <a:gd name="connsiteY42" fmla="*/ 957761 h 1069745"/>
                <a:gd name="connsiteX43" fmla="*/ 232894 w 1035378"/>
                <a:gd name="connsiteY43" fmla="*/ 926805 h 1069745"/>
                <a:gd name="connsiteX44" fmla="*/ 220987 w 1035378"/>
                <a:gd name="connsiteY44" fmla="*/ 891086 h 1069745"/>
                <a:gd name="connsiteX45" fmla="*/ 180506 w 1035378"/>
                <a:gd name="connsiteY45" fmla="*/ 872036 h 1069745"/>
                <a:gd name="connsiteX46" fmla="*/ 118594 w 1035378"/>
                <a:gd name="connsiteY46" fmla="*/ 795836 h 1069745"/>
                <a:gd name="connsiteX47" fmla="*/ 80494 w 1035378"/>
                <a:gd name="connsiteY47" fmla="*/ 700586 h 1069745"/>
                <a:gd name="connsiteX48" fmla="*/ 73350 w 1035378"/>
                <a:gd name="connsiteY48" fmla="*/ 648198 h 1069745"/>
                <a:gd name="connsiteX49" fmla="*/ 49537 w 1035378"/>
                <a:gd name="connsiteY49" fmla="*/ 583905 h 1069745"/>
                <a:gd name="connsiteX50" fmla="*/ 1912 w 1035378"/>
                <a:gd name="connsiteY50" fmla="*/ 464842 h 1069745"/>
                <a:gd name="connsiteX51" fmla="*/ 11437 w 1035378"/>
                <a:gd name="connsiteY51" fmla="*/ 352923 h 1069745"/>
                <a:gd name="connsiteX52" fmla="*/ 30487 w 1035378"/>
                <a:gd name="connsiteY52" fmla="*/ 314823 h 1069745"/>
                <a:gd name="connsiteX53" fmla="*/ 16200 w 1035378"/>
                <a:gd name="connsiteY53" fmla="*/ 260055 h 1069745"/>
                <a:gd name="connsiteX54" fmla="*/ 35250 w 1035378"/>
                <a:gd name="connsiteY54" fmla="*/ 243386 h 1069745"/>
                <a:gd name="connsiteX55" fmla="*/ 106687 w 1035378"/>
                <a:gd name="connsiteY55" fmla="*/ 252911 h 1069745"/>
                <a:gd name="connsiteX56" fmla="*/ 118594 w 1035378"/>
                <a:gd name="connsiteY56" fmla="*/ 260055 h 1069745"/>
                <a:gd name="connsiteX0" fmla="*/ 111450 w 1035378"/>
                <a:gd name="connsiteY0" fmla="*/ 314823 h 1069745"/>
                <a:gd name="connsiteX1" fmla="*/ 118594 w 1035378"/>
                <a:gd name="connsiteY1" fmla="*/ 260055 h 1069745"/>
                <a:gd name="connsiteX2" fmla="*/ 99544 w 1035378"/>
                <a:gd name="connsiteY2" fmla="*/ 195761 h 1069745"/>
                <a:gd name="connsiteX3" fmla="*/ 85256 w 1035378"/>
                <a:gd name="connsiteY3" fmla="*/ 148136 h 1069745"/>
                <a:gd name="connsiteX4" fmla="*/ 120975 w 1035378"/>
                <a:gd name="connsiteY4" fmla="*/ 143373 h 1069745"/>
                <a:gd name="connsiteX5" fmla="*/ 185248 w 1035378"/>
                <a:gd name="connsiteY5" fmla="*/ 204178 h 1069745"/>
                <a:gd name="connsiteX6" fmla="*/ 223369 w 1035378"/>
                <a:gd name="connsiteY6" fmla="*/ 200523 h 1069745"/>
                <a:gd name="connsiteX7" fmla="*/ 240037 w 1035378"/>
                <a:gd name="connsiteY7" fmla="*/ 202905 h 1069745"/>
                <a:gd name="connsiteX8" fmla="*/ 313856 w 1035378"/>
                <a:gd name="connsiteY8" fmla="*/ 162423 h 1069745"/>
                <a:gd name="connsiteX9" fmla="*/ 444825 w 1035378"/>
                <a:gd name="connsiteY9" fmla="*/ 114798 h 1069745"/>
                <a:gd name="connsiteX10" fmla="*/ 535312 w 1035378"/>
                <a:gd name="connsiteY10" fmla="*/ 114798 h 1069745"/>
                <a:gd name="connsiteX11" fmla="*/ 597225 w 1035378"/>
                <a:gd name="connsiteY11" fmla="*/ 48123 h 1069745"/>
                <a:gd name="connsiteX12" fmla="*/ 677103 w 1035378"/>
                <a:gd name="connsiteY12" fmla="*/ 17044 h 1069745"/>
                <a:gd name="connsiteX13" fmla="*/ 705242 w 1035378"/>
                <a:gd name="connsiteY13" fmla="*/ 28400 h 1069745"/>
                <a:gd name="connsiteX14" fmla="*/ 736008 w 1035378"/>
                <a:gd name="connsiteY14" fmla="*/ 31387 h 1069745"/>
                <a:gd name="connsiteX15" fmla="*/ 759150 w 1035378"/>
                <a:gd name="connsiteY15" fmla="*/ 498 h 1069745"/>
                <a:gd name="connsiteX16" fmla="*/ 794869 w 1035378"/>
                <a:gd name="connsiteY16" fmla="*/ 60030 h 1069745"/>
                <a:gd name="connsiteX17" fmla="*/ 832969 w 1035378"/>
                <a:gd name="connsiteY17" fmla="*/ 88605 h 1069745"/>
                <a:gd name="connsiteX18" fmla="*/ 916312 w 1035378"/>
                <a:gd name="connsiteY18" fmla="*/ 88605 h 1069745"/>
                <a:gd name="connsiteX19" fmla="*/ 961556 w 1035378"/>
                <a:gd name="connsiteY19" fmla="*/ 105273 h 1069745"/>
                <a:gd name="connsiteX20" fmla="*/ 963937 w 1035378"/>
                <a:gd name="connsiteY20" fmla="*/ 145755 h 1069745"/>
                <a:gd name="connsiteX21" fmla="*/ 942506 w 1035378"/>
                <a:gd name="connsiteY21" fmla="*/ 205286 h 1069745"/>
                <a:gd name="connsiteX22" fmla="*/ 942506 w 1035378"/>
                <a:gd name="connsiteY22" fmla="*/ 264817 h 1069745"/>
                <a:gd name="connsiteX23" fmla="*/ 978225 w 1035378"/>
                <a:gd name="connsiteY23" fmla="*/ 331492 h 1069745"/>
                <a:gd name="connsiteX24" fmla="*/ 1004419 w 1035378"/>
                <a:gd name="connsiteY24" fmla="*/ 452936 h 1069745"/>
                <a:gd name="connsiteX25" fmla="*/ 994894 w 1035378"/>
                <a:gd name="connsiteY25" fmla="*/ 657723 h 1069745"/>
                <a:gd name="connsiteX26" fmla="*/ 985369 w 1035378"/>
                <a:gd name="connsiteY26" fmla="*/ 695823 h 1069745"/>
                <a:gd name="connsiteX27" fmla="*/ 1002037 w 1035378"/>
                <a:gd name="connsiteY27" fmla="*/ 741067 h 1069745"/>
                <a:gd name="connsiteX28" fmla="*/ 1035375 w 1035378"/>
                <a:gd name="connsiteY28" fmla="*/ 786311 h 1069745"/>
                <a:gd name="connsiteX29" fmla="*/ 999656 w 1035378"/>
                <a:gd name="connsiteY29" fmla="*/ 829173 h 1069745"/>
                <a:gd name="connsiteX30" fmla="*/ 932981 w 1035378"/>
                <a:gd name="connsiteY30" fmla="*/ 838698 h 1069745"/>
                <a:gd name="connsiteX31" fmla="*/ 880594 w 1035378"/>
                <a:gd name="connsiteY31" fmla="*/ 845842 h 1069745"/>
                <a:gd name="connsiteX32" fmla="*/ 847256 w 1035378"/>
                <a:gd name="connsiteY32" fmla="*/ 879180 h 1069745"/>
                <a:gd name="connsiteX33" fmla="*/ 759150 w 1035378"/>
                <a:gd name="connsiteY33" fmla="*/ 929186 h 1069745"/>
                <a:gd name="connsiteX34" fmla="*/ 694856 w 1035378"/>
                <a:gd name="connsiteY34" fmla="*/ 998242 h 1069745"/>
                <a:gd name="connsiteX35" fmla="*/ 654375 w 1035378"/>
                <a:gd name="connsiteY35" fmla="*/ 1012530 h 1069745"/>
                <a:gd name="connsiteX36" fmla="*/ 599606 w 1035378"/>
                <a:gd name="connsiteY36" fmla="*/ 981573 h 1069745"/>
                <a:gd name="connsiteX37" fmla="*/ 568650 w 1035378"/>
                <a:gd name="connsiteY37" fmla="*/ 988717 h 1069745"/>
                <a:gd name="connsiteX38" fmla="*/ 490069 w 1035378"/>
                <a:gd name="connsiteY38" fmla="*/ 1050630 h 1069745"/>
                <a:gd name="connsiteX39" fmla="*/ 456731 w 1035378"/>
                <a:gd name="connsiteY39" fmla="*/ 1067298 h 1069745"/>
                <a:gd name="connsiteX40" fmla="*/ 409106 w 1035378"/>
                <a:gd name="connsiteY40" fmla="*/ 1005386 h 1069745"/>
                <a:gd name="connsiteX41" fmla="*/ 328144 w 1035378"/>
                <a:gd name="connsiteY41" fmla="*/ 936330 h 1069745"/>
                <a:gd name="connsiteX42" fmla="*/ 263850 w 1035378"/>
                <a:gd name="connsiteY42" fmla="*/ 957761 h 1069745"/>
                <a:gd name="connsiteX43" fmla="*/ 232894 w 1035378"/>
                <a:gd name="connsiteY43" fmla="*/ 926805 h 1069745"/>
                <a:gd name="connsiteX44" fmla="*/ 220987 w 1035378"/>
                <a:gd name="connsiteY44" fmla="*/ 891086 h 1069745"/>
                <a:gd name="connsiteX45" fmla="*/ 180506 w 1035378"/>
                <a:gd name="connsiteY45" fmla="*/ 872036 h 1069745"/>
                <a:gd name="connsiteX46" fmla="*/ 118594 w 1035378"/>
                <a:gd name="connsiteY46" fmla="*/ 795836 h 1069745"/>
                <a:gd name="connsiteX47" fmla="*/ 80494 w 1035378"/>
                <a:gd name="connsiteY47" fmla="*/ 700586 h 1069745"/>
                <a:gd name="connsiteX48" fmla="*/ 73350 w 1035378"/>
                <a:gd name="connsiteY48" fmla="*/ 648198 h 1069745"/>
                <a:gd name="connsiteX49" fmla="*/ 49537 w 1035378"/>
                <a:gd name="connsiteY49" fmla="*/ 583905 h 1069745"/>
                <a:gd name="connsiteX50" fmla="*/ 1912 w 1035378"/>
                <a:gd name="connsiteY50" fmla="*/ 464842 h 1069745"/>
                <a:gd name="connsiteX51" fmla="*/ 11437 w 1035378"/>
                <a:gd name="connsiteY51" fmla="*/ 352923 h 1069745"/>
                <a:gd name="connsiteX52" fmla="*/ 30487 w 1035378"/>
                <a:gd name="connsiteY52" fmla="*/ 314823 h 1069745"/>
                <a:gd name="connsiteX53" fmla="*/ 16200 w 1035378"/>
                <a:gd name="connsiteY53" fmla="*/ 260055 h 1069745"/>
                <a:gd name="connsiteX54" fmla="*/ 35250 w 1035378"/>
                <a:gd name="connsiteY54" fmla="*/ 243386 h 1069745"/>
                <a:gd name="connsiteX55" fmla="*/ 106687 w 1035378"/>
                <a:gd name="connsiteY55" fmla="*/ 252911 h 1069745"/>
                <a:gd name="connsiteX56" fmla="*/ 118594 w 1035378"/>
                <a:gd name="connsiteY56" fmla="*/ 260055 h 1069745"/>
                <a:gd name="connsiteX0" fmla="*/ 111450 w 1035378"/>
                <a:gd name="connsiteY0" fmla="*/ 314823 h 1069745"/>
                <a:gd name="connsiteX1" fmla="*/ 118594 w 1035378"/>
                <a:gd name="connsiteY1" fmla="*/ 260055 h 1069745"/>
                <a:gd name="connsiteX2" fmla="*/ 99544 w 1035378"/>
                <a:gd name="connsiteY2" fmla="*/ 195761 h 1069745"/>
                <a:gd name="connsiteX3" fmla="*/ 85256 w 1035378"/>
                <a:gd name="connsiteY3" fmla="*/ 148136 h 1069745"/>
                <a:gd name="connsiteX4" fmla="*/ 175040 w 1035378"/>
                <a:gd name="connsiteY4" fmla="*/ 203951 h 1069745"/>
                <a:gd name="connsiteX5" fmla="*/ 185248 w 1035378"/>
                <a:gd name="connsiteY5" fmla="*/ 204178 h 1069745"/>
                <a:gd name="connsiteX6" fmla="*/ 223369 w 1035378"/>
                <a:gd name="connsiteY6" fmla="*/ 200523 h 1069745"/>
                <a:gd name="connsiteX7" fmla="*/ 240037 w 1035378"/>
                <a:gd name="connsiteY7" fmla="*/ 202905 h 1069745"/>
                <a:gd name="connsiteX8" fmla="*/ 313856 w 1035378"/>
                <a:gd name="connsiteY8" fmla="*/ 162423 h 1069745"/>
                <a:gd name="connsiteX9" fmla="*/ 444825 w 1035378"/>
                <a:gd name="connsiteY9" fmla="*/ 114798 h 1069745"/>
                <a:gd name="connsiteX10" fmla="*/ 535312 w 1035378"/>
                <a:gd name="connsiteY10" fmla="*/ 114798 h 1069745"/>
                <a:gd name="connsiteX11" fmla="*/ 597225 w 1035378"/>
                <a:gd name="connsiteY11" fmla="*/ 48123 h 1069745"/>
                <a:gd name="connsiteX12" fmla="*/ 677103 w 1035378"/>
                <a:gd name="connsiteY12" fmla="*/ 17044 h 1069745"/>
                <a:gd name="connsiteX13" fmla="*/ 705242 w 1035378"/>
                <a:gd name="connsiteY13" fmla="*/ 28400 h 1069745"/>
                <a:gd name="connsiteX14" fmla="*/ 736008 w 1035378"/>
                <a:gd name="connsiteY14" fmla="*/ 31387 h 1069745"/>
                <a:gd name="connsiteX15" fmla="*/ 759150 w 1035378"/>
                <a:gd name="connsiteY15" fmla="*/ 498 h 1069745"/>
                <a:gd name="connsiteX16" fmla="*/ 794869 w 1035378"/>
                <a:gd name="connsiteY16" fmla="*/ 60030 h 1069745"/>
                <a:gd name="connsiteX17" fmla="*/ 832969 w 1035378"/>
                <a:gd name="connsiteY17" fmla="*/ 88605 h 1069745"/>
                <a:gd name="connsiteX18" fmla="*/ 916312 w 1035378"/>
                <a:gd name="connsiteY18" fmla="*/ 88605 h 1069745"/>
                <a:gd name="connsiteX19" fmla="*/ 961556 w 1035378"/>
                <a:gd name="connsiteY19" fmla="*/ 105273 h 1069745"/>
                <a:gd name="connsiteX20" fmla="*/ 963937 w 1035378"/>
                <a:gd name="connsiteY20" fmla="*/ 145755 h 1069745"/>
                <a:gd name="connsiteX21" fmla="*/ 942506 w 1035378"/>
                <a:gd name="connsiteY21" fmla="*/ 205286 h 1069745"/>
                <a:gd name="connsiteX22" fmla="*/ 942506 w 1035378"/>
                <a:gd name="connsiteY22" fmla="*/ 264817 h 1069745"/>
                <a:gd name="connsiteX23" fmla="*/ 978225 w 1035378"/>
                <a:gd name="connsiteY23" fmla="*/ 331492 h 1069745"/>
                <a:gd name="connsiteX24" fmla="*/ 1004419 w 1035378"/>
                <a:gd name="connsiteY24" fmla="*/ 452936 h 1069745"/>
                <a:gd name="connsiteX25" fmla="*/ 994894 w 1035378"/>
                <a:gd name="connsiteY25" fmla="*/ 657723 h 1069745"/>
                <a:gd name="connsiteX26" fmla="*/ 985369 w 1035378"/>
                <a:gd name="connsiteY26" fmla="*/ 695823 h 1069745"/>
                <a:gd name="connsiteX27" fmla="*/ 1002037 w 1035378"/>
                <a:gd name="connsiteY27" fmla="*/ 741067 h 1069745"/>
                <a:gd name="connsiteX28" fmla="*/ 1035375 w 1035378"/>
                <a:gd name="connsiteY28" fmla="*/ 786311 h 1069745"/>
                <a:gd name="connsiteX29" fmla="*/ 999656 w 1035378"/>
                <a:gd name="connsiteY29" fmla="*/ 829173 h 1069745"/>
                <a:gd name="connsiteX30" fmla="*/ 932981 w 1035378"/>
                <a:gd name="connsiteY30" fmla="*/ 838698 h 1069745"/>
                <a:gd name="connsiteX31" fmla="*/ 880594 w 1035378"/>
                <a:gd name="connsiteY31" fmla="*/ 845842 h 1069745"/>
                <a:gd name="connsiteX32" fmla="*/ 847256 w 1035378"/>
                <a:gd name="connsiteY32" fmla="*/ 879180 h 1069745"/>
                <a:gd name="connsiteX33" fmla="*/ 759150 w 1035378"/>
                <a:gd name="connsiteY33" fmla="*/ 929186 h 1069745"/>
                <a:gd name="connsiteX34" fmla="*/ 694856 w 1035378"/>
                <a:gd name="connsiteY34" fmla="*/ 998242 h 1069745"/>
                <a:gd name="connsiteX35" fmla="*/ 654375 w 1035378"/>
                <a:gd name="connsiteY35" fmla="*/ 1012530 h 1069745"/>
                <a:gd name="connsiteX36" fmla="*/ 599606 w 1035378"/>
                <a:gd name="connsiteY36" fmla="*/ 981573 h 1069745"/>
                <a:gd name="connsiteX37" fmla="*/ 568650 w 1035378"/>
                <a:gd name="connsiteY37" fmla="*/ 988717 h 1069745"/>
                <a:gd name="connsiteX38" fmla="*/ 490069 w 1035378"/>
                <a:gd name="connsiteY38" fmla="*/ 1050630 h 1069745"/>
                <a:gd name="connsiteX39" fmla="*/ 456731 w 1035378"/>
                <a:gd name="connsiteY39" fmla="*/ 1067298 h 1069745"/>
                <a:gd name="connsiteX40" fmla="*/ 409106 w 1035378"/>
                <a:gd name="connsiteY40" fmla="*/ 1005386 h 1069745"/>
                <a:gd name="connsiteX41" fmla="*/ 328144 w 1035378"/>
                <a:gd name="connsiteY41" fmla="*/ 936330 h 1069745"/>
                <a:gd name="connsiteX42" fmla="*/ 263850 w 1035378"/>
                <a:gd name="connsiteY42" fmla="*/ 957761 h 1069745"/>
                <a:gd name="connsiteX43" fmla="*/ 232894 w 1035378"/>
                <a:gd name="connsiteY43" fmla="*/ 926805 h 1069745"/>
                <a:gd name="connsiteX44" fmla="*/ 220987 w 1035378"/>
                <a:gd name="connsiteY44" fmla="*/ 891086 h 1069745"/>
                <a:gd name="connsiteX45" fmla="*/ 180506 w 1035378"/>
                <a:gd name="connsiteY45" fmla="*/ 872036 h 1069745"/>
                <a:gd name="connsiteX46" fmla="*/ 118594 w 1035378"/>
                <a:gd name="connsiteY46" fmla="*/ 795836 h 1069745"/>
                <a:gd name="connsiteX47" fmla="*/ 80494 w 1035378"/>
                <a:gd name="connsiteY47" fmla="*/ 700586 h 1069745"/>
                <a:gd name="connsiteX48" fmla="*/ 73350 w 1035378"/>
                <a:gd name="connsiteY48" fmla="*/ 648198 h 1069745"/>
                <a:gd name="connsiteX49" fmla="*/ 49537 w 1035378"/>
                <a:gd name="connsiteY49" fmla="*/ 583905 h 1069745"/>
                <a:gd name="connsiteX50" fmla="*/ 1912 w 1035378"/>
                <a:gd name="connsiteY50" fmla="*/ 464842 h 1069745"/>
                <a:gd name="connsiteX51" fmla="*/ 11437 w 1035378"/>
                <a:gd name="connsiteY51" fmla="*/ 352923 h 1069745"/>
                <a:gd name="connsiteX52" fmla="*/ 30487 w 1035378"/>
                <a:gd name="connsiteY52" fmla="*/ 314823 h 1069745"/>
                <a:gd name="connsiteX53" fmla="*/ 16200 w 1035378"/>
                <a:gd name="connsiteY53" fmla="*/ 260055 h 1069745"/>
                <a:gd name="connsiteX54" fmla="*/ 35250 w 1035378"/>
                <a:gd name="connsiteY54" fmla="*/ 243386 h 1069745"/>
                <a:gd name="connsiteX55" fmla="*/ 106687 w 1035378"/>
                <a:gd name="connsiteY55" fmla="*/ 252911 h 1069745"/>
                <a:gd name="connsiteX56" fmla="*/ 118594 w 1035378"/>
                <a:gd name="connsiteY56" fmla="*/ 260055 h 1069745"/>
                <a:gd name="connsiteX0" fmla="*/ 111450 w 1035378"/>
                <a:gd name="connsiteY0" fmla="*/ 314823 h 1069745"/>
                <a:gd name="connsiteX1" fmla="*/ 118594 w 1035378"/>
                <a:gd name="connsiteY1" fmla="*/ 260055 h 1069745"/>
                <a:gd name="connsiteX2" fmla="*/ 99544 w 1035378"/>
                <a:gd name="connsiteY2" fmla="*/ 195761 h 1069745"/>
                <a:gd name="connsiteX3" fmla="*/ 147344 w 1035378"/>
                <a:gd name="connsiteY3" fmla="*/ 184070 h 1069745"/>
                <a:gd name="connsiteX4" fmla="*/ 175040 w 1035378"/>
                <a:gd name="connsiteY4" fmla="*/ 203951 h 1069745"/>
                <a:gd name="connsiteX5" fmla="*/ 185248 w 1035378"/>
                <a:gd name="connsiteY5" fmla="*/ 204178 h 1069745"/>
                <a:gd name="connsiteX6" fmla="*/ 223369 w 1035378"/>
                <a:gd name="connsiteY6" fmla="*/ 200523 h 1069745"/>
                <a:gd name="connsiteX7" fmla="*/ 240037 w 1035378"/>
                <a:gd name="connsiteY7" fmla="*/ 202905 h 1069745"/>
                <a:gd name="connsiteX8" fmla="*/ 313856 w 1035378"/>
                <a:gd name="connsiteY8" fmla="*/ 162423 h 1069745"/>
                <a:gd name="connsiteX9" fmla="*/ 444825 w 1035378"/>
                <a:gd name="connsiteY9" fmla="*/ 114798 h 1069745"/>
                <a:gd name="connsiteX10" fmla="*/ 535312 w 1035378"/>
                <a:gd name="connsiteY10" fmla="*/ 114798 h 1069745"/>
                <a:gd name="connsiteX11" fmla="*/ 597225 w 1035378"/>
                <a:gd name="connsiteY11" fmla="*/ 48123 h 1069745"/>
                <a:gd name="connsiteX12" fmla="*/ 677103 w 1035378"/>
                <a:gd name="connsiteY12" fmla="*/ 17044 h 1069745"/>
                <a:gd name="connsiteX13" fmla="*/ 705242 w 1035378"/>
                <a:gd name="connsiteY13" fmla="*/ 28400 h 1069745"/>
                <a:gd name="connsiteX14" fmla="*/ 736008 w 1035378"/>
                <a:gd name="connsiteY14" fmla="*/ 31387 h 1069745"/>
                <a:gd name="connsiteX15" fmla="*/ 759150 w 1035378"/>
                <a:gd name="connsiteY15" fmla="*/ 498 h 1069745"/>
                <a:gd name="connsiteX16" fmla="*/ 794869 w 1035378"/>
                <a:gd name="connsiteY16" fmla="*/ 60030 h 1069745"/>
                <a:gd name="connsiteX17" fmla="*/ 832969 w 1035378"/>
                <a:gd name="connsiteY17" fmla="*/ 88605 h 1069745"/>
                <a:gd name="connsiteX18" fmla="*/ 916312 w 1035378"/>
                <a:gd name="connsiteY18" fmla="*/ 88605 h 1069745"/>
                <a:gd name="connsiteX19" fmla="*/ 961556 w 1035378"/>
                <a:gd name="connsiteY19" fmla="*/ 105273 h 1069745"/>
                <a:gd name="connsiteX20" fmla="*/ 963937 w 1035378"/>
                <a:gd name="connsiteY20" fmla="*/ 145755 h 1069745"/>
                <a:gd name="connsiteX21" fmla="*/ 942506 w 1035378"/>
                <a:gd name="connsiteY21" fmla="*/ 205286 h 1069745"/>
                <a:gd name="connsiteX22" fmla="*/ 942506 w 1035378"/>
                <a:gd name="connsiteY22" fmla="*/ 264817 h 1069745"/>
                <a:gd name="connsiteX23" fmla="*/ 978225 w 1035378"/>
                <a:gd name="connsiteY23" fmla="*/ 331492 h 1069745"/>
                <a:gd name="connsiteX24" fmla="*/ 1004419 w 1035378"/>
                <a:gd name="connsiteY24" fmla="*/ 452936 h 1069745"/>
                <a:gd name="connsiteX25" fmla="*/ 994894 w 1035378"/>
                <a:gd name="connsiteY25" fmla="*/ 657723 h 1069745"/>
                <a:gd name="connsiteX26" fmla="*/ 985369 w 1035378"/>
                <a:gd name="connsiteY26" fmla="*/ 695823 h 1069745"/>
                <a:gd name="connsiteX27" fmla="*/ 1002037 w 1035378"/>
                <a:gd name="connsiteY27" fmla="*/ 741067 h 1069745"/>
                <a:gd name="connsiteX28" fmla="*/ 1035375 w 1035378"/>
                <a:gd name="connsiteY28" fmla="*/ 786311 h 1069745"/>
                <a:gd name="connsiteX29" fmla="*/ 999656 w 1035378"/>
                <a:gd name="connsiteY29" fmla="*/ 829173 h 1069745"/>
                <a:gd name="connsiteX30" fmla="*/ 932981 w 1035378"/>
                <a:gd name="connsiteY30" fmla="*/ 838698 h 1069745"/>
                <a:gd name="connsiteX31" fmla="*/ 880594 w 1035378"/>
                <a:gd name="connsiteY31" fmla="*/ 845842 h 1069745"/>
                <a:gd name="connsiteX32" fmla="*/ 847256 w 1035378"/>
                <a:gd name="connsiteY32" fmla="*/ 879180 h 1069745"/>
                <a:gd name="connsiteX33" fmla="*/ 759150 w 1035378"/>
                <a:gd name="connsiteY33" fmla="*/ 929186 h 1069745"/>
                <a:gd name="connsiteX34" fmla="*/ 694856 w 1035378"/>
                <a:gd name="connsiteY34" fmla="*/ 998242 h 1069745"/>
                <a:gd name="connsiteX35" fmla="*/ 654375 w 1035378"/>
                <a:gd name="connsiteY35" fmla="*/ 1012530 h 1069745"/>
                <a:gd name="connsiteX36" fmla="*/ 599606 w 1035378"/>
                <a:gd name="connsiteY36" fmla="*/ 981573 h 1069745"/>
                <a:gd name="connsiteX37" fmla="*/ 568650 w 1035378"/>
                <a:gd name="connsiteY37" fmla="*/ 988717 h 1069745"/>
                <a:gd name="connsiteX38" fmla="*/ 490069 w 1035378"/>
                <a:gd name="connsiteY38" fmla="*/ 1050630 h 1069745"/>
                <a:gd name="connsiteX39" fmla="*/ 456731 w 1035378"/>
                <a:gd name="connsiteY39" fmla="*/ 1067298 h 1069745"/>
                <a:gd name="connsiteX40" fmla="*/ 409106 w 1035378"/>
                <a:gd name="connsiteY40" fmla="*/ 1005386 h 1069745"/>
                <a:gd name="connsiteX41" fmla="*/ 328144 w 1035378"/>
                <a:gd name="connsiteY41" fmla="*/ 936330 h 1069745"/>
                <a:gd name="connsiteX42" fmla="*/ 263850 w 1035378"/>
                <a:gd name="connsiteY42" fmla="*/ 957761 h 1069745"/>
                <a:gd name="connsiteX43" fmla="*/ 232894 w 1035378"/>
                <a:gd name="connsiteY43" fmla="*/ 926805 h 1069745"/>
                <a:gd name="connsiteX44" fmla="*/ 220987 w 1035378"/>
                <a:gd name="connsiteY44" fmla="*/ 891086 h 1069745"/>
                <a:gd name="connsiteX45" fmla="*/ 180506 w 1035378"/>
                <a:gd name="connsiteY45" fmla="*/ 872036 h 1069745"/>
                <a:gd name="connsiteX46" fmla="*/ 118594 w 1035378"/>
                <a:gd name="connsiteY46" fmla="*/ 795836 h 1069745"/>
                <a:gd name="connsiteX47" fmla="*/ 80494 w 1035378"/>
                <a:gd name="connsiteY47" fmla="*/ 700586 h 1069745"/>
                <a:gd name="connsiteX48" fmla="*/ 73350 w 1035378"/>
                <a:gd name="connsiteY48" fmla="*/ 648198 h 1069745"/>
                <a:gd name="connsiteX49" fmla="*/ 49537 w 1035378"/>
                <a:gd name="connsiteY49" fmla="*/ 583905 h 1069745"/>
                <a:gd name="connsiteX50" fmla="*/ 1912 w 1035378"/>
                <a:gd name="connsiteY50" fmla="*/ 464842 h 1069745"/>
                <a:gd name="connsiteX51" fmla="*/ 11437 w 1035378"/>
                <a:gd name="connsiteY51" fmla="*/ 352923 h 1069745"/>
                <a:gd name="connsiteX52" fmla="*/ 30487 w 1035378"/>
                <a:gd name="connsiteY52" fmla="*/ 314823 h 1069745"/>
                <a:gd name="connsiteX53" fmla="*/ 16200 w 1035378"/>
                <a:gd name="connsiteY53" fmla="*/ 260055 h 1069745"/>
                <a:gd name="connsiteX54" fmla="*/ 35250 w 1035378"/>
                <a:gd name="connsiteY54" fmla="*/ 243386 h 1069745"/>
                <a:gd name="connsiteX55" fmla="*/ 106687 w 1035378"/>
                <a:gd name="connsiteY55" fmla="*/ 252911 h 1069745"/>
                <a:gd name="connsiteX56" fmla="*/ 118594 w 1035378"/>
                <a:gd name="connsiteY56" fmla="*/ 260055 h 1069745"/>
                <a:gd name="connsiteX0" fmla="*/ 111450 w 1035378"/>
                <a:gd name="connsiteY0" fmla="*/ 314823 h 1070877"/>
                <a:gd name="connsiteX1" fmla="*/ 118594 w 1035378"/>
                <a:gd name="connsiteY1" fmla="*/ 260055 h 1070877"/>
                <a:gd name="connsiteX2" fmla="*/ 99544 w 1035378"/>
                <a:gd name="connsiteY2" fmla="*/ 195761 h 1070877"/>
                <a:gd name="connsiteX3" fmla="*/ 147344 w 1035378"/>
                <a:gd name="connsiteY3" fmla="*/ 184070 h 1070877"/>
                <a:gd name="connsiteX4" fmla="*/ 175040 w 1035378"/>
                <a:gd name="connsiteY4" fmla="*/ 203951 h 1070877"/>
                <a:gd name="connsiteX5" fmla="*/ 185248 w 1035378"/>
                <a:gd name="connsiteY5" fmla="*/ 204178 h 1070877"/>
                <a:gd name="connsiteX6" fmla="*/ 223369 w 1035378"/>
                <a:gd name="connsiteY6" fmla="*/ 200523 h 1070877"/>
                <a:gd name="connsiteX7" fmla="*/ 240037 w 1035378"/>
                <a:gd name="connsiteY7" fmla="*/ 202905 h 1070877"/>
                <a:gd name="connsiteX8" fmla="*/ 313856 w 1035378"/>
                <a:gd name="connsiteY8" fmla="*/ 162423 h 1070877"/>
                <a:gd name="connsiteX9" fmla="*/ 444825 w 1035378"/>
                <a:gd name="connsiteY9" fmla="*/ 114798 h 1070877"/>
                <a:gd name="connsiteX10" fmla="*/ 535312 w 1035378"/>
                <a:gd name="connsiteY10" fmla="*/ 114798 h 1070877"/>
                <a:gd name="connsiteX11" fmla="*/ 597225 w 1035378"/>
                <a:gd name="connsiteY11" fmla="*/ 48123 h 1070877"/>
                <a:gd name="connsiteX12" fmla="*/ 677103 w 1035378"/>
                <a:gd name="connsiteY12" fmla="*/ 17044 h 1070877"/>
                <a:gd name="connsiteX13" fmla="*/ 705242 w 1035378"/>
                <a:gd name="connsiteY13" fmla="*/ 28400 h 1070877"/>
                <a:gd name="connsiteX14" fmla="*/ 736008 w 1035378"/>
                <a:gd name="connsiteY14" fmla="*/ 31387 h 1070877"/>
                <a:gd name="connsiteX15" fmla="*/ 759150 w 1035378"/>
                <a:gd name="connsiteY15" fmla="*/ 498 h 1070877"/>
                <a:gd name="connsiteX16" fmla="*/ 794869 w 1035378"/>
                <a:gd name="connsiteY16" fmla="*/ 60030 h 1070877"/>
                <a:gd name="connsiteX17" fmla="*/ 832969 w 1035378"/>
                <a:gd name="connsiteY17" fmla="*/ 88605 h 1070877"/>
                <a:gd name="connsiteX18" fmla="*/ 916312 w 1035378"/>
                <a:gd name="connsiteY18" fmla="*/ 88605 h 1070877"/>
                <a:gd name="connsiteX19" fmla="*/ 961556 w 1035378"/>
                <a:gd name="connsiteY19" fmla="*/ 105273 h 1070877"/>
                <a:gd name="connsiteX20" fmla="*/ 963937 w 1035378"/>
                <a:gd name="connsiteY20" fmla="*/ 145755 h 1070877"/>
                <a:gd name="connsiteX21" fmla="*/ 942506 w 1035378"/>
                <a:gd name="connsiteY21" fmla="*/ 205286 h 1070877"/>
                <a:gd name="connsiteX22" fmla="*/ 942506 w 1035378"/>
                <a:gd name="connsiteY22" fmla="*/ 264817 h 1070877"/>
                <a:gd name="connsiteX23" fmla="*/ 978225 w 1035378"/>
                <a:gd name="connsiteY23" fmla="*/ 331492 h 1070877"/>
                <a:gd name="connsiteX24" fmla="*/ 1004419 w 1035378"/>
                <a:gd name="connsiteY24" fmla="*/ 452936 h 1070877"/>
                <a:gd name="connsiteX25" fmla="*/ 994894 w 1035378"/>
                <a:gd name="connsiteY25" fmla="*/ 657723 h 1070877"/>
                <a:gd name="connsiteX26" fmla="*/ 985369 w 1035378"/>
                <a:gd name="connsiteY26" fmla="*/ 695823 h 1070877"/>
                <a:gd name="connsiteX27" fmla="*/ 1002037 w 1035378"/>
                <a:gd name="connsiteY27" fmla="*/ 741067 h 1070877"/>
                <a:gd name="connsiteX28" fmla="*/ 1035375 w 1035378"/>
                <a:gd name="connsiteY28" fmla="*/ 786311 h 1070877"/>
                <a:gd name="connsiteX29" fmla="*/ 999656 w 1035378"/>
                <a:gd name="connsiteY29" fmla="*/ 829173 h 1070877"/>
                <a:gd name="connsiteX30" fmla="*/ 932981 w 1035378"/>
                <a:gd name="connsiteY30" fmla="*/ 838698 h 1070877"/>
                <a:gd name="connsiteX31" fmla="*/ 880594 w 1035378"/>
                <a:gd name="connsiteY31" fmla="*/ 845842 h 1070877"/>
                <a:gd name="connsiteX32" fmla="*/ 847256 w 1035378"/>
                <a:gd name="connsiteY32" fmla="*/ 879180 h 1070877"/>
                <a:gd name="connsiteX33" fmla="*/ 759150 w 1035378"/>
                <a:gd name="connsiteY33" fmla="*/ 929186 h 1070877"/>
                <a:gd name="connsiteX34" fmla="*/ 694856 w 1035378"/>
                <a:gd name="connsiteY34" fmla="*/ 998242 h 1070877"/>
                <a:gd name="connsiteX35" fmla="*/ 654375 w 1035378"/>
                <a:gd name="connsiteY35" fmla="*/ 1012530 h 1070877"/>
                <a:gd name="connsiteX36" fmla="*/ 599606 w 1035378"/>
                <a:gd name="connsiteY36" fmla="*/ 981573 h 1070877"/>
                <a:gd name="connsiteX37" fmla="*/ 568650 w 1035378"/>
                <a:gd name="connsiteY37" fmla="*/ 988717 h 1070877"/>
                <a:gd name="connsiteX38" fmla="*/ 490069 w 1035378"/>
                <a:gd name="connsiteY38" fmla="*/ 1050630 h 1070877"/>
                <a:gd name="connsiteX39" fmla="*/ 456731 w 1035378"/>
                <a:gd name="connsiteY39" fmla="*/ 1067298 h 1070877"/>
                <a:gd name="connsiteX40" fmla="*/ 403405 w 1035378"/>
                <a:gd name="connsiteY40" fmla="*/ 988906 h 1070877"/>
                <a:gd name="connsiteX41" fmla="*/ 328144 w 1035378"/>
                <a:gd name="connsiteY41" fmla="*/ 936330 h 1070877"/>
                <a:gd name="connsiteX42" fmla="*/ 263850 w 1035378"/>
                <a:gd name="connsiteY42" fmla="*/ 957761 h 1070877"/>
                <a:gd name="connsiteX43" fmla="*/ 232894 w 1035378"/>
                <a:gd name="connsiteY43" fmla="*/ 926805 h 1070877"/>
                <a:gd name="connsiteX44" fmla="*/ 220987 w 1035378"/>
                <a:gd name="connsiteY44" fmla="*/ 891086 h 1070877"/>
                <a:gd name="connsiteX45" fmla="*/ 180506 w 1035378"/>
                <a:gd name="connsiteY45" fmla="*/ 872036 h 1070877"/>
                <a:gd name="connsiteX46" fmla="*/ 118594 w 1035378"/>
                <a:gd name="connsiteY46" fmla="*/ 795836 h 1070877"/>
                <a:gd name="connsiteX47" fmla="*/ 80494 w 1035378"/>
                <a:gd name="connsiteY47" fmla="*/ 700586 h 1070877"/>
                <a:gd name="connsiteX48" fmla="*/ 73350 w 1035378"/>
                <a:gd name="connsiteY48" fmla="*/ 648198 h 1070877"/>
                <a:gd name="connsiteX49" fmla="*/ 49537 w 1035378"/>
                <a:gd name="connsiteY49" fmla="*/ 583905 h 1070877"/>
                <a:gd name="connsiteX50" fmla="*/ 1912 w 1035378"/>
                <a:gd name="connsiteY50" fmla="*/ 464842 h 1070877"/>
                <a:gd name="connsiteX51" fmla="*/ 11437 w 1035378"/>
                <a:gd name="connsiteY51" fmla="*/ 352923 h 1070877"/>
                <a:gd name="connsiteX52" fmla="*/ 30487 w 1035378"/>
                <a:gd name="connsiteY52" fmla="*/ 314823 h 1070877"/>
                <a:gd name="connsiteX53" fmla="*/ 16200 w 1035378"/>
                <a:gd name="connsiteY53" fmla="*/ 260055 h 1070877"/>
                <a:gd name="connsiteX54" fmla="*/ 35250 w 1035378"/>
                <a:gd name="connsiteY54" fmla="*/ 243386 h 1070877"/>
                <a:gd name="connsiteX55" fmla="*/ 106687 w 1035378"/>
                <a:gd name="connsiteY55" fmla="*/ 252911 h 1070877"/>
                <a:gd name="connsiteX56" fmla="*/ 118594 w 1035378"/>
                <a:gd name="connsiteY56" fmla="*/ 260055 h 1070877"/>
                <a:gd name="connsiteX0" fmla="*/ 111450 w 1035378"/>
                <a:gd name="connsiteY0" fmla="*/ 314823 h 1051076"/>
                <a:gd name="connsiteX1" fmla="*/ 118594 w 1035378"/>
                <a:gd name="connsiteY1" fmla="*/ 260055 h 1051076"/>
                <a:gd name="connsiteX2" fmla="*/ 99544 w 1035378"/>
                <a:gd name="connsiteY2" fmla="*/ 195761 h 1051076"/>
                <a:gd name="connsiteX3" fmla="*/ 147344 w 1035378"/>
                <a:gd name="connsiteY3" fmla="*/ 184070 h 1051076"/>
                <a:gd name="connsiteX4" fmla="*/ 175040 w 1035378"/>
                <a:gd name="connsiteY4" fmla="*/ 203951 h 1051076"/>
                <a:gd name="connsiteX5" fmla="*/ 185248 w 1035378"/>
                <a:gd name="connsiteY5" fmla="*/ 204178 h 1051076"/>
                <a:gd name="connsiteX6" fmla="*/ 223369 w 1035378"/>
                <a:gd name="connsiteY6" fmla="*/ 200523 h 1051076"/>
                <a:gd name="connsiteX7" fmla="*/ 240037 w 1035378"/>
                <a:gd name="connsiteY7" fmla="*/ 202905 h 1051076"/>
                <a:gd name="connsiteX8" fmla="*/ 313856 w 1035378"/>
                <a:gd name="connsiteY8" fmla="*/ 162423 h 1051076"/>
                <a:gd name="connsiteX9" fmla="*/ 444825 w 1035378"/>
                <a:gd name="connsiteY9" fmla="*/ 114798 h 1051076"/>
                <a:gd name="connsiteX10" fmla="*/ 535312 w 1035378"/>
                <a:gd name="connsiteY10" fmla="*/ 114798 h 1051076"/>
                <a:gd name="connsiteX11" fmla="*/ 597225 w 1035378"/>
                <a:gd name="connsiteY11" fmla="*/ 48123 h 1051076"/>
                <a:gd name="connsiteX12" fmla="*/ 677103 w 1035378"/>
                <a:gd name="connsiteY12" fmla="*/ 17044 h 1051076"/>
                <a:gd name="connsiteX13" fmla="*/ 705242 w 1035378"/>
                <a:gd name="connsiteY13" fmla="*/ 28400 h 1051076"/>
                <a:gd name="connsiteX14" fmla="*/ 736008 w 1035378"/>
                <a:gd name="connsiteY14" fmla="*/ 31387 h 1051076"/>
                <a:gd name="connsiteX15" fmla="*/ 759150 w 1035378"/>
                <a:gd name="connsiteY15" fmla="*/ 498 h 1051076"/>
                <a:gd name="connsiteX16" fmla="*/ 794869 w 1035378"/>
                <a:gd name="connsiteY16" fmla="*/ 60030 h 1051076"/>
                <a:gd name="connsiteX17" fmla="*/ 832969 w 1035378"/>
                <a:gd name="connsiteY17" fmla="*/ 88605 h 1051076"/>
                <a:gd name="connsiteX18" fmla="*/ 916312 w 1035378"/>
                <a:gd name="connsiteY18" fmla="*/ 88605 h 1051076"/>
                <a:gd name="connsiteX19" fmla="*/ 961556 w 1035378"/>
                <a:gd name="connsiteY19" fmla="*/ 105273 h 1051076"/>
                <a:gd name="connsiteX20" fmla="*/ 963937 w 1035378"/>
                <a:gd name="connsiteY20" fmla="*/ 145755 h 1051076"/>
                <a:gd name="connsiteX21" fmla="*/ 942506 w 1035378"/>
                <a:gd name="connsiteY21" fmla="*/ 205286 h 1051076"/>
                <a:gd name="connsiteX22" fmla="*/ 942506 w 1035378"/>
                <a:gd name="connsiteY22" fmla="*/ 264817 h 1051076"/>
                <a:gd name="connsiteX23" fmla="*/ 978225 w 1035378"/>
                <a:gd name="connsiteY23" fmla="*/ 331492 h 1051076"/>
                <a:gd name="connsiteX24" fmla="*/ 1004419 w 1035378"/>
                <a:gd name="connsiteY24" fmla="*/ 452936 h 1051076"/>
                <a:gd name="connsiteX25" fmla="*/ 994894 w 1035378"/>
                <a:gd name="connsiteY25" fmla="*/ 657723 h 1051076"/>
                <a:gd name="connsiteX26" fmla="*/ 985369 w 1035378"/>
                <a:gd name="connsiteY26" fmla="*/ 695823 h 1051076"/>
                <a:gd name="connsiteX27" fmla="*/ 1002037 w 1035378"/>
                <a:gd name="connsiteY27" fmla="*/ 741067 h 1051076"/>
                <a:gd name="connsiteX28" fmla="*/ 1035375 w 1035378"/>
                <a:gd name="connsiteY28" fmla="*/ 786311 h 1051076"/>
                <a:gd name="connsiteX29" fmla="*/ 999656 w 1035378"/>
                <a:gd name="connsiteY29" fmla="*/ 829173 h 1051076"/>
                <a:gd name="connsiteX30" fmla="*/ 932981 w 1035378"/>
                <a:gd name="connsiteY30" fmla="*/ 838698 h 1051076"/>
                <a:gd name="connsiteX31" fmla="*/ 880594 w 1035378"/>
                <a:gd name="connsiteY31" fmla="*/ 845842 h 1051076"/>
                <a:gd name="connsiteX32" fmla="*/ 847256 w 1035378"/>
                <a:gd name="connsiteY32" fmla="*/ 879180 h 1051076"/>
                <a:gd name="connsiteX33" fmla="*/ 759150 w 1035378"/>
                <a:gd name="connsiteY33" fmla="*/ 929186 h 1051076"/>
                <a:gd name="connsiteX34" fmla="*/ 694856 w 1035378"/>
                <a:gd name="connsiteY34" fmla="*/ 998242 h 1051076"/>
                <a:gd name="connsiteX35" fmla="*/ 654375 w 1035378"/>
                <a:gd name="connsiteY35" fmla="*/ 1012530 h 1051076"/>
                <a:gd name="connsiteX36" fmla="*/ 599606 w 1035378"/>
                <a:gd name="connsiteY36" fmla="*/ 981573 h 1051076"/>
                <a:gd name="connsiteX37" fmla="*/ 568650 w 1035378"/>
                <a:gd name="connsiteY37" fmla="*/ 988717 h 1051076"/>
                <a:gd name="connsiteX38" fmla="*/ 490069 w 1035378"/>
                <a:gd name="connsiteY38" fmla="*/ 1050630 h 1051076"/>
                <a:gd name="connsiteX39" fmla="*/ 455255 w 1035378"/>
                <a:gd name="connsiteY39" fmla="*/ 1015184 h 1051076"/>
                <a:gd name="connsiteX40" fmla="*/ 403405 w 1035378"/>
                <a:gd name="connsiteY40" fmla="*/ 988906 h 1051076"/>
                <a:gd name="connsiteX41" fmla="*/ 328144 w 1035378"/>
                <a:gd name="connsiteY41" fmla="*/ 936330 h 1051076"/>
                <a:gd name="connsiteX42" fmla="*/ 263850 w 1035378"/>
                <a:gd name="connsiteY42" fmla="*/ 957761 h 1051076"/>
                <a:gd name="connsiteX43" fmla="*/ 232894 w 1035378"/>
                <a:gd name="connsiteY43" fmla="*/ 926805 h 1051076"/>
                <a:gd name="connsiteX44" fmla="*/ 220987 w 1035378"/>
                <a:gd name="connsiteY44" fmla="*/ 891086 h 1051076"/>
                <a:gd name="connsiteX45" fmla="*/ 180506 w 1035378"/>
                <a:gd name="connsiteY45" fmla="*/ 872036 h 1051076"/>
                <a:gd name="connsiteX46" fmla="*/ 118594 w 1035378"/>
                <a:gd name="connsiteY46" fmla="*/ 795836 h 1051076"/>
                <a:gd name="connsiteX47" fmla="*/ 80494 w 1035378"/>
                <a:gd name="connsiteY47" fmla="*/ 700586 h 1051076"/>
                <a:gd name="connsiteX48" fmla="*/ 73350 w 1035378"/>
                <a:gd name="connsiteY48" fmla="*/ 648198 h 1051076"/>
                <a:gd name="connsiteX49" fmla="*/ 49537 w 1035378"/>
                <a:gd name="connsiteY49" fmla="*/ 583905 h 1051076"/>
                <a:gd name="connsiteX50" fmla="*/ 1912 w 1035378"/>
                <a:gd name="connsiteY50" fmla="*/ 464842 h 1051076"/>
                <a:gd name="connsiteX51" fmla="*/ 11437 w 1035378"/>
                <a:gd name="connsiteY51" fmla="*/ 352923 h 1051076"/>
                <a:gd name="connsiteX52" fmla="*/ 30487 w 1035378"/>
                <a:gd name="connsiteY52" fmla="*/ 314823 h 1051076"/>
                <a:gd name="connsiteX53" fmla="*/ 16200 w 1035378"/>
                <a:gd name="connsiteY53" fmla="*/ 260055 h 1051076"/>
                <a:gd name="connsiteX54" fmla="*/ 35250 w 1035378"/>
                <a:gd name="connsiteY54" fmla="*/ 243386 h 1051076"/>
                <a:gd name="connsiteX55" fmla="*/ 106687 w 1035378"/>
                <a:gd name="connsiteY55" fmla="*/ 252911 h 1051076"/>
                <a:gd name="connsiteX56" fmla="*/ 118594 w 1035378"/>
                <a:gd name="connsiteY56" fmla="*/ 260055 h 1051076"/>
                <a:gd name="connsiteX0" fmla="*/ 111450 w 1035378"/>
                <a:gd name="connsiteY0" fmla="*/ 314823 h 1050678"/>
                <a:gd name="connsiteX1" fmla="*/ 118594 w 1035378"/>
                <a:gd name="connsiteY1" fmla="*/ 260055 h 1050678"/>
                <a:gd name="connsiteX2" fmla="*/ 99544 w 1035378"/>
                <a:gd name="connsiteY2" fmla="*/ 195761 h 1050678"/>
                <a:gd name="connsiteX3" fmla="*/ 147344 w 1035378"/>
                <a:gd name="connsiteY3" fmla="*/ 184070 h 1050678"/>
                <a:gd name="connsiteX4" fmla="*/ 175040 w 1035378"/>
                <a:gd name="connsiteY4" fmla="*/ 203951 h 1050678"/>
                <a:gd name="connsiteX5" fmla="*/ 185248 w 1035378"/>
                <a:gd name="connsiteY5" fmla="*/ 204178 h 1050678"/>
                <a:gd name="connsiteX6" fmla="*/ 223369 w 1035378"/>
                <a:gd name="connsiteY6" fmla="*/ 200523 h 1050678"/>
                <a:gd name="connsiteX7" fmla="*/ 240037 w 1035378"/>
                <a:gd name="connsiteY7" fmla="*/ 202905 h 1050678"/>
                <a:gd name="connsiteX8" fmla="*/ 313856 w 1035378"/>
                <a:gd name="connsiteY8" fmla="*/ 162423 h 1050678"/>
                <a:gd name="connsiteX9" fmla="*/ 444825 w 1035378"/>
                <a:gd name="connsiteY9" fmla="*/ 114798 h 1050678"/>
                <a:gd name="connsiteX10" fmla="*/ 535312 w 1035378"/>
                <a:gd name="connsiteY10" fmla="*/ 114798 h 1050678"/>
                <a:gd name="connsiteX11" fmla="*/ 597225 w 1035378"/>
                <a:gd name="connsiteY11" fmla="*/ 48123 h 1050678"/>
                <a:gd name="connsiteX12" fmla="*/ 677103 w 1035378"/>
                <a:gd name="connsiteY12" fmla="*/ 17044 h 1050678"/>
                <a:gd name="connsiteX13" fmla="*/ 705242 w 1035378"/>
                <a:gd name="connsiteY13" fmla="*/ 28400 h 1050678"/>
                <a:gd name="connsiteX14" fmla="*/ 736008 w 1035378"/>
                <a:gd name="connsiteY14" fmla="*/ 31387 h 1050678"/>
                <a:gd name="connsiteX15" fmla="*/ 759150 w 1035378"/>
                <a:gd name="connsiteY15" fmla="*/ 498 h 1050678"/>
                <a:gd name="connsiteX16" fmla="*/ 794869 w 1035378"/>
                <a:gd name="connsiteY16" fmla="*/ 60030 h 1050678"/>
                <a:gd name="connsiteX17" fmla="*/ 832969 w 1035378"/>
                <a:gd name="connsiteY17" fmla="*/ 88605 h 1050678"/>
                <a:gd name="connsiteX18" fmla="*/ 916312 w 1035378"/>
                <a:gd name="connsiteY18" fmla="*/ 88605 h 1050678"/>
                <a:gd name="connsiteX19" fmla="*/ 961556 w 1035378"/>
                <a:gd name="connsiteY19" fmla="*/ 105273 h 1050678"/>
                <a:gd name="connsiteX20" fmla="*/ 963937 w 1035378"/>
                <a:gd name="connsiteY20" fmla="*/ 145755 h 1050678"/>
                <a:gd name="connsiteX21" fmla="*/ 942506 w 1035378"/>
                <a:gd name="connsiteY21" fmla="*/ 205286 h 1050678"/>
                <a:gd name="connsiteX22" fmla="*/ 942506 w 1035378"/>
                <a:gd name="connsiteY22" fmla="*/ 264817 h 1050678"/>
                <a:gd name="connsiteX23" fmla="*/ 978225 w 1035378"/>
                <a:gd name="connsiteY23" fmla="*/ 331492 h 1050678"/>
                <a:gd name="connsiteX24" fmla="*/ 1004419 w 1035378"/>
                <a:gd name="connsiteY24" fmla="*/ 452936 h 1050678"/>
                <a:gd name="connsiteX25" fmla="*/ 994894 w 1035378"/>
                <a:gd name="connsiteY25" fmla="*/ 657723 h 1050678"/>
                <a:gd name="connsiteX26" fmla="*/ 985369 w 1035378"/>
                <a:gd name="connsiteY26" fmla="*/ 695823 h 1050678"/>
                <a:gd name="connsiteX27" fmla="*/ 1002037 w 1035378"/>
                <a:gd name="connsiteY27" fmla="*/ 741067 h 1050678"/>
                <a:gd name="connsiteX28" fmla="*/ 1035375 w 1035378"/>
                <a:gd name="connsiteY28" fmla="*/ 786311 h 1050678"/>
                <a:gd name="connsiteX29" fmla="*/ 999656 w 1035378"/>
                <a:gd name="connsiteY29" fmla="*/ 829173 h 1050678"/>
                <a:gd name="connsiteX30" fmla="*/ 932981 w 1035378"/>
                <a:gd name="connsiteY30" fmla="*/ 838698 h 1050678"/>
                <a:gd name="connsiteX31" fmla="*/ 880594 w 1035378"/>
                <a:gd name="connsiteY31" fmla="*/ 845842 h 1050678"/>
                <a:gd name="connsiteX32" fmla="*/ 847256 w 1035378"/>
                <a:gd name="connsiteY32" fmla="*/ 879180 h 1050678"/>
                <a:gd name="connsiteX33" fmla="*/ 759150 w 1035378"/>
                <a:gd name="connsiteY33" fmla="*/ 929186 h 1050678"/>
                <a:gd name="connsiteX34" fmla="*/ 694856 w 1035378"/>
                <a:gd name="connsiteY34" fmla="*/ 998242 h 1050678"/>
                <a:gd name="connsiteX35" fmla="*/ 654375 w 1035378"/>
                <a:gd name="connsiteY35" fmla="*/ 1012530 h 1050678"/>
                <a:gd name="connsiteX36" fmla="*/ 599606 w 1035378"/>
                <a:gd name="connsiteY36" fmla="*/ 981573 h 1050678"/>
                <a:gd name="connsiteX37" fmla="*/ 568650 w 1035378"/>
                <a:gd name="connsiteY37" fmla="*/ 988717 h 1050678"/>
                <a:gd name="connsiteX38" fmla="*/ 490069 w 1035378"/>
                <a:gd name="connsiteY38" fmla="*/ 1050630 h 1050678"/>
                <a:gd name="connsiteX39" fmla="*/ 482711 w 1035378"/>
                <a:gd name="connsiteY39" fmla="*/ 998852 h 1050678"/>
                <a:gd name="connsiteX40" fmla="*/ 403405 w 1035378"/>
                <a:gd name="connsiteY40" fmla="*/ 988906 h 1050678"/>
                <a:gd name="connsiteX41" fmla="*/ 328144 w 1035378"/>
                <a:gd name="connsiteY41" fmla="*/ 936330 h 1050678"/>
                <a:gd name="connsiteX42" fmla="*/ 263850 w 1035378"/>
                <a:gd name="connsiteY42" fmla="*/ 957761 h 1050678"/>
                <a:gd name="connsiteX43" fmla="*/ 232894 w 1035378"/>
                <a:gd name="connsiteY43" fmla="*/ 926805 h 1050678"/>
                <a:gd name="connsiteX44" fmla="*/ 220987 w 1035378"/>
                <a:gd name="connsiteY44" fmla="*/ 891086 h 1050678"/>
                <a:gd name="connsiteX45" fmla="*/ 180506 w 1035378"/>
                <a:gd name="connsiteY45" fmla="*/ 872036 h 1050678"/>
                <a:gd name="connsiteX46" fmla="*/ 118594 w 1035378"/>
                <a:gd name="connsiteY46" fmla="*/ 795836 h 1050678"/>
                <a:gd name="connsiteX47" fmla="*/ 80494 w 1035378"/>
                <a:gd name="connsiteY47" fmla="*/ 700586 h 1050678"/>
                <a:gd name="connsiteX48" fmla="*/ 73350 w 1035378"/>
                <a:gd name="connsiteY48" fmla="*/ 648198 h 1050678"/>
                <a:gd name="connsiteX49" fmla="*/ 49537 w 1035378"/>
                <a:gd name="connsiteY49" fmla="*/ 583905 h 1050678"/>
                <a:gd name="connsiteX50" fmla="*/ 1912 w 1035378"/>
                <a:gd name="connsiteY50" fmla="*/ 464842 h 1050678"/>
                <a:gd name="connsiteX51" fmla="*/ 11437 w 1035378"/>
                <a:gd name="connsiteY51" fmla="*/ 352923 h 1050678"/>
                <a:gd name="connsiteX52" fmla="*/ 30487 w 1035378"/>
                <a:gd name="connsiteY52" fmla="*/ 314823 h 1050678"/>
                <a:gd name="connsiteX53" fmla="*/ 16200 w 1035378"/>
                <a:gd name="connsiteY53" fmla="*/ 260055 h 1050678"/>
                <a:gd name="connsiteX54" fmla="*/ 35250 w 1035378"/>
                <a:gd name="connsiteY54" fmla="*/ 243386 h 1050678"/>
                <a:gd name="connsiteX55" fmla="*/ 106687 w 1035378"/>
                <a:gd name="connsiteY55" fmla="*/ 252911 h 1050678"/>
                <a:gd name="connsiteX56" fmla="*/ 118594 w 1035378"/>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40037 w 1004937"/>
                <a:gd name="connsiteY7" fmla="*/ 202905 h 1050678"/>
                <a:gd name="connsiteX8" fmla="*/ 313856 w 1004937"/>
                <a:gd name="connsiteY8" fmla="*/ 162423 h 1050678"/>
                <a:gd name="connsiteX9" fmla="*/ 444825 w 1004937"/>
                <a:gd name="connsiteY9" fmla="*/ 114798 h 1050678"/>
                <a:gd name="connsiteX10" fmla="*/ 535312 w 1004937"/>
                <a:gd name="connsiteY10" fmla="*/ 114798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99656 w 1004937"/>
                <a:gd name="connsiteY29" fmla="*/ 829173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40037 w 1004937"/>
                <a:gd name="connsiteY7" fmla="*/ 202905 h 1050678"/>
                <a:gd name="connsiteX8" fmla="*/ 313856 w 1004937"/>
                <a:gd name="connsiteY8" fmla="*/ 162423 h 1050678"/>
                <a:gd name="connsiteX9" fmla="*/ 444825 w 1004937"/>
                <a:gd name="connsiteY9" fmla="*/ 114798 h 1050678"/>
                <a:gd name="connsiteX10" fmla="*/ 535312 w 1004937"/>
                <a:gd name="connsiteY10" fmla="*/ 114798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66709 w 1004937"/>
                <a:gd name="connsiteY29" fmla="*/ 805714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40037 w 1004937"/>
                <a:gd name="connsiteY7" fmla="*/ 202905 h 1050678"/>
                <a:gd name="connsiteX8" fmla="*/ 313856 w 1004937"/>
                <a:gd name="connsiteY8" fmla="*/ 162423 h 1050678"/>
                <a:gd name="connsiteX9" fmla="*/ 444825 w 1004937"/>
                <a:gd name="connsiteY9" fmla="*/ 114798 h 1050678"/>
                <a:gd name="connsiteX10" fmla="*/ 525809 w 1004937"/>
                <a:gd name="connsiteY10" fmla="*/ 87330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66709 w 1004937"/>
                <a:gd name="connsiteY29" fmla="*/ 805714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40037 w 1004937"/>
                <a:gd name="connsiteY7" fmla="*/ 202905 h 1050678"/>
                <a:gd name="connsiteX8" fmla="*/ 313856 w 1004937"/>
                <a:gd name="connsiteY8" fmla="*/ 162423 h 1050678"/>
                <a:gd name="connsiteX9" fmla="*/ 440812 w 1004937"/>
                <a:gd name="connsiteY9" fmla="*/ 127120 h 1050678"/>
                <a:gd name="connsiteX10" fmla="*/ 525809 w 1004937"/>
                <a:gd name="connsiteY10" fmla="*/ 87330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66709 w 1004937"/>
                <a:gd name="connsiteY29" fmla="*/ 805714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40037 w 1004937"/>
                <a:gd name="connsiteY7" fmla="*/ 202905 h 1050678"/>
                <a:gd name="connsiteX8" fmla="*/ 308155 w 1004937"/>
                <a:gd name="connsiteY8" fmla="*/ 145943 h 1050678"/>
                <a:gd name="connsiteX9" fmla="*/ 440812 w 1004937"/>
                <a:gd name="connsiteY9" fmla="*/ 127120 h 1050678"/>
                <a:gd name="connsiteX10" fmla="*/ 525809 w 1004937"/>
                <a:gd name="connsiteY10" fmla="*/ 87330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66709 w 1004937"/>
                <a:gd name="connsiteY29" fmla="*/ 805714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32434 w 1004937"/>
                <a:gd name="connsiteY7" fmla="*/ 180933 h 1050678"/>
                <a:gd name="connsiteX8" fmla="*/ 308155 w 1004937"/>
                <a:gd name="connsiteY8" fmla="*/ 145943 h 1050678"/>
                <a:gd name="connsiteX9" fmla="*/ 440812 w 1004937"/>
                <a:gd name="connsiteY9" fmla="*/ 127120 h 1050678"/>
                <a:gd name="connsiteX10" fmla="*/ 525809 w 1004937"/>
                <a:gd name="connsiteY10" fmla="*/ 87330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66709 w 1004937"/>
                <a:gd name="connsiteY29" fmla="*/ 805714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298336 h 1034191"/>
                <a:gd name="connsiteX1" fmla="*/ 118594 w 1004937"/>
                <a:gd name="connsiteY1" fmla="*/ 243568 h 1034191"/>
                <a:gd name="connsiteX2" fmla="*/ 99544 w 1004937"/>
                <a:gd name="connsiteY2" fmla="*/ 179274 h 1034191"/>
                <a:gd name="connsiteX3" fmla="*/ 147344 w 1004937"/>
                <a:gd name="connsiteY3" fmla="*/ 167583 h 1034191"/>
                <a:gd name="connsiteX4" fmla="*/ 175040 w 1004937"/>
                <a:gd name="connsiteY4" fmla="*/ 187464 h 1034191"/>
                <a:gd name="connsiteX5" fmla="*/ 185248 w 1004937"/>
                <a:gd name="connsiteY5" fmla="*/ 187691 h 1034191"/>
                <a:gd name="connsiteX6" fmla="*/ 223369 w 1004937"/>
                <a:gd name="connsiteY6" fmla="*/ 184036 h 1034191"/>
                <a:gd name="connsiteX7" fmla="*/ 232434 w 1004937"/>
                <a:gd name="connsiteY7" fmla="*/ 164446 h 1034191"/>
                <a:gd name="connsiteX8" fmla="*/ 308155 w 1004937"/>
                <a:gd name="connsiteY8" fmla="*/ 129456 h 1034191"/>
                <a:gd name="connsiteX9" fmla="*/ 440812 w 1004937"/>
                <a:gd name="connsiteY9" fmla="*/ 110633 h 1034191"/>
                <a:gd name="connsiteX10" fmla="*/ 525809 w 1004937"/>
                <a:gd name="connsiteY10" fmla="*/ 70843 h 1034191"/>
                <a:gd name="connsiteX11" fmla="*/ 597225 w 1004937"/>
                <a:gd name="connsiteY11" fmla="*/ 31636 h 1034191"/>
                <a:gd name="connsiteX12" fmla="*/ 677103 w 1004937"/>
                <a:gd name="connsiteY12" fmla="*/ 557 h 1034191"/>
                <a:gd name="connsiteX13" fmla="*/ 705242 w 1004937"/>
                <a:gd name="connsiteY13" fmla="*/ 11913 h 1034191"/>
                <a:gd name="connsiteX14" fmla="*/ 736008 w 1004937"/>
                <a:gd name="connsiteY14" fmla="*/ 14900 h 1034191"/>
                <a:gd name="connsiteX15" fmla="*/ 794869 w 1004937"/>
                <a:gd name="connsiteY15" fmla="*/ 43543 h 1034191"/>
                <a:gd name="connsiteX16" fmla="*/ 832969 w 1004937"/>
                <a:gd name="connsiteY16" fmla="*/ 72118 h 1034191"/>
                <a:gd name="connsiteX17" fmla="*/ 916312 w 1004937"/>
                <a:gd name="connsiteY17" fmla="*/ 72118 h 1034191"/>
                <a:gd name="connsiteX18" fmla="*/ 961556 w 1004937"/>
                <a:gd name="connsiteY18" fmla="*/ 88786 h 1034191"/>
                <a:gd name="connsiteX19" fmla="*/ 963937 w 1004937"/>
                <a:gd name="connsiteY19" fmla="*/ 129268 h 1034191"/>
                <a:gd name="connsiteX20" fmla="*/ 942506 w 1004937"/>
                <a:gd name="connsiteY20" fmla="*/ 188799 h 1034191"/>
                <a:gd name="connsiteX21" fmla="*/ 942506 w 1004937"/>
                <a:gd name="connsiteY21" fmla="*/ 248330 h 1034191"/>
                <a:gd name="connsiteX22" fmla="*/ 978225 w 1004937"/>
                <a:gd name="connsiteY22" fmla="*/ 315005 h 1034191"/>
                <a:gd name="connsiteX23" fmla="*/ 1004419 w 1004937"/>
                <a:gd name="connsiteY23" fmla="*/ 436449 h 1034191"/>
                <a:gd name="connsiteX24" fmla="*/ 994894 w 1004937"/>
                <a:gd name="connsiteY24" fmla="*/ 641236 h 1034191"/>
                <a:gd name="connsiteX25" fmla="*/ 985369 w 1004937"/>
                <a:gd name="connsiteY25" fmla="*/ 679336 h 1034191"/>
                <a:gd name="connsiteX26" fmla="*/ 1002037 w 1004937"/>
                <a:gd name="connsiteY26" fmla="*/ 724580 h 1034191"/>
                <a:gd name="connsiteX27" fmla="*/ 1000317 w 1004937"/>
                <a:gd name="connsiteY27" fmla="*/ 764180 h 1034191"/>
                <a:gd name="connsiteX28" fmla="*/ 966709 w 1004937"/>
                <a:gd name="connsiteY28" fmla="*/ 789227 h 1034191"/>
                <a:gd name="connsiteX29" fmla="*/ 932981 w 1004937"/>
                <a:gd name="connsiteY29" fmla="*/ 822211 h 1034191"/>
                <a:gd name="connsiteX30" fmla="*/ 880594 w 1004937"/>
                <a:gd name="connsiteY30" fmla="*/ 829355 h 1034191"/>
                <a:gd name="connsiteX31" fmla="*/ 847256 w 1004937"/>
                <a:gd name="connsiteY31" fmla="*/ 862693 h 1034191"/>
                <a:gd name="connsiteX32" fmla="*/ 759150 w 1004937"/>
                <a:gd name="connsiteY32" fmla="*/ 912699 h 1034191"/>
                <a:gd name="connsiteX33" fmla="*/ 694856 w 1004937"/>
                <a:gd name="connsiteY33" fmla="*/ 981755 h 1034191"/>
                <a:gd name="connsiteX34" fmla="*/ 654375 w 1004937"/>
                <a:gd name="connsiteY34" fmla="*/ 996043 h 1034191"/>
                <a:gd name="connsiteX35" fmla="*/ 599606 w 1004937"/>
                <a:gd name="connsiteY35" fmla="*/ 965086 h 1034191"/>
                <a:gd name="connsiteX36" fmla="*/ 568650 w 1004937"/>
                <a:gd name="connsiteY36" fmla="*/ 972230 h 1034191"/>
                <a:gd name="connsiteX37" fmla="*/ 490069 w 1004937"/>
                <a:gd name="connsiteY37" fmla="*/ 1034143 h 1034191"/>
                <a:gd name="connsiteX38" fmla="*/ 482711 w 1004937"/>
                <a:gd name="connsiteY38" fmla="*/ 982365 h 1034191"/>
                <a:gd name="connsiteX39" fmla="*/ 403405 w 1004937"/>
                <a:gd name="connsiteY39" fmla="*/ 972419 h 1034191"/>
                <a:gd name="connsiteX40" fmla="*/ 328144 w 1004937"/>
                <a:gd name="connsiteY40" fmla="*/ 919843 h 1034191"/>
                <a:gd name="connsiteX41" fmla="*/ 263850 w 1004937"/>
                <a:gd name="connsiteY41" fmla="*/ 941274 h 1034191"/>
                <a:gd name="connsiteX42" fmla="*/ 232894 w 1004937"/>
                <a:gd name="connsiteY42" fmla="*/ 910318 h 1034191"/>
                <a:gd name="connsiteX43" fmla="*/ 220987 w 1004937"/>
                <a:gd name="connsiteY43" fmla="*/ 874599 h 1034191"/>
                <a:gd name="connsiteX44" fmla="*/ 180506 w 1004937"/>
                <a:gd name="connsiteY44" fmla="*/ 855549 h 1034191"/>
                <a:gd name="connsiteX45" fmla="*/ 118594 w 1004937"/>
                <a:gd name="connsiteY45" fmla="*/ 779349 h 1034191"/>
                <a:gd name="connsiteX46" fmla="*/ 80494 w 1004937"/>
                <a:gd name="connsiteY46" fmla="*/ 684099 h 1034191"/>
                <a:gd name="connsiteX47" fmla="*/ 73350 w 1004937"/>
                <a:gd name="connsiteY47" fmla="*/ 631711 h 1034191"/>
                <a:gd name="connsiteX48" fmla="*/ 49537 w 1004937"/>
                <a:gd name="connsiteY48" fmla="*/ 567418 h 1034191"/>
                <a:gd name="connsiteX49" fmla="*/ 1912 w 1004937"/>
                <a:gd name="connsiteY49" fmla="*/ 448355 h 1034191"/>
                <a:gd name="connsiteX50" fmla="*/ 11437 w 1004937"/>
                <a:gd name="connsiteY50" fmla="*/ 336436 h 1034191"/>
                <a:gd name="connsiteX51" fmla="*/ 30487 w 1004937"/>
                <a:gd name="connsiteY51" fmla="*/ 298336 h 1034191"/>
                <a:gd name="connsiteX52" fmla="*/ 16200 w 1004937"/>
                <a:gd name="connsiteY52" fmla="*/ 243568 h 1034191"/>
                <a:gd name="connsiteX53" fmla="*/ 35250 w 1004937"/>
                <a:gd name="connsiteY53" fmla="*/ 226899 h 1034191"/>
                <a:gd name="connsiteX54" fmla="*/ 106687 w 1004937"/>
                <a:gd name="connsiteY54" fmla="*/ 236424 h 1034191"/>
                <a:gd name="connsiteX55" fmla="*/ 118594 w 1004937"/>
                <a:gd name="connsiteY55" fmla="*/ 243568 h 1034191"/>
                <a:gd name="connsiteX0" fmla="*/ 111450 w 1004937"/>
                <a:gd name="connsiteY0" fmla="*/ 298336 h 1034191"/>
                <a:gd name="connsiteX1" fmla="*/ 118594 w 1004937"/>
                <a:gd name="connsiteY1" fmla="*/ 243568 h 1034191"/>
                <a:gd name="connsiteX2" fmla="*/ 99544 w 1004937"/>
                <a:gd name="connsiteY2" fmla="*/ 179274 h 1034191"/>
                <a:gd name="connsiteX3" fmla="*/ 147344 w 1004937"/>
                <a:gd name="connsiteY3" fmla="*/ 167583 h 1034191"/>
                <a:gd name="connsiteX4" fmla="*/ 175040 w 1004937"/>
                <a:gd name="connsiteY4" fmla="*/ 187464 h 1034191"/>
                <a:gd name="connsiteX5" fmla="*/ 185248 w 1004937"/>
                <a:gd name="connsiteY5" fmla="*/ 187691 h 1034191"/>
                <a:gd name="connsiteX6" fmla="*/ 223369 w 1004937"/>
                <a:gd name="connsiteY6" fmla="*/ 184036 h 1034191"/>
                <a:gd name="connsiteX7" fmla="*/ 232434 w 1004937"/>
                <a:gd name="connsiteY7" fmla="*/ 164446 h 1034191"/>
                <a:gd name="connsiteX8" fmla="*/ 308155 w 1004937"/>
                <a:gd name="connsiteY8" fmla="*/ 129456 h 1034191"/>
                <a:gd name="connsiteX9" fmla="*/ 440812 w 1004937"/>
                <a:gd name="connsiteY9" fmla="*/ 110633 h 1034191"/>
                <a:gd name="connsiteX10" fmla="*/ 525809 w 1004937"/>
                <a:gd name="connsiteY10" fmla="*/ 70843 h 1034191"/>
                <a:gd name="connsiteX11" fmla="*/ 597225 w 1004937"/>
                <a:gd name="connsiteY11" fmla="*/ 31636 h 1034191"/>
                <a:gd name="connsiteX12" fmla="*/ 677103 w 1004937"/>
                <a:gd name="connsiteY12" fmla="*/ 557 h 1034191"/>
                <a:gd name="connsiteX13" fmla="*/ 705242 w 1004937"/>
                <a:gd name="connsiteY13" fmla="*/ 11913 h 1034191"/>
                <a:gd name="connsiteX14" fmla="*/ 736008 w 1004937"/>
                <a:gd name="connsiteY14" fmla="*/ 14900 h 1034191"/>
                <a:gd name="connsiteX15" fmla="*/ 794869 w 1004937"/>
                <a:gd name="connsiteY15" fmla="*/ 43543 h 1034191"/>
                <a:gd name="connsiteX16" fmla="*/ 832969 w 1004937"/>
                <a:gd name="connsiteY16" fmla="*/ 72118 h 1034191"/>
                <a:gd name="connsiteX17" fmla="*/ 916312 w 1004937"/>
                <a:gd name="connsiteY17" fmla="*/ 72118 h 1034191"/>
                <a:gd name="connsiteX18" fmla="*/ 963937 w 1004937"/>
                <a:gd name="connsiteY18" fmla="*/ 129268 h 1034191"/>
                <a:gd name="connsiteX19" fmla="*/ 942506 w 1004937"/>
                <a:gd name="connsiteY19" fmla="*/ 188799 h 1034191"/>
                <a:gd name="connsiteX20" fmla="*/ 942506 w 1004937"/>
                <a:gd name="connsiteY20" fmla="*/ 248330 h 1034191"/>
                <a:gd name="connsiteX21" fmla="*/ 978225 w 1004937"/>
                <a:gd name="connsiteY21" fmla="*/ 315005 h 1034191"/>
                <a:gd name="connsiteX22" fmla="*/ 1004419 w 1004937"/>
                <a:gd name="connsiteY22" fmla="*/ 436449 h 1034191"/>
                <a:gd name="connsiteX23" fmla="*/ 994894 w 1004937"/>
                <a:gd name="connsiteY23" fmla="*/ 641236 h 1034191"/>
                <a:gd name="connsiteX24" fmla="*/ 985369 w 1004937"/>
                <a:gd name="connsiteY24" fmla="*/ 679336 h 1034191"/>
                <a:gd name="connsiteX25" fmla="*/ 1002037 w 1004937"/>
                <a:gd name="connsiteY25" fmla="*/ 724580 h 1034191"/>
                <a:gd name="connsiteX26" fmla="*/ 1000317 w 1004937"/>
                <a:gd name="connsiteY26" fmla="*/ 764180 h 1034191"/>
                <a:gd name="connsiteX27" fmla="*/ 966709 w 1004937"/>
                <a:gd name="connsiteY27" fmla="*/ 789227 h 1034191"/>
                <a:gd name="connsiteX28" fmla="*/ 932981 w 1004937"/>
                <a:gd name="connsiteY28" fmla="*/ 822211 h 1034191"/>
                <a:gd name="connsiteX29" fmla="*/ 880594 w 1004937"/>
                <a:gd name="connsiteY29" fmla="*/ 829355 h 1034191"/>
                <a:gd name="connsiteX30" fmla="*/ 847256 w 1004937"/>
                <a:gd name="connsiteY30" fmla="*/ 862693 h 1034191"/>
                <a:gd name="connsiteX31" fmla="*/ 759150 w 1004937"/>
                <a:gd name="connsiteY31" fmla="*/ 912699 h 1034191"/>
                <a:gd name="connsiteX32" fmla="*/ 694856 w 1004937"/>
                <a:gd name="connsiteY32" fmla="*/ 981755 h 1034191"/>
                <a:gd name="connsiteX33" fmla="*/ 654375 w 1004937"/>
                <a:gd name="connsiteY33" fmla="*/ 996043 h 1034191"/>
                <a:gd name="connsiteX34" fmla="*/ 599606 w 1004937"/>
                <a:gd name="connsiteY34" fmla="*/ 965086 h 1034191"/>
                <a:gd name="connsiteX35" fmla="*/ 568650 w 1004937"/>
                <a:gd name="connsiteY35" fmla="*/ 972230 h 1034191"/>
                <a:gd name="connsiteX36" fmla="*/ 490069 w 1004937"/>
                <a:gd name="connsiteY36" fmla="*/ 1034143 h 1034191"/>
                <a:gd name="connsiteX37" fmla="*/ 482711 w 1004937"/>
                <a:gd name="connsiteY37" fmla="*/ 982365 h 1034191"/>
                <a:gd name="connsiteX38" fmla="*/ 403405 w 1004937"/>
                <a:gd name="connsiteY38" fmla="*/ 972419 h 1034191"/>
                <a:gd name="connsiteX39" fmla="*/ 328144 w 1004937"/>
                <a:gd name="connsiteY39" fmla="*/ 919843 h 1034191"/>
                <a:gd name="connsiteX40" fmla="*/ 263850 w 1004937"/>
                <a:gd name="connsiteY40" fmla="*/ 941274 h 1034191"/>
                <a:gd name="connsiteX41" fmla="*/ 232894 w 1004937"/>
                <a:gd name="connsiteY41" fmla="*/ 910318 h 1034191"/>
                <a:gd name="connsiteX42" fmla="*/ 220987 w 1004937"/>
                <a:gd name="connsiteY42" fmla="*/ 874599 h 1034191"/>
                <a:gd name="connsiteX43" fmla="*/ 180506 w 1004937"/>
                <a:gd name="connsiteY43" fmla="*/ 855549 h 1034191"/>
                <a:gd name="connsiteX44" fmla="*/ 118594 w 1004937"/>
                <a:gd name="connsiteY44" fmla="*/ 779349 h 1034191"/>
                <a:gd name="connsiteX45" fmla="*/ 80494 w 1004937"/>
                <a:gd name="connsiteY45" fmla="*/ 684099 h 1034191"/>
                <a:gd name="connsiteX46" fmla="*/ 73350 w 1004937"/>
                <a:gd name="connsiteY46" fmla="*/ 631711 h 1034191"/>
                <a:gd name="connsiteX47" fmla="*/ 49537 w 1004937"/>
                <a:gd name="connsiteY47" fmla="*/ 567418 h 1034191"/>
                <a:gd name="connsiteX48" fmla="*/ 1912 w 1004937"/>
                <a:gd name="connsiteY48" fmla="*/ 448355 h 1034191"/>
                <a:gd name="connsiteX49" fmla="*/ 11437 w 1004937"/>
                <a:gd name="connsiteY49" fmla="*/ 336436 h 1034191"/>
                <a:gd name="connsiteX50" fmla="*/ 30487 w 1004937"/>
                <a:gd name="connsiteY50" fmla="*/ 298336 h 1034191"/>
                <a:gd name="connsiteX51" fmla="*/ 16200 w 1004937"/>
                <a:gd name="connsiteY51" fmla="*/ 243568 h 1034191"/>
                <a:gd name="connsiteX52" fmla="*/ 35250 w 1004937"/>
                <a:gd name="connsiteY52" fmla="*/ 226899 h 1034191"/>
                <a:gd name="connsiteX53" fmla="*/ 106687 w 1004937"/>
                <a:gd name="connsiteY53" fmla="*/ 236424 h 1034191"/>
                <a:gd name="connsiteX54" fmla="*/ 118594 w 1004937"/>
                <a:gd name="connsiteY54" fmla="*/ 243568 h 1034191"/>
                <a:gd name="connsiteX0" fmla="*/ 111450 w 1004937"/>
                <a:gd name="connsiteY0" fmla="*/ 298336 h 1034191"/>
                <a:gd name="connsiteX1" fmla="*/ 118594 w 1004937"/>
                <a:gd name="connsiteY1" fmla="*/ 243568 h 1034191"/>
                <a:gd name="connsiteX2" fmla="*/ 99544 w 1004937"/>
                <a:gd name="connsiteY2" fmla="*/ 179274 h 1034191"/>
                <a:gd name="connsiteX3" fmla="*/ 147344 w 1004937"/>
                <a:gd name="connsiteY3" fmla="*/ 167583 h 1034191"/>
                <a:gd name="connsiteX4" fmla="*/ 175040 w 1004937"/>
                <a:gd name="connsiteY4" fmla="*/ 187464 h 1034191"/>
                <a:gd name="connsiteX5" fmla="*/ 185248 w 1004937"/>
                <a:gd name="connsiteY5" fmla="*/ 187691 h 1034191"/>
                <a:gd name="connsiteX6" fmla="*/ 223369 w 1004937"/>
                <a:gd name="connsiteY6" fmla="*/ 184036 h 1034191"/>
                <a:gd name="connsiteX7" fmla="*/ 232434 w 1004937"/>
                <a:gd name="connsiteY7" fmla="*/ 164446 h 1034191"/>
                <a:gd name="connsiteX8" fmla="*/ 288852 w 1004937"/>
                <a:gd name="connsiteY8" fmla="*/ 100497 h 1034191"/>
                <a:gd name="connsiteX9" fmla="*/ 440812 w 1004937"/>
                <a:gd name="connsiteY9" fmla="*/ 110633 h 1034191"/>
                <a:gd name="connsiteX10" fmla="*/ 525809 w 1004937"/>
                <a:gd name="connsiteY10" fmla="*/ 70843 h 1034191"/>
                <a:gd name="connsiteX11" fmla="*/ 597225 w 1004937"/>
                <a:gd name="connsiteY11" fmla="*/ 31636 h 1034191"/>
                <a:gd name="connsiteX12" fmla="*/ 677103 w 1004937"/>
                <a:gd name="connsiteY12" fmla="*/ 557 h 1034191"/>
                <a:gd name="connsiteX13" fmla="*/ 705242 w 1004937"/>
                <a:gd name="connsiteY13" fmla="*/ 11913 h 1034191"/>
                <a:gd name="connsiteX14" fmla="*/ 736008 w 1004937"/>
                <a:gd name="connsiteY14" fmla="*/ 14900 h 1034191"/>
                <a:gd name="connsiteX15" fmla="*/ 794869 w 1004937"/>
                <a:gd name="connsiteY15" fmla="*/ 43543 h 1034191"/>
                <a:gd name="connsiteX16" fmla="*/ 832969 w 1004937"/>
                <a:gd name="connsiteY16" fmla="*/ 72118 h 1034191"/>
                <a:gd name="connsiteX17" fmla="*/ 916312 w 1004937"/>
                <a:gd name="connsiteY17" fmla="*/ 72118 h 1034191"/>
                <a:gd name="connsiteX18" fmla="*/ 963937 w 1004937"/>
                <a:gd name="connsiteY18" fmla="*/ 129268 h 1034191"/>
                <a:gd name="connsiteX19" fmla="*/ 942506 w 1004937"/>
                <a:gd name="connsiteY19" fmla="*/ 188799 h 1034191"/>
                <a:gd name="connsiteX20" fmla="*/ 942506 w 1004937"/>
                <a:gd name="connsiteY20" fmla="*/ 248330 h 1034191"/>
                <a:gd name="connsiteX21" fmla="*/ 978225 w 1004937"/>
                <a:gd name="connsiteY21" fmla="*/ 315005 h 1034191"/>
                <a:gd name="connsiteX22" fmla="*/ 1004419 w 1004937"/>
                <a:gd name="connsiteY22" fmla="*/ 436449 h 1034191"/>
                <a:gd name="connsiteX23" fmla="*/ 994894 w 1004937"/>
                <a:gd name="connsiteY23" fmla="*/ 641236 h 1034191"/>
                <a:gd name="connsiteX24" fmla="*/ 985369 w 1004937"/>
                <a:gd name="connsiteY24" fmla="*/ 679336 h 1034191"/>
                <a:gd name="connsiteX25" fmla="*/ 1002037 w 1004937"/>
                <a:gd name="connsiteY25" fmla="*/ 724580 h 1034191"/>
                <a:gd name="connsiteX26" fmla="*/ 1000317 w 1004937"/>
                <a:gd name="connsiteY26" fmla="*/ 764180 h 1034191"/>
                <a:gd name="connsiteX27" fmla="*/ 966709 w 1004937"/>
                <a:gd name="connsiteY27" fmla="*/ 789227 h 1034191"/>
                <a:gd name="connsiteX28" fmla="*/ 932981 w 1004937"/>
                <a:gd name="connsiteY28" fmla="*/ 822211 h 1034191"/>
                <a:gd name="connsiteX29" fmla="*/ 880594 w 1004937"/>
                <a:gd name="connsiteY29" fmla="*/ 829355 h 1034191"/>
                <a:gd name="connsiteX30" fmla="*/ 847256 w 1004937"/>
                <a:gd name="connsiteY30" fmla="*/ 862693 h 1034191"/>
                <a:gd name="connsiteX31" fmla="*/ 759150 w 1004937"/>
                <a:gd name="connsiteY31" fmla="*/ 912699 h 1034191"/>
                <a:gd name="connsiteX32" fmla="*/ 694856 w 1004937"/>
                <a:gd name="connsiteY32" fmla="*/ 981755 h 1034191"/>
                <a:gd name="connsiteX33" fmla="*/ 654375 w 1004937"/>
                <a:gd name="connsiteY33" fmla="*/ 996043 h 1034191"/>
                <a:gd name="connsiteX34" fmla="*/ 599606 w 1004937"/>
                <a:gd name="connsiteY34" fmla="*/ 965086 h 1034191"/>
                <a:gd name="connsiteX35" fmla="*/ 568650 w 1004937"/>
                <a:gd name="connsiteY35" fmla="*/ 972230 h 1034191"/>
                <a:gd name="connsiteX36" fmla="*/ 490069 w 1004937"/>
                <a:gd name="connsiteY36" fmla="*/ 1034143 h 1034191"/>
                <a:gd name="connsiteX37" fmla="*/ 482711 w 1004937"/>
                <a:gd name="connsiteY37" fmla="*/ 982365 h 1034191"/>
                <a:gd name="connsiteX38" fmla="*/ 403405 w 1004937"/>
                <a:gd name="connsiteY38" fmla="*/ 972419 h 1034191"/>
                <a:gd name="connsiteX39" fmla="*/ 328144 w 1004937"/>
                <a:gd name="connsiteY39" fmla="*/ 919843 h 1034191"/>
                <a:gd name="connsiteX40" fmla="*/ 263850 w 1004937"/>
                <a:gd name="connsiteY40" fmla="*/ 941274 h 1034191"/>
                <a:gd name="connsiteX41" fmla="*/ 232894 w 1004937"/>
                <a:gd name="connsiteY41" fmla="*/ 910318 h 1034191"/>
                <a:gd name="connsiteX42" fmla="*/ 220987 w 1004937"/>
                <a:gd name="connsiteY42" fmla="*/ 874599 h 1034191"/>
                <a:gd name="connsiteX43" fmla="*/ 180506 w 1004937"/>
                <a:gd name="connsiteY43" fmla="*/ 855549 h 1034191"/>
                <a:gd name="connsiteX44" fmla="*/ 118594 w 1004937"/>
                <a:gd name="connsiteY44" fmla="*/ 779349 h 1034191"/>
                <a:gd name="connsiteX45" fmla="*/ 80494 w 1004937"/>
                <a:gd name="connsiteY45" fmla="*/ 684099 h 1034191"/>
                <a:gd name="connsiteX46" fmla="*/ 73350 w 1004937"/>
                <a:gd name="connsiteY46" fmla="*/ 631711 h 1034191"/>
                <a:gd name="connsiteX47" fmla="*/ 49537 w 1004937"/>
                <a:gd name="connsiteY47" fmla="*/ 567418 h 1034191"/>
                <a:gd name="connsiteX48" fmla="*/ 1912 w 1004937"/>
                <a:gd name="connsiteY48" fmla="*/ 448355 h 1034191"/>
                <a:gd name="connsiteX49" fmla="*/ 11437 w 1004937"/>
                <a:gd name="connsiteY49" fmla="*/ 336436 h 1034191"/>
                <a:gd name="connsiteX50" fmla="*/ 30487 w 1004937"/>
                <a:gd name="connsiteY50" fmla="*/ 298336 h 1034191"/>
                <a:gd name="connsiteX51" fmla="*/ 16200 w 1004937"/>
                <a:gd name="connsiteY51" fmla="*/ 243568 h 1034191"/>
                <a:gd name="connsiteX52" fmla="*/ 35250 w 1004937"/>
                <a:gd name="connsiteY52" fmla="*/ 226899 h 1034191"/>
                <a:gd name="connsiteX53" fmla="*/ 106687 w 1004937"/>
                <a:gd name="connsiteY53" fmla="*/ 236424 h 1034191"/>
                <a:gd name="connsiteX54" fmla="*/ 118594 w 1004937"/>
                <a:gd name="connsiteY54" fmla="*/ 243568 h 1034191"/>
                <a:gd name="connsiteX0" fmla="*/ 111450 w 1004937"/>
                <a:gd name="connsiteY0" fmla="*/ 298336 h 1034191"/>
                <a:gd name="connsiteX1" fmla="*/ 118594 w 1004937"/>
                <a:gd name="connsiteY1" fmla="*/ 243568 h 1034191"/>
                <a:gd name="connsiteX2" fmla="*/ 99544 w 1004937"/>
                <a:gd name="connsiteY2" fmla="*/ 179274 h 1034191"/>
                <a:gd name="connsiteX3" fmla="*/ 147344 w 1004937"/>
                <a:gd name="connsiteY3" fmla="*/ 167583 h 1034191"/>
                <a:gd name="connsiteX4" fmla="*/ 175040 w 1004937"/>
                <a:gd name="connsiteY4" fmla="*/ 187464 h 1034191"/>
                <a:gd name="connsiteX5" fmla="*/ 185248 w 1004937"/>
                <a:gd name="connsiteY5" fmla="*/ 187691 h 1034191"/>
                <a:gd name="connsiteX6" fmla="*/ 223369 w 1004937"/>
                <a:gd name="connsiteY6" fmla="*/ 184036 h 1034191"/>
                <a:gd name="connsiteX7" fmla="*/ 232434 w 1004937"/>
                <a:gd name="connsiteY7" fmla="*/ 164446 h 1034191"/>
                <a:gd name="connsiteX8" fmla="*/ 288852 w 1004937"/>
                <a:gd name="connsiteY8" fmla="*/ 100497 h 1034191"/>
                <a:gd name="connsiteX9" fmla="*/ 449672 w 1004937"/>
                <a:gd name="connsiteY9" fmla="*/ 76813 h 1034191"/>
                <a:gd name="connsiteX10" fmla="*/ 525809 w 1004937"/>
                <a:gd name="connsiteY10" fmla="*/ 70843 h 1034191"/>
                <a:gd name="connsiteX11" fmla="*/ 597225 w 1004937"/>
                <a:gd name="connsiteY11" fmla="*/ 31636 h 1034191"/>
                <a:gd name="connsiteX12" fmla="*/ 677103 w 1004937"/>
                <a:gd name="connsiteY12" fmla="*/ 557 h 1034191"/>
                <a:gd name="connsiteX13" fmla="*/ 705242 w 1004937"/>
                <a:gd name="connsiteY13" fmla="*/ 11913 h 1034191"/>
                <a:gd name="connsiteX14" fmla="*/ 736008 w 1004937"/>
                <a:gd name="connsiteY14" fmla="*/ 14900 h 1034191"/>
                <a:gd name="connsiteX15" fmla="*/ 794869 w 1004937"/>
                <a:gd name="connsiteY15" fmla="*/ 43543 h 1034191"/>
                <a:gd name="connsiteX16" fmla="*/ 832969 w 1004937"/>
                <a:gd name="connsiteY16" fmla="*/ 72118 h 1034191"/>
                <a:gd name="connsiteX17" fmla="*/ 916312 w 1004937"/>
                <a:gd name="connsiteY17" fmla="*/ 72118 h 1034191"/>
                <a:gd name="connsiteX18" fmla="*/ 963937 w 1004937"/>
                <a:gd name="connsiteY18" fmla="*/ 129268 h 1034191"/>
                <a:gd name="connsiteX19" fmla="*/ 942506 w 1004937"/>
                <a:gd name="connsiteY19" fmla="*/ 188799 h 1034191"/>
                <a:gd name="connsiteX20" fmla="*/ 942506 w 1004937"/>
                <a:gd name="connsiteY20" fmla="*/ 248330 h 1034191"/>
                <a:gd name="connsiteX21" fmla="*/ 978225 w 1004937"/>
                <a:gd name="connsiteY21" fmla="*/ 315005 h 1034191"/>
                <a:gd name="connsiteX22" fmla="*/ 1004419 w 1004937"/>
                <a:gd name="connsiteY22" fmla="*/ 436449 h 1034191"/>
                <a:gd name="connsiteX23" fmla="*/ 994894 w 1004937"/>
                <a:gd name="connsiteY23" fmla="*/ 641236 h 1034191"/>
                <a:gd name="connsiteX24" fmla="*/ 985369 w 1004937"/>
                <a:gd name="connsiteY24" fmla="*/ 679336 h 1034191"/>
                <a:gd name="connsiteX25" fmla="*/ 1002037 w 1004937"/>
                <a:gd name="connsiteY25" fmla="*/ 724580 h 1034191"/>
                <a:gd name="connsiteX26" fmla="*/ 1000317 w 1004937"/>
                <a:gd name="connsiteY26" fmla="*/ 764180 h 1034191"/>
                <a:gd name="connsiteX27" fmla="*/ 966709 w 1004937"/>
                <a:gd name="connsiteY27" fmla="*/ 789227 h 1034191"/>
                <a:gd name="connsiteX28" fmla="*/ 932981 w 1004937"/>
                <a:gd name="connsiteY28" fmla="*/ 822211 h 1034191"/>
                <a:gd name="connsiteX29" fmla="*/ 880594 w 1004937"/>
                <a:gd name="connsiteY29" fmla="*/ 829355 h 1034191"/>
                <a:gd name="connsiteX30" fmla="*/ 847256 w 1004937"/>
                <a:gd name="connsiteY30" fmla="*/ 862693 h 1034191"/>
                <a:gd name="connsiteX31" fmla="*/ 759150 w 1004937"/>
                <a:gd name="connsiteY31" fmla="*/ 912699 h 1034191"/>
                <a:gd name="connsiteX32" fmla="*/ 694856 w 1004937"/>
                <a:gd name="connsiteY32" fmla="*/ 981755 h 1034191"/>
                <a:gd name="connsiteX33" fmla="*/ 654375 w 1004937"/>
                <a:gd name="connsiteY33" fmla="*/ 996043 h 1034191"/>
                <a:gd name="connsiteX34" fmla="*/ 599606 w 1004937"/>
                <a:gd name="connsiteY34" fmla="*/ 965086 h 1034191"/>
                <a:gd name="connsiteX35" fmla="*/ 568650 w 1004937"/>
                <a:gd name="connsiteY35" fmla="*/ 972230 h 1034191"/>
                <a:gd name="connsiteX36" fmla="*/ 490069 w 1004937"/>
                <a:gd name="connsiteY36" fmla="*/ 1034143 h 1034191"/>
                <a:gd name="connsiteX37" fmla="*/ 482711 w 1004937"/>
                <a:gd name="connsiteY37" fmla="*/ 982365 h 1034191"/>
                <a:gd name="connsiteX38" fmla="*/ 403405 w 1004937"/>
                <a:gd name="connsiteY38" fmla="*/ 972419 h 1034191"/>
                <a:gd name="connsiteX39" fmla="*/ 328144 w 1004937"/>
                <a:gd name="connsiteY39" fmla="*/ 919843 h 1034191"/>
                <a:gd name="connsiteX40" fmla="*/ 263850 w 1004937"/>
                <a:gd name="connsiteY40" fmla="*/ 941274 h 1034191"/>
                <a:gd name="connsiteX41" fmla="*/ 232894 w 1004937"/>
                <a:gd name="connsiteY41" fmla="*/ 910318 h 1034191"/>
                <a:gd name="connsiteX42" fmla="*/ 220987 w 1004937"/>
                <a:gd name="connsiteY42" fmla="*/ 874599 h 1034191"/>
                <a:gd name="connsiteX43" fmla="*/ 180506 w 1004937"/>
                <a:gd name="connsiteY43" fmla="*/ 855549 h 1034191"/>
                <a:gd name="connsiteX44" fmla="*/ 118594 w 1004937"/>
                <a:gd name="connsiteY44" fmla="*/ 779349 h 1034191"/>
                <a:gd name="connsiteX45" fmla="*/ 80494 w 1004937"/>
                <a:gd name="connsiteY45" fmla="*/ 684099 h 1034191"/>
                <a:gd name="connsiteX46" fmla="*/ 73350 w 1004937"/>
                <a:gd name="connsiteY46" fmla="*/ 631711 h 1034191"/>
                <a:gd name="connsiteX47" fmla="*/ 49537 w 1004937"/>
                <a:gd name="connsiteY47" fmla="*/ 567418 h 1034191"/>
                <a:gd name="connsiteX48" fmla="*/ 1912 w 1004937"/>
                <a:gd name="connsiteY48" fmla="*/ 448355 h 1034191"/>
                <a:gd name="connsiteX49" fmla="*/ 11437 w 1004937"/>
                <a:gd name="connsiteY49" fmla="*/ 336436 h 1034191"/>
                <a:gd name="connsiteX50" fmla="*/ 30487 w 1004937"/>
                <a:gd name="connsiteY50" fmla="*/ 298336 h 1034191"/>
                <a:gd name="connsiteX51" fmla="*/ 16200 w 1004937"/>
                <a:gd name="connsiteY51" fmla="*/ 243568 h 1034191"/>
                <a:gd name="connsiteX52" fmla="*/ 35250 w 1004937"/>
                <a:gd name="connsiteY52" fmla="*/ 226899 h 1034191"/>
                <a:gd name="connsiteX53" fmla="*/ 106687 w 1004937"/>
                <a:gd name="connsiteY53" fmla="*/ 236424 h 1034191"/>
                <a:gd name="connsiteX54" fmla="*/ 118594 w 1004937"/>
                <a:gd name="connsiteY54" fmla="*/ 243568 h 1034191"/>
                <a:gd name="connsiteX0" fmla="*/ 111450 w 1004937"/>
                <a:gd name="connsiteY0" fmla="*/ 298336 h 1034191"/>
                <a:gd name="connsiteX1" fmla="*/ 118594 w 1004937"/>
                <a:gd name="connsiteY1" fmla="*/ 243568 h 1034191"/>
                <a:gd name="connsiteX2" fmla="*/ 99544 w 1004937"/>
                <a:gd name="connsiteY2" fmla="*/ 179274 h 1034191"/>
                <a:gd name="connsiteX3" fmla="*/ 147344 w 1004937"/>
                <a:gd name="connsiteY3" fmla="*/ 167583 h 1034191"/>
                <a:gd name="connsiteX4" fmla="*/ 175040 w 1004937"/>
                <a:gd name="connsiteY4" fmla="*/ 187464 h 1034191"/>
                <a:gd name="connsiteX5" fmla="*/ 185248 w 1004937"/>
                <a:gd name="connsiteY5" fmla="*/ 187691 h 1034191"/>
                <a:gd name="connsiteX6" fmla="*/ 223369 w 1004937"/>
                <a:gd name="connsiteY6" fmla="*/ 184036 h 1034191"/>
                <a:gd name="connsiteX7" fmla="*/ 232434 w 1004937"/>
                <a:gd name="connsiteY7" fmla="*/ 164446 h 1034191"/>
                <a:gd name="connsiteX8" fmla="*/ 288852 w 1004937"/>
                <a:gd name="connsiteY8" fmla="*/ 100497 h 1034191"/>
                <a:gd name="connsiteX9" fmla="*/ 449672 w 1004937"/>
                <a:gd name="connsiteY9" fmla="*/ 76813 h 1034191"/>
                <a:gd name="connsiteX10" fmla="*/ 525811 w 1004937"/>
                <a:gd name="connsiteY10" fmla="*/ 70842 h 1034191"/>
                <a:gd name="connsiteX11" fmla="*/ 597225 w 1004937"/>
                <a:gd name="connsiteY11" fmla="*/ 31636 h 1034191"/>
                <a:gd name="connsiteX12" fmla="*/ 677103 w 1004937"/>
                <a:gd name="connsiteY12" fmla="*/ 557 h 1034191"/>
                <a:gd name="connsiteX13" fmla="*/ 705242 w 1004937"/>
                <a:gd name="connsiteY13" fmla="*/ 11913 h 1034191"/>
                <a:gd name="connsiteX14" fmla="*/ 736008 w 1004937"/>
                <a:gd name="connsiteY14" fmla="*/ 14900 h 1034191"/>
                <a:gd name="connsiteX15" fmla="*/ 794869 w 1004937"/>
                <a:gd name="connsiteY15" fmla="*/ 43543 h 1034191"/>
                <a:gd name="connsiteX16" fmla="*/ 832969 w 1004937"/>
                <a:gd name="connsiteY16" fmla="*/ 72118 h 1034191"/>
                <a:gd name="connsiteX17" fmla="*/ 916312 w 1004937"/>
                <a:gd name="connsiteY17" fmla="*/ 72118 h 1034191"/>
                <a:gd name="connsiteX18" fmla="*/ 963937 w 1004937"/>
                <a:gd name="connsiteY18" fmla="*/ 129268 h 1034191"/>
                <a:gd name="connsiteX19" fmla="*/ 942506 w 1004937"/>
                <a:gd name="connsiteY19" fmla="*/ 188799 h 1034191"/>
                <a:gd name="connsiteX20" fmla="*/ 942506 w 1004937"/>
                <a:gd name="connsiteY20" fmla="*/ 248330 h 1034191"/>
                <a:gd name="connsiteX21" fmla="*/ 978225 w 1004937"/>
                <a:gd name="connsiteY21" fmla="*/ 315005 h 1034191"/>
                <a:gd name="connsiteX22" fmla="*/ 1004419 w 1004937"/>
                <a:gd name="connsiteY22" fmla="*/ 436449 h 1034191"/>
                <a:gd name="connsiteX23" fmla="*/ 994894 w 1004937"/>
                <a:gd name="connsiteY23" fmla="*/ 641236 h 1034191"/>
                <a:gd name="connsiteX24" fmla="*/ 985369 w 1004937"/>
                <a:gd name="connsiteY24" fmla="*/ 679336 h 1034191"/>
                <a:gd name="connsiteX25" fmla="*/ 1002037 w 1004937"/>
                <a:gd name="connsiteY25" fmla="*/ 724580 h 1034191"/>
                <a:gd name="connsiteX26" fmla="*/ 1000317 w 1004937"/>
                <a:gd name="connsiteY26" fmla="*/ 764180 h 1034191"/>
                <a:gd name="connsiteX27" fmla="*/ 966709 w 1004937"/>
                <a:gd name="connsiteY27" fmla="*/ 789227 h 1034191"/>
                <a:gd name="connsiteX28" fmla="*/ 932981 w 1004937"/>
                <a:gd name="connsiteY28" fmla="*/ 822211 h 1034191"/>
                <a:gd name="connsiteX29" fmla="*/ 880594 w 1004937"/>
                <a:gd name="connsiteY29" fmla="*/ 829355 h 1034191"/>
                <a:gd name="connsiteX30" fmla="*/ 847256 w 1004937"/>
                <a:gd name="connsiteY30" fmla="*/ 862693 h 1034191"/>
                <a:gd name="connsiteX31" fmla="*/ 759150 w 1004937"/>
                <a:gd name="connsiteY31" fmla="*/ 912699 h 1034191"/>
                <a:gd name="connsiteX32" fmla="*/ 694856 w 1004937"/>
                <a:gd name="connsiteY32" fmla="*/ 981755 h 1034191"/>
                <a:gd name="connsiteX33" fmla="*/ 654375 w 1004937"/>
                <a:gd name="connsiteY33" fmla="*/ 996043 h 1034191"/>
                <a:gd name="connsiteX34" fmla="*/ 599606 w 1004937"/>
                <a:gd name="connsiteY34" fmla="*/ 965086 h 1034191"/>
                <a:gd name="connsiteX35" fmla="*/ 568650 w 1004937"/>
                <a:gd name="connsiteY35" fmla="*/ 972230 h 1034191"/>
                <a:gd name="connsiteX36" fmla="*/ 490069 w 1004937"/>
                <a:gd name="connsiteY36" fmla="*/ 1034143 h 1034191"/>
                <a:gd name="connsiteX37" fmla="*/ 482711 w 1004937"/>
                <a:gd name="connsiteY37" fmla="*/ 982365 h 1034191"/>
                <a:gd name="connsiteX38" fmla="*/ 403405 w 1004937"/>
                <a:gd name="connsiteY38" fmla="*/ 972419 h 1034191"/>
                <a:gd name="connsiteX39" fmla="*/ 328144 w 1004937"/>
                <a:gd name="connsiteY39" fmla="*/ 919843 h 1034191"/>
                <a:gd name="connsiteX40" fmla="*/ 263850 w 1004937"/>
                <a:gd name="connsiteY40" fmla="*/ 941274 h 1034191"/>
                <a:gd name="connsiteX41" fmla="*/ 232894 w 1004937"/>
                <a:gd name="connsiteY41" fmla="*/ 910318 h 1034191"/>
                <a:gd name="connsiteX42" fmla="*/ 220987 w 1004937"/>
                <a:gd name="connsiteY42" fmla="*/ 874599 h 1034191"/>
                <a:gd name="connsiteX43" fmla="*/ 180506 w 1004937"/>
                <a:gd name="connsiteY43" fmla="*/ 855549 h 1034191"/>
                <a:gd name="connsiteX44" fmla="*/ 118594 w 1004937"/>
                <a:gd name="connsiteY44" fmla="*/ 779349 h 1034191"/>
                <a:gd name="connsiteX45" fmla="*/ 80494 w 1004937"/>
                <a:gd name="connsiteY45" fmla="*/ 684099 h 1034191"/>
                <a:gd name="connsiteX46" fmla="*/ 73350 w 1004937"/>
                <a:gd name="connsiteY46" fmla="*/ 631711 h 1034191"/>
                <a:gd name="connsiteX47" fmla="*/ 49537 w 1004937"/>
                <a:gd name="connsiteY47" fmla="*/ 567418 h 1034191"/>
                <a:gd name="connsiteX48" fmla="*/ 1912 w 1004937"/>
                <a:gd name="connsiteY48" fmla="*/ 448355 h 1034191"/>
                <a:gd name="connsiteX49" fmla="*/ 11437 w 1004937"/>
                <a:gd name="connsiteY49" fmla="*/ 336436 h 1034191"/>
                <a:gd name="connsiteX50" fmla="*/ 30487 w 1004937"/>
                <a:gd name="connsiteY50" fmla="*/ 298336 h 1034191"/>
                <a:gd name="connsiteX51" fmla="*/ 16200 w 1004937"/>
                <a:gd name="connsiteY51" fmla="*/ 243568 h 1034191"/>
                <a:gd name="connsiteX52" fmla="*/ 35250 w 1004937"/>
                <a:gd name="connsiteY52" fmla="*/ 226899 h 1034191"/>
                <a:gd name="connsiteX53" fmla="*/ 106687 w 1004937"/>
                <a:gd name="connsiteY53" fmla="*/ 236424 h 1034191"/>
                <a:gd name="connsiteX54" fmla="*/ 118594 w 1004937"/>
                <a:gd name="connsiteY54" fmla="*/ 243568 h 1034191"/>
                <a:gd name="connsiteX0" fmla="*/ 111450 w 1004937"/>
                <a:gd name="connsiteY0" fmla="*/ 300283 h 1036138"/>
                <a:gd name="connsiteX1" fmla="*/ 118594 w 1004937"/>
                <a:gd name="connsiteY1" fmla="*/ 245515 h 1036138"/>
                <a:gd name="connsiteX2" fmla="*/ 99544 w 1004937"/>
                <a:gd name="connsiteY2" fmla="*/ 181221 h 1036138"/>
                <a:gd name="connsiteX3" fmla="*/ 147344 w 1004937"/>
                <a:gd name="connsiteY3" fmla="*/ 169530 h 1036138"/>
                <a:gd name="connsiteX4" fmla="*/ 175040 w 1004937"/>
                <a:gd name="connsiteY4" fmla="*/ 189411 h 1036138"/>
                <a:gd name="connsiteX5" fmla="*/ 185248 w 1004937"/>
                <a:gd name="connsiteY5" fmla="*/ 189638 h 1036138"/>
                <a:gd name="connsiteX6" fmla="*/ 223369 w 1004937"/>
                <a:gd name="connsiteY6" fmla="*/ 185983 h 1036138"/>
                <a:gd name="connsiteX7" fmla="*/ 232434 w 1004937"/>
                <a:gd name="connsiteY7" fmla="*/ 166393 h 1036138"/>
                <a:gd name="connsiteX8" fmla="*/ 288852 w 1004937"/>
                <a:gd name="connsiteY8" fmla="*/ 102444 h 1036138"/>
                <a:gd name="connsiteX9" fmla="*/ 449672 w 1004937"/>
                <a:gd name="connsiteY9" fmla="*/ 78760 h 1036138"/>
                <a:gd name="connsiteX10" fmla="*/ 525811 w 1004937"/>
                <a:gd name="connsiteY10" fmla="*/ 72789 h 1036138"/>
                <a:gd name="connsiteX11" fmla="*/ 613791 w 1004937"/>
                <a:gd name="connsiteY11" fmla="*/ 67859 h 1036138"/>
                <a:gd name="connsiteX12" fmla="*/ 677103 w 1004937"/>
                <a:gd name="connsiteY12" fmla="*/ 2504 h 1036138"/>
                <a:gd name="connsiteX13" fmla="*/ 705242 w 1004937"/>
                <a:gd name="connsiteY13" fmla="*/ 13860 h 1036138"/>
                <a:gd name="connsiteX14" fmla="*/ 736008 w 1004937"/>
                <a:gd name="connsiteY14" fmla="*/ 16847 h 1036138"/>
                <a:gd name="connsiteX15" fmla="*/ 794869 w 1004937"/>
                <a:gd name="connsiteY15" fmla="*/ 45490 h 1036138"/>
                <a:gd name="connsiteX16" fmla="*/ 832969 w 1004937"/>
                <a:gd name="connsiteY16" fmla="*/ 74065 h 1036138"/>
                <a:gd name="connsiteX17" fmla="*/ 916312 w 1004937"/>
                <a:gd name="connsiteY17" fmla="*/ 74065 h 1036138"/>
                <a:gd name="connsiteX18" fmla="*/ 963937 w 1004937"/>
                <a:gd name="connsiteY18" fmla="*/ 131215 h 1036138"/>
                <a:gd name="connsiteX19" fmla="*/ 942506 w 1004937"/>
                <a:gd name="connsiteY19" fmla="*/ 190746 h 1036138"/>
                <a:gd name="connsiteX20" fmla="*/ 942506 w 1004937"/>
                <a:gd name="connsiteY20" fmla="*/ 250277 h 1036138"/>
                <a:gd name="connsiteX21" fmla="*/ 978225 w 1004937"/>
                <a:gd name="connsiteY21" fmla="*/ 316952 h 1036138"/>
                <a:gd name="connsiteX22" fmla="*/ 1004419 w 1004937"/>
                <a:gd name="connsiteY22" fmla="*/ 438396 h 1036138"/>
                <a:gd name="connsiteX23" fmla="*/ 994894 w 1004937"/>
                <a:gd name="connsiteY23" fmla="*/ 643183 h 1036138"/>
                <a:gd name="connsiteX24" fmla="*/ 985369 w 1004937"/>
                <a:gd name="connsiteY24" fmla="*/ 681283 h 1036138"/>
                <a:gd name="connsiteX25" fmla="*/ 1002037 w 1004937"/>
                <a:gd name="connsiteY25" fmla="*/ 726527 h 1036138"/>
                <a:gd name="connsiteX26" fmla="*/ 1000317 w 1004937"/>
                <a:gd name="connsiteY26" fmla="*/ 766127 h 1036138"/>
                <a:gd name="connsiteX27" fmla="*/ 966709 w 1004937"/>
                <a:gd name="connsiteY27" fmla="*/ 791174 h 1036138"/>
                <a:gd name="connsiteX28" fmla="*/ 932981 w 1004937"/>
                <a:gd name="connsiteY28" fmla="*/ 824158 h 1036138"/>
                <a:gd name="connsiteX29" fmla="*/ 880594 w 1004937"/>
                <a:gd name="connsiteY29" fmla="*/ 831302 h 1036138"/>
                <a:gd name="connsiteX30" fmla="*/ 847256 w 1004937"/>
                <a:gd name="connsiteY30" fmla="*/ 864640 h 1036138"/>
                <a:gd name="connsiteX31" fmla="*/ 759150 w 1004937"/>
                <a:gd name="connsiteY31" fmla="*/ 914646 h 1036138"/>
                <a:gd name="connsiteX32" fmla="*/ 694856 w 1004937"/>
                <a:gd name="connsiteY32" fmla="*/ 983702 h 1036138"/>
                <a:gd name="connsiteX33" fmla="*/ 654375 w 1004937"/>
                <a:gd name="connsiteY33" fmla="*/ 997990 h 1036138"/>
                <a:gd name="connsiteX34" fmla="*/ 599606 w 1004937"/>
                <a:gd name="connsiteY34" fmla="*/ 967033 h 1036138"/>
                <a:gd name="connsiteX35" fmla="*/ 568650 w 1004937"/>
                <a:gd name="connsiteY35" fmla="*/ 974177 h 1036138"/>
                <a:gd name="connsiteX36" fmla="*/ 490069 w 1004937"/>
                <a:gd name="connsiteY36" fmla="*/ 1036090 h 1036138"/>
                <a:gd name="connsiteX37" fmla="*/ 482711 w 1004937"/>
                <a:gd name="connsiteY37" fmla="*/ 984312 h 1036138"/>
                <a:gd name="connsiteX38" fmla="*/ 403405 w 1004937"/>
                <a:gd name="connsiteY38" fmla="*/ 974366 h 1036138"/>
                <a:gd name="connsiteX39" fmla="*/ 328144 w 1004937"/>
                <a:gd name="connsiteY39" fmla="*/ 921790 h 1036138"/>
                <a:gd name="connsiteX40" fmla="*/ 263850 w 1004937"/>
                <a:gd name="connsiteY40" fmla="*/ 943221 h 1036138"/>
                <a:gd name="connsiteX41" fmla="*/ 232894 w 1004937"/>
                <a:gd name="connsiteY41" fmla="*/ 912265 h 1036138"/>
                <a:gd name="connsiteX42" fmla="*/ 220987 w 1004937"/>
                <a:gd name="connsiteY42" fmla="*/ 876546 h 1036138"/>
                <a:gd name="connsiteX43" fmla="*/ 180506 w 1004937"/>
                <a:gd name="connsiteY43" fmla="*/ 857496 h 1036138"/>
                <a:gd name="connsiteX44" fmla="*/ 118594 w 1004937"/>
                <a:gd name="connsiteY44" fmla="*/ 781296 h 1036138"/>
                <a:gd name="connsiteX45" fmla="*/ 80494 w 1004937"/>
                <a:gd name="connsiteY45" fmla="*/ 686046 h 1036138"/>
                <a:gd name="connsiteX46" fmla="*/ 73350 w 1004937"/>
                <a:gd name="connsiteY46" fmla="*/ 633658 h 1036138"/>
                <a:gd name="connsiteX47" fmla="*/ 49537 w 1004937"/>
                <a:gd name="connsiteY47" fmla="*/ 569365 h 1036138"/>
                <a:gd name="connsiteX48" fmla="*/ 1912 w 1004937"/>
                <a:gd name="connsiteY48" fmla="*/ 450302 h 1036138"/>
                <a:gd name="connsiteX49" fmla="*/ 11437 w 1004937"/>
                <a:gd name="connsiteY49" fmla="*/ 338383 h 1036138"/>
                <a:gd name="connsiteX50" fmla="*/ 30487 w 1004937"/>
                <a:gd name="connsiteY50" fmla="*/ 300283 h 1036138"/>
                <a:gd name="connsiteX51" fmla="*/ 16200 w 1004937"/>
                <a:gd name="connsiteY51" fmla="*/ 245515 h 1036138"/>
                <a:gd name="connsiteX52" fmla="*/ 35250 w 1004937"/>
                <a:gd name="connsiteY52" fmla="*/ 228846 h 1036138"/>
                <a:gd name="connsiteX53" fmla="*/ 106687 w 1004937"/>
                <a:gd name="connsiteY53" fmla="*/ 238371 h 1036138"/>
                <a:gd name="connsiteX54" fmla="*/ 118594 w 1004937"/>
                <a:gd name="connsiteY54" fmla="*/ 245515 h 1036138"/>
                <a:gd name="connsiteX0" fmla="*/ 111450 w 1004937"/>
                <a:gd name="connsiteY0" fmla="*/ 300813 h 1036668"/>
                <a:gd name="connsiteX1" fmla="*/ 118594 w 1004937"/>
                <a:gd name="connsiteY1" fmla="*/ 246045 h 1036668"/>
                <a:gd name="connsiteX2" fmla="*/ 99544 w 1004937"/>
                <a:gd name="connsiteY2" fmla="*/ 181751 h 1036668"/>
                <a:gd name="connsiteX3" fmla="*/ 147344 w 1004937"/>
                <a:gd name="connsiteY3" fmla="*/ 170060 h 1036668"/>
                <a:gd name="connsiteX4" fmla="*/ 175040 w 1004937"/>
                <a:gd name="connsiteY4" fmla="*/ 189941 h 1036668"/>
                <a:gd name="connsiteX5" fmla="*/ 185248 w 1004937"/>
                <a:gd name="connsiteY5" fmla="*/ 190168 h 1036668"/>
                <a:gd name="connsiteX6" fmla="*/ 223369 w 1004937"/>
                <a:gd name="connsiteY6" fmla="*/ 186513 h 1036668"/>
                <a:gd name="connsiteX7" fmla="*/ 232434 w 1004937"/>
                <a:gd name="connsiteY7" fmla="*/ 166923 h 1036668"/>
                <a:gd name="connsiteX8" fmla="*/ 288852 w 1004937"/>
                <a:gd name="connsiteY8" fmla="*/ 102974 h 1036668"/>
                <a:gd name="connsiteX9" fmla="*/ 449672 w 1004937"/>
                <a:gd name="connsiteY9" fmla="*/ 79290 h 1036668"/>
                <a:gd name="connsiteX10" fmla="*/ 525811 w 1004937"/>
                <a:gd name="connsiteY10" fmla="*/ 73319 h 1036668"/>
                <a:gd name="connsiteX11" fmla="*/ 613791 w 1004937"/>
                <a:gd name="connsiteY11" fmla="*/ 68389 h 1036668"/>
                <a:gd name="connsiteX12" fmla="*/ 677103 w 1004937"/>
                <a:gd name="connsiteY12" fmla="*/ 3034 h 1036668"/>
                <a:gd name="connsiteX13" fmla="*/ 705242 w 1004937"/>
                <a:gd name="connsiteY13" fmla="*/ 14390 h 1036668"/>
                <a:gd name="connsiteX14" fmla="*/ 794869 w 1004937"/>
                <a:gd name="connsiteY14" fmla="*/ 46020 h 1036668"/>
                <a:gd name="connsiteX15" fmla="*/ 832969 w 1004937"/>
                <a:gd name="connsiteY15" fmla="*/ 74595 h 1036668"/>
                <a:gd name="connsiteX16" fmla="*/ 916312 w 1004937"/>
                <a:gd name="connsiteY16" fmla="*/ 74595 h 1036668"/>
                <a:gd name="connsiteX17" fmla="*/ 963937 w 1004937"/>
                <a:gd name="connsiteY17" fmla="*/ 131745 h 1036668"/>
                <a:gd name="connsiteX18" fmla="*/ 942506 w 1004937"/>
                <a:gd name="connsiteY18" fmla="*/ 191276 h 1036668"/>
                <a:gd name="connsiteX19" fmla="*/ 942506 w 1004937"/>
                <a:gd name="connsiteY19" fmla="*/ 250807 h 1036668"/>
                <a:gd name="connsiteX20" fmla="*/ 978225 w 1004937"/>
                <a:gd name="connsiteY20" fmla="*/ 317482 h 1036668"/>
                <a:gd name="connsiteX21" fmla="*/ 1004419 w 1004937"/>
                <a:gd name="connsiteY21" fmla="*/ 438926 h 1036668"/>
                <a:gd name="connsiteX22" fmla="*/ 994894 w 1004937"/>
                <a:gd name="connsiteY22" fmla="*/ 643713 h 1036668"/>
                <a:gd name="connsiteX23" fmla="*/ 985369 w 1004937"/>
                <a:gd name="connsiteY23" fmla="*/ 681813 h 1036668"/>
                <a:gd name="connsiteX24" fmla="*/ 1002037 w 1004937"/>
                <a:gd name="connsiteY24" fmla="*/ 727057 h 1036668"/>
                <a:gd name="connsiteX25" fmla="*/ 1000317 w 1004937"/>
                <a:gd name="connsiteY25" fmla="*/ 766657 h 1036668"/>
                <a:gd name="connsiteX26" fmla="*/ 966709 w 1004937"/>
                <a:gd name="connsiteY26" fmla="*/ 791704 h 1036668"/>
                <a:gd name="connsiteX27" fmla="*/ 932981 w 1004937"/>
                <a:gd name="connsiteY27" fmla="*/ 824688 h 1036668"/>
                <a:gd name="connsiteX28" fmla="*/ 880594 w 1004937"/>
                <a:gd name="connsiteY28" fmla="*/ 831832 h 1036668"/>
                <a:gd name="connsiteX29" fmla="*/ 847256 w 1004937"/>
                <a:gd name="connsiteY29" fmla="*/ 865170 h 1036668"/>
                <a:gd name="connsiteX30" fmla="*/ 759150 w 1004937"/>
                <a:gd name="connsiteY30" fmla="*/ 915176 h 1036668"/>
                <a:gd name="connsiteX31" fmla="*/ 694856 w 1004937"/>
                <a:gd name="connsiteY31" fmla="*/ 984232 h 1036668"/>
                <a:gd name="connsiteX32" fmla="*/ 654375 w 1004937"/>
                <a:gd name="connsiteY32" fmla="*/ 998520 h 1036668"/>
                <a:gd name="connsiteX33" fmla="*/ 599606 w 1004937"/>
                <a:gd name="connsiteY33" fmla="*/ 967563 h 1036668"/>
                <a:gd name="connsiteX34" fmla="*/ 568650 w 1004937"/>
                <a:gd name="connsiteY34" fmla="*/ 974707 h 1036668"/>
                <a:gd name="connsiteX35" fmla="*/ 490069 w 1004937"/>
                <a:gd name="connsiteY35" fmla="*/ 1036620 h 1036668"/>
                <a:gd name="connsiteX36" fmla="*/ 482711 w 1004937"/>
                <a:gd name="connsiteY36" fmla="*/ 984842 h 1036668"/>
                <a:gd name="connsiteX37" fmla="*/ 403405 w 1004937"/>
                <a:gd name="connsiteY37" fmla="*/ 974896 h 1036668"/>
                <a:gd name="connsiteX38" fmla="*/ 328144 w 1004937"/>
                <a:gd name="connsiteY38" fmla="*/ 922320 h 1036668"/>
                <a:gd name="connsiteX39" fmla="*/ 263850 w 1004937"/>
                <a:gd name="connsiteY39" fmla="*/ 943751 h 1036668"/>
                <a:gd name="connsiteX40" fmla="*/ 232894 w 1004937"/>
                <a:gd name="connsiteY40" fmla="*/ 912795 h 1036668"/>
                <a:gd name="connsiteX41" fmla="*/ 220987 w 1004937"/>
                <a:gd name="connsiteY41" fmla="*/ 877076 h 1036668"/>
                <a:gd name="connsiteX42" fmla="*/ 180506 w 1004937"/>
                <a:gd name="connsiteY42" fmla="*/ 858026 h 1036668"/>
                <a:gd name="connsiteX43" fmla="*/ 118594 w 1004937"/>
                <a:gd name="connsiteY43" fmla="*/ 781826 h 1036668"/>
                <a:gd name="connsiteX44" fmla="*/ 80494 w 1004937"/>
                <a:gd name="connsiteY44" fmla="*/ 686576 h 1036668"/>
                <a:gd name="connsiteX45" fmla="*/ 73350 w 1004937"/>
                <a:gd name="connsiteY45" fmla="*/ 634188 h 1036668"/>
                <a:gd name="connsiteX46" fmla="*/ 49537 w 1004937"/>
                <a:gd name="connsiteY46" fmla="*/ 569895 h 1036668"/>
                <a:gd name="connsiteX47" fmla="*/ 1912 w 1004937"/>
                <a:gd name="connsiteY47" fmla="*/ 450832 h 1036668"/>
                <a:gd name="connsiteX48" fmla="*/ 11437 w 1004937"/>
                <a:gd name="connsiteY48" fmla="*/ 338913 h 1036668"/>
                <a:gd name="connsiteX49" fmla="*/ 30487 w 1004937"/>
                <a:gd name="connsiteY49" fmla="*/ 300813 h 1036668"/>
                <a:gd name="connsiteX50" fmla="*/ 16200 w 1004937"/>
                <a:gd name="connsiteY50" fmla="*/ 246045 h 1036668"/>
                <a:gd name="connsiteX51" fmla="*/ 35250 w 1004937"/>
                <a:gd name="connsiteY51" fmla="*/ 229376 h 1036668"/>
                <a:gd name="connsiteX52" fmla="*/ 106687 w 1004937"/>
                <a:gd name="connsiteY52" fmla="*/ 238901 h 1036668"/>
                <a:gd name="connsiteX53" fmla="*/ 118594 w 1004937"/>
                <a:gd name="connsiteY53" fmla="*/ 246045 h 1036668"/>
                <a:gd name="connsiteX0" fmla="*/ 111450 w 1004937"/>
                <a:gd name="connsiteY0" fmla="*/ 297807 h 1033662"/>
                <a:gd name="connsiteX1" fmla="*/ 118594 w 1004937"/>
                <a:gd name="connsiteY1" fmla="*/ 243039 h 1033662"/>
                <a:gd name="connsiteX2" fmla="*/ 99544 w 1004937"/>
                <a:gd name="connsiteY2" fmla="*/ 178745 h 1033662"/>
                <a:gd name="connsiteX3" fmla="*/ 147344 w 1004937"/>
                <a:gd name="connsiteY3" fmla="*/ 167054 h 1033662"/>
                <a:gd name="connsiteX4" fmla="*/ 175040 w 1004937"/>
                <a:gd name="connsiteY4" fmla="*/ 186935 h 1033662"/>
                <a:gd name="connsiteX5" fmla="*/ 185248 w 1004937"/>
                <a:gd name="connsiteY5" fmla="*/ 187162 h 1033662"/>
                <a:gd name="connsiteX6" fmla="*/ 223369 w 1004937"/>
                <a:gd name="connsiteY6" fmla="*/ 183507 h 1033662"/>
                <a:gd name="connsiteX7" fmla="*/ 232434 w 1004937"/>
                <a:gd name="connsiteY7" fmla="*/ 163917 h 1033662"/>
                <a:gd name="connsiteX8" fmla="*/ 288852 w 1004937"/>
                <a:gd name="connsiteY8" fmla="*/ 99968 h 1033662"/>
                <a:gd name="connsiteX9" fmla="*/ 449672 w 1004937"/>
                <a:gd name="connsiteY9" fmla="*/ 76284 h 1033662"/>
                <a:gd name="connsiteX10" fmla="*/ 525811 w 1004937"/>
                <a:gd name="connsiteY10" fmla="*/ 70313 h 1033662"/>
                <a:gd name="connsiteX11" fmla="*/ 613791 w 1004937"/>
                <a:gd name="connsiteY11" fmla="*/ 65383 h 1033662"/>
                <a:gd name="connsiteX12" fmla="*/ 677103 w 1004937"/>
                <a:gd name="connsiteY12" fmla="*/ 28 h 1033662"/>
                <a:gd name="connsiteX13" fmla="*/ 715686 w 1004937"/>
                <a:gd name="connsiteY13" fmla="*/ 74166 h 1033662"/>
                <a:gd name="connsiteX14" fmla="*/ 794869 w 1004937"/>
                <a:gd name="connsiteY14" fmla="*/ 43014 h 1033662"/>
                <a:gd name="connsiteX15" fmla="*/ 832969 w 1004937"/>
                <a:gd name="connsiteY15" fmla="*/ 71589 h 1033662"/>
                <a:gd name="connsiteX16" fmla="*/ 916312 w 1004937"/>
                <a:gd name="connsiteY16" fmla="*/ 71589 h 1033662"/>
                <a:gd name="connsiteX17" fmla="*/ 963937 w 1004937"/>
                <a:gd name="connsiteY17" fmla="*/ 128739 h 1033662"/>
                <a:gd name="connsiteX18" fmla="*/ 942506 w 1004937"/>
                <a:gd name="connsiteY18" fmla="*/ 188270 h 1033662"/>
                <a:gd name="connsiteX19" fmla="*/ 942506 w 1004937"/>
                <a:gd name="connsiteY19" fmla="*/ 247801 h 1033662"/>
                <a:gd name="connsiteX20" fmla="*/ 978225 w 1004937"/>
                <a:gd name="connsiteY20" fmla="*/ 314476 h 1033662"/>
                <a:gd name="connsiteX21" fmla="*/ 1004419 w 1004937"/>
                <a:gd name="connsiteY21" fmla="*/ 435920 h 1033662"/>
                <a:gd name="connsiteX22" fmla="*/ 994894 w 1004937"/>
                <a:gd name="connsiteY22" fmla="*/ 640707 h 1033662"/>
                <a:gd name="connsiteX23" fmla="*/ 985369 w 1004937"/>
                <a:gd name="connsiteY23" fmla="*/ 678807 h 1033662"/>
                <a:gd name="connsiteX24" fmla="*/ 1002037 w 1004937"/>
                <a:gd name="connsiteY24" fmla="*/ 724051 h 1033662"/>
                <a:gd name="connsiteX25" fmla="*/ 1000317 w 1004937"/>
                <a:gd name="connsiteY25" fmla="*/ 763651 h 1033662"/>
                <a:gd name="connsiteX26" fmla="*/ 966709 w 1004937"/>
                <a:gd name="connsiteY26" fmla="*/ 788698 h 1033662"/>
                <a:gd name="connsiteX27" fmla="*/ 932981 w 1004937"/>
                <a:gd name="connsiteY27" fmla="*/ 821682 h 1033662"/>
                <a:gd name="connsiteX28" fmla="*/ 880594 w 1004937"/>
                <a:gd name="connsiteY28" fmla="*/ 828826 h 1033662"/>
                <a:gd name="connsiteX29" fmla="*/ 847256 w 1004937"/>
                <a:gd name="connsiteY29" fmla="*/ 862164 h 1033662"/>
                <a:gd name="connsiteX30" fmla="*/ 759150 w 1004937"/>
                <a:gd name="connsiteY30" fmla="*/ 912170 h 1033662"/>
                <a:gd name="connsiteX31" fmla="*/ 694856 w 1004937"/>
                <a:gd name="connsiteY31" fmla="*/ 981226 h 1033662"/>
                <a:gd name="connsiteX32" fmla="*/ 654375 w 1004937"/>
                <a:gd name="connsiteY32" fmla="*/ 995514 h 1033662"/>
                <a:gd name="connsiteX33" fmla="*/ 599606 w 1004937"/>
                <a:gd name="connsiteY33" fmla="*/ 964557 h 1033662"/>
                <a:gd name="connsiteX34" fmla="*/ 568650 w 1004937"/>
                <a:gd name="connsiteY34" fmla="*/ 971701 h 1033662"/>
                <a:gd name="connsiteX35" fmla="*/ 490069 w 1004937"/>
                <a:gd name="connsiteY35" fmla="*/ 1033614 h 1033662"/>
                <a:gd name="connsiteX36" fmla="*/ 482711 w 1004937"/>
                <a:gd name="connsiteY36" fmla="*/ 981836 h 1033662"/>
                <a:gd name="connsiteX37" fmla="*/ 403405 w 1004937"/>
                <a:gd name="connsiteY37" fmla="*/ 971890 h 1033662"/>
                <a:gd name="connsiteX38" fmla="*/ 328144 w 1004937"/>
                <a:gd name="connsiteY38" fmla="*/ 919314 h 1033662"/>
                <a:gd name="connsiteX39" fmla="*/ 263850 w 1004937"/>
                <a:gd name="connsiteY39" fmla="*/ 940745 h 1033662"/>
                <a:gd name="connsiteX40" fmla="*/ 232894 w 1004937"/>
                <a:gd name="connsiteY40" fmla="*/ 909789 h 1033662"/>
                <a:gd name="connsiteX41" fmla="*/ 220987 w 1004937"/>
                <a:gd name="connsiteY41" fmla="*/ 874070 h 1033662"/>
                <a:gd name="connsiteX42" fmla="*/ 180506 w 1004937"/>
                <a:gd name="connsiteY42" fmla="*/ 855020 h 1033662"/>
                <a:gd name="connsiteX43" fmla="*/ 118594 w 1004937"/>
                <a:gd name="connsiteY43" fmla="*/ 778820 h 1033662"/>
                <a:gd name="connsiteX44" fmla="*/ 80494 w 1004937"/>
                <a:gd name="connsiteY44" fmla="*/ 683570 h 1033662"/>
                <a:gd name="connsiteX45" fmla="*/ 73350 w 1004937"/>
                <a:gd name="connsiteY45" fmla="*/ 631182 h 1033662"/>
                <a:gd name="connsiteX46" fmla="*/ 49537 w 1004937"/>
                <a:gd name="connsiteY46" fmla="*/ 566889 h 1033662"/>
                <a:gd name="connsiteX47" fmla="*/ 1912 w 1004937"/>
                <a:gd name="connsiteY47" fmla="*/ 447826 h 1033662"/>
                <a:gd name="connsiteX48" fmla="*/ 11437 w 1004937"/>
                <a:gd name="connsiteY48" fmla="*/ 335907 h 1033662"/>
                <a:gd name="connsiteX49" fmla="*/ 30487 w 1004937"/>
                <a:gd name="connsiteY49" fmla="*/ 297807 h 1033662"/>
                <a:gd name="connsiteX50" fmla="*/ 16200 w 1004937"/>
                <a:gd name="connsiteY50" fmla="*/ 243039 h 1033662"/>
                <a:gd name="connsiteX51" fmla="*/ 35250 w 1004937"/>
                <a:gd name="connsiteY51" fmla="*/ 226370 h 1033662"/>
                <a:gd name="connsiteX52" fmla="*/ 106687 w 1004937"/>
                <a:gd name="connsiteY52" fmla="*/ 235895 h 1033662"/>
                <a:gd name="connsiteX53" fmla="*/ 118594 w 1004937"/>
                <a:gd name="connsiteY53" fmla="*/ 243039 h 1033662"/>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4869 w 1004937"/>
                <a:gd name="connsiteY14" fmla="*/ 1998 h 992646"/>
                <a:gd name="connsiteX15" fmla="*/ 832969 w 1004937"/>
                <a:gd name="connsiteY15" fmla="*/ 30573 h 992646"/>
                <a:gd name="connsiteX16" fmla="*/ 916312 w 1004937"/>
                <a:gd name="connsiteY16" fmla="*/ 30573 h 992646"/>
                <a:gd name="connsiteX17" fmla="*/ 963937 w 1004937"/>
                <a:gd name="connsiteY17" fmla="*/ 87723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4869 w 1004937"/>
                <a:gd name="connsiteY14" fmla="*/ 1998 h 992646"/>
                <a:gd name="connsiteX15" fmla="*/ 803513 w 1004937"/>
                <a:gd name="connsiteY15" fmla="*/ 71180 h 992646"/>
                <a:gd name="connsiteX16" fmla="*/ 916312 w 1004937"/>
                <a:gd name="connsiteY16" fmla="*/ 30573 h 992646"/>
                <a:gd name="connsiteX17" fmla="*/ 963937 w 1004937"/>
                <a:gd name="connsiteY17" fmla="*/ 87723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4869 w 1004937"/>
                <a:gd name="connsiteY14" fmla="*/ 1998 h 992646"/>
                <a:gd name="connsiteX15" fmla="*/ 837147 w 1004937"/>
                <a:gd name="connsiteY15" fmla="*/ 55685 h 992646"/>
                <a:gd name="connsiteX16" fmla="*/ 916312 w 1004937"/>
                <a:gd name="connsiteY16" fmla="*/ 30573 h 992646"/>
                <a:gd name="connsiteX17" fmla="*/ 963937 w 1004937"/>
                <a:gd name="connsiteY17" fmla="*/ 87723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4869 w 1004937"/>
                <a:gd name="connsiteY14" fmla="*/ 1998 h 992646"/>
                <a:gd name="connsiteX15" fmla="*/ 837147 w 1004937"/>
                <a:gd name="connsiteY15" fmla="*/ 55685 h 992646"/>
                <a:gd name="connsiteX16" fmla="*/ 889592 w 1004937"/>
                <a:gd name="connsiteY16" fmla="*/ 65863 h 992646"/>
                <a:gd name="connsiteX17" fmla="*/ 963937 w 1004937"/>
                <a:gd name="connsiteY17" fmla="*/ 87723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4869 w 1004937"/>
                <a:gd name="connsiteY14" fmla="*/ 1998 h 992646"/>
                <a:gd name="connsiteX15" fmla="*/ 837147 w 1004937"/>
                <a:gd name="connsiteY15" fmla="*/ 55685 h 992646"/>
                <a:gd name="connsiteX16" fmla="*/ 889592 w 1004937"/>
                <a:gd name="connsiteY16" fmla="*/ 65863 h 992646"/>
                <a:gd name="connsiteX17" fmla="*/ 943340 w 1004937"/>
                <a:gd name="connsiteY17" fmla="*/ 94507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6958 w 1004937"/>
                <a:gd name="connsiteY14" fmla="*/ 14554 h 992646"/>
                <a:gd name="connsiteX15" fmla="*/ 837147 w 1004937"/>
                <a:gd name="connsiteY15" fmla="*/ 55685 h 992646"/>
                <a:gd name="connsiteX16" fmla="*/ 889592 w 1004937"/>
                <a:gd name="connsiteY16" fmla="*/ 65863 h 992646"/>
                <a:gd name="connsiteX17" fmla="*/ 943340 w 1004937"/>
                <a:gd name="connsiteY17" fmla="*/ 94507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6958 w 1004937"/>
                <a:gd name="connsiteY14" fmla="*/ 14554 h 992646"/>
                <a:gd name="connsiteX15" fmla="*/ 837147 w 1004937"/>
                <a:gd name="connsiteY15" fmla="*/ 55685 h 992646"/>
                <a:gd name="connsiteX16" fmla="*/ 889592 w 1004937"/>
                <a:gd name="connsiteY16" fmla="*/ 65863 h 992646"/>
                <a:gd name="connsiteX17" fmla="*/ 943340 w 1004937"/>
                <a:gd name="connsiteY17" fmla="*/ 94507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827 h 992682"/>
                <a:gd name="connsiteX1" fmla="*/ 118594 w 1004937"/>
                <a:gd name="connsiteY1" fmla="*/ 202059 h 992682"/>
                <a:gd name="connsiteX2" fmla="*/ 99544 w 1004937"/>
                <a:gd name="connsiteY2" fmla="*/ 137765 h 992682"/>
                <a:gd name="connsiteX3" fmla="*/ 147344 w 1004937"/>
                <a:gd name="connsiteY3" fmla="*/ 126074 h 992682"/>
                <a:gd name="connsiteX4" fmla="*/ 175040 w 1004937"/>
                <a:gd name="connsiteY4" fmla="*/ 145955 h 992682"/>
                <a:gd name="connsiteX5" fmla="*/ 185248 w 1004937"/>
                <a:gd name="connsiteY5" fmla="*/ 146182 h 992682"/>
                <a:gd name="connsiteX6" fmla="*/ 223369 w 1004937"/>
                <a:gd name="connsiteY6" fmla="*/ 142527 h 992682"/>
                <a:gd name="connsiteX7" fmla="*/ 232434 w 1004937"/>
                <a:gd name="connsiteY7" fmla="*/ 122937 h 992682"/>
                <a:gd name="connsiteX8" fmla="*/ 288852 w 1004937"/>
                <a:gd name="connsiteY8" fmla="*/ 58988 h 992682"/>
                <a:gd name="connsiteX9" fmla="*/ 449672 w 1004937"/>
                <a:gd name="connsiteY9" fmla="*/ 35304 h 992682"/>
                <a:gd name="connsiteX10" fmla="*/ 525811 w 1004937"/>
                <a:gd name="connsiteY10" fmla="*/ 29333 h 992682"/>
                <a:gd name="connsiteX11" fmla="*/ 622702 w 1004937"/>
                <a:gd name="connsiteY11" fmla="*/ 46775 h 992682"/>
                <a:gd name="connsiteX12" fmla="*/ 673069 w 1004937"/>
                <a:gd name="connsiteY12" fmla="*/ 110 h 992682"/>
                <a:gd name="connsiteX13" fmla="*/ 715686 w 1004937"/>
                <a:gd name="connsiteY13" fmla="*/ 33186 h 992682"/>
                <a:gd name="connsiteX14" fmla="*/ 796958 w 1004937"/>
                <a:gd name="connsiteY14" fmla="*/ 14590 h 992682"/>
                <a:gd name="connsiteX15" fmla="*/ 837147 w 1004937"/>
                <a:gd name="connsiteY15" fmla="*/ 55721 h 992682"/>
                <a:gd name="connsiteX16" fmla="*/ 889592 w 1004937"/>
                <a:gd name="connsiteY16" fmla="*/ 65899 h 992682"/>
                <a:gd name="connsiteX17" fmla="*/ 943340 w 1004937"/>
                <a:gd name="connsiteY17" fmla="*/ 94543 h 992682"/>
                <a:gd name="connsiteX18" fmla="*/ 942506 w 1004937"/>
                <a:gd name="connsiteY18" fmla="*/ 147290 h 992682"/>
                <a:gd name="connsiteX19" fmla="*/ 942506 w 1004937"/>
                <a:gd name="connsiteY19" fmla="*/ 206821 h 992682"/>
                <a:gd name="connsiteX20" fmla="*/ 978225 w 1004937"/>
                <a:gd name="connsiteY20" fmla="*/ 273496 h 992682"/>
                <a:gd name="connsiteX21" fmla="*/ 1004419 w 1004937"/>
                <a:gd name="connsiteY21" fmla="*/ 394940 h 992682"/>
                <a:gd name="connsiteX22" fmla="*/ 994894 w 1004937"/>
                <a:gd name="connsiteY22" fmla="*/ 599727 h 992682"/>
                <a:gd name="connsiteX23" fmla="*/ 985369 w 1004937"/>
                <a:gd name="connsiteY23" fmla="*/ 637827 h 992682"/>
                <a:gd name="connsiteX24" fmla="*/ 1002037 w 1004937"/>
                <a:gd name="connsiteY24" fmla="*/ 683071 h 992682"/>
                <a:gd name="connsiteX25" fmla="*/ 1000317 w 1004937"/>
                <a:gd name="connsiteY25" fmla="*/ 722671 h 992682"/>
                <a:gd name="connsiteX26" fmla="*/ 966709 w 1004937"/>
                <a:gd name="connsiteY26" fmla="*/ 747718 h 992682"/>
                <a:gd name="connsiteX27" fmla="*/ 932981 w 1004937"/>
                <a:gd name="connsiteY27" fmla="*/ 780702 h 992682"/>
                <a:gd name="connsiteX28" fmla="*/ 880594 w 1004937"/>
                <a:gd name="connsiteY28" fmla="*/ 787846 h 992682"/>
                <a:gd name="connsiteX29" fmla="*/ 847256 w 1004937"/>
                <a:gd name="connsiteY29" fmla="*/ 821184 h 992682"/>
                <a:gd name="connsiteX30" fmla="*/ 759150 w 1004937"/>
                <a:gd name="connsiteY30" fmla="*/ 871190 h 992682"/>
                <a:gd name="connsiteX31" fmla="*/ 694856 w 1004937"/>
                <a:gd name="connsiteY31" fmla="*/ 940246 h 992682"/>
                <a:gd name="connsiteX32" fmla="*/ 654375 w 1004937"/>
                <a:gd name="connsiteY32" fmla="*/ 954534 h 992682"/>
                <a:gd name="connsiteX33" fmla="*/ 599606 w 1004937"/>
                <a:gd name="connsiteY33" fmla="*/ 923577 h 992682"/>
                <a:gd name="connsiteX34" fmla="*/ 568650 w 1004937"/>
                <a:gd name="connsiteY34" fmla="*/ 930721 h 992682"/>
                <a:gd name="connsiteX35" fmla="*/ 490069 w 1004937"/>
                <a:gd name="connsiteY35" fmla="*/ 992634 h 992682"/>
                <a:gd name="connsiteX36" fmla="*/ 482711 w 1004937"/>
                <a:gd name="connsiteY36" fmla="*/ 940856 h 992682"/>
                <a:gd name="connsiteX37" fmla="*/ 403405 w 1004937"/>
                <a:gd name="connsiteY37" fmla="*/ 930910 h 992682"/>
                <a:gd name="connsiteX38" fmla="*/ 328144 w 1004937"/>
                <a:gd name="connsiteY38" fmla="*/ 878334 h 992682"/>
                <a:gd name="connsiteX39" fmla="*/ 263850 w 1004937"/>
                <a:gd name="connsiteY39" fmla="*/ 899765 h 992682"/>
                <a:gd name="connsiteX40" fmla="*/ 232894 w 1004937"/>
                <a:gd name="connsiteY40" fmla="*/ 868809 h 992682"/>
                <a:gd name="connsiteX41" fmla="*/ 220987 w 1004937"/>
                <a:gd name="connsiteY41" fmla="*/ 833090 h 992682"/>
                <a:gd name="connsiteX42" fmla="*/ 180506 w 1004937"/>
                <a:gd name="connsiteY42" fmla="*/ 814040 h 992682"/>
                <a:gd name="connsiteX43" fmla="*/ 118594 w 1004937"/>
                <a:gd name="connsiteY43" fmla="*/ 737840 h 992682"/>
                <a:gd name="connsiteX44" fmla="*/ 80494 w 1004937"/>
                <a:gd name="connsiteY44" fmla="*/ 642590 h 992682"/>
                <a:gd name="connsiteX45" fmla="*/ 73350 w 1004937"/>
                <a:gd name="connsiteY45" fmla="*/ 590202 h 992682"/>
                <a:gd name="connsiteX46" fmla="*/ 49537 w 1004937"/>
                <a:gd name="connsiteY46" fmla="*/ 525909 h 992682"/>
                <a:gd name="connsiteX47" fmla="*/ 1912 w 1004937"/>
                <a:gd name="connsiteY47" fmla="*/ 406846 h 992682"/>
                <a:gd name="connsiteX48" fmla="*/ 11437 w 1004937"/>
                <a:gd name="connsiteY48" fmla="*/ 294927 h 992682"/>
                <a:gd name="connsiteX49" fmla="*/ 30487 w 1004937"/>
                <a:gd name="connsiteY49" fmla="*/ 256827 h 992682"/>
                <a:gd name="connsiteX50" fmla="*/ 16200 w 1004937"/>
                <a:gd name="connsiteY50" fmla="*/ 202059 h 992682"/>
                <a:gd name="connsiteX51" fmla="*/ 35250 w 1004937"/>
                <a:gd name="connsiteY51" fmla="*/ 185390 h 992682"/>
                <a:gd name="connsiteX52" fmla="*/ 106687 w 1004937"/>
                <a:gd name="connsiteY52" fmla="*/ 194915 h 992682"/>
                <a:gd name="connsiteX53" fmla="*/ 118594 w 1004937"/>
                <a:gd name="connsiteY53" fmla="*/ 202059 h 992682"/>
                <a:gd name="connsiteX0" fmla="*/ 111450 w 1004937"/>
                <a:gd name="connsiteY0" fmla="*/ 242683 h 978538"/>
                <a:gd name="connsiteX1" fmla="*/ 118594 w 1004937"/>
                <a:gd name="connsiteY1" fmla="*/ 187915 h 978538"/>
                <a:gd name="connsiteX2" fmla="*/ 99544 w 1004937"/>
                <a:gd name="connsiteY2" fmla="*/ 123621 h 978538"/>
                <a:gd name="connsiteX3" fmla="*/ 147344 w 1004937"/>
                <a:gd name="connsiteY3" fmla="*/ 111930 h 978538"/>
                <a:gd name="connsiteX4" fmla="*/ 175040 w 1004937"/>
                <a:gd name="connsiteY4" fmla="*/ 131811 h 978538"/>
                <a:gd name="connsiteX5" fmla="*/ 185248 w 1004937"/>
                <a:gd name="connsiteY5" fmla="*/ 132038 h 978538"/>
                <a:gd name="connsiteX6" fmla="*/ 223369 w 1004937"/>
                <a:gd name="connsiteY6" fmla="*/ 128383 h 978538"/>
                <a:gd name="connsiteX7" fmla="*/ 232434 w 1004937"/>
                <a:gd name="connsiteY7" fmla="*/ 108793 h 978538"/>
                <a:gd name="connsiteX8" fmla="*/ 288852 w 1004937"/>
                <a:gd name="connsiteY8" fmla="*/ 44844 h 978538"/>
                <a:gd name="connsiteX9" fmla="*/ 449672 w 1004937"/>
                <a:gd name="connsiteY9" fmla="*/ 21160 h 978538"/>
                <a:gd name="connsiteX10" fmla="*/ 525811 w 1004937"/>
                <a:gd name="connsiteY10" fmla="*/ 15189 h 978538"/>
                <a:gd name="connsiteX11" fmla="*/ 622702 w 1004937"/>
                <a:gd name="connsiteY11" fmla="*/ 32631 h 978538"/>
                <a:gd name="connsiteX12" fmla="*/ 666222 w 1004937"/>
                <a:gd name="connsiteY12" fmla="*/ 7203 h 978538"/>
                <a:gd name="connsiteX13" fmla="*/ 715686 w 1004937"/>
                <a:gd name="connsiteY13" fmla="*/ 19042 h 978538"/>
                <a:gd name="connsiteX14" fmla="*/ 796958 w 1004937"/>
                <a:gd name="connsiteY14" fmla="*/ 446 h 978538"/>
                <a:gd name="connsiteX15" fmla="*/ 837147 w 1004937"/>
                <a:gd name="connsiteY15" fmla="*/ 41577 h 978538"/>
                <a:gd name="connsiteX16" fmla="*/ 889592 w 1004937"/>
                <a:gd name="connsiteY16" fmla="*/ 51755 h 978538"/>
                <a:gd name="connsiteX17" fmla="*/ 943340 w 1004937"/>
                <a:gd name="connsiteY17" fmla="*/ 80399 h 978538"/>
                <a:gd name="connsiteX18" fmla="*/ 942506 w 1004937"/>
                <a:gd name="connsiteY18" fmla="*/ 133146 h 978538"/>
                <a:gd name="connsiteX19" fmla="*/ 942506 w 1004937"/>
                <a:gd name="connsiteY19" fmla="*/ 192677 h 978538"/>
                <a:gd name="connsiteX20" fmla="*/ 978225 w 1004937"/>
                <a:gd name="connsiteY20" fmla="*/ 259352 h 978538"/>
                <a:gd name="connsiteX21" fmla="*/ 1004419 w 1004937"/>
                <a:gd name="connsiteY21" fmla="*/ 380796 h 978538"/>
                <a:gd name="connsiteX22" fmla="*/ 994894 w 1004937"/>
                <a:gd name="connsiteY22" fmla="*/ 585583 h 978538"/>
                <a:gd name="connsiteX23" fmla="*/ 985369 w 1004937"/>
                <a:gd name="connsiteY23" fmla="*/ 623683 h 978538"/>
                <a:gd name="connsiteX24" fmla="*/ 1002037 w 1004937"/>
                <a:gd name="connsiteY24" fmla="*/ 668927 h 978538"/>
                <a:gd name="connsiteX25" fmla="*/ 1000317 w 1004937"/>
                <a:gd name="connsiteY25" fmla="*/ 708527 h 978538"/>
                <a:gd name="connsiteX26" fmla="*/ 966709 w 1004937"/>
                <a:gd name="connsiteY26" fmla="*/ 733574 h 978538"/>
                <a:gd name="connsiteX27" fmla="*/ 932981 w 1004937"/>
                <a:gd name="connsiteY27" fmla="*/ 766558 h 978538"/>
                <a:gd name="connsiteX28" fmla="*/ 880594 w 1004937"/>
                <a:gd name="connsiteY28" fmla="*/ 773702 h 978538"/>
                <a:gd name="connsiteX29" fmla="*/ 847256 w 1004937"/>
                <a:gd name="connsiteY29" fmla="*/ 807040 h 978538"/>
                <a:gd name="connsiteX30" fmla="*/ 759150 w 1004937"/>
                <a:gd name="connsiteY30" fmla="*/ 857046 h 978538"/>
                <a:gd name="connsiteX31" fmla="*/ 694856 w 1004937"/>
                <a:gd name="connsiteY31" fmla="*/ 926102 h 978538"/>
                <a:gd name="connsiteX32" fmla="*/ 654375 w 1004937"/>
                <a:gd name="connsiteY32" fmla="*/ 940390 h 978538"/>
                <a:gd name="connsiteX33" fmla="*/ 599606 w 1004937"/>
                <a:gd name="connsiteY33" fmla="*/ 909433 h 978538"/>
                <a:gd name="connsiteX34" fmla="*/ 568650 w 1004937"/>
                <a:gd name="connsiteY34" fmla="*/ 916577 h 978538"/>
                <a:gd name="connsiteX35" fmla="*/ 490069 w 1004937"/>
                <a:gd name="connsiteY35" fmla="*/ 978490 h 978538"/>
                <a:gd name="connsiteX36" fmla="*/ 482711 w 1004937"/>
                <a:gd name="connsiteY36" fmla="*/ 926712 h 978538"/>
                <a:gd name="connsiteX37" fmla="*/ 403405 w 1004937"/>
                <a:gd name="connsiteY37" fmla="*/ 916766 h 978538"/>
                <a:gd name="connsiteX38" fmla="*/ 328144 w 1004937"/>
                <a:gd name="connsiteY38" fmla="*/ 864190 h 978538"/>
                <a:gd name="connsiteX39" fmla="*/ 263850 w 1004937"/>
                <a:gd name="connsiteY39" fmla="*/ 885621 h 978538"/>
                <a:gd name="connsiteX40" fmla="*/ 232894 w 1004937"/>
                <a:gd name="connsiteY40" fmla="*/ 854665 h 978538"/>
                <a:gd name="connsiteX41" fmla="*/ 220987 w 1004937"/>
                <a:gd name="connsiteY41" fmla="*/ 818946 h 978538"/>
                <a:gd name="connsiteX42" fmla="*/ 180506 w 1004937"/>
                <a:gd name="connsiteY42" fmla="*/ 799896 h 978538"/>
                <a:gd name="connsiteX43" fmla="*/ 118594 w 1004937"/>
                <a:gd name="connsiteY43" fmla="*/ 723696 h 978538"/>
                <a:gd name="connsiteX44" fmla="*/ 80494 w 1004937"/>
                <a:gd name="connsiteY44" fmla="*/ 628446 h 978538"/>
                <a:gd name="connsiteX45" fmla="*/ 73350 w 1004937"/>
                <a:gd name="connsiteY45" fmla="*/ 576058 h 978538"/>
                <a:gd name="connsiteX46" fmla="*/ 49537 w 1004937"/>
                <a:gd name="connsiteY46" fmla="*/ 511765 h 978538"/>
                <a:gd name="connsiteX47" fmla="*/ 1912 w 1004937"/>
                <a:gd name="connsiteY47" fmla="*/ 392702 h 978538"/>
                <a:gd name="connsiteX48" fmla="*/ 11437 w 1004937"/>
                <a:gd name="connsiteY48" fmla="*/ 280783 h 978538"/>
                <a:gd name="connsiteX49" fmla="*/ 30487 w 1004937"/>
                <a:gd name="connsiteY49" fmla="*/ 242683 h 978538"/>
                <a:gd name="connsiteX50" fmla="*/ 16200 w 1004937"/>
                <a:gd name="connsiteY50" fmla="*/ 187915 h 978538"/>
                <a:gd name="connsiteX51" fmla="*/ 35250 w 1004937"/>
                <a:gd name="connsiteY51" fmla="*/ 171246 h 978538"/>
                <a:gd name="connsiteX52" fmla="*/ 106687 w 1004937"/>
                <a:gd name="connsiteY52" fmla="*/ 180771 h 978538"/>
                <a:gd name="connsiteX53" fmla="*/ 118594 w 1004937"/>
                <a:gd name="connsiteY53" fmla="*/ 187915 h 978538"/>
                <a:gd name="connsiteX0" fmla="*/ 111450 w 1004937"/>
                <a:gd name="connsiteY0" fmla="*/ 242284 h 978139"/>
                <a:gd name="connsiteX1" fmla="*/ 118594 w 1004937"/>
                <a:gd name="connsiteY1" fmla="*/ 187516 h 978139"/>
                <a:gd name="connsiteX2" fmla="*/ 99544 w 1004937"/>
                <a:gd name="connsiteY2" fmla="*/ 123222 h 978139"/>
                <a:gd name="connsiteX3" fmla="*/ 147344 w 1004937"/>
                <a:gd name="connsiteY3" fmla="*/ 111531 h 978139"/>
                <a:gd name="connsiteX4" fmla="*/ 175040 w 1004937"/>
                <a:gd name="connsiteY4" fmla="*/ 131412 h 978139"/>
                <a:gd name="connsiteX5" fmla="*/ 185248 w 1004937"/>
                <a:gd name="connsiteY5" fmla="*/ 131639 h 978139"/>
                <a:gd name="connsiteX6" fmla="*/ 223369 w 1004937"/>
                <a:gd name="connsiteY6" fmla="*/ 127984 h 978139"/>
                <a:gd name="connsiteX7" fmla="*/ 232434 w 1004937"/>
                <a:gd name="connsiteY7" fmla="*/ 108394 h 978139"/>
                <a:gd name="connsiteX8" fmla="*/ 288852 w 1004937"/>
                <a:gd name="connsiteY8" fmla="*/ 44445 h 978139"/>
                <a:gd name="connsiteX9" fmla="*/ 449672 w 1004937"/>
                <a:gd name="connsiteY9" fmla="*/ 20761 h 978139"/>
                <a:gd name="connsiteX10" fmla="*/ 525811 w 1004937"/>
                <a:gd name="connsiteY10" fmla="*/ 14790 h 978139"/>
                <a:gd name="connsiteX11" fmla="*/ 622702 w 1004937"/>
                <a:gd name="connsiteY11" fmla="*/ 32232 h 978139"/>
                <a:gd name="connsiteX12" fmla="*/ 666222 w 1004937"/>
                <a:gd name="connsiteY12" fmla="*/ 6804 h 978139"/>
                <a:gd name="connsiteX13" fmla="*/ 703610 w 1004937"/>
                <a:gd name="connsiteY13" fmla="*/ 50038 h 978139"/>
                <a:gd name="connsiteX14" fmla="*/ 796958 w 1004937"/>
                <a:gd name="connsiteY14" fmla="*/ 47 h 978139"/>
                <a:gd name="connsiteX15" fmla="*/ 837147 w 1004937"/>
                <a:gd name="connsiteY15" fmla="*/ 41178 h 978139"/>
                <a:gd name="connsiteX16" fmla="*/ 889592 w 1004937"/>
                <a:gd name="connsiteY16" fmla="*/ 51356 h 978139"/>
                <a:gd name="connsiteX17" fmla="*/ 943340 w 1004937"/>
                <a:gd name="connsiteY17" fmla="*/ 80000 h 978139"/>
                <a:gd name="connsiteX18" fmla="*/ 942506 w 1004937"/>
                <a:gd name="connsiteY18" fmla="*/ 132747 h 978139"/>
                <a:gd name="connsiteX19" fmla="*/ 942506 w 1004937"/>
                <a:gd name="connsiteY19" fmla="*/ 192278 h 978139"/>
                <a:gd name="connsiteX20" fmla="*/ 978225 w 1004937"/>
                <a:gd name="connsiteY20" fmla="*/ 258953 h 978139"/>
                <a:gd name="connsiteX21" fmla="*/ 1004419 w 1004937"/>
                <a:gd name="connsiteY21" fmla="*/ 380397 h 978139"/>
                <a:gd name="connsiteX22" fmla="*/ 994894 w 1004937"/>
                <a:gd name="connsiteY22" fmla="*/ 585184 h 978139"/>
                <a:gd name="connsiteX23" fmla="*/ 985369 w 1004937"/>
                <a:gd name="connsiteY23" fmla="*/ 623284 h 978139"/>
                <a:gd name="connsiteX24" fmla="*/ 1002037 w 1004937"/>
                <a:gd name="connsiteY24" fmla="*/ 668528 h 978139"/>
                <a:gd name="connsiteX25" fmla="*/ 1000317 w 1004937"/>
                <a:gd name="connsiteY25" fmla="*/ 708128 h 978139"/>
                <a:gd name="connsiteX26" fmla="*/ 966709 w 1004937"/>
                <a:gd name="connsiteY26" fmla="*/ 733175 h 978139"/>
                <a:gd name="connsiteX27" fmla="*/ 932981 w 1004937"/>
                <a:gd name="connsiteY27" fmla="*/ 766159 h 978139"/>
                <a:gd name="connsiteX28" fmla="*/ 880594 w 1004937"/>
                <a:gd name="connsiteY28" fmla="*/ 773303 h 978139"/>
                <a:gd name="connsiteX29" fmla="*/ 847256 w 1004937"/>
                <a:gd name="connsiteY29" fmla="*/ 806641 h 978139"/>
                <a:gd name="connsiteX30" fmla="*/ 759150 w 1004937"/>
                <a:gd name="connsiteY30" fmla="*/ 856647 h 978139"/>
                <a:gd name="connsiteX31" fmla="*/ 694856 w 1004937"/>
                <a:gd name="connsiteY31" fmla="*/ 925703 h 978139"/>
                <a:gd name="connsiteX32" fmla="*/ 654375 w 1004937"/>
                <a:gd name="connsiteY32" fmla="*/ 939991 h 978139"/>
                <a:gd name="connsiteX33" fmla="*/ 599606 w 1004937"/>
                <a:gd name="connsiteY33" fmla="*/ 909034 h 978139"/>
                <a:gd name="connsiteX34" fmla="*/ 568650 w 1004937"/>
                <a:gd name="connsiteY34" fmla="*/ 916178 h 978139"/>
                <a:gd name="connsiteX35" fmla="*/ 490069 w 1004937"/>
                <a:gd name="connsiteY35" fmla="*/ 978091 h 978139"/>
                <a:gd name="connsiteX36" fmla="*/ 482711 w 1004937"/>
                <a:gd name="connsiteY36" fmla="*/ 926313 h 978139"/>
                <a:gd name="connsiteX37" fmla="*/ 403405 w 1004937"/>
                <a:gd name="connsiteY37" fmla="*/ 916367 h 978139"/>
                <a:gd name="connsiteX38" fmla="*/ 328144 w 1004937"/>
                <a:gd name="connsiteY38" fmla="*/ 863791 h 978139"/>
                <a:gd name="connsiteX39" fmla="*/ 263850 w 1004937"/>
                <a:gd name="connsiteY39" fmla="*/ 885222 h 978139"/>
                <a:gd name="connsiteX40" fmla="*/ 232894 w 1004937"/>
                <a:gd name="connsiteY40" fmla="*/ 854266 h 978139"/>
                <a:gd name="connsiteX41" fmla="*/ 220987 w 1004937"/>
                <a:gd name="connsiteY41" fmla="*/ 818547 h 978139"/>
                <a:gd name="connsiteX42" fmla="*/ 180506 w 1004937"/>
                <a:gd name="connsiteY42" fmla="*/ 799497 h 978139"/>
                <a:gd name="connsiteX43" fmla="*/ 118594 w 1004937"/>
                <a:gd name="connsiteY43" fmla="*/ 723297 h 978139"/>
                <a:gd name="connsiteX44" fmla="*/ 80494 w 1004937"/>
                <a:gd name="connsiteY44" fmla="*/ 628047 h 978139"/>
                <a:gd name="connsiteX45" fmla="*/ 73350 w 1004937"/>
                <a:gd name="connsiteY45" fmla="*/ 575659 h 978139"/>
                <a:gd name="connsiteX46" fmla="*/ 49537 w 1004937"/>
                <a:gd name="connsiteY46" fmla="*/ 511366 h 978139"/>
                <a:gd name="connsiteX47" fmla="*/ 1912 w 1004937"/>
                <a:gd name="connsiteY47" fmla="*/ 392303 h 978139"/>
                <a:gd name="connsiteX48" fmla="*/ 11437 w 1004937"/>
                <a:gd name="connsiteY48" fmla="*/ 280384 h 978139"/>
                <a:gd name="connsiteX49" fmla="*/ 30487 w 1004937"/>
                <a:gd name="connsiteY49" fmla="*/ 242284 h 978139"/>
                <a:gd name="connsiteX50" fmla="*/ 16200 w 1004937"/>
                <a:gd name="connsiteY50" fmla="*/ 187516 h 978139"/>
                <a:gd name="connsiteX51" fmla="*/ 35250 w 1004937"/>
                <a:gd name="connsiteY51" fmla="*/ 170847 h 978139"/>
                <a:gd name="connsiteX52" fmla="*/ 106687 w 1004937"/>
                <a:gd name="connsiteY52" fmla="*/ 180372 h 978139"/>
                <a:gd name="connsiteX53" fmla="*/ 118594 w 1004937"/>
                <a:gd name="connsiteY53" fmla="*/ 187516 h 978139"/>
                <a:gd name="connsiteX0" fmla="*/ 111450 w 1004937"/>
                <a:gd name="connsiteY0" fmla="*/ 235707 h 971562"/>
                <a:gd name="connsiteX1" fmla="*/ 118594 w 1004937"/>
                <a:gd name="connsiteY1" fmla="*/ 180939 h 971562"/>
                <a:gd name="connsiteX2" fmla="*/ 99544 w 1004937"/>
                <a:gd name="connsiteY2" fmla="*/ 116645 h 971562"/>
                <a:gd name="connsiteX3" fmla="*/ 147344 w 1004937"/>
                <a:gd name="connsiteY3" fmla="*/ 104954 h 971562"/>
                <a:gd name="connsiteX4" fmla="*/ 175040 w 1004937"/>
                <a:gd name="connsiteY4" fmla="*/ 124835 h 971562"/>
                <a:gd name="connsiteX5" fmla="*/ 185248 w 1004937"/>
                <a:gd name="connsiteY5" fmla="*/ 125062 h 971562"/>
                <a:gd name="connsiteX6" fmla="*/ 223369 w 1004937"/>
                <a:gd name="connsiteY6" fmla="*/ 121407 h 971562"/>
                <a:gd name="connsiteX7" fmla="*/ 232434 w 1004937"/>
                <a:gd name="connsiteY7" fmla="*/ 101817 h 971562"/>
                <a:gd name="connsiteX8" fmla="*/ 288852 w 1004937"/>
                <a:gd name="connsiteY8" fmla="*/ 37868 h 971562"/>
                <a:gd name="connsiteX9" fmla="*/ 449672 w 1004937"/>
                <a:gd name="connsiteY9" fmla="*/ 14184 h 971562"/>
                <a:gd name="connsiteX10" fmla="*/ 525811 w 1004937"/>
                <a:gd name="connsiteY10" fmla="*/ 8213 h 971562"/>
                <a:gd name="connsiteX11" fmla="*/ 622702 w 1004937"/>
                <a:gd name="connsiteY11" fmla="*/ 25655 h 971562"/>
                <a:gd name="connsiteX12" fmla="*/ 666222 w 1004937"/>
                <a:gd name="connsiteY12" fmla="*/ 227 h 971562"/>
                <a:gd name="connsiteX13" fmla="*/ 703610 w 1004937"/>
                <a:gd name="connsiteY13" fmla="*/ 43461 h 971562"/>
                <a:gd name="connsiteX14" fmla="*/ 774734 w 1004937"/>
                <a:gd name="connsiteY14" fmla="*/ 36645 h 971562"/>
                <a:gd name="connsiteX15" fmla="*/ 837147 w 1004937"/>
                <a:gd name="connsiteY15" fmla="*/ 34601 h 971562"/>
                <a:gd name="connsiteX16" fmla="*/ 889592 w 1004937"/>
                <a:gd name="connsiteY16" fmla="*/ 44779 h 971562"/>
                <a:gd name="connsiteX17" fmla="*/ 943340 w 1004937"/>
                <a:gd name="connsiteY17" fmla="*/ 73423 h 971562"/>
                <a:gd name="connsiteX18" fmla="*/ 942506 w 1004937"/>
                <a:gd name="connsiteY18" fmla="*/ 126170 h 971562"/>
                <a:gd name="connsiteX19" fmla="*/ 942506 w 1004937"/>
                <a:gd name="connsiteY19" fmla="*/ 185701 h 971562"/>
                <a:gd name="connsiteX20" fmla="*/ 978225 w 1004937"/>
                <a:gd name="connsiteY20" fmla="*/ 252376 h 971562"/>
                <a:gd name="connsiteX21" fmla="*/ 1004419 w 1004937"/>
                <a:gd name="connsiteY21" fmla="*/ 373820 h 971562"/>
                <a:gd name="connsiteX22" fmla="*/ 994894 w 1004937"/>
                <a:gd name="connsiteY22" fmla="*/ 578607 h 971562"/>
                <a:gd name="connsiteX23" fmla="*/ 985369 w 1004937"/>
                <a:gd name="connsiteY23" fmla="*/ 616707 h 971562"/>
                <a:gd name="connsiteX24" fmla="*/ 1002037 w 1004937"/>
                <a:gd name="connsiteY24" fmla="*/ 661951 h 971562"/>
                <a:gd name="connsiteX25" fmla="*/ 1000317 w 1004937"/>
                <a:gd name="connsiteY25" fmla="*/ 701551 h 971562"/>
                <a:gd name="connsiteX26" fmla="*/ 966709 w 1004937"/>
                <a:gd name="connsiteY26" fmla="*/ 726598 h 971562"/>
                <a:gd name="connsiteX27" fmla="*/ 932981 w 1004937"/>
                <a:gd name="connsiteY27" fmla="*/ 759582 h 971562"/>
                <a:gd name="connsiteX28" fmla="*/ 880594 w 1004937"/>
                <a:gd name="connsiteY28" fmla="*/ 766726 h 971562"/>
                <a:gd name="connsiteX29" fmla="*/ 847256 w 1004937"/>
                <a:gd name="connsiteY29" fmla="*/ 800064 h 971562"/>
                <a:gd name="connsiteX30" fmla="*/ 759150 w 1004937"/>
                <a:gd name="connsiteY30" fmla="*/ 850070 h 971562"/>
                <a:gd name="connsiteX31" fmla="*/ 694856 w 1004937"/>
                <a:gd name="connsiteY31" fmla="*/ 919126 h 971562"/>
                <a:gd name="connsiteX32" fmla="*/ 654375 w 1004937"/>
                <a:gd name="connsiteY32" fmla="*/ 933414 h 971562"/>
                <a:gd name="connsiteX33" fmla="*/ 599606 w 1004937"/>
                <a:gd name="connsiteY33" fmla="*/ 902457 h 971562"/>
                <a:gd name="connsiteX34" fmla="*/ 568650 w 1004937"/>
                <a:gd name="connsiteY34" fmla="*/ 909601 h 971562"/>
                <a:gd name="connsiteX35" fmla="*/ 490069 w 1004937"/>
                <a:gd name="connsiteY35" fmla="*/ 971514 h 971562"/>
                <a:gd name="connsiteX36" fmla="*/ 482711 w 1004937"/>
                <a:gd name="connsiteY36" fmla="*/ 919736 h 971562"/>
                <a:gd name="connsiteX37" fmla="*/ 403405 w 1004937"/>
                <a:gd name="connsiteY37" fmla="*/ 909790 h 971562"/>
                <a:gd name="connsiteX38" fmla="*/ 328144 w 1004937"/>
                <a:gd name="connsiteY38" fmla="*/ 857214 h 971562"/>
                <a:gd name="connsiteX39" fmla="*/ 263850 w 1004937"/>
                <a:gd name="connsiteY39" fmla="*/ 878645 h 971562"/>
                <a:gd name="connsiteX40" fmla="*/ 232894 w 1004937"/>
                <a:gd name="connsiteY40" fmla="*/ 847689 h 971562"/>
                <a:gd name="connsiteX41" fmla="*/ 220987 w 1004937"/>
                <a:gd name="connsiteY41" fmla="*/ 811970 h 971562"/>
                <a:gd name="connsiteX42" fmla="*/ 180506 w 1004937"/>
                <a:gd name="connsiteY42" fmla="*/ 792920 h 971562"/>
                <a:gd name="connsiteX43" fmla="*/ 118594 w 1004937"/>
                <a:gd name="connsiteY43" fmla="*/ 716720 h 971562"/>
                <a:gd name="connsiteX44" fmla="*/ 80494 w 1004937"/>
                <a:gd name="connsiteY44" fmla="*/ 621470 h 971562"/>
                <a:gd name="connsiteX45" fmla="*/ 73350 w 1004937"/>
                <a:gd name="connsiteY45" fmla="*/ 569082 h 971562"/>
                <a:gd name="connsiteX46" fmla="*/ 49537 w 1004937"/>
                <a:gd name="connsiteY46" fmla="*/ 504789 h 971562"/>
                <a:gd name="connsiteX47" fmla="*/ 1912 w 1004937"/>
                <a:gd name="connsiteY47" fmla="*/ 385726 h 971562"/>
                <a:gd name="connsiteX48" fmla="*/ 11437 w 1004937"/>
                <a:gd name="connsiteY48" fmla="*/ 273807 h 971562"/>
                <a:gd name="connsiteX49" fmla="*/ 30487 w 1004937"/>
                <a:gd name="connsiteY49" fmla="*/ 235707 h 971562"/>
                <a:gd name="connsiteX50" fmla="*/ 16200 w 1004937"/>
                <a:gd name="connsiteY50" fmla="*/ 180939 h 971562"/>
                <a:gd name="connsiteX51" fmla="*/ 35250 w 1004937"/>
                <a:gd name="connsiteY51" fmla="*/ 164270 h 971562"/>
                <a:gd name="connsiteX52" fmla="*/ 106687 w 1004937"/>
                <a:gd name="connsiteY52" fmla="*/ 173795 h 971562"/>
                <a:gd name="connsiteX53" fmla="*/ 118594 w 1004937"/>
                <a:gd name="connsiteY53" fmla="*/ 180939 h 971562"/>
                <a:gd name="connsiteX0" fmla="*/ 111450 w 1004937"/>
                <a:gd name="connsiteY0" fmla="*/ 235707 h 971562"/>
                <a:gd name="connsiteX1" fmla="*/ 118594 w 1004937"/>
                <a:gd name="connsiteY1" fmla="*/ 180939 h 971562"/>
                <a:gd name="connsiteX2" fmla="*/ 99544 w 1004937"/>
                <a:gd name="connsiteY2" fmla="*/ 116645 h 971562"/>
                <a:gd name="connsiteX3" fmla="*/ 147344 w 1004937"/>
                <a:gd name="connsiteY3" fmla="*/ 104954 h 971562"/>
                <a:gd name="connsiteX4" fmla="*/ 175040 w 1004937"/>
                <a:gd name="connsiteY4" fmla="*/ 124835 h 971562"/>
                <a:gd name="connsiteX5" fmla="*/ 185248 w 1004937"/>
                <a:gd name="connsiteY5" fmla="*/ 125062 h 971562"/>
                <a:gd name="connsiteX6" fmla="*/ 223369 w 1004937"/>
                <a:gd name="connsiteY6" fmla="*/ 121407 h 971562"/>
                <a:gd name="connsiteX7" fmla="*/ 232434 w 1004937"/>
                <a:gd name="connsiteY7" fmla="*/ 101817 h 971562"/>
                <a:gd name="connsiteX8" fmla="*/ 288852 w 1004937"/>
                <a:gd name="connsiteY8" fmla="*/ 37868 h 971562"/>
                <a:gd name="connsiteX9" fmla="*/ 449672 w 1004937"/>
                <a:gd name="connsiteY9" fmla="*/ 14184 h 971562"/>
                <a:gd name="connsiteX10" fmla="*/ 525811 w 1004937"/>
                <a:gd name="connsiteY10" fmla="*/ 8213 h 971562"/>
                <a:gd name="connsiteX11" fmla="*/ 622702 w 1004937"/>
                <a:gd name="connsiteY11" fmla="*/ 25655 h 971562"/>
                <a:gd name="connsiteX12" fmla="*/ 666222 w 1004937"/>
                <a:gd name="connsiteY12" fmla="*/ 227 h 971562"/>
                <a:gd name="connsiteX13" fmla="*/ 703610 w 1004937"/>
                <a:gd name="connsiteY13" fmla="*/ 43461 h 971562"/>
                <a:gd name="connsiteX14" fmla="*/ 774734 w 1004937"/>
                <a:gd name="connsiteY14" fmla="*/ 36645 h 971562"/>
                <a:gd name="connsiteX15" fmla="*/ 816541 w 1004937"/>
                <a:gd name="connsiteY15" fmla="*/ 66698 h 971562"/>
                <a:gd name="connsiteX16" fmla="*/ 889592 w 1004937"/>
                <a:gd name="connsiteY16" fmla="*/ 44779 h 971562"/>
                <a:gd name="connsiteX17" fmla="*/ 943340 w 1004937"/>
                <a:gd name="connsiteY17" fmla="*/ 73423 h 971562"/>
                <a:gd name="connsiteX18" fmla="*/ 942506 w 1004937"/>
                <a:gd name="connsiteY18" fmla="*/ 126170 h 971562"/>
                <a:gd name="connsiteX19" fmla="*/ 942506 w 1004937"/>
                <a:gd name="connsiteY19" fmla="*/ 185701 h 971562"/>
                <a:gd name="connsiteX20" fmla="*/ 978225 w 1004937"/>
                <a:gd name="connsiteY20" fmla="*/ 252376 h 971562"/>
                <a:gd name="connsiteX21" fmla="*/ 1004419 w 1004937"/>
                <a:gd name="connsiteY21" fmla="*/ 373820 h 971562"/>
                <a:gd name="connsiteX22" fmla="*/ 994894 w 1004937"/>
                <a:gd name="connsiteY22" fmla="*/ 578607 h 971562"/>
                <a:gd name="connsiteX23" fmla="*/ 985369 w 1004937"/>
                <a:gd name="connsiteY23" fmla="*/ 616707 h 971562"/>
                <a:gd name="connsiteX24" fmla="*/ 1002037 w 1004937"/>
                <a:gd name="connsiteY24" fmla="*/ 661951 h 971562"/>
                <a:gd name="connsiteX25" fmla="*/ 1000317 w 1004937"/>
                <a:gd name="connsiteY25" fmla="*/ 701551 h 971562"/>
                <a:gd name="connsiteX26" fmla="*/ 966709 w 1004937"/>
                <a:gd name="connsiteY26" fmla="*/ 726598 h 971562"/>
                <a:gd name="connsiteX27" fmla="*/ 932981 w 1004937"/>
                <a:gd name="connsiteY27" fmla="*/ 759582 h 971562"/>
                <a:gd name="connsiteX28" fmla="*/ 880594 w 1004937"/>
                <a:gd name="connsiteY28" fmla="*/ 766726 h 971562"/>
                <a:gd name="connsiteX29" fmla="*/ 847256 w 1004937"/>
                <a:gd name="connsiteY29" fmla="*/ 800064 h 971562"/>
                <a:gd name="connsiteX30" fmla="*/ 759150 w 1004937"/>
                <a:gd name="connsiteY30" fmla="*/ 850070 h 971562"/>
                <a:gd name="connsiteX31" fmla="*/ 694856 w 1004937"/>
                <a:gd name="connsiteY31" fmla="*/ 919126 h 971562"/>
                <a:gd name="connsiteX32" fmla="*/ 654375 w 1004937"/>
                <a:gd name="connsiteY32" fmla="*/ 933414 h 971562"/>
                <a:gd name="connsiteX33" fmla="*/ 599606 w 1004937"/>
                <a:gd name="connsiteY33" fmla="*/ 902457 h 971562"/>
                <a:gd name="connsiteX34" fmla="*/ 568650 w 1004937"/>
                <a:gd name="connsiteY34" fmla="*/ 909601 h 971562"/>
                <a:gd name="connsiteX35" fmla="*/ 490069 w 1004937"/>
                <a:gd name="connsiteY35" fmla="*/ 971514 h 971562"/>
                <a:gd name="connsiteX36" fmla="*/ 482711 w 1004937"/>
                <a:gd name="connsiteY36" fmla="*/ 919736 h 971562"/>
                <a:gd name="connsiteX37" fmla="*/ 403405 w 1004937"/>
                <a:gd name="connsiteY37" fmla="*/ 909790 h 971562"/>
                <a:gd name="connsiteX38" fmla="*/ 328144 w 1004937"/>
                <a:gd name="connsiteY38" fmla="*/ 857214 h 971562"/>
                <a:gd name="connsiteX39" fmla="*/ 263850 w 1004937"/>
                <a:gd name="connsiteY39" fmla="*/ 878645 h 971562"/>
                <a:gd name="connsiteX40" fmla="*/ 232894 w 1004937"/>
                <a:gd name="connsiteY40" fmla="*/ 847689 h 971562"/>
                <a:gd name="connsiteX41" fmla="*/ 220987 w 1004937"/>
                <a:gd name="connsiteY41" fmla="*/ 811970 h 971562"/>
                <a:gd name="connsiteX42" fmla="*/ 180506 w 1004937"/>
                <a:gd name="connsiteY42" fmla="*/ 792920 h 971562"/>
                <a:gd name="connsiteX43" fmla="*/ 118594 w 1004937"/>
                <a:gd name="connsiteY43" fmla="*/ 716720 h 971562"/>
                <a:gd name="connsiteX44" fmla="*/ 80494 w 1004937"/>
                <a:gd name="connsiteY44" fmla="*/ 621470 h 971562"/>
                <a:gd name="connsiteX45" fmla="*/ 73350 w 1004937"/>
                <a:gd name="connsiteY45" fmla="*/ 569082 h 971562"/>
                <a:gd name="connsiteX46" fmla="*/ 49537 w 1004937"/>
                <a:gd name="connsiteY46" fmla="*/ 504789 h 971562"/>
                <a:gd name="connsiteX47" fmla="*/ 1912 w 1004937"/>
                <a:gd name="connsiteY47" fmla="*/ 385726 h 971562"/>
                <a:gd name="connsiteX48" fmla="*/ 11437 w 1004937"/>
                <a:gd name="connsiteY48" fmla="*/ 273807 h 971562"/>
                <a:gd name="connsiteX49" fmla="*/ 30487 w 1004937"/>
                <a:gd name="connsiteY49" fmla="*/ 235707 h 971562"/>
                <a:gd name="connsiteX50" fmla="*/ 16200 w 1004937"/>
                <a:gd name="connsiteY50" fmla="*/ 180939 h 971562"/>
                <a:gd name="connsiteX51" fmla="*/ 35250 w 1004937"/>
                <a:gd name="connsiteY51" fmla="*/ 164270 h 971562"/>
                <a:gd name="connsiteX52" fmla="*/ 106687 w 1004937"/>
                <a:gd name="connsiteY52" fmla="*/ 173795 h 971562"/>
                <a:gd name="connsiteX53" fmla="*/ 118594 w 1004937"/>
                <a:gd name="connsiteY53" fmla="*/ 180939 h 971562"/>
                <a:gd name="connsiteX0" fmla="*/ 111450 w 1004937"/>
                <a:gd name="connsiteY0" fmla="*/ 235707 h 971562"/>
                <a:gd name="connsiteX1" fmla="*/ 118594 w 1004937"/>
                <a:gd name="connsiteY1" fmla="*/ 180939 h 971562"/>
                <a:gd name="connsiteX2" fmla="*/ 99544 w 1004937"/>
                <a:gd name="connsiteY2" fmla="*/ 116645 h 971562"/>
                <a:gd name="connsiteX3" fmla="*/ 147344 w 1004937"/>
                <a:gd name="connsiteY3" fmla="*/ 104954 h 971562"/>
                <a:gd name="connsiteX4" fmla="*/ 175040 w 1004937"/>
                <a:gd name="connsiteY4" fmla="*/ 124835 h 971562"/>
                <a:gd name="connsiteX5" fmla="*/ 185248 w 1004937"/>
                <a:gd name="connsiteY5" fmla="*/ 125062 h 971562"/>
                <a:gd name="connsiteX6" fmla="*/ 223369 w 1004937"/>
                <a:gd name="connsiteY6" fmla="*/ 121407 h 971562"/>
                <a:gd name="connsiteX7" fmla="*/ 232434 w 1004937"/>
                <a:gd name="connsiteY7" fmla="*/ 101817 h 971562"/>
                <a:gd name="connsiteX8" fmla="*/ 288852 w 1004937"/>
                <a:gd name="connsiteY8" fmla="*/ 37868 h 971562"/>
                <a:gd name="connsiteX9" fmla="*/ 449672 w 1004937"/>
                <a:gd name="connsiteY9" fmla="*/ 14184 h 971562"/>
                <a:gd name="connsiteX10" fmla="*/ 525811 w 1004937"/>
                <a:gd name="connsiteY10" fmla="*/ 8213 h 971562"/>
                <a:gd name="connsiteX11" fmla="*/ 622702 w 1004937"/>
                <a:gd name="connsiteY11" fmla="*/ 25655 h 971562"/>
                <a:gd name="connsiteX12" fmla="*/ 666222 w 1004937"/>
                <a:gd name="connsiteY12" fmla="*/ 227 h 971562"/>
                <a:gd name="connsiteX13" fmla="*/ 703610 w 1004937"/>
                <a:gd name="connsiteY13" fmla="*/ 43461 h 971562"/>
                <a:gd name="connsiteX14" fmla="*/ 774734 w 1004937"/>
                <a:gd name="connsiteY14" fmla="*/ 36645 h 971562"/>
                <a:gd name="connsiteX15" fmla="*/ 816541 w 1004937"/>
                <a:gd name="connsiteY15" fmla="*/ 66698 h 971562"/>
                <a:gd name="connsiteX16" fmla="*/ 865372 w 1004937"/>
                <a:gd name="connsiteY16" fmla="*/ 75955 h 971562"/>
                <a:gd name="connsiteX17" fmla="*/ 943340 w 1004937"/>
                <a:gd name="connsiteY17" fmla="*/ 73423 h 971562"/>
                <a:gd name="connsiteX18" fmla="*/ 942506 w 1004937"/>
                <a:gd name="connsiteY18" fmla="*/ 126170 h 971562"/>
                <a:gd name="connsiteX19" fmla="*/ 942506 w 1004937"/>
                <a:gd name="connsiteY19" fmla="*/ 185701 h 971562"/>
                <a:gd name="connsiteX20" fmla="*/ 978225 w 1004937"/>
                <a:gd name="connsiteY20" fmla="*/ 252376 h 971562"/>
                <a:gd name="connsiteX21" fmla="*/ 1004419 w 1004937"/>
                <a:gd name="connsiteY21" fmla="*/ 373820 h 971562"/>
                <a:gd name="connsiteX22" fmla="*/ 994894 w 1004937"/>
                <a:gd name="connsiteY22" fmla="*/ 578607 h 971562"/>
                <a:gd name="connsiteX23" fmla="*/ 985369 w 1004937"/>
                <a:gd name="connsiteY23" fmla="*/ 616707 h 971562"/>
                <a:gd name="connsiteX24" fmla="*/ 1002037 w 1004937"/>
                <a:gd name="connsiteY24" fmla="*/ 661951 h 971562"/>
                <a:gd name="connsiteX25" fmla="*/ 1000317 w 1004937"/>
                <a:gd name="connsiteY25" fmla="*/ 701551 h 971562"/>
                <a:gd name="connsiteX26" fmla="*/ 966709 w 1004937"/>
                <a:gd name="connsiteY26" fmla="*/ 726598 h 971562"/>
                <a:gd name="connsiteX27" fmla="*/ 932981 w 1004937"/>
                <a:gd name="connsiteY27" fmla="*/ 759582 h 971562"/>
                <a:gd name="connsiteX28" fmla="*/ 880594 w 1004937"/>
                <a:gd name="connsiteY28" fmla="*/ 766726 h 971562"/>
                <a:gd name="connsiteX29" fmla="*/ 847256 w 1004937"/>
                <a:gd name="connsiteY29" fmla="*/ 800064 h 971562"/>
                <a:gd name="connsiteX30" fmla="*/ 759150 w 1004937"/>
                <a:gd name="connsiteY30" fmla="*/ 850070 h 971562"/>
                <a:gd name="connsiteX31" fmla="*/ 694856 w 1004937"/>
                <a:gd name="connsiteY31" fmla="*/ 919126 h 971562"/>
                <a:gd name="connsiteX32" fmla="*/ 654375 w 1004937"/>
                <a:gd name="connsiteY32" fmla="*/ 933414 h 971562"/>
                <a:gd name="connsiteX33" fmla="*/ 599606 w 1004937"/>
                <a:gd name="connsiteY33" fmla="*/ 902457 h 971562"/>
                <a:gd name="connsiteX34" fmla="*/ 568650 w 1004937"/>
                <a:gd name="connsiteY34" fmla="*/ 909601 h 971562"/>
                <a:gd name="connsiteX35" fmla="*/ 490069 w 1004937"/>
                <a:gd name="connsiteY35" fmla="*/ 971514 h 971562"/>
                <a:gd name="connsiteX36" fmla="*/ 482711 w 1004937"/>
                <a:gd name="connsiteY36" fmla="*/ 919736 h 971562"/>
                <a:gd name="connsiteX37" fmla="*/ 403405 w 1004937"/>
                <a:gd name="connsiteY37" fmla="*/ 909790 h 971562"/>
                <a:gd name="connsiteX38" fmla="*/ 328144 w 1004937"/>
                <a:gd name="connsiteY38" fmla="*/ 857214 h 971562"/>
                <a:gd name="connsiteX39" fmla="*/ 263850 w 1004937"/>
                <a:gd name="connsiteY39" fmla="*/ 878645 h 971562"/>
                <a:gd name="connsiteX40" fmla="*/ 232894 w 1004937"/>
                <a:gd name="connsiteY40" fmla="*/ 847689 h 971562"/>
                <a:gd name="connsiteX41" fmla="*/ 220987 w 1004937"/>
                <a:gd name="connsiteY41" fmla="*/ 811970 h 971562"/>
                <a:gd name="connsiteX42" fmla="*/ 180506 w 1004937"/>
                <a:gd name="connsiteY42" fmla="*/ 792920 h 971562"/>
                <a:gd name="connsiteX43" fmla="*/ 118594 w 1004937"/>
                <a:gd name="connsiteY43" fmla="*/ 716720 h 971562"/>
                <a:gd name="connsiteX44" fmla="*/ 80494 w 1004937"/>
                <a:gd name="connsiteY44" fmla="*/ 621470 h 971562"/>
                <a:gd name="connsiteX45" fmla="*/ 73350 w 1004937"/>
                <a:gd name="connsiteY45" fmla="*/ 569082 h 971562"/>
                <a:gd name="connsiteX46" fmla="*/ 49537 w 1004937"/>
                <a:gd name="connsiteY46" fmla="*/ 504789 h 971562"/>
                <a:gd name="connsiteX47" fmla="*/ 1912 w 1004937"/>
                <a:gd name="connsiteY47" fmla="*/ 385726 h 971562"/>
                <a:gd name="connsiteX48" fmla="*/ 11437 w 1004937"/>
                <a:gd name="connsiteY48" fmla="*/ 273807 h 971562"/>
                <a:gd name="connsiteX49" fmla="*/ 30487 w 1004937"/>
                <a:gd name="connsiteY49" fmla="*/ 235707 h 971562"/>
                <a:gd name="connsiteX50" fmla="*/ 16200 w 1004937"/>
                <a:gd name="connsiteY50" fmla="*/ 180939 h 971562"/>
                <a:gd name="connsiteX51" fmla="*/ 35250 w 1004937"/>
                <a:gd name="connsiteY51" fmla="*/ 164270 h 971562"/>
                <a:gd name="connsiteX52" fmla="*/ 106687 w 1004937"/>
                <a:gd name="connsiteY52" fmla="*/ 173795 h 971562"/>
                <a:gd name="connsiteX53" fmla="*/ 118594 w 1004937"/>
                <a:gd name="connsiteY53" fmla="*/ 180939 h 971562"/>
                <a:gd name="connsiteX0" fmla="*/ 111450 w 1004937"/>
                <a:gd name="connsiteY0" fmla="*/ 235707 h 971562"/>
                <a:gd name="connsiteX1" fmla="*/ 118594 w 1004937"/>
                <a:gd name="connsiteY1" fmla="*/ 180939 h 971562"/>
                <a:gd name="connsiteX2" fmla="*/ 99544 w 1004937"/>
                <a:gd name="connsiteY2" fmla="*/ 116645 h 971562"/>
                <a:gd name="connsiteX3" fmla="*/ 147344 w 1004937"/>
                <a:gd name="connsiteY3" fmla="*/ 104954 h 971562"/>
                <a:gd name="connsiteX4" fmla="*/ 175040 w 1004937"/>
                <a:gd name="connsiteY4" fmla="*/ 124835 h 971562"/>
                <a:gd name="connsiteX5" fmla="*/ 185248 w 1004937"/>
                <a:gd name="connsiteY5" fmla="*/ 125062 h 971562"/>
                <a:gd name="connsiteX6" fmla="*/ 223369 w 1004937"/>
                <a:gd name="connsiteY6" fmla="*/ 121407 h 971562"/>
                <a:gd name="connsiteX7" fmla="*/ 232434 w 1004937"/>
                <a:gd name="connsiteY7" fmla="*/ 101817 h 971562"/>
                <a:gd name="connsiteX8" fmla="*/ 288852 w 1004937"/>
                <a:gd name="connsiteY8" fmla="*/ 37868 h 971562"/>
                <a:gd name="connsiteX9" fmla="*/ 449672 w 1004937"/>
                <a:gd name="connsiteY9" fmla="*/ 14184 h 971562"/>
                <a:gd name="connsiteX10" fmla="*/ 525811 w 1004937"/>
                <a:gd name="connsiteY10" fmla="*/ 8213 h 971562"/>
                <a:gd name="connsiteX11" fmla="*/ 622702 w 1004937"/>
                <a:gd name="connsiteY11" fmla="*/ 25655 h 971562"/>
                <a:gd name="connsiteX12" fmla="*/ 666222 w 1004937"/>
                <a:gd name="connsiteY12" fmla="*/ 227 h 971562"/>
                <a:gd name="connsiteX13" fmla="*/ 703610 w 1004937"/>
                <a:gd name="connsiteY13" fmla="*/ 43461 h 971562"/>
                <a:gd name="connsiteX14" fmla="*/ 774734 w 1004937"/>
                <a:gd name="connsiteY14" fmla="*/ 36645 h 971562"/>
                <a:gd name="connsiteX15" fmla="*/ 816541 w 1004937"/>
                <a:gd name="connsiteY15" fmla="*/ 66698 h 971562"/>
                <a:gd name="connsiteX16" fmla="*/ 865372 w 1004937"/>
                <a:gd name="connsiteY16" fmla="*/ 75955 h 971562"/>
                <a:gd name="connsiteX17" fmla="*/ 911894 w 1004937"/>
                <a:gd name="connsiteY17" fmla="*/ 102763 h 971562"/>
                <a:gd name="connsiteX18" fmla="*/ 942506 w 1004937"/>
                <a:gd name="connsiteY18" fmla="*/ 126170 h 971562"/>
                <a:gd name="connsiteX19" fmla="*/ 942506 w 1004937"/>
                <a:gd name="connsiteY19" fmla="*/ 185701 h 971562"/>
                <a:gd name="connsiteX20" fmla="*/ 978225 w 1004937"/>
                <a:gd name="connsiteY20" fmla="*/ 252376 h 971562"/>
                <a:gd name="connsiteX21" fmla="*/ 1004419 w 1004937"/>
                <a:gd name="connsiteY21" fmla="*/ 373820 h 971562"/>
                <a:gd name="connsiteX22" fmla="*/ 994894 w 1004937"/>
                <a:gd name="connsiteY22" fmla="*/ 578607 h 971562"/>
                <a:gd name="connsiteX23" fmla="*/ 985369 w 1004937"/>
                <a:gd name="connsiteY23" fmla="*/ 616707 h 971562"/>
                <a:gd name="connsiteX24" fmla="*/ 1002037 w 1004937"/>
                <a:gd name="connsiteY24" fmla="*/ 661951 h 971562"/>
                <a:gd name="connsiteX25" fmla="*/ 1000317 w 1004937"/>
                <a:gd name="connsiteY25" fmla="*/ 701551 h 971562"/>
                <a:gd name="connsiteX26" fmla="*/ 966709 w 1004937"/>
                <a:gd name="connsiteY26" fmla="*/ 726598 h 971562"/>
                <a:gd name="connsiteX27" fmla="*/ 932981 w 1004937"/>
                <a:gd name="connsiteY27" fmla="*/ 759582 h 971562"/>
                <a:gd name="connsiteX28" fmla="*/ 880594 w 1004937"/>
                <a:gd name="connsiteY28" fmla="*/ 766726 h 971562"/>
                <a:gd name="connsiteX29" fmla="*/ 847256 w 1004937"/>
                <a:gd name="connsiteY29" fmla="*/ 800064 h 971562"/>
                <a:gd name="connsiteX30" fmla="*/ 759150 w 1004937"/>
                <a:gd name="connsiteY30" fmla="*/ 850070 h 971562"/>
                <a:gd name="connsiteX31" fmla="*/ 694856 w 1004937"/>
                <a:gd name="connsiteY31" fmla="*/ 919126 h 971562"/>
                <a:gd name="connsiteX32" fmla="*/ 654375 w 1004937"/>
                <a:gd name="connsiteY32" fmla="*/ 933414 h 971562"/>
                <a:gd name="connsiteX33" fmla="*/ 599606 w 1004937"/>
                <a:gd name="connsiteY33" fmla="*/ 902457 h 971562"/>
                <a:gd name="connsiteX34" fmla="*/ 568650 w 1004937"/>
                <a:gd name="connsiteY34" fmla="*/ 909601 h 971562"/>
                <a:gd name="connsiteX35" fmla="*/ 490069 w 1004937"/>
                <a:gd name="connsiteY35" fmla="*/ 971514 h 971562"/>
                <a:gd name="connsiteX36" fmla="*/ 482711 w 1004937"/>
                <a:gd name="connsiteY36" fmla="*/ 919736 h 971562"/>
                <a:gd name="connsiteX37" fmla="*/ 403405 w 1004937"/>
                <a:gd name="connsiteY37" fmla="*/ 909790 h 971562"/>
                <a:gd name="connsiteX38" fmla="*/ 328144 w 1004937"/>
                <a:gd name="connsiteY38" fmla="*/ 857214 h 971562"/>
                <a:gd name="connsiteX39" fmla="*/ 263850 w 1004937"/>
                <a:gd name="connsiteY39" fmla="*/ 878645 h 971562"/>
                <a:gd name="connsiteX40" fmla="*/ 232894 w 1004937"/>
                <a:gd name="connsiteY40" fmla="*/ 847689 h 971562"/>
                <a:gd name="connsiteX41" fmla="*/ 220987 w 1004937"/>
                <a:gd name="connsiteY41" fmla="*/ 811970 h 971562"/>
                <a:gd name="connsiteX42" fmla="*/ 180506 w 1004937"/>
                <a:gd name="connsiteY42" fmla="*/ 792920 h 971562"/>
                <a:gd name="connsiteX43" fmla="*/ 118594 w 1004937"/>
                <a:gd name="connsiteY43" fmla="*/ 716720 h 971562"/>
                <a:gd name="connsiteX44" fmla="*/ 80494 w 1004937"/>
                <a:gd name="connsiteY44" fmla="*/ 621470 h 971562"/>
                <a:gd name="connsiteX45" fmla="*/ 73350 w 1004937"/>
                <a:gd name="connsiteY45" fmla="*/ 569082 h 971562"/>
                <a:gd name="connsiteX46" fmla="*/ 49537 w 1004937"/>
                <a:gd name="connsiteY46" fmla="*/ 504789 h 971562"/>
                <a:gd name="connsiteX47" fmla="*/ 1912 w 1004937"/>
                <a:gd name="connsiteY47" fmla="*/ 385726 h 971562"/>
                <a:gd name="connsiteX48" fmla="*/ 11437 w 1004937"/>
                <a:gd name="connsiteY48" fmla="*/ 273807 h 971562"/>
                <a:gd name="connsiteX49" fmla="*/ 30487 w 1004937"/>
                <a:gd name="connsiteY49" fmla="*/ 235707 h 971562"/>
                <a:gd name="connsiteX50" fmla="*/ 16200 w 1004937"/>
                <a:gd name="connsiteY50" fmla="*/ 180939 h 971562"/>
                <a:gd name="connsiteX51" fmla="*/ 35250 w 1004937"/>
                <a:gd name="connsiteY51" fmla="*/ 164270 h 971562"/>
                <a:gd name="connsiteX52" fmla="*/ 106687 w 1004937"/>
                <a:gd name="connsiteY52" fmla="*/ 173795 h 971562"/>
                <a:gd name="connsiteX53" fmla="*/ 118594 w 1004937"/>
                <a:gd name="connsiteY53" fmla="*/ 180939 h 971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004937" h="971562">
                  <a:moveTo>
                    <a:pt x="111450" y="235707"/>
                  </a:moveTo>
                  <a:cubicBezTo>
                    <a:pt x="116014" y="218245"/>
                    <a:pt x="120578" y="200783"/>
                    <a:pt x="118594" y="180939"/>
                  </a:cubicBezTo>
                  <a:cubicBezTo>
                    <a:pt x="116610" y="161095"/>
                    <a:pt x="94752" y="129309"/>
                    <a:pt x="99544" y="116645"/>
                  </a:cubicBezTo>
                  <a:cubicBezTo>
                    <a:pt x="104336" y="103981"/>
                    <a:pt x="134761" y="103589"/>
                    <a:pt x="147344" y="104954"/>
                  </a:cubicBezTo>
                  <a:cubicBezTo>
                    <a:pt x="159927" y="106319"/>
                    <a:pt x="168723" y="121484"/>
                    <a:pt x="175040" y="124835"/>
                  </a:cubicBezTo>
                  <a:cubicBezTo>
                    <a:pt x="181357" y="128186"/>
                    <a:pt x="177193" y="125633"/>
                    <a:pt x="185248" y="125062"/>
                  </a:cubicBezTo>
                  <a:cubicBezTo>
                    <a:pt x="193303" y="124491"/>
                    <a:pt x="215505" y="125281"/>
                    <a:pt x="223369" y="121407"/>
                  </a:cubicBezTo>
                  <a:cubicBezTo>
                    <a:pt x="231233" y="117533"/>
                    <a:pt x="221520" y="115740"/>
                    <a:pt x="232434" y="101817"/>
                  </a:cubicBezTo>
                  <a:cubicBezTo>
                    <a:pt x="243348" y="87894"/>
                    <a:pt x="252646" y="52473"/>
                    <a:pt x="288852" y="37868"/>
                  </a:cubicBezTo>
                  <a:cubicBezTo>
                    <a:pt x="325058" y="23263"/>
                    <a:pt x="410179" y="19126"/>
                    <a:pt x="449672" y="14184"/>
                  </a:cubicBezTo>
                  <a:cubicBezTo>
                    <a:pt x="489165" y="9242"/>
                    <a:pt x="496973" y="6301"/>
                    <a:pt x="525811" y="8213"/>
                  </a:cubicBezTo>
                  <a:cubicBezTo>
                    <a:pt x="554649" y="10125"/>
                    <a:pt x="599300" y="26986"/>
                    <a:pt x="622702" y="25655"/>
                  </a:cubicBezTo>
                  <a:cubicBezTo>
                    <a:pt x="646104" y="24324"/>
                    <a:pt x="652737" y="-2741"/>
                    <a:pt x="666222" y="227"/>
                  </a:cubicBezTo>
                  <a:cubicBezTo>
                    <a:pt x="679707" y="3195"/>
                    <a:pt x="685525" y="37391"/>
                    <a:pt x="703610" y="43461"/>
                  </a:cubicBezTo>
                  <a:cubicBezTo>
                    <a:pt x="721695" y="49531"/>
                    <a:pt x="755912" y="32772"/>
                    <a:pt x="774734" y="36645"/>
                  </a:cubicBezTo>
                  <a:cubicBezTo>
                    <a:pt x="793556" y="40518"/>
                    <a:pt x="801435" y="60146"/>
                    <a:pt x="816541" y="66698"/>
                  </a:cubicBezTo>
                  <a:cubicBezTo>
                    <a:pt x="831647" y="73250"/>
                    <a:pt x="849480" y="69944"/>
                    <a:pt x="865372" y="75955"/>
                  </a:cubicBezTo>
                  <a:cubicBezTo>
                    <a:pt x="881264" y="81966"/>
                    <a:pt x="899038" y="94394"/>
                    <a:pt x="911894" y="102763"/>
                  </a:cubicBezTo>
                  <a:cubicBezTo>
                    <a:pt x="924750" y="111132"/>
                    <a:pt x="937404" y="112347"/>
                    <a:pt x="942506" y="126170"/>
                  </a:cubicBezTo>
                  <a:cubicBezTo>
                    <a:pt x="947608" y="139993"/>
                    <a:pt x="936553" y="164667"/>
                    <a:pt x="942506" y="185701"/>
                  </a:cubicBezTo>
                  <a:cubicBezTo>
                    <a:pt x="948459" y="206735"/>
                    <a:pt x="967906" y="221023"/>
                    <a:pt x="978225" y="252376"/>
                  </a:cubicBezTo>
                  <a:cubicBezTo>
                    <a:pt x="988544" y="283729"/>
                    <a:pt x="1001641" y="319448"/>
                    <a:pt x="1004419" y="373820"/>
                  </a:cubicBezTo>
                  <a:cubicBezTo>
                    <a:pt x="1007197" y="428192"/>
                    <a:pt x="998069" y="538126"/>
                    <a:pt x="994894" y="578607"/>
                  </a:cubicBezTo>
                  <a:cubicBezTo>
                    <a:pt x="991719" y="619088"/>
                    <a:pt x="984179" y="602816"/>
                    <a:pt x="985369" y="616707"/>
                  </a:cubicBezTo>
                  <a:cubicBezTo>
                    <a:pt x="986559" y="630598"/>
                    <a:pt x="999546" y="647810"/>
                    <a:pt x="1002037" y="661951"/>
                  </a:cubicBezTo>
                  <a:cubicBezTo>
                    <a:pt x="1004528" y="676092"/>
                    <a:pt x="1006205" y="690777"/>
                    <a:pt x="1000317" y="701551"/>
                  </a:cubicBezTo>
                  <a:cubicBezTo>
                    <a:pt x="994429" y="712325"/>
                    <a:pt x="977932" y="716926"/>
                    <a:pt x="966709" y="726598"/>
                  </a:cubicBezTo>
                  <a:cubicBezTo>
                    <a:pt x="955486" y="736270"/>
                    <a:pt x="947334" y="752894"/>
                    <a:pt x="932981" y="759582"/>
                  </a:cubicBezTo>
                  <a:cubicBezTo>
                    <a:pt x="918629" y="766270"/>
                    <a:pt x="894881" y="759979"/>
                    <a:pt x="880594" y="766726"/>
                  </a:cubicBezTo>
                  <a:cubicBezTo>
                    <a:pt x="866307" y="773473"/>
                    <a:pt x="867497" y="786173"/>
                    <a:pt x="847256" y="800064"/>
                  </a:cubicBezTo>
                  <a:cubicBezTo>
                    <a:pt x="827015" y="813955"/>
                    <a:pt x="784550" y="830226"/>
                    <a:pt x="759150" y="850070"/>
                  </a:cubicBezTo>
                  <a:cubicBezTo>
                    <a:pt x="733750" y="869914"/>
                    <a:pt x="712318" y="905235"/>
                    <a:pt x="694856" y="919126"/>
                  </a:cubicBezTo>
                  <a:cubicBezTo>
                    <a:pt x="677394" y="933017"/>
                    <a:pt x="670250" y="936192"/>
                    <a:pt x="654375" y="933414"/>
                  </a:cubicBezTo>
                  <a:cubicBezTo>
                    <a:pt x="638500" y="930636"/>
                    <a:pt x="613893" y="906426"/>
                    <a:pt x="599606" y="902457"/>
                  </a:cubicBezTo>
                  <a:cubicBezTo>
                    <a:pt x="585319" y="898488"/>
                    <a:pt x="586906" y="898092"/>
                    <a:pt x="568650" y="909601"/>
                  </a:cubicBezTo>
                  <a:cubicBezTo>
                    <a:pt x="550394" y="921110"/>
                    <a:pt x="504392" y="969825"/>
                    <a:pt x="490069" y="971514"/>
                  </a:cubicBezTo>
                  <a:cubicBezTo>
                    <a:pt x="475746" y="973203"/>
                    <a:pt x="497155" y="930023"/>
                    <a:pt x="482711" y="919736"/>
                  </a:cubicBezTo>
                  <a:cubicBezTo>
                    <a:pt x="468267" y="909449"/>
                    <a:pt x="429166" y="920210"/>
                    <a:pt x="403405" y="909790"/>
                  </a:cubicBezTo>
                  <a:cubicBezTo>
                    <a:pt x="377644" y="899370"/>
                    <a:pt x="351403" y="862405"/>
                    <a:pt x="328144" y="857214"/>
                  </a:cubicBezTo>
                  <a:cubicBezTo>
                    <a:pt x="304885" y="852023"/>
                    <a:pt x="279725" y="880233"/>
                    <a:pt x="263850" y="878645"/>
                  </a:cubicBezTo>
                  <a:cubicBezTo>
                    <a:pt x="247975" y="877058"/>
                    <a:pt x="240038" y="858801"/>
                    <a:pt x="232894" y="847689"/>
                  </a:cubicBezTo>
                  <a:cubicBezTo>
                    <a:pt x="225750" y="836577"/>
                    <a:pt x="229718" y="821098"/>
                    <a:pt x="220987" y="811970"/>
                  </a:cubicBezTo>
                  <a:cubicBezTo>
                    <a:pt x="212256" y="802842"/>
                    <a:pt x="197571" y="808795"/>
                    <a:pt x="180506" y="792920"/>
                  </a:cubicBezTo>
                  <a:cubicBezTo>
                    <a:pt x="163441" y="777045"/>
                    <a:pt x="135263" y="745295"/>
                    <a:pt x="118594" y="716720"/>
                  </a:cubicBezTo>
                  <a:cubicBezTo>
                    <a:pt x="101925" y="688145"/>
                    <a:pt x="88035" y="646076"/>
                    <a:pt x="80494" y="621470"/>
                  </a:cubicBezTo>
                  <a:cubicBezTo>
                    <a:pt x="72953" y="596864"/>
                    <a:pt x="78510" y="588529"/>
                    <a:pt x="73350" y="569082"/>
                  </a:cubicBezTo>
                  <a:cubicBezTo>
                    <a:pt x="68190" y="549635"/>
                    <a:pt x="61443" y="535348"/>
                    <a:pt x="49537" y="504789"/>
                  </a:cubicBezTo>
                  <a:cubicBezTo>
                    <a:pt x="37631" y="474230"/>
                    <a:pt x="8262" y="424223"/>
                    <a:pt x="1912" y="385726"/>
                  </a:cubicBezTo>
                  <a:cubicBezTo>
                    <a:pt x="-4438" y="347229"/>
                    <a:pt x="6675" y="298810"/>
                    <a:pt x="11437" y="273807"/>
                  </a:cubicBezTo>
                  <a:cubicBezTo>
                    <a:pt x="16199" y="248804"/>
                    <a:pt x="29693" y="251185"/>
                    <a:pt x="30487" y="235707"/>
                  </a:cubicBezTo>
                  <a:cubicBezTo>
                    <a:pt x="31281" y="220229"/>
                    <a:pt x="15406" y="192845"/>
                    <a:pt x="16200" y="180939"/>
                  </a:cubicBezTo>
                  <a:cubicBezTo>
                    <a:pt x="16994" y="169033"/>
                    <a:pt x="20169" y="165461"/>
                    <a:pt x="35250" y="164270"/>
                  </a:cubicBezTo>
                  <a:cubicBezTo>
                    <a:pt x="50331" y="163079"/>
                    <a:pt x="92796" y="171017"/>
                    <a:pt x="106687" y="173795"/>
                  </a:cubicBezTo>
                  <a:cubicBezTo>
                    <a:pt x="120578" y="176573"/>
                    <a:pt x="119586" y="178756"/>
                    <a:pt x="118594" y="180939"/>
                  </a:cubicBezTo>
                </a:path>
              </a:pathLst>
            </a:custGeom>
            <a:gradFill>
              <a:gsLst>
                <a:gs pos="0">
                  <a:schemeClr val="accent6">
                    <a:lumMod val="60000"/>
                    <a:lumOff val="40000"/>
                  </a:schemeClr>
                </a:gs>
                <a:gs pos="79000">
                  <a:schemeClr val="accent1"/>
                </a:gs>
              </a:gsLst>
              <a:lin ang="5400000" scaled="1"/>
            </a:gradFill>
            <a:ln w="28575" cap="flat" cmpd="sng" algn="ctr">
              <a:solidFill>
                <a:schemeClr val="accent6"/>
              </a:solidFill>
              <a:prstDash val="solid"/>
              <a:round/>
              <a:headEnd type="none" w="med" len="med"/>
              <a:tailEnd type="none" w="med" len="med"/>
            </a:ln>
            <a:effectLst/>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63" name="Freeform 16">
              <a:extLst>
                <a:ext uri="{FF2B5EF4-FFF2-40B4-BE49-F238E27FC236}">
                  <a16:creationId xmlns:a16="http://schemas.microsoft.com/office/drawing/2014/main" id="{EF945223-3020-4A78-BE1E-7C12EC997FB8}"/>
                </a:ext>
              </a:extLst>
            </p:cNvPr>
            <p:cNvSpPr/>
            <p:nvPr/>
          </p:nvSpPr>
          <p:spPr bwMode="auto">
            <a:xfrm rot="10826409">
              <a:off x="2321329" y="3515229"/>
              <a:ext cx="908813" cy="741925"/>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gradFill flip="none" rotWithShape="1">
              <a:gsLst>
                <a:gs pos="16000">
                  <a:schemeClr val="accent1"/>
                </a:gs>
                <a:gs pos="100000">
                  <a:schemeClr val="accent6">
                    <a:lumMod val="40000"/>
                    <a:lumOff val="60000"/>
                  </a:schemeClr>
                </a:gs>
              </a:gsLst>
              <a:path path="circle">
                <a:fillToRect l="50000" t="50000" r="50000" b="50000"/>
              </a:path>
              <a:tileRect/>
            </a:gradFill>
            <a:ln w="12700">
              <a:solidFill>
                <a:schemeClr val="tx2"/>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Calibri" panose="020F0502020204030204" pitchFamily="34" charset="0"/>
              </a:endParaRPr>
            </a:p>
          </p:txBody>
        </p:sp>
      </p:grpSp>
      <p:sp>
        <p:nvSpPr>
          <p:cNvPr id="159" name="TextBox 158">
            <a:extLst>
              <a:ext uri="{FF2B5EF4-FFF2-40B4-BE49-F238E27FC236}">
                <a16:creationId xmlns:a16="http://schemas.microsoft.com/office/drawing/2014/main" id="{86525F01-82AD-4E78-B250-F1BD8526D4F5}"/>
              </a:ext>
            </a:extLst>
          </p:cNvPr>
          <p:cNvSpPr txBox="1"/>
          <p:nvPr/>
        </p:nvSpPr>
        <p:spPr>
          <a:xfrm>
            <a:off x="6574719" y="2985826"/>
            <a:ext cx="649227" cy="307777"/>
          </a:xfrm>
          <a:prstGeom prst="rect">
            <a:avLst/>
          </a:prstGeom>
          <a:noFill/>
        </p:spPr>
        <p:txBody>
          <a:bodyPr wrap="square" rtlCol="0">
            <a:sp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chemeClr val="bg1"/>
                </a:solidFill>
                <a:effectLst/>
                <a:uLnTx/>
                <a:uFillTx/>
                <a:latin typeface="Calibri" panose="020F0502020204030204" pitchFamily="34" charset="0"/>
                <a:cs typeface="Calibri" panose="020F0502020204030204" pitchFamily="34" charset="0"/>
              </a:rPr>
              <a:t>BCMA</a:t>
            </a:r>
          </a:p>
        </p:txBody>
      </p:sp>
      <p:sp>
        <p:nvSpPr>
          <p:cNvPr id="155" name="TextBox 154">
            <a:extLst>
              <a:ext uri="{FF2B5EF4-FFF2-40B4-BE49-F238E27FC236}">
                <a16:creationId xmlns:a16="http://schemas.microsoft.com/office/drawing/2014/main" id="{7B74F9A4-4128-4C82-8E4D-9DCD70E2C0E8}"/>
              </a:ext>
            </a:extLst>
          </p:cNvPr>
          <p:cNvSpPr txBox="1"/>
          <p:nvPr/>
        </p:nvSpPr>
        <p:spPr>
          <a:xfrm>
            <a:off x="3791083" y="3733474"/>
            <a:ext cx="1701292" cy="369332"/>
          </a:xfrm>
          <a:prstGeom prst="rect">
            <a:avLst/>
          </a:prstGeom>
          <a:noFill/>
        </p:spPr>
        <p:txBody>
          <a:bodyPr wrap="square" rtlCol="0">
            <a:sp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E1471D"/>
                </a:solidFill>
                <a:effectLst/>
                <a:uLnTx/>
                <a:uFillTx/>
                <a:latin typeface="Calibri" panose="020F0502020204030204" pitchFamily="34" charset="0"/>
                <a:cs typeface="Calibri" panose="020F0502020204030204" pitchFamily="34" charset="0"/>
              </a:rPr>
              <a:t>MM Cell Death</a:t>
            </a:r>
          </a:p>
        </p:txBody>
      </p:sp>
      <p:sp>
        <p:nvSpPr>
          <p:cNvPr id="156" name="Arrow: Down 155">
            <a:extLst>
              <a:ext uri="{FF2B5EF4-FFF2-40B4-BE49-F238E27FC236}">
                <a16:creationId xmlns:a16="http://schemas.microsoft.com/office/drawing/2014/main" id="{77B32344-0669-4F42-8BBF-A1884211C93D}"/>
              </a:ext>
            </a:extLst>
          </p:cNvPr>
          <p:cNvSpPr/>
          <p:nvPr/>
        </p:nvSpPr>
        <p:spPr bwMode="auto">
          <a:xfrm rot="5400000">
            <a:off x="5462655" y="3790234"/>
            <a:ext cx="179170" cy="269915"/>
          </a:xfrm>
          <a:prstGeom prst="downArrow">
            <a:avLst/>
          </a:prstGeom>
          <a:solidFill>
            <a:schemeClr val="accent3"/>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61" name="TextBox 60">
            <a:extLst>
              <a:ext uri="{FF2B5EF4-FFF2-40B4-BE49-F238E27FC236}">
                <a16:creationId xmlns:a16="http://schemas.microsoft.com/office/drawing/2014/main" id="{43E2C746-866A-4E00-B4EB-0D7792BA21F6}"/>
              </a:ext>
            </a:extLst>
          </p:cNvPr>
          <p:cNvSpPr txBox="1"/>
          <p:nvPr/>
        </p:nvSpPr>
        <p:spPr>
          <a:xfrm>
            <a:off x="6490151" y="2660161"/>
            <a:ext cx="560529" cy="307777"/>
          </a:xfrm>
          <a:prstGeom prst="rect">
            <a:avLst/>
          </a:prstGeom>
          <a:noFill/>
        </p:spPr>
        <p:txBody>
          <a:bodyPr wrap="square" rtlCol="0">
            <a:sp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chemeClr val="bg1"/>
                </a:solidFill>
                <a:effectLst/>
                <a:uLnTx/>
                <a:uFillTx/>
                <a:latin typeface="Calibri" panose="020F0502020204030204" pitchFamily="34" charset="0"/>
                <a:cs typeface="Calibri" panose="020F0502020204030204" pitchFamily="34" charset="0"/>
              </a:rPr>
              <a:t>scFv</a:t>
            </a:r>
          </a:p>
        </p:txBody>
      </p:sp>
      <p:sp>
        <p:nvSpPr>
          <p:cNvPr id="62" name="TextBox 61">
            <a:extLst>
              <a:ext uri="{FF2B5EF4-FFF2-40B4-BE49-F238E27FC236}">
                <a16:creationId xmlns:a16="http://schemas.microsoft.com/office/drawing/2014/main" id="{4C085B30-65C5-467F-A5EB-50B708CB0541}"/>
              </a:ext>
            </a:extLst>
          </p:cNvPr>
          <p:cNvSpPr txBox="1"/>
          <p:nvPr/>
        </p:nvSpPr>
        <p:spPr>
          <a:xfrm>
            <a:off x="6987992" y="1626222"/>
            <a:ext cx="953183" cy="523220"/>
          </a:xfrm>
          <a:prstGeom prst="rect">
            <a:avLst/>
          </a:prstGeom>
          <a:noFill/>
        </p:spPr>
        <p:txBody>
          <a:bodyPr wrap="square" rtlCol="0">
            <a:sp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chemeClr val="bg1"/>
                </a:solidFill>
                <a:effectLst/>
                <a:uLnTx/>
                <a:uFillTx/>
                <a:latin typeface="Calibri" panose="020F0502020204030204" pitchFamily="34" charset="0"/>
                <a:cs typeface="Calibri" panose="020F0502020204030204" pitchFamily="34" charset="0"/>
              </a:rPr>
              <a:t>Viral Vector</a:t>
            </a:r>
          </a:p>
        </p:txBody>
      </p:sp>
      <p:sp>
        <p:nvSpPr>
          <p:cNvPr id="152" name="Oval 5">
            <a:extLst>
              <a:ext uri="{FF2B5EF4-FFF2-40B4-BE49-F238E27FC236}">
                <a16:creationId xmlns:a16="http://schemas.microsoft.com/office/drawing/2014/main" id="{2791DF31-2600-4A28-B14F-71387C0A2BFA}"/>
              </a:ext>
            </a:extLst>
          </p:cNvPr>
          <p:cNvSpPr>
            <a:spLocks noChangeArrowheads="1"/>
          </p:cNvSpPr>
          <p:nvPr/>
        </p:nvSpPr>
        <p:spPr bwMode="auto">
          <a:xfrm rot="10800000">
            <a:off x="5599964" y="1608262"/>
            <a:ext cx="1135394" cy="1085160"/>
          </a:xfrm>
          <a:prstGeom prst="ellipse">
            <a:avLst/>
          </a:prstGeom>
          <a:solidFill>
            <a:schemeClr val="accent4"/>
          </a:solidFill>
          <a:ln w="9525">
            <a:solidFill>
              <a:schemeClr val="bg2">
                <a:lumMod val="10000"/>
              </a:schemeClr>
            </a:solidFill>
            <a:round/>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53" name="Oval 6">
            <a:extLst>
              <a:ext uri="{FF2B5EF4-FFF2-40B4-BE49-F238E27FC236}">
                <a16:creationId xmlns:a16="http://schemas.microsoft.com/office/drawing/2014/main" id="{116F37D4-BD24-405E-95E3-60A57F62854A}"/>
              </a:ext>
            </a:extLst>
          </p:cNvPr>
          <p:cNvSpPr>
            <a:spLocks noChangeArrowheads="1"/>
          </p:cNvSpPr>
          <p:nvPr/>
        </p:nvSpPr>
        <p:spPr bwMode="auto">
          <a:xfrm rot="10800000">
            <a:off x="5918133" y="1719771"/>
            <a:ext cx="565275" cy="555010"/>
          </a:xfrm>
          <a:prstGeom prst="ellipse">
            <a:avLst/>
          </a:prstGeom>
          <a:solidFill>
            <a:srgbClr val="7EEA9D"/>
          </a:solidFill>
          <a:ln w="9525">
            <a:solidFill>
              <a:schemeClr val="bg2">
                <a:lumMod val="10000"/>
              </a:schemeClr>
            </a:solidFill>
            <a:round/>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nvGrpSpPr>
          <p:cNvPr id="64" name="Group 63">
            <a:extLst>
              <a:ext uri="{FF2B5EF4-FFF2-40B4-BE49-F238E27FC236}">
                <a16:creationId xmlns:a16="http://schemas.microsoft.com/office/drawing/2014/main" id="{4300F837-4055-4757-88C1-972963B22395}"/>
              </a:ext>
            </a:extLst>
          </p:cNvPr>
          <p:cNvGrpSpPr/>
          <p:nvPr/>
        </p:nvGrpSpPr>
        <p:grpSpPr>
          <a:xfrm rot="10800000">
            <a:off x="6780458" y="1548690"/>
            <a:ext cx="427342" cy="447688"/>
            <a:chOff x="944277" y="2588954"/>
            <a:chExt cx="811426" cy="850058"/>
          </a:xfrm>
        </p:grpSpPr>
        <p:grpSp>
          <p:nvGrpSpPr>
            <p:cNvPr id="122" name="Group 121">
              <a:extLst>
                <a:ext uri="{FF2B5EF4-FFF2-40B4-BE49-F238E27FC236}">
                  <a16:creationId xmlns:a16="http://schemas.microsoft.com/office/drawing/2014/main" id="{D59E3466-1A84-4CB3-8DFC-804158121D76}"/>
                </a:ext>
              </a:extLst>
            </p:cNvPr>
            <p:cNvGrpSpPr/>
            <p:nvPr/>
          </p:nvGrpSpPr>
          <p:grpSpPr>
            <a:xfrm rot="21183585">
              <a:off x="944277" y="2588954"/>
              <a:ext cx="811426" cy="850058"/>
              <a:chOff x="965416" y="3141317"/>
              <a:chExt cx="811426" cy="850058"/>
            </a:xfrm>
            <a:solidFill>
              <a:schemeClr val="accent2"/>
            </a:solidFill>
          </p:grpSpPr>
          <p:sp>
            <p:nvSpPr>
              <p:cNvPr id="127" name="Oval 126">
                <a:extLst>
                  <a:ext uri="{FF2B5EF4-FFF2-40B4-BE49-F238E27FC236}">
                    <a16:creationId xmlns:a16="http://schemas.microsoft.com/office/drawing/2014/main" id="{5CA9EABF-9D43-4112-A5E9-065513FA285B}"/>
                  </a:ext>
                </a:extLst>
              </p:cNvPr>
              <p:cNvSpPr/>
              <p:nvPr/>
            </p:nvSpPr>
            <p:spPr bwMode="auto">
              <a:xfrm>
                <a:off x="1141231" y="3329883"/>
                <a:ext cx="458219" cy="458219"/>
              </a:xfrm>
              <a:prstGeom prst="ellipse">
                <a:avLst/>
              </a:prstGeom>
              <a:grp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nvGrpSpPr>
              <p:cNvPr id="128" name="Group 127">
                <a:extLst>
                  <a:ext uri="{FF2B5EF4-FFF2-40B4-BE49-F238E27FC236}">
                    <a16:creationId xmlns:a16="http://schemas.microsoft.com/office/drawing/2014/main" id="{46E2A430-6B7A-4F80-B934-DF91F9E94673}"/>
                  </a:ext>
                </a:extLst>
              </p:cNvPr>
              <p:cNvGrpSpPr/>
              <p:nvPr/>
            </p:nvGrpSpPr>
            <p:grpSpPr>
              <a:xfrm>
                <a:off x="1316348" y="3141317"/>
                <a:ext cx="85368" cy="202063"/>
                <a:chOff x="1289985" y="2819407"/>
                <a:chExt cx="85368" cy="202063"/>
              </a:xfrm>
              <a:grpFill/>
            </p:grpSpPr>
            <p:sp>
              <p:nvSpPr>
                <p:cNvPr id="150" name="Oval 149">
                  <a:extLst>
                    <a:ext uri="{FF2B5EF4-FFF2-40B4-BE49-F238E27FC236}">
                      <a16:creationId xmlns:a16="http://schemas.microsoft.com/office/drawing/2014/main" id="{0510E0D8-28E4-494E-B6CA-4C7B1658CE5D}"/>
                    </a:ext>
                  </a:extLst>
                </p:cNvPr>
                <p:cNvSpPr/>
                <p:nvPr/>
              </p:nvSpPr>
              <p:spPr bwMode="auto">
                <a:xfrm>
                  <a:off x="1289985" y="2819407"/>
                  <a:ext cx="85368" cy="85368"/>
                </a:xfrm>
                <a:prstGeom prst="ellipse">
                  <a:avLst/>
                </a:prstGeom>
                <a:grp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cxnSp>
              <p:nvCxnSpPr>
                <p:cNvPr id="151" name="Straight Connector 150">
                  <a:extLst>
                    <a:ext uri="{FF2B5EF4-FFF2-40B4-BE49-F238E27FC236}">
                      <a16:creationId xmlns:a16="http://schemas.microsoft.com/office/drawing/2014/main" id="{BE952FC9-DCBE-4AD9-B1B1-0F8374DFF1D5}"/>
                    </a:ext>
                  </a:extLst>
                </p:cNvPr>
                <p:cNvCxnSpPr/>
                <p:nvPr/>
              </p:nvCxnSpPr>
              <p:spPr bwMode="auto">
                <a:xfrm>
                  <a:off x="1332669" y="2862091"/>
                  <a:ext cx="0" cy="159379"/>
                </a:xfrm>
                <a:prstGeom prst="line">
                  <a:avLst/>
                </a:prstGeom>
                <a:grpFill/>
                <a:ln w="28575" cap="flat" cmpd="sng" algn="ctr">
                  <a:solidFill>
                    <a:schemeClr val="accent2"/>
                  </a:solidFill>
                  <a:prstDash val="solid"/>
                  <a:round/>
                  <a:headEnd type="none" w="med" len="med"/>
                  <a:tailEnd type="none" w="med" len="med"/>
                </a:ln>
                <a:effectLst/>
              </p:spPr>
            </p:cxnSp>
          </p:grpSp>
          <p:grpSp>
            <p:nvGrpSpPr>
              <p:cNvPr id="129" name="Group 128">
                <a:extLst>
                  <a:ext uri="{FF2B5EF4-FFF2-40B4-BE49-F238E27FC236}">
                    <a16:creationId xmlns:a16="http://schemas.microsoft.com/office/drawing/2014/main" id="{2CB36480-BB01-4B60-B02B-7AD82B4C9332}"/>
                  </a:ext>
                </a:extLst>
              </p:cNvPr>
              <p:cNvGrpSpPr/>
              <p:nvPr/>
            </p:nvGrpSpPr>
            <p:grpSpPr>
              <a:xfrm rot="10800000">
                <a:off x="1309984" y="3789312"/>
                <a:ext cx="85368" cy="202063"/>
                <a:chOff x="1289985" y="2819407"/>
                <a:chExt cx="85368" cy="202063"/>
              </a:xfrm>
              <a:grpFill/>
            </p:grpSpPr>
            <p:sp>
              <p:nvSpPr>
                <p:cNvPr id="148" name="Oval 147">
                  <a:extLst>
                    <a:ext uri="{FF2B5EF4-FFF2-40B4-BE49-F238E27FC236}">
                      <a16:creationId xmlns:a16="http://schemas.microsoft.com/office/drawing/2014/main" id="{1B6C8DB3-C4E6-4146-AC10-A05D2872FE07}"/>
                    </a:ext>
                  </a:extLst>
                </p:cNvPr>
                <p:cNvSpPr/>
                <p:nvPr/>
              </p:nvSpPr>
              <p:spPr bwMode="auto">
                <a:xfrm>
                  <a:off x="1289985" y="2819407"/>
                  <a:ext cx="85368" cy="85368"/>
                </a:xfrm>
                <a:prstGeom prst="ellipse">
                  <a:avLst/>
                </a:prstGeom>
                <a:grp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cxnSp>
              <p:nvCxnSpPr>
                <p:cNvPr id="149" name="Straight Connector 148">
                  <a:extLst>
                    <a:ext uri="{FF2B5EF4-FFF2-40B4-BE49-F238E27FC236}">
                      <a16:creationId xmlns:a16="http://schemas.microsoft.com/office/drawing/2014/main" id="{B3B6AEEB-75F0-47DD-BFAE-6098FBF84C60}"/>
                    </a:ext>
                  </a:extLst>
                </p:cNvPr>
                <p:cNvCxnSpPr/>
                <p:nvPr/>
              </p:nvCxnSpPr>
              <p:spPr bwMode="auto">
                <a:xfrm>
                  <a:off x="1332669" y="2862091"/>
                  <a:ext cx="0" cy="159379"/>
                </a:xfrm>
                <a:prstGeom prst="line">
                  <a:avLst/>
                </a:prstGeom>
                <a:grpFill/>
                <a:ln w="28575" cap="flat" cmpd="sng" algn="ctr">
                  <a:solidFill>
                    <a:schemeClr val="accent2"/>
                  </a:solidFill>
                  <a:prstDash val="solid"/>
                  <a:round/>
                  <a:headEnd type="none" w="med" len="med"/>
                  <a:tailEnd type="none" w="med" len="med"/>
                </a:ln>
                <a:effectLst/>
              </p:spPr>
            </p:cxnSp>
          </p:grpSp>
          <p:grpSp>
            <p:nvGrpSpPr>
              <p:cNvPr id="130" name="Group 129">
                <a:extLst>
                  <a:ext uri="{FF2B5EF4-FFF2-40B4-BE49-F238E27FC236}">
                    <a16:creationId xmlns:a16="http://schemas.microsoft.com/office/drawing/2014/main" id="{234C4874-ADB7-43D2-A451-0A6C71849DF7}"/>
                  </a:ext>
                </a:extLst>
              </p:cNvPr>
              <p:cNvGrpSpPr/>
              <p:nvPr/>
            </p:nvGrpSpPr>
            <p:grpSpPr>
              <a:xfrm rot="16200000">
                <a:off x="1023764" y="3471634"/>
                <a:ext cx="85368" cy="202063"/>
                <a:chOff x="1289985" y="2819407"/>
                <a:chExt cx="85368" cy="202063"/>
              </a:xfrm>
              <a:grpFill/>
            </p:grpSpPr>
            <p:sp>
              <p:nvSpPr>
                <p:cNvPr id="146" name="Oval 145">
                  <a:extLst>
                    <a:ext uri="{FF2B5EF4-FFF2-40B4-BE49-F238E27FC236}">
                      <a16:creationId xmlns:a16="http://schemas.microsoft.com/office/drawing/2014/main" id="{BC3C6F36-D638-4F9F-9186-6882C5935816}"/>
                    </a:ext>
                  </a:extLst>
                </p:cNvPr>
                <p:cNvSpPr/>
                <p:nvPr/>
              </p:nvSpPr>
              <p:spPr bwMode="auto">
                <a:xfrm>
                  <a:off x="1289985" y="2819407"/>
                  <a:ext cx="85368" cy="85368"/>
                </a:xfrm>
                <a:prstGeom prst="ellipse">
                  <a:avLst/>
                </a:prstGeom>
                <a:grp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cxnSp>
              <p:nvCxnSpPr>
                <p:cNvPr id="147" name="Straight Connector 146">
                  <a:extLst>
                    <a:ext uri="{FF2B5EF4-FFF2-40B4-BE49-F238E27FC236}">
                      <a16:creationId xmlns:a16="http://schemas.microsoft.com/office/drawing/2014/main" id="{349D1A8A-213C-4F09-AA97-CBCD2199AECA}"/>
                    </a:ext>
                  </a:extLst>
                </p:cNvPr>
                <p:cNvCxnSpPr/>
                <p:nvPr/>
              </p:nvCxnSpPr>
              <p:spPr bwMode="auto">
                <a:xfrm>
                  <a:off x="1332669" y="2862091"/>
                  <a:ext cx="0" cy="159379"/>
                </a:xfrm>
                <a:prstGeom prst="line">
                  <a:avLst/>
                </a:prstGeom>
                <a:grpFill/>
                <a:ln w="28575" cap="flat" cmpd="sng" algn="ctr">
                  <a:solidFill>
                    <a:schemeClr val="accent2"/>
                  </a:solidFill>
                  <a:prstDash val="solid"/>
                  <a:round/>
                  <a:headEnd type="none" w="med" len="med"/>
                  <a:tailEnd type="none" w="med" len="med"/>
                </a:ln>
                <a:effectLst/>
              </p:spPr>
            </p:cxnSp>
          </p:grpSp>
          <p:grpSp>
            <p:nvGrpSpPr>
              <p:cNvPr id="131" name="Group 130">
                <a:extLst>
                  <a:ext uri="{FF2B5EF4-FFF2-40B4-BE49-F238E27FC236}">
                    <a16:creationId xmlns:a16="http://schemas.microsoft.com/office/drawing/2014/main" id="{019B864A-0545-4597-9460-6A1798FB13E5}"/>
                  </a:ext>
                </a:extLst>
              </p:cNvPr>
              <p:cNvGrpSpPr/>
              <p:nvPr/>
            </p:nvGrpSpPr>
            <p:grpSpPr>
              <a:xfrm rot="5400000">
                <a:off x="1633127" y="3457208"/>
                <a:ext cx="85368" cy="202063"/>
                <a:chOff x="1289985" y="2819407"/>
                <a:chExt cx="85368" cy="202063"/>
              </a:xfrm>
              <a:grpFill/>
            </p:grpSpPr>
            <p:sp>
              <p:nvSpPr>
                <p:cNvPr id="144" name="Oval 143">
                  <a:extLst>
                    <a:ext uri="{FF2B5EF4-FFF2-40B4-BE49-F238E27FC236}">
                      <a16:creationId xmlns:a16="http://schemas.microsoft.com/office/drawing/2014/main" id="{64ACFBEB-DDFF-465C-948F-7E423F5172FE}"/>
                    </a:ext>
                  </a:extLst>
                </p:cNvPr>
                <p:cNvSpPr/>
                <p:nvPr/>
              </p:nvSpPr>
              <p:spPr bwMode="auto">
                <a:xfrm>
                  <a:off x="1289985" y="2819407"/>
                  <a:ext cx="85368" cy="85368"/>
                </a:xfrm>
                <a:prstGeom prst="ellipse">
                  <a:avLst/>
                </a:prstGeom>
                <a:grp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cxnSp>
              <p:nvCxnSpPr>
                <p:cNvPr id="145" name="Straight Connector 144">
                  <a:extLst>
                    <a:ext uri="{FF2B5EF4-FFF2-40B4-BE49-F238E27FC236}">
                      <a16:creationId xmlns:a16="http://schemas.microsoft.com/office/drawing/2014/main" id="{2724F23D-4AAF-4796-B57B-ACFA4EF01C3B}"/>
                    </a:ext>
                  </a:extLst>
                </p:cNvPr>
                <p:cNvCxnSpPr/>
                <p:nvPr/>
              </p:nvCxnSpPr>
              <p:spPr bwMode="auto">
                <a:xfrm>
                  <a:off x="1332669" y="2862091"/>
                  <a:ext cx="0" cy="159379"/>
                </a:xfrm>
                <a:prstGeom prst="line">
                  <a:avLst/>
                </a:prstGeom>
                <a:grpFill/>
                <a:ln w="28575" cap="flat" cmpd="sng" algn="ctr">
                  <a:solidFill>
                    <a:schemeClr val="accent2"/>
                  </a:solidFill>
                  <a:prstDash val="solid"/>
                  <a:round/>
                  <a:headEnd type="none" w="med" len="med"/>
                  <a:tailEnd type="none" w="med" len="med"/>
                </a:ln>
                <a:effectLst/>
              </p:spPr>
            </p:cxnSp>
          </p:grpSp>
          <p:grpSp>
            <p:nvGrpSpPr>
              <p:cNvPr id="132" name="Group 131">
                <a:extLst>
                  <a:ext uri="{FF2B5EF4-FFF2-40B4-BE49-F238E27FC236}">
                    <a16:creationId xmlns:a16="http://schemas.microsoft.com/office/drawing/2014/main" id="{400C6699-FE53-4DCC-8E6D-BA5E139A51A5}"/>
                  </a:ext>
                </a:extLst>
              </p:cNvPr>
              <p:cNvGrpSpPr/>
              <p:nvPr/>
            </p:nvGrpSpPr>
            <p:grpSpPr>
              <a:xfrm rot="3248423">
                <a:off x="1537327" y="3238173"/>
                <a:ext cx="85368" cy="202063"/>
                <a:chOff x="1289985" y="2819407"/>
                <a:chExt cx="85368" cy="202063"/>
              </a:xfrm>
              <a:grpFill/>
            </p:grpSpPr>
            <p:sp>
              <p:nvSpPr>
                <p:cNvPr id="142" name="Oval 141">
                  <a:extLst>
                    <a:ext uri="{FF2B5EF4-FFF2-40B4-BE49-F238E27FC236}">
                      <a16:creationId xmlns:a16="http://schemas.microsoft.com/office/drawing/2014/main" id="{4B0B8EC0-9DE4-4BC1-A02C-B977F474821F}"/>
                    </a:ext>
                  </a:extLst>
                </p:cNvPr>
                <p:cNvSpPr/>
                <p:nvPr/>
              </p:nvSpPr>
              <p:spPr bwMode="auto">
                <a:xfrm>
                  <a:off x="1289985" y="2819407"/>
                  <a:ext cx="85368" cy="85368"/>
                </a:xfrm>
                <a:prstGeom prst="ellipse">
                  <a:avLst/>
                </a:prstGeom>
                <a:grp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cxnSp>
              <p:nvCxnSpPr>
                <p:cNvPr id="143" name="Straight Connector 142">
                  <a:extLst>
                    <a:ext uri="{FF2B5EF4-FFF2-40B4-BE49-F238E27FC236}">
                      <a16:creationId xmlns:a16="http://schemas.microsoft.com/office/drawing/2014/main" id="{281CDF3C-ED66-40A0-8987-553E46503A10}"/>
                    </a:ext>
                  </a:extLst>
                </p:cNvPr>
                <p:cNvCxnSpPr/>
                <p:nvPr/>
              </p:nvCxnSpPr>
              <p:spPr bwMode="auto">
                <a:xfrm>
                  <a:off x="1332669" y="2862091"/>
                  <a:ext cx="0" cy="159379"/>
                </a:xfrm>
                <a:prstGeom prst="line">
                  <a:avLst/>
                </a:prstGeom>
                <a:grpFill/>
                <a:ln w="28575" cap="flat" cmpd="sng" algn="ctr">
                  <a:solidFill>
                    <a:schemeClr val="accent2"/>
                  </a:solidFill>
                  <a:prstDash val="solid"/>
                  <a:round/>
                  <a:headEnd type="none" w="med" len="med"/>
                  <a:tailEnd type="none" w="med" len="med"/>
                </a:ln>
                <a:effectLst/>
              </p:spPr>
            </p:cxnSp>
          </p:grpSp>
          <p:grpSp>
            <p:nvGrpSpPr>
              <p:cNvPr id="133" name="Group 132">
                <a:extLst>
                  <a:ext uri="{FF2B5EF4-FFF2-40B4-BE49-F238E27FC236}">
                    <a16:creationId xmlns:a16="http://schemas.microsoft.com/office/drawing/2014/main" id="{1F3F302D-83F2-4331-A67D-AEE07ECFD9CC}"/>
                  </a:ext>
                </a:extLst>
              </p:cNvPr>
              <p:cNvGrpSpPr/>
              <p:nvPr/>
            </p:nvGrpSpPr>
            <p:grpSpPr>
              <a:xfrm rot="8665866">
                <a:off x="1545468" y="3687071"/>
                <a:ext cx="85368" cy="202063"/>
                <a:chOff x="1289985" y="2819407"/>
                <a:chExt cx="85368" cy="202063"/>
              </a:xfrm>
              <a:grpFill/>
            </p:grpSpPr>
            <p:sp>
              <p:nvSpPr>
                <p:cNvPr id="140" name="Oval 139">
                  <a:extLst>
                    <a:ext uri="{FF2B5EF4-FFF2-40B4-BE49-F238E27FC236}">
                      <a16:creationId xmlns:a16="http://schemas.microsoft.com/office/drawing/2014/main" id="{5EC5D017-31F7-4227-913A-D8073687CB05}"/>
                    </a:ext>
                  </a:extLst>
                </p:cNvPr>
                <p:cNvSpPr/>
                <p:nvPr/>
              </p:nvSpPr>
              <p:spPr bwMode="auto">
                <a:xfrm>
                  <a:off x="1289985" y="2819407"/>
                  <a:ext cx="85368" cy="85368"/>
                </a:xfrm>
                <a:prstGeom prst="ellipse">
                  <a:avLst/>
                </a:prstGeom>
                <a:grp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cxnSp>
              <p:nvCxnSpPr>
                <p:cNvPr id="141" name="Straight Connector 140">
                  <a:extLst>
                    <a:ext uri="{FF2B5EF4-FFF2-40B4-BE49-F238E27FC236}">
                      <a16:creationId xmlns:a16="http://schemas.microsoft.com/office/drawing/2014/main" id="{3DFA557E-BE26-440B-B086-ACFAEEAF9D70}"/>
                    </a:ext>
                  </a:extLst>
                </p:cNvPr>
                <p:cNvCxnSpPr/>
                <p:nvPr/>
              </p:nvCxnSpPr>
              <p:spPr bwMode="auto">
                <a:xfrm>
                  <a:off x="1332669" y="2862091"/>
                  <a:ext cx="0" cy="159379"/>
                </a:xfrm>
                <a:prstGeom prst="line">
                  <a:avLst/>
                </a:prstGeom>
                <a:grpFill/>
                <a:ln w="28575" cap="flat" cmpd="sng" algn="ctr">
                  <a:solidFill>
                    <a:schemeClr val="accent2"/>
                  </a:solidFill>
                  <a:prstDash val="solid"/>
                  <a:round/>
                  <a:headEnd type="none" w="med" len="med"/>
                  <a:tailEnd type="none" w="med" len="med"/>
                </a:ln>
                <a:effectLst/>
              </p:spPr>
            </p:cxnSp>
          </p:grpSp>
          <p:grpSp>
            <p:nvGrpSpPr>
              <p:cNvPr id="134" name="Group 133">
                <a:extLst>
                  <a:ext uri="{FF2B5EF4-FFF2-40B4-BE49-F238E27FC236}">
                    <a16:creationId xmlns:a16="http://schemas.microsoft.com/office/drawing/2014/main" id="{45498B1E-8D0A-4D78-A10A-3866B6B3825D}"/>
                  </a:ext>
                </a:extLst>
              </p:cNvPr>
              <p:cNvGrpSpPr/>
              <p:nvPr/>
            </p:nvGrpSpPr>
            <p:grpSpPr>
              <a:xfrm rot="18351577" flipH="1">
                <a:off x="1095799" y="3259077"/>
                <a:ext cx="85368" cy="202063"/>
                <a:chOff x="1289985" y="2819407"/>
                <a:chExt cx="85368" cy="202063"/>
              </a:xfrm>
              <a:grpFill/>
            </p:grpSpPr>
            <p:sp>
              <p:nvSpPr>
                <p:cNvPr id="138" name="Oval 137">
                  <a:extLst>
                    <a:ext uri="{FF2B5EF4-FFF2-40B4-BE49-F238E27FC236}">
                      <a16:creationId xmlns:a16="http://schemas.microsoft.com/office/drawing/2014/main" id="{F3BD53B9-B4A7-47BC-88C3-7546A946DF23}"/>
                    </a:ext>
                  </a:extLst>
                </p:cNvPr>
                <p:cNvSpPr/>
                <p:nvPr/>
              </p:nvSpPr>
              <p:spPr bwMode="auto">
                <a:xfrm>
                  <a:off x="1289985" y="2819407"/>
                  <a:ext cx="85368" cy="85368"/>
                </a:xfrm>
                <a:prstGeom prst="ellipse">
                  <a:avLst/>
                </a:prstGeom>
                <a:grp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cxnSp>
              <p:nvCxnSpPr>
                <p:cNvPr id="139" name="Straight Connector 138">
                  <a:extLst>
                    <a:ext uri="{FF2B5EF4-FFF2-40B4-BE49-F238E27FC236}">
                      <a16:creationId xmlns:a16="http://schemas.microsoft.com/office/drawing/2014/main" id="{24DE1D83-41A2-4E90-BA2C-9407A5D699B0}"/>
                    </a:ext>
                  </a:extLst>
                </p:cNvPr>
                <p:cNvCxnSpPr/>
                <p:nvPr/>
              </p:nvCxnSpPr>
              <p:spPr bwMode="auto">
                <a:xfrm>
                  <a:off x="1332669" y="2862091"/>
                  <a:ext cx="0" cy="159379"/>
                </a:xfrm>
                <a:prstGeom prst="line">
                  <a:avLst/>
                </a:prstGeom>
                <a:grpFill/>
                <a:ln w="28575" cap="flat" cmpd="sng" algn="ctr">
                  <a:solidFill>
                    <a:schemeClr val="accent2"/>
                  </a:solidFill>
                  <a:prstDash val="solid"/>
                  <a:round/>
                  <a:headEnd type="none" w="med" len="med"/>
                  <a:tailEnd type="none" w="med" len="med"/>
                </a:ln>
                <a:effectLst/>
              </p:spPr>
            </p:cxnSp>
          </p:grpSp>
          <p:grpSp>
            <p:nvGrpSpPr>
              <p:cNvPr id="135" name="Group 134">
                <a:extLst>
                  <a:ext uri="{FF2B5EF4-FFF2-40B4-BE49-F238E27FC236}">
                    <a16:creationId xmlns:a16="http://schemas.microsoft.com/office/drawing/2014/main" id="{8B35E898-3DE6-4D6E-B418-9A175BF1C925}"/>
                  </a:ext>
                </a:extLst>
              </p:cNvPr>
              <p:cNvGrpSpPr/>
              <p:nvPr/>
            </p:nvGrpSpPr>
            <p:grpSpPr>
              <a:xfrm rot="12934134" flipH="1">
                <a:off x="1113649" y="3694694"/>
                <a:ext cx="85368" cy="202063"/>
                <a:chOff x="1289985" y="2819407"/>
                <a:chExt cx="85368" cy="202063"/>
              </a:xfrm>
              <a:grpFill/>
            </p:grpSpPr>
            <p:sp>
              <p:nvSpPr>
                <p:cNvPr id="136" name="Oval 135">
                  <a:extLst>
                    <a:ext uri="{FF2B5EF4-FFF2-40B4-BE49-F238E27FC236}">
                      <a16:creationId xmlns:a16="http://schemas.microsoft.com/office/drawing/2014/main" id="{A2D44965-6C49-476F-BBE6-035A7EE7E3E7}"/>
                    </a:ext>
                  </a:extLst>
                </p:cNvPr>
                <p:cNvSpPr/>
                <p:nvPr/>
              </p:nvSpPr>
              <p:spPr bwMode="auto">
                <a:xfrm>
                  <a:off x="1289985" y="2819407"/>
                  <a:ext cx="85368" cy="85368"/>
                </a:xfrm>
                <a:prstGeom prst="ellipse">
                  <a:avLst/>
                </a:prstGeom>
                <a:grp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cxnSp>
              <p:nvCxnSpPr>
                <p:cNvPr id="137" name="Straight Connector 136">
                  <a:extLst>
                    <a:ext uri="{FF2B5EF4-FFF2-40B4-BE49-F238E27FC236}">
                      <a16:creationId xmlns:a16="http://schemas.microsoft.com/office/drawing/2014/main" id="{47AA9768-B702-43B9-836F-F39631254BB2}"/>
                    </a:ext>
                  </a:extLst>
                </p:cNvPr>
                <p:cNvCxnSpPr/>
                <p:nvPr/>
              </p:nvCxnSpPr>
              <p:spPr bwMode="auto">
                <a:xfrm>
                  <a:off x="1332669" y="2862091"/>
                  <a:ext cx="0" cy="159379"/>
                </a:xfrm>
                <a:prstGeom prst="line">
                  <a:avLst/>
                </a:prstGeom>
                <a:grpFill/>
                <a:ln w="28575" cap="flat" cmpd="sng" algn="ctr">
                  <a:solidFill>
                    <a:schemeClr val="accent2"/>
                  </a:solidFill>
                  <a:prstDash val="solid"/>
                  <a:round/>
                  <a:headEnd type="none" w="med" len="med"/>
                  <a:tailEnd type="none" w="med" len="med"/>
                </a:ln>
                <a:effectLst/>
              </p:spPr>
            </p:cxnSp>
          </p:grpSp>
        </p:grpSp>
        <p:grpSp>
          <p:nvGrpSpPr>
            <p:cNvPr id="123" name="Group 122">
              <a:extLst>
                <a:ext uri="{FF2B5EF4-FFF2-40B4-BE49-F238E27FC236}">
                  <a16:creationId xmlns:a16="http://schemas.microsoft.com/office/drawing/2014/main" id="{EE8800D6-D11A-4FBF-8716-6C53D3977AAE}"/>
                </a:ext>
              </a:extLst>
            </p:cNvPr>
            <p:cNvGrpSpPr/>
            <p:nvPr/>
          </p:nvGrpSpPr>
          <p:grpSpPr>
            <a:xfrm>
              <a:off x="1177073" y="2964149"/>
              <a:ext cx="344880" cy="67455"/>
              <a:chOff x="1110885" y="3991301"/>
              <a:chExt cx="506457" cy="99058"/>
            </a:xfrm>
          </p:grpSpPr>
          <p:sp>
            <p:nvSpPr>
              <p:cNvPr id="124" name="Rectangle: Rounded Corners 123">
                <a:extLst>
                  <a:ext uri="{FF2B5EF4-FFF2-40B4-BE49-F238E27FC236}">
                    <a16:creationId xmlns:a16="http://schemas.microsoft.com/office/drawing/2014/main" id="{3AD1FB89-20B9-442E-B4E2-E7378B157014}"/>
                  </a:ext>
                </a:extLst>
              </p:cNvPr>
              <p:cNvSpPr/>
              <p:nvPr/>
            </p:nvSpPr>
            <p:spPr bwMode="auto">
              <a:xfrm rot="5400000">
                <a:off x="1176080" y="3926106"/>
                <a:ext cx="99058" cy="229447"/>
              </a:xfrm>
              <a:prstGeom prst="roundRect">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25" name="Rectangle: Rounded Corners 124">
                <a:extLst>
                  <a:ext uri="{FF2B5EF4-FFF2-40B4-BE49-F238E27FC236}">
                    <a16:creationId xmlns:a16="http://schemas.microsoft.com/office/drawing/2014/main" id="{11FEFCF5-3B89-4B08-9333-57B235A5342F}"/>
                  </a:ext>
                </a:extLst>
              </p:cNvPr>
              <p:cNvSpPr/>
              <p:nvPr/>
            </p:nvSpPr>
            <p:spPr bwMode="auto">
              <a:xfrm rot="5400000">
                <a:off x="1310116" y="3926106"/>
                <a:ext cx="99058" cy="229448"/>
              </a:xfrm>
              <a:prstGeom prst="roundRect">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26" name="Rectangle: Rounded Corners 125">
                <a:extLst>
                  <a:ext uri="{FF2B5EF4-FFF2-40B4-BE49-F238E27FC236}">
                    <a16:creationId xmlns:a16="http://schemas.microsoft.com/office/drawing/2014/main" id="{8EB4420A-6DF5-433A-ACD9-D46BC9C6FB07}"/>
                  </a:ext>
                </a:extLst>
              </p:cNvPr>
              <p:cNvSpPr/>
              <p:nvPr/>
            </p:nvSpPr>
            <p:spPr bwMode="auto">
              <a:xfrm rot="5400000">
                <a:off x="1453089" y="3926106"/>
                <a:ext cx="99058" cy="229448"/>
              </a:xfrm>
              <a:prstGeom prst="roundRect">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sp>
        <p:nvSpPr>
          <p:cNvPr id="65" name="Arc 64">
            <a:extLst>
              <a:ext uri="{FF2B5EF4-FFF2-40B4-BE49-F238E27FC236}">
                <a16:creationId xmlns:a16="http://schemas.microsoft.com/office/drawing/2014/main" id="{57356608-5B5C-44BB-88F3-BA1A7F3C7C1E}"/>
              </a:ext>
            </a:extLst>
          </p:cNvPr>
          <p:cNvSpPr/>
          <p:nvPr/>
        </p:nvSpPr>
        <p:spPr bwMode="auto">
          <a:xfrm rot="699715" flipH="1">
            <a:off x="6358212" y="1818465"/>
            <a:ext cx="770002" cy="1796284"/>
          </a:xfrm>
          <a:prstGeom prst="arc">
            <a:avLst>
              <a:gd name="adj1" fmla="val 16902568"/>
              <a:gd name="adj2" fmla="val 18359554"/>
            </a:avLst>
          </a:prstGeom>
          <a:noFill/>
          <a:ln w="28575" cap="flat" cmpd="sng" algn="ctr">
            <a:solidFill>
              <a:schemeClr val="bg1"/>
            </a:solidFill>
            <a:prstDash val="solid"/>
            <a:round/>
            <a:headEnd type="none" w="med" len="med"/>
            <a:tailEnd type="triangle" w="med" len="med"/>
          </a:ln>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66" name="TextBox 65">
            <a:extLst>
              <a:ext uri="{FF2B5EF4-FFF2-40B4-BE49-F238E27FC236}">
                <a16:creationId xmlns:a16="http://schemas.microsoft.com/office/drawing/2014/main" id="{F70CC976-AE7D-4F69-9E08-0513067170F6}"/>
              </a:ext>
            </a:extLst>
          </p:cNvPr>
          <p:cNvSpPr txBox="1"/>
          <p:nvPr/>
        </p:nvSpPr>
        <p:spPr>
          <a:xfrm>
            <a:off x="5455820" y="2204124"/>
            <a:ext cx="953183" cy="215444"/>
          </a:xfrm>
          <a:prstGeom prst="rect">
            <a:avLst/>
          </a:prstGeom>
          <a:noFill/>
        </p:spPr>
        <p:txBody>
          <a:bodyPr wrap="square" rtlCol="0">
            <a:sp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8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rPr>
              <a:t>Signaling Domain</a:t>
            </a:r>
          </a:p>
        </p:txBody>
      </p:sp>
      <p:grpSp>
        <p:nvGrpSpPr>
          <p:cNvPr id="69" name="Group 68">
            <a:extLst>
              <a:ext uri="{FF2B5EF4-FFF2-40B4-BE49-F238E27FC236}">
                <a16:creationId xmlns:a16="http://schemas.microsoft.com/office/drawing/2014/main" id="{8FB6B3B5-CDD2-4AC0-93FF-91C8C4845814}"/>
              </a:ext>
            </a:extLst>
          </p:cNvPr>
          <p:cNvGrpSpPr/>
          <p:nvPr/>
        </p:nvGrpSpPr>
        <p:grpSpPr>
          <a:xfrm>
            <a:off x="6364307" y="2234329"/>
            <a:ext cx="174552" cy="812147"/>
            <a:chOff x="5750627" y="3063980"/>
            <a:chExt cx="174552" cy="812147"/>
          </a:xfrm>
        </p:grpSpPr>
        <p:grpSp>
          <p:nvGrpSpPr>
            <p:cNvPr id="91" name="Group 90">
              <a:extLst>
                <a:ext uri="{FF2B5EF4-FFF2-40B4-BE49-F238E27FC236}">
                  <a16:creationId xmlns:a16="http://schemas.microsoft.com/office/drawing/2014/main" id="{B8624B77-C807-4A92-829B-E7A026DFFA9B}"/>
                </a:ext>
              </a:extLst>
            </p:cNvPr>
            <p:cNvGrpSpPr/>
            <p:nvPr/>
          </p:nvGrpSpPr>
          <p:grpSpPr>
            <a:xfrm>
              <a:off x="5750627" y="3338420"/>
              <a:ext cx="174552" cy="537707"/>
              <a:chOff x="5744277" y="3338420"/>
              <a:chExt cx="174552" cy="537707"/>
            </a:xfrm>
          </p:grpSpPr>
          <p:grpSp>
            <p:nvGrpSpPr>
              <p:cNvPr id="97" name="Group 96">
                <a:extLst>
                  <a:ext uri="{FF2B5EF4-FFF2-40B4-BE49-F238E27FC236}">
                    <a16:creationId xmlns:a16="http://schemas.microsoft.com/office/drawing/2014/main" id="{43815361-A72A-4FB8-9128-1C0AF80DCC28}"/>
                  </a:ext>
                </a:extLst>
              </p:cNvPr>
              <p:cNvGrpSpPr/>
              <p:nvPr/>
            </p:nvGrpSpPr>
            <p:grpSpPr>
              <a:xfrm>
                <a:off x="5779026" y="3338420"/>
                <a:ext cx="139803" cy="537707"/>
                <a:chOff x="6524449" y="3607213"/>
                <a:chExt cx="139803" cy="537707"/>
              </a:xfrm>
            </p:grpSpPr>
            <p:cxnSp>
              <p:nvCxnSpPr>
                <p:cNvPr id="99" name="Straight Connector 98">
                  <a:extLst>
                    <a:ext uri="{FF2B5EF4-FFF2-40B4-BE49-F238E27FC236}">
                      <a16:creationId xmlns:a16="http://schemas.microsoft.com/office/drawing/2014/main" id="{6110F14D-676C-4EBB-A015-1D5C87FA3A44}"/>
                    </a:ext>
                  </a:extLst>
                </p:cNvPr>
                <p:cNvCxnSpPr>
                  <a:cxnSpLocks/>
                </p:cNvCxnSpPr>
                <p:nvPr/>
              </p:nvCxnSpPr>
              <p:spPr bwMode="auto">
                <a:xfrm rot="10800000">
                  <a:off x="6524449" y="3607213"/>
                  <a:ext cx="0" cy="274688"/>
                </a:xfrm>
                <a:prstGeom prst="line">
                  <a:avLst/>
                </a:prstGeom>
                <a:noFill/>
                <a:ln w="19050" cap="flat" cmpd="sng" algn="ctr">
                  <a:solidFill>
                    <a:schemeClr val="accent5">
                      <a:lumMod val="50000"/>
                    </a:schemeClr>
                  </a:solidFill>
                  <a:prstDash val="solid"/>
                  <a:round/>
                  <a:headEnd type="none" w="med" len="med"/>
                  <a:tailEnd type="none" w="med" len="med"/>
                </a:ln>
                <a:effectLst/>
              </p:spPr>
            </p:cxnSp>
            <p:sp>
              <p:nvSpPr>
                <p:cNvPr id="100" name="Freeform: Shape 99">
                  <a:extLst>
                    <a:ext uri="{FF2B5EF4-FFF2-40B4-BE49-F238E27FC236}">
                      <a16:creationId xmlns:a16="http://schemas.microsoft.com/office/drawing/2014/main" id="{634FEDFF-D897-469E-9D19-A98045BF56C1}"/>
                    </a:ext>
                  </a:extLst>
                </p:cNvPr>
                <p:cNvSpPr/>
                <p:nvPr/>
              </p:nvSpPr>
              <p:spPr bwMode="auto">
                <a:xfrm rot="10800000">
                  <a:off x="6526669" y="3786418"/>
                  <a:ext cx="99398" cy="358502"/>
                </a:xfrm>
                <a:custGeom>
                  <a:avLst/>
                  <a:gdLst>
                    <a:gd name="connsiteX0" fmla="*/ 5065 w 226947"/>
                    <a:gd name="connsiteY0" fmla="*/ 390426 h 687060"/>
                    <a:gd name="connsiteX1" fmla="*/ 14492 w 226947"/>
                    <a:gd name="connsiteY1" fmla="*/ 644950 h 687060"/>
                    <a:gd name="connsiteX2" fmla="*/ 127614 w 226947"/>
                    <a:gd name="connsiteY2" fmla="*/ 626096 h 687060"/>
                    <a:gd name="connsiteX3" fmla="*/ 99333 w 226947"/>
                    <a:gd name="connsiteY3" fmla="*/ 60488 h 687060"/>
                    <a:gd name="connsiteX4" fmla="*/ 212455 w 226947"/>
                    <a:gd name="connsiteY4" fmla="*/ 51061 h 687060"/>
                    <a:gd name="connsiteX5" fmla="*/ 221882 w 226947"/>
                    <a:gd name="connsiteY5" fmla="*/ 371572 h 687060"/>
                    <a:gd name="connsiteX0" fmla="*/ 5065 w 225733"/>
                    <a:gd name="connsiteY0" fmla="*/ 384714 h 680714"/>
                    <a:gd name="connsiteX1" fmla="*/ 14492 w 225733"/>
                    <a:gd name="connsiteY1" fmla="*/ 639238 h 680714"/>
                    <a:gd name="connsiteX2" fmla="*/ 127614 w 225733"/>
                    <a:gd name="connsiteY2" fmla="*/ 620384 h 680714"/>
                    <a:gd name="connsiteX3" fmla="*/ 122024 w 225733"/>
                    <a:gd name="connsiteY3" fmla="*/ 64301 h 680714"/>
                    <a:gd name="connsiteX4" fmla="*/ 212455 w 225733"/>
                    <a:gd name="connsiteY4" fmla="*/ 45349 h 680714"/>
                    <a:gd name="connsiteX5" fmla="*/ 221882 w 225733"/>
                    <a:gd name="connsiteY5" fmla="*/ 365860 h 680714"/>
                    <a:gd name="connsiteX0" fmla="*/ 4138 w 224806"/>
                    <a:gd name="connsiteY0" fmla="*/ 384714 h 680714"/>
                    <a:gd name="connsiteX1" fmla="*/ 13565 w 224806"/>
                    <a:gd name="connsiteY1" fmla="*/ 639238 h 680714"/>
                    <a:gd name="connsiteX2" fmla="*/ 109669 w 224806"/>
                    <a:gd name="connsiteY2" fmla="*/ 620384 h 680714"/>
                    <a:gd name="connsiteX3" fmla="*/ 121097 w 224806"/>
                    <a:gd name="connsiteY3" fmla="*/ 64301 h 680714"/>
                    <a:gd name="connsiteX4" fmla="*/ 211528 w 224806"/>
                    <a:gd name="connsiteY4" fmla="*/ 45349 h 680714"/>
                    <a:gd name="connsiteX5" fmla="*/ 220955 w 224806"/>
                    <a:gd name="connsiteY5" fmla="*/ 365860 h 680714"/>
                    <a:gd name="connsiteX0" fmla="*/ 4138 w 224806"/>
                    <a:gd name="connsiteY0" fmla="*/ 384714 h 680714"/>
                    <a:gd name="connsiteX1" fmla="*/ 13565 w 224806"/>
                    <a:gd name="connsiteY1" fmla="*/ 639238 h 680714"/>
                    <a:gd name="connsiteX2" fmla="*/ 109669 w 224806"/>
                    <a:gd name="connsiteY2" fmla="*/ 620384 h 680714"/>
                    <a:gd name="connsiteX3" fmla="*/ 121097 w 224806"/>
                    <a:gd name="connsiteY3" fmla="*/ 64301 h 680714"/>
                    <a:gd name="connsiteX4" fmla="*/ 211528 w 224806"/>
                    <a:gd name="connsiteY4" fmla="*/ 45349 h 680714"/>
                    <a:gd name="connsiteX5" fmla="*/ 220955 w 224806"/>
                    <a:gd name="connsiteY5" fmla="*/ 365860 h 680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4806" h="680714">
                      <a:moveTo>
                        <a:pt x="4138" y="384714"/>
                      </a:moveTo>
                      <a:cubicBezTo>
                        <a:pt x="-1361" y="492337"/>
                        <a:pt x="-4023" y="599960"/>
                        <a:pt x="13565" y="639238"/>
                      </a:cubicBezTo>
                      <a:cubicBezTo>
                        <a:pt x="31153" y="678516"/>
                        <a:pt x="91747" y="716207"/>
                        <a:pt x="109669" y="620384"/>
                      </a:cubicBezTo>
                      <a:cubicBezTo>
                        <a:pt x="127591" y="524561"/>
                        <a:pt x="104121" y="160140"/>
                        <a:pt x="121097" y="64301"/>
                      </a:cubicBezTo>
                      <a:cubicBezTo>
                        <a:pt x="138073" y="-31538"/>
                        <a:pt x="194885" y="-4911"/>
                        <a:pt x="211528" y="45349"/>
                      </a:cubicBezTo>
                      <a:cubicBezTo>
                        <a:pt x="228171" y="95609"/>
                        <a:pt x="226454" y="231528"/>
                        <a:pt x="220955" y="365860"/>
                      </a:cubicBezTo>
                    </a:path>
                  </a:pathLst>
                </a:custGeom>
                <a:noFill/>
                <a:ln w="19050">
                  <a:solidFill>
                    <a:schemeClr val="accent5">
                      <a:lumMod val="50000"/>
                    </a:scheme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01" name="Rectangle: Rounded Corners 100">
                  <a:extLst>
                    <a:ext uri="{FF2B5EF4-FFF2-40B4-BE49-F238E27FC236}">
                      <a16:creationId xmlns:a16="http://schemas.microsoft.com/office/drawing/2014/main" id="{F6DE1FB0-8476-4928-A7F4-FCC02937777F}"/>
                    </a:ext>
                  </a:extLst>
                </p:cNvPr>
                <p:cNvSpPr/>
                <p:nvPr/>
              </p:nvSpPr>
              <p:spPr bwMode="auto">
                <a:xfrm rot="10800000">
                  <a:off x="6606106" y="3842880"/>
                  <a:ext cx="58146" cy="232278"/>
                </a:xfrm>
                <a:prstGeom prst="roundRect">
                  <a:avLst/>
                </a:prstGeom>
                <a:solidFill>
                  <a:schemeClr val="accent5"/>
                </a:solidFill>
                <a:ln w="0">
                  <a:solidFill>
                    <a:schemeClr val="accent5">
                      <a:lumMod val="5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98" name="Rectangle: Rounded Corners 97">
                <a:extLst>
                  <a:ext uri="{FF2B5EF4-FFF2-40B4-BE49-F238E27FC236}">
                    <a16:creationId xmlns:a16="http://schemas.microsoft.com/office/drawing/2014/main" id="{CA543982-1D1D-459E-AF0D-F750ACF05185}"/>
                  </a:ext>
                </a:extLst>
              </p:cNvPr>
              <p:cNvSpPr/>
              <p:nvPr/>
            </p:nvSpPr>
            <p:spPr bwMode="auto">
              <a:xfrm rot="10800000">
                <a:off x="5744277" y="3613941"/>
                <a:ext cx="58146" cy="232278"/>
              </a:xfrm>
              <a:prstGeom prst="roundRect">
                <a:avLst/>
              </a:prstGeom>
              <a:solidFill>
                <a:schemeClr val="accent5"/>
              </a:solidFill>
              <a:ln w="0">
                <a:solidFill>
                  <a:schemeClr val="accent5">
                    <a:lumMod val="5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92" name="Group 91">
              <a:extLst>
                <a:ext uri="{FF2B5EF4-FFF2-40B4-BE49-F238E27FC236}">
                  <a16:creationId xmlns:a16="http://schemas.microsoft.com/office/drawing/2014/main" id="{0E349F68-0F9B-4882-A983-C1F7D00F8D3F}"/>
                </a:ext>
              </a:extLst>
            </p:cNvPr>
            <p:cNvGrpSpPr/>
            <p:nvPr/>
          </p:nvGrpSpPr>
          <p:grpSpPr>
            <a:xfrm rot="10800000">
              <a:off x="5759553" y="3063980"/>
              <a:ext cx="52170" cy="350140"/>
              <a:chOff x="4403567" y="4941526"/>
              <a:chExt cx="52170" cy="350140"/>
            </a:xfrm>
          </p:grpSpPr>
          <p:grpSp>
            <p:nvGrpSpPr>
              <p:cNvPr id="93" name="Group 92">
                <a:extLst>
                  <a:ext uri="{FF2B5EF4-FFF2-40B4-BE49-F238E27FC236}">
                    <a16:creationId xmlns:a16="http://schemas.microsoft.com/office/drawing/2014/main" id="{068F2EFA-268A-4F10-8E62-9E3F3F884A45}"/>
                  </a:ext>
                </a:extLst>
              </p:cNvPr>
              <p:cNvGrpSpPr/>
              <p:nvPr/>
            </p:nvGrpSpPr>
            <p:grpSpPr>
              <a:xfrm>
                <a:off x="4403567" y="4941526"/>
                <a:ext cx="52170" cy="231149"/>
                <a:chOff x="1278852" y="3169343"/>
                <a:chExt cx="110406" cy="843652"/>
              </a:xfrm>
            </p:grpSpPr>
            <p:sp>
              <p:nvSpPr>
                <p:cNvPr id="95" name="Rectangle: Rounded Corners 94">
                  <a:extLst>
                    <a:ext uri="{FF2B5EF4-FFF2-40B4-BE49-F238E27FC236}">
                      <a16:creationId xmlns:a16="http://schemas.microsoft.com/office/drawing/2014/main" id="{3D44C255-19C3-4E7F-8B1E-AF97F021F327}"/>
                    </a:ext>
                  </a:extLst>
                </p:cNvPr>
                <p:cNvSpPr/>
                <p:nvPr/>
              </p:nvSpPr>
              <p:spPr bwMode="auto">
                <a:xfrm>
                  <a:off x="1278852" y="3169343"/>
                  <a:ext cx="110406" cy="441045"/>
                </a:xfrm>
                <a:prstGeom prst="roundRect">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96" name="Rectangle: Rounded Corners 95">
                  <a:extLst>
                    <a:ext uri="{FF2B5EF4-FFF2-40B4-BE49-F238E27FC236}">
                      <a16:creationId xmlns:a16="http://schemas.microsoft.com/office/drawing/2014/main" id="{122BA6AA-DBE7-40E8-A266-C3A0C6A2E787}"/>
                    </a:ext>
                  </a:extLst>
                </p:cNvPr>
                <p:cNvSpPr/>
                <p:nvPr/>
              </p:nvSpPr>
              <p:spPr bwMode="auto">
                <a:xfrm>
                  <a:off x="1278852" y="3571951"/>
                  <a:ext cx="110406" cy="441044"/>
                </a:xfrm>
                <a:prstGeom prst="roundRect">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94" name="Rectangle: Rounded Corners 93">
                <a:extLst>
                  <a:ext uri="{FF2B5EF4-FFF2-40B4-BE49-F238E27FC236}">
                    <a16:creationId xmlns:a16="http://schemas.microsoft.com/office/drawing/2014/main" id="{0E4A7772-5322-41BC-8B35-0D97B3C14692}"/>
                  </a:ext>
                </a:extLst>
              </p:cNvPr>
              <p:cNvSpPr/>
              <p:nvPr/>
            </p:nvSpPr>
            <p:spPr bwMode="auto">
              <a:xfrm>
                <a:off x="4403567" y="5170826"/>
                <a:ext cx="52170" cy="120840"/>
              </a:xfrm>
              <a:prstGeom prst="roundRect">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cxnSp>
        <p:nvCxnSpPr>
          <p:cNvPr id="25" name="Straight Arrow Connector 24">
            <a:extLst>
              <a:ext uri="{FF2B5EF4-FFF2-40B4-BE49-F238E27FC236}">
                <a16:creationId xmlns:a16="http://schemas.microsoft.com/office/drawing/2014/main" id="{3F900147-0A2B-4BD5-A97A-73767AC36A94}"/>
              </a:ext>
            </a:extLst>
          </p:cNvPr>
          <p:cNvCxnSpPr>
            <a:cxnSpLocks/>
          </p:cNvCxnSpPr>
          <p:nvPr/>
        </p:nvCxnSpPr>
        <p:spPr bwMode="auto">
          <a:xfrm flipV="1">
            <a:off x="6012293" y="4259790"/>
            <a:ext cx="622074" cy="139736"/>
          </a:xfrm>
          <a:prstGeom prst="straightConnector1">
            <a:avLst/>
          </a:prstGeom>
          <a:noFill/>
          <a:ln w="28575" cap="flat" cmpd="sng" algn="ctr">
            <a:solidFill>
              <a:schemeClr val="bg1"/>
            </a:solidFill>
            <a:prstDash val="solid"/>
            <a:round/>
            <a:headEnd type="none" w="med" len="med"/>
            <a:tailEnd type="triangle"/>
          </a:ln>
          <a:effectLst/>
        </p:spPr>
      </p:cxnSp>
      <p:sp>
        <p:nvSpPr>
          <p:cNvPr id="222" name="TextBox 221">
            <a:extLst>
              <a:ext uri="{FF2B5EF4-FFF2-40B4-BE49-F238E27FC236}">
                <a16:creationId xmlns:a16="http://schemas.microsoft.com/office/drawing/2014/main" id="{A956960C-295E-4283-A50E-310F80D7F574}"/>
              </a:ext>
            </a:extLst>
          </p:cNvPr>
          <p:cNvSpPr txBox="1"/>
          <p:nvPr/>
        </p:nvSpPr>
        <p:spPr>
          <a:xfrm>
            <a:off x="5875477" y="1743797"/>
            <a:ext cx="654990" cy="523220"/>
          </a:xfrm>
          <a:prstGeom prst="rect">
            <a:avLst/>
          </a:prstGeom>
          <a:noFill/>
        </p:spPr>
        <p:txBody>
          <a:bodyPr wrap="square" rtlCol="0">
            <a:sp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chemeClr val="bg1"/>
                </a:solidFill>
                <a:effectLst/>
                <a:uLnTx/>
                <a:uFillTx/>
                <a:latin typeface="Calibri" panose="020F0502020204030204" pitchFamily="34" charset="0"/>
                <a:cs typeface="Calibri" panose="020F0502020204030204" pitchFamily="34" charset="0"/>
              </a:rPr>
              <a:t>CAR T-Cell</a:t>
            </a:r>
          </a:p>
        </p:txBody>
      </p:sp>
      <p:sp>
        <p:nvSpPr>
          <p:cNvPr id="172" name="TextBox 171">
            <a:extLst>
              <a:ext uri="{FF2B5EF4-FFF2-40B4-BE49-F238E27FC236}">
                <a16:creationId xmlns:a16="http://schemas.microsoft.com/office/drawing/2014/main" id="{FB273B83-CAAB-42CF-94C8-BC46B0CAFB33}"/>
              </a:ext>
            </a:extLst>
          </p:cNvPr>
          <p:cNvSpPr txBox="1"/>
          <p:nvPr/>
        </p:nvSpPr>
        <p:spPr>
          <a:xfrm rot="16975216">
            <a:off x="4220772" y="2713095"/>
            <a:ext cx="1775188" cy="276999"/>
          </a:xfrm>
          <a:prstGeom prst="rect">
            <a:avLst/>
          </a:prstGeom>
          <a:noFill/>
        </p:spPr>
        <p:txBody>
          <a:bodyPr wrap="square" rtlCol="0">
            <a:sp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chemeClr val="bg1"/>
                </a:solidFill>
                <a:effectLst/>
                <a:uLnTx/>
                <a:uFillTx/>
                <a:latin typeface="Calibri" panose="020F0502020204030204" pitchFamily="34" charset="0"/>
                <a:cs typeface="Calibri" panose="020F0502020204030204" pitchFamily="34" charset="0"/>
              </a:rPr>
              <a:t>Cytotoxic Cytokines</a:t>
            </a:r>
          </a:p>
        </p:txBody>
      </p:sp>
      <p:grpSp>
        <p:nvGrpSpPr>
          <p:cNvPr id="4" name="Group 3">
            <a:extLst>
              <a:ext uri="{FF2B5EF4-FFF2-40B4-BE49-F238E27FC236}">
                <a16:creationId xmlns:a16="http://schemas.microsoft.com/office/drawing/2014/main" id="{C1FB4B2E-5EB6-40B1-BD4A-10F95FCC7080}"/>
              </a:ext>
            </a:extLst>
          </p:cNvPr>
          <p:cNvGrpSpPr/>
          <p:nvPr/>
        </p:nvGrpSpPr>
        <p:grpSpPr>
          <a:xfrm rot="20570910">
            <a:off x="6926994" y="1898709"/>
            <a:ext cx="2557862" cy="1135394"/>
            <a:chOff x="8041748" y="2408771"/>
            <a:chExt cx="2557862" cy="1135394"/>
          </a:xfrm>
        </p:grpSpPr>
        <p:grpSp>
          <p:nvGrpSpPr>
            <p:cNvPr id="165" name="Group 164">
              <a:extLst>
                <a:ext uri="{FF2B5EF4-FFF2-40B4-BE49-F238E27FC236}">
                  <a16:creationId xmlns:a16="http://schemas.microsoft.com/office/drawing/2014/main" id="{07FDC82D-D466-4CB4-9E33-31FFB55EF458}"/>
                </a:ext>
              </a:extLst>
            </p:cNvPr>
            <p:cNvGrpSpPr/>
            <p:nvPr/>
          </p:nvGrpSpPr>
          <p:grpSpPr>
            <a:xfrm rot="4371542">
              <a:off x="9263518" y="2208073"/>
              <a:ext cx="1135394" cy="1536790"/>
              <a:chOff x="8334512" y="4747167"/>
              <a:chExt cx="1135394" cy="1536790"/>
            </a:xfrm>
          </p:grpSpPr>
          <p:grpSp>
            <p:nvGrpSpPr>
              <p:cNvPr id="210" name="Group 209">
                <a:extLst>
                  <a:ext uri="{FF2B5EF4-FFF2-40B4-BE49-F238E27FC236}">
                    <a16:creationId xmlns:a16="http://schemas.microsoft.com/office/drawing/2014/main" id="{F253635B-5A4C-4CF1-8626-C7AB0184C9A3}"/>
                  </a:ext>
                </a:extLst>
              </p:cNvPr>
              <p:cNvGrpSpPr/>
              <p:nvPr/>
            </p:nvGrpSpPr>
            <p:grpSpPr>
              <a:xfrm>
                <a:off x="8842224" y="5742795"/>
                <a:ext cx="91440" cy="405139"/>
                <a:chOff x="8905835" y="5742795"/>
                <a:chExt cx="91440" cy="405139"/>
              </a:xfrm>
            </p:grpSpPr>
            <p:cxnSp>
              <p:nvCxnSpPr>
                <p:cNvPr id="218" name="Straight Connector 217">
                  <a:extLst>
                    <a:ext uri="{FF2B5EF4-FFF2-40B4-BE49-F238E27FC236}">
                      <a16:creationId xmlns:a16="http://schemas.microsoft.com/office/drawing/2014/main" id="{DE918D14-F2D5-4FF9-BF56-E0B1CC85661C}"/>
                    </a:ext>
                  </a:extLst>
                </p:cNvPr>
                <p:cNvCxnSpPr>
                  <a:cxnSpLocks/>
                </p:cNvCxnSpPr>
                <p:nvPr/>
              </p:nvCxnSpPr>
              <p:spPr bwMode="auto">
                <a:xfrm rot="10800000">
                  <a:off x="8949516" y="5742795"/>
                  <a:ext cx="1911" cy="274688"/>
                </a:xfrm>
                <a:prstGeom prst="line">
                  <a:avLst/>
                </a:prstGeom>
                <a:noFill/>
                <a:ln w="19050" cap="flat" cmpd="sng" algn="ctr">
                  <a:solidFill>
                    <a:schemeClr val="accent6"/>
                  </a:solidFill>
                  <a:prstDash val="solid"/>
                  <a:round/>
                  <a:headEnd type="none" w="med" len="med"/>
                  <a:tailEnd type="none" w="med" len="med"/>
                </a:ln>
                <a:effectLst/>
              </p:spPr>
            </p:cxnSp>
            <p:sp>
              <p:nvSpPr>
                <p:cNvPr id="219" name="Rectangle: Rounded Corners 218">
                  <a:extLst>
                    <a:ext uri="{FF2B5EF4-FFF2-40B4-BE49-F238E27FC236}">
                      <a16:creationId xmlns:a16="http://schemas.microsoft.com/office/drawing/2014/main" id="{08F5B319-4617-4D65-B8E5-C82E85A9D365}"/>
                    </a:ext>
                  </a:extLst>
                </p:cNvPr>
                <p:cNvSpPr/>
                <p:nvPr/>
              </p:nvSpPr>
              <p:spPr bwMode="auto">
                <a:xfrm rot="10800000">
                  <a:off x="8905835" y="5965054"/>
                  <a:ext cx="91440" cy="182880"/>
                </a:xfrm>
                <a:prstGeom prst="round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211" name="Group 210">
                <a:extLst>
                  <a:ext uri="{FF2B5EF4-FFF2-40B4-BE49-F238E27FC236}">
                    <a16:creationId xmlns:a16="http://schemas.microsoft.com/office/drawing/2014/main" id="{D4B1F802-BAEA-4E18-B7B0-381FB78211C1}"/>
                  </a:ext>
                </a:extLst>
              </p:cNvPr>
              <p:cNvGrpSpPr/>
              <p:nvPr/>
            </p:nvGrpSpPr>
            <p:grpSpPr>
              <a:xfrm>
                <a:off x="8960290" y="5742796"/>
                <a:ext cx="91440" cy="405139"/>
                <a:chOff x="9058235" y="5895195"/>
                <a:chExt cx="91440" cy="405139"/>
              </a:xfrm>
            </p:grpSpPr>
            <p:cxnSp>
              <p:nvCxnSpPr>
                <p:cNvPr id="216" name="Straight Connector 215">
                  <a:extLst>
                    <a:ext uri="{FF2B5EF4-FFF2-40B4-BE49-F238E27FC236}">
                      <a16:creationId xmlns:a16="http://schemas.microsoft.com/office/drawing/2014/main" id="{51886017-758A-42DC-970A-3198ECC52A77}"/>
                    </a:ext>
                  </a:extLst>
                </p:cNvPr>
                <p:cNvCxnSpPr>
                  <a:cxnSpLocks/>
                </p:cNvCxnSpPr>
                <p:nvPr/>
              </p:nvCxnSpPr>
              <p:spPr bwMode="auto">
                <a:xfrm rot="10800000">
                  <a:off x="9101916" y="5895195"/>
                  <a:ext cx="1911" cy="274688"/>
                </a:xfrm>
                <a:prstGeom prst="line">
                  <a:avLst/>
                </a:prstGeom>
                <a:noFill/>
                <a:ln w="19050" cap="flat" cmpd="sng" algn="ctr">
                  <a:solidFill>
                    <a:schemeClr val="accent6"/>
                  </a:solidFill>
                  <a:prstDash val="solid"/>
                  <a:round/>
                  <a:headEnd type="none" w="med" len="med"/>
                  <a:tailEnd type="none" w="med" len="med"/>
                </a:ln>
                <a:effectLst/>
              </p:spPr>
            </p:cxnSp>
            <p:sp>
              <p:nvSpPr>
                <p:cNvPr id="217" name="Rectangle: Rounded Corners 216">
                  <a:extLst>
                    <a:ext uri="{FF2B5EF4-FFF2-40B4-BE49-F238E27FC236}">
                      <a16:creationId xmlns:a16="http://schemas.microsoft.com/office/drawing/2014/main" id="{92BC607D-8694-4746-8FEA-0674E6E4198F}"/>
                    </a:ext>
                  </a:extLst>
                </p:cNvPr>
                <p:cNvSpPr/>
                <p:nvPr/>
              </p:nvSpPr>
              <p:spPr bwMode="auto">
                <a:xfrm rot="10800000">
                  <a:off x="9058235" y="6117454"/>
                  <a:ext cx="91440" cy="182880"/>
                </a:xfrm>
                <a:prstGeom prst="round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212" name="TextBox 211">
                <a:extLst>
                  <a:ext uri="{FF2B5EF4-FFF2-40B4-BE49-F238E27FC236}">
                    <a16:creationId xmlns:a16="http://schemas.microsoft.com/office/drawing/2014/main" id="{E173B9DD-5EBB-4A20-AE6C-3816CAFA4C21}"/>
                  </a:ext>
                </a:extLst>
              </p:cNvPr>
              <p:cNvSpPr txBox="1"/>
              <p:nvPr/>
            </p:nvSpPr>
            <p:spPr>
              <a:xfrm rot="17228458">
                <a:off x="8945255" y="5849804"/>
                <a:ext cx="560529" cy="307777"/>
              </a:xfrm>
              <a:prstGeom prst="rect">
                <a:avLst/>
              </a:prstGeom>
              <a:noFill/>
            </p:spPr>
            <p:txBody>
              <a:bodyPr wrap="square" rtlCol="0">
                <a:sp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chemeClr val="bg1"/>
                    </a:solidFill>
                    <a:effectLst/>
                    <a:uLnTx/>
                    <a:uFillTx/>
                    <a:latin typeface="Calibri" panose="020F0502020204030204" pitchFamily="34" charset="0"/>
                    <a:cs typeface="Calibri" panose="020F0502020204030204" pitchFamily="34" charset="0"/>
                  </a:rPr>
                  <a:t>CD3</a:t>
                </a:r>
              </a:p>
            </p:txBody>
          </p:sp>
          <p:grpSp>
            <p:nvGrpSpPr>
              <p:cNvPr id="213" name="Group 115">
                <a:extLst>
                  <a:ext uri="{FF2B5EF4-FFF2-40B4-BE49-F238E27FC236}">
                    <a16:creationId xmlns:a16="http://schemas.microsoft.com/office/drawing/2014/main" id="{E9FA716F-9FF3-4022-8A47-B50B31F5369C}"/>
                  </a:ext>
                </a:extLst>
              </p:cNvPr>
              <p:cNvGrpSpPr/>
              <p:nvPr/>
            </p:nvGrpSpPr>
            <p:grpSpPr>
              <a:xfrm rot="10800000">
                <a:off x="8334512" y="4747167"/>
                <a:ext cx="1135394" cy="1085160"/>
                <a:chOff x="863178" y="2614612"/>
                <a:chExt cx="1419029" cy="1423987"/>
              </a:xfrm>
            </p:grpSpPr>
            <p:sp>
              <p:nvSpPr>
                <p:cNvPr id="214" name="Oval 5">
                  <a:extLst>
                    <a:ext uri="{FF2B5EF4-FFF2-40B4-BE49-F238E27FC236}">
                      <a16:creationId xmlns:a16="http://schemas.microsoft.com/office/drawing/2014/main" id="{00B93548-3891-466C-B9E4-61669E676E1E}"/>
                    </a:ext>
                  </a:extLst>
                </p:cNvPr>
                <p:cNvSpPr>
                  <a:spLocks noChangeArrowheads="1"/>
                </p:cNvSpPr>
                <p:nvPr/>
              </p:nvSpPr>
              <p:spPr bwMode="auto">
                <a:xfrm>
                  <a:off x="863178" y="2614612"/>
                  <a:ext cx="1419029" cy="1423987"/>
                </a:xfrm>
                <a:prstGeom prst="ellipse">
                  <a:avLst/>
                </a:prstGeom>
                <a:solidFill>
                  <a:schemeClr val="accent4"/>
                </a:solidFill>
                <a:ln w="9525">
                  <a:solidFill>
                    <a:schemeClr val="bg2">
                      <a:lumMod val="10000"/>
                    </a:schemeClr>
                  </a:solidFill>
                  <a:round/>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15" name="Oval 6">
                  <a:extLst>
                    <a:ext uri="{FF2B5EF4-FFF2-40B4-BE49-F238E27FC236}">
                      <a16:creationId xmlns:a16="http://schemas.microsoft.com/office/drawing/2014/main" id="{0E134B1D-9BB7-4131-9C84-4B019DE25C78}"/>
                    </a:ext>
                  </a:extLst>
                </p:cNvPr>
                <p:cNvSpPr>
                  <a:spLocks noChangeArrowheads="1"/>
                </p:cNvSpPr>
                <p:nvPr/>
              </p:nvSpPr>
              <p:spPr bwMode="auto">
                <a:xfrm rot="6380685">
                  <a:off x="1150081" y="3287166"/>
                  <a:ext cx="704531" cy="530705"/>
                </a:xfrm>
                <a:prstGeom prst="ellipse">
                  <a:avLst/>
                </a:prstGeom>
                <a:solidFill>
                  <a:srgbClr val="7EEA9D"/>
                </a:solidFill>
                <a:ln w="9525">
                  <a:solidFill>
                    <a:schemeClr val="bg2">
                      <a:lumMod val="10000"/>
                    </a:schemeClr>
                  </a:solidFill>
                  <a:round/>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grpSp>
          <p:nvGrpSpPr>
            <p:cNvPr id="170" name="Group 169">
              <a:extLst>
                <a:ext uri="{FF2B5EF4-FFF2-40B4-BE49-F238E27FC236}">
                  <a16:creationId xmlns:a16="http://schemas.microsoft.com/office/drawing/2014/main" id="{5C059D6D-130F-462B-8DFA-5548D3C071FC}"/>
                </a:ext>
              </a:extLst>
            </p:cNvPr>
            <p:cNvGrpSpPr/>
            <p:nvPr/>
          </p:nvGrpSpPr>
          <p:grpSpPr>
            <a:xfrm rot="20571542">
              <a:off x="8405389" y="3223351"/>
              <a:ext cx="823891" cy="202446"/>
              <a:chOff x="10919167" y="4072279"/>
              <a:chExt cx="679824" cy="167046"/>
            </a:xfrm>
            <a:solidFill>
              <a:schemeClr val="accent5"/>
            </a:solidFill>
          </p:grpSpPr>
          <p:sp>
            <p:nvSpPr>
              <p:cNvPr id="197" name="Freeform: Shape 196">
                <a:extLst>
                  <a:ext uri="{FF2B5EF4-FFF2-40B4-BE49-F238E27FC236}">
                    <a16:creationId xmlns:a16="http://schemas.microsoft.com/office/drawing/2014/main" id="{5AAE093C-3B47-485D-A0E5-B1E515B7B502}"/>
                  </a:ext>
                </a:extLst>
              </p:cNvPr>
              <p:cNvSpPr/>
              <p:nvPr/>
            </p:nvSpPr>
            <p:spPr bwMode="auto">
              <a:xfrm rot="5400000">
                <a:off x="11013838" y="4015988"/>
                <a:ext cx="99398" cy="288740"/>
              </a:xfrm>
              <a:custGeom>
                <a:avLst/>
                <a:gdLst>
                  <a:gd name="connsiteX0" fmla="*/ 5065 w 226947"/>
                  <a:gd name="connsiteY0" fmla="*/ 390426 h 687060"/>
                  <a:gd name="connsiteX1" fmla="*/ 14492 w 226947"/>
                  <a:gd name="connsiteY1" fmla="*/ 644950 h 687060"/>
                  <a:gd name="connsiteX2" fmla="*/ 127614 w 226947"/>
                  <a:gd name="connsiteY2" fmla="*/ 626096 h 687060"/>
                  <a:gd name="connsiteX3" fmla="*/ 99333 w 226947"/>
                  <a:gd name="connsiteY3" fmla="*/ 60488 h 687060"/>
                  <a:gd name="connsiteX4" fmla="*/ 212455 w 226947"/>
                  <a:gd name="connsiteY4" fmla="*/ 51061 h 687060"/>
                  <a:gd name="connsiteX5" fmla="*/ 221882 w 226947"/>
                  <a:gd name="connsiteY5" fmla="*/ 371572 h 687060"/>
                  <a:gd name="connsiteX0" fmla="*/ 5065 w 225733"/>
                  <a:gd name="connsiteY0" fmla="*/ 384714 h 680714"/>
                  <a:gd name="connsiteX1" fmla="*/ 14492 w 225733"/>
                  <a:gd name="connsiteY1" fmla="*/ 639238 h 680714"/>
                  <a:gd name="connsiteX2" fmla="*/ 127614 w 225733"/>
                  <a:gd name="connsiteY2" fmla="*/ 620384 h 680714"/>
                  <a:gd name="connsiteX3" fmla="*/ 122024 w 225733"/>
                  <a:gd name="connsiteY3" fmla="*/ 64301 h 680714"/>
                  <a:gd name="connsiteX4" fmla="*/ 212455 w 225733"/>
                  <a:gd name="connsiteY4" fmla="*/ 45349 h 680714"/>
                  <a:gd name="connsiteX5" fmla="*/ 221882 w 225733"/>
                  <a:gd name="connsiteY5" fmla="*/ 365860 h 680714"/>
                  <a:gd name="connsiteX0" fmla="*/ 4138 w 224806"/>
                  <a:gd name="connsiteY0" fmla="*/ 384714 h 680714"/>
                  <a:gd name="connsiteX1" fmla="*/ 13565 w 224806"/>
                  <a:gd name="connsiteY1" fmla="*/ 639238 h 680714"/>
                  <a:gd name="connsiteX2" fmla="*/ 109669 w 224806"/>
                  <a:gd name="connsiteY2" fmla="*/ 620384 h 680714"/>
                  <a:gd name="connsiteX3" fmla="*/ 121097 w 224806"/>
                  <a:gd name="connsiteY3" fmla="*/ 64301 h 680714"/>
                  <a:gd name="connsiteX4" fmla="*/ 211528 w 224806"/>
                  <a:gd name="connsiteY4" fmla="*/ 45349 h 680714"/>
                  <a:gd name="connsiteX5" fmla="*/ 220955 w 224806"/>
                  <a:gd name="connsiteY5" fmla="*/ 365860 h 680714"/>
                  <a:gd name="connsiteX0" fmla="*/ 4138 w 224806"/>
                  <a:gd name="connsiteY0" fmla="*/ 384714 h 680714"/>
                  <a:gd name="connsiteX1" fmla="*/ 13565 w 224806"/>
                  <a:gd name="connsiteY1" fmla="*/ 639238 h 680714"/>
                  <a:gd name="connsiteX2" fmla="*/ 109669 w 224806"/>
                  <a:gd name="connsiteY2" fmla="*/ 620384 h 680714"/>
                  <a:gd name="connsiteX3" fmla="*/ 121097 w 224806"/>
                  <a:gd name="connsiteY3" fmla="*/ 64301 h 680714"/>
                  <a:gd name="connsiteX4" fmla="*/ 211528 w 224806"/>
                  <a:gd name="connsiteY4" fmla="*/ 45349 h 680714"/>
                  <a:gd name="connsiteX5" fmla="*/ 220955 w 224806"/>
                  <a:gd name="connsiteY5" fmla="*/ 365860 h 680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4806" h="680714">
                    <a:moveTo>
                      <a:pt x="4138" y="384714"/>
                    </a:moveTo>
                    <a:cubicBezTo>
                      <a:pt x="-1361" y="492337"/>
                      <a:pt x="-4023" y="599960"/>
                      <a:pt x="13565" y="639238"/>
                    </a:cubicBezTo>
                    <a:cubicBezTo>
                      <a:pt x="31153" y="678516"/>
                      <a:pt x="91747" y="716207"/>
                      <a:pt x="109669" y="620384"/>
                    </a:cubicBezTo>
                    <a:cubicBezTo>
                      <a:pt x="127591" y="524561"/>
                      <a:pt x="104121" y="160140"/>
                      <a:pt x="121097" y="64301"/>
                    </a:cubicBezTo>
                    <a:cubicBezTo>
                      <a:pt x="138073" y="-31538"/>
                      <a:pt x="194885" y="-4911"/>
                      <a:pt x="211528" y="45349"/>
                    </a:cubicBezTo>
                    <a:cubicBezTo>
                      <a:pt x="228171" y="95609"/>
                      <a:pt x="226454" y="231528"/>
                      <a:pt x="220955" y="365860"/>
                    </a:cubicBezTo>
                  </a:path>
                </a:pathLst>
              </a:custGeom>
              <a:noFill/>
              <a:ln w="19050">
                <a:solidFill>
                  <a:schemeClr val="accent5">
                    <a:lumMod val="50000"/>
                  </a:scheme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98" name="Rectangle: Rounded Corners 197">
                <a:extLst>
                  <a:ext uri="{FF2B5EF4-FFF2-40B4-BE49-F238E27FC236}">
                    <a16:creationId xmlns:a16="http://schemas.microsoft.com/office/drawing/2014/main" id="{BBCBF5DE-B325-4B97-89E4-8FDC68DD6D94}"/>
                  </a:ext>
                </a:extLst>
              </p:cNvPr>
              <p:cNvSpPr/>
              <p:nvPr/>
            </p:nvSpPr>
            <p:spPr bwMode="auto">
              <a:xfrm rot="5400000">
                <a:off x="11028405" y="3985408"/>
                <a:ext cx="58146" cy="232278"/>
              </a:xfrm>
              <a:prstGeom prst="roundRect">
                <a:avLst/>
              </a:prstGeom>
              <a:grpFill/>
              <a:ln w="0">
                <a:solidFill>
                  <a:schemeClr val="accent5">
                    <a:lumMod val="5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99" name="Rectangle: Rounded Corners 198">
                <a:extLst>
                  <a:ext uri="{FF2B5EF4-FFF2-40B4-BE49-F238E27FC236}">
                    <a16:creationId xmlns:a16="http://schemas.microsoft.com/office/drawing/2014/main" id="{1EB88D29-8AED-4A58-8AFB-468090FD03B9}"/>
                  </a:ext>
                </a:extLst>
              </p:cNvPr>
              <p:cNvSpPr/>
              <p:nvPr/>
            </p:nvSpPr>
            <p:spPr bwMode="auto">
              <a:xfrm rot="5400000">
                <a:off x="11031529" y="4094113"/>
                <a:ext cx="58146" cy="232278"/>
              </a:xfrm>
              <a:prstGeom prst="roundRect">
                <a:avLst/>
              </a:prstGeom>
              <a:grpFill/>
              <a:ln w="0">
                <a:solidFill>
                  <a:schemeClr val="accent5">
                    <a:lumMod val="5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00" name="Freeform: Shape 199">
                <a:extLst>
                  <a:ext uri="{FF2B5EF4-FFF2-40B4-BE49-F238E27FC236}">
                    <a16:creationId xmlns:a16="http://schemas.microsoft.com/office/drawing/2014/main" id="{DFA3672A-2ED4-45C7-BF53-0153017F6B7F}"/>
                  </a:ext>
                </a:extLst>
              </p:cNvPr>
              <p:cNvSpPr/>
              <p:nvPr/>
            </p:nvSpPr>
            <p:spPr bwMode="auto">
              <a:xfrm rot="5400000">
                <a:off x="11404922" y="4015793"/>
                <a:ext cx="99398" cy="288740"/>
              </a:xfrm>
              <a:custGeom>
                <a:avLst/>
                <a:gdLst>
                  <a:gd name="connsiteX0" fmla="*/ 5065 w 226947"/>
                  <a:gd name="connsiteY0" fmla="*/ 390426 h 687060"/>
                  <a:gd name="connsiteX1" fmla="*/ 14492 w 226947"/>
                  <a:gd name="connsiteY1" fmla="*/ 644950 h 687060"/>
                  <a:gd name="connsiteX2" fmla="*/ 127614 w 226947"/>
                  <a:gd name="connsiteY2" fmla="*/ 626096 h 687060"/>
                  <a:gd name="connsiteX3" fmla="*/ 99333 w 226947"/>
                  <a:gd name="connsiteY3" fmla="*/ 60488 h 687060"/>
                  <a:gd name="connsiteX4" fmla="*/ 212455 w 226947"/>
                  <a:gd name="connsiteY4" fmla="*/ 51061 h 687060"/>
                  <a:gd name="connsiteX5" fmla="*/ 221882 w 226947"/>
                  <a:gd name="connsiteY5" fmla="*/ 371572 h 687060"/>
                  <a:gd name="connsiteX0" fmla="*/ 5065 w 225733"/>
                  <a:gd name="connsiteY0" fmla="*/ 384714 h 680714"/>
                  <a:gd name="connsiteX1" fmla="*/ 14492 w 225733"/>
                  <a:gd name="connsiteY1" fmla="*/ 639238 h 680714"/>
                  <a:gd name="connsiteX2" fmla="*/ 127614 w 225733"/>
                  <a:gd name="connsiteY2" fmla="*/ 620384 h 680714"/>
                  <a:gd name="connsiteX3" fmla="*/ 122024 w 225733"/>
                  <a:gd name="connsiteY3" fmla="*/ 64301 h 680714"/>
                  <a:gd name="connsiteX4" fmla="*/ 212455 w 225733"/>
                  <a:gd name="connsiteY4" fmla="*/ 45349 h 680714"/>
                  <a:gd name="connsiteX5" fmla="*/ 221882 w 225733"/>
                  <a:gd name="connsiteY5" fmla="*/ 365860 h 680714"/>
                  <a:gd name="connsiteX0" fmla="*/ 4138 w 224806"/>
                  <a:gd name="connsiteY0" fmla="*/ 384714 h 680714"/>
                  <a:gd name="connsiteX1" fmla="*/ 13565 w 224806"/>
                  <a:gd name="connsiteY1" fmla="*/ 639238 h 680714"/>
                  <a:gd name="connsiteX2" fmla="*/ 109669 w 224806"/>
                  <a:gd name="connsiteY2" fmla="*/ 620384 h 680714"/>
                  <a:gd name="connsiteX3" fmla="*/ 121097 w 224806"/>
                  <a:gd name="connsiteY3" fmla="*/ 64301 h 680714"/>
                  <a:gd name="connsiteX4" fmla="*/ 211528 w 224806"/>
                  <a:gd name="connsiteY4" fmla="*/ 45349 h 680714"/>
                  <a:gd name="connsiteX5" fmla="*/ 220955 w 224806"/>
                  <a:gd name="connsiteY5" fmla="*/ 365860 h 680714"/>
                  <a:gd name="connsiteX0" fmla="*/ 4138 w 224806"/>
                  <a:gd name="connsiteY0" fmla="*/ 384714 h 680714"/>
                  <a:gd name="connsiteX1" fmla="*/ 13565 w 224806"/>
                  <a:gd name="connsiteY1" fmla="*/ 639238 h 680714"/>
                  <a:gd name="connsiteX2" fmla="*/ 109669 w 224806"/>
                  <a:gd name="connsiteY2" fmla="*/ 620384 h 680714"/>
                  <a:gd name="connsiteX3" fmla="*/ 121097 w 224806"/>
                  <a:gd name="connsiteY3" fmla="*/ 64301 h 680714"/>
                  <a:gd name="connsiteX4" fmla="*/ 211528 w 224806"/>
                  <a:gd name="connsiteY4" fmla="*/ 45349 h 680714"/>
                  <a:gd name="connsiteX5" fmla="*/ 220955 w 224806"/>
                  <a:gd name="connsiteY5" fmla="*/ 365860 h 680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4806" h="680714">
                    <a:moveTo>
                      <a:pt x="4138" y="384714"/>
                    </a:moveTo>
                    <a:cubicBezTo>
                      <a:pt x="-1361" y="492337"/>
                      <a:pt x="-4023" y="599960"/>
                      <a:pt x="13565" y="639238"/>
                    </a:cubicBezTo>
                    <a:cubicBezTo>
                      <a:pt x="31153" y="678516"/>
                      <a:pt x="91747" y="716207"/>
                      <a:pt x="109669" y="620384"/>
                    </a:cubicBezTo>
                    <a:cubicBezTo>
                      <a:pt x="127591" y="524561"/>
                      <a:pt x="104121" y="160140"/>
                      <a:pt x="121097" y="64301"/>
                    </a:cubicBezTo>
                    <a:cubicBezTo>
                      <a:pt x="138073" y="-31538"/>
                      <a:pt x="194885" y="-4911"/>
                      <a:pt x="211528" y="45349"/>
                    </a:cubicBezTo>
                    <a:cubicBezTo>
                      <a:pt x="228171" y="95609"/>
                      <a:pt x="226454" y="231528"/>
                      <a:pt x="220955" y="365860"/>
                    </a:cubicBezTo>
                  </a:path>
                </a:pathLst>
              </a:custGeom>
              <a:noFill/>
              <a:ln w="19050">
                <a:solidFill>
                  <a:schemeClr val="accent5">
                    <a:lumMod val="50000"/>
                  </a:scheme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01" name="Rectangle: Rounded Corners 200">
                <a:extLst>
                  <a:ext uri="{FF2B5EF4-FFF2-40B4-BE49-F238E27FC236}">
                    <a16:creationId xmlns:a16="http://schemas.microsoft.com/office/drawing/2014/main" id="{906645D0-B17B-4F09-A0CF-4139182224E4}"/>
                  </a:ext>
                </a:extLst>
              </p:cNvPr>
              <p:cNvSpPr/>
              <p:nvPr/>
            </p:nvSpPr>
            <p:spPr bwMode="auto">
              <a:xfrm rot="5400000">
                <a:off x="11419489" y="3985213"/>
                <a:ext cx="58146" cy="232278"/>
              </a:xfrm>
              <a:prstGeom prst="roundRect">
                <a:avLst/>
              </a:prstGeom>
              <a:grpFill/>
              <a:ln w="0">
                <a:solidFill>
                  <a:schemeClr val="accent5">
                    <a:lumMod val="5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02" name="Rectangle: Rounded Corners 201">
                <a:extLst>
                  <a:ext uri="{FF2B5EF4-FFF2-40B4-BE49-F238E27FC236}">
                    <a16:creationId xmlns:a16="http://schemas.microsoft.com/office/drawing/2014/main" id="{896328E0-ECBF-4FC5-9FBB-E90C3E22F005}"/>
                  </a:ext>
                </a:extLst>
              </p:cNvPr>
              <p:cNvSpPr/>
              <p:nvPr/>
            </p:nvSpPr>
            <p:spPr bwMode="auto">
              <a:xfrm rot="5400000">
                <a:off x="11422613" y="4093918"/>
                <a:ext cx="58146" cy="232278"/>
              </a:xfrm>
              <a:prstGeom prst="roundRect">
                <a:avLst/>
              </a:prstGeom>
              <a:grpFill/>
              <a:ln w="0">
                <a:solidFill>
                  <a:schemeClr val="accent5">
                    <a:lumMod val="5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cxnSp>
            <p:nvCxnSpPr>
              <p:cNvPr id="203" name="Straight Connector 202">
                <a:extLst>
                  <a:ext uri="{FF2B5EF4-FFF2-40B4-BE49-F238E27FC236}">
                    <a16:creationId xmlns:a16="http://schemas.microsoft.com/office/drawing/2014/main" id="{BA508961-04F0-46A3-8049-C9A6062168BD}"/>
                  </a:ext>
                </a:extLst>
              </p:cNvPr>
              <p:cNvCxnSpPr>
                <a:cxnSpLocks/>
                <a:stCxn id="202" idx="2"/>
                <a:endCxn id="198" idx="0"/>
              </p:cNvCxnSpPr>
              <p:nvPr/>
            </p:nvCxnSpPr>
            <p:spPr bwMode="auto">
              <a:xfrm flipH="1" flipV="1">
                <a:off x="11173617" y="4101547"/>
                <a:ext cx="161930" cy="108510"/>
              </a:xfrm>
              <a:prstGeom prst="line">
                <a:avLst/>
              </a:prstGeom>
              <a:grpFill/>
              <a:ln w="19050" cap="flat" cmpd="sng" algn="ctr">
                <a:solidFill>
                  <a:schemeClr val="accent5">
                    <a:lumMod val="50000"/>
                  </a:schemeClr>
                </a:solidFill>
                <a:prstDash val="solid"/>
                <a:round/>
                <a:headEnd type="none" w="med" len="med"/>
                <a:tailEnd type="none" w="med" len="med"/>
              </a:ln>
              <a:effectLst/>
            </p:spPr>
          </p:cxnSp>
        </p:grpSp>
        <p:sp>
          <p:nvSpPr>
            <p:cNvPr id="175" name="Oval 174">
              <a:extLst>
                <a:ext uri="{FF2B5EF4-FFF2-40B4-BE49-F238E27FC236}">
                  <a16:creationId xmlns:a16="http://schemas.microsoft.com/office/drawing/2014/main" id="{AA50BE90-3700-41A0-8C8E-A1BB409FBEE5}"/>
                </a:ext>
              </a:extLst>
            </p:cNvPr>
            <p:cNvSpPr/>
            <p:nvPr/>
          </p:nvSpPr>
          <p:spPr bwMode="auto">
            <a:xfrm rot="15460924">
              <a:off x="9428322" y="2476462"/>
              <a:ext cx="45720"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23" name="TextBox 222">
              <a:extLst>
                <a:ext uri="{FF2B5EF4-FFF2-40B4-BE49-F238E27FC236}">
                  <a16:creationId xmlns:a16="http://schemas.microsoft.com/office/drawing/2014/main" id="{63933772-2FD0-4FCE-90F0-DF11CC39B311}"/>
                </a:ext>
              </a:extLst>
            </p:cNvPr>
            <p:cNvSpPr txBox="1"/>
            <p:nvPr/>
          </p:nvSpPr>
          <p:spPr>
            <a:xfrm rot="20571542">
              <a:off x="9898038" y="2768455"/>
              <a:ext cx="654990" cy="307777"/>
            </a:xfrm>
            <a:prstGeom prst="rect">
              <a:avLst/>
            </a:prstGeom>
            <a:noFill/>
          </p:spPr>
          <p:txBody>
            <a:bodyPr wrap="square" rtlCol="0">
              <a:sp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chemeClr val="bg1"/>
                  </a:solidFill>
                  <a:effectLst/>
                  <a:uLnTx/>
                  <a:uFillTx/>
                  <a:latin typeface="Calibri" panose="020F0502020204030204" pitchFamily="34" charset="0"/>
                  <a:cs typeface="Calibri" panose="020F0502020204030204" pitchFamily="34" charset="0"/>
                </a:rPr>
                <a:t>T-Cell</a:t>
              </a:r>
            </a:p>
          </p:txBody>
        </p:sp>
        <p:grpSp>
          <p:nvGrpSpPr>
            <p:cNvPr id="171" name="Group 170">
              <a:extLst>
                <a:ext uri="{FF2B5EF4-FFF2-40B4-BE49-F238E27FC236}">
                  <a16:creationId xmlns:a16="http://schemas.microsoft.com/office/drawing/2014/main" id="{99FCFD34-A246-438E-B0A3-76098404A094}"/>
                </a:ext>
              </a:extLst>
            </p:cNvPr>
            <p:cNvGrpSpPr/>
            <p:nvPr/>
          </p:nvGrpSpPr>
          <p:grpSpPr>
            <a:xfrm rot="15460924">
              <a:off x="8494734" y="1995102"/>
              <a:ext cx="497050" cy="1403021"/>
              <a:chOff x="4469325" y="3381149"/>
              <a:chExt cx="497050" cy="1403021"/>
            </a:xfrm>
          </p:grpSpPr>
          <p:sp>
            <p:nvSpPr>
              <p:cNvPr id="176" name="Oval 175">
                <a:extLst>
                  <a:ext uri="{FF2B5EF4-FFF2-40B4-BE49-F238E27FC236}">
                    <a16:creationId xmlns:a16="http://schemas.microsoft.com/office/drawing/2014/main" id="{34B5046C-73AE-44B8-8167-29654AD404D6}"/>
                  </a:ext>
                </a:extLst>
              </p:cNvPr>
              <p:cNvSpPr/>
              <p:nvPr/>
            </p:nvSpPr>
            <p:spPr bwMode="auto">
              <a:xfrm>
                <a:off x="4469325" y="3381149"/>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77" name="Oval 176">
                <a:extLst>
                  <a:ext uri="{FF2B5EF4-FFF2-40B4-BE49-F238E27FC236}">
                    <a16:creationId xmlns:a16="http://schemas.microsoft.com/office/drawing/2014/main" id="{83E32CEA-BE00-4B6F-810B-17C83B6177B1}"/>
                  </a:ext>
                </a:extLst>
              </p:cNvPr>
              <p:cNvSpPr/>
              <p:nvPr/>
            </p:nvSpPr>
            <p:spPr bwMode="auto">
              <a:xfrm>
                <a:off x="4630390" y="3396226"/>
                <a:ext cx="45720"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78" name="Oval 177">
                <a:extLst>
                  <a:ext uri="{FF2B5EF4-FFF2-40B4-BE49-F238E27FC236}">
                    <a16:creationId xmlns:a16="http://schemas.microsoft.com/office/drawing/2014/main" id="{097AC624-3F64-41A7-9C88-AD42B1690C73}"/>
                  </a:ext>
                </a:extLst>
              </p:cNvPr>
              <p:cNvSpPr/>
              <p:nvPr/>
            </p:nvSpPr>
            <p:spPr bwMode="auto">
              <a:xfrm>
                <a:off x="4681054" y="4406904"/>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79" name="Oval 178">
                <a:extLst>
                  <a:ext uri="{FF2B5EF4-FFF2-40B4-BE49-F238E27FC236}">
                    <a16:creationId xmlns:a16="http://schemas.microsoft.com/office/drawing/2014/main" id="{55EDC49D-2E94-4776-8555-AED9E72D6F2E}"/>
                  </a:ext>
                </a:extLst>
              </p:cNvPr>
              <p:cNvSpPr/>
              <p:nvPr/>
            </p:nvSpPr>
            <p:spPr bwMode="auto">
              <a:xfrm>
                <a:off x="4835122" y="4077203"/>
                <a:ext cx="45720" cy="45719"/>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80" name="Oval 179">
                <a:extLst>
                  <a:ext uri="{FF2B5EF4-FFF2-40B4-BE49-F238E27FC236}">
                    <a16:creationId xmlns:a16="http://schemas.microsoft.com/office/drawing/2014/main" id="{119D1035-0C41-45EA-B2E1-F38AB602F654}"/>
                  </a:ext>
                </a:extLst>
              </p:cNvPr>
              <p:cNvSpPr/>
              <p:nvPr/>
            </p:nvSpPr>
            <p:spPr bwMode="auto">
              <a:xfrm>
                <a:off x="4707131" y="3455144"/>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81" name="Oval 180">
                <a:extLst>
                  <a:ext uri="{FF2B5EF4-FFF2-40B4-BE49-F238E27FC236}">
                    <a16:creationId xmlns:a16="http://schemas.microsoft.com/office/drawing/2014/main" id="{8C521BD9-9691-43DB-A8C7-5CDC81AB7FAD}"/>
                  </a:ext>
                </a:extLst>
              </p:cNvPr>
              <p:cNvSpPr/>
              <p:nvPr/>
            </p:nvSpPr>
            <p:spPr bwMode="auto">
              <a:xfrm>
                <a:off x="4641305" y="4535017"/>
                <a:ext cx="45720"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82" name="Oval 181">
                <a:extLst>
                  <a:ext uri="{FF2B5EF4-FFF2-40B4-BE49-F238E27FC236}">
                    <a16:creationId xmlns:a16="http://schemas.microsoft.com/office/drawing/2014/main" id="{72633775-64DA-40BF-A155-C5D882E8646B}"/>
                  </a:ext>
                </a:extLst>
              </p:cNvPr>
              <p:cNvSpPr/>
              <p:nvPr/>
            </p:nvSpPr>
            <p:spPr bwMode="auto">
              <a:xfrm>
                <a:off x="4580312" y="3528390"/>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83" name="Oval 182">
                <a:extLst>
                  <a:ext uri="{FF2B5EF4-FFF2-40B4-BE49-F238E27FC236}">
                    <a16:creationId xmlns:a16="http://schemas.microsoft.com/office/drawing/2014/main" id="{4669BB46-8A88-4FB8-A709-126A850FFD17}"/>
                  </a:ext>
                </a:extLst>
              </p:cNvPr>
              <p:cNvSpPr/>
              <p:nvPr/>
            </p:nvSpPr>
            <p:spPr bwMode="auto">
              <a:xfrm>
                <a:off x="4789755" y="3607288"/>
                <a:ext cx="45720"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84" name="Oval 183">
                <a:extLst>
                  <a:ext uri="{FF2B5EF4-FFF2-40B4-BE49-F238E27FC236}">
                    <a16:creationId xmlns:a16="http://schemas.microsoft.com/office/drawing/2014/main" id="{F5FC8BFF-5A9A-4335-8F9D-AE72086DB125}"/>
                  </a:ext>
                </a:extLst>
              </p:cNvPr>
              <p:cNvSpPr/>
              <p:nvPr/>
            </p:nvSpPr>
            <p:spPr bwMode="auto">
              <a:xfrm>
                <a:off x="4742937" y="3710040"/>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85" name="Oval 184">
                <a:extLst>
                  <a:ext uri="{FF2B5EF4-FFF2-40B4-BE49-F238E27FC236}">
                    <a16:creationId xmlns:a16="http://schemas.microsoft.com/office/drawing/2014/main" id="{819D66C1-1C42-4D42-9254-FBBE6376CC60}"/>
                  </a:ext>
                </a:extLst>
              </p:cNvPr>
              <p:cNvSpPr/>
              <p:nvPr/>
            </p:nvSpPr>
            <p:spPr bwMode="auto">
              <a:xfrm>
                <a:off x="4920655" y="3976080"/>
                <a:ext cx="45720"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86" name="Oval 185">
                <a:extLst>
                  <a:ext uri="{FF2B5EF4-FFF2-40B4-BE49-F238E27FC236}">
                    <a16:creationId xmlns:a16="http://schemas.microsoft.com/office/drawing/2014/main" id="{E4340A3B-FB71-47F2-A27B-644ED17F7589}"/>
                  </a:ext>
                </a:extLst>
              </p:cNvPr>
              <p:cNvSpPr/>
              <p:nvPr/>
            </p:nvSpPr>
            <p:spPr bwMode="auto">
              <a:xfrm>
                <a:off x="4705128" y="4104640"/>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87" name="Oval 186">
                <a:extLst>
                  <a:ext uri="{FF2B5EF4-FFF2-40B4-BE49-F238E27FC236}">
                    <a16:creationId xmlns:a16="http://schemas.microsoft.com/office/drawing/2014/main" id="{8D5F8CB0-5E4D-4DC1-875A-FD7478A42CDD}"/>
                  </a:ext>
                </a:extLst>
              </p:cNvPr>
              <p:cNvSpPr/>
              <p:nvPr/>
            </p:nvSpPr>
            <p:spPr bwMode="auto">
              <a:xfrm>
                <a:off x="4849745" y="4531417"/>
                <a:ext cx="45720" cy="45719"/>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88" name="Oval 187">
                <a:extLst>
                  <a:ext uri="{FF2B5EF4-FFF2-40B4-BE49-F238E27FC236}">
                    <a16:creationId xmlns:a16="http://schemas.microsoft.com/office/drawing/2014/main" id="{3C199360-2973-469F-B36B-9D8D08212397}"/>
                  </a:ext>
                </a:extLst>
              </p:cNvPr>
              <p:cNvSpPr/>
              <p:nvPr/>
            </p:nvSpPr>
            <p:spPr bwMode="auto">
              <a:xfrm>
                <a:off x="4618765" y="3711057"/>
                <a:ext cx="45720"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89" name="Oval 188">
                <a:extLst>
                  <a:ext uri="{FF2B5EF4-FFF2-40B4-BE49-F238E27FC236}">
                    <a16:creationId xmlns:a16="http://schemas.microsoft.com/office/drawing/2014/main" id="{90BAABAA-409A-4441-9670-7CCFD053247B}"/>
                  </a:ext>
                </a:extLst>
              </p:cNvPr>
              <p:cNvSpPr/>
              <p:nvPr/>
            </p:nvSpPr>
            <p:spPr bwMode="auto">
              <a:xfrm>
                <a:off x="4828271" y="4231195"/>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90" name="Oval 189">
                <a:extLst>
                  <a:ext uri="{FF2B5EF4-FFF2-40B4-BE49-F238E27FC236}">
                    <a16:creationId xmlns:a16="http://schemas.microsoft.com/office/drawing/2014/main" id="{BA44C992-ABF4-4EDF-9A19-8F0BB58BDF25}"/>
                  </a:ext>
                </a:extLst>
              </p:cNvPr>
              <p:cNvSpPr/>
              <p:nvPr/>
            </p:nvSpPr>
            <p:spPr bwMode="auto">
              <a:xfrm>
                <a:off x="4703749" y="3840221"/>
                <a:ext cx="45720"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91" name="Oval 190">
                <a:extLst>
                  <a:ext uri="{FF2B5EF4-FFF2-40B4-BE49-F238E27FC236}">
                    <a16:creationId xmlns:a16="http://schemas.microsoft.com/office/drawing/2014/main" id="{DF8D76E3-9806-4323-82A1-1BB086427BBD}"/>
                  </a:ext>
                </a:extLst>
              </p:cNvPr>
              <p:cNvSpPr/>
              <p:nvPr/>
            </p:nvSpPr>
            <p:spPr bwMode="auto">
              <a:xfrm>
                <a:off x="4645117" y="3949835"/>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93" name="Oval 192">
                <a:extLst>
                  <a:ext uri="{FF2B5EF4-FFF2-40B4-BE49-F238E27FC236}">
                    <a16:creationId xmlns:a16="http://schemas.microsoft.com/office/drawing/2014/main" id="{DB6B2462-CB00-44EE-8132-0F565424231A}"/>
                  </a:ext>
                </a:extLst>
              </p:cNvPr>
              <p:cNvSpPr/>
              <p:nvPr/>
            </p:nvSpPr>
            <p:spPr bwMode="auto">
              <a:xfrm>
                <a:off x="4817606" y="3937366"/>
                <a:ext cx="45720"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94" name="Oval 193">
                <a:extLst>
                  <a:ext uri="{FF2B5EF4-FFF2-40B4-BE49-F238E27FC236}">
                    <a16:creationId xmlns:a16="http://schemas.microsoft.com/office/drawing/2014/main" id="{2333552C-0CC7-4C9B-9B4F-29AEDA35491D}"/>
                  </a:ext>
                </a:extLst>
              </p:cNvPr>
              <p:cNvSpPr/>
              <p:nvPr/>
            </p:nvSpPr>
            <p:spPr bwMode="auto">
              <a:xfrm rot="6506408">
                <a:off x="4728262" y="4279025"/>
                <a:ext cx="45719"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95" name="Oval 194">
                <a:extLst>
                  <a:ext uri="{FF2B5EF4-FFF2-40B4-BE49-F238E27FC236}">
                    <a16:creationId xmlns:a16="http://schemas.microsoft.com/office/drawing/2014/main" id="{17E6EC90-5E69-4413-8B20-BCB1DC18D99B}"/>
                  </a:ext>
                </a:extLst>
              </p:cNvPr>
              <p:cNvSpPr/>
              <p:nvPr/>
            </p:nvSpPr>
            <p:spPr bwMode="auto">
              <a:xfrm rot="6506408">
                <a:off x="4697158" y="4672636"/>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96" name="Oval 195">
                <a:extLst>
                  <a:ext uri="{FF2B5EF4-FFF2-40B4-BE49-F238E27FC236}">
                    <a16:creationId xmlns:a16="http://schemas.microsoft.com/office/drawing/2014/main" id="{5B9E7A93-014C-41A0-A1CC-3687C783277C}"/>
                  </a:ext>
                </a:extLst>
              </p:cNvPr>
              <p:cNvSpPr/>
              <p:nvPr/>
            </p:nvSpPr>
            <p:spPr bwMode="auto">
              <a:xfrm rot="6506408">
                <a:off x="4550533" y="4738451"/>
                <a:ext cx="45719"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227" name="Arc 226">
              <a:extLst>
                <a:ext uri="{FF2B5EF4-FFF2-40B4-BE49-F238E27FC236}">
                  <a16:creationId xmlns:a16="http://schemas.microsoft.com/office/drawing/2014/main" id="{58E1CFCF-A83D-4230-B43F-31D4FEA5FA31}"/>
                </a:ext>
              </a:extLst>
            </p:cNvPr>
            <p:cNvSpPr/>
            <p:nvPr/>
          </p:nvSpPr>
          <p:spPr bwMode="auto">
            <a:xfrm rot="16772177">
              <a:off x="8468432" y="2507435"/>
              <a:ext cx="659072" cy="1170485"/>
            </a:xfrm>
            <a:custGeom>
              <a:avLst/>
              <a:gdLst>
                <a:gd name="connsiteX0" fmla="*/ 530277 w 1060554"/>
                <a:gd name="connsiteY0" fmla="*/ 0 h 1923032"/>
                <a:gd name="connsiteX1" fmla="*/ 1060554 w 1060554"/>
                <a:gd name="connsiteY1" fmla="*/ 961516 h 1923032"/>
                <a:gd name="connsiteX2" fmla="*/ 530277 w 1060554"/>
                <a:gd name="connsiteY2" fmla="*/ 961516 h 1923032"/>
                <a:gd name="connsiteX3" fmla="*/ 530277 w 1060554"/>
                <a:gd name="connsiteY3" fmla="*/ 0 h 1923032"/>
                <a:gd name="connsiteX0" fmla="*/ 530277 w 1060554"/>
                <a:gd name="connsiteY0" fmla="*/ 0 h 1923032"/>
                <a:gd name="connsiteX1" fmla="*/ 1060554 w 1060554"/>
                <a:gd name="connsiteY1" fmla="*/ 961516 h 1923032"/>
                <a:gd name="connsiteX0" fmla="*/ 0 w 659072"/>
                <a:gd name="connsiteY0" fmla="*/ 0 h 1170485"/>
                <a:gd name="connsiteX1" fmla="*/ 530277 w 659072"/>
                <a:gd name="connsiteY1" fmla="*/ 961516 h 1170485"/>
                <a:gd name="connsiteX2" fmla="*/ 0 w 659072"/>
                <a:gd name="connsiteY2" fmla="*/ 961516 h 1170485"/>
                <a:gd name="connsiteX3" fmla="*/ 0 w 659072"/>
                <a:gd name="connsiteY3" fmla="*/ 0 h 1170485"/>
                <a:gd name="connsiteX0" fmla="*/ 0 w 659072"/>
                <a:gd name="connsiteY0" fmla="*/ 0 h 1170485"/>
                <a:gd name="connsiteX1" fmla="*/ 659072 w 659072"/>
                <a:gd name="connsiteY1" fmla="*/ 1170485 h 1170485"/>
              </a:gdLst>
              <a:ahLst/>
              <a:cxnLst>
                <a:cxn ang="0">
                  <a:pos x="connsiteX0" y="connsiteY0"/>
                </a:cxn>
                <a:cxn ang="0">
                  <a:pos x="connsiteX1" y="connsiteY1"/>
                </a:cxn>
              </a:cxnLst>
              <a:rect l="l" t="t" r="r" b="b"/>
              <a:pathLst>
                <a:path w="659072" h="1170485" stroke="0" extrusionOk="0">
                  <a:moveTo>
                    <a:pt x="0" y="0"/>
                  </a:moveTo>
                  <a:cubicBezTo>
                    <a:pt x="292864" y="0"/>
                    <a:pt x="530277" y="430485"/>
                    <a:pt x="530277" y="961516"/>
                  </a:cubicBezTo>
                  <a:lnTo>
                    <a:pt x="0" y="961516"/>
                  </a:lnTo>
                  <a:lnTo>
                    <a:pt x="0" y="0"/>
                  </a:lnTo>
                  <a:close/>
                </a:path>
                <a:path w="659072" h="1170485" fill="none">
                  <a:moveTo>
                    <a:pt x="0" y="0"/>
                  </a:moveTo>
                  <a:cubicBezTo>
                    <a:pt x="292864" y="0"/>
                    <a:pt x="659072" y="639454"/>
                    <a:pt x="659072" y="1170485"/>
                  </a:cubicBezTo>
                </a:path>
              </a:pathLst>
            </a:custGeom>
            <a:noFill/>
            <a:ln w="28575" cap="flat" cmpd="sng" algn="ctr">
              <a:solidFill>
                <a:schemeClr val="bg1"/>
              </a:solidFill>
              <a:prstDash val="solid"/>
              <a:round/>
              <a:headEnd type="triangl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230" name="Group 229">
            <a:extLst>
              <a:ext uri="{FF2B5EF4-FFF2-40B4-BE49-F238E27FC236}">
                <a16:creationId xmlns:a16="http://schemas.microsoft.com/office/drawing/2014/main" id="{0AEE18BB-2F7A-4338-A014-C020180D7AC3}"/>
              </a:ext>
            </a:extLst>
          </p:cNvPr>
          <p:cNvGrpSpPr/>
          <p:nvPr/>
        </p:nvGrpSpPr>
        <p:grpSpPr>
          <a:xfrm rot="11245022">
            <a:off x="5220110" y="2247413"/>
            <a:ext cx="497050" cy="1382927"/>
            <a:chOff x="4469325" y="3381149"/>
            <a:chExt cx="497050" cy="1382927"/>
          </a:xfrm>
        </p:grpSpPr>
        <p:sp>
          <p:nvSpPr>
            <p:cNvPr id="232" name="Oval 231">
              <a:extLst>
                <a:ext uri="{FF2B5EF4-FFF2-40B4-BE49-F238E27FC236}">
                  <a16:creationId xmlns:a16="http://schemas.microsoft.com/office/drawing/2014/main" id="{886E6EA9-F9F4-469E-A0A1-5268E35999E5}"/>
                </a:ext>
              </a:extLst>
            </p:cNvPr>
            <p:cNvSpPr/>
            <p:nvPr/>
          </p:nvSpPr>
          <p:spPr bwMode="auto">
            <a:xfrm>
              <a:off x="4469325" y="3381149"/>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33" name="Oval 232">
              <a:extLst>
                <a:ext uri="{FF2B5EF4-FFF2-40B4-BE49-F238E27FC236}">
                  <a16:creationId xmlns:a16="http://schemas.microsoft.com/office/drawing/2014/main" id="{03183A61-7154-4812-ADB4-208E68334D6B}"/>
                </a:ext>
              </a:extLst>
            </p:cNvPr>
            <p:cNvSpPr/>
            <p:nvPr/>
          </p:nvSpPr>
          <p:spPr bwMode="auto">
            <a:xfrm>
              <a:off x="4630390" y="3396226"/>
              <a:ext cx="45720"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34" name="Oval 233">
              <a:extLst>
                <a:ext uri="{FF2B5EF4-FFF2-40B4-BE49-F238E27FC236}">
                  <a16:creationId xmlns:a16="http://schemas.microsoft.com/office/drawing/2014/main" id="{543A5F19-18D2-4CE1-A660-C6E77773AF9B}"/>
                </a:ext>
              </a:extLst>
            </p:cNvPr>
            <p:cNvSpPr/>
            <p:nvPr/>
          </p:nvSpPr>
          <p:spPr bwMode="auto">
            <a:xfrm>
              <a:off x="4681054" y="4406904"/>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35" name="Oval 234">
              <a:extLst>
                <a:ext uri="{FF2B5EF4-FFF2-40B4-BE49-F238E27FC236}">
                  <a16:creationId xmlns:a16="http://schemas.microsoft.com/office/drawing/2014/main" id="{A5CE3405-FBC7-4400-845E-1216B9BFCDED}"/>
                </a:ext>
              </a:extLst>
            </p:cNvPr>
            <p:cNvSpPr/>
            <p:nvPr/>
          </p:nvSpPr>
          <p:spPr bwMode="auto">
            <a:xfrm>
              <a:off x="4835122" y="4077203"/>
              <a:ext cx="45720" cy="45719"/>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36" name="Oval 235">
              <a:extLst>
                <a:ext uri="{FF2B5EF4-FFF2-40B4-BE49-F238E27FC236}">
                  <a16:creationId xmlns:a16="http://schemas.microsoft.com/office/drawing/2014/main" id="{EE6D66FB-3BB9-4F82-B902-BE50E0834D63}"/>
                </a:ext>
              </a:extLst>
            </p:cNvPr>
            <p:cNvSpPr/>
            <p:nvPr/>
          </p:nvSpPr>
          <p:spPr bwMode="auto">
            <a:xfrm>
              <a:off x="4707131" y="3455144"/>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37" name="Oval 236">
              <a:extLst>
                <a:ext uri="{FF2B5EF4-FFF2-40B4-BE49-F238E27FC236}">
                  <a16:creationId xmlns:a16="http://schemas.microsoft.com/office/drawing/2014/main" id="{C9AA7833-10E2-47BF-907A-D531FC8E344A}"/>
                </a:ext>
              </a:extLst>
            </p:cNvPr>
            <p:cNvSpPr/>
            <p:nvPr/>
          </p:nvSpPr>
          <p:spPr bwMode="auto">
            <a:xfrm>
              <a:off x="4641305" y="4535017"/>
              <a:ext cx="45720"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38" name="Oval 237">
              <a:extLst>
                <a:ext uri="{FF2B5EF4-FFF2-40B4-BE49-F238E27FC236}">
                  <a16:creationId xmlns:a16="http://schemas.microsoft.com/office/drawing/2014/main" id="{1E6279A9-6455-417B-88D9-B98F4093218F}"/>
                </a:ext>
              </a:extLst>
            </p:cNvPr>
            <p:cNvSpPr/>
            <p:nvPr/>
          </p:nvSpPr>
          <p:spPr bwMode="auto">
            <a:xfrm>
              <a:off x="4580312" y="3528390"/>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39" name="Oval 238">
              <a:extLst>
                <a:ext uri="{FF2B5EF4-FFF2-40B4-BE49-F238E27FC236}">
                  <a16:creationId xmlns:a16="http://schemas.microsoft.com/office/drawing/2014/main" id="{87EB283F-6B58-4C18-A015-C04555D48E1B}"/>
                </a:ext>
              </a:extLst>
            </p:cNvPr>
            <p:cNvSpPr/>
            <p:nvPr/>
          </p:nvSpPr>
          <p:spPr bwMode="auto">
            <a:xfrm>
              <a:off x="4789755" y="3607288"/>
              <a:ext cx="45720"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40" name="Oval 239">
              <a:extLst>
                <a:ext uri="{FF2B5EF4-FFF2-40B4-BE49-F238E27FC236}">
                  <a16:creationId xmlns:a16="http://schemas.microsoft.com/office/drawing/2014/main" id="{286BCD84-26BD-489D-ABA1-48ED3DCEC3F6}"/>
                </a:ext>
              </a:extLst>
            </p:cNvPr>
            <p:cNvSpPr/>
            <p:nvPr/>
          </p:nvSpPr>
          <p:spPr bwMode="auto">
            <a:xfrm>
              <a:off x="4742937" y="3710040"/>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41" name="Oval 240">
              <a:extLst>
                <a:ext uri="{FF2B5EF4-FFF2-40B4-BE49-F238E27FC236}">
                  <a16:creationId xmlns:a16="http://schemas.microsoft.com/office/drawing/2014/main" id="{C772BB83-2449-4CB3-A893-49183C9AFD81}"/>
                </a:ext>
              </a:extLst>
            </p:cNvPr>
            <p:cNvSpPr/>
            <p:nvPr/>
          </p:nvSpPr>
          <p:spPr bwMode="auto">
            <a:xfrm>
              <a:off x="4920655" y="3976080"/>
              <a:ext cx="45720"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42" name="Oval 241">
              <a:extLst>
                <a:ext uri="{FF2B5EF4-FFF2-40B4-BE49-F238E27FC236}">
                  <a16:creationId xmlns:a16="http://schemas.microsoft.com/office/drawing/2014/main" id="{E7B4B1C3-2E6D-408C-9691-DC3DB43A10AB}"/>
                </a:ext>
              </a:extLst>
            </p:cNvPr>
            <p:cNvSpPr/>
            <p:nvPr/>
          </p:nvSpPr>
          <p:spPr bwMode="auto">
            <a:xfrm>
              <a:off x="4705128" y="4104640"/>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43" name="Oval 242">
              <a:extLst>
                <a:ext uri="{FF2B5EF4-FFF2-40B4-BE49-F238E27FC236}">
                  <a16:creationId xmlns:a16="http://schemas.microsoft.com/office/drawing/2014/main" id="{3A690968-7CBD-4C51-8131-C419CD296AD0}"/>
                </a:ext>
              </a:extLst>
            </p:cNvPr>
            <p:cNvSpPr/>
            <p:nvPr/>
          </p:nvSpPr>
          <p:spPr bwMode="auto">
            <a:xfrm>
              <a:off x="4849745" y="4531417"/>
              <a:ext cx="45720" cy="45719"/>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44" name="Oval 243">
              <a:extLst>
                <a:ext uri="{FF2B5EF4-FFF2-40B4-BE49-F238E27FC236}">
                  <a16:creationId xmlns:a16="http://schemas.microsoft.com/office/drawing/2014/main" id="{6983DD8E-F15B-47B6-9A8E-B7B56C4ECF99}"/>
                </a:ext>
              </a:extLst>
            </p:cNvPr>
            <p:cNvSpPr/>
            <p:nvPr/>
          </p:nvSpPr>
          <p:spPr bwMode="auto">
            <a:xfrm>
              <a:off x="4618765" y="3711057"/>
              <a:ext cx="45720"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45" name="Oval 244">
              <a:extLst>
                <a:ext uri="{FF2B5EF4-FFF2-40B4-BE49-F238E27FC236}">
                  <a16:creationId xmlns:a16="http://schemas.microsoft.com/office/drawing/2014/main" id="{1C088CAD-3349-46DD-B1A0-FBD85410D6BB}"/>
                </a:ext>
              </a:extLst>
            </p:cNvPr>
            <p:cNvSpPr/>
            <p:nvPr/>
          </p:nvSpPr>
          <p:spPr bwMode="auto">
            <a:xfrm>
              <a:off x="4828271" y="4231195"/>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46" name="Oval 245">
              <a:extLst>
                <a:ext uri="{FF2B5EF4-FFF2-40B4-BE49-F238E27FC236}">
                  <a16:creationId xmlns:a16="http://schemas.microsoft.com/office/drawing/2014/main" id="{E4A6332A-D6C4-4A5D-BDAE-4B6D2BEA53A9}"/>
                </a:ext>
              </a:extLst>
            </p:cNvPr>
            <p:cNvSpPr/>
            <p:nvPr/>
          </p:nvSpPr>
          <p:spPr bwMode="auto">
            <a:xfrm>
              <a:off x="4703749" y="3840221"/>
              <a:ext cx="45720"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47" name="Oval 246">
              <a:extLst>
                <a:ext uri="{FF2B5EF4-FFF2-40B4-BE49-F238E27FC236}">
                  <a16:creationId xmlns:a16="http://schemas.microsoft.com/office/drawing/2014/main" id="{4572A2EC-7DCA-49DE-B94C-091CC5BE9BC2}"/>
                </a:ext>
              </a:extLst>
            </p:cNvPr>
            <p:cNvSpPr/>
            <p:nvPr/>
          </p:nvSpPr>
          <p:spPr bwMode="auto">
            <a:xfrm>
              <a:off x="4645117" y="3949835"/>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48" name="Oval 247">
              <a:extLst>
                <a:ext uri="{FF2B5EF4-FFF2-40B4-BE49-F238E27FC236}">
                  <a16:creationId xmlns:a16="http://schemas.microsoft.com/office/drawing/2014/main" id="{67C87696-0924-4002-92F8-50A45BFDD94A}"/>
                </a:ext>
              </a:extLst>
            </p:cNvPr>
            <p:cNvSpPr/>
            <p:nvPr/>
          </p:nvSpPr>
          <p:spPr bwMode="auto">
            <a:xfrm>
              <a:off x="4817606" y="3937366"/>
              <a:ext cx="45720"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49" name="Oval 248">
              <a:extLst>
                <a:ext uri="{FF2B5EF4-FFF2-40B4-BE49-F238E27FC236}">
                  <a16:creationId xmlns:a16="http://schemas.microsoft.com/office/drawing/2014/main" id="{E131263E-0857-4E6A-8E9A-939C80857439}"/>
                </a:ext>
              </a:extLst>
            </p:cNvPr>
            <p:cNvSpPr/>
            <p:nvPr/>
          </p:nvSpPr>
          <p:spPr bwMode="auto">
            <a:xfrm rot="6506408">
              <a:off x="4728262" y="4279025"/>
              <a:ext cx="45719"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50" name="Oval 249">
              <a:extLst>
                <a:ext uri="{FF2B5EF4-FFF2-40B4-BE49-F238E27FC236}">
                  <a16:creationId xmlns:a16="http://schemas.microsoft.com/office/drawing/2014/main" id="{67B2F20B-E799-46A2-8610-FE87FAA7D45D}"/>
                </a:ext>
              </a:extLst>
            </p:cNvPr>
            <p:cNvSpPr/>
            <p:nvPr/>
          </p:nvSpPr>
          <p:spPr bwMode="auto">
            <a:xfrm rot="6506408">
              <a:off x="4697158" y="4672636"/>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51" name="Oval 250">
              <a:extLst>
                <a:ext uri="{FF2B5EF4-FFF2-40B4-BE49-F238E27FC236}">
                  <a16:creationId xmlns:a16="http://schemas.microsoft.com/office/drawing/2014/main" id="{2F273087-FBB2-49F4-BCA1-AB5AB121C6EE}"/>
                </a:ext>
              </a:extLst>
            </p:cNvPr>
            <p:cNvSpPr/>
            <p:nvPr/>
          </p:nvSpPr>
          <p:spPr bwMode="auto">
            <a:xfrm rot="6506408">
              <a:off x="4878573" y="3805460"/>
              <a:ext cx="45719"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231" name="Arc 226">
            <a:extLst>
              <a:ext uri="{FF2B5EF4-FFF2-40B4-BE49-F238E27FC236}">
                <a16:creationId xmlns:a16="http://schemas.microsoft.com/office/drawing/2014/main" id="{6D04280E-3841-4586-A755-294ACBA4F45F}"/>
              </a:ext>
            </a:extLst>
          </p:cNvPr>
          <p:cNvSpPr/>
          <p:nvPr/>
        </p:nvSpPr>
        <p:spPr bwMode="auto">
          <a:xfrm rot="12556275">
            <a:off x="5462831" y="2689524"/>
            <a:ext cx="659072" cy="888898"/>
          </a:xfrm>
          <a:custGeom>
            <a:avLst/>
            <a:gdLst>
              <a:gd name="connsiteX0" fmla="*/ 530277 w 1060554"/>
              <a:gd name="connsiteY0" fmla="*/ 0 h 1923032"/>
              <a:gd name="connsiteX1" fmla="*/ 1060554 w 1060554"/>
              <a:gd name="connsiteY1" fmla="*/ 961516 h 1923032"/>
              <a:gd name="connsiteX2" fmla="*/ 530277 w 1060554"/>
              <a:gd name="connsiteY2" fmla="*/ 961516 h 1923032"/>
              <a:gd name="connsiteX3" fmla="*/ 530277 w 1060554"/>
              <a:gd name="connsiteY3" fmla="*/ 0 h 1923032"/>
              <a:gd name="connsiteX0" fmla="*/ 530277 w 1060554"/>
              <a:gd name="connsiteY0" fmla="*/ 0 h 1923032"/>
              <a:gd name="connsiteX1" fmla="*/ 1060554 w 1060554"/>
              <a:gd name="connsiteY1" fmla="*/ 961516 h 1923032"/>
              <a:gd name="connsiteX0" fmla="*/ 0 w 659072"/>
              <a:gd name="connsiteY0" fmla="*/ 0 h 1170485"/>
              <a:gd name="connsiteX1" fmla="*/ 530277 w 659072"/>
              <a:gd name="connsiteY1" fmla="*/ 961516 h 1170485"/>
              <a:gd name="connsiteX2" fmla="*/ 0 w 659072"/>
              <a:gd name="connsiteY2" fmla="*/ 961516 h 1170485"/>
              <a:gd name="connsiteX3" fmla="*/ 0 w 659072"/>
              <a:gd name="connsiteY3" fmla="*/ 0 h 1170485"/>
              <a:gd name="connsiteX0" fmla="*/ 0 w 659072"/>
              <a:gd name="connsiteY0" fmla="*/ 0 h 1170485"/>
              <a:gd name="connsiteX1" fmla="*/ 659072 w 659072"/>
              <a:gd name="connsiteY1" fmla="*/ 1170485 h 1170485"/>
            </a:gdLst>
            <a:ahLst/>
            <a:cxnLst>
              <a:cxn ang="0">
                <a:pos x="connsiteX0" y="connsiteY0"/>
              </a:cxn>
              <a:cxn ang="0">
                <a:pos x="connsiteX1" y="connsiteY1"/>
              </a:cxn>
            </a:cxnLst>
            <a:rect l="l" t="t" r="r" b="b"/>
            <a:pathLst>
              <a:path w="659072" h="1170485" stroke="0" extrusionOk="0">
                <a:moveTo>
                  <a:pt x="0" y="0"/>
                </a:moveTo>
                <a:cubicBezTo>
                  <a:pt x="292864" y="0"/>
                  <a:pt x="530277" y="430485"/>
                  <a:pt x="530277" y="961516"/>
                </a:cubicBezTo>
                <a:lnTo>
                  <a:pt x="0" y="961516"/>
                </a:lnTo>
                <a:lnTo>
                  <a:pt x="0" y="0"/>
                </a:lnTo>
                <a:close/>
              </a:path>
              <a:path w="659072" h="1170485" fill="none">
                <a:moveTo>
                  <a:pt x="0" y="0"/>
                </a:moveTo>
                <a:cubicBezTo>
                  <a:pt x="292864" y="0"/>
                  <a:pt x="659072" y="639454"/>
                  <a:pt x="659072" y="1170485"/>
                </a:cubicBezTo>
              </a:path>
            </a:pathLst>
          </a:custGeom>
          <a:noFill/>
          <a:ln w="28575" cap="flat" cmpd="sng" algn="ctr">
            <a:solidFill>
              <a:schemeClr val="bg1"/>
            </a:solidFill>
            <a:prstDash val="solid"/>
            <a:round/>
            <a:headEnd type="triangl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nvGrpSpPr>
          <p:cNvPr id="257" name="Group 115">
            <a:extLst>
              <a:ext uri="{FF2B5EF4-FFF2-40B4-BE49-F238E27FC236}">
                <a16:creationId xmlns:a16="http://schemas.microsoft.com/office/drawing/2014/main" id="{E716BBEB-1881-460B-956D-D7C72249503D}"/>
              </a:ext>
            </a:extLst>
          </p:cNvPr>
          <p:cNvGrpSpPr/>
          <p:nvPr/>
        </p:nvGrpSpPr>
        <p:grpSpPr>
          <a:xfrm rot="18712949">
            <a:off x="7134374" y="5372065"/>
            <a:ext cx="1135394" cy="1085160"/>
            <a:chOff x="863178" y="2614612"/>
            <a:chExt cx="1419029" cy="1423987"/>
          </a:xfrm>
          <a:solidFill>
            <a:schemeClr val="accent5">
              <a:lumMod val="20000"/>
              <a:lumOff val="80000"/>
            </a:schemeClr>
          </a:solidFill>
        </p:grpSpPr>
        <p:sp>
          <p:nvSpPr>
            <p:cNvPr id="258" name="Oval 5">
              <a:extLst>
                <a:ext uri="{FF2B5EF4-FFF2-40B4-BE49-F238E27FC236}">
                  <a16:creationId xmlns:a16="http://schemas.microsoft.com/office/drawing/2014/main" id="{DFD17982-906D-4351-B066-4CC7E0FA7E95}"/>
                </a:ext>
              </a:extLst>
            </p:cNvPr>
            <p:cNvSpPr>
              <a:spLocks noChangeArrowheads="1"/>
            </p:cNvSpPr>
            <p:nvPr/>
          </p:nvSpPr>
          <p:spPr bwMode="auto">
            <a:xfrm>
              <a:off x="863178" y="2614612"/>
              <a:ext cx="1419029" cy="1423987"/>
            </a:xfrm>
            <a:prstGeom prst="ellipse">
              <a:avLst/>
            </a:prstGeom>
            <a:grpFill/>
            <a:ln w="9525">
              <a:solidFill>
                <a:schemeClr val="accent5">
                  <a:lumMod val="75000"/>
                </a:schemeClr>
              </a:solidFill>
              <a:round/>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59" name="Oval 6">
              <a:extLst>
                <a:ext uri="{FF2B5EF4-FFF2-40B4-BE49-F238E27FC236}">
                  <a16:creationId xmlns:a16="http://schemas.microsoft.com/office/drawing/2014/main" id="{1AD69EE1-723D-485B-B795-A6AC4DB82063}"/>
                </a:ext>
              </a:extLst>
            </p:cNvPr>
            <p:cNvSpPr>
              <a:spLocks noChangeArrowheads="1"/>
            </p:cNvSpPr>
            <p:nvPr/>
          </p:nvSpPr>
          <p:spPr bwMode="auto">
            <a:xfrm rot="6380685">
              <a:off x="1150081" y="3287166"/>
              <a:ext cx="704531" cy="530705"/>
            </a:xfrm>
            <a:prstGeom prst="ellipse">
              <a:avLst/>
            </a:prstGeom>
            <a:solidFill>
              <a:schemeClr val="accent5"/>
            </a:solidFill>
            <a:ln w="9525">
              <a:solidFill>
                <a:schemeClr val="accent5">
                  <a:lumMod val="75000"/>
                </a:schemeClr>
              </a:solidFill>
              <a:round/>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264" name="TextBox 263">
            <a:extLst>
              <a:ext uri="{FF2B5EF4-FFF2-40B4-BE49-F238E27FC236}">
                <a16:creationId xmlns:a16="http://schemas.microsoft.com/office/drawing/2014/main" id="{9AB563C7-6E5D-426A-AA51-93ACE94A5EEF}"/>
              </a:ext>
            </a:extLst>
          </p:cNvPr>
          <p:cNvSpPr txBox="1"/>
          <p:nvPr/>
        </p:nvSpPr>
        <p:spPr>
          <a:xfrm rot="20571542">
            <a:off x="7141616" y="5424897"/>
            <a:ext cx="1017266" cy="461665"/>
          </a:xfrm>
          <a:prstGeom prst="rect">
            <a:avLst/>
          </a:prstGeom>
          <a:noFill/>
        </p:spPr>
        <p:txBody>
          <a:bodyPr wrap="square" rtlCol="0">
            <a:sp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chemeClr val="bg1"/>
                </a:solidFill>
                <a:effectLst/>
                <a:uLnTx/>
                <a:uFillTx/>
                <a:latin typeface="Calibri" panose="020F0502020204030204" pitchFamily="34" charset="0"/>
                <a:cs typeface="Calibri" panose="020F0502020204030204" pitchFamily="34" charset="0"/>
              </a:rPr>
              <a:t>NK Cells, Monocytes</a:t>
            </a:r>
          </a:p>
        </p:txBody>
      </p:sp>
      <p:grpSp>
        <p:nvGrpSpPr>
          <p:cNvPr id="6" name="Group 5">
            <a:extLst>
              <a:ext uri="{FF2B5EF4-FFF2-40B4-BE49-F238E27FC236}">
                <a16:creationId xmlns:a16="http://schemas.microsoft.com/office/drawing/2014/main" id="{25E285CC-2D03-49E5-9B07-FE11D21B5A27}"/>
              </a:ext>
            </a:extLst>
          </p:cNvPr>
          <p:cNvGrpSpPr/>
          <p:nvPr/>
        </p:nvGrpSpPr>
        <p:grpSpPr>
          <a:xfrm>
            <a:off x="6177146" y="4117653"/>
            <a:ext cx="1233754" cy="1413690"/>
            <a:chOff x="6476239" y="4620241"/>
            <a:chExt cx="1242767" cy="1424018"/>
          </a:xfrm>
        </p:grpSpPr>
        <p:grpSp>
          <p:nvGrpSpPr>
            <p:cNvPr id="20" name="Group 19">
              <a:extLst>
                <a:ext uri="{FF2B5EF4-FFF2-40B4-BE49-F238E27FC236}">
                  <a16:creationId xmlns:a16="http://schemas.microsoft.com/office/drawing/2014/main" id="{8F589979-47B7-4927-8779-5AB3D3336ECB}"/>
                </a:ext>
              </a:extLst>
            </p:cNvPr>
            <p:cNvGrpSpPr/>
            <p:nvPr/>
          </p:nvGrpSpPr>
          <p:grpSpPr>
            <a:xfrm rot="18953665">
              <a:off x="6829249" y="5242392"/>
              <a:ext cx="758903" cy="743356"/>
              <a:chOff x="257685" y="4076811"/>
              <a:chExt cx="1464471" cy="1434470"/>
            </a:xfrm>
          </p:grpSpPr>
          <p:sp>
            <p:nvSpPr>
              <p:cNvPr id="33" name="Rectangle 32">
                <a:extLst>
                  <a:ext uri="{FF2B5EF4-FFF2-40B4-BE49-F238E27FC236}">
                    <a16:creationId xmlns:a16="http://schemas.microsoft.com/office/drawing/2014/main" id="{9F7F10A0-3037-4F7E-9121-18A224BA7E36}"/>
                  </a:ext>
                </a:extLst>
              </p:cNvPr>
              <p:cNvSpPr/>
              <p:nvPr/>
            </p:nvSpPr>
            <p:spPr bwMode="auto">
              <a:xfrm>
                <a:off x="1183936" y="5140278"/>
                <a:ext cx="144905" cy="38378"/>
              </a:xfrm>
              <a:prstGeom prst="rect">
                <a:avLst/>
              </a:prstGeom>
              <a:solidFill>
                <a:srgbClr val="68A0DE"/>
              </a:solidFill>
              <a:ln w="285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4" name="Rectangle 33">
                <a:extLst>
                  <a:ext uri="{FF2B5EF4-FFF2-40B4-BE49-F238E27FC236}">
                    <a16:creationId xmlns:a16="http://schemas.microsoft.com/office/drawing/2014/main" id="{9A2E5889-4557-421F-A95B-267FF36F75E1}"/>
                  </a:ext>
                </a:extLst>
              </p:cNvPr>
              <p:cNvSpPr/>
              <p:nvPr/>
            </p:nvSpPr>
            <p:spPr bwMode="auto">
              <a:xfrm>
                <a:off x="615238" y="5135013"/>
                <a:ext cx="147068" cy="38378"/>
              </a:xfrm>
              <a:prstGeom prst="rect">
                <a:avLst/>
              </a:prstGeom>
              <a:solidFill>
                <a:srgbClr val="68A0DE"/>
              </a:solidFill>
              <a:ln w="285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5" name="7-Point Star 14">
                <a:extLst>
                  <a:ext uri="{FF2B5EF4-FFF2-40B4-BE49-F238E27FC236}">
                    <a16:creationId xmlns:a16="http://schemas.microsoft.com/office/drawing/2014/main" id="{0B2417C1-200E-49BF-AF22-04D13C38119E}"/>
                  </a:ext>
                </a:extLst>
              </p:cNvPr>
              <p:cNvSpPr/>
              <p:nvPr/>
            </p:nvSpPr>
            <p:spPr bwMode="auto">
              <a:xfrm rot="20253103">
                <a:off x="487455" y="5074753"/>
                <a:ext cx="139353" cy="139353"/>
              </a:xfrm>
              <a:prstGeom prst="star7">
                <a:avLst/>
              </a:prstGeom>
              <a:solidFill>
                <a:schemeClr val="accent2"/>
              </a:solidFill>
              <a:ln w="28575">
                <a:solidFill>
                  <a:schemeClr val="accent5"/>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6" name="7-Point Star 2">
                <a:extLst>
                  <a:ext uri="{FF2B5EF4-FFF2-40B4-BE49-F238E27FC236}">
                    <a16:creationId xmlns:a16="http://schemas.microsoft.com/office/drawing/2014/main" id="{B57EBA85-8812-4013-8E1E-249C18288246}"/>
                  </a:ext>
                </a:extLst>
              </p:cNvPr>
              <p:cNvSpPr/>
              <p:nvPr/>
            </p:nvSpPr>
            <p:spPr bwMode="auto">
              <a:xfrm>
                <a:off x="1313777" y="5084042"/>
                <a:ext cx="139353" cy="139353"/>
              </a:xfrm>
              <a:prstGeom prst="star7">
                <a:avLst/>
              </a:prstGeom>
              <a:solidFill>
                <a:schemeClr val="accent2"/>
              </a:solidFill>
              <a:ln w="28575">
                <a:solidFill>
                  <a:schemeClr val="accent5"/>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grpSp>
            <p:nvGrpSpPr>
              <p:cNvPr id="37" name="Group 36">
                <a:extLst>
                  <a:ext uri="{FF2B5EF4-FFF2-40B4-BE49-F238E27FC236}">
                    <a16:creationId xmlns:a16="http://schemas.microsoft.com/office/drawing/2014/main" id="{3A9D4F51-A23B-4222-9C3B-5D11568FE20A}"/>
                  </a:ext>
                </a:extLst>
              </p:cNvPr>
              <p:cNvGrpSpPr/>
              <p:nvPr/>
            </p:nvGrpSpPr>
            <p:grpSpPr>
              <a:xfrm>
                <a:off x="257685" y="4076811"/>
                <a:ext cx="1464471" cy="1434470"/>
                <a:chOff x="1710686" y="3278840"/>
                <a:chExt cx="1464471" cy="1434470"/>
              </a:xfrm>
            </p:grpSpPr>
            <p:sp>
              <p:nvSpPr>
                <p:cNvPr id="38" name="Rectangle 37">
                  <a:extLst>
                    <a:ext uri="{FF2B5EF4-FFF2-40B4-BE49-F238E27FC236}">
                      <a16:creationId xmlns:a16="http://schemas.microsoft.com/office/drawing/2014/main" id="{236E30ED-8FF8-45C1-B964-CB5BE61B6F6F}"/>
                    </a:ext>
                  </a:extLst>
                </p:cNvPr>
                <p:cNvSpPr/>
                <p:nvPr/>
              </p:nvSpPr>
              <p:spPr bwMode="auto">
                <a:xfrm>
                  <a:off x="2626726" y="4582544"/>
                  <a:ext cx="144906" cy="38378"/>
                </a:xfrm>
                <a:prstGeom prst="rect">
                  <a:avLst/>
                </a:prstGeom>
                <a:solidFill>
                  <a:srgbClr val="68A0DE"/>
                </a:solidFill>
                <a:ln w="285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9" name="Freeform 73">
                  <a:extLst>
                    <a:ext uri="{FF2B5EF4-FFF2-40B4-BE49-F238E27FC236}">
                      <a16:creationId xmlns:a16="http://schemas.microsoft.com/office/drawing/2014/main" id="{34BD1858-A755-4824-B4BF-C328B3902946}"/>
                    </a:ext>
                  </a:extLst>
                </p:cNvPr>
                <p:cNvSpPr/>
                <p:nvPr/>
              </p:nvSpPr>
              <p:spPr bwMode="auto">
                <a:xfrm>
                  <a:off x="2744226" y="3517080"/>
                  <a:ext cx="430931" cy="568975"/>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solidFill>
                  <a:srgbClr val="1D2E58">
                    <a:lumMod val="60000"/>
                    <a:lumOff val="40000"/>
                  </a:srgbClr>
                </a:solidFill>
                <a:ln w="28575">
                  <a:solidFill>
                    <a:srgbClr val="68A0DE">
                      <a:lumMod val="50000"/>
                    </a:srgbClr>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40" name="Freeform 74">
                  <a:extLst>
                    <a:ext uri="{FF2B5EF4-FFF2-40B4-BE49-F238E27FC236}">
                      <a16:creationId xmlns:a16="http://schemas.microsoft.com/office/drawing/2014/main" id="{C50DC370-9C01-4C36-99B5-29BD569653BA}"/>
                    </a:ext>
                  </a:extLst>
                </p:cNvPr>
                <p:cNvSpPr/>
                <p:nvPr/>
              </p:nvSpPr>
              <p:spPr bwMode="auto">
                <a:xfrm flipV="1">
                  <a:off x="1710686" y="3539196"/>
                  <a:ext cx="430931" cy="568975"/>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solidFill>
                  <a:srgbClr val="1D2E58">
                    <a:lumMod val="60000"/>
                    <a:lumOff val="40000"/>
                  </a:srgbClr>
                </a:solidFill>
                <a:ln w="28575">
                  <a:solidFill>
                    <a:srgbClr val="68A0DE">
                      <a:lumMod val="50000"/>
                    </a:srgbClr>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41" name="Freeform 39">
                  <a:extLst>
                    <a:ext uri="{FF2B5EF4-FFF2-40B4-BE49-F238E27FC236}">
                      <a16:creationId xmlns:a16="http://schemas.microsoft.com/office/drawing/2014/main" id="{63C429BB-5E14-479B-B8B0-A1C5F37119DE}"/>
                    </a:ext>
                  </a:extLst>
                </p:cNvPr>
                <p:cNvSpPr/>
                <p:nvPr/>
              </p:nvSpPr>
              <p:spPr bwMode="auto">
                <a:xfrm>
                  <a:off x="2461753" y="3278840"/>
                  <a:ext cx="619644" cy="143447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solidFill>
                  <a:srgbClr val="1D2E58">
                    <a:lumMod val="60000"/>
                    <a:lumOff val="40000"/>
                  </a:srgbClr>
                </a:solidFill>
                <a:ln w="28575">
                  <a:solidFill>
                    <a:srgbClr val="68A0DE">
                      <a:lumMod val="50000"/>
                    </a:srgbClr>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42" name="Freeform 41">
                  <a:extLst>
                    <a:ext uri="{FF2B5EF4-FFF2-40B4-BE49-F238E27FC236}">
                      <a16:creationId xmlns:a16="http://schemas.microsoft.com/office/drawing/2014/main" id="{0D62552E-DC9B-4BC3-A35D-6E65FF872609}"/>
                    </a:ext>
                  </a:extLst>
                </p:cNvPr>
                <p:cNvSpPr/>
                <p:nvPr/>
              </p:nvSpPr>
              <p:spPr bwMode="auto">
                <a:xfrm flipH="1">
                  <a:off x="1775315" y="3278840"/>
                  <a:ext cx="616174" cy="143447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solidFill>
                  <a:srgbClr val="1D2E58">
                    <a:lumMod val="60000"/>
                    <a:lumOff val="40000"/>
                  </a:srgbClr>
                </a:solidFill>
                <a:ln w="28575">
                  <a:solidFill>
                    <a:srgbClr val="68A0DE">
                      <a:lumMod val="50000"/>
                    </a:srgbClr>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43" name="Rectangle 42">
                  <a:extLst>
                    <a:ext uri="{FF2B5EF4-FFF2-40B4-BE49-F238E27FC236}">
                      <a16:creationId xmlns:a16="http://schemas.microsoft.com/office/drawing/2014/main" id="{41A23892-6211-43E2-A274-D9148650951E}"/>
                    </a:ext>
                  </a:extLst>
                </p:cNvPr>
                <p:cNvSpPr/>
                <p:nvPr/>
              </p:nvSpPr>
              <p:spPr bwMode="auto">
                <a:xfrm>
                  <a:off x="2058028" y="4577279"/>
                  <a:ext cx="147069" cy="38378"/>
                </a:xfrm>
                <a:prstGeom prst="rect">
                  <a:avLst/>
                </a:prstGeom>
                <a:solidFill>
                  <a:srgbClr val="68A0DE"/>
                </a:solidFill>
                <a:ln w="285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cxnSp>
              <p:nvCxnSpPr>
                <p:cNvPr id="44" name="Straight Connector 43">
                  <a:extLst>
                    <a:ext uri="{FF2B5EF4-FFF2-40B4-BE49-F238E27FC236}">
                      <a16:creationId xmlns:a16="http://schemas.microsoft.com/office/drawing/2014/main" id="{CC0E8E01-495B-4B9C-9B15-CF1489F6FBB5}"/>
                    </a:ext>
                  </a:extLst>
                </p:cNvPr>
                <p:cNvCxnSpPr>
                  <a:cxnSpLocks/>
                </p:cNvCxnSpPr>
                <p:nvPr/>
              </p:nvCxnSpPr>
              <p:spPr bwMode="auto">
                <a:xfrm flipV="1">
                  <a:off x="2225474" y="3957563"/>
                  <a:ext cx="145887" cy="0"/>
                </a:xfrm>
                <a:prstGeom prst="line">
                  <a:avLst/>
                </a:prstGeom>
                <a:noFill/>
                <a:ln w="28575" cap="flat" cmpd="sng" algn="ctr">
                  <a:solidFill>
                    <a:srgbClr val="F4AB33"/>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83569C45-83E3-4390-9AAB-DC02894E4915}"/>
                    </a:ext>
                  </a:extLst>
                </p:cNvPr>
                <p:cNvCxnSpPr>
                  <a:cxnSpLocks/>
                </p:cNvCxnSpPr>
                <p:nvPr/>
              </p:nvCxnSpPr>
              <p:spPr bwMode="auto">
                <a:xfrm flipV="1">
                  <a:off x="2481584" y="3957563"/>
                  <a:ext cx="157186" cy="0"/>
                </a:xfrm>
                <a:prstGeom prst="line">
                  <a:avLst/>
                </a:prstGeom>
                <a:noFill/>
                <a:ln w="28575" cap="flat" cmpd="sng" algn="ctr">
                  <a:solidFill>
                    <a:srgbClr val="F4AB33"/>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78017488-3F8B-4191-8784-49989A30C87A}"/>
                    </a:ext>
                  </a:extLst>
                </p:cNvPr>
                <p:cNvCxnSpPr/>
                <p:nvPr/>
              </p:nvCxnSpPr>
              <p:spPr bwMode="auto">
                <a:xfrm>
                  <a:off x="2225474" y="4402355"/>
                  <a:ext cx="156302" cy="0"/>
                </a:xfrm>
                <a:prstGeom prst="line">
                  <a:avLst/>
                </a:prstGeom>
                <a:noFill/>
                <a:ln w="28575" cap="flat" cmpd="sng" algn="ctr">
                  <a:solidFill>
                    <a:srgbClr val="F4AB33"/>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4282EB73-4F2F-49E7-B057-2EBD3C82E3ED}"/>
                    </a:ext>
                  </a:extLst>
                </p:cNvPr>
                <p:cNvCxnSpPr/>
                <p:nvPr/>
              </p:nvCxnSpPr>
              <p:spPr bwMode="auto">
                <a:xfrm>
                  <a:off x="2466518" y="4402355"/>
                  <a:ext cx="169484" cy="0"/>
                </a:xfrm>
                <a:prstGeom prst="line">
                  <a:avLst/>
                </a:prstGeom>
                <a:noFill/>
                <a:ln w="28575" cap="flat" cmpd="sng" algn="ctr">
                  <a:solidFill>
                    <a:srgbClr val="F4AB33"/>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8FE2F21C-34CB-4A6B-818C-F645A29888E0}"/>
                    </a:ext>
                  </a:extLst>
                </p:cNvPr>
                <p:cNvCxnSpPr/>
                <p:nvPr/>
              </p:nvCxnSpPr>
              <p:spPr bwMode="auto">
                <a:xfrm>
                  <a:off x="2680199" y="3673882"/>
                  <a:ext cx="306165" cy="218384"/>
                </a:xfrm>
                <a:prstGeom prst="line">
                  <a:avLst/>
                </a:prstGeom>
                <a:noFill/>
                <a:ln w="28575" cap="flat" cmpd="sng" algn="ctr">
                  <a:solidFill>
                    <a:srgbClr val="F4AB33"/>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EA2337E1-9592-4AC5-9F8A-BE73CB515042}"/>
                    </a:ext>
                  </a:extLst>
                </p:cNvPr>
                <p:cNvCxnSpPr/>
                <p:nvPr/>
              </p:nvCxnSpPr>
              <p:spPr bwMode="auto">
                <a:xfrm flipV="1">
                  <a:off x="1861017" y="3666349"/>
                  <a:ext cx="302898" cy="225917"/>
                </a:xfrm>
                <a:prstGeom prst="line">
                  <a:avLst/>
                </a:prstGeom>
                <a:noFill/>
                <a:ln w="28575" cap="flat" cmpd="sng" algn="ctr">
                  <a:solidFill>
                    <a:srgbClr val="F4AB33"/>
                  </a:solidFill>
                  <a:prstDash val="solid"/>
                  <a:round/>
                  <a:headEnd type="none" w="med" len="med"/>
                  <a:tailEnd type="none" w="med" len="med"/>
                </a:ln>
                <a:effectLst/>
              </p:spPr>
            </p:cxnSp>
            <p:sp>
              <p:nvSpPr>
                <p:cNvPr id="50" name="Rectangle 49">
                  <a:extLst>
                    <a:ext uri="{FF2B5EF4-FFF2-40B4-BE49-F238E27FC236}">
                      <a16:creationId xmlns:a16="http://schemas.microsoft.com/office/drawing/2014/main" id="{E9F3C304-77F8-4B85-933D-ECC690C8E764}"/>
                    </a:ext>
                  </a:extLst>
                </p:cNvPr>
                <p:cNvSpPr/>
                <p:nvPr/>
              </p:nvSpPr>
              <p:spPr bwMode="auto">
                <a:xfrm rot="19486446">
                  <a:off x="1986661" y="3744898"/>
                  <a:ext cx="50241" cy="70776"/>
                </a:xfrm>
                <a:prstGeom prst="rect">
                  <a:avLst/>
                </a:prstGeom>
                <a:solidFill>
                  <a:srgbClr val="F4AB33">
                    <a:lumMod val="50000"/>
                  </a:srgbClr>
                </a:solidFill>
                <a:ln w="285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51" name="Rectangle 50">
                  <a:extLst>
                    <a:ext uri="{FF2B5EF4-FFF2-40B4-BE49-F238E27FC236}">
                      <a16:creationId xmlns:a16="http://schemas.microsoft.com/office/drawing/2014/main" id="{18417E0A-7BD7-48E0-85AB-E1A24A1B1DE1}"/>
                    </a:ext>
                  </a:extLst>
                </p:cNvPr>
                <p:cNvSpPr/>
                <p:nvPr/>
              </p:nvSpPr>
              <p:spPr bwMode="auto">
                <a:xfrm rot="2113554" flipV="1">
                  <a:off x="2815093" y="3749685"/>
                  <a:ext cx="50241" cy="70776"/>
                </a:xfrm>
                <a:prstGeom prst="rect">
                  <a:avLst/>
                </a:prstGeom>
                <a:solidFill>
                  <a:srgbClr val="F4AB33">
                    <a:lumMod val="50000"/>
                  </a:srgbClr>
                </a:solidFill>
                <a:ln w="285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52" name="Rectangle 51">
                  <a:extLst>
                    <a:ext uri="{FF2B5EF4-FFF2-40B4-BE49-F238E27FC236}">
                      <a16:creationId xmlns:a16="http://schemas.microsoft.com/office/drawing/2014/main" id="{2305B591-B252-4ACF-971F-49FC1B48B709}"/>
                    </a:ext>
                  </a:extLst>
                </p:cNvPr>
                <p:cNvSpPr/>
                <p:nvPr/>
              </p:nvSpPr>
              <p:spPr bwMode="auto">
                <a:xfrm rot="5400000" flipV="1">
                  <a:off x="2404514" y="4110830"/>
                  <a:ext cx="50241" cy="70776"/>
                </a:xfrm>
                <a:prstGeom prst="rect">
                  <a:avLst/>
                </a:prstGeom>
                <a:solidFill>
                  <a:srgbClr val="F4AB33">
                    <a:lumMod val="50000"/>
                  </a:srgbClr>
                </a:solidFill>
                <a:ln w="285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53" name="7-Point Star 14">
                  <a:extLst>
                    <a:ext uri="{FF2B5EF4-FFF2-40B4-BE49-F238E27FC236}">
                      <a16:creationId xmlns:a16="http://schemas.microsoft.com/office/drawing/2014/main" id="{1A6C4365-3D8D-4E5B-BB10-095CC82E102C}"/>
                    </a:ext>
                  </a:extLst>
                </p:cNvPr>
                <p:cNvSpPr/>
                <p:nvPr/>
              </p:nvSpPr>
              <p:spPr bwMode="auto">
                <a:xfrm rot="20253103">
                  <a:off x="1930247" y="4517019"/>
                  <a:ext cx="139352" cy="139352"/>
                </a:xfrm>
                <a:prstGeom prst="star7">
                  <a:avLst/>
                </a:prstGeom>
                <a:solidFill>
                  <a:schemeClr val="accent2"/>
                </a:solidFill>
                <a:ln w="28575">
                  <a:solidFill>
                    <a:schemeClr val="accent5"/>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54" name="7-Point Star 2">
                  <a:extLst>
                    <a:ext uri="{FF2B5EF4-FFF2-40B4-BE49-F238E27FC236}">
                      <a16:creationId xmlns:a16="http://schemas.microsoft.com/office/drawing/2014/main" id="{97245A59-459A-46E9-B36D-82FF1B08553E}"/>
                    </a:ext>
                  </a:extLst>
                </p:cNvPr>
                <p:cNvSpPr/>
                <p:nvPr/>
              </p:nvSpPr>
              <p:spPr bwMode="auto">
                <a:xfrm>
                  <a:off x="2756566" y="4526308"/>
                  <a:ext cx="139352" cy="139352"/>
                </a:xfrm>
                <a:prstGeom prst="star7">
                  <a:avLst/>
                </a:prstGeom>
                <a:solidFill>
                  <a:schemeClr val="accent2"/>
                </a:solidFill>
                <a:ln w="28575">
                  <a:solidFill>
                    <a:schemeClr val="accent5"/>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grpSp>
        </p:grpSp>
        <p:sp>
          <p:nvSpPr>
            <p:cNvPr id="23" name="TextBox 22">
              <a:extLst>
                <a:ext uri="{FF2B5EF4-FFF2-40B4-BE49-F238E27FC236}">
                  <a16:creationId xmlns:a16="http://schemas.microsoft.com/office/drawing/2014/main" id="{BD98182D-0F00-472C-8E63-4F9F7A0AA527}"/>
                </a:ext>
              </a:extLst>
            </p:cNvPr>
            <p:cNvSpPr txBox="1"/>
            <p:nvPr/>
          </p:nvSpPr>
          <p:spPr>
            <a:xfrm>
              <a:off x="6476239" y="4864342"/>
              <a:ext cx="649227" cy="276999"/>
            </a:xfrm>
            <a:prstGeom prst="rect">
              <a:avLst/>
            </a:prstGeom>
            <a:noFill/>
          </p:spPr>
          <p:txBody>
            <a:bodyPr wrap="square" rtlCol="0">
              <a:sp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chemeClr val="bg1"/>
                  </a:solidFill>
                  <a:effectLst/>
                  <a:uLnTx/>
                  <a:uFillTx/>
                  <a:latin typeface="Calibri" panose="020F0502020204030204" pitchFamily="34" charset="0"/>
                  <a:cs typeface="Calibri" panose="020F0502020204030204" pitchFamily="34" charset="0"/>
                </a:rPr>
                <a:t>BCMA</a:t>
              </a:r>
            </a:p>
          </p:txBody>
        </p:sp>
        <p:sp>
          <p:nvSpPr>
            <p:cNvPr id="27" name="7-Point Star 2">
              <a:extLst>
                <a:ext uri="{FF2B5EF4-FFF2-40B4-BE49-F238E27FC236}">
                  <a16:creationId xmlns:a16="http://schemas.microsoft.com/office/drawing/2014/main" id="{3F0B87E6-D67D-4055-BDE6-AFE2DA83B730}"/>
                </a:ext>
              </a:extLst>
            </p:cNvPr>
            <p:cNvSpPr/>
            <p:nvPr/>
          </p:nvSpPr>
          <p:spPr bwMode="auto">
            <a:xfrm rot="13028830">
              <a:off x="6958343" y="4686404"/>
              <a:ext cx="55279" cy="55279"/>
            </a:xfrm>
            <a:prstGeom prst="star7">
              <a:avLst/>
            </a:prstGeom>
            <a:solidFill>
              <a:schemeClr val="accent2"/>
            </a:solidFill>
            <a:ln w="28575">
              <a:solidFill>
                <a:schemeClr val="accent5"/>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8" name="7-Point Star 2">
              <a:extLst>
                <a:ext uri="{FF2B5EF4-FFF2-40B4-BE49-F238E27FC236}">
                  <a16:creationId xmlns:a16="http://schemas.microsoft.com/office/drawing/2014/main" id="{F09CB314-9A75-4A6E-883A-9EDD4F6AE167}"/>
                </a:ext>
              </a:extLst>
            </p:cNvPr>
            <p:cNvSpPr/>
            <p:nvPr/>
          </p:nvSpPr>
          <p:spPr bwMode="auto">
            <a:xfrm rot="13028830">
              <a:off x="7131302" y="4765479"/>
              <a:ext cx="55279" cy="55279"/>
            </a:xfrm>
            <a:prstGeom prst="star7">
              <a:avLst/>
            </a:prstGeom>
            <a:solidFill>
              <a:schemeClr val="accent2"/>
            </a:solidFill>
            <a:ln w="28575">
              <a:solidFill>
                <a:schemeClr val="accent5"/>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9" name="7-Point Star 2">
              <a:extLst>
                <a:ext uri="{FF2B5EF4-FFF2-40B4-BE49-F238E27FC236}">
                  <a16:creationId xmlns:a16="http://schemas.microsoft.com/office/drawing/2014/main" id="{B5CC8213-1FB8-4387-AD7A-2F852F989BD1}"/>
                </a:ext>
              </a:extLst>
            </p:cNvPr>
            <p:cNvSpPr/>
            <p:nvPr/>
          </p:nvSpPr>
          <p:spPr bwMode="auto">
            <a:xfrm rot="13028830">
              <a:off x="7326134" y="4710675"/>
              <a:ext cx="55279" cy="55279"/>
            </a:xfrm>
            <a:prstGeom prst="star7">
              <a:avLst/>
            </a:prstGeom>
            <a:solidFill>
              <a:schemeClr val="accent2"/>
            </a:solidFill>
            <a:ln w="28575">
              <a:solidFill>
                <a:schemeClr val="accent5"/>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0" name="7-Point Star 2">
              <a:extLst>
                <a:ext uri="{FF2B5EF4-FFF2-40B4-BE49-F238E27FC236}">
                  <a16:creationId xmlns:a16="http://schemas.microsoft.com/office/drawing/2014/main" id="{68497E48-3918-4574-99A9-2EB928EA380F}"/>
                </a:ext>
              </a:extLst>
            </p:cNvPr>
            <p:cNvSpPr/>
            <p:nvPr/>
          </p:nvSpPr>
          <p:spPr bwMode="auto">
            <a:xfrm rot="12000372">
              <a:off x="7198006" y="4620241"/>
              <a:ext cx="55279" cy="55279"/>
            </a:xfrm>
            <a:prstGeom prst="star7">
              <a:avLst/>
            </a:prstGeom>
            <a:solidFill>
              <a:schemeClr val="accent2"/>
            </a:solidFill>
            <a:ln w="28575">
              <a:solidFill>
                <a:schemeClr val="accent5"/>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grpSp>
          <p:nvGrpSpPr>
            <p:cNvPr id="265" name="Group 264">
              <a:extLst>
                <a:ext uri="{FF2B5EF4-FFF2-40B4-BE49-F238E27FC236}">
                  <a16:creationId xmlns:a16="http://schemas.microsoft.com/office/drawing/2014/main" id="{D9610FBC-FE7B-475D-A71D-9B5F3491E424}"/>
                </a:ext>
              </a:extLst>
            </p:cNvPr>
            <p:cNvGrpSpPr/>
            <p:nvPr/>
          </p:nvGrpSpPr>
          <p:grpSpPr>
            <a:xfrm rot="17998277">
              <a:off x="7436439" y="5761691"/>
              <a:ext cx="274320" cy="290815"/>
              <a:chOff x="3546636" y="2650994"/>
              <a:chExt cx="274320" cy="290815"/>
            </a:xfrm>
            <a:solidFill>
              <a:schemeClr val="accent5"/>
            </a:solidFill>
          </p:grpSpPr>
          <p:cxnSp>
            <p:nvCxnSpPr>
              <p:cNvPr id="266" name="Straight Connector 265">
                <a:extLst>
                  <a:ext uri="{FF2B5EF4-FFF2-40B4-BE49-F238E27FC236}">
                    <a16:creationId xmlns:a16="http://schemas.microsoft.com/office/drawing/2014/main" id="{5D34B9C3-1978-4647-9B53-ABDE98597E55}"/>
                  </a:ext>
                </a:extLst>
              </p:cNvPr>
              <p:cNvCxnSpPr/>
              <p:nvPr/>
            </p:nvCxnSpPr>
            <p:spPr bwMode="auto">
              <a:xfrm>
                <a:off x="3680710" y="2782567"/>
                <a:ext cx="0" cy="159242"/>
              </a:xfrm>
              <a:prstGeom prst="line">
                <a:avLst/>
              </a:prstGeom>
              <a:grpFill/>
              <a:ln w="28575" cap="flat" cmpd="sng" algn="ctr">
                <a:solidFill>
                  <a:schemeClr val="accent5">
                    <a:lumMod val="75000"/>
                  </a:schemeClr>
                </a:solidFill>
                <a:prstDash val="solid"/>
                <a:round/>
                <a:headEnd type="none" w="med" len="med"/>
                <a:tailEnd type="none" w="med" len="med"/>
              </a:ln>
              <a:effectLst/>
            </p:spPr>
          </p:cxnSp>
          <p:sp>
            <p:nvSpPr>
              <p:cNvPr id="267" name="Block Arc 266">
                <a:extLst>
                  <a:ext uri="{FF2B5EF4-FFF2-40B4-BE49-F238E27FC236}">
                    <a16:creationId xmlns:a16="http://schemas.microsoft.com/office/drawing/2014/main" id="{BFBA91DA-8AAC-4989-8DD2-FC9AA371CAB1}"/>
                  </a:ext>
                </a:extLst>
              </p:cNvPr>
              <p:cNvSpPr/>
              <p:nvPr/>
            </p:nvSpPr>
            <p:spPr bwMode="auto">
              <a:xfrm rot="10800000">
                <a:off x="3546636" y="2650994"/>
                <a:ext cx="274320" cy="175874"/>
              </a:xfrm>
              <a:prstGeom prst="blockArc">
                <a:avLst/>
              </a:prstGeom>
              <a:grpFill/>
              <a:ln w="0">
                <a:solidFill>
                  <a:schemeClr val="accent5">
                    <a:lumMod val="75000"/>
                  </a:schemeClr>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sp>
        <p:nvSpPr>
          <p:cNvPr id="270" name="Arc 226">
            <a:extLst>
              <a:ext uri="{FF2B5EF4-FFF2-40B4-BE49-F238E27FC236}">
                <a16:creationId xmlns:a16="http://schemas.microsoft.com/office/drawing/2014/main" id="{A11633D8-EF9C-40B2-B83A-ECBCEA8D4591}"/>
              </a:ext>
            </a:extLst>
          </p:cNvPr>
          <p:cNvSpPr/>
          <p:nvPr/>
        </p:nvSpPr>
        <p:spPr bwMode="auto">
          <a:xfrm rot="728635">
            <a:off x="7006922" y="4462562"/>
            <a:ext cx="659072" cy="847291"/>
          </a:xfrm>
          <a:custGeom>
            <a:avLst/>
            <a:gdLst>
              <a:gd name="connsiteX0" fmla="*/ 530277 w 1060554"/>
              <a:gd name="connsiteY0" fmla="*/ 0 h 1923032"/>
              <a:gd name="connsiteX1" fmla="*/ 1060554 w 1060554"/>
              <a:gd name="connsiteY1" fmla="*/ 961516 h 1923032"/>
              <a:gd name="connsiteX2" fmla="*/ 530277 w 1060554"/>
              <a:gd name="connsiteY2" fmla="*/ 961516 h 1923032"/>
              <a:gd name="connsiteX3" fmla="*/ 530277 w 1060554"/>
              <a:gd name="connsiteY3" fmla="*/ 0 h 1923032"/>
              <a:gd name="connsiteX0" fmla="*/ 530277 w 1060554"/>
              <a:gd name="connsiteY0" fmla="*/ 0 h 1923032"/>
              <a:gd name="connsiteX1" fmla="*/ 1060554 w 1060554"/>
              <a:gd name="connsiteY1" fmla="*/ 961516 h 1923032"/>
              <a:gd name="connsiteX0" fmla="*/ 0 w 659072"/>
              <a:gd name="connsiteY0" fmla="*/ 0 h 1170485"/>
              <a:gd name="connsiteX1" fmla="*/ 530277 w 659072"/>
              <a:gd name="connsiteY1" fmla="*/ 961516 h 1170485"/>
              <a:gd name="connsiteX2" fmla="*/ 0 w 659072"/>
              <a:gd name="connsiteY2" fmla="*/ 961516 h 1170485"/>
              <a:gd name="connsiteX3" fmla="*/ 0 w 659072"/>
              <a:gd name="connsiteY3" fmla="*/ 0 h 1170485"/>
              <a:gd name="connsiteX0" fmla="*/ 0 w 659072"/>
              <a:gd name="connsiteY0" fmla="*/ 0 h 1170485"/>
              <a:gd name="connsiteX1" fmla="*/ 659072 w 659072"/>
              <a:gd name="connsiteY1" fmla="*/ 1170485 h 1170485"/>
            </a:gdLst>
            <a:ahLst/>
            <a:cxnLst>
              <a:cxn ang="0">
                <a:pos x="connsiteX0" y="connsiteY0"/>
              </a:cxn>
              <a:cxn ang="0">
                <a:pos x="connsiteX1" y="connsiteY1"/>
              </a:cxn>
            </a:cxnLst>
            <a:rect l="l" t="t" r="r" b="b"/>
            <a:pathLst>
              <a:path w="659072" h="1170485" stroke="0" extrusionOk="0">
                <a:moveTo>
                  <a:pt x="0" y="0"/>
                </a:moveTo>
                <a:cubicBezTo>
                  <a:pt x="292864" y="0"/>
                  <a:pt x="530277" y="430485"/>
                  <a:pt x="530277" y="961516"/>
                </a:cubicBezTo>
                <a:lnTo>
                  <a:pt x="0" y="961516"/>
                </a:lnTo>
                <a:lnTo>
                  <a:pt x="0" y="0"/>
                </a:lnTo>
                <a:close/>
              </a:path>
              <a:path w="659072" h="1170485" fill="none">
                <a:moveTo>
                  <a:pt x="0" y="0"/>
                </a:moveTo>
                <a:cubicBezTo>
                  <a:pt x="292864" y="0"/>
                  <a:pt x="659072" y="639454"/>
                  <a:pt x="659072" y="1170485"/>
                </a:cubicBezTo>
              </a:path>
            </a:pathLst>
          </a:custGeom>
          <a:noFill/>
          <a:ln w="28575" cap="flat" cmpd="sng" algn="ctr">
            <a:solidFill>
              <a:schemeClr val="bg1"/>
            </a:solidFill>
            <a:prstDash val="solid"/>
            <a:round/>
            <a:headEnd type="triangl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nvGrpSpPr>
          <p:cNvPr id="291" name="Group 290">
            <a:extLst>
              <a:ext uri="{FF2B5EF4-FFF2-40B4-BE49-F238E27FC236}">
                <a16:creationId xmlns:a16="http://schemas.microsoft.com/office/drawing/2014/main" id="{4B94AD0D-7B3A-49B0-A58D-68653DD1A627}"/>
              </a:ext>
            </a:extLst>
          </p:cNvPr>
          <p:cNvGrpSpPr/>
          <p:nvPr/>
        </p:nvGrpSpPr>
        <p:grpSpPr>
          <a:xfrm rot="20428517">
            <a:off x="7471463" y="4264966"/>
            <a:ext cx="527237" cy="1186092"/>
            <a:chOff x="4405365" y="3381149"/>
            <a:chExt cx="527237" cy="1186092"/>
          </a:xfrm>
        </p:grpSpPr>
        <p:sp>
          <p:nvSpPr>
            <p:cNvPr id="292" name="Oval 291">
              <a:extLst>
                <a:ext uri="{FF2B5EF4-FFF2-40B4-BE49-F238E27FC236}">
                  <a16:creationId xmlns:a16="http://schemas.microsoft.com/office/drawing/2014/main" id="{5319730F-0478-4F46-A88D-52467B57A181}"/>
                </a:ext>
              </a:extLst>
            </p:cNvPr>
            <p:cNvSpPr/>
            <p:nvPr/>
          </p:nvSpPr>
          <p:spPr bwMode="auto">
            <a:xfrm>
              <a:off x="4469325" y="3381149"/>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93" name="Oval 292">
              <a:extLst>
                <a:ext uri="{FF2B5EF4-FFF2-40B4-BE49-F238E27FC236}">
                  <a16:creationId xmlns:a16="http://schemas.microsoft.com/office/drawing/2014/main" id="{7358BF95-41F5-4607-AF01-8E972E61788D}"/>
                </a:ext>
              </a:extLst>
            </p:cNvPr>
            <p:cNvSpPr/>
            <p:nvPr/>
          </p:nvSpPr>
          <p:spPr bwMode="auto">
            <a:xfrm>
              <a:off x="4630390" y="3396226"/>
              <a:ext cx="45720"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94" name="Oval 293">
              <a:extLst>
                <a:ext uri="{FF2B5EF4-FFF2-40B4-BE49-F238E27FC236}">
                  <a16:creationId xmlns:a16="http://schemas.microsoft.com/office/drawing/2014/main" id="{A47CC874-DF88-4F18-949F-2C586D2EFCBF}"/>
                </a:ext>
              </a:extLst>
            </p:cNvPr>
            <p:cNvSpPr/>
            <p:nvPr/>
          </p:nvSpPr>
          <p:spPr bwMode="auto">
            <a:xfrm>
              <a:off x="4681054" y="4406904"/>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95" name="Oval 294">
              <a:extLst>
                <a:ext uri="{FF2B5EF4-FFF2-40B4-BE49-F238E27FC236}">
                  <a16:creationId xmlns:a16="http://schemas.microsoft.com/office/drawing/2014/main" id="{0DF9779F-BC7D-4B17-9D54-F9E87EF2939E}"/>
                </a:ext>
              </a:extLst>
            </p:cNvPr>
            <p:cNvSpPr/>
            <p:nvPr/>
          </p:nvSpPr>
          <p:spPr bwMode="auto">
            <a:xfrm>
              <a:off x="4835122" y="4077203"/>
              <a:ext cx="45720" cy="45719"/>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96" name="Oval 295">
              <a:extLst>
                <a:ext uri="{FF2B5EF4-FFF2-40B4-BE49-F238E27FC236}">
                  <a16:creationId xmlns:a16="http://schemas.microsoft.com/office/drawing/2014/main" id="{B067185F-3853-4F09-A66E-AE8E4876EBE3}"/>
                </a:ext>
              </a:extLst>
            </p:cNvPr>
            <p:cNvSpPr/>
            <p:nvPr/>
          </p:nvSpPr>
          <p:spPr bwMode="auto">
            <a:xfrm>
              <a:off x="4707131" y="3455144"/>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97" name="Oval 296">
              <a:extLst>
                <a:ext uri="{FF2B5EF4-FFF2-40B4-BE49-F238E27FC236}">
                  <a16:creationId xmlns:a16="http://schemas.microsoft.com/office/drawing/2014/main" id="{E7286BF5-0C83-4C1C-B638-8A368218FDD8}"/>
                </a:ext>
              </a:extLst>
            </p:cNvPr>
            <p:cNvSpPr/>
            <p:nvPr/>
          </p:nvSpPr>
          <p:spPr bwMode="auto">
            <a:xfrm>
              <a:off x="4564869" y="4521521"/>
              <a:ext cx="45720"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98" name="Oval 297">
              <a:extLst>
                <a:ext uri="{FF2B5EF4-FFF2-40B4-BE49-F238E27FC236}">
                  <a16:creationId xmlns:a16="http://schemas.microsoft.com/office/drawing/2014/main" id="{2421AFAA-30FC-45C4-999D-1B90A9AB8C23}"/>
                </a:ext>
              </a:extLst>
            </p:cNvPr>
            <p:cNvSpPr/>
            <p:nvPr/>
          </p:nvSpPr>
          <p:spPr bwMode="auto">
            <a:xfrm>
              <a:off x="4580312" y="3528390"/>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99" name="Oval 298">
              <a:extLst>
                <a:ext uri="{FF2B5EF4-FFF2-40B4-BE49-F238E27FC236}">
                  <a16:creationId xmlns:a16="http://schemas.microsoft.com/office/drawing/2014/main" id="{D0430FB9-A148-4485-9BB9-AE51B0546901}"/>
                </a:ext>
              </a:extLst>
            </p:cNvPr>
            <p:cNvSpPr/>
            <p:nvPr/>
          </p:nvSpPr>
          <p:spPr bwMode="auto">
            <a:xfrm>
              <a:off x="4789755" y="3607288"/>
              <a:ext cx="45720"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300" name="Oval 299">
              <a:extLst>
                <a:ext uri="{FF2B5EF4-FFF2-40B4-BE49-F238E27FC236}">
                  <a16:creationId xmlns:a16="http://schemas.microsoft.com/office/drawing/2014/main" id="{FF028963-AF3B-4540-8BDB-19127FEA63EE}"/>
                </a:ext>
              </a:extLst>
            </p:cNvPr>
            <p:cNvSpPr/>
            <p:nvPr/>
          </p:nvSpPr>
          <p:spPr bwMode="auto">
            <a:xfrm>
              <a:off x="4742937" y="3710040"/>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301" name="Oval 300">
              <a:extLst>
                <a:ext uri="{FF2B5EF4-FFF2-40B4-BE49-F238E27FC236}">
                  <a16:creationId xmlns:a16="http://schemas.microsoft.com/office/drawing/2014/main" id="{F9DD15AF-0944-45C6-9287-25A9C4A962D7}"/>
                </a:ext>
              </a:extLst>
            </p:cNvPr>
            <p:cNvSpPr/>
            <p:nvPr/>
          </p:nvSpPr>
          <p:spPr bwMode="auto">
            <a:xfrm>
              <a:off x="4886882" y="3656320"/>
              <a:ext cx="45720"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302" name="Oval 301">
              <a:extLst>
                <a:ext uri="{FF2B5EF4-FFF2-40B4-BE49-F238E27FC236}">
                  <a16:creationId xmlns:a16="http://schemas.microsoft.com/office/drawing/2014/main" id="{9AF49CD6-9654-491C-A81A-ADC877F2C16C}"/>
                </a:ext>
              </a:extLst>
            </p:cNvPr>
            <p:cNvSpPr/>
            <p:nvPr/>
          </p:nvSpPr>
          <p:spPr bwMode="auto">
            <a:xfrm>
              <a:off x="4542795" y="4035351"/>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303" name="Oval 302">
              <a:extLst>
                <a:ext uri="{FF2B5EF4-FFF2-40B4-BE49-F238E27FC236}">
                  <a16:creationId xmlns:a16="http://schemas.microsoft.com/office/drawing/2014/main" id="{C668F938-8E34-406A-95A0-FAC8FF46CB40}"/>
                </a:ext>
              </a:extLst>
            </p:cNvPr>
            <p:cNvSpPr/>
            <p:nvPr/>
          </p:nvSpPr>
          <p:spPr bwMode="auto">
            <a:xfrm>
              <a:off x="4561212" y="4397945"/>
              <a:ext cx="45720" cy="45719"/>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304" name="Oval 303">
              <a:extLst>
                <a:ext uri="{FF2B5EF4-FFF2-40B4-BE49-F238E27FC236}">
                  <a16:creationId xmlns:a16="http://schemas.microsoft.com/office/drawing/2014/main" id="{24B50DFC-9C58-4560-9C5B-B1748690FA92}"/>
                </a:ext>
              </a:extLst>
            </p:cNvPr>
            <p:cNvSpPr/>
            <p:nvPr/>
          </p:nvSpPr>
          <p:spPr bwMode="auto">
            <a:xfrm>
              <a:off x="4618765" y="3711057"/>
              <a:ext cx="45720"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305" name="Oval 304">
              <a:extLst>
                <a:ext uri="{FF2B5EF4-FFF2-40B4-BE49-F238E27FC236}">
                  <a16:creationId xmlns:a16="http://schemas.microsoft.com/office/drawing/2014/main" id="{A6C3EAD4-F148-4BAC-8F1D-423693A48E52}"/>
                </a:ext>
              </a:extLst>
            </p:cNvPr>
            <p:cNvSpPr/>
            <p:nvPr/>
          </p:nvSpPr>
          <p:spPr bwMode="auto">
            <a:xfrm>
              <a:off x="4752496" y="4174783"/>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306" name="Oval 305">
              <a:extLst>
                <a:ext uri="{FF2B5EF4-FFF2-40B4-BE49-F238E27FC236}">
                  <a16:creationId xmlns:a16="http://schemas.microsoft.com/office/drawing/2014/main" id="{CEAF6A48-3434-4497-AFB6-C54D45354FF5}"/>
                </a:ext>
              </a:extLst>
            </p:cNvPr>
            <p:cNvSpPr/>
            <p:nvPr/>
          </p:nvSpPr>
          <p:spPr bwMode="auto">
            <a:xfrm>
              <a:off x="4703749" y="3840221"/>
              <a:ext cx="45720"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307" name="Oval 306">
              <a:extLst>
                <a:ext uri="{FF2B5EF4-FFF2-40B4-BE49-F238E27FC236}">
                  <a16:creationId xmlns:a16="http://schemas.microsoft.com/office/drawing/2014/main" id="{45C62F80-EEF1-4B58-A9D6-A8AD8CC1FF91}"/>
                </a:ext>
              </a:extLst>
            </p:cNvPr>
            <p:cNvSpPr/>
            <p:nvPr/>
          </p:nvSpPr>
          <p:spPr bwMode="auto">
            <a:xfrm>
              <a:off x="4645117" y="3949835"/>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308" name="Oval 307">
              <a:extLst>
                <a:ext uri="{FF2B5EF4-FFF2-40B4-BE49-F238E27FC236}">
                  <a16:creationId xmlns:a16="http://schemas.microsoft.com/office/drawing/2014/main" id="{2D85645C-27E0-4406-86E3-60046D0B4700}"/>
                </a:ext>
              </a:extLst>
            </p:cNvPr>
            <p:cNvSpPr/>
            <p:nvPr/>
          </p:nvSpPr>
          <p:spPr bwMode="auto">
            <a:xfrm>
              <a:off x="4817606" y="3937366"/>
              <a:ext cx="45720"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309" name="Oval 308">
              <a:extLst>
                <a:ext uri="{FF2B5EF4-FFF2-40B4-BE49-F238E27FC236}">
                  <a16:creationId xmlns:a16="http://schemas.microsoft.com/office/drawing/2014/main" id="{ADCD4A1B-C3C2-4659-9B92-D3B4908E6C0D}"/>
                </a:ext>
              </a:extLst>
            </p:cNvPr>
            <p:cNvSpPr/>
            <p:nvPr/>
          </p:nvSpPr>
          <p:spPr bwMode="auto">
            <a:xfrm rot="6506408">
              <a:off x="4728262" y="4279025"/>
              <a:ext cx="45719"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310" name="Oval 309">
              <a:extLst>
                <a:ext uri="{FF2B5EF4-FFF2-40B4-BE49-F238E27FC236}">
                  <a16:creationId xmlns:a16="http://schemas.microsoft.com/office/drawing/2014/main" id="{E941E2F8-C4AC-40FE-8089-63541731CF63}"/>
                </a:ext>
              </a:extLst>
            </p:cNvPr>
            <p:cNvSpPr/>
            <p:nvPr/>
          </p:nvSpPr>
          <p:spPr bwMode="auto">
            <a:xfrm rot="6506408">
              <a:off x="4534709" y="4244517"/>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311" name="Oval 310">
              <a:extLst>
                <a:ext uri="{FF2B5EF4-FFF2-40B4-BE49-F238E27FC236}">
                  <a16:creationId xmlns:a16="http://schemas.microsoft.com/office/drawing/2014/main" id="{13F55EFB-35CF-46C6-8162-D3EAA32310A8}"/>
                </a:ext>
              </a:extLst>
            </p:cNvPr>
            <p:cNvSpPr/>
            <p:nvPr/>
          </p:nvSpPr>
          <p:spPr bwMode="auto">
            <a:xfrm rot="6506408">
              <a:off x="4405365" y="4378818"/>
              <a:ext cx="45719"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205" name="TextBox 204">
            <a:extLst>
              <a:ext uri="{FF2B5EF4-FFF2-40B4-BE49-F238E27FC236}">
                <a16:creationId xmlns:a16="http://schemas.microsoft.com/office/drawing/2014/main" id="{E1EDE1A1-D147-4D1C-8991-3E5141212E1C}"/>
              </a:ext>
            </a:extLst>
          </p:cNvPr>
          <p:cNvSpPr txBox="1"/>
          <p:nvPr/>
        </p:nvSpPr>
        <p:spPr>
          <a:xfrm>
            <a:off x="8504452" y="2998075"/>
            <a:ext cx="2670289" cy="400110"/>
          </a:xfrm>
          <a:prstGeom prst="rect">
            <a:avLst/>
          </a:prstGeom>
          <a:noFill/>
        </p:spPr>
        <p:txBody>
          <a:bodyPr wrap="square" rtlCol="0">
            <a:sp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pitchFamily="34" charset="0"/>
                <a:cs typeface="Calibri" panose="020F0502020204030204" pitchFamily="34" charset="0"/>
              </a:rPr>
              <a:t>Bispecific Antibodies</a:t>
            </a:r>
          </a:p>
        </p:txBody>
      </p:sp>
      <p:grpSp>
        <p:nvGrpSpPr>
          <p:cNvPr id="207" name="Group 206">
            <a:extLst>
              <a:ext uri="{FF2B5EF4-FFF2-40B4-BE49-F238E27FC236}">
                <a16:creationId xmlns:a16="http://schemas.microsoft.com/office/drawing/2014/main" id="{6150A480-C632-4E2A-97D7-BF0FBAD4E1C8}"/>
              </a:ext>
            </a:extLst>
          </p:cNvPr>
          <p:cNvGrpSpPr/>
          <p:nvPr/>
        </p:nvGrpSpPr>
        <p:grpSpPr>
          <a:xfrm rot="5506837">
            <a:off x="8542084" y="3300690"/>
            <a:ext cx="1135394" cy="1536790"/>
            <a:chOff x="8334512" y="4747167"/>
            <a:chExt cx="1135394" cy="1536790"/>
          </a:xfrm>
        </p:grpSpPr>
        <p:grpSp>
          <p:nvGrpSpPr>
            <p:cNvPr id="290" name="Group 289">
              <a:extLst>
                <a:ext uri="{FF2B5EF4-FFF2-40B4-BE49-F238E27FC236}">
                  <a16:creationId xmlns:a16="http://schemas.microsoft.com/office/drawing/2014/main" id="{0CF3F8E1-55DA-4EE0-AA3F-9C363CA90A85}"/>
                </a:ext>
              </a:extLst>
            </p:cNvPr>
            <p:cNvGrpSpPr/>
            <p:nvPr/>
          </p:nvGrpSpPr>
          <p:grpSpPr>
            <a:xfrm>
              <a:off x="8842224" y="5742795"/>
              <a:ext cx="91440" cy="405139"/>
              <a:chOff x="8905835" y="5742795"/>
              <a:chExt cx="91440" cy="405139"/>
            </a:xfrm>
          </p:grpSpPr>
          <p:cxnSp>
            <p:nvCxnSpPr>
              <p:cNvPr id="319" name="Straight Connector 318">
                <a:extLst>
                  <a:ext uri="{FF2B5EF4-FFF2-40B4-BE49-F238E27FC236}">
                    <a16:creationId xmlns:a16="http://schemas.microsoft.com/office/drawing/2014/main" id="{61289638-62BB-4C5C-BB03-D954AC597994}"/>
                  </a:ext>
                </a:extLst>
              </p:cNvPr>
              <p:cNvCxnSpPr>
                <a:cxnSpLocks/>
              </p:cNvCxnSpPr>
              <p:nvPr/>
            </p:nvCxnSpPr>
            <p:spPr bwMode="auto">
              <a:xfrm rot="10800000">
                <a:off x="8949516" y="5742795"/>
                <a:ext cx="1911" cy="274688"/>
              </a:xfrm>
              <a:prstGeom prst="line">
                <a:avLst/>
              </a:prstGeom>
              <a:noFill/>
              <a:ln w="19050" cap="flat" cmpd="sng" algn="ctr">
                <a:solidFill>
                  <a:schemeClr val="accent6"/>
                </a:solidFill>
                <a:prstDash val="solid"/>
                <a:round/>
                <a:headEnd type="none" w="med" len="med"/>
                <a:tailEnd type="none" w="med" len="med"/>
              </a:ln>
              <a:effectLst/>
            </p:spPr>
          </p:cxnSp>
          <p:sp>
            <p:nvSpPr>
              <p:cNvPr id="320" name="Rectangle: Rounded Corners 319">
                <a:extLst>
                  <a:ext uri="{FF2B5EF4-FFF2-40B4-BE49-F238E27FC236}">
                    <a16:creationId xmlns:a16="http://schemas.microsoft.com/office/drawing/2014/main" id="{AF127B8F-DFF1-4736-97AC-27786F0095A6}"/>
                  </a:ext>
                </a:extLst>
              </p:cNvPr>
              <p:cNvSpPr/>
              <p:nvPr/>
            </p:nvSpPr>
            <p:spPr bwMode="auto">
              <a:xfrm rot="10800000">
                <a:off x="8905835" y="5965054"/>
                <a:ext cx="91440" cy="182880"/>
              </a:xfrm>
              <a:prstGeom prst="round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312" name="Group 311">
              <a:extLst>
                <a:ext uri="{FF2B5EF4-FFF2-40B4-BE49-F238E27FC236}">
                  <a16:creationId xmlns:a16="http://schemas.microsoft.com/office/drawing/2014/main" id="{016636A9-F32C-45B3-B00A-D3C1FC3A6E83}"/>
                </a:ext>
              </a:extLst>
            </p:cNvPr>
            <p:cNvGrpSpPr/>
            <p:nvPr/>
          </p:nvGrpSpPr>
          <p:grpSpPr>
            <a:xfrm>
              <a:off x="8960290" y="5742796"/>
              <a:ext cx="91440" cy="405139"/>
              <a:chOff x="9058235" y="5895195"/>
              <a:chExt cx="91440" cy="405139"/>
            </a:xfrm>
          </p:grpSpPr>
          <p:cxnSp>
            <p:nvCxnSpPr>
              <p:cNvPr id="317" name="Straight Connector 316">
                <a:extLst>
                  <a:ext uri="{FF2B5EF4-FFF2-40B4-BE49-F238E27FC236}">
                    <a16:creationId xmlns:a16="http://schemas.microsoft.com/office/drawing/2014/main" id="{D92F4B43-7FC7-4B9F-A597-CAB9828E6D21}"/>
                  </a:ext>
                </a:extLst>
              </p:cNvPr>
              <p:cNvCxnSpPr>
                <a:cxnSpLocks/>
              </p:cNvCxnSpPr>
              <p:nvPr/>
            </p:nvCxnSpPr>
            <p:spPr bwMode="auto">
              <a:xfrm rot="10800000">
                <a:off x="9101916" y="5895195"/>
                <a:ext cx="1911" cy="274688"/>
              </a:xfrm>
              <a:prstGeom prst="line">
                <a:avLst/>
              </a:prstGeom>
              <a:noFill/>
              <a:ln w="19050" cap="flat" cmpd="sng" algn="ctr">
                <a:solidFill>
                  <a:schemeClr val="accent6"/>
                </a:solidFill>
                <a:prstDash val="solid"/>
                <a:round/>
                <a:headEnd type="none" w="med" len="med"/>
                <a:tailEnd type="none" w="med" len="med"/>
              </a:ln>
              <a:effectLst/>
            </p:spPr>
          </p:cxnSp>
          <p:sp>
            <p:nvSpPr>
              <p:cNvPr id="318" name="Rectangle: Rounded Corners 317">
                <a:extLst>
                  <a:ext uri="{FF2B5EF4-FFF2-40B4-BE49-F238E27FC236}">
                    <a16:creationId xmlns:a16="http://schemas.microsoft.com/office/drawing/2014/main" id="{35A247BF-6B1A-4A00-A2CB-F3A2B0291E91}"/>
                  </a:ext>
                </a:extLst>
              </p:cNvPr>
              <p:cNvSpPr/>
              <p:nvPr/>
            </p:nvSpPr>
            <p:spPr bwMode="auto">
              <a:xfrm rot="10800000">
                <a:off x="9058235" y="6117454"/>
                <a:ext cx="91440" cy="182880"/>
              </a:xfrm>
              <a:prstGeom prst="round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313" name="TextBox 312">
              <a:extLst>
                <a:ext uri="{FF2B5EF4-FFF2-40B4-BE49-F238E27FC236}">
                  <a16:creationId xmlns:a16="http://schemas.microsoft.com/office/drawing/2014/main" id="{8F0E7998-1C30-41C3-9541-5A3D7AFCD0FA}"/>
                </a:ext>
              </a:extLst>
            </p:cNvPr>
            <p:cNvSpPr txBox="1"/>
            <p:nvPr/>
          </p:nvSpPr>
          <p:spPr>
            <a:xfrm rot="17228458">
              <a:off x="8945255" y="5849804"/>
              <a:ext cx="560529" cy="307777"/>
            </a:xfrm>
            <a:prstGeom prst="rect">
              <a:avLst/>
            </a:prstGeom>
            <a:noFill/>
          </p:spPr>
          <p:txBody>
            <a:bodyPr wrap="square" rtlCol="0">
              <a:sp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chemeClr val="bg1"/>
                  </a:solidFill>
                  <a:effectLst/>
                  <a:uLnTx/>
                  <a:uFillTx/>
                  <a:latin typeface="Calibri" panose="020F0502020204030204" pitchFamily="34" charset="0"/>
                  <a:cs typeface="Calibri" panose="020F0502020204030204" pitchFamily="34" charset="0"/>
                </a:rPr>
                <a:t>CD3</a:t>
              </a:r>
            </a:p>
          </p:txBody>
        </p:sp>
        <p:grpSp>
          <p:nvGrpSpPr>
            <p:cNvPr id="314" name="Group 115">
              <a:extLst>
                <a:ext uri="{FF2B5EF4-FFF2-40B4-BE49-F238E27FC236}">
                  <a16:creationId xmlns:a16="http://schemas.microsoft.com/office/drawing/2014/main" id="{4AB0DDA9-8E92-459E-9CF1-4920649B148A}"/>
                </a:ext>
              </a:extLst>
            </p:cNvPr>
            <p:cNvGrpSpPr/>
            <p:nvPr/>
          </p:nvGrpSpPr>
          <p:grpSpPr>
            <a:xfrm rot="10800000">
              <a:off x="8334512" y="4747167"/>
              <a:ext cx="1135394" cy="1085160"/>
              <a:chOff x="863178" y="2614612"/>
              <a:chExt cx="1419029" cy="1423987"/>
            </a:xfrm>
          </p:grpSpPr>
          <p:sp>
            <p:nvSpPr>
              <p:cNvPr id="315" name="Oval 5">
                <a:extLst>
                  <a:ext uri="{FF2B5EF4-FFF2-40B4-BE49-F238E27FC236}">
                    <a16:creationId xmlns:a16="http://schemas.microsoft.com/office/drawing/2014/main" id="{E62D6133-D2E1-4875-A893-1DB0EE50C9B4}"/>
                  </a:ext>
                </a:extLst>
              </p:cNvPr>
              <p:cNvSpPr>
                <a:spLocks noChangeArrowheads="1"/>
              </p:cNvSpPr>
              <p:nvPr/>
            </p:nvSpPr>
            <p:spPr bwMode="auto">
              <a:xfrm>
                <a:off x="863178" y="2614612"/>
                <a:ext cx="1419029" cy="1423987"/>
              </a:xfrm>
              <a:prstGeom prst="ellipse">
                <a:avLst/>
              </a:prstGeom>
              <a:solidFill>
                <a:schemeClr val="accent4"/>
              </a:solidFill>
              <a:ln w="9525">
                <a:solidFill>
                  <a:schemeClr val="bg2">
                    <a:lumMod val="10000"/>
                  </a:schemeClr>
                </a:solidFill>
                <a:round/>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316" name="Oval 6">
                <a:extLst>
                  <a:ext uri="{FF2B5EF4-FFF2-40B4-BE49-F238E27FC236}">
                    <a16:creationId xmlns:a16="http://schemas.microsoft.com/office/drawing/2014/main" id="{E41EDE4A-E867-41F2-A501-87299C65E574}"/>
                  </a:ext>
                </a:extLst>
              </p:cNvPr>
              <p:cNvSpPr>
                <a:spLocks noChangeArrowheads="1"/>
              </p:cNvSpPr>
              <p:nvPr/>
            </p:nvSpPr>
            <p:spPr bwMode="auto">
              <a:xfrm rot="6380685">
                <a:off x="1150081" y="3287166"/>
                <a:ext cx="704531" cy="530705"/>
              </a:xfrm>
              <a:prstGeom prst="ellipse">
                <a:avLst/>
              </a:prstGeom>
              <a:solidFill>
                <a:srgbClr val="7EEA9D"/>
              </a:solidFill>
              <a:ln w="9525">
                <a:solidFill>
                  <a:schemeClr val="bg2">
                    <a:lumMod val="10000"/>
                  </a:schemeClr>
                </a:solidFill>
                <a:round/>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sp>
        <p:nvSpPr>
          <p:cNvPr id="220" name="Oval 219">
            <a:extLst>
              <a:ext uri="{FF2B5EF4-FFF2-40B4-BE49-F238E27FC236}">
                <a16:creationId xmlns:a16="http://schemas.microsoft.com/office/drawing/2014/main" id="{421DA42F-1F56-4D35-9FC1-DE7F845A5B85}"/>
              </a:ext>
            </a:extLst>
          </p:cNvPr>
          <p:cNvSpPr/>
          <p:nvPr/>
        </p:nvSpPr>
        <p:spPr bwMode="auto">
          <a:xfrm rot="16596219">
            <a:off x="9046325" y="3465534"/>
            <a:ext cx="45720"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21" name="TextBox 220">
            <a:extLst>
              <a:ext uri="{FF2B5EF4-FFF2-40B4-BE49-F238E27FC236}">
                <a16:creationId xmlns:a16="http://schemas.microsoft.com/office/drawing/2014/main" id="{BFB6F0C6-E647-4AF8-8121-C451662F4EA7}"/>
              </a:ext>
            </a:extLst>
          </p:cNvPr>
          <p:cNvSpPr txBox="1"/>
          <p:nvPr/>
        </p:nvSpPr>
        <p:spPr>
          <a:xfrm rot="106837">
            <a:off x="9177453" y="3968363"/>
            <a:ext cx="654990" cy="307777"/>
          </a:xfrm>
          <a:prstGeom prst="rect">
            <a:avLst/>
          </a:prstGeom>
          <a:noFill/>
        </p:spPr>
        <p:txBody>
          <a:bodyPr wrap="square" rtlCol="0">
            <a:sp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chemeClr val="bg1"/>
                </a:solidFill>
                <a:effectLst/>
                <a:uLnTx/>
                <a:uFillTx/>
                <a:latin typeface="Calibri" panose="020F0502020204030204" pitchFamily="34" charset="0"/>
                <a:cs typeface="Calibri" panose="020F0502020204030204" pitchFamily="34" charset="0"/>
              </a:rPr>
              <a:t>T-Cell</a:t>
            </a:r>
          </a:p>
        </p:txBody>
      </p:sp>
      <p:grpSp>
        <p:nvGrpSpPr>
          <p:cNvPr id="229" name="Group 228">
            <a:extLst>
              <a:ext uri="{FF2B5EF4-FFF2-40B4-BE49-F238E27FC236}">
                <a16:creationId xmlns:a16="http://schemas.microsoft.com/office/drawing/2014/main" id="{B5251C37-A3F1-4FA0-84BA-2F81E4B46DBF}"/>
              </a:ext>
            </a:extLst>
          </p:cNvPr>
          <p:cNvGrpSpPr/>
          <p:nvPr/>
        </p:nvGrpSpPr>
        <p:grpSpPr>
          <a:xfrm rot="16596219">
            <a:off x="8077034" y="2752844"/>
            <a:ext cx="497050" cy="1382927"/>
            <a:chOff x="4469325" y="3381149"/>
            <a:chExt cx="497050" cy="1382927"/>
          </a:xfrm>
        </p:grpSpPr>
        <p:sp>
          <p:nvSpPr>
            <p:cNvPr id="253" name="Oval 252">
              <a:extLst>
                <a:ext uri="{FF2B5EF4-FFF2-40B4-BE49-F238E27FC236}">
                  <a16:creationId xmlns:a16="http://schemas.microsoft.com/office/drawing/2014/main" id="{0421CC5B-D334-448D-AEE0-42B16414A25D}"/>
                </a:ext>
              </a:extLst>
            </p:cNvPr>
            <p:cNvSpPr/>
            <p:nvPr/>
          </p:nvSpPr>
          <p:spPr bwMode="auto">
            <a:xfrm>
              <a:off x="4469325" y="3381149"/>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54" name="Oval 253">
              <a:extLst>
                <a:ext uri="{FF2B5EF4-FFF2-40B4-BE49-F238E27FC236}">
                  <a16:creationId xmlns:a16="http://schemas.microsoft.com/office/drawing/2014/main" id="{9E13DB8F-F6CA-4F21-805E-3BEDB69EF106}"/>
                </a:ext>
              </a:extLst>
            </p:cNvPr>
            <p:cNvSpPr/>
            <p:nvPr/>
          </p:nvSpPr>
          <p:spPr bwMode="auto">
            <a:xfrm>
              <a:off x="4630390" y="3396226"/>
              <a:ext cx="45720"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55" name="Oval 254">
              <a:extLst>
                <a:ext uri="{FF2B5EF4-FFF2-40B4-BE49-F238E27FC236}">
                  <a16:creationId xmlns:a16="http://schemas.microsoft.com/office/drawing/2014/main" id="{71EA78E3-9B8D-4572-B60D-1092266C3BC9}"/>
                </a:ext>
              </a:extLst>
            </p:cNvPr>
            <p:cNvSpPr/>
            <p:nvPr/>
          </p:nvSpPr>
          <p:spPr bwMode="auto">
            <a:xfrm>
              <a:off x="4681054" y="4406904"/>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56" name="Oval 255">
              <a:extLst>
                <a:ext uri="{FF2B5EF4-FFF2-40B4-BE49-F238E27FC236}">
                  <a16:creationId xmlns:a16="http://schemas.microsoft.com/office/drawing/2014/main" id="{AB7A36CE-4E16-44BB-B1C8-C95A3BC6606F}"/>
                </a:ext>
              </a:extLst>
            </p:cNvPr>
            <p:cNvSpPr/>
            <p:nvPr/>
          </p:nvSpPr>
          <p:spPr bwMode="auto">
            <a:xfrm>
              <a:off x="4835122" y="4077203"/>
              <a:ext cx="45720" cy="45719"/>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60" name="Oval 259">
              <a:extLst>
                <a:ext uri="{FF2B5EF4-FFF2-40B4-BE49-F238E27FC236}">
                  <a16:creationId xmlns:a16="http://schemas.microsoft.com/office/drawing/2014/main" id="{89F5B5E9-B2C5-45F8-901E-364825AB84D2}"/>
                </a:ext>
              </a:extLst>
            </p:cNvPr>
            <p:cNvSpPr/>
            <p:nvPr/>
          </p:nvSpPr>
          <p:spPr bwMode="auto">
            <a:xfrm>
              <a:off x="4707131" y="3455144"/>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61" name="Oval 260">
              <a:extLst>
                <a:ext uri="{FF2B5EF4-FFF2-40B4-BE49-F238E27FC236}">
                  <a16:creationId xmlns:a16="http://schemas.microsoft.com/office/drawing/2014/main" id="{CA5A7EC2-6434-4A94-95B8-EEB6BEBEFEB6}"/>
                </a:ext>
              </a:extLst>
            </p:cNvPr>
            <p:cNvSpPr/>
            <p:nvPr/>
          </p:nvSpPr>
          <p:spPr bwMode="auto">
            <a:xfrm>
              <a:off x="4641305" y="4535017"/>
              <a:ext cx="45720"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62" name="Oval 261">
              <a:extLst>
                <a:ext uri="{FF2B5EF4-FFF2-40B4-BE49-F238E27FC236}">
                  <a16:creationId xmlns:a16="http://schemas.microsoft.com/office/drawing/2014/main" id="{96B5D3E3-3DB3-4C1B-9DCC-0BB28F3BD27F}"/>
                </a:ext>
              </a:extLst>
            </p:cNvPr>
            <p:cNvSpPr/>
            <p:nvPr/>
          </p:nvSpPr>
          <p:spPr bwMode="auto">
            <a:xfrm>
              <a:off x="4580312" y="3528390"/>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63" name="Oval 262">
              <a:extLst>
                <a:ext uri="{FF2B5EF4-FFF2-40B4-BE49-F238E27FC236}">
                  <a16:creationId xmlns:a16="http://schemas.microsoft.com/office/drawing/2014/main" id="{72DB4081-438D-430B-B282-6598B696485E}"/>
                </a:ext>
              </a:extLst>
            </p:cNvPr>
            <p:cNvSpPr/>
            <p:nvPr/>
          </p:nvSpPr>
          <p:spPr bwMode="auto">
            <a:xfrm>
              <a:off x="4789755" y="3607288"/>
              <a:ext cx="45720"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68" name="Oval 267">
              <a:extLst>
                <a:ext uri="{FF2B5EF4-FFF2-40B4-BE49-F238E27FC236}">
                  <a16:creationId xmlns:a16="http://schemas.microsoft.com/office/drawing/2014/main" id="{85B56EDD-1C80-4E48-AF87-457D12193F0B}"/>
                </a:ext>
              </a:extLst>
            </p:cNvPr>
            <p:cNvSpPr/>
            <p:nvPr/>
          </p:nvSpPr>
          <p:spPr bwMode="auto">
            <a:xfrm>
              <a:off x="4742937" y="3710040"/>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69" name="Oval 268">
              <a:extLst>
                <a:ext uri="{FF2B5EF4-FFF2-40B4-BE49-F238E27FC236}">
                  <a16:creationId xmlns:a16="http://schemas.microsoft.com/office/drawing/2014/main" id="{86000EFB-65B5-4541-93B6-7C20C8DA8992}"/>
                </a:ext>
              </a:extLst>
            </p:cNvPr>
            <p:cNvSpPr/>
            <p:nvPr/>
          </p:nvSpPr>
          <p:spPr bwMode="auto">
            <a:xfrm>
              <a:off x="4920655" y="3976080"/>
              <a:ext cx="45720"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71" name="Oval 270">
              <a:extLst>
                <a:ext uri="{FF2B5EF4-FFF2-40B4-BE49-F238E27FC236}">
                  <a16:creationId xmlns:a16="http://schemas.microsoft.com/office/drawing/2014/main" id="{94CB3148-2381-49A0-B013-045236BC83A4}"/>
                </a:ext>
              </a:extLst>
            </p:cNvPr>
            <p:cNvSpPr/>
            <p:nvPr/>
          </p:nvSpPr>
          <p:spPr bwMode="auto">
            <a:xfrm>
              <a:off x="4705128" y="4104640"/>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72" name="Oval 271">
              <a:extLst>
                <a:ext uri="{FF2B5EF4-FFF2-40B4-BE49-F238E27FC236}">
                  <a16:creationId xmlns:a16="http://schemas.microsoft.com/office/drawing/2014/main" id="{A3376392-098C-44CD-B870-1235ADC48F27}"/>
                </a:ext>
              </a:extLst>
            </p:cNvPr>
            <p:cNvSpPr/>
            <p:nvPr/>
          </p:nvSpPr>
          <p:spPr bwMode="auto">
            <a:xfrm>
              <a:off x="4849745" y="4531417"/>
              <a:ext cx="45720" cy="45719"/>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73" name="Oval 272">
              <a:extLst>
                <a:ext uri="{FF2B5EF4-FFF2-40B4-BE49-F238E27FC236}">
                  <a16:creationId xmlns:a16="http://schemas.microsoft.com/office/drawing/2014/main" id="{5A937D99-457F-4871-B798-50E8AA669C29}"/>
                </a:ext>
              </a:extLst>
            </p:cNvPr>
            <p:cNvSpPr/>
            <p:nvPr/>
          </p:nvSpPr>
          <p:spPr bwMode="auto">
            <a:xfrm>
              <a:off x="4618765" y="3711057"/>
              <a:ext cx="45720"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74" name="Oval 273">
              <a:extLst>
                <a:ext uri="{FF2B5EF4-FFF2-40B4-BE49-F238E27FC236}">
                  <a16:creationId xmlns:a16="http://schemas.microsoft.com/office/drawing/2014/main" id="{BADCDFF2-9539-408B-9577-39A577DEA713}"/>
                </a:ext>
              </a:extLst>
            </p:cNvPr>
            <p:cNvSpPr/>
            <p:nvPr/>
          </p:nvSpPr>
          <p:spPr bwMode="auto">
            <a:xfrm>
              <a:off x="4828271" y="4231195"/>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75" name="Oval 274">
              <a:extLst>
                <a:ext uri="{FF2B5EF4-FFF2-40B4-BE49-F238E27FC236}">
                  <a16:creationId xmlns:a16="http://schemas.microsoft.com/office/drawing/2014/main" id="{23BE603A-74B7-47C3-A4FA-720CD6F09DB3}"/>
                </a:ext>
              </a:extLst>
            </p:cNvPr>
            <p:cNvSpPr/>
            <p:nvPr/>
          </p:nvSpPr>
          <p:spPr bwMode="auto">
            <a:xfrm>
              <a:off x="4703749" y="3840221"/>
              <a:ext cx="45720"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76" name="Oval 275">
              <a:extLst>
                <a:ext uri="{FF2B5EF4-FFF2-40B4-BE49-F238E27FC236}">
                  <a16:creationId xmlns:a16="http://schemas.microsoft.com/office/drawing/2014/main" id="{8D8C8254-9506-40F6-B9EE-27083D9477F8}"/>
                </a:ext>
              </a:extLst>
            </p:cNvPr>
            <p:cNvSpPr/>
            <p:nvPr/>
          </p:nvSpPr>
          <p:spPr bwMode="auto">
            <a:xfrm>
              <a:off x="4645117" y="3949835"/>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77" name="Oval 276">
              <a:extLst>
                <a:ext uri="{FF2B5EF4-FFF2-40B4-BE49-F238E27FC236}">
                  <a16:creationId xmlns:a16="http://schemas.microsoft.com/office/drawing/2014/main" id="{1BC7D3D6-D805-44C9-A3DD-C026CB26ACD7}"/>
                </a:ext>
              </a:extLst>
            </p:cNvPr>
            <p:cNvSpPr/>
            <p:nvPr/>
          </p:nvSpPr>
          <p:spPr bwMode="auto">
            <a:xfrm>
              <a:off x="4817606" y="3937366"/>
              <a:ext cx="45720"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78" name="Oval 277">
              <a:extLst>
                <a:ext uri="{FF2B5EF4-FFF2-40B4-BE49-F238E27FC236}">
                  <a16:creationId xmlns:a16="http://schemas.microsoft.com/office/drawing/2014/main" id="{617CEF30-C13D-4414-9C8B-1B4D9D3C726F}"/>
                </a:ext>
              </a:extLst>
            </p:cNvPr>
            <p:cNvSpPr/>
            <p:nvPr/>
          </p:nvSpPr>
          <p:spPr bwMode="auto">
            <a:xfrm rot="6506408">
              <a:off x="4728262" y="4279025"/>
              <a:ext cx="45719"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79" name="Oval 278">
              <a:extLst>
                <a:ext uri="{FF2B5EF4-FFF2-40B4-BE49-F238E27FC236}">
                  <a16:creationId xmlns:a16="http://schemas.microsoft.com/office/drawing/2014/main" id="{73333A60-3FDA-4B8F-A576-2D056A54F7B2}"/>
                </a:ext>
              </a:extLst>
            </p:cNvPr>
            <p:cNvSpPr/>
            <p:nvPr/>
          </p:nvSpPr>
          <p:spPr bwMode="auto">
            <a:xfrm rot="6506408">
              <a:off x="4697158" y="4672636"/>
              <a:ext cx="91440" cy="9144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80" name="Oval 279">
              <a:extLst>
                <a:ext uri="{FF2B5EF4-FFF2-40B4-BE49-F238E27FC236}">
                  <a16:creationId xmlns:a16="http://schemas.microsoft.com/office/drawing/2014/main" id="{15898D0A-6B49-47EF-BDCB-C710FFC7F199}"/>
                </a:ext>
              </a:extLst>
            </p:cNvPr>
            <p:cNvSpPr/>
            <p:nvPr/>
          </p:nvSpPr>
          <p:spPr bwMode="auto">
            <a:xfrm rot="6506408">
              <a:off x="4503404" y="4612075"/>
              <a:ext cx="45719" cy="45720"/>
            </a:xfrm>
            <a:prstGeom prst="ellipse">
              <a:avLst/>
            </a:prstGeom>
            <a:solidFill>
              <a:schemeClr val="accent3">
                <a:lumMod val="40000"/>
                <a:lumOff val="60000"/>
              </a:schemeClr>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252" name="Arc 226">
            <a:extLst>
              <a:ext uri="{FF2B5EF4-FFF2-40B4-BE49-F238E27FC236}">
                <a16:creationId xmlns:a16="http://schemas.microsoft.com/office/drawing/2014/main" id="{0B2633E2-B691-4F00-BF26-3847CEE0BD41}"/>
              </a:ext>
            </a:extLst>
          </p:cNvPr>
          <p:cNvSpPr/>
          <p:nvPr/>
        </p:nvSpPr>
        <p:spPr bwMode="auto">
          <a:xfrm rot="17907472">
            <a:off x="7877886" y="3283252"/>
            <a:ext cx="659072" cy="1053471"/>
          </a:xfrm>
          <a:custGeom>
            <a:avLst/>
            <a:gdLst>
              <a:gd name="connsiteX0" fmla="*/ 530277 w 1060554"/>
              <a:gd name="connsiteY0" fmla="*/ 0 h 1923032"/>
              <a:gd name="connsiteX1" fmla="*/ 1060554 w 1060554"/>
              <a:gd name="connsiteY1" fmla="*/ 961516 h 1923032"/>
              <a:gd name="connsiteX2" fmla="*/ 530277 w 1060554"/>
              <a:gd name="connsiteY2" fmla="*/ 961516 h 1923032"/>
              <a:gd name="connsiteX3" fmla="*/ 530277 w 1060554"/>
              <a:gd name="connsiteY3" fmla="*/ 0 h 1923032"/>
              <a:gd name="connsiteX0" fmla="*/ 530277 w 1060554"/>
              <a:gd name="connsiteY0" fmla="*/ 0 h 1923032"/>
              <a:gd name="connsiteX1" fmla="*/ 1060554 w 1060554"/>
              <a:gd name="connsiteY1" fmla="*/ 961516 h 1923032"/>
              <a:gd name="connsiteX0" fmla="*/ 0 w 659072"/>
              <a:gd name="connsiteY0" fmla="*/ 0 h 1170485"/>
              <a:gd name="connsiteX1" fmla="*/ 530277 w 659072"/>
              <a:gd name="connsiteY1" fmla="*/ 961516 h 1170485"/>
              <a:gd name="connsiteX2" fmla="*/ 0 w 659072"/>
              <a:gd name="connsiteY2" fmla="*/ 961516 h 1170485"/>
              <a:gd name="connsiteX3" fmla="*/ 0 w 659072"/>
              <a:gd name="connsiteY3" fmla="*/ 0 h 1170485"/>
              <a:gd name="connsiteX0" fmla="*/ 0 w 659072"/>
              <a:gd name="connsiteY0" fmla="*/ 0 h 1170485"/>
              <a:gd name="connsiteX1" fmla="*/ 659072 w 659072"/>
              <a:gd name="connsiteY1" fmla="*/ 1170485 h 1170485"/>
            </a:gdLst>
            <a:ahLst/>
            <a:cxnLst>
              <a:cxn ang="0">
                <a:pos x="connsiteX0" y="connsiteY0"/>
              </a:cxn>
              <a:cxn ang="0">
                <a:pos x="connsiteX1" y="connsiteY1"/>
              </a:cxn>
            </a:cxnLst>
            <a:rect l="l" t="t" r="r" b="b"/>
            <a:pathLst>
              <a:path w="659072" h="1170485" stroke="0" extrusionOk="0">
                <a:moveTo>
                  <a:pt x="0" y="0"/>
                </a:moveTo>
                <a:cubicBezTo>
                  <a:pt x="292864" y="0"/>
                  <a:pt x="530277" y="430485"/>
                  <a:pt x="530277" y="961516"/>
                </a:cubicBezTo>
                <a:lnTo>
                  <a:pt x="0" y="961516"/>
                </a:lnTo>
                <a:lnTo>
                  <a:pt x="0" y="0"/>
                </a:lnTo>
                <a:close/>
              </a:path>
              <a:path w="659072" h="1170485" fill="none">
                <a:moveTo>
                  <a:pt x="0" y="0"/>
                </a:moveTo>
                <a:cubicBezTo>
                  <a:pt x="292864" y="0"/>
                  <a:pt x="659072" y="639454"/>
                  <a:pt x="659072" y="1170485"/>
                </a:cubicBezTo>
              </a:path>
            </a:pathLst>
          </a:custGeom>
          <a:noFill/>
          <a:ln w="28575" cap="flat" cmpd="sng" algn="ctr">
            <a:solidFill>
              <a:schemeClr val="bg1"/>
            </a:solidFill>
            <a:prstDash val="solid"/>
            <a:round/>
            <a:headEnd type="triangl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nvGrpSpPr>
          <p:cNvPr id="321" name="Group 320">
            <a:extLst>
              <a:ext uri="{FF2B5EF4-FFF2-40B4-BE49-F238E27FC236}">
                <a16:creationId xmlns:a16="http://schemas.microsoft.com/office/drawing/2014/main" id="{7FB440B4-75DE-42B0-A1E1-5D9D827AE47E}"/>
              </a:ext>
            </a:extLst>
          </p:cNvPr>
          <p:cNvGrpSpPr/>
          <p:nvPr/>
        </p:nvGrpSpPr>
        <p:grpSpPr>
          <a:xfrm>
            <a:off x="7816700" y="3959972"/>
            <a:ext cx="671635" cy="559260"/>
            <a:chOff x="2161187" y="2087812"/>
            <a:chExt cx="1105276" cy="920346"/>
          </a:xfrm>
          <a:solidFill>
            <a:schemeClr val="accent6"/>
          </a:solidFill>
        </p:grpSpPr>
        <p:cxnSp>
          <p:nvCxnSpPr>
            <p:cNvPr id="322" name="Straight Connector 321">
              <a:extLst>
                <a:ext uri="{FF2B5EF4-FFF2-40B4-BE49-F238E27FC236}">
                  <a16:creationId xmlns:a16="http://schemas.microsoft.com/office/drawing/2014/main" id="{3AC4E1DF-D8DE-45AA-A7C3-1C90E7E17814}"/>
                </a:ext>
              </a:extLst>
            </p:cNvPr>
            <p:cNvCxnSpPr>
              <a:cxnSpLocks/>
            </p:cNvCxnSpPr>
            <p:nvPr/>
          </p:nvCxnSpPr>
          <p:spPr bwMode="auto">
            <a:xfrm flipH="1" flipV="1">
              <a:off x="2479033" y="2360056"/>
              <a:ext cx="187561" cy="334033"/>
            </a:xfrm>
            <a:prstGeom prst="line">
              <a:avLst/>
            </a:prstGeom>
            <a:grpFill/>
            <a:ln w="28575" cap="flat" cmpd="sng" algn="ctr">
              <a:solidFill>
                <a:schemeClr val="bg1"/>
              </a:solidFill>
              <a:prstDash val="solid"/>
              <a:round/>
              <a:headEnd type="none" w="med" len="med"/>
              <a:tailEnd type="none" w="med" len="med"/>
            </a:ln>
            <a:effectLst/>
          </p:spPr>
        </p:cxnSp>
        <p:cxnSp>
          <p:nvCxnSpPr>
            <p:cNvPr id="323" name="Straight Connector 322">
              <a:extLst>
                <a:ext uri="{FF2B5EF4-FFF2-40B4-BE49-F238E27FC236}">
                  <a16:creationId xmlns:a16="http://schemas.microsoft.com/office/drawing/2014/main" id="{653FFB7E-2AE4-4979-89BD-1DEAABCF80D8}"/>
                </a:ext>
              </a:extLst>
            </p:cNvPr>
            <p:cNvCxnSpPr>
              <a:cxnSpLocks/>
            </p:cNvCxnSpPr>
            <p:nvPr/>
          </p:nvCxnSpPr>
          <p:spPr bwMode="auto">
            <a:xfrm flipV="1">
              <a:off x="2767398" y="2134148"/>
              <a:ext cx="279286" cy="473439"/>
            </a:xfrm>
            <a:prstGeom prst="line">
              <a:avLst/>
            </a:prstGeom>
            <a:grpFill/>
            <a:ln w="28575" cap="flat" cmpd="sng" algn="ctr">
              <a:solidFill>
                <a:schemeClr val="bg1"/>
              </a:solidFill>
              <a:prstDash val="solid"/>
              <a:round/>
              <a:headEnd type="none" w="med" len="med"/>
              <a:tailEnd type="none" w="med" len="med"/>
            </a:ln>
            <a:effectLst/>
          </p:spPr>
        </p:cxnSp>
        <p:grpSp>
          <p:nvGrpSpPr>
            <p:cNvPr id="324" name="Group 323">
              <a:extLst>
                <a:ext uri="{FF2B5EF4-FFF2-40B4-BE49-F238E27FC236}">
                  <a16:creationId xmlns:a16="http://schemas.microsoft.com/office/drawing/2014/main" id="{CE6B0630-C595-4AE9-9590-8A4EBD56B798}"/>
                </a:ext>
              </a:extLst>
            </p:cNvPr>
            <p:cNvGrpSpPr/>
            <p:nvPr/>
          </p:nvGrpSpPr>
          <p:grpSpPr>
            <a:xfrm>
              <a:off x="2161187" y="2087812"/>
              <a:ext cx="425778" cy="513087"/>
              <a:chOff x="2161187" y="2087812"/>
              <a:chExt cx="425778" cy="513087"/>
            </a:xfrm>
            <a:grpFill/>
          </p:grpSpPr>
          <p:sp>
            <p:nvSpPr>
              <p:cNvPr id="335" name="Oval 334">
                <a:extLst>
                  <a:ext uri="{FF2B5EF4-FFF2-40B4-BE49-F238E27FC236}">
                    <a16:creationId xmlns:a16="http://schemas.microsoft.com/office/drawing/2014/main" id="{BF173BE8-014D-41FA-BC56-978D2BAA489E}"/>
                  </a:ext>
                </a:extLst>
              </p:cNvPr>
              <p:cNvSpPr/>
              <p:nvPr/>
            </p:nvSpPr>
            <p:spPr bwMode="auto">
              <a:xfrm rot="19897608">
                <a:off x="2161187" y="2149415"/>
                <a:ext cx="172369" cy="238615"/>
              </a:xfrm>
              <a:prstGeom prst="ellipse">
                <a:avLst/>
              </a:pr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336" name="Oval 335">
                <a:extLst>
                  <a:ext uri="{FF2B5EF4-FFF2-40B4-BE49-F238E27FC236}">
                    <a16:creationId xmlns:a16="http://schemas.microsoft.com/office/drawing/2014/main" id="{D19EDB84-FAF0-47ED-BFE4-B074E886525D}"/>
                  </a:ext>
                </a:extLst>
              </p:cNvPr>
              <p:cNvSpPr/>
              <p:nvPr/>
            </p:nvSpPr>
            <p:spPr bwMode="auto">
              <a:xfrm rot="19897608">
                <a:off x="2309233" y="2087812"/>
                <a:ext cx="172369" cy="238615"/>
              </a:xfrm>
              <a:prstGeom prst="ellipse">
                <a:avLst/>
              </a:pr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337" name="Oval 336">
                <a:extLst>
                  <a:ext uri="{FF2B5EF4-FFF2-40B4-BE49-F238E27FC236}">
                    <a16:creationId xmlns:a16="http://schemas.microsoft.com/office/drawing/2014/main" id="{D7922656-443D-4251-ABA0-C1F2FB8178EB}"/>
                  </a:ext>
                </a:extLst>
              </p:cNvPr>
              <p:cNvSpPr/>
              <p:nvPr/>
            </p:nvSpPr>
            <p:spPr bwMode="auto">
              <a:xfrm rot="19897608">
                <a:off x="2266550" y="2362284"/>
                <a:ext cx="172369" cy="238615"/>
              </a:xfrm>
              <a:prstGeom prst="ellipse">
                <a:avLst/>
              </a:pr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338" name="Oval 337">
                <a:extLst>
                  <a:ext uri="{FF2B5EF4-FFF2-40B4-BE49-F238E27FC236}">
                    <a16:creationId xmlns:a16="http://schemas.microsoft.com/office/drawing/2014/main" id="{C4115CC8-1EE0-4C58-BEEF-A1FA7F6F8756}"/>
                  </a:ext>
                </a:extLst>
              </p:cNvPr>
              <p:cNvSpPr/>
              <p:nvPr/>
            </p:nvSpPr>
            <p:spPr bwMode="auto">
              <a:xfrm rot="19897608">
                <a:off x="2414596" y="2300681"/>
                <a:ext cx="172369" cy="238615"/>
              </a:xfrm>
              <a:prstGeom prst="ellipse">
                <a:avLst/>
              </a:pr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325" name="Group 324">
              <a:extLst>
                <a:ext uri="{FF2B5EF4-FFF2-40B4-BE49-F238E27FC236}">
                  <a16:creationId xmlns:a16="http://schemas.microsoft.com/office/drawing/2014/main" id="{9959DD06-05AA-4EB3-9682-49C70B26E8D5}"/>
                </a:ext>
              </a:extLst>
            </p:cNvPr>
            <p:cNvGrpSpPr/>
            <p:nvPr/>
          </p:nvGrpSpPr>
          <p:grpSpPr>
            <a:xfrm>
              <a:off x="2522702" y="2532123"/>
              <a:ext cx="338816" cy="476035"/>
              <a:chOff x="2522702" y="2532123"/>
              <a:chExt cx="338816" cy="476035"/>
            </a:xfrm>
            <a:grpFill/>
          </p:grpSpPr>
          <p:sp>
            <p:nvSpPr>
              <p:cNvPr id="331" name="Oval 330">
                <a:extLst>
                  <a:ext uri="{FF2B5EF4-FFF2-40B4-BE49-F238E27FC236}">
                    <a16:creationId xmlns:a16="http://schemas.microsoft.com/office/drawing/2014/main" id="{C416CCC3-434F-4E13-A104-7F2DF652E80B}"/>
                  </a:ext>
                </a:extLst>
              </p:cNvPr>
              <p:cNvSpPr/>
              <p:nvPr/>
            </p:nvSpPr>
            <p:spPr bwMode="auto">
              <a:xfrm rot="21576106">
                <a:off x="2529505" y="2532123"/>
                <a:ext cx="172369" cy="238615"/>
              </a:xfrm>
              <a:prstGeom prst="ellipse">
                <a:avLst/>
              </a:pr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332" name="Oval 331">
                <a:extLst>
                  <a:ext uri="{FF2B5EF4-FFF2-40B4-BE49-F238E27FC236}">
                    <a16:creationId xmlns:a16="http://schemas.microsoft.com/office/drawing/2014/main" id="{382199BE-A95B-43A6-B403-7914DB21F6D7}"/>
                  </a:ext>
                </a:extLst>
              </p:cNvPr>
              <p:cNvSpPr/>
              <p:nvPr/>
            </p:nvSpPr>
            <p:spPr bwMode="auto">
              <a:xfrm rot="21576106">
                <a:off x="2689149" y="2538539"/>
                <a:ext cx="172369" cy="238615"/>
              </a:xfrm>
              <a:prstGeom prst="ellipse">
                <a:avLst/>
              </a:prstGeom>
              <a:solidFill>
                <a:srgbClr val="92D050"/>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333" name="Oval 332">
                <a:extLst>
                  <a:ext uri="{FF2B5EF4-FFF2-40B4-BE49-F238E27FC236}">
                    <a16:creationId xmlns:a16="http://schemas.microsoft.com/office/drawing/2014/main" id="{3F2697A2-A927-45F8-BBBB-4C8D1A7378DC}"/>
                  </a:ext>
                </a:extLst>
              </p:cNvPr>
              <p:cNvSpPr/>
              <p:nvPr/>
            </p:nvSpPr>
            <p:spPr bwMode="auto">
              <a:xfrm rot="21576106">
                <a:off x="2522702" y="2769543"/>
                <a:ext cx="172369" cy="238615"/>
              </a:xfrm>
              <a:prstGeom prst="ellipse">
                <a:avLst/>
              </a:prstGeom>
              <a:grp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334" name="Oval 333">
                <a:extLst>
                  <a:ext uri="{FF2B5EF4-FFF2-40B4-BE49-F238E27FC236}">
                    <a16:creationId xmlns:a16="http://schemas.microsoft.com/office/drawing/2014/main" id="{412F6DBB-EB0D-4DDE-A6CF-B375F694787F}"/>
                  </a:ext>
                </a:extLst>
              </p:cNvPr>
              <p:cNvSpPr/>
              <p:nvPr/>
            </p:nvSpPr>
            <p:spPr bwMode="auto">
              <a:xfrm rot="21576106">
                <a:off x="2682347" y="2769543"/>
                <a:ext cx="172369" cy="238615"/>
              </a:xfrm>
              <a:prstGeom prst="ellipse">
                <a:avLst/>
              </a:prstGeom>
              <a:solidFill>
                <a:srgbClr val="92D050"/>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326" name="Group 325">
              <a:extLst>
                <a:ext uri="{FF2B5EF4-FFF2-40B4-BE49-F238E27FC236}">
                  <a16:creationId xmlns:a16="http://schemas.microsoft.com/office/drawing/2014/main" id="{6D2871AF-F45E-4D4E-8639-CCED31923DE4}"/>
                </a:ext>
              </a:extLst>
            </p:cNvPr>
            <p:cNvGrpSpPr/>
            <p:nvPr/>
          </p:nvGrpSpPr>
          <p:grpSpPr>
            <a:xfrm rot="3086002">
              <a:off x="2797031" y="2092803"/>
              <a:ext cx="425778" cy="513087"/>
              <a:chOff x="2161187" y="2087812"/>
              <a:chExt cx="425778" cy="513087"/>
            </a:xfrm>
            <a:grpFill/>
          </p:grpSpPr>
          <p:sp>
            <p:nvSpPr>
              <p:cNvPr id="327" name="Oval 326">
                <a:extLst>
                  <a:ext uri="{FF2B5EF4-FFF2-40B4-BE49-F238E27FC236}">
                    <a16:creationId xmlns:a16="http://schemas.microsoft.com/office/drawing/2014/main" id="{2C1DB274-2B00-4A7D-B29C-FE134866EB88}"/>
                  </a:ext>
                </a:extLst>
              </p:cNvPr>
              <p:cNvSpPr/>
              <p:nvPr/>
            </p:nvSpPr>
            <p:spPr bwMode="auto">
              <a:xfrm rot="19897608">
                <a:off x="2161187" y="2149415"/>
                <a:ext cx="172369" cy="238615"/>
              </a:xfrm>
              <a:prstGeom prst="ellipse">
                <a:avLst/>
              </a:prstGeom>
              <a:solidFill>
                <a:srgbClr val="92D050"/>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328" name="Oval 327">
                <a:extLst>
                  <a:ext uri="{FF2B5EF4-FFF2-40B4-BE49-F238E27FC236}">
                    <a16:creationId xmlns:a16="http://schemas.microsoft.com/office/drawing/2014/main" id="{FD0CEB0E-75E9-44E0-95F0-158F8F559AC6}"/>
                  </a:ext>
                </a:extLst>
              </p:cNvPr>
              <p:cNvSpPr/>
              <p:nvPr/>
            </p:nvSpPr>
            <p:spPr bwMode="auto">
              <a:xfrm rot="19897608">
                <a:off x="2309233" y="2087812"/>
                <a:ext cx="172369" cy="238615"/>
              </a:xfrm>
              <a:prstGeom prst="ellipse">
                <a:avLst/>
              </a:prstGeom>
              <a:solidFill>
                <a:srgbClr val="92D050"/>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329" name="Oval 328">
                <a:extLst>
                  <a:ext uri="{FF2B5EF4-FFF2-40B4-BE49-F238E27FC236}">
                    <a16:creationId xmlns:a16="http://schemas.microsoft.com/office/drawing/2014/main" id="{7753CF4C-2C87-4F28-9EC5-C740352575EE}"/>
                  </a:ext>
                </a:extLst>
              </p:cNvPr>
              <p:cNvSpPr/>
              <p:nvPr/>
            </p:nvSpPr>
            <p:spPr bwMode="auto">
              <a:xfrm rot="19897608">
                <a:off x="2266550" y="2362284"/>
                <a:ext cx="172369" cy="238615"/>
              </a:xfrm>
              <a:prstGeom prst="ellipse">
                <a:avLst/>
              </a:prstGeom>
              <a:solidFill>
                <a:srgbClr val="92D050"/>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330" name="Oval 329">
                <a:extLst>
                  <a:ext uri="{FF2B5EF4-FFF2-40B4-BE49-F238E27FC236}">
                    <a16:creationId xmlns:a16="http://schemas.microsoft.com/office/drawing/2014/main" id="{F8012EC9-22BF-4FE2-8A01-A344DB8AED7E}"/>
                  </a:ext>
                </a:extLst>
              </p:cNvPr>
              <p:cNvSpPr/>
              <p:nvPr/>
            </p:nvSpPr>
            <p:spPr bwMode="auto">
              <a:xfrm rot="19897608">
                <a:off x="2414596" y="2300681"/>
                <a:ext cx="172369" cy="238615"/>
              </a:xfrm>
              <a:prstGeom prst="ellipse">
                <a:avLst/>
              </a:prstGeom>
              <a:solidFill>
                <a:srgbClr val="92D050"/>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sp>
        <p:nvSpPr>
          <p:cNvPr id="7" name="Text Box 15">
            <a:extLst>
              <a:ext uri="{FF2B5EF4-FFF2-40B4-BE49-F238E27FC236}">
                <a16:creationId xmlns:a16="http://schemas.microsoft.com/office/drawing/2014/main" id="{10715291-1A63-31AE-B950-4EEC7D29F8E4}"/>
              </a:ext>
            </a:extLst>
          </p:cNvPr>
          <p:cNvSpPr txBox="1">
            <a:spLocks noChangeArrowheads="1"/>
          </p:cNvSpPr>
          <p:nvPr/>
        </p:nvSpPr>
        <p:spPr bwMode="auto">
          <a:xfrm>
            <a:off x="451029" y="6183461"/>
            <a:ext cx="4532787" cy="461665"/>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altLang="en-US" sz="1200" b="0" i="0" u="none" strike="noStrike" kern="1200" cap="none" spc="-10" normalizeH="0" baseline="0" noProof="0" dirty="0">
                <a:ln>
                  <a:noFill/>
                </a:ln>
                <a:solidFill>
                  <a:schemeClr val="bg2"/>
                </a:solidFill>
                <a:effectLst/>
                <a:uLnTx/>
                <a:uFillTx/>
                <a:latin typeface="Calibri" panose="020F0502020204030204" pitchFamily="34" charset="0"/>
                <a:cs typeface="Calibri" panose="020F0502020204030204" pitchFamily="34" charset="0"/>
              </a:rPr>
              <a:t>Cho. Front Immunol. 2018;9:1821. </a:t>
            </a:r>
            <a:r>
              <a:rPr lang="en-US" altLang="en-US" sz="1200" b="0" dirty="0">
                <a:solidFill>
                  <a:schemeClr val="bg2"/>
                </a:solidFill>
                <a:latin typeface="Calibri" panose="020F0502020204030204" pitchFamily="34" charset="0"/>
                <a:cs typeface="Calibri" panose="020F0502020204030204" pitchFamily="34" charset="0"/>
              </a:rPr>
              <a:t>Su. J Hematol Oncol. 2021;14:115.</a:t>
            </a:r>
            <a:r>
              <a:rPr kumimoji="0" lang="fr-FR" altLang="en-US" sz="1200" b="0" i="0" u="none" strike="noStrike" kern="1200" cap="none" spc="-10" normalizeH="0" baseline="0" noProof="0" dirty="0">
                <a:ln>
                  <a:noFill/>
                </a:ln>
                <a:solidFill>
                  <a:schemeClr val="bg2"/>
                </a:solidFill>
                <a:effectLst/>
                <a:uLnTx/>
                <a:uFillTx/>
                <a:latin typeface="Calibri" panose="020F0502020204030204" pitchFamily="34" charset="0"/>
                <a:cs typeface="Calibri" panose="020F0502020204030204" pitchFamily="34" charset="0"/>
              </a:rPr>
              <a:t> T</a:t>
            </a:r>
            <a:r>
              <a:rPr kumimoji="0" lang="en-US" altLang="en-US" sz="1200" b="0" i="0" u="none" strike="noStrike" kern="1200" cap="none" spc="-10" normalizeH="0" baseline="0" noProof="0" dirty="0">
                <a:ln>
                  <a:noFill/>
                </a:ln>
                <a:solidFill>
                  <a:schemeClr val="bg2"/>
                </a:solidFill>
                <a:effectLst/>
                <a:uLnTx/>
                <a:uFillTx/>
                <a:latin typeface="Calibri" panose="020F0502020204030204" pitchFamily="34" charset="0"/>
                <a:cs typeface="Calibri" panose="020F0502020204030204" pitchFamily="34" charset="0"/>
              </a:rPr>
              <a:t>ai. Expert Opin Biol Ther. 2019;19:1143. Cho. Cancers. 2021;13:6136</a:t>
            </a:r>
          </a:p>
        </p:txBody>
      </p:sp>
      <p:sp>
        <p:nvSpPr>
          <p:cNvPr id="459" name="Freeform: Shape 458">
            <a:extLst>
              <a:ext uri="{FF2B5EF4-FFF2-40B4-BE49-F238E27FC236}">
                <a16:creationId xmlns:a16="http://schemas.microsoft.com/office/drawing/2014/main" id="{CC3926C4-B238-1416-1A3D-503C3A520060}"/>
              </a:ext>
            </a:extLst>
          </p:cNvPr>
          <p:cNvSpPr/>
          <p:nvPr/>
        </p:nvSpPr>
        <p:spPr bwMode="auto">
          <a:xfrm>
            <a:off x="6845877" y="4358134"/>
            <a:ext cx="171649" cy="215524"/>
          </a:xfrm>
          <a:custGeom>
            <a:avLst/>
            <a:gdLst>
              <a:gd name="connsiteX0" fmla="*/ 0 w 171649"/>
              <a:gd name="connsiteY0" fmla="*/ 0 h 215524"/>
              <a:gd name="connsiteX1" fmla="*/ 171649 w 171649"/>
              <a:gd name="connsiteY1" fmla="*/ 0 h 215524"/>
              <a:gd name="connsiteX2" fmla="*/ 171649 w 171649"/>
              <a:gd name="connsiteY2" fmla="*/ 215524 h 215524"/>
              <a:gd name="connsiteX3" fmla="*/ 167202 w 171649"/>
              <a:gd name="connsiteY3" fmla="*/ 215524 h 215524"/>
              <a:gd name="connsiteX4" fmla="*/ 164576 w 171649"/>
              <a:gd name="connsiteY4" fmla="*/ 208318 h 215524"/>
              <a:gd name="connsiteX5" fmla="*/ 85653 w 171649"/>
              <a:gd name="connsiteY5" fmla="*/ 179338 h 215524"/>
              <a:gd name="connsiteX6" fmla="*/ 6730 w 171649"/>
              <a:gd name="connsiteY6" fmla="*/ 208318 h 215524"/>
              <a:gd name="connsiteX7" fmla="*/ 4104 w 171649"/>
              <a:gd name="connsiteY7" fmla="*/ 215524 h 215524"/>
              <a:gd name="connsiteX8" fmla="*/ 0 w 171649"/>
              <a:gd name="connsiteY8" fmla="*/ 215524 h 215524"/>
              <a:gd name="connsiteX9" fmla="*/ 0 w 171649"/>
              <a:gd name="connsiteY9" fmla="*/ 0 h 21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1649" h="215524">
                <a:moveTo>
                  <a:pt x="0" y="0"/>
                </a:moveTo>
                <a:lnTo>
                  <a:pt x="171649" y="0"/>
                </a:lnTo>
                <a:lnTo>
                  <a:pt x="171649" y="215524"/>
                </a:lnTo>
                <a:lnTo>
                  <a:pt x="167202" y="215524"/>
                </a:lnTo>
                <a:lnTo>
                  <a:pt x="164576" y="208318"/>
                </a:lnTo>
                <a:cubicBezTo>
                  <a:pt x="151573" y="191288"/>
                  <a:pt x="121132" y="179338"/>
                  <a:pt x="85653" y="179338"/>
                </a:cubicBezTo>
                <a:cubicBezTo>
                  <a:pt x="50174" y="179338"/>
                  <a:pt x="19733" y="191288"/>
                  <a:pt x="6730" y="208318"/>
                </a:cubicBezTo>
                <a:lnTo>
                  <a:pt x="4104" y="215524"/>
                </a:lnTo>
                <a:lnTo>
                  <a:pt x="0" y="215524"/>
                </a:lnTo>
                <a:lnTo>
                  <a:pt x="0" y="0"/>
                </a:lnTo>
                <a:close/>
              </a:path>
            </a:pathLst>
          </a:custGeom>
          <a:gradFill flip="none" rotWithShape="1">
            <a:gsLst>
              <a:gs pos="12000">
                <a:schemeClr val="accent4"/>
              </a:gs>
              <a:gs pos="53000">
                <a:srgbClr val="92D050"/>
              </a:gs>
              <a:gs pos="94000">
                <a:schemeClr val="accent4"/>
              </a:gs>
            </a:gsLst>
            <a:lin ang="0" scaled="1"/>
            <a:tileRect/>
          </a:gradFill>
          <a:ln w="0">
            <a:no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464" name="Freeform: Shape 463">
            <a:extLst>
              <a:ext uri="{FF2B5EF4-FFF2-40B4-BE49-F238E27FC236}">
                <a16:creationId xmlns:a16="http://schemas.microsoft.com/office/drawing/2014/main" id="{FC439916-E52D-04F0-77A0-108914123D4B}"/>
              </a:ext>
            </a:extLst>
          </p:cNvPr>
          <p:cNvSpPr/>
          <p:nvPr/>
        </p:nvSpPr>
        <p:spPr bwMode="auto">
          <a:xfrm rot="16200000">
            <a:off x="7572354" y="3931979"/>
            <a:ext cx="171649" cy="215524"/>
          </a:xfrm>
          <a:custGeom>
            <a:avLst/>
            <a:gdLst>
              <a:gd name="connsiteX0" fmla="*/ 0 w 171649"/>
              <a:gd name="connsiteY0" fmla="*/ 0 h 215524"/>
              <a:gd name="connsiteX1" fmla="*/ 171649 w 171649"/>
              <a:gd name="connsiteY1" fmla="*/ 0 h 215524"/>
              <a:gd name="connsiteX2" fmla="*/ 171649 w 171649"/>
              <a:gd name="connsiteY2" fmla="*/ 215524 h 215524"/>
              <a:gd name="connsiteX3" fmla="*/ 167202 w 171649"/>
              <a:gd name="connsiteY3" fmla="*/ 215524 h 215524"/>
              <a:gd name="connsiteX4" fmla="*/ 164576 w 171649"/>
              <a:gd name="connsiteY4" fmla="*/ 208318 h 215524"/>
              <a:gd name="connsiteX5" fmla="*/ 85653 w 171649"/>
              <a:gd name="connsiteY5" fmla="*/ 179338 h 215524"/>
              <a:gd name="connsiteX6" fmla="*/ 6730 w 171649"/>
              <a:gd name="connsiteY6" fmla="*/ 208318 h 215524"/>
              <a:gd name="connsiteX7" fmla="*/ 4104 w 171649"/>
              <a:gd name="connsiteY7" fmla="*/ 215524 h 215524"/>
              <a:gd name="connsiteX8" fmla="*/ 0 w 171649"/>
              <a:gd name="connsiteY8" fmla="*/ 215524 h 215524"/>
              <a:gd name="connsiteX9" fmla="*/ 0 w 171649"/>
              <a:gd name="connsiteY9" fmla="*/ 0 h 21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1649" h="215524">
                <a:moveTo>
                  <a:pt x="0" y="0"/>
                </a:moveTo>
                <a:lnTo>
                  <a:pt x="171649" y="0"/>
                </a:lnTo>
                <a:lnTo>
                  <a:pt x="171649" y="215524"/>
                </a:lnTo>
                <a:lnTo>
                  <a:pt x="167202" y="215524"/>
                </a:lnTo>
                <a:lnTo>
                  <a:pt x="164576" y="208318"/>
                </a:lnTo>
                <a:cubicBezTo>
                  <a:pt x="151573" y="191288"/>
                  <a:pt x="121132" y="179338"/>
                  <a:pt x="85653" y="179338"/>
                </a:cubicBezTo>
                <a:cubicBezTo>
                  <a:pt x="50174" y="179338"/>
                  <a:pt x="19733" y="191288"/>
                  <a:pt x="6730" y="208318"/>
                </a:cubicBezTo>
                <a:lnTo>
                  <a:pt x="4104" y="215524"/>
                </a:lnTo>
                <a:lnTo>
                  <a:pt x="0" y="215524"/>
                </a:lnTo>
                <a:lnTo>
                  <a:pt x="0" y="0"/>
                </a:lnTo>
                <a:close/>
              </a:path>
            </a:pathLst>
          </a:custGeom>
          <a:gradFill flip="none" rotWithShape="1">
            <a:gsLst>
              <a:gs pos="12000">
                <a:schemeClr val="accent4"/>
              </a:gs>
              <a:gs pos="53000">
                <a:srgbClr val="92D050"/>
              </a:gs>
              <a:gs pos="94000">
                <a:schemeClr val="accent4"/>
              </a:gs>
            </a:gsLst>
            <a:lin ang="0" scaled="1"/>
            <a:tileRect/>
          </a:gradFill>
          <a:ln w="0">
            <a:no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466" name="Freeform: Shape 465">
            <a:extLst>
              <a:ext uri="{FF2B5EF4-FFF2-40B4-BE49-F238E27FC236}">
                <a16:creationId xmlns:a16="http://schemas.microsoft.com/office/drawing/2014/main" id="{13DA9CBC-7CD0-CB18-C653-2ADB1C33C3A1}"/>
              </a:ext>
            </a:extLst>
          </p:cNvPr>
          <p:cNvSpPr/>
          <p:nvPr/>
        </p:nvSpPr>
        <p:spPr bwMode="auto">
          <a:xfrm rot="10800000">
            <a:off x="6358818" y="3097727"/>
            <a:ext cx="171649" cy="215524"/>
          </a:xfrm>
          <a:custGeom>
            <a:avLst/>
            <a:gdLst>
              <a:gd name="connsiteX0" fmla="*/ 0 w 171649"/>
              <a:gd name="connsiteY0" fmla="*/ 0 h 215524"/>
              <a:gd name="connsiteX1" fmla="*/ 171649 w 171649"/>
              <a:gd name="connsiteY1" fmla="*/ 0 h 215524"/>
              <a:gd name="connsiteX2" fmla="*/ 171649 w 171649"/>
              <a:gd name="connsiteY2" fmla="*/ 215524 h 215524"/>
              <a:gd name="connsiteX3" fmla="*/ 167202 w 171649"/>
              <a:gd name="connsiteY3" fmla="*/ 215524 h 215524"/>
              <a:gd name="connsiteX4" fmla="*/ 164576 w 171649"/>
              <a:gd name="connsiteY4" fmla="*/ 208318 h 215524"/>
              <a:gd name="connsiteX5" fmla="*/ 85653 w 171649"/>
              <a:gd name="connsiteY5" fmla="*/ 179338 h 215524"/>
              <a:gd name="connsiteX6" fmla="*/ 6730 w 171649"/>
              <a:gd name="connsiteY6" fmla="*/ 208318 h 215524"/>
              <a:gd name="connsiteX7" fmla="*/ 4104 w 171649"/>
              <a:gd name="connsiteY7" fmla="*/ 215524 h 215524"/>
              <a:gd name="connsiteX8" fmla="*/ 0 w 171649"/>
              <a:gd name="connsiteY8" fmla="*/ 215524 h 215524"/>
              <a:gd name="connsiteX9" fmla="*/ 0 w 171649"/>
              <a:gd name="connsiteY9" fmla="*/ 0 h 21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1649" h="215524">
                <a:moveTo>
                  <a:pt x="0" y="0"/>
                </a:moveTo>
                <a:lnTo>
                  <a:pt x="171649" y="0"/>
                </a:lnTo>
                <a:lnTo>
                  <a:pt x="171649" y="215524"/>
                </a:lnTo>
                <a:lnTo>
                  <a:pt x="167202" y="215524"/>
                </a:lnTo>
                <a:lnTo>
                  <a:pt x="164576" y="208318"/>
                </a:lnTo>
                <a:cubicBezTo>
                  <a:pt x="151573" y="191288"/>
                  <a:pt x="121132" y="179338"/>
                  <a:pt x="85653" y="179338"/>
                </a:cubicBezTo>
                <a:cubicBezTo>
                  <a:pt x="50174" y="179338"/>
                  <a:pt x="19733" y="191288"/>
                  <a:pt x="6730" y="208318"/>
                </a:cubicBezTo>
                <a:lnTo>
                  <a:pt x="4104" y="215524"/>
                </a:lnTo>
                <a:lnTo>
                  <a:pt x="0" y="215524"/>
                </a:lnTo>
                <a:lnTo>
                  <a:pt x="0" y="0"/>
                </a:lnTo>
                <a:close/>
              </a:path>
            </a:pathLst>
          </a:custGeom>
          <a:gradFill flip="none" rotWithShape="1">
            <a:gsLst>
              <a:gs pos="12000">
                <a:schemeClr val="accent4"/>
              </a:gs>
              <a:gs pos="53000">
                <a:srgbClr val="92D050"/>
              </a:gs>
              <a:gs pos="94000">
                <a:schemeClr val="accent4"/>
              </a:gs>
            </a:gsLst>
            <a:lin ang="0" scaled="1"/>
            <a:tileRect/>
          </a:gradFill>
          <a:ln w="0">
            <a:no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634048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17E38-00AF-E66F-E64C-EB76C3C42130}"/>
              </a:ext>
            </a:extLst>
          </p:cNvPr>
          <p:cNvSpPr>
            <a:spLocks noGrp="1"/>
          </p:cNvSpPr>
          <p:nvPr>
            <p:ph type="title"/>
          </p:nvPr>
        </p:nvSpPr>
        <p:spPr/>
        <p:txBody>
          <a:bodyPr/>
          <a:lstStyle/>
          <a:p>
            <a:r>
              <a:rPr lang="en-US" dirty="0"/>
              <a:t>Belantamab Mafodotin: Anti-BCMA Antibody–Drug Conjugate</a:t>
            </a:r>
          </a:p>
        </p:txBody>
      </p:sp>
      <p:sp>
        <p:nvSpPr>
          <p:cNvPr id="3" name="Content Placeholder 2">
            <a:extLst>
              <a:ext uri="{FF2B5EF4-FFF2-40B4-BE49-F238E27FC236}">
                <a16:creationId xmlns:a16="http://schemas.microsoft.com/office/drawing/2014/main" id="{FE6464D0-E467-1B29-9816-412925C5F08B}"/>
              </a:ext>
            </a:extLst>
          </p:cNvPr>
          <p:cNvSpPr>
            <a:spLocks noGrp="1"/>
          </p:cNvSpPr>
          <p:nvPr>
            <p:ph idx="1"/>
          </p:nvPr>
        </p:nvSpPr>
        <p:spPr/>
        <p:txBody>
          <a:bodyPr/>
          <a:lstStyle/>
          <a:p>
            <a:r>
              <a:rPr lang="en-US" sz="2200" dirty="0"/>
              <a:t>Accelerated approval in August 2020 based on results from phase II DREAMM-2 trial</a:t>
            </a:r>
            <a:r>
              <a:rPr lang="en-US" sz="2200" baseline="30000" dirty="0"/>
              <a:t>1</a:t>
            </a:r>
          </a:p>
          <a:p>
            <a:r>
              <a:rPr lang="en-US" sz="2200" dirty="0"/>
              <a:t>Voluntarily withdrawn from market in November 2022 due to failure to meet primary endpoint vs pomalidomide/dexamethasone in confirmatory phase III DREAMM-3 trial</a:t>
            </a:r>
          </a:p>
        </p:txBody>
      </p:sp>
      <p:graphicFrame>
        <p:nvGraphicFramePr>
          <p:cNvPr id="4" name="Group 3">
            <a:extLst>
              <a:ext uri="{FF2B5EF4-FFF2-40B4-BE49-F238E27FC236}">
                <a16:creationId xmlns:a16="http://schemas.microsoft.com/office/drawing/2014/main" id="{3AC19A97-CADC-7366-5338-0E7D7C11576D}"/>
              </a:ext>
            </a:extLst>
          </p:cNvPr>
          <p:cNvGraphicFramePr>
            <a:graphicFrameLocks/>
          </p:cNvGraphicFramePr>
          <p:nvPr>
            <p:extLst>
              <p:ext uri="{D42A27DB-BD31-4B8C-83A1-F6EECF244321}">
                <p14:modId xmlns:p14="http://schemas.microsoft.com/office/powerpoint/2010/main" val="3966183443"/>
              </p:ext>
            </p:extLst>
          </p:nvPr>
        </p:nvGraphicFramePr>
        <p:xfrm>
          <a:off x="728472" y="2943196"/>
          <a:ext cx="10777728" cy="2807830"/>
        </p:xfrm>
        <a:graphic>
          <a:graphicData uri="http://schemas.openxmlformats.org/drawingml/2006/table">
            <a:tbl>
              <a:tblPr/>
              <a:tblGrid>
                <a:gridCol w="1561967">
                  <a:extLst>
                    <a:ext uri="{9D8B030D-6E8A-4147-A177-3AD203B41FA5}">
                      <a16:colId xmlns:a16="http://schemas.microsoft.com/office/drawing/2014/main" val="20000"/>
                    </a:ext>
                  </a:extLst>
                </a:gridCol>
                <a:gridCol w="2003433">
                  <a:extLst>
                    <a:ext uri="{9D8B030D-6E8A-4147-A177-3AD203B41FA5}">
                      <a16:colId xmlns:a16="http://schemas.microsoft.com/office/drawing/2014/main" val="2743704563"/>
                    </a:ext>
                  </a:extLst>
                </a:gridCol>
                <a:gridCol w="3445516">
                  <a:extLst>
                    <a:ext uri="{9D8B030D-6E8A-4147-A177-3AD203B41FA5}">
                      <a16:colId xmlns:a16="http://schemas.microsoft.com/office/drawing/2014/main" val="3118642668"/>
                    </a:ext>
                  </a:extLst>
                </a:gridCol>
                <a:gridCol w="2497714">
                  <a:extLst>
                    <a:ext uri="{9D8B030D-6E8A-4147-A177-3AD203B41FA5}">
                      <a16:colId xmlns:a16="http://schemas.microsoft.com/office/drawing/2014/main" val="2955672351"/>
                    </a:ext>
                  </a:extLst>
                </a:gridCol>
                <a:gridCol w="1269098">
                  <a:extLst>
                    <a:ext uri="{9D8B030D-6E8A-4147-A177-3AD203B41FA5}">
                      <a16:colId xmlns:a16="http://schemas.microsoft.com/office/drawing/2014/main" val="3538455920"/>
                    </a:ext>
                  </a:extLst>
                </a:gridCol>
              </a:tblGrid>
              <a:tr h="308421">
                <a:tc gridSpan="5">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sz="1600" b="1" i="0" u="none" strike="noStrike" kern="1200" cap="none" normalizeH="0" baseline="0" dirty="0">
                          <a:ln>
                            <a:noFill/>
                          </a:ln>
                          <a:solidFill>
                            <a:schemeClr val="tx1"/>
                          </a:solidFill>
                          <a:effectLst/>
                          <a:latin typeface="Calibri" panose="020F0502020204030204" pitchFamily="34" charset="0"/>
                          <a:ea typeface="+mn-ea"/>
                          <a:cs typeface="+mn-cs"/>
                        </a:rPr>
                        <a:t>Ongoing Trials of Belantamab Mafodotin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lnL w="12700" cmpd="sng">
                      <a:noFill/>
                      <a:prstDash val="solid"/>
                    </a:lnL>
                  </a:tcPr>
                </a:tc>
                <a:tc hMerge="1">
                  <a:txBody>
                    <a:bodyPr/>
                    <a:lstStyle/>
                    <a:p>
                      <a:endParaRPr lang="en-US"/>
                    </a:p>
                  </a:txBody>
                  <a:tcPr/>
                </a:tc>
                <a:tc hMerge="1">
                  <a:txBody>
                    <a:bodyPr/>
                    <a:lstStyle/>
                    <a:p>
                      <a:endParaRPr lang="en-US"/>
                    </a:p>
                  </a:txBody>
                  <a:tcPr>
                    <a:lnL w="12700" cmpd="sng">
                      <a:noFill/>
                      <a:prstDash val="solid"/>
                    </a:lnL>
                  </a:tcPr>
                </a:tc>
                <a:tc hMerge="1">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endParaRPr kumimoji="0" lang="en-US" sz="1600" b="1" i="0" u="none" strike="noStrike" kern="1200" cap="none" normalizeH="0" baseline="0" dirty="0">
                        <a:ln>
                          <a:noFill/>
                        </a:ln>
                        <a:solidFill>
                          <a:schemeClr val="tx1"/>
                        </a:solidFill>
                        <a:effectLst/>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3039245654"/>
                  </a:ext>
                </a:extLst>
              </a:tr>
              <a:tr h="30842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Calibri" panose="020F0502020204030204" pitchFamily="34" charset="0"/>
                        </a:rPr>
                        <a:t>Trial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Calibri" panose="020F0502020204030204" pitchFamily="34" charset="0"/>
                        </a:rPr>
                        <a:t>Design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28575"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Calibri" panose="020F0502020204030204" pitchFamily="34" charset="0"/>
                        </a:rPr>
                        <a:t>Combination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28575"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Calibri" panose="020F0502020204030204" pitchFamily="34" charset="0"/>
                        </a:rPr>
                        <a:t>Patient Population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28575"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Calibri" panose="020F0502020204030204" pitchFamily="34" charset="0"/>
                        </a:rPr>
                        <a:t>Status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extLst>
                  <a:ext uri="{0D108BD9-81ED-4DB2-BD59-A6C34878D82A}">
                    <a16:rowId xmlns:a16="http://schemas.microsoft.com/office/drawing/2014/main" val="10002"/>
                  </a:ext>
                </a:extLst>
              </a:tr>
              <a:tr h="532715">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rPr>
                        <a:t>DREAMM-7 NCT04246047</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rPr>
                        <a:t>Randomized, open-label phase III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rPr>
                        <a:t>Belantamab mafodotin, bortezomib, and dexamethasone</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600" dirty="0">
                          <a:solidFill>
                            <a:schemeClr val="bg1"/>
                          </a:solidFill>
                        </a:rPr>
                        <a:t>R/R MM;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600" dirty="0">
                          <a:solidFill>
                            <a:schemeClr val="bg1"/>
                          </a:solidFill>
                        </a:rPr>
                        <a:t>≥1 prior line of tx</a:t>
                      </a:r>
                      <a:endParaRPr kumimoji="0" lang="en-US" sz="1600" b="0" i="0" u="none" strike="noStrike" cap="none" normalizeH="0" baseline="0" dirty="0">
                        <a:ln>
                          <a:noFill/>
                        </a:ln>
                        <a:solidFill>
                          <a:schemeClr val="bg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rPr>
                        <a:t>Fully enrolled</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735126">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rPr>
                        <a:t>DREAMM-8 NCT04484623</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1"/>
                          </a:solidFill>
                          <a:effectLst/>
                          <a:latin typeface="Calibri" panose="020F0502020204030204" pitchFamily="34" charset="0"/>
                        </a:rPr>
                        <a:t>Randomized, open-label phase III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1"/>
                          </a:solidFill>
                          <a:effectLst/>
                          <a:latin typeface="Calibri" panose="020F0502020204030204" pitchFamily="34" charset="0"/>
                        </a:rPr>
                        <a:t>Belantamab mafodotin, pomalidomide, and dexamethasone</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lang="en-US" sz="1600" dirty="0">
                          <a:solidFill>
                            <a:schemeClr val="bg1"/>
                          </a:solidFill>
                        </a:rPr>
                        <a:t>R/R MM;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lang="en-US" sz="1600" dirty="0">
                          <a:solidFill>
                            <a:schemeClr val="bg1"/>
                          </a:solidFill>
                        </a:rPr>
                        <a:t>≥1 prior line of tx</a:t>
                      </a:r>
                      <a:r>
                        <a:rPr kumimoji="0" lang="en-US" sz="1600" b="0" i="0" u="none" strike="noStrike" cap="none" normalizeH="0" baseline="0" dirty="0">
                          <a:ln>
                            <a:noFill/>
                          </a:ln>
                          <a:solidFill>
                            <a:schemeClr val="bg1"/>
                          </a:solidFill>
                          <a:effectLst/>
                          <a:latin typeface="Calibri" panose="020F0502020204030204" pitchFamily="34" charset="0"/>
                        </a:rPr>
                        <a:t> including lenalidomide</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rPr>
                        <a:t>Recruiting</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923752961"/>
                  </a:ext>
                </a:extLst>
              </a:tr>
              <a:tr h="735126">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rPr>
                        <a:t>DREAMM-9 NCT04091126</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1"/>
                          </a:solidFill>
                          <a:effectLst/>
                          <a:latin typeface="Calibri" panose="020F0502020204030204" pitchFamily="34" charset="0"/>
                        </a:rPr>
                        <a:t>Phase I dose-finding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1"/>
                          </a:solidFill>
                          <a:effectLst/>
                          <a:latin typeface="Calibri" panose="020F0502020204030204" pitchFamily="34" charset="0"/>
                        </a:rPr>
                        <a:t>Belantamab mafodotin, bortezomib, lenalidomide, and dexamethasone</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1"/>
                          </a:solidFill>
                          <a:effectLst/>
                          <a:latin typeface="Calibri" panose="020F0502020204030204" pitchFamily="34" charset="0"/>
                        </a:rPr>
                        <a:t>Newly diagnosed MM</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1"/>
                          </a:solidFill>
                          <a:effectLst/>
                          <a:latin typeface="Calibri" panose="020F0502020204030204" pitchFamily="34" charset="0"/>
                        </a:rPr>
                        <a:t>Recruiting</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901150895"/>
                  </a:ext>
                </a:extLst>
              </a:tr>
            </a:tbl>
          </a:graphicData>
        </a:graphic>
      </p:graphicFrame>
      <p:sp>
        <p:nvSpPr>
          <p:cNvPr id="5" name="Text Box 15">
            <a:extLst>
              <a:ext uri="{FF2B5EF4-FFF2-40B4-BE49-F238E27FC236}">
                <a16:creationId xmlns:a16="http://schemas.microsoft.com/office/drawing/2014/main" id="{E1205E1B-D1E3-52A6-1EC5-F1EF425A982D}"/>
              </a:ext>
            </a:extLst>
          </p:cNvPr>
          <p:cNvSpPr txBox="1">
            <a:spLocks noChangeArrowheads="1"/>
          </p:cNvSpPr>
          <p:nvPr/>
        </p:nvSpPr>
        <p:spPr bwMode="auto">
          <a:xfrm>
            <a:off x="451029" y="6393527"/>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chemeClr val="bg2"/>
                </a:solidFill>
                <a:effectLst/>
                <a:uLnTx/>
                <a:uFillTx/>
                <a:latin typeface="Calibri" panose="020F0502020204030204" pitchFamily="34" charset="0"/>
                <a:ea typeface="+mn-ea"/>
                <a:cs typeface="+mn-cs"/>
              </a:rPr>
              <a:t>1. Lonial. Lancet Oncol. 2020;21:207.</a:t>
            </a:r>
          </a:p>
        </p:txBody>
      </p:sp>
    </p:spTree>
    <p:extLst>
      <p:ext uri="{BB962C8B-B14F-4D97-AF65-F5344CB8AC3E}">
        <p14:creationId xmlns:p14="http://schemas.microsoft.com/office/powerpoint/2010/main" val="78392648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hart 8">
            <a:extLst>
              <a:ext uri="{FF2B5EF4-FFF2-40B4-BE49-F238E27FC236}">
                <a16:creationId xmlns:a16="http://schemas.microsoft.com/office/drawing/2014/main" id="{5CD61C5E-9D90-752D-E76D-7C45E47CC9CD}"/>
              </a:ext>
            </a:extLst>
          </p:cNvPr>
          <p:cNvGraphicFramePr/>
          <p:nvPr>
            <p:extLst>
              <p:ext uri="{D42A27DB-BD31-4B8C-83A1-F6EECF244321}">
                <p14:modId xmlns:p14="http://schemas.microsoft.com/office/powerpoint/2010/main" val="2616087813"/>
              </p:ext>
            </p:extLst>
          </p:nvPr>
        </p:nvGraphicFramePr>
        <p:xfrm>
          <a:off x="6676373" y="1791625"/>
          <a:ext cx="5181599" cy="4163618"/>
        </p:xfrm>
        <a:graphic>
          <a:graphicData uri="http://schemas.openxmlformats.org/drawingml/2006/chart">
            <c:chart xmlns:c="http://schemas.openxmlformats.org/drawingml/2006/chart" xmlns:r="http://schemas.openxmlformats.org/officeDocument/2006/relationships" r:id="rId3"/>
          </a:graphicData>
        </a:graphic>
      </p:graphicFrame>
      <p:sp>
        <p:nvSpPr>
          <p:cNvPr id="2" name="Title 1">
            <a:extLst>
              <a:ext uri="{FF2B5EF4-FFF2-40B4-BE49-F238E27FC236}">
                <a16:creationId xmlns:a16="http://schemas.microsoft.com/office/drawing/2014/main" id="{B7883FAF-5219-0923-8B1F-8F0902CFBB2D}"/>
              </a:ext>
            </a:extLst>
          </p:cNvPr>
          <p:cNvSpPr>
            <a:spLocks noGrp="1"/>
          </p:cNvSpPr>
          <p:nvPr>
            <p:ph type="title"/>
          </p:nvPr>
        </p:nvSpPr>
        <p:spPr/>
        <p:txBody>
          <a:bodyPr/>
          <a:lstStyle/>
          <a:p>
            <a:r>
              <a:rPr lang="en-US" dirty="0">
                <a:cs typeface="Calibri" panose="020F0502020204030204" pitchFamily="34" charset="0"/>
              </a:rPr>
              <a:t>MajesTEC-1: Phase II Study of Teclistamab</a:t>
            </a:r>
            <a:br>
              <a:rPr lang="en-US" dirty="0">
                <a:cs typeface="Calibri" panose="020F0502020204030204" pitchFamily="34" charset="0"/>
              </a:rPr>
            </a:br>
            <a:r>
              <a:rPr lang="en-US" dirty="0">
                <a:cs typeface="Calibri" panose="020F0502020204030204" pitchFamily="34" charset="0"/>
              </a:rPr>
              <a:t>BCMA T-Cell–Redirecting Bispecific Antibody</a:t>
            </a:r>
          </a:p>
        </p:txBody>
      </p:sp>
      <p:sp>
        <p:nvSpPr>
          <p:cNvPr id="3" name="Content Placeholder 2">
            <a:extLst>
              <a:ext uri="{FF2B5EF4-FFF2-40B4-BE49-F238E27FC236}">
                <a16:creationId xmlns:a16="http://schemas.microsoft.com/office/drawing/2014/main" id="{1529B677-AB6D-312A-42DE-7EEC191871A5}"/>
              </a:ext>
            </a:extLst>
          </p:cNvPr>
          <p:cNvSpPr>
            <a:spLocks noGrp="1"/>
          </p:cNvSpPr>
          <p:nvPr>
            <p:ph sz="half" idx="1"/>
          </p:nvPr>
        </p:nvSpPr>
        <p:spPr>
          <a:xfrm>
            <a:off x="601819" y="1510730"/>
            <a:ext cx="5963187" cy="4678738"/>
          </a:xfrm>
        </p:spPr>
        <p:txBody>
          <a:bodyPr/>
          <a:lstStyle/>
          <a:p>
            <a:pPr>
              <a:spcAft>
                <a:spcPts val="300"/>
              </a:spcAft>
            </a:pPr>
            <a:r>
              <a:rPr lang="en-US" sz="2000" dirty="0">
                <a:cs typeface="Calibri" panose="020F0502020204030204" pitchFamily="34" charset="0"/>
              </a:rPr>
              <a:t>Patients with R/R MM after ≥3 lines of Tx, including exposure to IMiD, PI, and anti-CD38 mAb</a:t>
            </a:r>
          </a:p>
          <a:p>
            <a:pPr lvl="1">
              <a:spcAft>
                <a:spcPts val="300"/>
              </a:spcAft>
            </a:pPr>
            <a:r>
              <a:rPr lang="en-US" sz="1800" dirty="0">
                <a:cs typeface="Calibri" panose="020F0502020204030204" pitchFamily="34" charset="0"/>
              </a:rPr>
              <a:t>77.6% triple-class refractory</a:t>
            </a:r>
          </a:p>
          <a:p>
            <a:pPr lvl="1">
              <a:spcAft>
                <a:spcPts val="300"/>
              </a:spcAft>
            </a:pPr>
            <a:r>
              <a:rPr lang="en-US" sz="1800" dirty="0">
                <a:cs typeface="Calibri" panose="020F0502020204030204" pitchFamily="34" charset="0"/>
              </a:rPr>
              <a:t>26% high-risk cytogenetics </a:t>
            </a:r>
          </a:p>
          <a:p>
            <a:pPr lvl="1">
              <a:spcAft>
                <a:spcPts val="300"/>
              </a:spcAft>
            </a:pPr>
            <a:r>
              <a:rPr lang="en-US" sz="1800" dirty="0">
                <a:cs typeface="Calibri" panose="020F0502020204030204" pitchFamily="34" charset="0"/>
              </a:rPr>
              <a:t>17% extramedullary disease</a:t>
            </a:r>
          </a:p>
          <a:p>
            <a:pPr>
              <a:spcAft>
                <a:spcPts val="300"/>
              </a:spcAft>
            </a:pPr>
            <a:r>
              <a:rPr lang="en-US" sz="2000" b="1" dirty="0">
                <a:cs typeface="Calibri" panose="020F0502020204030204" pitchFamily="34" charset="0"/>
              </a:rPr>
              <a:t>Teclistamab</a:t>
            </a:r>
            <a:r>
              <a:rPr lang="en-US" sz="2000" dirty="0">
                <a:cs typeface="Calibri" panose="020F0502020204030204" pitchFamily="34" charset="0"/>
              </a:rPr>
              <a:t>: 1.5 mg/kg SQ weekly, after step-up doses </a:t>
            </a:r>
          </a:p>
        </p:txBody>
      </p:sp>
      <p:sp>
        <p:nvSpPr>
          <p:cNvPr id="8" name="Text Box 15">
            <a:extLst>
              <a:ext uri="{FF2B5EF4-FFF2-40B4-BE49-F238E27FC236}">
                <a16:creationId xmlns:a16="http://schemas.microsoft.com/office/drawing/2014/main" id="{F0FAF40A-C89F-1D81-A2D0-ABBA7BABC20D}"/>
              </a:ext>
            </a:extLst>
          </p:cNvPr>
          <p:cNvSpPr txBox="1">
            <a:spLocks noChangeArrowheads="1"/>
          </p:cNvSpPr>
          <p:nvPr/>
        </p:nvSpPr>
        <p:spPr bwMode="auto">
          <a:xfrm>
            <a:off x="412751" y="6387475"/>
            <a:ext cx="9693150"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000000"/>
                </a:solidFill>
                <a:effectLst/>
                <a:uLnTx/>
                <a:uFillTx/>
                <a:latin typeface="Calibri" panose="020F0502020204030204" pitchFamily="34" charset="0"/>
                <a:cs typeface="Calibri" panose="020F0502020204030204" pitchFamily="34" charset="0"/>
              </a:rPr>
              <a:t>Moreau. NEJM. 2022;387:495.</a:t>
            </a:r>
            <a:endPar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95F1CC63-E10A-3211-0EB2-284DCE371DEF}"/>
              </a:ext>
            </a:extLst>
          </p:cNvPr>
          <p:cNvSpPr txBox="1"/>
          <p:nvPr/>
        </p:nvSpPr>
        <p:spPr>
          <a:xfrm>
            <a:off x="9966640" y="3916676"/>
            <a:ext cx="952774" cy="523220"/>
          </a:xfrm>
          <a:prstGeom prst="rect">
            <a:avLst/>
          </a:prstGeom>
          <a:noFill/>
          <a:ln>
            <a:noFill/>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 VGPR: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58.8%</a:t>
            </a:r>
          </a:p>
        </p:txBody>
      </p:sp>
      <p:sp>
        <p:nvSpPr>
          <p:cNvPr id="11" name="Right Brace 10">
            <a:extLst>
              <a:ext uri="{FF2B5EF4-FFF2-40B4-BE49-F238E27FC236}">
                <a16:creationId xmlns:a16="http://schemas.microsoft.com/office/drawing/2014/main" id="{565A478C-DD45-FFF7-D62F-4A02BB368110}"/>
              </a:ext>
            </a:extLst>
          </p:cNvPr>
          <p:cNvSpPr/>
          <p:nvPr/>
        </p:nvSpPr>
        <p:spPr>
          <a:xfrm>
            <a:off x="9810463" y="3191200"/>
            <a:ext cx="170394" cy="1920240"/>
          </a:xfrm>
          <a:prstGeom prst="rightBrace">
            <a:avLst>
              <a:gd name="adj1" fmla="val 0"/>
              <a:gd name="adj2" fmla="val 50000"/>
            </a:avLst>
          </a:prstGeom>
          <a:noFill/>
          <a:ln w="28575">
            <a:solidFill>
              <a:schemeClr val="bg1"/>
            </a:solidFill>
          </a:ln>
        </p:spPr>
        <p:style>
          <a:lnRef idx="1">
            <a:schemeClr val="dk1"/>
          </a:lnRef>
          <a:fillRef idx="0">
            <a:schemeClr val="dk1"/>
          </a:fillRef>
          <a:effectRef idx="0">
            <a:schemeClr val="dk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595959"/>
              </a:solidFill>
              <a:effectLst/>
              <a:uLnTx/>
              <a:uFillTx/>
              <a:latin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5DD82402-227F-AEB5-4EF2-1B36120584E5}"/>
              </a:ext>
            </a:extLst>
          </p:cNvPr>
          <p:cNvSpPr txBox="1"/>
          <p:nvPr/>
        </p:nvSpPr>
        <p:spPr>
          <a:xfrm>
            <a:off x="7677512" y="3614351"/>
            <a:ext cx="853904" cy="523220"/>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 CR: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39.4%</a:t>
            </a:r>
          </a:p>
        </p:txBody>
      </p:sp>
      <p:sp>
        <p:nvSpPr>
          <p:cNvPr id="13" name="Right Brace 12">
            <a:extLst>
              <a:ext uri="{FF2B5EF4-FFF2-40B4-BE49-F238E27FC236}">
                <a16:creationId xmlns:a16="http://schemas.microsoft.com/office/drawing/2014/main" id="{375B0716-1946-124F-EA84-F8140757875B}"/>
              </a:ext>
            </a:extLst>
          </p:cNvPr>
          <p:cNvSpPr/>
          <p:nvPr/>
        </p:nvSpPr>
        <p:spPr>
          <a:xfrm flipH="1">
            <a:off x="8450808" y="3191199"/>
            <a:ext cx="170394" cy="1280160"/>
          </a:xfrm>
          <a:prstGeom prst="rightBrace">
            <a:avLst>
              <a:gd name="adj1" fmla="val 0"/>
              <a:gd name="adj2" fmla="val 50000"/>
            </a:avLst>
          </a:prstGeom>
          <a:ln w="28575">
            <a:solidFill>
              <a:schemeClr val="bg1"/>
            </a:solidFill>
          </a:ln>
        </p:spPr>
        <p:style>
          <a:lnRef idx="1">
            <a:schemeClr val="dk1"/>
          </a:lnRef>
          <a:fillRef idx="0">
            <a:schemeClr val="dk1"/>
          </a:fillRef>
          <a:effectRef idx="0">
            <a:schemeClr val="dk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595959"/>
              </a:solidFill>
              <a:effectLst/>
              <a:uLnTx/>
              <a:uFillTx/>
              <a:latin typeface="Calibri" panose="020F0502020204030204" pitchFamily="34" charset="0"/>
              <a:cs typeface="Calibri" panose="020F0502020204030204" pitchFamily="34" charset="0"/>
            </a:endParaRPr>
          </a:p>
        </p:txBody>
      </p:sp>
      <p:sp>
        <p:nvSpPr>
          <p:cNvPr id="14" name="TextBox 13">
            <a:extLst>
              <a:ext uri="{FF2B5EF4-FFF2-40B4-BE49-F238E27FC236}">
                <a16:creationId xmlns:a16="http://schemas.microsoft.com/office/drawing/2014/main" id="{F97B9040-5846-8527-ABAC-461829260872}"/>
              </a:ext>
            </a:extLst>
          </p:cNvPr>
          <p:cNvSpPr txBox="1"/>
          <p:nvPr/>
        </p:nvSpPr>
        <p:spPr>
          <a:xfrm>
            <a:off x="7875946" y="5349908"/>
            <a:ext cx="2609574" cy="307777"/>
          </a:xfrm>
          <a:prstGeom prst="rect">
            <a:avLst/>
          </a:prstGeom>
          <a:noFill/>
        </p:spPr>
        <p:txBody>
          <a:bodyPr wrap="square">
            <a:spAutoFit/>
          </a:bodyPr>
          <a:lstStyle/>
          <a:p>
            <a:pPr marL="171450" marR="0" lvl="1"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sym typeface="OpenSans"/>
              </a:rPr>
              <a:t>All Patients (N = 165)</a:t>
            </a:r>
          </a:p>
        </p:txBody>
      </p:sp>
      <p:sp>
        <p:nvSpPr>
          <p:cNvPr id="15" name="TextBox 14">
            <a:extLst>
              <a:ext uri="{FF2B5EF4-FFF2-40B4-BE49-F238E27FC236}">
                <a16:creationId xmlns:a16="http://schemas.microsoft.com/office/drawing/2014/main" id="{79EC6570-07E2-6ED9-4C20-85C90B6389AD}"/>
              </a:ext>
            </a:extLst>
          </p:cNvPr>
          <p:cNvSpPr txBox="1"/>
          <p:nvPr/>
        </p:nvSpPr>
        <p:spPr>
          <a:xfrm>
            <a:off x="7900014" y="2411223"/>
            <a:ext cx="2783134" cy="584775"/>
          </a:xfrm>
          <a:prstGeom prst="rect">
            <a:avLst/>
          </a:prstGeom>
          <a:noFill/>
        </p:spPr>
        <p:txBody>
          <a:bodyPr wrap="non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104 of 165 patients</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ORR: </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63.0% (95% CI: 55.2-70.4)</a:t>
            </a:r>
          </a:p>
        </p:txBody>
      </p:sp>
      <p:sp>
        <p:nvSpPr>
          <p:cNvPr id="16" name="TextBox 15">
            <a:extLst>
              <a:ext uri="{FF2B5EF4-FFF2-40B4-BE49-F238E27FC236}">
                <a16:creationId xmlns:a16="http://schemas.microsoft.com/office/drawing/2014/main" id="{895B8462-A700-E825-7F2E-A36FCE7482E5}"/>
              </a:ext>
            </a:extLst>
          </p:cNvPr>
          <p:cNvSpPr txBox="1"/>
          <p:nvPr/>
        </p:nvSpPr>
        <p:spPr>
          <a:xfrm rot="16200000">
            <a:off x="5654251" y="3322161"/>
            <a:ext cx="2965449" cy="338554"/>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Patients (%)</a:t>
            </a:r>
          </a:p>
        </p:txBody>
      </p:sp>
      <p:cxnSp>
        <p:nvCxnSpPr>
          <p:cNvPr id="19" name="Straight Connector 18">
            <a:extLst>
              <a:ext uri="{FF2B5EF4-FFF2-40B4-BE49-F238E27FC236}">
                <a16:creationId xmlns:a16="http://schemas.microsoft.com/office/drawing/2014/main" id="{017357FF-6B30-DB2C-1744-6DB488AEEF58}"/>
              </a:ext>
            </a:extLst>
          </p:cNvPr>
          <p:cNvCxnSpPr/>
          <p:nvPr/>
        </p:nvCxnSpPr>
        <p:spPr bwMode="auto">
          <a:xfrm>
            <a:off x="7677512" y="5252485"/>
            <a:ext cx="3012200" cy="0"/>
          </a:xfrm>
          <a:prstGeom prst="line">
            <a:avLst/>
          </a:prstGeom>
          <a:noFill/>
          <a:ln w="28575" cap="flat" cmpd="sng" algn="ctr">
            <a:solidFill>
              <a:schemeClr val="bg1"/>
            </a:solidFill>
            <a:prstDash val="solid"/>
            <a:round/>
            <a:headEnd type="none" w="med" len="med"/>
            <a:tailEnd type="none" w="med" len="med"/>
          </a:ln>
          <a:effectLst/>
        </p:spPr>
      </p:cxnSp>
      <p:sp>
        <p:nvSpPr>
          <p:cNvPr id="20" name="TextBox 19">
            <a:extLst>
              <a:ext uri="{FF2B5EF4-FFF2-40B4-BE49-F238E27FC236}">
                <a16:creationId xmlns:a16="http://schemas.microsoft.com/office/drawing/2014/main" id="{C39A4FA3-F73B-EB4D-1847-E49572A956E0}"/>
              </a:ext>
            </a:extLst>
          </p:cNvPr>
          <p:cNvSpPr txBox="1"/>
          <p:nvPr/>
        </p:nvSpPr>
        <p:spPr>
          <a:xfrm>
            <a:off x="7799064" y="1557298"/>
            <a:ext cx="2946403" cy="400110"/>
          </a:xfrm>
          <a:prstGeom prst="rect">
            <a:avLst/>
          </a:prstGeom>
          <a:noFill/>
          <a:ln>
            <a:noFill/>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Response to Teclistamab</a:t>
            </a:r>
          </a:p>
        </p:txBody>
      </p:sp>
      <p:sp>
        <p:nvSpPr>
          <p:cNvPr id="21" name="TextBox 20">
            <a:extLst>
              <a:ext uri="{FF2B5EF4-FFF2-40B4-BE49-F238E27FC236}">
                <a16:creationId xmlns:a16="http://schemas.microsoft.com/office/drawing/2014/main" id="{50EDD234-EF00-32AC-FB92-BA27C85B8805}"/>
              </a:ext>
            </a:extLst>
          </p:cNvPr>
          <p:cNvSpPr txBox="1"/>
          <p:nvPr/>
        </p:nvSpPr>
        <p:spPr>
          <a:xfrm>
            <a:off x="6700782" y="5668539"/>
            <a:ext cx="5181598" cy="369332"/>
          </a:xfrm>
          <a:prstGeom prst="rect">
            <a:avLst/>
          </a:prstGeom>
          <a:noFill/>
          <a:ln>
            <a:noFill/>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Median follow-up: 14.1 mo (range: 0.3-24.4)</a:t>
            </a:r>
          </a:p>
        </p:txBody>
      </p:sp>
      <p:graphicFrame>
        <p:nvGraphicFramePr>
          <p:cNvPr id="22" name="Group 3">
            <a:extLst>
              <a:ext uri="{FF2B5EF4-FFF2-40B4-BE49-F238E27FC236}">
                <a16:creationId xmlns:a16="http://schemas.microsoft.com/office/drawing/2014/main" id="{C0FDB633-220C-4ACF-3B26-A031AAF22E71}"/>
              </a:ext>
            </a:extLst>
          </p:cNvPr>
          <p:cNvGraphicFramePr>
            <a:graphicFrameLocks/>
          </p:cNvGraphicFramePr>
          <p:nvPr>
            <p:extLst>
              <p:ext uri="{D42A27DB-BD31-4B8C-83A1-F6EECF244321}">
                <p14:modId xmlns:p14="http://schemas.microsoft.com/office/powerpoint/2010/main" val="3622957125"/>
              </p:ext>
            </p:extLst>
          </p:nvPr>
        </p:nvGraphicFramePr>
        <p:xfrm>
          <a:off x="642255" y="4162138"/>
          <a:ext cx="5945003" cy="1828880"/>
        </p:xfrm>
        <a:graphic>
          <a:graphicData uri="http://schemas.openxmlformats.org/drawingml/2006/table">
            <a:tbl>
              <a:tblPr/>
              <a:tblGrid>
                <a:gridCol w="3667128">
                  <a:extLst>
                    <a:ext uri="{9D8B030D-6E8A-4147-A177-3AD203B41FA5}">
                      <a16:colId xmlns:a16="http://schemas.microsoft.com/office/drawing/2014/main" val="20000"/>
                    </a:ext>
                  </a:extLst>
                </a:gridCol>
                <a:gridCol w="2277875">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rPr>
                        <a:t>Event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All Patients (N = 165)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8881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MRD negativity at </a:t>
                      </a: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10</a:t>
                      </a:r>
                      <a:r>
                        <a:rPr kumimoji="0" lang="en-US" sz="1800" b="0" i="0" u="none" strike="noStrike" kern="1200" cap="none" normalizeH="0" baseline="30000" dirty="0">
                          <a:ln>
                            <a:noFill/>
                          </a:ln>
                          <a:solidFill>
                            <a:schemeClr val="bg2">
                              <a:lumMod val="10000"/>
                            </a:schemeClr>
                          </a:solidFill>
                          <a:effectLst/>
                          <a:latin typeface="Calibri" panose="020F0502020204030204" pitchFamily="34" charset="0"/>
                          <a:ea typeface="+mn-ea"/>
                          <a:cs typeface="+mn-cs"/>
                        </a:rPr>
                        <a:t>-5</a:t>
                      </a:r>
                      <a:r>
                        <a:rPr kumimoji="0" lang="en-US" sz="1800" b="0" i="0" u="none" strike="noStrike" cap="none" normalizeH="0" baseline="0" dirty="0">
                          <a:ln>
                            <a:noFill/>
                          </a:ln>
                          <a:solidFill>
                            <a:schemeClr val="bg2">
                              <a:lumMod val="10000"/>
                            </a:schemeClr>
                          </a:solidFill>
                          <a:effectLst/>
                          <a:latin typeface="Calibri" panose="020F0502020204030204" pitchFamily="34" charset="0"/>
                        </a:rPr>
                        <a:t>, n (%; 95% CI)</a:t>
                      </a:r>
                      <a:endParaRPr kumimoji="0" lang="en-US" sz="1800" b="0" i="0" u="none" strike="noStrike" kern="1200" cap="none" normalizeH="0" baseline="30000" dirty="0">
                        <a:ln>
                          <a:noFill/>
                        </a:ln>
                        <a:solidFill>
                          <a:schemeClr val="bg2">
                            <a:lumMod val="10000"/>
                          </a:schemeClr>
                        </a:solidFill>
                        <a:effectLst/>
                        <a:latin typeface="Calibri" panose="020F0502020204030204" pitchFamily="34" charset="0"/>
                        <a:ea typeface="+mn-ea"/>
                        <a:cs typeface="+mn-cs"/>
                      </a:endParaRPr>
                    </a:p>
                  </a:txBody>
                  <a:tcPr marL="121699" marR="121699" marT="45728" marB="45728" anchor="ctr" horzOverflow="overflow">
                    <a:lnL w="381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44 (26.7; 20.1-34.1)</a:t>
                      </a:r>
                    </a:p>
                  </a:txBody>
                  <a:tcPr marL="121699" marR="121699" marT="45728" marB="45728" anchor="ctr" horzOverflow="overflow">
                    <a:lnL w="127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DoR, mo (95% CI)</a:t>
                      </a:r>
                    </a:p>
                  </a:txBody>
                  <a:tcPr marL="121699" marR="121699" marT="45728" marB="45728" anchor="ctr" horzOverflow="overflow">
                    <a:lnL w="381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18.4 (14.9-NE)</a:t>
                      </a:r>
                    </a:p>
                  </a:txBody>
                  <a:tcPr marL="121699" marR="121699" marT="45728" marB="45728" anchor="ctr" horzOverflow="overflow">
                    <a:lnL w="127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PFS, mo (95% CI)</a:t>
                      </a:r>
                    </a:p>
                  </a:txBody>
                  <a:tcPr marL="121699" marR="121699" marT="45728" marB="45728" anchor="ctr" horzOverflow="overflow">
                    <a:lnL w="381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11.3 (8.8-17.1)</a:t>
                      </a:r>
                    </a:p>
                  </a:txBody>
                  <a:tcPr marL="121699" marR="121699" marT="45728" marB="45728" anchor="ctr" horzOverflow="overflow">
                    <a:lnL w="127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337541726"/>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OS, mo (95% CI)</a:t>
                      </a:r>
                    </a:p>
                  </a:txBody>
                  <a:tcPr marL="121699" marR="121699" marT="45728" marB="45728" anchor="ctr" horzOverflow="overflow">
                    <a:lnL w="381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18.3 (15.1-NE)</a:t>
                      </a:r>
                    </a:p>
                  </a:txBody>
                  <a:tcPr marL="121699" marR="121699" marT="45728" marB="45728" anchor="ctr" horzOverflow="overflow">
                    <a:lnL w="127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851819559"/>
                  </a:ext>
                </a:extLst>
              </a:tr>
            </a:tbl>
          </a:graphicData>
        </a:graphic>
      </p:graphicFrame>
    </p:spTree>
    <p:extLst>
      <p:ext uri="{BB962C8B-B14F-4D97-AF65-F5344CB8AC3E}">
        <p14:creationId xmlns:p14="http://schemas.microsoft.com/office/powerpoint/2010/main" val="263407002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C7D0D1-E390-B34F-BFA8-11E74070AF87}"/>
              </a:ext>
            </a:extLst>
          </p:cNvPr>
          <p:cNvSpPr>
            <a:spLocks noGrp="1"/>
          </p:cNvSpPr>
          <p:nvPr>
            <p:ph type="title"/>
          </p:nvPr>
        </p:nvSpPr>
        <p:spPr/>
        <p:txBody>
          <a:bodyPr>
            <a:normAutofit/>
          </a:bodyPr>
          <a:lstStyle/>
          <a:p>
            <a:r>
              <a:rPr lang="en-US" sz="4000" b="1" dirty="0"/>
              <a:t>Overview of Bispecific Antibodies in MM</a:t>
            </a:r>
          </a:p>
        </p:txBody>
      </p:sp>
      <p:sp>
        <p:nvSpPr>
          <p:cNvPr id="4" name="Text Placeholder 3">
            <a:extLst>
              <a:ext uri="{FF2B5EF4-FFF2-40B4-BE49-F238E27FC236}">
                <a16:creationId xmlns:a16="http://schemas.microsoft.com/office/drawing/2014/main" id="{37344140-34CC-84BB-047C-CFF3751ED7E4}"/>
              </a:ext>
            </a:extLst>
          </p:cNvPr>
          <p:cNvSpPr txBox="1">
            <a:spLocks/>
          </p:cNvSpPr>
          <p:nvPr/>
        </p:nvSpPr>
        <p:spPr>
          <a:xfrm>
            <a:off x="428022" y="6229547"/>
            <a:ext cx="8326872" cy="46210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377"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200" b="0" i="0" u="none" strike="noStrike" kern="1200" cap="none" spc="0" normalizeH="0" baseline="0" noProof="0" dirty="0">
                <a:ln>
                  <a:noFill/>
                </a:ln>
                <a:solidFill>
                  <a:schemeClr val="bg2"/>
                </a:solidFill>
                <a:effectLst/>
                <a:uLnTx/>
                <a:uFillTx/>
                <a:latin typeface="Calibri" panose="020F0502020204030204"/>
                <a:ea typeface="+mn-ea"/>
                <a:cs typeface="Calibri"/>
              </a:rPr>
              <a:t>1. Moreau. NEJM. 2022;387:495. 2. Raje. ASH 2022. Abstr 158. 3. D’Souza. </a:t>
            </a:r>
            <a:r>
              <a:rPr kumimoji="0" lang="it-IT" sz="1200" b="0" i="0" u="none" strike="noStrike" kern="1200" cap="none" spc="0" normalizeH="0" baseline="0" noProof="0" dirty="0">
                <a:ln>
                  <a:noFill/>
                </a:ln>
                <a:solidFill>
                  <a:schemeClr val="bg2"/>
                </a:solidFill>
                <a:effectLst/>
                <a:uLnTx/>
                <a:uFillTx/>
                <a:latin typeface="Calibri" panose="020F0502020204030204"/>
                <a:ea typeface="+mn-ea"/>
                <a:cs typeface="Calibri"/>
              </a:rPr>
              <a:t>J Clin Oncol. 2022;40:3576</a:t>
            </a:r>
            <a:r>
              <a:rPr kumimoji="0" lang="en-GB" sz="1200" b="0" i="0" u="none" strike="noStrike" kern="1200" cap="none" spc="0" normalizeH="0" baseline="0" noProof="0" dirty="0">
                <a:ln>
                  <a:noFill/>
                </a:ln>
                <a:solidFill>
                  <a:schemeClr val="bg2"/>
                </a:solidFill>
                <a:effectLst/>
                <a:uLnTx/>
                <a:uFillTx/>
                <a:latin typeface="Calibri" panose="020F0502020204030204"/>
                <a:ea typeface="+mn-ea"/>
                <a:cs typeface="Calibri"/>
              </a:rPr>
              <a:t>. </a:t>
            </a:r>
            <a:r>
              <a:rPr lang="en-GB" sz="1200" dirty="0">
                <a:solidFill>
                  <a:schemeClr val="bg2"/>
                </a:solidFill>
                <a:latin typeface="Calibri" panose="020F0502020204030204"/>
                <a:cs typeface="Calibri"/>
              </a:rPr>
              <a:t>4</a:t>
            </a:r>
            <a:r>
              <a:rPr kumimoji="0" lang="en-GB" sz="1200" b="0" i="0" u="none" strike="noStrike" kern="1200" cap="none" spc="0" normalizeH="0" baseline="0" noProof="0" dirty="0">
                <a:ln>
                  <a:noFill/>
                </a:ln>
                <a:solidFill>
                  <a:schemeClr val="bg2"/>
                </a:solidFill>
                <a:effectLst/>
                <a:uLnTx/>
                <a:uFillTx/>
                <a:latin typeface="Calibri" panose="020F0502020204030204"/>
                <a:ea typeface="+mn-ea"/>
                <a:cs typeface="Calibri"/>
              </a:rPr>
              <a:t>. Lee. ASCO 2023. </a:t>
            </a:r>
            <a:br>
              <a:rPr kumimoji="0" lang="en-GB" sz="1200" b="0" i="0" u="none" strike="noStrike" kern="1200" cap="none" spc="0" normalizeH="0" baseline="0" noProof="0" dirty="0">
                <a:ln>
                  <a:noFill/>
                </a:ln>
                <a:solidFill>
                  <a:schemeClr val="bg2"/>
                </a:solidFill>
                <a:effectLst/>
                <a:uLnTx/>
                <a:uFillTx/>
                <a:latin typeface="Calibri" panose="020F0502020204030204"/>
                <a:ea typeface="+mn-ea"/>
                <a:cs typeface="Calibri"/>
              </a:rPr>
            </a:br>
            <a:r>
              <a:rPr kumimoji="0" lang="en-GB" sz="1200" b="0" i="0" u="none" strike="noStrike" kern="1200" cap="none" spc="0" normalizeH="0" baseline="0" noProof="0" dirty="0">
                <a:ln>
                  <a:noFill/>
                </a:ln>
                <a:solidFill>
                  <a:schemeClr val="bg2"/>
                </a:solidFill>
                <a:effectLst/>
                <a:uLnTx/>
                <a:uFillTx/>
                <a:latin typeface="Calibri" panose="020F0502020204030204"/>
                <a:ea typeface="+mn-ea"/>
                <a:cs typeface="Calibri"/>
              </a:rPr>
              <a:t>Abstr 8006. </a:t>
            </a:r>
            <a:r>
              <a:rPr lang="en-GB" sz="1200" dirty="0">
                <a:solidFill>
                  <a:schemeClr val="bg2"/>
                </a:solidFill>
                <a:latin typeface="Calibri" panose="020F0502020204030204"/>
                <a:cs typeface="Calibri"/>
              </a:rPr>
              <a:t>5</a:t>
            </a:r>
            <a:r>
              <a:rPr kumimoji="0" lang="en-GB" sz="1200" b="0" i="0" u="none" strike="noStrike" kern="1200" cap="none" spc="0" normalizeH="0" baseline="0" noProof="0" dirty="0">
                <a:ln>
                  <a:noFill/>
                </a:ln>
                <a:solidFill>
                  <a:schemeClr val="bg2"/>
                </a:solidFill>
                <a:effectLst/>
                <a:uLnTx/>
                <a:uFillTx/>
                <a:latin typeface="Calibri" panose="020F0502020204030204"/>
                <a:ea typeface="+mn-ea"/>
                <a:cs typeface="Calibri"/>
              </a:rPr>
              <a:t>. Chani. NEJM. 2022;387:2232. 6. Chari. ASH 2022. Abstr 157. 7. Trudel. ASH 2021. Abstr 157.</a:t>
            </a:r>
          </a:p>
        </p:txBody>
      </p:sp>
      <p:graphicFrame>
        <p:nvGraphicFramePr>
          <p:cNvPr id="5" name="Table 4">
            <a:extLst>
              <a:ext uri="{FF2B5EF4-FFF2-40B4-BE49-F238E27FC236}">
                <a16:creationId xmlns:a16="http://schemas.microsoft.com/office/drawing/2014/main" id="{C36F6DC1-3D74-0D41-229C-31FE90510333}"/>
              </a:ext>
            </a:extLst>
          </p:cNvPr>
          <p:cNvGraphicFramePr>
            <a:graphicFrameLocks noGrp="1"/>
          </p:cNvGraphicFramePr>
          <p:nvPr>
            <p:extLst>
              <p:ext uri="{D42A27DB-BD31-4B8C-83A1-F6EECF244321}">
                <p14:modId xmlns:p14="http://schemas.microsoft.com/office/powerpoint/2010/main" val="2902078518"/>
              </p:ext>
            </p:extLst>
          </p:nvPr>
        </p:nvGraphicFramePr>
        <p:xfrm>
          <a:off x="289496" y="1602744"/>
          <a:ext cx="11613007" cy="4025265"/>
        </p:xfrm>
        <a:graphic>
          <a:graphicData uri="http://schemas.openxmlformats.org/drawingml/2006/table">
            <a:tbl>
              <a:tblPr firstRow="1">
                <a:tableStyleId>{5C22544A-7EE6-4342-B048-85BDC9FD1C3A}</a:tableStyleId>
              </a:tblPr>
              <a:tblGrid>
                <a:gridCol w="2011807">
                  <a:extLst>
                    <a:ext uri="{9D8B030D-6E8A-4147-A177-3AD203B41FA5}">
                      <a16:colId xmlns:a16="http://schemas.microsoft.com/office/drawing/2014/main" val="3144297932"/>
                    </a:ext>
                  </a:extLst>
                </a:gridCol>
                <a:gridCol w="1554480">
                  <a:extLst>
                    <a:ext uri="{9D8B030D-6E8A-4147-A177-3AD203B41FA5}">
                      <a16:colId xmlns:a16="http://schemas.microsoft.com/office/drawing/2014/main" val="1295953108"/>
                    </a:ext>
                  </a:extLst>
                </a:gridCol>
                <a:gridCol w="1216960">
                  <a:extLst>
                    <a:ext uri="{9D8B030D-6E8A-4147-A177-3AD203B41FA5}">
                      <a16:colId xmlns:a16="http://schemas.microsoft.com/office/drawing/2014/main" val="3825878437"/>
                    </a:ext>
                  </a:extLst>
                </a:gridCol>
                <a:gridCol w="1892000">
                  <a:extLst>
                    <a:ext uri="{9D8B030D-6E8A-4147-A177-3AD203B41FA5}">
                      <a16:colId xmlns:a16="http://schemas.microsoft.com/office/drawing/2014/main" val="878205025"/>
                    </a:ext>
                  </a:extLst>
                </a:gridCol>
                <a:gridCol w="1645920">
                  <a:extLst>
                    <a:ext uri="{9D8B030D-6E8A-4147-A177-3AD203B41FA5}">
                      <a16:colId xmlns:a16="http://schemas.microsoft.com/office/drawing/2014/main" val="4130982620"/>
                    </a:ext>
                  </a:extLst>
                </a:gridCol>
                <a:gridCol w="1645920">
                  <a:extLst>
                    <a:ext uri="{9D8B030D-6E8A-4147-A177-3AD203B41FA5}">
                      <a16:colId xmlns:a16="http://schemas.microsoft.com/office/drawing/2014/main" val="1961121524"/>
                    </a:ext>
                  </a:extLst>
                </a:gridCol>
                <a:gridCol w="1645920">
                  <a:extLst>
                    <a:ext uri="{9D8B030D-6E8A-4147-A177-3AD203B41FA5}">
                      <a16:colId xmlns:a16="http://schemas.microsoft.com/office/drawing/2014/main" val="3766965212"/>
                    </a:ext>
                  </a:extLst>
                </a:gridCol>
              </a:tblGrid>
              <a:tr h="132453">
                <a:tc>
                  <a:txBody>
                    <a:bodyPr/>
                    <a:lstStyle/>
                    <a:p>
                      <a:pPr algn="l" fontAlgn="b"/>
                      <a:endParaRPr lang="en-US" sz="1600" b="1" i="0" u="none" strike="noStrike" dirty="0">
                        <a:solidFill>
                          <a:schemeClr val="tx1"/>
                        </a:solidFill>
                        <a:effectLst/>
                        <a:latin typeface="+mn-lt"/>
                      </a:endParaRPr>
                    </a:p>
                  </a:txBody>
                  <a:tcPr marL="9525" marR="9525" marT="9525"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fontAlgn="b"/>
                      <a:r>
                        <a:rPr lang="en-US" sz="1600" b="1" u="none" strike="noStrike" dirty="0">
                          <a:solidFill>
                            <a:schemeClr val="tx1"/>
                          </a:solidFill>
                          <a:effectLst/>
                          <a:latin typeface="+mn-lt"/>
                        </a:rPr>
                        <a:t>Teclistamab</a:t>
                      </a:r>
                      <a:r>
                        <a:rPr lang="en-US" sz="1600" b="1" u="none" strike="noStrike" baseline="30000" dirty="0">
                          <a:solidFill>
                            <a:schemeClr val="tx1"/>
                          </a:solidFill>
                          <a:effectLst/>
                          <a:latin typeface="+mn-lt"/>
                        </a:rPr>
                        <a:t>1</a:t>
                      </a:r>
                      <a:endParaRPr lang="en-US" sz="1600" b="1" i="0" u="none" strike="noStrike" baseline="30000" dirty="0">
                        <a:solidFill>
                          <a:schemeClr val="tx1"/>
                        </a:solidFill>
                        <a:effectLst/>
                        <a:latin typeface="+mn-lt"/>
                      </a:endParaRPr>
                    </a:p>
                  </a:txBody>
                  <a:tcPr marL="9525" marR="9525" marT="9525"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fontAlgn="b"/>
                      <a:r>
                        <a:rPr lang="en-US" sz="1600" b="1" i="0" u="none" strike="noStrike" dirty="0">
                          <a:solidFill>
                            <a:schemeClr val="tx1"/>
                          </a:solidFill>
                          <a:effectLst/>
                          <a:latin typeface="+mn-lt"/>
                        </a:rPr>
                        <a:t>Elranatamab</a:t>
                      </a:r>
                      <a:r>
                        <a:rPr lang="en-US" sz="1600" b="1" i="0" u="none" strike="noStrike" baseline="30000" dirty="0">
                          <a:solidFill>
                            <a:schemeClr val="tx1"/>
                          </a:solidFill>
                          <a:effectLst/>
                          <a:latin typeface="+mn-lt"/>
                        </a:rPr>
                        <a:t>2</a:t>
                      </a:r>
                    </a:p>
                  </a:txBody>
                  <a:tcPr marL="9525" marR="9525" marT="9525"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fontAlgn="b"/>
                      <a:r>
                        <a:rPr lang="en-US" sz="1600" b="1" u="none" strike="noStrike" dirty="0">
                          <a:solidFill>
                            <a:schemeClr val="tx1"/>
                          </a:solidFill>
                          <a:effectLst/>
                          <a:latin typeface="+mn-lt"/>
                        </a:rPr>
                        <a:t>ABBV-383</a:t>
                      </a:r>
                      <a:r>
                        <a:rPr lang="en-US" sz="1600" b="1" u="none" strike="noStrike" baseline="30000" dirty="0">
                          <a:solidFill>
                            <a:schemeClr val="tx1"/>
                          </a:solidFill>
                          <a:effectLst/>
                          <a:latin typeface="+mn-lt"/>
                        </a:rPr>
                        <a:t>3</a:t>
                      </a:r>
                      <a:endParaRPr lang="en-US" sz="1600" b="1" i="0" u="none" strike="noStrike" baseline="30000" dirty="0">
                        <a:solidFill>
                          <a:schemeClr val="tx1"/>
                        </a:solidFill>
                        <a:effectLst/>
                        <a:latin typeface="+mn-lt"/>
                      </a:endParaRPr>
                    </a:p>
                  </a:txBody>
                  <a:tcPr marL="9525" marR="9525" marT="9525"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fontAlgn="b"/>
                      <a:r>
                        <a:rPr lang="en-US" sz="1600" b="1" u="none" strike="noStrike" dirty="0">
                          <a:solidFill>
                            <a:schemeClr val="tx1"/>
                          </a:solidFill>
                          <a:effectLst/>
                          <a:latin typeface="+mn-lt"/>
                        </a:rPr>
                        <a:t>Linvoseltamab</a:t>
                      </a:r>
                      <a:r>
                        <a:rPr lang="en-US" sz="1600" b="1" u="none" strike="noStrike" baseline="30000" dirty="0">
                          <a:solidFill>
                            <a:schemeClr val="tx1"/>
                          </a:solidFill>
                          <a:effectLst/>
                          <a:latin typeface="+mn-lt"/>
                        </a:rPr>
                        <a:t>4</a:t>
                      </a:r>
                      <a:endParaRPr lang="en-US" sz="1600" b="1" i="0" u="none" strike="noStrike" baseline="30000" dirty="0">
                        <a:solidFill>
                          <a:schemeClr val="tx1"/>
                        </a:solidFill>
                        <a:effectLst/>
                        <a:latin typeface="+mn-lt"/>
                      </a:endParaRPr>
                    </a:p>
                  </a:txBody>
                  <a:tcPr marL="9525" marR="9525" marT="9525"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fontAlgn="b"/>
                      <a:r>
                        <a:rPr lang="en-US" sz="1600" b="1" u="none" strike="noStrike" dirty="0">
                          <a:solidFill>
                            <a:schemeClr val="tx1"/>
                          </a:solidFill>
                          <a:effectLst/>
                          <a:latin typeface="+mn-lt"/>
                        </a:rPr>
                        <a:t>Talquetamab</a:t>
                      </a:r>
                      <a:r>
                        <a:rPr lang="en-US" sz="1600" b="1" u="none" strike="noStrike" baseline="30000" dirty="0">
                          <a:solidFill>
                            <a:schemeClr val="tx1"/>
                          </a:solidFill>
                          <a:effectLst/>
                          <a:latin typeface="+mn-lt"/>
                        </a:rPr>
                        <a:t>5,6</a:t>
                      </a:r>
                      <a:endParaRPr lang="en-US" sz="1600" b="1" i="0" u="none" strike="noStrike" baseline="30000" dirty="0">
                        <a:solidFill>
                          <a:schemeClr val="tx1"/>
                        </a:solidFill>
                        <a:effectLst/>
                        <a:latin typeface="+mn-lt"/>
                      </a:endParaRPr>
                    </a:p>
                  </a:txBody>
                  <a:tcPr marL="9525" marR="9525" marT="9525"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fontAlgn="b"/>
                      <a:r>
                        <a:rPr lang="en-US" sz="1600" b="1" u="none" strike="noStrike" dirty="0">
                          <a:solidFill>
                            <a:schemeClr val="tx1"/>
                          </a:solidFill>
                          <a:effectLst/>
                          <a:latin typeface="+mn-lt"/>
                        </a:rPr>
                        <a:t>Cevostamab</a:t>
                      </a:r>
                      <a:r>
                        <a:rPr lang="en-US" sz="1600" b="1" u="none" strike="noStrike" baseline="30000" dirty="0">
                          <a:solidFill>
                            <a:schemeClr val="tx1"/>
                          </a:solidFill>
                          <a:effectLst/>
                          <a:latin typeface="+mn-lt"/>
                        </a:rPr>
                        <a:t>7</a:t>
                      </a:r>
                      <a:endParaRPr lang="en-US" sz="1600" b="1" i="0" u="none" strike="noStrike" baseline="30000" dirty="0">
                        <a:solidFill>
                          <a:schemeClr val="tx1"/>
                        </a:solidFill>
                        <a:effectLst/>
                        <a:latin typeface="+mn-lt"/>
                      </a:endParaRPr>
                    </a:p>
                  </a:txBody>
                  <a:tcPr marL="9525" marR="9525" marT="9525"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713656704"/>
                  </a:ext>
                </a:extLst>
              </a:tr>
              <a:tr h="71718">
                <a:tc>
                  <a:txBody>
                    <a:bodyPr/>
                    <a:lstStyle/>
                    <a:p>
                      <a:pPr marL="91440" algn="l" fontAlgn="b"/>
                      <a:r>
                        <a:rPr lang="en-US" sz="1600" b="1" u="none" strike="noStrike" dirty="0">
                          <a:solidFill>
                            <a:schemeClr val="bg1"/>
                          </a:solidFill>
                          <a:effectLst/>
                          <a:latin typeface="+mn-lt"/>
                        </a:rPr>
                        <a:t>Target</a:t>
                      </a:r>
                      <a:endParaRPr lang="en-US" sz="1600" b="1" i="0" u="none" strike="noStrike" dirty="0">
                        <a:solidFill>
                          <a:schemeClr val="bg1"/>
                        </a:solidFill>
                        <a:effectLst/>
                        <a:latin typeface="+mn-lt"/>
                      </a:endParaRPr>
                    </a:p>
                  </a:txBody>
                  <a:tcPr marL="9525" marR="9525" marT="9525"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u="none" strike="noStrike" dirty="0">
                          <a:solidFill>
                            <a:schemeClr val="bg1"/>
                          </a:solidFill>
                          <a:effectLst/>
                          <a:latin typeface="+mn-lt"/>
                        </a:rPr>
                        <a:t>BCMA</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b="0" i="0" u="none" strike="noStrike" dirty="0">
                          <a:solidFill>
                            <a:schemeClr val="bg1"/>
                          </a:solidFill>
                          <a:effectLst/>
                          <a:latin typeface="+mn-lt"/>
                        </a:rPr>
                        <a:t>BCMA</a:t>
                      </a:r>
                    </a:p>
                  </a:txBody>
                  <a:tcPr marL="9525" marR="9525" marT="9525"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u="none" strike="noStrike" dirty="0">
                          <a:solidFill>
                            <a:schemeClr val="bg1"/>
                          </a:solidFill>
                          <a:effectLst/>
                          <a:latin typeface="+mn-lt"/>
                        </a:rPr>
                        <a:t>BCMA</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u="none" strike="noStrike" dirty="0">
                          <a:solidFill>
                            <a:schemeClr val="bg1"/>
                          </a:solidFill>
                          <a:effectLst/>
                          <a:latin typeface="+mn-lt"/>
                        </a:rPr>
                        <a:t>BCMA</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u="none" strike="noStrike" dirty="0">
                          <a:solidFill>
                            <a:schemeClr val="bg1"/>
                          </a:solidFill>
                          <a:effectLst/>
                          <a:latin typeface="+mn-lt"/>
                        </a:rPr>
                        <a:t>GPCR5D</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u="none" strike="noStrike" dirty="0">
                          <a:solidFill>
                            <a:schemeClr val="bg1"/>
                          </a:solidFill>
                          <a:effectLst/>
                          <a:latin typeface="+mn-lt"/>
                        </a:rPr>
                        <a:t>FcHR5</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529001638"/>
                  </a:ext>
                </a:extLst>
              </a:tr>
              <a:tr h="71718">
                <a:tc>
                  <a:txBody>
                    <a:bodyPr/>
                    <a:lstStyle/>
                    <a:p>
                      <a:pPr marL="91440" algn="l" fontAlgn="b"/>
                      <a:r>
                        <a:rPr lang="en-US" sz="1600" b="1" u="none" strike="noStrike" dirty="0">
                          <a:solidFill>
                            <a:schemeClr val="bg1"/>
                          </a:solidFill>
                          <a:effectLst/>
                          <a:latin typeface="+mn-lt"/>
                        </a:rPr>
                        <a:t>N</a:t>
                      </a:r>
                      <a:endParaRPr lang="en-US" sz="1600" b="1"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u="none" strike="noStrike" dirty="0">
                          <a:solidFill>
                            <a:schemeClr val="bg1"/>
                          </a:solidFill>
                          <a:effectLst/>
                          <a:latin typeface="+mn-lt"/>
                        </a:rPr>
                        <a:t>165</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b="0" i="0" u="none" strike="noStrike" dirty="0">
                          <a:solidFill>
                            <a:schemeClr val="bg1"/>
                          </a:solidFill>
                          <a:effectLst/>
                          <a:latin typeface="+mn-lt"/>
                        </a:rPr>
                        <a:t>55</a:t>
                      </a: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u="none" strike="noStrike" dirty="0">
                          <a:solidFill>
                            <a:schemeClr val="bg1"/>
                          </a:solidFill>
                          <a:effectLst/>
                          <a:latin typeface="+mn-lt"/>
                        </a:rPr>
                        <a:t>79</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u="none" strike="noStrike" dirty="0">
                          <a:solidFill>
                            <a:schemeClr val="bg1"/>
                          </a:solidFill>
                          <a:effectLst/>
                          <a:latin typeface="+mn-lt"/>
                        </a:rPr>
                        <a:t>117</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u="none" strike="noStrike" dirty="0">
                          <a:solidFill>
                            <a:schemeClr val="bg1"/>
                          </a:solidFill>
                          <a:effectLst/>
                          <a:latin typeface="+mn-lt"/>
                        </a:rPr>
                        <a:t>288</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u="none" strike="noStrike" dirty="0">
                          <a:solidFill>
                            <a:schemeClr val="bg1"/>
                          </a:solidFill>
                          <a:effectLst/>
                          <a:latin typeface="+mn-lt"/>
                        </a:rPr>
                        <a:t>161</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659264249"/>
                  </a:ext>
                </a:extLst>
              </a:tr>
              <a:tr h="124236">
                <a:tc>
                  <a:txBody>
                    <a:bodyPr/>
                    <a:lstStyle/>
                    <a:p>
                      <a:pPr marL="91440" algn="l" fontAlgn="b"/>
                      <a:r>
                        <a:rPr lang="en-US" sz="1600" b="1" u="none" strike="noStrike" dirty="0">
                          <a:solidFill>
                            <a:schemeClr val="bg1"/>
                          </a:solidFill>
                          <a:effectLst/>
                          <a:latin typeface="+mn-lt"/>
                        </a:rPr>
                        <a:t>P2D</a:t>
                      </a:r>
                      <a:endParaRPr lang="en-US" sz="1600" b="1"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u="none" strike="noStrike" dirty="0">
                          <a:solidFill>
                            <a:schemeClr val="bg1"/>
                          </a:solidFill>
                          <a:effectLst/>
                          <a:latin typeface="+mn-lt"/>
                        </a:rPr>
                        <a:t>1500 </a:t>
                      </a:r>
                      <a:r>
                        <a:rPr lang="el-GR" sz="1600" u="none" strike="noStrike" dirty="0">
                          <a:solidFill>
                            <a:schemeClr val="bg1"/>
                          </a:solidFill>
                          <a:effectLst/>
                          <a:latin typeface="+mn-lt"/>
                        </a:rPr>
                        <a:t>μ</a:t>
                      </a:r>
                      <a:r>
                        <a:rPr lang="en-US" sz="1600" u="none" strike="noStrike" dirty="0">
                          <a:solidFill>
                            <a:schemeClr val="bg1"/>
                          </a:solidFill>
                          <a:effectLst/>
                          <a:latin typeface="+mn-lt"/>
                        </a:rPr>
                        <a:t>g/kg </a:t>
                      </a:r>
                    </a:p>
                    <a:p>
                      <a:pPr algn="ctr" fontAlgn="b"/>
                      <a:r>
                        <a:rPr lang="en-US" sz="1600" u="none" strike="noStrike" dirty="0">
                          <a:solidFill>
                            <a:schemeClr val="bg1"/>
                          </a:solidFill>
                          <a:effectLst/>
                          <a:latin typeface="+mn-lt"/>
                        </a:rPr>
                        <a:t>SC QW</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b="0" i="0" u="none" strike="noStrike" dirty="0">
                          <a:solidFill>
                            <a:schemeClr val="bg1"/>
                          </a:solidFill>
                          <a:effectLst/>
                          <a:latin typeface="+mn-lt"/>
                        </a:rPr>
                        <a:t>76 mg </a:t>
                      </a:r>
                    </a:p>
                    <a:p>
                      <a:pPr algn="ctr" fontAlgn="b"/>
                      <a:r>
                        <a:rPr lang="en-US" sz="1600" b="0" i="0" u="none" strike="noStrike" dirty="0">
                          <a:solidFill>
                            <a:schemeClr val="bg1"/>
                          </a:solidFill>
                          <a:effectLst/>
                          <a:latin typeface="+mn-lt"/>
                        </a:rPr>
                        <a:t>SC QW</a:t>
                      </a: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u="none" strike="noStrike" dirty="0">
                          <a:solidFill>
                            <a:schemeClr val="bg1"/>
                          </a:solidFill>
                          <a:effectLst/>
                          <a:latin typeface="+mn-lt"/>
                        </a:rPr>
                        <a:t>40 mg or 60 mg </a:t>
                      </a:r>
                    </a:p>
                    <a:p>
                      <a:pPr algn="ctr" fontAlgn="b"/>
                      <a:r>
                        <a:rPr lang="en-US" sz="1600" u="none" strike="noStrike" dirty="0">
                          <a:solidFill>
                            <a:schemeClr val="bg1"/>
                          </a:solidFill>
                          <a:effectLst/>
                          <a:latin typeface="+mn-lt"/>
                        </a:rPr>
                        <a:t>IV Q3W</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u="none" strike="noStrike" dirty="0">
                          <a:solidFill>
                            <a:schemeClr val="bg1"/>
                          </a:solidFill>
                          <a:effectLst/>
                          <a:latin typeface="+mn-lt"/>
                        </a:rPr>
                        <a:t>200 mg </a:t>
                      </a:r>
                    </a:p>
                    <a:p>
                      <a:pPr algn="ctr" fontAlgn="b"/>
                      <a:r>
                        <a:rPr lang="en-US" sz="1600" u="none" strike="noStrike" dirty="0">
                          <a:solidFill>
                            <a:schemeClr val="bg1"/>
                          </a:solidFill>
                          <a:effectLst/>
                          <a:latin typeface="+mn-lt"/>
                        </a:rPr>
                        <a:t>IV QW, then Q2W</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u="none" strike="noStrike" dirty="0">
                          <a:solidFill>
                            <a:schemeClr val="bg1"/>
                          </a:solidFill>
                          <a:effectLst/>
                          <a:latin typeface="+mn-lt"/>
                        </a:rPr>
                        <a:t>405 </a:t>
                      </a:r>
                      <a:r>
                        <a:rPr lang="el-GR" sz="1600" u="none" strike="noStrike" dirty="0">
                          <a:solidFill>
                            <a:schemeClr val="bg1"/>
                          </a:solidFill>
                          <a:effectLst/>
                          <a:latin typeface="+mn-lt"/>
                        </a:rPr>
                        <a:t>μ</a:t>
                      </a:r>
                      <a:r>
                        <a:rPr lang="en-US" sz="1600" u="none" strike="noStrike" dirty="0">
                          <a:solidFill>
                            <a:schemeClr val="bg1"/>
                          </a:solidFill>
                          <a:effectLst/>
                          <a:latin typeface="+mn-lt"/>
                        </a:rPr>
                        <a:t>g/kg SC QW</a:t>
                      </a:r>
                    </a:p>
                    <a:p>
                      <a:pPr algn="ctr" fontAlgn="b"/>
                      <a:r>
                        <a:rPr lang="en-US" sz="1600" b="0" i="0" u="none" strike="noStrike" dirty="0">
                          <a:solidFill>
                            <a:schemeClr val="bg1"/>
                          </a:solidFill>
                          <a:effectLst/>
                          <a:latin typeface="+mn-lt"/>
                        </a:rPr>
                        <a:t>800 </a:t>
                      </a:r>
                      <a:r>
                        <a:rPr lang="el-GR" sz="1600" u="none" strike="noStrike" dirty="0">
                          <a:solidFill>
                            <a:schemeClr val="bg1"/>
                          </a:solidFill>
                          <a:effectLst/>
                          <a:latin typeface="+mn-lt"/>
                        </a:rPr>
                        <a:t>μ</a:t>
                      </a:r>
                      <a:r>
                        <a:rPr lang="en-US" sz="1600" u="none" strike="noStrike" dirty="0">
                          <a:solidFill>
                            <a:schemeClr val="bg1"/>
                          </a:solidFill>
                          <a:effectLst/>
                          <a:latin typeface="+mn-lt"/>
                        </a:rPr>
                        <a:t>g/kg SC Q2W</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b="0" i="0" u="none" strike="noStrike" dirty="0">
                          <a:solidFill>
                            <a:schemeClr val="bg1"/>
                          </a:solidFill>
                          <a:effectLst/>
                          <a:latin typeface="+mn-lt"/>
                        </a:rPr>
                        <a:t>--</a:t>
                      </a: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10427499"/>
                  </a:ext>
                </a:extLst>
              </a:tr>
              <a:tr h="124236">
                <a:tc>
                  <a:txBody>
                    <a:bodyPr/>
                    <a:lstStyle/>
                    <a:p>
                      <a:pPr marL="91440" algn="l" fontAlgn="b"/>
                      <a:r>
                        <a:rPr lang="en-US" sz="1600" b="1" i="0" u="none" strike="noStrike" dirty="0">
                          <a:solidFill>
                            <a:schemeClr val="bg1"/>
                          </a:solidFill>
                          <a:effectLst/>
                          <a:latin typeface="+mn-lt"/>
                        </a:rPr>
                        <a:t>Prior lines, median (range)</a:t>
                      </a: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u="none" strike="noStrike" dirty="0">
                          <a:solidFill>
                            <a:schemeClr val="bg1"/>
                          </a:solidFill>
                          <a:effectLst/>
                          <a:latin typeface="+mn-lt"/>
                        </a:rPr>
                        <a:t>5 (2-14)</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b="0" i="0" u="none" strike="noStrike" dirty="0">
                          <a:solidFill>
                            <a:schemeClr val="bg1"/>
                          </a:solidFill>
                          <a:effectLst/>
                          <a:latin typeface="+mn-lt"/>
                        </a:rPr>
                        <a:t>5 (2-14)</a:t>
                      </a: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u="none" strike="noStrike" dirty="0">
                          <a:solidFill>
                            <a:schemeClr val="bg1"/>
                          </a:solidFill>
                          <a:effectLst/>
                          <a:latin typeface="+mn-lt"/>
                        </a:rPr>
                        <a:t>4 (3-12)</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u="none" strike="noStrike" dirty="0">
                          <a:solidFill>
                            <a:schemeClr val="bg1"/>
                          </a:solidFill>
                          <a:effectLst/>
                          <a:latin typeface="+mn-lt"/>
                        </a:rPr>
                        <a:t>5 (2-14)</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u="none" strike="noStrike" dirty="0">
                          <a:solidFill>
                            <a:schemeClr val="bg1"/>
                          </a:solidFill>
                          <a:effectLst/>
                          <a:latin typeface="+mn-lt"/>
                        </a:rPr>
                        <a:t>5 (2-13)</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u="none" strike="noStrike" dirty="0">
                          <a:solidFill>
                            <a:schemeClr val="bg1"/>
                          </a:solidFill>
                          <a:effectLst/>
                          <a:latin typeface="+mn-lt"/>
                        </a:rPr>
                        <a:t>6 (2-18)</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928430663"/>
                  </a:ext>
                </a:extLst>
              </a:tr>
              <a:tr h="71718">
                <a:tc>
                  <a:txBody>
                    <a:bodyPr/>
                    <a:lstStyle/>
                    <a:p>
                      <a:pPr marL="91440" algn="l" fontAlgn="b"/>
                      <a:r>
                        <a:rPr lang="en-US" sz="1600" b="1" u="none" strike="noStrike" dirty="0">
                          <a:solidFill>
                            <a:schemeClr val="bg1"/>
                          </a:solidFill>
                          <a:effectLst/>
                          <a:latin typeface="+mn-lt"/>
                        </a:rPr>
                        <a:t>Triple refractory, %</a:t>
                      </a:r>
                      <a:endParaRPr lang="en-US" sz="1600" b="1"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u="none" strike="noStrike" dirty="0">
                          <a:solidFill>
                            <a:schemeClr val="bg1"/>
                          </a:solidFill>
                          <a:effectLst/>
                          <a:latin typeface="+mn-lt"/>
                        </a:rPr>
                        <a:t>100</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b="0" i="0" u="none" strike="noStrike" dirty="0">
                          <a:solidFill>
                            <a:schemeClr val="bg1"/>
                          </a:solidFill>
                          <a:effectLst/>
                          <a:latin typeface="+mn-lt"/>
                        </a:rPr>
                        <a:t>91</a:t>
                      </a: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u="none" strike="noStrike" dirty="0">
                          <a:solidFill>
                            <a:schemeClr val="bg1"/>
                          </a:solidFill>
                          <a:effectLst/>
                          <a:latin typeface="+mn-lt"/>
                        </a:rPr>
                        <a:t>81</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u="none" strike="noStrike" dirty="0">
                          <a:solidFill>
                            <a:schemeClr val="bg1"/>
                          </a:solidFill>
                          <a:effectLst/>
                          <a:latin typeface="+mn-lt"/>
                        </a:rPr>
                        <a:t>74</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u="none" strike="noStrike" dirty="0">
                          <a:solidFill>
                            <a:schemeClr val="bg1"/>
                          </a:solidFill>
                          <a:effectLst/>
                          <a:latin typeface="+mn-lt"/>
                        </a:rPr>
                        <a:t>74</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u="none" strike="noStrike" dirty="0">
                          <a:solidFill>
                            <a:schemeClr val="bg1"/>
                          </a:solidFill>
                          <a:effectLst/>
                          <a:latin typeface="+mn-lt"/>
                        </a:rPr>
                        <a:t>85</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944888097"/>
                  </a:ext>
                </a:extLst>
              </a:tr>
              <a:tr h="71718">
                <a:tc>
                  <a:txBody>
                    <a:bodyPr/>
                    <a:lstStyle/>
                    <a:p>
                      <a:pPr marL="91440" algn="l" fontAlgn="b"/>
                      <a:r>
                        <a:rPr lang="en-US" sz="1600" b="1" u="none" strike="noStrike" dirty="0">
                          <a:solidFill>
                            <a:schemeClr val="bg1"/>
                          </a:solidFill>
                          <a:effectLst/>
                          <a:latin typeface="+mn-lt"/>
                        </a:rPr>
                        <a:t>Penta refractory, %</a:t>
                      </a:r>
                      <a:endParaRPr lang="en-US" sz="1600" b="1"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u="none" strike="noStrike" dirty="0">
                          <a:solidFill>
                            <a:schemeClr val="bg1"/>
                          </a:solidFill>
                          <a:effectLst/>
                          <a:latin typeface="+mn-lt"/>
                        </a:rPr>
                        <a:t>70</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b="0" i="0" u="none" strike="noStrike" dirty="0">
                          <a:solidFill>
                            <a:schemeClr val="bg1"/>
                          </a:solidFill>
                          <a:effectLst/>
                          <a:latin typeface="+mn-lt"/>
                        </a:rPr>
                        <a:t>--</a:t>
                      </a: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u="none" strike="noStrike" dirty="0">
                          <a:solidFill>
                            <a:schemeClr val="bg1"/>
                          </a:solidFill>
                          <a:effectLst/>
                          <a:latin typeface="+mn-lt"/>
                        </a:rPr>
                        <a:t>41</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u="none" strike="noStrike" dirty="0">
                          <a:solidFill>
                            <a:schemeClr val="bg1"/>
                          </a:solidFill>
                          <a:effectLst/>
                          <a:latin typeface="+mn-lt"/>
                        </a:rPr>
                        <a:t>24</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u="none" strike="noStrike" dirty="0">
                          <a:solidFill>
                            <a:schemeClr val="bg1"/>
                          </a:solidFill>
                          <a:effectLst/>
                          <a:latin typeface="+mn-lt"/>
                        </a:rPr>
                        <a:t>29</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u="none" strike="noStrike" dirty="0">
                          <a:solidFill>
                            <a:schemeClr val="bg1"/>
                          </a:solidFill>
                          <a:effectLst/>
                          <a:latin typeface="+mn-lt"/>
                        </a:rPr>
                        <a:t>68</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817105994"/>
                  </a:ext>
                </a:extLst>
              </a:tr>
              <a:tr h="71718">
                <a:tc>
                  <a:txBody>
                    <a:bodyPr/>
                    <a:lstStyle/>
                    <a:p>
                      <a:pPr marL="91440" algn="l" fontAlgn="b"/>
                      <a:r>
                        <a:rPr lang="en-US" sz="1600" b="1" u="none" strike="noStrike" dirty="0">
                          <a:solidFill>
                            <a:schemeClr val="bg1"/>
                          </a:solidFill>
                          <a:effectLst/>
                          <a:latin typeface="+mn-lt"/>
                        </a:rPr>
                        <a:t>Overall response, %</a:t>
                      </a:r>
                      <a:endParaRPr lang="en-US" sz="1600" b="1"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u="none" strike="noStrike" dirty="0">
                          <a:solidFill>
                            <a:schemeClr val="bg1"/>
                          </a:solidFill>
                          <a:effectLst/>
                          <a:latin typeface="+mn-lt"/>
                        </a:rPr>
                        <a:t>63</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b="0" i="0" u="none" strike="noStrike" dirty="0">
                          <a:solidFill>
                            <a:schemeClr val="bg1"/>
                          </a:solidFill>
                          <a:effectLst/>
                          <a:latin typeface="+mn-lt"/>
                        </a:rPr>
                        <a:t>64</a:t>
                      </a: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u="none" strike="noStrike" dirty="0">
                          <a:solidFill>
                            <a:schemeClr val="bg1"/>
                          </a:solidFill>
                          <a:effectLst/>
                          <a:latin typeface="+mn-lt"/>
                        </a:rPr>
                        <a:t>68</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u="none" strike="noStrike" dirty="0">
                          <a:solidFill>
                            <a:schemeClr val="bg1"/>
                          </a:solidFill>
                          <a:effectLst/>
                          <a:latin typeface="+mn-lt"/>
                        </a:rPr>
                        <a:t>71</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u="none" strike="noStrike" dirty="0">
                          <a:solidFill>
                            <a:schemeClr val="bg1"/>
                          </a:solidFill>
                          <a:effectLst/>
                          <a:latin typeface="+mn-lt"/>
                        </a:rPr>
                        <a:t>73</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u="none" strike="noStrike" dirty="0">
                          <a:solidFill>
                            <a:schemeClr val="bg1"/>
                          </a:solidFill>
                          <a:effectLst/>
                          <a:latin typeface="+mn-lt"/>
                        </a:rPr>
                        <a:t>57 (higher doses)</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100698246"/>
                  </a:ext>
                </a:extLst>
              </a:tr>
              <a:tr h="71718">
                <a:tc>
                  <a:txBody>
                    <a:bodyPr/>
                    <a:lstStyle/>
                    <a:p>
                      <a:pPr marL="91440" algn="l" fontAlgn="b"/>
                      <a:r>
                        <a:rPr lang="en-US" sz="1600" b="1" u="none" strike="noStrike" dirty="0">
                          <a:solidFill>
                            <a:schemeClr val="bg1"/>
                          </a:solidFill>
                          <a:effectLst/>
                          <a:latin typeface="+mn-lt"/>
                        </a:rPr>
                        <a:t>Complete response, %</a:t>
                      </a:r>
                      <a:endParaRPr lang="en-US" sz="1600" b="1"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u="none" strike="noStrike" dirty="0">
                          <a:solidFill>
                            <a:schemeClr val="bg1"/>
                          </a:solidFill>
                          <a:effectLst/>
                          <a:latin typeface="+mn-lt"/>
                        </a:rPr>
                        <a:t>39</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b="0" i="0" u="none" strike="noStrike" dirty="0">
                          <a:solidFill>
                            <a:schemeClr val="bg1"/>
                          </a:solidFill>
                          <a:effectLst/>
                          <a:latin typeface="+mn-lt"/>
                        </a:rPr>
                        <a:t>38</a:t>
                      </a: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u="none" strike="noStrike" dirty="0">
                          <a:solidFill>
                            <a:schemeClr val="bg1"/>
                          </a:solidFill>
                          <a:effectLst/>
                          <a:latin typeface="+mn-lt"/>
                        </a:rPr>
                        <a:t>29</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u="none" strike="noStrike" dirty="0">
                          <a:solidFill>
                            <a:schemeClr val="bg1"/>
                          </a:solidFill>
                          <a:effectLst/>
                          <a:latin typeface="+mn-lt"/>
                        </a:rPr>
                        <a:t>30</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u="none" strike="noStrike" dirty="0">
                          <a:solidFill>
                            <a:schemeClr val="bg1"/>
                          </a:solidFill>
                          <a:effectLst/>
                          <a:latin typeface="+mn-lt"/>
                        </a:rPr>
                        <a:t>29</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u="none" strike="noStrike" dirty="0">
                          <a:solidFill>
                            <a:schemeClr val="bg1"/>
                          </a:solidFill>
                          <a:effectLst/>
                          <a:latin typeface="+mn-lt"/>
                        </a:rPr>
                        <a:t>8.4</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792483321"/>
                  </a:ext>
                </a:extLst>
              </a:tr>
              <a:tr h="124236">
                <a:tc>
                  <a:txBody>
                    <a:bodyPr/>
                    <a:lstStyle/>
                    <a:p>
                      <a:pPr marL="91440" algn="l" fontAlgn="b"/>
                      <a:r>
                        <a:rPr lang="en-US" sz="1600" b="1" i="0" u="none" strike="noStrike" dirty="0">
                          <a:solidFill>
                            <a:schemeClr val="bg1"/>
                          </a:solidFill>
                          <a:effectLst/>
                          <a:latin typeface="+mn-lt"/>
                        </a:rPr>
                        <a:t>DoR, mo</a:t>
                      </a: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b="0" i="0" u="none" strike="noStrike" dirty="0">
                          <a:solidFill>
                            <a:schemeClr val="bg1"/>
                          </a:solidFill>
                          <a:effectLst/>
                          <a:latin typeface="+mn-lt"/>
                        </a:rPr>
                        <a:t>18.4 mo</a:t>
                      </a: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b="0" i="0" u="none" strike="noStrike" dirty="0">
                          <a:solidFill>
                            <a:schemeClr val="bg1"/>
                          </a:solidFill>
                          <a:effectLst/>
                          <a:latin typeface="+mn-lt"/>
                        </a:rPr>
                        <a:t>17.1 mo</a:t>
                      </a: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b="0" i="0" u="none" strike="noStrike" dirty="0">
                          <a:solidFill>
                            <a:schemeClr val="bg1"/>
                          </a:solidFill>
                          <a:effectLst/>
                          <a:latin typeface="+mn-lt"/>
                        </a:rPr>
                        <a:t>NR </a:t>
                      </a:r>
                    </a:p>
                    <a:p>
                      <a:pPr algn="ctr" fontAlgn="b"/>
                      <a:r>
                        <a:rPr lang="en-US" sz="1600" b="0" i="0" u="none" strike="noStrike" dirty="0">
                          <a:solidFill>
                            <a:schemeClr val="bg1"/>
                          </a:solidFill>
                          <a:effectLst/>
                          <a:latin typeface="+mn-lt"/>
                        </a:rPr>
                        <a:t>(median f/u: 10.8 mo)</a:t>
                      </a: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b="0" i="0" u="none" strike="noStrike" dirty="0">
                          <a:solidFill>
                            <a:schemeClr val="bg1"/>
                          </a:solidFill>
                          <a:effectLst/>
                          <a:latin typeface="+mn-lt"/>
                        </a:rPr>
                        <a:t>NR</a:t>
                      </a: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b="0" i="0" u="none" strike="noStrike" dirty="0">
                          <a:solidFill>
                            <a:schemeClr val="bg1"/>
                          </a:solidFill>
                          <a:effectLst/>
                          <a:latin typeface="+mn-lt"/>
                        </a:rPr>
                        <a:t>9.3 mo</a:t>
                      </a: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b="0" i="0" u="none" strike="noStrike" dirty="0">
                          <a:solidFill>
                            <a:schemeClr val="bg1"/>
                          </a:solidFill>
                          <a:effectLst/>
                          <a:latin typeface="+mn-lt"/>
                        </a:rPr>
                        <a:t>11.5 mo</a:t>
                      </a: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722817706"/>
                  </a:ext>
                </a:extLst>
              </a:tr>
              <a:tr h="71718">
                <a:tc>
                  <a:txBody>
                    <a:bodyPr/>
                    <a:lstStyle/>
                    <a:p>
                      <a:pPr marL="91440" algn="l" fontAlgn="b"/>
                      <a:r>
                        <a:rPr lang="en-US" sz="1600" b="1" u="none" strike="noStrike" dirty="0">
                          <a:solidFill>
                            <a:schemeClr val="bg1"/>
                          </a:solidFill>
                          <a:effectLst/>
                          <a:latin typeface="+mn-lt"/>
                        </a:rPr>
                        <a:t>Infection, %</a:t>
                      </a:r>
                      <a:endParaRPr lang="en-US" sz="1600" b="1"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u="none" strike="noStrike" dirty="0">
                          <a:solidFill>
                            <a:schemeClr val="bg1"/>
                          </a:solidFill>
                          <a:effectLst/>
                          <a:latin typeface="+mn-lt"/>
                        </a:rPr>
                        <a:t>76</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b="0" i="0" u="none" strike="noStrike" dirty="0">
                          <a:solidFill>
                            <a:schemeClr val="bg1"/>
                          </a:solidFill>
                          <a:effectLst/>
                          <a:latin typeface="+mn-lt"/>
                        </a:rPr>
                        <a:t>52</a:t>
                      </a: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u="none" strike="noStrike" dirty="0">
                          <a:solidFill>
                            <a:schemeClr val="bg1"/>
                          </a:solidFill>
                          <a:effectLst/>
                          <a:latin typeface="+mn-lt"/>
                        </a:rPr>
                        <a:t>44</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b="0" i="0" u="none" strike="noStrike" dirty="0">
                          <a:solidFill>
                            <a:schemeClr val="bg1"/>
                          </a:solidFill>
                          <a:effectLst/>
                          <a:latin typeface="+mn-lt"/>
                        </a:rPr>
                        <a:t>37</a:t>
                      </a: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u="none" strike="noStrike" dirty="0">
                          <a:solidFill>
                            <a:schemeClr val="bg1"/>
                          </a:solidFill>
                          <a:effectLst/>
                          <a:latin typeface="+mn-lt"/>
                        </a:rPr>
                        <a:t>57</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u="none" strike="noStrike" dirty="0">
                          <a:solidFill>
                            <a:schemeClr val="bg1"/>
                          </a:solidFill>
                          <a:effectLst/>
                          <a:latin typeface="+mn-lt"/>
                        </a:rPr>
                        <a:t>--</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327782747"/>
                  </a:ext>
                </a:extLst>
              </a:tr>
              <a:tr h="71718">
                <a:tc>
                  <a:txBody>
                    <a:bodyPr/>
                    <a:lstStyle/>
                    <a:p>
                      <a:pPr marL="91440" algn="l" fontAlgn="b"/>
                      <a:r>
                        <a:rPr lang="en-US" sz="1600" b="1" u="none" strike="noStrike" dirty="0">
                          <a:solidFill>
                            <a:schemeClr val="bg1"/>
                          </a:solidFill>
                          <a:effectLst/>
                          <a:latin typeface="+mn-lt"/>
                        </a:rPr>
                        <a:t>CRS, %</a:t>
                      </a:r>
                      <a:endParaRPr lang="en-US" sz="1600" b="1"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u="none" strike="noStrike" dirty="0">
                          <a:solidFill>
                            <a:schemeClr val="bg1"/>
                          </a:solidFill>
                          <a:effectLst/>
                          <a:latin typeface="+mn-lt"/>
                        </a:rPr>
                        <a:t>72</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b="0" i="0" u="none" strike="noStrike" dirty="0">
                          <a:solidFill>
                            <a:schemeClr val="bg1"/>
                          </a:solidFill>
                          <a:effectLst/>
                          <a:latin typeface="+mn-lt"/>
                        </a:rPr>
                        <a:t>61</a:t>
                      </a: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u="none" strike="noStrike" dirty="0">
                          <a:solidFill>
                            <a:schemeClr val="bg1"/>
                          </a:solidFill>
                          <a:effectLst/>
                          <a:latin typeface="+mn-lt"/>
                        </a:rPr>
                        <a:t>73</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u="none" strike="noStrike" dirty="0">
                          <a:solidFill>
                            <a:schemeClr val="bg1"/>
                          </a:solidFill>
                          <a:effectLst/>
                          <a:latin typeface="+mn-lt"/>
                        </a:rPr>
                        <a:t>45</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u="none" strike="noStrike" dirty="0">
                          <a:solidFill>
                            <a:schemeClr val="bg1"/>
                          </a:solidFill>
                          <a:effectLst/>
                          <a:latin typeface="+mn-lt"/>
                        </a:rPr>
                        <a:t>79</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b"/>
                      <a:r>
                        <a:rPr lang="en-US" sz="1600" u="none" strike="noStrike" dirty="0">
                          <a:solidFill>
                            <a:schemeClr val="bg1"/>
                          </a:solidFill>
                          <a:effectLst/>
                          <a:latin typeface="+mn-lt"/>
                        </a:rPr>
                        <a:t>81</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359405414"/>
                  </a:ext>
                </a:extLst>
              </a:tr>
              <a:tr h="71718">
                <a:tc>
                  <a:txBody>
                    <a:bodyPr/>
                    <a:lstStyle/>
                    <a:p>
                      <a:pPr marL="91440" algn="l" fontAlgn="b"/>
                      <a:r>
                        <a:rPr lang="en-US" sz="1600" b="1" u="none" strike="noStrike" dirty="0">
                          <a:solidFill>
                            <a:schemeClr val="bg1"/>
                          </a:solidFill>
                          <a:effectLst/>
                          <a:latin typeface="+mn-lt"/>
                        </a:rPr>
                        <a:t>Neurotoxicity, %</a:t>
                      </a:r>
                      <a:endParaRPr lang="en-US" sz="1600" b="1"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u="none" strike="noStrike" dirty="0">
                          <a:solidFill>
                            <a:schemeClr val="bg1"/>
                          </a:solidFill>
                          <a:effectLst/>
                          <a:latin typeface="+mn-lt"/>
                        </a:rPr>
                        <a:t>15 (3 ICANS)</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b="0" i="0" u="none" strike="noStrike" dirty="0">
                          <a:solidFill>
                            <a:schemeClr val="bg1"/>
                          </a:solidFill>
                          <a:effectLst/>
                          <a:latin typeface="+mn-lt"/>
                        </a:rPr>
                        <a:t>2.2 ICANS</a:t>
                      </a: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u="none" strike="noStrike" dirty="0">
                          <a:solidFill>
                            <a:schemeClr val="bg1"/>
                          </a:solidFill>
                          <a:effectLst/>
                          <a:latin typeface="+mn-lt"/>
                        </a:rPr>
                        <a:t>--</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b="0" i="0" u="none" strike="noStrike" dirty="0">
                          <a:solidFill>
                            <a:schemeClr val="bg1"/>
                          </a:solidFill>
                          <a:effectLst/>
                          <a:latin typeface="+mn-lt"/>
                        </a:rPr>
                        <a:t>5.9 ICANS</a:t>
                      </a: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b="0" i="0" u="none" strike="noStrike" dirty="0">
                          <a:solidFill>
                            <a:schemeClr val="bg1"/>
                          </a:solidFill>
                          <a:effectLst/>
                          <a:latin typeface="+mn-lt"/>
                        </a:rPr>
                        <a:t>10 ICANS</a:t>
                      </a: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b"/>
                      <a:r>
                        <a:rPr lang="en-US" sz="1600" u="none" strike="noStrike" dirty="0">
                          <a:solidFill>
                            <a:schemeClr val="bg1"/>
                          </a:solidFill>
                          <a:effectLst/>
                          <a:latin typeface="+mn-lt"/>
                        </a:rPr>
                        <a:t>14.3 ICANS</a:t>
                      </a:r>
                      <a:endParaRPr lang="en-US" sz="1600" b="0" i="0" u="none" strike="noStrike" dirty="0">
                        <a:solidFill>
                          <a:schemeClr val="bg1"/>
                        </a:solidFill>
                        <a:effectLst/>
                        <a:latin typeface="+mn-lt"/>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388627026"/>
                  </a:ext>
                </a:extLst>
              </a:tr>
            </a:tbl>
          </a:graphicData>
        </a:graphic>
      </p:graphicFrame>
    </p:spTree>
    <p:extLst>
      <p:ext uri="{BB962C8B-B14F-4D97-AF65-F5344CB8AC3E}">
        <p14:creationId xmlns:p14="http://schemas.microsoft.com/office/powerpoint/2010/main" val="12622105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018D1-4B8A-DF41-94C6-9BC2CB26152F}"/>
              </a:ext>
            </a:extLst>
          </p:cNvPr>
          <p:cNvSpPr>
            <a:spLocks noGrp="1"/>
          </p:cNvSpPr>
          <p:nvPr>
            <p:ph type="title"/>
          </p:nvPr>
        </p:nvSpPr>
        <p:spPr/>
        <p:txBody>
          <a:bodyPr>
            <a:normAutofit/>
          </a:bodyPr>
          <a:lstStyle/>
          <a:p>
            <a:r>
              <a:rPr lang="en-US" dirty="0"/>
              <a:t>Autologous vs Allogeneic CAR T-Cell Therapy</a:t>
            </a:r>
          </a:p>
        </p:txBody>
      </p:sp>
      <p:sp>
        <p:nvSpPr>
          <p:cNvPr id="4" name="TextBox 3">
            <a:extLst>
              <a:ext uri="{FF2B5EF4-FFF2-40B4-BE49-F238E27FC236}">
                <a16:creationId xmlns:a16="http://schemas.microsoft.com/office/drawing/2014/main" id="{FCE5E2A0-13C6-3A46-8C39-583EA90A80F2}"/>
              </a:ext>
            </a:extLst>
          </p:cNvPr>
          <p:cNvSpPr txBox="1"/>
          <p:nvPr/>
        </p:nvSpPr>
        <p:spPr>
          <a:xfrm>
            <a:off x="434357" y="6363779"/>
            <a:ext cx="6099462"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bg2"/>
                </a:solidFill>
                <a:effectLst/>
                <a:uLnTx/>
                <a:uFillTx/>
                <a:latin typeface="Calibri" panose="020F0502020204030204"/>
                <a:ea typeface="+mn-ea"/>
                <a:cs typeface="Arial" panose="020B0604020202020204" pitchFamily="34" charset="0"/>
              </a:rPr>
              <a:t>Depil. Nature Rev Drug Discovery. 2020;19:185.</a:t>
            </a:r>
          </a:p>
        </p:txBody>
      </p:sp>
      <p:graphicFrame>
        <p:nvGraphicFramePr>
          <p:cNvPr id="9" name="Table 8">
            <a:extLst>
              <a:ext uri="{FF2B5EF4-FFF2-40B4-BE49-F238E27FC236}">
                <a16:creationId xmlns:a16="http://schemas.microsoft.com/office/drawing/2014/main" id="{79578293-819B-BA71-C15A-96C50F1CAA1E}"/>
              </a:ext>
            </a:extLst>
          </p:cNvPr>
          <p:cNvGraphicFramePr>
            <a:graphicFrameLocks noGrp="1"/>
          </p:cNvGraphicFramePr>
          <p:nvPr>
            <p:extLst>
              <p:ext uri="{D42A27DB-BD31-4B8C-83A1-F6EECF244321}">
                <p14:modId xmlns:p14="http://schemas.microsoft.com/office/powerpoint/2010/main" val="2150404210"/>
              </p:ext>
            </p:extLst>
          </p:nvPr>
        </p:nvGraphicFramePr>
        <p:xfrm>
          <a:off x="719138" y="1612538"/>
          <a:ext cx="10625931" cy="3688192"/>
        </p:xfrm>
        <a:graphic>
          <a:graphicData uri="http://schemas.openxmlformats.org/drawingml/2006/table">
            <a:tbl>
              <a:tblPr/>
              <a:tblGrid>
                <a:gridCol w="3571859">
                  <a:extLst>
                    <a:ext uri="{9D8B030D-6E8A-4147-A177-3AD203B41FA5}">
                      <a16:colId xmlns:a16="http://schemas.microsoft.com/office/drawing/2014/main" val="4136739195"/>
                    </a:ext>
                  </a:extLst>
                </a:gridCol>
                <a:gridCol w="3498152">
                  <a:extLst>
                    <a:ext uri="{9D8B030D-6E8A-4147-A177-3AD203B41FA5}">
                      <a16:colId xmlns:a16="http://schemas.microsoft.com/office/drawing/2014/main" val="4283641033"/>
                    </a:ext>
                  </a:extLst>
                </a:gridCol>
                <a:gridCol w="3555920">
                  <a:extLst>
                    <a:ext uri="{9D8B030D-6E8A-4147-A177-3AD203B41FA5}">
                      <a16:colId xmlns:a16="http://schemas.microsoft.com/office/drawing/2014/main" val="1053821235"/>
                    </a:ext>
                  </a:extLst>
                </a:gridCol>
              </a:tblGrid>
              <a:tr h="0">
                <a:tc>
                  <a:txBody>
                    <a:bodyPr/>
                    <a:lstStyle>
                      <a:lvl1pPr marL="0" algn="l" defTabSz="914377" rtl="0" eaLnBrk="1" latinLnBrk="0" hangingPunct="1">
                        <a:defRPr sz="1800" kern="1200">
                          <a:solidFill>
                            <a:schemeClr val="tx1"/>
                          </a:solidFill>
                          <a:latin typeface="Calibri"/>
                        </a:defRPr>
                      </a:lvl1pPr>
                      <a:lvl2pPr marL="457189" algn="l" defTabSz="914377" rtl="0" eaLnBrk="1" latinLnBrk="0" hangingPunct="1">
                        <a:defRPr sz="1800" kern="1200">
                          <a:solidFill>
                            <a:schemeClr val="tx1"/>
                          </a:solidFill>
                          <a:latin typeface="Calibri"/>
                        </a:defRPr>
                      </a:lvl2pPr>
                      <a:lvl3pPr marL="914377" algn="l" defTabSz="914377" rtl="0" eaLnBrk="1" latinLnBrk="0" hangingPunct="1">
                        <a:defRPr sz="1800" kern="1200">
                          <a:solidFill>
                            <a:schemeClr val="tx1"/>
                          </a:solidFill>
                          <a:latin typeface="Calibri"/>
                        </a:defRPr>
                      </a:lvl3pPr>
                      <a:lvl4pPr marL="1371566" algn="l" defTabSz="914377" rtl="0" eaLnBrk="1" latinLnBrk="0" hangingPunct="1">
                        <a:defRPr sz="1800" kern="1200">
                          <a:solidFill>
                            <a:schemeClr val="tx1"/>
                          </a:solidFill>
                          <a:latin typeface="Calibri"/>
                        </a:defRPr>
                      </a:lvl4pPr>
                      <a:lvl5pPr marL="1828754" algn="l" defTabSz="914377" rtl="0" eaLnBrk="1" latinLnBrk="0" hangingPunct="1">
                        <a:defRPr sz="1800" kern="1200">
                          <a:solidFill>
                            <a:schemeClr val="tx1"/>
                          </a:solidFill>
                          <a:latin typeface="Calibri"/>
                        </a:defRPr>
                      </a:lvl5pPr>
                      <a:lvl6pPr marL="2285943" algn="l" defTabSz="914377" rtl="0" eaLnBrk="1" latinLnBrk="0" hangingPunct="1">
                        <a:defRPr sz="1800" kern="1200">
                          <a:solidFill>
                            <a:schemeClr val="tx1"/>
                          </a:solidFill>
                          <a:latin typeface="Calibri"/>
                        </a:defRPr>
                      </a:lvl6pPr>
                      <a:lvl7pPr marL="2743131" algn="l" defTabSz="914377" rtl="0" eaLnBrk="1" latinLnBrk="0" hangingPunct="1">
                        <a:defRPr sz="1800" kern="1200">
                          <a:solidFill>
                            <a:schemeClr val="tx1"/>
                          </a:solidFill>
                          <a:latin typeface="Calibri"/>
                        </a:defRPr>
                      </a:lvl7pPr>
                      <a:lvl8pPr marL="3200320" algn="l" defTabSz="914377" rtl="0" eaLnBrk="1" latinLnBrk="0" hangingPunct="1">
                        <a:defRPr sz="1800" kern="1200">
                          <a:solidFill>
                            <a:schemeClr val="tx1"/>
                          </a:solidFill>
                          <a:latin typeface="Calibri"/>
                        </a:defRPr>
                      </a:lvl8pPr>
                      <a:lvl9pPr marL="3657509" algn="l" defTabSz="914377"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Characteristic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lvl1pPr marL="0" algn="l" defTabSz="914377" rtl="0" eaLnBrk="1" latinLnBrk="0" hangingPunct="1">
                        <a:defRPr sz="1800" kern="1200">
                          <a:solidFill>
                            <a:schemeClr val="tx1"/>
                          </a:solidFill>
                          <a:latin typeface="Calibri"/>
                        </a:defRPr>
                      </a:lvl1pPr>
                      <a:lvl2pPr marL="457189" algn="l" defTabSz="914377" rtl="0" eaLnBrk="1" latinLnBrk="0" hangingPunct="1">
                        <a:defRPr sz="1800" kern="1200">
                          <a:solidFill>
                            <a:schemeClr val="tx1"/>
                          </a:solidFill>
                          <a:latin typeface="Calibri"/>
                        </a:defRPr>
                      </a:lvl2pPr>
                      <a:lvl3pPr marL="914377" algn="l" defTabSz="914377" rtl="0" eaLnBrk="1" latinLnBrk="0" hangingPunct="1">
                        <a:defRPr sz="1800" kern="1200">
                          <a:solidFill>
                            <a:schemeClr val="tx1"/>
                          </a:solidFill>
                          <a:latin typeface="Calibri"/>
                        </a:defRPr>
                      </a:lvl3pPr>
                      <a:lvl4pPr marL="1371566" algn="l" defTabSz="914377" rtl="0" eaLnBrk="1" latinLnBrk="0" hangingPunct="1">
                        <a:defRPr sz="1800" kern="1200">
                          <a:solidFill>
                            <a:schemeClr val="tx1"/>
                          </a:solidFill>
                          <a:latin typeface="Calibri"/>
                        </a:defRPr>
                      </a:lvl4pPr>
                      <a:lvl5pPr marL="1828754" algn="l" defTabSz="914377" rtl="0" eaLnBrk="1" latinLnBrk="0" hangingPunct="1">
                        <a:defRPr sz="1800" kern="1200">
                          <a:solidFill>
                            <a:schemeClr val="tx1"/>
                          </a:solidFill>
                          <a:latin typeface="Calibri"/>
                        </a:defRPr>
                      </a:lvl5pPr>
                      <a:lvl6pPr marL="2285943" algn="l" defTabSz="914377" rtl="0" eaLnBrk="1" latinLnBrk="0" hangingPunct="1">
                        <a:defRPr sz="1800" kern="1200">
                          <a:solidFill>
                            <a:schemeClr val="tx1"/>
                          </a:solidFill>
                          <a:latin typeface="Calibri"/>
                        </a:defRPr>
                      </a:lvl6pPr>
                      <a:lvl7pPr marL="2743131" algn="l" defTabSz="914377" rtl="0" eaLnBrk="1" latinLnBrk="0" hangingPunct="1">
                        <a:defRPr sz="1800" kern="1200">
                          <a:solidFill>
                            <a:schemeClr val="tx1"/>
                          </a:solidFill>
                          <a:latin typeface="Calibri"/>
                        </a:defRPr>
                      </a:lvl7pPr>
                      <a:lvl8pPr marL="3200320" algn="l" defTabSz="914377" rtl="0" eaLnBrk="1" latinLnBrk="0" hangingPunct="1">
                        <a:defRPr sz="1800" kern="1200">
                          <a:solidFill>
                            <a:schemeClr val="tx1"/>
                          </a:solidFill>
                          <a:latin typeface="Calibri"/>
                        </a:defRPr>
                      </a:lvl8pPr>
                      <a:lvl9pPr marL="3657509" algn="l" defTabSz="914377"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Autologous CAR T-Cells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lvl1pPr marL="0" algn="l" defTabSz="914377" rtl="0" eaLnBrk="1" latinLnBrk="0" hangingPunct="1">
                        <a:defRPr sz="1800" kern="1200">
                          <a:solidFill>
                            <a:schemeClr val="tx1"/>
                          </a:solidFill>
                          <a:latin typeface="Calibri"/>
                        </a:defRPr>
                      </a:lvl1pPr>
                      <a:lvl2pPr marL="457189" algn="l" defTabSz="914377" rtl="0" eaLnBrk="1" latinLnBrk="0" hangingPunct="1">
                        <a:defRPr sz="1800" kern="1200">
                          <a:solidFill>
                            <a:schemeClr val="tx1"/>
                          </a:solidFill>
                          <a:latin typeface="Calibri"/>
                        </a:defRPr>
                      </a:lvl2pPr>
                      <a:lvl3pPr marL="914377" algn="l" defTabSz="914377" rtl="0" eaLnBrk="1" latinLnBrk="0" hangingPunct="1">
                        <a:defRPr sz="1800" kern="1200">
                          <a:solidFill>
                            <a:schemeClr val="tx1"/>
                          </a:solidFill>
                          <a:latin typeface="Calibri"/>
                        </a:defRPr>
                      </a:lvl3pPr>
                      <a:lvl4pPr marL="1371566" algn="l" defTabSz="914377" rtl="0" eaLnBrk="1" latinLnBrk="0" hangingPunct="1">
                        <a:defRPr sz="1800" kern="1200">
                          <a:solidFill>
                            <a:schemeClr val="tx1"/>
                          </a:solidFill>
                          <a:latin typeface="Calibri"/>
                        </a:defRPr>
                      </a:lvl4pPr>
                      <a:lvl5pPr marL="1828754" algn="l" defTabSz="914377" rtl="0" eaLnBrk="1" latinLnBrk="0" hangingPunct="1">
                        <a:defRPr sz="1800" kern="1200">
                          <a:solidFill>
                            <a:schemeClr val="tx1"/>
                          </a:solidFill>
                          <a:latin typeface="Calibri"/>
                        </a:defRPr>
                      </a:lvl5pPr>
                      <a:lvl6pPr marL="2285943" algn="l" defTabSz="914377" rtl="0" eaLnBrk="1" latinLnBrk="0" hangingPunct="1">
                        <a:defRPr sz="1800" kern="1200">
                          <a:solidFill>
                            <a:schemeClr val="tx1"/>
                          </a:solidFill>
                          <a:latin typeface="Calibri"/>
                        </a:defRPr>
                      </a:lvl6pPr>
                      <a:lvl7pPr marL="2743131" algn="l" defTabSz="914377" rtl="0" eaLnBrk="1" latinLnBrk="0" hangingPunct="1">
                        <a:defRPr sz="1800" kern="1200">
                          <a:solidFill>
                            <a:schemeClr val="tx1"/>
                          </a:solidFill>
                          <a:latin typeface="Calibri"/>
                        </a:defRPr>
                      </a:lvl7pPr>
                      <a:lvl8pPr marL="3200320" algn="l" defTabSz="914377" rtl="0" eaLnBrk="1" latinLnBrk="0" hangingPunct="1">
                        <a:defRPr sz="1800" kern="1200">
                          <a:solidFill>
                            <a:schemeClr val="tx1"/>
                          </a:solidFill>
                          <a:latin typeface="Calibri"/>
                        </a:defRPr>
                      </a:lvl8pPr>
                      <a:lvl9pPr marL="3657509" algn="l" defTabSz="914377"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2000" b="1" i="0" u="none" strike="noStrike" cap="none" normalizeH="0" baseline="0" dirty="0">
                          <a:ln>
                            <a:noFill/>
                          </a:ln>
                          <a:solidFill>
                            <a:schemeClr val="tx1"/>
                          </a:solidFill>
                          <a:effectLst/>
                          <a:latin typeface="Calibri" panose="020F0502020204030204" pitchFamily="34" charset="0"/>
                        </a:rPr>
                        <a:t>Allogeneic CAR T-Cells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2114433167"/>
                  </a:ext>
                </a:extLst>
              </a:tr>
              <a:tr h="0">
                <a:tc>
                  <a:txBody>
                    <a:bodyPr/>
                    <a:lstStyle>
                      <a:lvl1pPr marL="0" algn="l" defTabSz="914377" rtl="0" eaLnBrk="1" latinLnBrk="0" hangingPunct="1">
                        <a:defRPr sz="1800" kern="1200">
                          <a:solidFill>
                            <a:schemeClr val="tx1"/>
                          </a:solidFill>
                          <a:latin typeface="Calibri"/>
                        </a:defRPr>
                      </a:lvl1pPr>
                      <a:lvl2pPr marL="457189" algn="l" defTabSz="914377" rtl="0" eaLnBrk="1" latinLnBrk="0" hangingPunct="1">
                        <a:defRPr sz="1800" kern="1200">
                          <a:solidFill>
                            <a:schemeClr val="tx1"/>
                          </a:solidFill>
                          <a:latin typeface="Calibri"/>
                        </a:defRPr>
                      </a:lvl2pPr>
                      <a:lvl3pPr marL="914377" algn="l" defTabSz="914377" rtl="0" eaLnBrk="1" latinLnBrk="0" hangingPunct="1">
                        <a:defRPr sz="1800" kern="1200">
                          <a:solidFill>
                            <a:schemeClr val="tx1"/>
                          </a:solidFill>
                          <a:latin typeface="Calibri"/>
                        </a:defRPr>
                      </a:lvl3pPr>
                      <a:lvl4pPr marL="1371566" algn="l" defTabSz="914377" rtl="0" eaLnBrk="1" latinLnBrk="0" hangingPunct="1">
                        <a:defRPr sz="1800" kern="1200">
                          <a:solidFill>
                            <a:schemeClr val="tx1"/>
                          </a:solidFill>
                          <a:latin typeface="Calibri"/>
                        </a:defRPr>
                      </a:lvl4pPr>
                      <a:lvl5pPr marL="1828754" algn="l" defTabSz="914377" rtl="0" eaLnBrk="1" latinLnBrk="0" hangingPunct="1">
                        <a:defRPr sz="1800" kern="1200">
                          <a:solidFill>
                            <a:schemeClr val="tx1"/>
                          </a:solidFill>
                          <a:latin typeface="Calibri"/>
                        </a:defRPr>
                      </a:lvl5pPr>
                      <a:lvl6pPr marL="2285943" algn="l" defTabSz="914377" rtl="0" eaLnBrk="1" latinLnBrk="0" hangingPunct="1">
                        <a:defRPr sz="1800" kern="1200">
                          <a:solidFill>
                            <a:schemeClr val="tx1"/>
                          </a:solidFill>
                          <a:latin typeface="Calibri"/>
                        </a:defRPr>
                      </a:lvl6pPr>
                      <a:lvl7pPr marL="2743131" algn="l" defTabSz="914377" rtl="0" eaLnBrk="1" latinLnBrk="0" hangingPunct="1">
                        <a:defRPr sz="1800" kern="1200">
                          <a:solidFill>
                            <a:schemeClr val="tx1"/>
                          </a:solidFill>
                          <a:latin typeface="Calibri"/>
                        </a:defRPr>
                      </a:lvl7pPr>
                      <a:lvl8pPr marL="3200320" algn="l" defTabSz="914377" rtl="0" eaLnBrk="1" latinLnBrk="0" hangingPunct="1">
                        <a:defRPr sz="1800" kern="1200">
                          <a:solidFill>
                            <a:schemeClr val="tx1"/>
                          </a:solidFill>
                          <a:latin typeface="Calibri"/>
                        </a:defRPr>
                      </a:lvl8pPr>
                      <a:lvl9pPr marL="3657509" algn="l" defTabSz="914377"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Donor origin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914377" rtl="0" eaLnBrk="1" latinLnBrk="0" hangingPunct="1">
                        <a:defRPr sz="1800" kern="1200">
                          <a:solidFill>
                            <a:schemeClr val="tx1"/>
                          </a:solidFill>
                          <a:latin typeface="Calibri"/>
                        </a:defRPr>
                      </a:lvl1pPr>
                      <a:lvl2pPr marL="457189" algn="l" defTabSz="914377" rtl="0" eaLnBrk="1" latinLnBrk="0" hangingPunct="1">
                        <a:defRPr sz="1800" kern="1200">
                          <a:solidFill>
                            <a:schemeClr val="tx1"/>
                          </a:solidFill>
                          <a:latin typeface="Calibri"/>
                        </a:defRPr>
                      </a:lvl2pPr>
                      <a:lvl3pPr marL="914377" algn="l" defTabSz="914377" rtl="0" eaLnBrk="1" latinLnBrk="0" hangingPunct="1">
                        <a:defRPr sz="1800" kern="1200">
                          <a:solidFill>
                            <a:schemeClr val="tx1"/>
                          </a:solidFill>
                          <a:latin typeface="Calibri"/>
                        </a:defRPr>
                      </a:lvl3pPr>
                      <a:lvl4pPr marL="1371566" algn="l" defTabSz="914377" rtl="0" eaLnBrk="1" latinLnBrk="0" hangingPunct="1">
                        <a:defRPr sz="1800" kern="1200">
                          <a:solidFill>
                            <a:schemeClr val="tx1"/>
                          </a:solidFill>
                          <a:latin typeface="Calibri"/>
                        </a:defRPr>
                      </a:lvl4pPr>
                      <a:lvl5pPr marL="1828754" algn="l" defTabSz="914377" rtl="0" eaLnBrk="1" latinLnBrk="0" hangingPunct="1">
                        <a:defRPr sz="1800" kern="1200">
                          <a:solidFill>
                            <a:schemeClr val="tx1"/>
                          </a:solidFill>
                          <a:latin typeface="Calibri"/>
                        </a:defRPr>
                      </a:lvl5pPr>
                      <a:lvl6pPr marL="2285943" algn="l" defTabSz="914377" rtl="0" eaLnBrk="1" latinLnBrk="0" hangingPunct="1">
                        <a:defRPr sz="1800" kern="1200">
                          <a:solidFill>
                            <a:schemeClr val="tx1"/>
                          </a:solidFill>
                          <a:latin typeface="Calibri"/>
                        </a:defRPr>
                      </a:lvl6pPr>
                      <a:lvl7pPr marL="2743131" algn="l" defTabSz="914377" rtl="0" eaLnBrk="1" latinLnBrk="0" hangingPunct="1">
                        <a:defRPr sz="1800" kern="1200">
                          <a:solidFill>
                            <a:schemeClr val="tx1"/>
                          </a:solidFill>
                          <a:latin typeface="Calibri"/>
                        </a:defRPr>
                      </a:lvl7pPr>
                      <a:lvl8pPr marL="3200320" algn="l" defTabSz="914377" rtl="0" eaLnBrk="1" latinLnBrk="0" hangingPunct="1">
                        <a:defRPr sz="1800" kern="1200">
                          <a:solidFill>
                            <a:schemeClr val="tx1"/>
                          </a:solidFill>
                          <a:latin typeface="Calibri"/>
                        </a:defRPr>
                      </a:lvl8pPr>
                      <a:lvl9pPr marL="3657509" algn="l" defTabSz="914377"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Patient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914377" rtl="0" eaLnBrk="1" latinLnBrk="0" hangingPunct="1">
                        <a:defRPr sz="1800" kern="1200">
                          <a:solidFill>
                            <a:schemeClr val="tx1"/>
                          </a:solidFill>
                          <a:latin typeface="Calibri"/>
                        </a:defRPr>
                      </a:lvl1pPr>
                      <a:lvl2pPr marL="457189" algn="l" defTabSz="914377" rtl="0" eaLnBrk="1" latinLnBrk="0" hangingPunct="1">
                        <a:defRPr sz="1800" kern="1200">
                          <a:solidFill>
                            <a:schemeClr val="tx1"/>
                          </a:solidFill>
                          <a:latin typeface="Calibri"/>
                        </a:defRPr>
                      </a:lvl2pPr>
                      <a:lvl3pPr marL="914377" algn="l" defTabSz="914377" rtl="0" eaLnBrk="1" latinLnBrk="0" hangingPunct="1">
                        <a:defRPr sz="1800" kern="1200">
                          <a:solidFill>
                            <a:schemeClr val="tx1"/>
                          </a:solidFill>
                          <a:latin typeface="Calibri"/>
                        </a:defRPr>
                      </a:lvl3pPr>
                      <a:lvl4pPr marL="1371566" algn="l" defTabSz="914377" rtl="0" eaLnBrk="1" latinLnBrk="0" hangingPunct="1">
                        <a:defRPr sz="1800" kern="1200">
                          <a:solidFill>
                            <a:schemeClr val="tx1"/>
                          </a:solidFill>
                          <a:latin typeface="Calibri"/>
                        </a:defRPr>
                      </a:lvl4pPr>
                      <a:lvl5pPr marL="1828754" algn="l" defTabSz="914377" rtl="0" eaLnBrk="1" latinLnBrk="0" hangingPunct="1">
                        <a:defRPr sz="1800" kern="1200">
                          <a:solidFill>
                            <a:schemeClr val="tx1"/>
                          </a:solidFill>
                          <a:latin typeface="Calibri"/>
                        </a:defRPr>
                      </a:lvl5pPr>
                      <a:lvl6pPr marL="2285943" algn="l" defTabSz="914377" rtl="0" eaLnBrk="1" latinLnBrk="0" hangingPunct="1">
                        <a:defRPr sz="1800" kern="1200">
                          <a:solidFill>
                            <a:schemeClr val="tx1"/>
                          </a:solidFill>
                          <a:latin typeface="Calibri"/>
                        </a:defRPr>
                      </a:lvl6pPr>
                      <a:lvl7pPr marL="2743131" algn="l" defTabSz="914377" rtl="0" eaLnBrk="1" latinLnBrk="0" hangingPunct="1">
                        <a:defRPr sz="1800" kern="1200">
                          <a:solidFill>
                            <a:schemeClr val="tx1"/>
                          </a:solidFill>
                          <a:latin typeface="Calibri"/>
                        </a:defRPr>
                      </a:lvl7pPr>
                      <a:lvl8pPr marL="3200320" algn="l" defTabSz="914377" rtl="0" eaLnBrk="1" latinLnBrk="0" hangingPunct="1">
                        <a:defRPr sz="1800" kern="1200">
                          <a:solidFill>
                            <a:schemeClr val="tx1"/>
                          </a:solidFill>
                          <a:latin typeface="Calibri"/>
                        </a:defRPr>
                      </a:lvl8pPr>
                      <a:lvl9pPr marL="3657509" algn="l" defTabSz="914377"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Healthy donor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4140048180"/>
                  </a:ext>
                </a:extLst>
              </a:tr>
              <a:tr h="0">
                <a:tc>
                  <a:txBody>
                    <a:bodyPr/>
                    <a:lstStyle>
                      <a:lvl1pPr marL="0" algn="l" defTabSz="914377" rtl="0" eaLnBrk="1" latinLnBrk="0" hangingPunct="1">
                        <a:defRPr sz="1800" kern="1200">
                          <a:solidFill>
                            <a:schemeClr val="tx1"/>
                          </a:solidFill>
                          <a:latin typeface="Calibri"/>
                        </a:defRPr>
                      </a:lvl1pPr>
                      <a:lvl2pPr marL="457189" algn="l" defTabSz="914377" rtl="0" eaLnBrk="1" latinLnBrk="0" hangingPunct="1">
                        <a:defRPr sz="1800" kern="1200">
                          <a:solidFill>
                            <a:schemeClr val="tx1"/>
                          </a:solidFill>
                          <a:latin typeface="Calibri"/>
                        </a:defRPr>
                      </a:lvl2pPr>
                      <a:lvl3pPr marL="914377" algn="l" defTabSz="914377" rtl="0" eaLnBrk="1" latinLnBrk="0" hangingPunct="1">
                        <a:defRPr sz="1800" kern="1200">
                          <a:solidFill>
                            <a:schemeClr val="tx1"/>
                          </a:solidFill>
                          <a:latin typeface="Calibri"/>
                        </a:defRPr>
                      </a:lvl3pPr>
                      <a:lvl4pPr marL="1371566" algn="l" defTabSz="914377" rtl="0" eaLnBrk="1" latinLnBrk="0" hangingPunct="1">
                        <a:defRPr sz="1800" kern="1200">
                          <a:solidFill>
                            <a:schemeClr val="tx1"/>
                          </a:solidFill>
                          <a:latin typeface="Calibri"/>
                        </a:defRPr>
                      </a:lvl4pPr>
                      <a:lvl5pPr marL="1828754" algn="l" defTabSz="914377" rtl="0" eaLnBrk="1" latinLnBrk="0" hangingPunct="1">
                        <a:defRPr sz="1800" kern="1200">
                          <a:solidFill>
                            <a:schemeClr val="tx1"/>
                          </a:solidFill>
                          <a:latin typeface="Calibri"/>
                        </a:defRPr>
                      </a:lvl5pPr>
                      <a:lvl6pPr marL="2285943" algn="l" defTabSz="914377" rtl="0" eaLnBrk="1" latinLnBrk="0" hangingPunct="1">
                        <a:defRPr sz="1800" kern="1200">
                          <a:solidFill>
                            <a:schemeClr val="tx1"/>
                          </a:solidFill>
                          <a:latin typeface="Calibri"/>
                        </a:defRPr>
                      </a:lvl6pPr>
                      <a:lvl7pPr marL="2743131" algn="l" defTabSz="914377" rtl="0" eaLnBrk="1" latinLnBrk="0" hangingPunct="1">
                        <a:defRPr sz="1800" kern="1200">
                          <a:solidFill>
                            <a:schemeClr val="tx1"/>
                          </a:solidFill>
                          <a:latin typeface="Calibri"/>
                        </a:defRPr>
                      </a:lvl7pPr>
                      <a:lvl8pPr marL="3200320" algn="l" defTabSz="914377" rtl="0" eaLnBrk="1" latinLnBrk="0" hangingPunct="1">
                        <a:defRPr sz="1800" kern="1200">
                          <a:solidFill>
                            <a:schemeClr val="tx1"/>
                          </a:solidFill>
                          <a:latin typeface="Calibri"/>
                        </a:defRPr>
                      </a:lvl8pPr>
                      <a:lvl9pPr marL="3657509" algn="l" defTabSz="914377"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Production and manufacturing</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914377" rtl="0" eaLnBrk="1" latinLnBrk="0" hangingPunct="1">
                        <a:defRPr sz="1800" kern="1200">
                          <a:solidFill>
                            <a:schemeClr val="tx1"/>
                          </a:solidFill>
                          <a:latin typeface="Calibri"/>
                        </a:defRPr>
                      </a:lvl1pPr>
                      <a:lvl2pPr marL="457189" algn="l" defTabSz="914377" rtl="0" eaLnBrk="1" latinLnBrk="0" hangingPunct="1">
                        <a:defRPr sz="1800" kern="1200">
                          <a:solidFill>
                            <a:schemeClr val="tx1"/>
                          </a:solidFill>
                          <a:latin typeface="Calibri"/>
                        </a:defRPr>
                      </a:lvl2pPr>
                      <a:lvl3pPr marL="914377" algn="l" defTabSz="914377" rtl="0" eaLnBrk="1" latinLnBrk="0" hangingPunct="1">
                        <a:defRPr sz="1800" kern="1200">
                          <a:solidFill>
                            <a:schemeClr val="tx1"/>
                          </a:solidFill>
                          <a:latin typeface="Calibri"/>
                        </a:defRPr>
                      </a:lvl3pPr>
                      <a:lvl4pPr marL="1371566" algn="l" defTabSz="914377" rtl="0" eaLnBrk="1" latinLnBrk="0" hangingPunct="1">
                        <a:defRPr sz="1800" kern="1200">
                          <a:solidFill>
                            <a:schemeClr val="tx1"/>
                          </a:solidFill>
                          <a:latin typeface="Calibri"/>
                        </a:defRPr>
                      </a:lvl4pPr>
                      <a:lvl5pPr marL="1828754" algn="l" defTabSz="914377" rtl="0" eaLnBrk="1" latinLnBrk="0" hangingPunct="1">
                        <a:defRPr sz="1800" kern="1200">
                          <a:solidFill>
                            <a:schemeClr val="tx1"/>
                          </a:solidFill>
                          <a:latin typeface="Calibri"/>
                        </a:defRPr>
                      </a:lvl5pPr>
                      <a:lvl6pPr marL="2285943" algn="l" defTabSz="914377" rtl="0" eaLnBrk="1" latinLnBrk="0" hangingPunct="1">
                        <a:defRPr sz="1800" kern="1200">
                          <a:solidFill>
                            <a:schemeClr val="tx1"/>
                          </a:solidFill>
                          <a:latin typeface="Calibri"/>
                        </a:defRPr>
                      </a:lvl6pPr>
                      <a:lvl7pPr marL="2743131" algn="l" defTabSz="914377" rtl="0" eaLnBrk="1" latinLnBrk="0" hangingPunct="1">
                        <a:defRPr sz="1800" kern="1200">
                          <a:solidFill>
                            <a:schemeClr val="tx1"/>
                          </a:solidFill>
                          <a:latin typeface="Calibri"/>
                        </a:defRPr>
                      </a:lvl7pPr>
                      <a:lvl8pPr marL="3200320" algn="l" defTabSz="914377" rtl="0" eaLnBrk="1" latinLnBrk="0" hangingPunct="1">
                        <a:defRPr sz="1800" kern="1200">
                          <a:solidFill>
                            <a:schemeClr val="tx1"/>
                          </a:solidFill>
                          <a:latin typeface="Calibri"/>
                        </a:defRPr>
                      </a:lvl8pPr>
                      <a:lvl9pPr marL="3657509" algn="l" defTabSz="914377"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Complex logistics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914377" rtl="0" eaLnBrk="1" latinLnBrk="0" hangingPunct="1">
                        <a:defRPr sz="1800" kern="1200">
                          <a:solidFill>
                            <a:schemeClr val="tx1"/>
                          </a:solidFill>
                          <a:latin typeface="Calibri"/>
                        </a:defRPr>
                      </a:lvl1pPr>
                      <a:lvl2pPr marL="457189" algn="l" defTabSz="914377" rtl="0" eaLnBrk="1" latinLnBrk="0" hangingPunct="1">
                        <a:defRPr sz="1800" kern="1200">
                          <a:solidFill>
                            <a:schemeClr val="tx1"/>
                          </a:solidFill>
                          <a:latin typeface="Calibri"/>
                        </a:defRPr>
                      </a:lvl2pPr>
                      <a:lvl3pPr marL="914377" algn="l" defTabSz="914377" rtl="0" eaLnBrk="1" latinLnBrk="0" hangingPunct="1">
                        <a:defRPr sz="1800" kern="1200">
                          <a:solidFill>
                            <a:schemeClr val="tx1"/>
                          </a:solidFill>
                          <a:latin typeface="Calibri"/>
                        </a:defRPr>
                      </a:lvl3pPr>
                      <a:lvl4pPr marL="1371566" algn="l" defTabSz="914377" rtl="0" eaLnBrk="1" latinLnBrk="0" hangingPunct="1">
                        <a:defRPr sz="1800" kern="1200">
                          <a:solidFill>
                            <a:schemeClr val="tx1"/>
                          </a:solidFill>
                          <a:latin typeface="Calibri"/>
                        </a:defRPr>
                      </a:lvl4pPr>
                      <a:lvl5pPr marL="1828754" algn="l" defTabSz="914377" rtl="0" eaLnBrk="1" latinLnBrk="0" hangingPunct="1">
                        <a:defRPr sz="1800" kern="1200">
                          <a:solidFill>
                            <a:schemeClr val="tx1"/>
                          </a:solidFill>
                          <a:latin typeface="Calibri"/>
                        </a:defRPr>
                      </a:lvl5pPr>
                      <a:lvl6pPr marL="2285943" algn="l" defTabSz="914377" rtl="0" eaLnBrk="1" latinLnBrk="0" hangingPunct="1">
                        <a:defRPr sz="1800" kern="1200">
                          <a:solidFill>
                            <a:schemeClr val="tx1"/>
                          </a:solidFill>
                          <a:latin typeface="Calibri"/>
                        </a:defRPr>
                      </a:lvl6pPr>
                      <a:lvl7pPr marL="2743131" algn="l" defTabSz="914377" rtl="0" eaLnBrk="1" latinLnBrk="0" hangingPunct="1">
                        <a:defRPr sz="1800" kern="1200">
                          <a:solidFill>
                            <a:schemeClr val="tx1"/>
                          </a:solidFill>
                          <a:latin typeface="Calibri"/>
                        </a:defRPr>
                      </a:lvl7pPr>
                      <a:lvl8pPr marL="3200320" algn="l" defTabSz="914377" rtl="0" eaLnBrk="1" latinLnBrk="0" hangingPunct="1">
                        <a:defRPr sz="1800" kern="1200">
                          <a:solidFill>
                            <a:schemeClr val="tx1"/>
                          </a:solidFill>
                          <a:latin typeface="Calibri"/>
                        </a:defRPr>
                      </a:lvl8pPr>
                      <a:lvl9pPr marL="3657509" algn="l" defTabSz="914377"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Scaled-up industrialized process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extLst>
                  <a:ext uri="{0D108BD9-81ED-4DB2-BD59-A6C34878D82A}">
                    <a16:rowId xmlns:a16="http://schemas.microsoft.com/office/drawing/2014/main" val="2134582998"/>
                  </a:ext>
                </a:extLst>
              </a:tr>
              <a:tr h="0">
                <a:tc>
                  <a:txBody>
                    <a:bodyPr/>
                    <a:lstStyle>
                      <a:lvl1pPr marL="0" algn="l" defTabSz="914377" rtl="0" eaLnBrk="1" latinLnBrk="0" hangingPunct="1">
                        <a:defRPr sz="1800" kern="1200">
                          <a:solidFill>
                            <a:schemeClr val="tx1"/>
                          </a:solidFill>
                          <a:latin typeface="Calibri"/>
                        </a:defRPr>
                      </a:lvl1pPr>
                      <a:lvl2pPr marL="457189" algn="l" defTabSz="914377" rtl="0" eaLnBrk="1" latinLnBrk="0" hangingPunct="1">
                        <a:defRPr sz="1800" kern="1200">
                          <a:solidFill>
                            <a:schemeClr val="tx1"/>
                          </a:solidFill>
                          <a:latin typeface="Calibri"/>
                        </a:defRPr>
                      </a:lvl2pPr>
                      <a:lvl3pPr marL="914377" algn="l" defTabSz="914377" rtl="0" eaLnBrk="1" latinLnBrk="0" hangingPunct="1">
                        <a:defRPr sz="1800" kern="1200">
                          <a:solidFill>
                            <a:schemeClr val="tx1"/>
                          </a:solidFill>
                          <a:latin typeface="Calibri"/>
                        </a:defRPr>
                      </a:lvl3pPr>
                      <a:lvl4pPr marL="1371566" algn="l" defTabSz="914377" rtl="0" eaLnBrk="1" latinLnBrk="0" hangingPunct="1">
                        <a:defRPr sz="1800" kern="1200">
                          <a:solidFill>
                            <a:schemeClr val="tx1"/>
                          </a:solidFill>
                          <a:latin typeface="Calibri"/>
                        </a:defRPr>
                      </a:lvl4pPr>
                      <a:lvl5pPr marL="1828754" algn="l" defTabSz="914377" rtl="0" eaLnBrk="1" latinLnBrk="0" hangingPunct="1">
                        <a:defRPr sz="1800" kern="1200">
                          <a:solidFill>
                            <a:schemeClr val="tx1"/>
                          </a:solidFill>
                          <a:latin typeface="Calibri"/>
                        </a:defRPr>
                      </a:lvl5pPr>
                      <a:lvl6pPr marL="2285943" algn="l" defTabSz="914377" rtl="0" eaLnBrk="1" latinLnBrk="0" hangingPunct="1">
                        <a:defRPr sz="1800" kern="1200">
                          <a:solidFill>
                            <a:schemeClr val="tx1"/>
                          </a:solidFill>
                          <a:latin typeface="Calibri"/>
                        </a:defRPr>
                      </a:lvl6pPr>
                      <a:lvl7pPr marL="2743131" algn="l" defTabSz="914377" rtl="0" eaLnBrk="1" latinLnBrk="0" hangingPunct="1">
                        <a:defRPr sz="1800" kern="1200">
                          <a:solidFill>
                            <a:schemeClr val="tx1"/>
                          </a:solidFill>
                          <a:latin typeface="Calibri"/>
                        </a:defRPr>
                      </a:lvl7pPr>
                      <a:lvl8pPr marL="3200320" algn="l" defTabSz="914377" rtl="0" eaLnBrk="1" latinLnBrk="0" hangingPunct="1">
                        <a:defRPr sz="1800" kern="1200">
                          <a:solidFill>
                            <a:schemeClr val="tx1"/>
                          </a:solidFill>
                          <a:latin typeface="Calibri"/>
                        </a:defRPr>
                      </a:lvl8pPr>
                      <a:lvl9pPr marL="3657509" algn="l" defTabSz="914377"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Main risks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914377" rtl="0" eaLnBrk="1" latinLnBrk="0" hangingPunct="1">
                        <a:defRPr sz="1800" kern="1200">
                          <a:solidFill>
                            <a:schemeClr val="tx1"/>
                          </a:solidFill>
                          <a:latin typeface="Calibri"/>
                        </a:defRPr>
                      </a:lvl1pPr>
                      <a:lvl2pPr marL="457189" algn="l" defTabSz="914377" rtl="0" eaLnBrk="1" latinLnBrk="0" hangingPunct="1">
                        <a:defRPr sz="1800" kern="1200">
                          <a:solidFill>
                            <a:schemeClr val="tx1"/>
                          </a:solidFill>
                          <a:latin typeface="Calibri"/>
                        </a:defRPr>
                      </a:lvl2pPr>
                      <a:lvl3pPr marL="914377" algn="l" defTabSz="914377" rtl="0" eaLnBrk="1" latinLnBrk="0" hangingPunct="1">
                        <a:defRPr sz="1800" kern="1200">
                          <a:solidFill>
                            <a:schemeClr val="tx1"/>
                          </a:solidFill>
                          <a:latin typeface="Calibri"/>
                        </a:defRPr>
                      </a:lvl3pPr>
                      <a:lvl4pPr marL="1371566" algn="l" defTabSz="914377" rtl="0" eaLnBrk="1" latinLnBrk="0" hangingPunct="1">
                        <a:defRPr sz="1800" kern="1200">
                          <a:solidFill>
                            <a:schemeClr val="tx1"/>
                          </a:solidFill>
                          <a:latin typeface="Calibri"/>
                        </a:defRPr>
                      </a:lvl4pPr>
                      <a:lvl5pPr marL="1828754" algn="l" defTabSz="914377" rtl="0" eaLnBrk="1" latinLnBrk="0" hangingPunct="1">
                        <a:defRPr sz="1800" kern="1200">
                          <a:solidFill>
                            <a:schemeClr val="tx1"/>
                          </a:solidFill>
                          <a:latin typeface="Calibri"/>
                        </a:defRPr>
                      </a:lvl5pPr>
                      <a:lvl6pPr marL="2285943" algn="l" defTabSz="914377" rtl="0" eaLnBrk="1" latinLnBrk="0" hangingPunct="1">
                        <a:defRPr sz="1800" kern="1200">
                          <a:solidFill>
                            <a:schemeClr val="tx1"/>
                          </a:solidFill>
                          <a:latin typeface="Calibri"/>
                        </a:defRPr>
                      </a:lvl6pPr>
                      <a:lvl7pPr marL="2743131" algn="l" defTabSz="914377" rtl="0" eaLnBrk="1" latinLnBrk="0" hangingPunct="1">
                        <a:defRPr sz="1800" kern="1200">
                          <a:solidFill>
                            <a:schemeClr val="tx1"/>
                          </a:solidFill>
                          <a:latin typeface="Calibri"/>
                        </a:defRPr>
                      </a:lvl7pPr>
                      <a:lvl8pPr marL="3200320" algn="l" defTabSz="914377" rtl="0" eaLnBrk="1" latinLnBrk="0" hangingPunct="1">
                        <a:defRPr sz="1800" kern="1200">
                          <a:solidFill>
                            <a:schemeClr val="tx1"/>
                          </a:solidFill>
                          <a:latin typeface="Calibri"/>
                        </a:defRPr>
                      </a:lvl8pPr>
                      <a:lvl9pPr marL="3657509" algn="l" defTabSz="914377"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CRS; CAR-related gene modifications; potential </a:t>
                      </a:r>
                      <a:br>
                        <a:rPr kumimoji="0" lang="en-US" sz="2000" b="0" i="0" u="none" strike="noStrike" cap="none" normalizeH="0" baseline="0" dirty="0">
                          <a:ln>
                            <a:noFill/>
                          </a:ln>
                          <a:solidFill>
                            <a:schemeClr val="bg2">
                              <a:lumMod val="10000"/>
                            </a:schemeClr>
                          </a:solidFill>
                          <a:effectLst/>
                          <a:latin typeface="Calibri" panose="020F0502020204030204" pitchFamily="34" charset="0"/>
                        </a:rPr>
                      </a:br>
                      <a:r>
                        <a:rPr kumimoji="0" lang="en-US" sz="2000" b="0" i="0" u="none" strike="noStrike" cap="none" normalizeH="0" baseline="0" dirty="0">
                          <a:ln>
                            <a:noFill/>
                          </a:ln>
                          <a:solidFill>
                            <a:schemeClr val="bg2">
                              <a:lumMod val="10000"/>
                            </a:schemeClr>
                          </a:solidFill>
                          <a:effectLst/>
                          <a:latin typeface="Calibri" panose="020F0502020204030204" pitchFamily="34" charset="0"/>
                        </a:rPr>
                        <a:t>long-term adverse effects*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914377" rtl="0" eaLnBrk="1" latinLnBrk="0" hangingPunct="1">
                        <a:defRPr sz="1800" kern="1200">
                          <a:solidFill>
                            <a:schemeClr val="tx1"/>
                          </a:solidFill>
                          <a:latin typeface="Calibri"/>
                        </a:defRPr>
                      </a:lvl1pPr>
                      <a:lvl2pPr marL="457189" algn="l" defTabSz="914377" rtl="0" eaLnBrk="1" latinLnBrk="0" hangingPunct="1">
                        <a:defRPr sz="1800" kern="1200">
                          <a:solidFill>
                            <a:schemeClr val="tx1"/>
                          </a:solidFill>
                          <a:latin typeface="Calibri"/>
                        </a:defRPr>
                      </a:lvl2pPr>
                      <a:lvl3pPr marL="914377" algn="l" defTabSz="914377" rtl="0" eaLnBrk="1" latinLnBrk="0" hangingPunct="1">
                        <a:defRPr sz="1800" kern="1200">
                          <a:solidFill>
                            <a:schemeClr val="tx1"/>
                          </a:solidFill>
                          <a:latin typeface="Calibri"/>
                        </a:defRPr>
                      </a:lvl3pPr>
                      <a:lvl4pPr marL="1371566" algn="l" defTabSz="914377" rtl="0" eaLnBrk="1" latinLnBrk="0" hangingPunct="1">
                        <a:defRPr sz="1800" kern="1200">
                          <a:solidFill>
                            <a:schemeClr val="tx1"/>
                          </a:solidFill>
                          <a:latin typeface="Calibri"/>
                        </a:defRPr>
                      </a:lvl4pPr>
                      <a:lvl5pPr marL="1828754" algn="l" defTabSz="914377" rtl="0" eaLnBrk="1" latinLnBrk="0" hangingPunct="1">
                        <a:defRPr sz="1800" kern="1200">
                          <a:solidFill>
                            <a:schemeClr val="tx1"/>
                          </a:solidFill>
                          <a:latin typeface="Calibri"/>
                        </a:defRPr>
                      </a:lvl5pPr>
                      <a:lvl6pPr marL="2285943" algn="l" defTabSz="914377" rtl="0" eaLnBrk="1" latinLnBrk="0" hangingPunct="1">
                        <a:defRPr sz="1800" kern="1200">
                          <a:solidFill>
                            <a:schemeClr val="tx1"/>
                          </a:solidFill>
                          <a:latin typeface="Calibri"/>
                        </a:defRPr>
                      </a:lvl6pPr>
                      <a:lvl7pPr marL="2743131" algn="l" defTabSz="914377" rtl="0" eaLnBrk="1" latinLnBrk="0" hangingPunct="1">
                        <a:defRPr sz="1800" kern="1200">
                          <a:solidFill>
                            <a:schemeClr val="tx1"/>
                          </a:solidFill>
                          <a:latin typeface="Calibri"/>
                        </a:defRPr>
                      </a:lvl7pPr>
                      <a:lvl8pPr marL="3200320" algn="l" defTabSz="914377" rtl="0" eaLnBrk="1" latinLnBrk="0" hangingPunct="1">
                        <a:defRPr sz="1800" kern="1200">
                          <a:solidFill>
                            <a:schemeClr val="tx1"/>
                          </a:solidFill>
                          <a:latin typeface="Calibri"/>
                        </a:defRPr>
                      </a:lvl8pPr>
                      <a:lvl9pPr marL="3657509" algn="l" defTabSz="914377"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CRS; CAR and/or gene-editing–related gene modifications; GVHD; allogeneic cell rejection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2168156040"/>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Persistence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Months to years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Weeks to months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extLst>
                  <a:ext uri="{0D108BD9-81ED-4DB2-BD59-A6C34878D82A}">
                    <a16:rowId xmlns:a16="http://schemas.microsoft.com/office/drawing/2014/main" val="1877508353"/>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Redosing</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Limited by cell number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Limited by risk of alloimmunization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751661427"/>
                  </a:ext>
                </a:extLst>
              </a:tr>
              <a:tr h="0">
                <a:tc>
                  <a:txBody>
                    <a:bodyPr/>
                    <a:lstStyle>
                      <a:lvl1pPr marL="0" algn="l" defTabSz="914377" rtl="0" eaLnBrk="1" latinLnBrk="0" hangingPunct="1">
                        <a:defRPr sz="1800" kern="1200">
                          <a:solidFill>
                            <a:schemeClr val="tx1"/>
                          </a:solidFill>
                          <a:latin typeface="Calibri"/>
                        </a:defRPr>
                      </a:lvl1pPr>
                      <a:lvl2pPr marL="457189" algn="l" defTabSz="914377" rtl="0" eaLnBrk="1" latinLnBrk="0" hangingPunct="1">
                        <a:defRPr sz="1800" kern="1200">
                          <a:solidFill>
                            <a:schemeClr val="tx1"/>
                          </a:solidFill>
                          <a:latin typeface="Calibri"/>
                        </a:defRPr>
                      </a:lvl2pPr>
                      <a:lvl3pPr marL="914377" algn="l" defTabSz="914377" rtl="0" eaLnBrk="1" latinLnBrk="0" hangingPunct="1">
                        <a:defRPr sz="1800" kern="1200">
                          <a:solidFill>
                            <a:schemeClr val="tx1"/>
                          </a:solidFill>
                          <a:latin typeface="Calibri"/>
                        </a:defRPr>
                      </a:lvl3pPr>
                      <a:lvl4pPr marL="1371566" algn="l" defTabSz="914377" rtl="0" eaLnBrk="1" latinLnBrk="0" hangingPunct="1">
                        <a:defRPr sz="1800" kern="1200">
                          <a:solidFill>
                            <a:schemeClr val="tx1"/>
                          </a:solidFill>
                          <a:latin typeface="Calibri"/>
                        </a:defRPr>
                      </a:lvl4pPr>
                      <a:lvl5pPr marL="1828754" algn="l" defTabSz="914377" rtl="0" eaLnBrk="1" latinLnBrk="0" hangingPunct="1">
                        <a:defRPr sz="1800" kern="1200">
                          <a:solidFill>
                            <a:schemeClr val="tx1"/>
                          </a:solidFill>
                          <a:latin typeface="Calibri"/>
                        </a:defRPr>
                      </a:lvl5pPr>
                      <a:lvl6pPr marL="2285943" algn="l" defTabSz="914377" rtl="0" eaLnBrk="1" latinLnBrk="0" hangingPunct="1">
                        <a:defRPr sz="1800" kern="1200">
                          <a:solidFill>
                            <a:schemeClr val="tx1"/>
                          </a:solidFill>
                          <a:latin typeface="Calibri"/>
                        </a:defRPr>
                      </a:lvl6pPr>
                      <a:lvl7pPr marL="2743131" algn="l" defTabSz="914377" rtl="0" eaLnBrk="1" latinLnBrk="0" hangingPunct="1">
                        <a:defRPr sz="1800" kern="1200">
                          <a:solidFill>
                            <a:schemeClr val="tx1"/>
                          </a:solidFill>
                          <a:latin typeface="Calibri"/>
                        </a:defRPr>
                      </a:lvl7pPr>
                      <a:lvl8pPr marL="3200320" algn="l" defTabSz="914377" rtl="0" eaLnBrk="1" latinLnBrk="0" hangingPunct="1">
                        <a:defRPr sz="1800" kern="1200">
                          <a:solidFill>
                            <a:schemeClr val="tx1"/>
                          </a:solidFill>
                          <a:latin typeface="Calibri"/>
                        </a:defRPr>
                      </a:lvl8pPr>
                      <a:lvl9pPr marL="3657509" algn="l" defTabSz="914377"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Cost</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914377" rtl="0" eaLnBrk="1" latinLnBrk="0" hangingPunct="1">
                        <a:defRPr sz="1800" kern="1200">
                          <a:solidFill>
                            <a:schemeClr val="tx1"/>
                          </a:solidFill>
                          <a:latin typeface="Calibri"/>
                        </a:defRPr>
                      </a:lvl1pPr>
                      <a:lvl2pPr marL="457189" algn="l" defTabSz="914377" rtl="0" eaLnBrk="1" latinLnBrk="0" hangingPunct="1">
                        <a:defRPr sz="1800" kern="1200">
                          <a:solidFill>
                            <a:schemeClr val="tx1"/>
                          </a:solidFill>
                          <a:latin typeface="Calibri"/>
                        </a:defRPr>
                      </a:lvl2pPr>
                      <a:lvl3pPr marL="914377" algn="l" defTabSz="914377" rtl="0" eaLnBrk="1" latinLnBrk="0" hangingPunct="1">
                        <a:defRPr sz="1800" kern="1200">
                          <a:solidFill>
                            <a:schemeClr val="tx1"/>
                          </a:solidFill>
                          <a:latin typeface="Calibri"/>
                        </a:defRPr>
                      </a:lvl3pPr>
                      <a:lvl4pPr marL="1371566" algn="l" defTabSz="914377" rtl="0" eaLnBrk="1" latinLnBrk="0" hangingPunct="1">
                        <a:defRPr sz="1800" kern="1200">
                          <a:solidFill>
                            <a:schemeClr val="tx1"/>
                          </a:solidFill>
                          <a:latin typeface="Calibri"/>
                        </a:defRPr>
                      </a:lvl4pPr>
                      <a:lvl5pPr marL="1828754" algn="l" defTabSz="914377" rtl="0" eaLnBrk="1" latinLnBrk="0" hangingPunct="1">
                        <a:defRPr sz="1800" kern="1200">
                          <a:solidFill>
                            <a:schemeClr val="tx1"/>
                          </a:solidFill>
                          <a:latin typeface="Calibri"/>
                        </a:defRPr>
                      </a:lvl5pPr>
                      <a:lvl6pPr marL="2285943" algn="l" defTabSz="914377" rtl="0" eaLnBrk="1" latinLnBrk="0" hangingPunct="1">
                        <a:defRPr sz="1800" kern="1200">
                          <a:solidFill>
                            <a:schemeClr val="tx1"/>
                          </a:solidFill>
                          <a:latin typeface="Calibri"/>
                        </a:defRPr>
                      </a:lvl6pPr>
                      <a:lvl7pPr marL="2743131" algn="l" defTabSz="914377" rtl="0" eaLnBrk="1" latinLnBrk="0" hangingPunct="1">
                        <a:defRPr sz="1800" kern="1200">
                          <a:solidFill>
                            <a:schemeClr val="tx1"/>
                          </a:solidFill>
                          <a:latin typeface="Calibri"/>
                        </a:defRPr>
                      </a:lvl7pPr>
                      <a:lvl8pPr marL="3200320" algn="l" defTabSz="914377" rtl="0" eaLnBrk="1" latinLnBrk="0" hangingPunct="1">
                        <a:defRPr sz="1800" kern="1200">
                          <a:solidFill>
                            <a:schemeClr val="tx1"/>
                          </a:solidFill>
                          <a:latin typeface="Calibri"/>
                        </a:defRPr>
                      </a:lvl8pPr>
                      <a:lvl9pPr marL="3657509" algn="l" defTabSz="914377"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Currently high</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914377" rtl="0" eaLnBrk="1" latinLnBrk="0" hangingPunct="1">
                        <a:defRPr sz="1800" kern="1200">
                          <a:solidFill>
                            <a:schemeClr val="tx1"/>
                          </a:solidFill>
                          <a:latin typeface="Calibri"/>
                        </a:defRPr>
                      </a:lvl1pPr>
                      <a:lvl2pPr marL="457189" algn="l" defTabSz="914377" rtl="0" eaLnBrk="1" latinLnBrk="0" hangingPunct="1">
                        <a:defRPr sz="1800" kern="1200">
                          <a:solidFill>
                            <a:schemeClr val="tx1"/>
                          </a:solidFill>
                          <a:latin typeface="Calibri"/>
                        </a:defRPr>
                      </a:lvl2pPr>
                      <a:lvl3pPr marL="914377" algn="l" defTabSz="914377" rtl="0" eaLnBrk="1" latinLnBrk="0" hangingPunct="1">
                        <a:defRPr sz="1800" kern="1200">
                          <a:solidFill>
                            <a:schemeClr val="tx1"/>
                          </a:solidFill>
                          <a:latin typeface="Calibri"/>
                        </a:defRPr>
                      </a:lvl3pPr>
                      <a:lvl4pPr marL="1371566" algn="l" defTabSz="914377" rtl="0" eaLnBrk="1" latinLnBrk="0" hangingPunct="1">
                        <a:defRPr sz="1800" kern="1200">
                          <a:solidFill>
                            <a:schemeClr val="tx1"/>
                          </a:solidFill>
                          <a:latin typeface="Calibri"/>
                        </a:defRPr>
                      </a:lvl4pPr>
                      <a:lvl5pPr marL="1828754" algn="l" defTabSz="914377" rtl="0" eaLnBrk="1" latinLnBrk="0" hangingPunct="1">
                        <a:defRPr sz="1800" kern="1200">
                          <a:solidFill>
                            <a:schemeClr val="tx1"/>
                          </a:solidFill>
                          <a:latin typeface="Calibri"/>
                        </a:defRPr>
                      </a:lvl5pPr>
                      <a:lvl6pPr marL="2285943" algn="l" defTabSz="914377" rtl="0" eaLnBrk="1" latinLnBrk="0" hangingPunct="1">
                        <a:defRPr sz="1800" kern="1200">
                          <a:solidFill>
                            <a:schemeClr val="tx1"/>
                          </a:solidFill>
                          <a:latin typeface="Calibri"/>
                        </a:defRPr>
                      </a:lvl6pPr>
                      <a:lvl7pPr marL="2743131" algn="l" defTabSz="914377" rtl="0" eaLnBrk="1" latinLnBrk="0" hangingPunct="1">
                        <a:defRPr sz="1800" kern="1200">
                          <a:solidFill>
                            <a:schemeClr val="tx1"/>
                          </a:solidFill>
                          <a:latin typeface="Calibri"/>
                        </a:defRPr>
                      </a:lvl7pPr>
                      <a:lvl8pPr marL="3200320" algn="l" defTabSz="914377" rtl="0" eaLnBrk="1" latinLnBrk="0" hangingPunct="1">
                        <a:defRPr sz="1800" kern="1200">
                          <a:solidFill>
                            <a:schemeClr val="tx1"/>
                          </a:solidFill>
                          <a:latin typeface="Calibri"/>
                        </a:defRPr>
                      </a:lvl8pPr>
                      <a:lvl9pPr marL="3657509" algn="l" defTabSz="914377"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Expected to be moderate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extLst>
                  <a:ext uri="{0D108BD9-81ED-4DB2-BD59-A6C34878D82A}">
                    <a16:rowId xmlns:a16="http://schemas.microsoft.com/office/drawing/2014/main" val="1638613598"/>
                  </a:ext>
                </a:extLst>
              </a:tr>
            </a:tbl>
          </a:graphicData>
        </a:graphic>
      </p:graphicFrame>
      <p:sp>
        <p:nvSpPr>
          <p:cNvPr id="10" name="TextBox 9">
            <a:extLst>
              <a:ext uri="{FF2B5EF4-FFF2-40B4-BE49-F238E27FC236}">
                <a16:creationId xmlns:a16="http://schemas.microsoft.com/office/drawing/2014/main" id="{7A2C62AB-CC66-BA15-8D21-589DA5489D11}"/>
              </a:ext>
            </a:extLst>
          </p:cNvPr>
          <p:cNvSpPr txBox="1"/>
          <p:nvPr/>
        </p:nvSpPr>
        <p:spPr>
          <a:xfrm>
            <a:off x="633074" y="5417939"/>
            <a:ext cx="3660939" cy="307777"/>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a:t>
            </a: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Such as B-cell aplasia for anti-CD19 CAR T-cells</a:t>
            </a:r>
            <a:endParaRPr kumimoji="0" lang="en-US" sz="1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7059687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F7415EF-65EE-1527-E8C8-617448517CA2}"/>
              </a:ext>
            </a:extLst>
          </p:cNvPr>
          <p:cNvSpPr>
            <a:spLocks noGrp="1"/>
          </p:cNvSpPr>
          <p:nvPr>
            <p:ph idx="1"/>
          </p:nvPr>
        </p:nvSpPr>
        <p:spPr/>
        <p:txBody>
          <a:bodyPr/>
          <a:lstStyle/>
          <a:p>
            <a:r>
              <a:rPr lang="en-US" sz="2200" dirty="0">
                <a:cs typeface="Calibri" panose="020F0502020204030204" pitchFamily="34" charset="0"/>
              </a:rPr>
              <a:t>ALLO-715: anti-BCMA CAR with 4-1BB and CD3</a:t>
            </a:r>
            <a:r>
              <a:rPr lang="el-GR" sz="2200" dirty="0">
                <a:cs typeface="Calibri" panose="020F0502020204030204" pitchFamily="34" charset="0"/>
              </a:rPr>
              <a:t>ζ</a:t>
            </a:r>
            <a:r>
              <a:rPr lang="en-US" sz="2200" dirty="0">
                <a:cs typeface="Calibri" panose="020F0502020204030204" pitchFamily="34" charset="0"/>
              </a:rPr>
              <a:t> intracellular domains </a:t>
            </a:r>
            <a:br>
              <a:rPr lang="en-US" sz="2200" dirty="0">
                <a:cs typeface="Calibri" panose="020F0502020204030204" pitchFamily="34" charset="0"/>
              </a:rPr>
            </a:br>
            <a:r>
              <a:rPr lang="en-US" sz="2200" dirty="0">
                <a:cs typeface="Calibri" panose="020F0502020204030204" pitchFamily="34" charset="0"/>
              </a:rPr>
              <a:t>with TALEN knockouts</a:t>
            </a:r>
          </a:p>
          <a:p>
            <a:pPr lvl="1"/>
            <a:r>
              <a:rPr lang="en-US" sz="2000" dirty="0">
                <a:solidFill>
                  <a:schemeClr val="bg1"/>
                </a:solidFill>
                <a:cs typeface="Calibri" panose="020F0502020204030204" pitchFamily="34" charset="0"/>
              </a:rPr>
              <a:t>CD52 knockout: allows selective lymphodepletion with ALLO-647</a:t>
            </a:r>
          </a:p>
          <a:p>
            <a:pPr lvl="1"/>
            <a:r>
              <a:rPr lang="en-US" sz="2000" dirty="0">
                <a:solidFill>
                  <a:schemeClr val="bg1"/>
                </a:solidFill>
                <a:cs typeface="Calibri" panose="020F0502020204030204" pitchFamily="34" charset="0"/>
              </a:rPr>
              <a:t>TRAC knockout: eliminates TCR</a:t>
            </a:r>
            <a:r>
              <a:rPr lang="el-GR" sz="2000" dirty="0">
                <a:solidFill>
                  <a:schemeClr val="bg1"/>
                </a:solidFill>
                <a:cs typeface="Calibri" panose="020F0502020204030204" pitchFamily="34" charset="0"/>
              </a:rPr>
              <a:t>α</a:t>
            </a:r>
            <a:r>
              <a:rPr lang="en-US" sz="2000" dirty="0">
                <a:solidFill>
                  <a:schemeClr val="bg1"/>
                </a:solidFill>
                <a:cs typeface="Calibri" panose="020F0502020204030204" pitchFamily="34" charset="0"/>
              </a:rPr>
              <a:t> expression to minimize risk of GVHD</a:t>
            </a:r>
          </a:p>
          <a:p>
            <a:endParaRPr lang="en-US" sz="2000" dirty="0">
              <a:cs typeface="Calibri" panose="020F0502020204030204" pitchFamily="34" charset="0"/>
            </a:endParaRPr>
          </a:p>
          <a:p>
            <a:endParaRPr lang="en-US" sz="2000" dirty="0">
              <a:cs typeface="Calibri" panose="020F0502020204030204" pitchFamily="34" charset="0"/>
            </a:endParaRPr>
          </a:p>
          <a:p>
            <a:endParaRPr lang="en-US" sz="2000" dirty="0">
              <a:cs typeface="Calibri" panose="020F0502020204030204" pitchFamily="34" charset="0"/>
            </a:endParaRPr>
          </a:p>
          <a:p>
            <a:pPr marL="0" indent="0">
              <a:buNone/>
            </a:pPr>
            <a:endParaRPr lang="en-US" sz="2000" dirty="0">
              <a:cs typeface="Calibri" panose="020F0502020204030204" pitchFamily="34" charset="0"/>
            </a:endParaRPr>
          </a:p>
          <a:p>
            <a:pPr marL="0" indent="0">
              <a:buNone/>
            </a:pPr>
            <a:endParaRPr lang="en-US" sz="2000" b="1" dirty="0">
              <a:cs typeface="Calibri" panose="020F0502020204030204" pitchFamily="34" charset="0"/>
            </a:endParaRPr>
          </a:p>
          <a:p>
            <a:r>
              <a:rPr lang="en-US" sz="2200" b="1" dirty="0">
                <a:cs typeface="Calibri" panose="020F0502020204030204" pitchFamily="34" charset="0"/>
              </a:rPr>
              <a:t>Primary endpoint: </a:t>
            </a:r>
            <a:r>
              <a:rPr lang="en-US" sz="2200" dirty="0">
                <a:cs typeface="Calibri" panose="020F0502020204030204" pitchFamily="34" charset="0"/>
              </a:rPr>
              <a:t>DLTs, safety</a:t>
            </a:r>
          </a:p>
        </p:txBody>
      </p:sp>
      <p:sp>
        <p:nvSpPr>
          <p:cNvPr id="2" name="Title 1">
            <a:extLst>
              <a:ext uri="{FF2B5EF4-FFF2-40B4-BE49-F238E27FC236}">
                <a16:creationId xmlns:a16="http://schemas.microsoft.com/office/drawing/2014/main" id="{419AEDA0-C4D0-DC84-2D32-7D3536D216BA}"/>
              </a:ext>
            </a:extLst>
          </p:cNvPr>
          <p:cNvSpPr>
            <a:spLocks noGrp="1"/>
          </p:cNvSpPr>
          <p:nvPr>
            <p:ph type="title"/>
          </p:nvPr>
        </p:nvSpPr>
        <p:spPr/>
        <p:txBody>
          <a:bodyPr/>
          <a:lstStyle/>
          <a:p>
            <a:r>
              <a:rPr lang="en-US" dirty="0">
                <a:cs typeface="Calibri" panose="020F0502020204030204" pitchFamily="34" charset="0"/>
              </a:rPr>
              <a:t>UNIVERSAL: First Allogeneic BCMA-Targeted CAR T-Cell Therapy</a:t>
            </a:r>
          </a:p>
        </p:txBody>
      </p:sp>
      <p:sp>
        <p:nvSpPr>
          <p:cNvPr id="4" name="Text Box 45">
            <a:extLst>
              <a:ext uri="{FF2B5EF4-FFF2-40B4-BE49-F238E27FC236}">
                <a16:creationId xmlns:a16="http://schemas.microsoft.com/office/drawing/2014/main" id="{B4E7381A-74EB-D6B8-EA81-046DC718D3E2}"/>
              </a:ext>
            </a:extLst>
          </p:cNvPr>
          <p:cNvSpPr txBox="1">
            <a:spLocks noChangeArrowheads="1"/>
          </p:cNvSpPr>
          <p:nvPr/>
        </p:nvSpPr>
        <p:spPr bwMode="auto">
          <a:xfrm>
            <a:off x="829213" y="3359780"/>
            <a:ext cx="2515475"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400" b="0" dirty="0">
                <a:solidFill>
                  <a:schemeClr val="bg1"/>
                </a:solidFill>
                <a:latin typeface="Calibri" panose="020F0502020204030204" pitchFamily="34" charset="0"/>
                <a:cs typeface="Calibri" panose="020F0502020204030204" pitchFamily="34" charset="0"/>
              </a:rPr>
              <a:t>Patients with R/R MM; ≥3 prior lines of therapy including PI, immunomodulatory agent, and anti-CD38 antibody; previous non-CAR anti-BCMA therapy permitted; ECOG PS 0-1</a:t>
            </a:r>
          </a:p>
          <a:p>
            <a:pPr algn="ctr">
              <a:lnSpc>
                <a:spcPct val="100000"/>
              </a:lnSpc>
              <a:spcBef>
                <a:spcPct val="0"/>
              </a:spcBef>
              <a:spcAft>
                <a:spcPct val="0"/>
              </a:spcAft>
              <a:buClrTx/>
              <a:buFontTx/>
              <a:buNone/>
            </a:pPr>
            <a:r>
              <a:rPr lang="en-GB" altLang="en-US" sz="1400" b="0" dirty="0">
                <a:solidFill>
                  <a:schemeClr val="bg1"/>
                </a:solidFill>
                <a:latin typeface="Calibri" panose="020F0502020204030204" pitchFamily="34" charset="0"/>
                <a:cs typeface="Calibri" panose="020F0502020204030204" pitchFamily="34" charset="0"/>
              </a:rPr>
              <a:t>(N = </a:t>
            </a:r>
            <a:r>
              <a:rPr lang="en-GB" altLang="en-US" sz="1400" dirty="0">
                <a:solidFill>
                  <a:schemeClr val="bg1"/>
                </a:solidFill>
                <a:latin typeface="Calibri" panose="020F0502020204030204" pitchFamily="34" charset="0"/>
                <a:cs typeface="Calibri" panose="020F0502020204030204" pitchFamily="34" charset="0"/>
              </a:rPr>
              <a:t>43</a:t>
            </a:r>
            <a:r>
              <a:rPr lang="en-GB" altLang="en-US" sz="1400" b="0" dirty="0">
                <a:solidFill>
                  <a:schemeClr val="bg1"/>
                </a:solidFill>
                <a:latin typeface="Calibri" panose="020F0502020204030204" pitchFamily="34" charset="0"/>
                <a:cs typeface="Calibri" panose="020F0502020204030204" pitchFamily="34" charset="0"/>
              </a:rPr>
              <a:t>)</a:t>
            </a:r>
          </a:p>
        </p:txBody>
      </p:sp>
      <p:sp>
        <p:nvSpPr>
          <p:cNvPr id="5" name="Rectangle 49">
            <a:extLst>
              <a:ext uri="{FF2B5EF4-FFF2-40B4-BE49-F238E27FC236}">
                <a16:creationId xmlns:a16="http://schemas.microsoft.com/office/drawing/2014/main" id="{68BB836C-B0D4-D680-DDE2-126378C8D27E}"/>
              </a:ext>
            </a:extLst>
          </p:cNvPr>
          <p:cNvSpPr>
            <a:spLocks noChangeArrowheads="1"/>
          </p:cNvSpPr>
          <p:nvPr/>
        </p:nvSpPr>
        <p:spPr bwMode="auto">
          <a:xfrm>
            <a:off x="3970306" y="3484913"/>
            <a:ext cx="1919101" cy="1154917"/>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b="1" dirty="0">
                <a:solidFill>
                  <a:schemeClr val="tx1"/>
                </a:solidFill>
                <a:latin typeface="Calibri" panose="020F0502020204030204" pitchFamily="34" charset="0"/>
                <a:cs typeface="Calibri" panose="020F0502020204030204" pitchFamily="34" charset="0"/>
              </a:rPr>
              <a:t>Lymphodepletion</a:t>
            </a:r>
          </a:p>
          <a:p>
            <a:pPr algn="ctr">
              <a:lnSpc>
                <a:spcPct val="100000"/>
              </a:lnSpc>
              <a:spcBef>
                <a:spcPct val="0"/>
              </a:spcBef>
              <a:spcAft>
                <a:spcPct val="0"/>
              </a:spcAft>
              <a:buClrTx/>
              <a:buFontTx/>
              <a:buNone/>
            </a:pPr>
            <a:r>
              <a:rPr lang="en-US" altLang="en-US" sz="1600" dirty="0">
                <a:solidFill>
                  <a:schemeClr val="tx1"/>
                </a:solidFill>
                <a:latin typeface="Calibri" panose="020F0502020204030204" pitchFamily="34" charset="0"/>
                <a:cs typeface="Calibri" panose="020F0502020204030204" pitchFamily="34" charset="0"/>
              </a:rPr>
              <a:t>FCA 39, 60, or 90*</a:t>
            </a:r>
          </a:p>
        </p:txBody>
      </p:sp>
      <p:sp>
        <p:nvSpPr>
          <p:cNvPr id="7" name="Line 51">
            <a:extLst>
              <a:ext uri="{FF2B5EF4-FFF2-40B4-BE49-F238E27FC236}">
                <a16:creationId xmlns:a16="http://schemas.microsoft.com/office/drawing/2014/main" id="{583D5592-8E9C-5AEC-DE71-5CC3C136B582}"/>
              </a:ext>
            </a:extLst>
          </p:cNvPr>
          <p:cNvSpPr>
            <a:spLocks noChangeShapeType="1"/>
          </p:cNvSpPr>
          <p:nvPr/>
        </p:nvSpPr>
        <p:spPr bwMode="auto">
          <a:xfrm rot="16200000">
            <a:off x="6241174" y="3929731"/>
            <a:ext cx="0" cy="283785"/>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cs typeface="Calibri" panose="020F0502020204030204" pitchFamily="34" charset="0"/>
            </a:endParaRPr>
          </a:p>
        </p:txBody>
      </p:sp>
      <p:sp>
        <p:nvSpPr>
          <p:cNvPr id="9" name="Line 54">
            <a:extLst>
              <a:ext uri="{FF2B5EF4-FFF2-40B4-BE49-F238E27FC236}">
                <a16:creationId xmlns:a16="http://schemas.microsoft.com/office/drawing/2014/main" id="{87A0AC9E-7B10-7DCC-379A-016FC0D782CB}"/>
              </a:ext>
            </a:extLst>
          </p:cNvPr>
          <p:cNvSpPr>
            <a:spLocks noChangeShapeType="1"/>
          </p:cNvSpPr>
          <p:nvPr/>
        </p:nvSpPr>
        <p:spPr bwMode="auto">
          <a:xfrm>
            <a:off x="3364093" y="4062371"/>
            <a:ext cx="344616"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cs typeface="Calibri" panose="020F0502020204030204" pitchFamily="34" charset="0"/>
            </a:endParaRPr>
          </a:p>
        </p:txBody>
      </p:sp>
      <p:sp>
        <p:nvSpPr>
          <p:cNvPr id="18" name="Rectangle 49">
            <a:extLst>
              <a:ext uri="{FF2B5EF4-FFF2-40B4-BE49-F238E27FC236}">
                <a16:creationId xmlns:a16="http://schemas.microsoft.com/office/drawing/2014/main" id="{7026553C-F3E4-21A8-8904-E4AA1AA0CD54}"/>
              </a:ext>
            </a:extLst>
          </p:cNvPr>
          <p:cNvSpPr>
            <a:spLocks noChangeArrowheads="1"/>
          </p:cNvSpPr>
          <p:nvPr/>
        </p:nvSpPr>
        <p:spPr bwMode="auto">
          <a:xfrm>
            <a:off x="6519301" y="3484913"/>
            <a:ext cx="1820815" cy="1154917"/>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b="1" dirty="0">
                <a:solidFill>
                  <a:schemeClr val="tx1"/>
                </a:solidFill>
                <a:latin typeface="Calibri" panose="020F0502020204030204" pitchFamily="34" charset="0"/>
                <a:cs typeface="Calibri" panose="020F0502020204030204" pitchFamily="34" charset="0"/>
              </a:rPr>
              <a:t>ALLO-715</a:t>
            </a:r>
          </a:p>
          <a:p>
            <a:pPr algn="ctr">
              <a:lnSpc>
                <a:spcPct val="100000"/>
              </a:lnSpc>
              <a:spcBef>
                <a:spcPct val="0"/>
              </a:spcBef>
              <a:spcAft>
                <a:spcPct val="0"/>
              </a:spcAft>
              <a:buClrTx/>
              <a:buFontTx/>
              <a:buNone/>
            </a:pPr>
            <a:r>
              <a:rPr lang="fr-FR" altLang="en-US" sz="1600" b="0" dirty="0">
                <a:solidFill>
                  <a:schemeClr val="tx1"/>
                </a:solidFill>
                <a:latin typeface="Calibri" panose="020F0502020204030204" pitchFamily="34" charset="0"/>
                <a:cs typeface="Calibri" panose="020F0502020204030204" pitchFamily="34" charset="0"/>
              </a:rPr>
              <a:t>40, 160, 320, </a:t>
            </a:r>
            <a:br>
              <a:rPr lang="fr-FR" altLang="en-US" sz="1600" b="0" dirty="0">
                <a:solidFill>
                  <a:schemeClr val="tx1"/>
                </a:solidFill>
                <a:latin typeface="Calibri" panose="020F0502020204030204" pitchFamily="34" charset="0"/>
                <a:cs typeface="Calibri" panose="020F0502020204030204" pitchFamily="34" charset="0"/>
              </a:rPr>
            </a:br>
            <a:r>
              <a:rPr lang="fr-FR" altLang="en-US" sz="1600" b="0" dirty="0">
                <a:solidFill>
                  <a:schemeClr val="tx1"/>
                </a:solidFill>
                <a:latin typeface="Calibri" panose="020F0502020204030204" pitchFamily="34" charset="0"/>
                <a:cs typeface="Calibri" panose="020F0502020204030204" pitchFamily="34" charset="0"/>
              </a:rPr>
              <a:t>or 480 x 10</a:t>
            </a:r>
            <a:r>
              <a:rPr lang="fr-FR" altLang="en-US" sz="1600" b="0" baseline="30000" dirty="0">
                <a:solidFill>
                  <a:schemeClr val="tx1"/>
                </a:solidFill>
                <a:latin typeface="Calibri" panose="020F0502020204030204" pitchFamily="34" charset="0"/>
                <a:cs typeface="Calibri" panose="020F0502020204030204" pitchFamily="34" charset="0"/>
              </a:rPr>
              <a:t>6</a:t>
            </a:r>
            <a:r>
              <a:rPr lang="fr-FR" altLang="en-US" sz="1600" b="0" dirty="0">
                <a:solidFill>
                  <a:schemeClr val="tx1"/>
                </a:solidFill>
                <a:latin typeface="Calibri" panose="020F0502020204030204" pitchFamily="34" charset="0"/>
                <a:cs typeface="Calibri" panose="020F0502020204030204" pitchFamily="34" charset="0"/>
              </a:rPr>
              <a:t> cells</a:t>
            </a:r>
            <a:endParaRPr lang="en-US" altLang="en-US" sz="1600" b="0" dirty="0">
              <a:solidFill>
                <a:schemeClr val="tx1"/>
              </a:solidFill>
              <a:latin typeface="Calibri" panose="020F0502020204030204" pitchFamily="34" charset="0"/>
              <a:cs typeface="Calibri" panose="020F0502020204030204" pitchFamily="34" charset="0"/>
            </a:endParaRPr>
          </a:p>
        </p:txBody>
      </p:sp>
      <p:sp>
        <p:nvSpPr>
          <p:cNvPr id="23" name="TextBox 22">
            <a:extLst>
              <a:ext uri="{FF2B5EF4-FFF2-40B4-BE49-F238E27FC236}">
                <a16:creationId xmlns:a16="http://schemas.microsoft.com/office/drawing/2014/main" id="{C8B5D85D-5A4E-91EA-F5AB-7D856E91A8CE}"/>
              </a:ext>
            </a:extLst>
          </p:cNvPr>
          <p:cNvSpPr txBox="1"/>
          <p:nvPr/>
        </p:nvSpPr>
        <p:spPr bwMode="auto">
          <a:xfrm>
            <a:off x="3914249" y="4698608"/>
            <a:ext cx="459036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*Fludarabine 90 mg/m</a:t>
            </a:r>
            <a:r>
              <a:rPr lang="en-US" sz="1400" b="0" baseline="30000" dirty="0">
                <a:solidFill>
                  <a:schemeClr val="bg1"/>
                </a:solidFill>
                <a:latin typeface="Calibri" panose="020F0502020204030204" pitchFamily="34" charset="0"/>
                <a:cs typeface="Calibri" panose="020F0502020204030204" pitchFamily="34" charset="0"/>
              </a:rPr>
              <a:t>2</a:t>
            </a:r>
            <a:r>
              <a:rPr lang="en-US" sz="1400" b="0" dirty="0">
                <a:solidFill>
                  <a:schemeClr val="bg1"/>
                </a:solidFill>
                <a:latin typeface="Calibri" panose="020F0502020204030204" pitchFamily="34" charset="0"/>
                <a:cs typeface="Calibri" panose="020F0502020204030204" pitchFamily="34" charset="0"/>
              </a:rPr>
              <a:t>, cyclophosphamide mg/m</a:t>
            </a:r>
            <a:r>
              <a:rPr lang="en-US" sz="1400" b="0" baseline="30000" dirty="0">
                <a:solidFill>
                  <a:schemeClr val="bg1"/>
                </a:solidFill>
                <a:latin typeface="Calibri" panose="020F0502020204030204" pitchFamily="34" charset="0"/>
                <a:cs typeface="Calibri" panose="020F0502020204030204" pitchFamily="34" charset="0"/>
              </a:rPr>
              <a:t>2</a:t>
            </a:r>
            <a:r>
              <a:rPr lang="en-US" sz="1400" b="0" dirty="0">
                <a:solidFill>
                  <a:schemeClr val="bg1"/>
                </a:solidFill>
                <a:latin typeface="Calibri" panose="020F0502020204030204" pitchFamily="34" charset="0"/>
                <a:cs typeface="Calibri" panose="020F0502020204030204" pitchFamily="34" charset="0"/>
              </a:rPr>
              <a:t>, and ALLO-647 (anti-CD52 antibody) 39, 60, or 90 mg over 3 days.</a:t>
            </a:r>
          </a:p>
        </p:txBody>
      </p:sp>
      <p:sp>
        <p:nvSpPr>
          <p:cNvPr id="24" name="Text Box 11">
            <a:extLst>
              <a:ext uri="{FF2B5EF4-FFF2-40B4-BE49-F238E27FC236}">
                <a16:creationId xmlns:a16="http://schemas.microsoft.com/office/drawing/2014/main" id="{16AEC0C9-F482-8EEF-ACB7-60D07C109EF7}"/>
              </a:ext>
            </a:extLst>
          </p:cNvPr>
          <p:cNvSpPr txBox="1">
            <a:spLocks noChangeArrowheads="1"/>
          </p:cNvSpPr>
          <p:nvPr/>
        </p:nvSpPr>
        <p:spPr bwMode="auto">
          <a:xfrm>
            <a:off x="444733" y="6391652"/>
            <a:ext cx="8010525"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cs typeface="Calibri" panose="020F0502020204030204" pitchFamily="34" charset="0"/>
              </a:rPr>
              <a:t>Mailankody. Nat Med. 2023;29:422.</a:t>
            </a:r>
          </a:p>
        </p:txBody>
      </p:sp>
      <p:sp>
        <p:nvSpPr>
          <p:cNvPr id="27" name="TextBox 26">
            <a:extLst>
              <a:ext uri="{FF2B5EF4-FFF2-40B4-BE49-F238E27FC236}">
                <a16:creationId xmlns:a16="http://schemas.microsoft.com/office/drawing/2014/main" id="{BC7C5EA1-52BE-139A-6197-376E96AFF21A}"/>
              </a:ext>
            </a:extLst>
          </p:cNvPr>
          <p:cNvSpPr txBox="1"/>
          <p:nvPr/>
        </p:nvSpPr>
        <p:spPr bwMode="auto">
          <a:xfrm>
            <a:off x="5677947" y="5434654"/>
            <a:ext cx="459036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indent="-285750">
              <a:buFont typeface="Wingdings" panose="05000000000000000000" pitchFamily="2" charset="2"/>
              <a:buChar char="§"/>
            </a:pPr>
            <a:r>
              <a:rPr lang="en-US" sz="2000" b="1" dirty="0">
                <a:solidFill>
                  <a:schemeClr val="bg1"/>
                </a:solidFill>
                <a:latin typeface="Calibri" panose="020F0502020204030204" pitchFamily="34" charset="0"/>
                <a:cs typeface="Calibri" panose="020F0502020204030204" pitchFamily="34" charset="0"/>
              </a:rPr>
              <a:t>Secondary endpoints: </a:t>
            </a:r>
            <a:r>
              <a:rPr lang="en-US" sz="2000" dirty="0">
                <a:solidFill>
                  <a:schemeClr val="bg1"/>
                </a:solidFill>
                <a:latin typeface="Calibri" panose="020F0502020204030204" pitchFamily="34" charset="0"/>
                <a:cs typeface="Calibri" panose="020F0502020204030204" pitchFamily="34" charset="0"/>
              </a:rPr>
              <a:t>ORR, DoR</a:t>
            </a:r>
          </a:p>
        </p:txBody>
      </p:sp>
      <p:grpSp>
        <p:nvGrpSpPr>
          <p:cNvPr id="78" name="Group 77">
            <a:extLst>
              <a:ext uri="{FF2B5EF4-FFF2-40B4-BE49-F238E27FC236}">
                <a16:creationId xmlns:a16="http://schemas.microsoft.com/office/drawing/2014/main" id="{14B16CAE-CEE5-46DE-2D3C-4E9953C60B5F}"/>
              </a:ext>
            </a:extLst>
          </p:cNvPr>
          <p:cNvGrpSpPr/>
          <p:nvPr/>
        </p:nvGrpSpPr>
        <p:grpSpPr>
          <a:xfrm>
            <a:off x="8763310" y="1636161"/>
            <a:ext cx="3236962" cy="3211384"/>
            <a:chOff x="8763310" y="1636161"/>
            <a:chExt cx="3236962" cy="3211384"/>
          </a:xfrm>
        </p:grpSpPr>
        <p:sp>
          <p:nvSpPr>
            <p:cNvPr id="6" name="Oval 5">
              <a:extLst>
                <a:ext uri="{FF2B5EF4-FFF2-40B4-BE49-F238E27FC236}">
                  <a16:creationId xmlns:a16="http://schemas.microsoft.com/office/drawing/2014/main" id="{9925F01C-7714-E1F1-0074-23F234A31492}"/>
                </a:ext>
              </a:extLst>
            </p:cNvPr>
            <p:cNvSpPr/>
            <p:nvPr/>
          </p:nvSpPr>
          <p:spPr bwMode="auto">
            <a:xfrm>
              <a:off x="9181941" y="2913898"/>
              <a:ext cx="1845870" cy="1766724"/>
            </a:xfrm>
            <a:prstGeom prst="ellipse">
              <a:avLst/>
            </a:prstGeom>
            <a:solidFill>
              <a:schemeClr val="accent5">
                <a:lumMod val="75000"/>
              </a:schemeClr>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8" name="Oval 7">
              <a:extLst>
                <a:ext uri="{FF2B5EF4-FFF2-40B4-BE49-F238E27FC236}">
                  <a16:creationId xmlns:a16="http://schemas.microsoft.com/office/drawing/2014/main" id="{E27513EA-8F3F-8ECF-73F2-19678EAF7C75}"/>
                </a:ext>
              </a:extLst>
            </p:cNvPr>
            <p:cNvSpPr/>
            <p:nvPr/>
          </p:nvSpPr>
          <p:spPr bwMode="auto">
            <a:xfrm>
              <a:off x="9562187" y="3419640"/>
              <a:ext cx="1085378" cy="1038840"/>
            </a:xfrm>
            <a:prstGeom prst="ellipse">
              <a:avLst/>
            </a:prstGeom>
            <a:solidFill>
              <a:schemeClr val="accent5">
                <a:lumMod val="40000"/>
                <a:lumOff val="60000"/>
              </a:schemeClr>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nvGrpSpPr>
            <p:cNvPr id="10" name="Group 9">
              <a:extLst>
                <a:ext uri="{FF2B5EF4-FFF2-40B4-BE49-F238E27FC236}">
                  <a16:creationId xmlns:a16="http://schemas.microsoft.com/office/drawing/2014/main" id="{B1FF69CE-8DFD-926E-B0FC-09189BED6E02}"/>
                </a:ext>
              </a:extLst>
            </p:cNvPr>
            <p:cNvGrpSpPr/>
            <p:nvPr/>
          </p:nvGrpSpPr>
          <p:grpSpPr>
            <a:xfrm>
              <a:off x="9602434" y="3832008"/>
              <a:ext cx="1018124" cy="269446"/>
              <a:chOff x="8325853" y="5810025"/>
              <a:chExt cx="1018124" cy="269446"/>
            </a:xfrm>
          </p:grpSpPr>
          <p:sp>
            <p:nvSpPr>
              <p:cNvPr id="11" name="Freeform: Shape 10">
                <a:extLst>
                  <a:ext uri="{FF2B5EF4-FFF2-40B4-BE49-F238E27FC236}">
                    <a16:creationId xmlns:a16="http://schemas.microsoft.com/office/drawing/2014/main" id="{F203B814-3A87-AA3D-EAB5-911E1E21D58B}"/>
                  </a:ext>
                </a:extLst>
              </p:cNvPr>
              <p:cNvSpPr/>
              <p:nvPr/>
            </p:nvSpPr>
            <p:spPr bwMode="auto">
              <a:xfrm>
                <a:off x="8325853" y="5810025"/>
                <a:ext cx="1010652" cy="260910"/>
              </a:xfrm>
              <a:custGeom>
                <a:avLst/>
                <a:gdLst>
                  <a:gd name="connsiteX0" fmla="*/ 0 w 1010652"/>
                  <a:gd name="connsiteY0" fmla="*/ 29714 h 260910"/>
                  <a:gd name="connsiteX1" fmla="*/ 173254 w 1010652"/>
                  <a:gd name="connsiteY1" fmla="*/ 260720 h 260910"/>
                  <a:gd name="connsiteX2" fmla="*/ 394635 w 1010652"/>
                  <a:gd name="connsiteY2" fmla="*/ 68215 h 260910"/>
                  <a:gd name="connsiteX3" fmla="*/ 529389 w 1010652"/>
                  <a:gd name="connsiteY3" fmla="*/ 10463 h 260910"/>
                  <a:gd name="connsiteX4" fmla="*/ 721894 w 1010652"/>
                  <a:gd name="connsiteY4" fmla="*/ 260720 h 260910"/>
                  <a:gd name="connsiteX5" fmla="*/ 1010652 w 1010652"/>
                  <a:gd name="connsiteY5" fmla="*/ 10463 h 260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10652" h="260910">
                    <a:moveTo>
                      <a:pt x="0" y="29714"/>
                    </a:moveTo>
                    <a:cubicBezTo>
                      <a:pt x="53741" y="142008"/>
                      <a:pt x="107482" y="254303"/>
                      <a:pt x="173254" y="260720"/>
                    </a:cubicBezTo>
                    <a:cubicBezTo>
                      <a:pt x="239026" y="267137"/>
                      <a:pt x="335279" y="109925"/>
                      <a:pt x="394635" y="68215"/>
                    </a:cubicBezTo>
                    <a:cubicBezTo>
                      <a:pt x="453991" y="26505"/>
                      <a:pt x="474846" y="-21621"/>
                      <a:pt x="529389" y="10463"/>
                    </a:cubicBezTo>
                    <a:cubicBezTo>
                      <a:pt x="583932" y="42547"/>
                      <a:pt x="641684" y="260720"/>
                      <a:pt x="721894" y="260720"/>
                    </a:cubicBezTo>
                    <a:cubicBezTo>
                      <a:pt x="802104" y="260720"/>
                      <a:pt x="906378" y="135591"/>
                      <a:pt x="1010652" y="10463"/>
                    </a:cubicBezTo>
                  </a:path>
                </a:pathLst>
              </a:custGeom>
              <a:noFill/>
              <a:ln w="57150">
                <a:solidFill>
                  <a:schemeClr val="accent6"/>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12" name="Freeform: Shape 11">
                <a:extLst>
                  <a:ext uri="{FF2B5EF4-FFF2-40B4-BE49-F238E27FC236}">
                    <a16:creationId xmlns:a16="http://schemas.microsoft.com/office/drawing/2014/main" id="{C78AFE0C-EF55-B3E0-0ACF-0483DE2F21A5}"/>
                  </a:ext>
                </a:extLst>
              </p:cNvPr>
              <p:cNvSpPr/>
              <p:nvPr/>
            </p:nvSpPr>
            <p:spPr bwMode="auto">
              <a:xfrm rot="10800000">
                <a:off x="8333325" y="5818561"/>
                <a:ext cx="1010652" cy="260910"/>
              </a:xfrm>
              <a:custGeom>
                <a:avLst/>
                <a:gdLst>
                  <a:gd name="connsiteX0" fmla="*/ 0 w 1010652"/>
                  <a:gd name="connsiteY0" fmla="*/ 29714 h 260910"/>
                  <a:gd name="connsiteX1" fmla="*/ 173254 w 1010652"/>
                  <a:gd name="connsiteY1" fmla="*/ 260720 h 260910"/>
                  <a:gd name="connsiteX2" fmla="*/ 394635 w 1010652"/>
                  <a:gd name="connsiteY2" fmla="*/ 68215 h 260910"/>
                  <a:gd name="connsiteX3" fmla="*/ 529389 w 1010652"/>
                  <a:gd name="connsiteY3" fmla="*/ 10463 h 260910"/>
                  <a:gd name="connsiteX4" fmla="*/ 721894 w 1010652"/>
                  <a:gd name="connsiteY4" fmla="*/ 260720 h 260910"/>
                  <a:gd name="connsiteX5" fmla="*/ 1010652 w 1010652"/>
                  <a:gd name="connsiteY5" fmla="*/ 10463 h 260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10652" h="260910">
                    <a:moveTo>
                      <a:pt x="0" y="29714"/>
                    </a:moveTo>
                    <a:cubicBezTo>
                      <a:pt x="53741" y="142008"/>
                      <a:pt x="107482" y="254303"/>
                      <a:pt x="173254" y="260720"/>
                    </a:cubicBezTo>
                    <a:cubicBezTo>
                      <a:pt x="239026" y="267137"/>
                      <a:pt x="335279" y="109925"/>
                      <a:pt x="394635" y="68215"/>
                    </a:cubicBezTo>
                    <a:cubicBezTo>
                      <a:pt x="453991" y="26505"/>
                      <a:pt x="474846" y="-21621"/>
                      <a:pt x="529389" y="10463"/>
                    </a:cubicBezTo>
                    <a:cubicBezTo>
                      <a:pt x="583932" y="42547"/>
                      <a:pt x="641684" y="260720"/>
                      <a:pt x="721894" y="260720"/>
                    </a:cubicBezTo>
                    <a:cubicBezTo>
                      <a:pt x="802104" y="260720"/>
                      <a:pt x="906378" y="135591"/>
                      <a:pt x="1010652" y="10463"/>
                    </a:cubicBezTo>
                  </a:path>
                </a:pathLst>
              </a:custGeom>
              <a:noFill/>
              <a:ln w="57150">
                <a:solidFill>
                  <a:schemeClr val="accent4"/>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cxnSp>
          <p:nvCxnSpPr>
            <p:cNvPr id="13" name="Straight Connector 12">
              <a:extLst>
                <a:ext uri="{FF2B5EF4-FFF2-40B4-BE49-F238E27FC236}">
                  <a16:creationId xmlns:a16="http://schemas.microsoft.com/office/drawing/2014/main" id="{92555190-1B85-9B12-DFCF-180F91B9C604}"/>
                </a:ext>
              </a:extLst>
            </p:cNvPr>
            <p:cNvCxnSpPr>
              <a:cxnSpLocks/>
            </p:cNvCxnSpPr>
            <p:nvPr/>
          </p:nvCxnSpPr>
          <p:spPr bwMode="auto">
            <a:xfrm>
              <a:off x="10186570" y="2391041"/>
              <a:ext cx="0" cy="313440"/>
            </a:xfrm>
            <a:prstGeom prst="line">
              <a:avLst/>
            </a:prstGeom>
            <a:noFill/>
            <a:ln w="28575" cap="flat" cmpd="sng" algn="ctr">
              <a:solidFill>
                <a:schemeClr val="bg1"/>
              </a:solidFill>
              <a:prstDash val="solid"/>
              <a:round/>
              <a:headEnd type="none" w="med" len="med"/>
              <a:tailEnd type="none" w="med" len="med"/>
            </a:ln>
            <a:effectLst/>
          </p:spPr>
        </p:cxnSp>
        <p:sp>
          <p:nvSpPr>
            <p:cNvPr id="14" name="TextBox 13">
              <a:extLst>
                <a:ext uri="{FF2B5EF4-FFF2-40B4-BE49-F238E27FC236}">
                  <a16:creationId xmlns:a16="http://schemas.microsoft.com/office/drawing/2014/main" id="{88AE595A-3365-B3B2-5795-A15A23D1D3B1}"/>
                </a:ext>
              </a:extLst>
            </p:cNvPr>
            <p:cNvSpPr txBox="1"/>
            <p:nvPr/>
          </p:nvSpPr>
          <p:spPr>
            <a:xfrm>
              <a:off x="9780911" y="3430881"/>
              <a:ext cx="636713"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T-cell</a:t>
              </a:r>
              <a:endParaRPr kumimoji="0" lang="en-US" sz="16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
          <p:nvSpPr>
            <p:cNvPr id="15" name="TextBox 14">
              <a:extLst>
                <a:ext uri="{FF2B5EF4-FFF2-40B4-BE49-F238E27FC236}">
                  <a16:creationId xmlns:a16="http://schemas.microsoft.com/office/drawing/2014/main" id="{C3D7562C-B0CF-08F9-3FA7-BDC7CAD16A95}"/>
                </a:ext>
              </a:extLst>
            </p:cNvPr>
            <p:cNvSpPr txBox="1"/>
            <p:nvPr/>
          </p:nvSpPr>
          <p:spPr>
            <a:xfrm>
              <a:off x="8763310" y="2137807"/>
              <a:ext cx="991459" cy="480131"/>
            </a:xfrm>
            <a:prstGeom prst="rect">
              <a:avLst/>
            </a:prstGeom>
            <a:noFill/>
          </p:spPr>
          <p:txBody>
            <a:bodyPr wrap="square" rtlCol="0">
              <a:spAutoFit/>
            </a:bodyP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Anti-BC</a:t>
              </a:r>
              <a:r>
                <a:rPr lang="en-US" sz="1400" dirty="0">
                  <a:solidFill>
                    <a:prstClr val="black"/>
                  </a:solidFill>
                  <a:latin typeface="Calibri" panose="020F0502020204030204" pitchFamily="34" charset="0"/>
                  <a:cs typeface="Calibri" panose="020F0502020204030204" pitchFamily="34" charset="0"/>
                </a:rPr>
                <a:t>M</a:t>
              </a:r>
              <a:r>
                <a:rPr kumimoji="0" lang="en-US" sz="1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A scFv</a:t>
              </a:r>
            </a:p>
          </p:txBody>
        </p:sp>
        <p:sp>
          <p:nvSpPr>
            <p:cNvPr id="16" name="TextBox 15">
              <a:extLst>
                <a:ext uri="{FF2B5EF4-FFF2-40B4-BE49-F238E27FC236}">
                  <a16:creationId xmlns:a16="http://schemas.microsoft.com/office/drawing/2014/main" id="{43A1CAEA-7EEE-A8FD-A712-22F2DD575080}"/>
                </a:ext>
              </a:extLst>
            </p:cNvPr>
            <p:cNvSpPr txBox="1"/>
            <p:nvPr/>
          </p:nvSpPr>
          <p:spPr>
            <a:xfrm>
              <a:off x="10550586" y="2486224"/>
              <a:ext cx="144968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4-1BB and CD3ζ intracellular domains </a:t>
              </a:r>
            </a:p>
          </p:txBody>
        </p:sp>
        <p:cxnSp>
          <p:nvCxnSpPr>
            <p:cNvPr id="17" name="Straight Connector 16">
              <a:extLst>
                <a:ext uri="{FF2B5EF4-FFF2-40B4-BE49-F238E27FC236}">
                  <a16:creationId xmlns:a16="http://schemas.microsoft.com/office/drawing/2014/main" id="{B443092E-8263-1777-4D81-690387DE5A52}"/>
                </a:ext>
              </a:extLst>
            </p:cNvPr>
            <p:cNvCxnSpPr>
              <a:cxnSpLocks/>
            </p:cNvCxnSpPr>
            <p:nvPr/>
          </p:nvCxnSpPr>
          <p:spPr bwMode="auto">
            <a:xfrm flipV="1">
              <a:off x="10400084" y="2149511"/>
              <a:ext cx="288897" cy="165106"/>
            </a:xfrm>
            <a:prstGeom prst="line">
              <a:avLst/>
            </a:prstGeom>
            <a:noFill/>
            <a:ln w="19050"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B6712188-16BF-4849-7E48-CE9A3A636C68}"/>
                </a:ext>
              </a:extLst>
            </p:cNvPr>
            <p:cNvCxnSpPr>
              <a:cxnSpLocks/>
            </p:cNvCxnSpPr>
            <p:nvPr/>
          </p:nvCxnSpPr>
          <p:spPr bwMode="auto">
            <a:xfrm flipV="1">
              <a:off x="10404791" y="2877625"/>
              <a:ext cx="381480" cy="167254"/>
            </a:xfrm>
            <a:prstGeom prst="line">
              <a:avLst/>
            </a:prstGeom>
            <a:noFill/>
            <a:ln w="19050" cap="flat" cmpd="sng" algn="ctr">
              <a:solidFill>
                <a:schemeClr val="bg1"/>
              </a:solidFill>
              <a:prstDash val="solid"/>
              <a:round/>
              <a:headEnd type="none" w="med" len="med"/>
              <a:tailEnd type="none" w="med" len="med"/>
            </a:ln>
            <a:effectLst/>
          </p:spPr>
        </p:cxnSp>
        <p:grpSp>
          <p:nvGrpSpPr>
            <p:cNvPr id="22" name="Group 21">
              <a:extLst>
                <a:ext uri="{FF2B5EF4-FFF2-40B4-BE49-F238E27FC236}">
                  <a16:creationId xmlns:a16="http://schemas.microsoft.com/office/drawing/2014/main" id="{B17C9871-C5A0-AD1D-CB68-FAC81358D5DB}"/>
                </a:ext>
              </a:extLst>
            </p:cNvPr>
            <p:cNvGrpSpPr/>
            <p:nvPr/>
          </p:nvGrpSpPr>
          <p:grpSpPr>
            <a:xfrm>
              <a:off x="9941629" y="2124565"/>
              <a:ext cx="293891" cy="501580"/>
              <a:chOff x="5915406" y="1938427"/>
              <a:chExt cx="563790" cy="962213"/>
            </a:xfrm>
          </p:grpSpPr>
          <p:sp>
            <p:nvSpPr>
              <p:cNvPr id="26" name="Freeform: Shape 25">
                <a:extLst>
                  <a:ext uri="{FF2B5EF4-FFF2-40B4-BE49-F238E27FC236}">
                    <a16:creationId xmlns:a16="http://schemas.microsoft.com/office/drawing/2014/main" id="{F798655E-305D-FE38-B9AA-D66389BC5CCB}"/>
                  </a:ext>
                </a:extLst>
              </p:cNvPr>
              <p:cNvSpPr/>
              <p:nvPr/>
            </p:nvSpPr>
            <p:spPr bwMode="auto">
              <a:xfrm>
                <a:off x="6002404" y="1986282"/>
                <a:ext cx="395288" cy="914358"/>
              </a:xfrm>
              <a:custGeom>
                <a:avLst/>
                <a:gdLst>
                  <a:gd name="connsiteX0" fmla="*/ 0 w 309563"/>
                  <a:gd name="connsiteY0" fmla="*/ 804488 h 936452"/>
                  <a:gd name="connsiteX1" fmla="*/ 47625 w 309563"/>
                  <a:gd name="connsiteY1" fmla="*/ 914025 h 936452"/>
                  <a:gd name="connsiteX2" fmla="*/ 157163 w 309563"/>
                  <a:gd name="connsiteY2" fmla="*/ 914025 h 936452"/>
                  <a:gd name="connsiteX3" fmla="*/ 204788 w 309563"/>
                  <a:gd name="connsiteY3" fmla="*/ 675900 h 936452"/>
                  <a:gd name="connsiteX4" fmla="*/ 200025 w 309563"/>
                  <a:gd name="connsiteY4" fmla="*/ 99638 h 936452"/>
                  <a:gd name="connsiteX5" fmla="*/ 309563 w 309563"/>
                  <a:gd name="connsiteY5" fmla="*/ 4388 h 936452"/>
                  <a:gd name="connsiteX0" fmla="*/ 0 w 395288"/>
                  <a:gd name="connsiteY0" fmla="*/ 739288 h 871252"/>
                  <a:gd name="connsiteX1" fmla="*/ 47625 w 395288"/>
                  <a:gd name="connsiteY1" fmla="*/ 848825 h 871252"/>
                  <a:gd name="connsiteX2" fmla="*/ 157163 w 395288"/>
                  <a:gd name="connsiteY2" fmla="*/ 848825 h 871252"/>
                  <a:gd name="connsiteX3" fmla="*/ 204788 w 395288"/>
                  <a:gd name="connsiteY3" fmla="*/ 610700 h 871252"/>
                  <a:gd name="connsiteX4" fmla="*/ 200025 w 395288"/>
                  <a:gd name="connsiteY4" fmla="*/ 34438 h 871252"/>
                  <a:gd name="connsiteX5" fmla="*/ 395288 w 395288"/>
                  <a:gd name="connsiteY5" fmla="*/ 67775 h 871252"/>
                  <a:gd name="connsiteX0" fmla="*/ 0 w 395288"/>
                  <a:gd name="connsiteY0" fmla="*/ 743689 h 875653"/>
                  <a:gd name="connsiteX1" fmla="*/ 47625 w 395288"/>
                  <a:gd name="connsiteY1" fmla="*/ 853226 h 875653"/>
                  <a:gd name="connsiteX2" fmla="*/ 157163 w 395288"/>
                  <a:gd name="connsiteY2" fmla="*/ 853226 h 875653"/>
                  <a:gd name="connsiteX3" fmla="*/ 204788 w 395288"/>
                  <a:gd name="connsiteY3" fmla="*/ 615101 h 875653"/>
                  <a:gd name="connsiteX4" fmla="*/ 200025 w 395288"/>
                  <a:gd name="connsiteY4" fmla="*/ 38839 h 875653"/>
                  <a:gd name="connsiteX5" fmla="*/ 395288 w 395288"/>
                  <a:gd name="connsiteY5" fmla="*/ 72176 h 875653"/>
                  <a:gd name="connsiteX0" fmla="*/ 0 w 395288"/>
                  <a:gd name="connsiteY0" fmla="*/ 782394 h 914358"/>
                  <a:gd name="connsiteX1" fmla="*/ 47625 w 395288"/>
                  <a:gd name="connsiteY1" fmla="*/ 891931 h 914358"/>
                  <a:gd name="connsiteX2" fmla="*/ 157163 w 395288"/>
                  <a:gd name="connsiteY2" fmla="*/ 891931 h 914358"/>
                  <a:gd name="connsiteX3" fmla="*/ 204788 w 395288"/>
                  <a:gd name="connsiteY3" fmla="*/ 653806 h 914358"/>
                  <a:gd name="connsiteX4" fmla="*/ 200025 w 395288"/>
                  <a:gd name="connsiteY4" fmla="*/ 77544 h 914358"/>
                  <a:gd name="connsiteX5" fmla="*/ 395288 w 395288"/>
                  <a:gd name="connsiteY5" fmla="*/ 110881 h 914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5288" h="914358">
                    <a:moveTo>
                      <a:pt x="0" y="782394"/>
                    </a:moveTo>
                    <a:cubicBezTo>
                      <a:pt x="10715" y="828034"/>
                      <a:pt x="21431" y="873675"/>
                      <a:pt x="47625" y="891931"/>
                    </a:cubicBezTo>
                    <a:cubicBezTo>
                      <a:pt x="73819" y="910187"/>
                      <a:pt x="130969" y="931618"/>
                      <a:pt x="157163" y="891931"/>
                    </a:cubicBezTo>
                    <a:cubicBezTo>
                      <a:pt x="183357" y="852244"/>
                      <a:pt x="197644" y="789537"/>
                      <a:pt x="204788" y="653806"/>
                    </a:cubicBezTo>
                    <a:cubicBezTo>
                      <a:pt x="211932" y="518075"/>
                      <a:pt x="168275" y="168031"/>
                      <a:pt x="200025" y="77544"/>
                    </a:cubicBezTo>
                    <a:cubicBezTo>
                      <a:pt x="231775" y="-12943"/>
                      <a:pt x="363537" y="-49854"/>
                      <a:pt x="395288" y="110881"/>
                    </a:cubicBezTo>
                  </a:path>
                </a:pathLst>
              </a:custGeom>
              <a:no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8" name="Freeform: Shape 27">
                <a:extLst>
                  <a:ext uri="{FF2B5EF4-FFF2-40B4-BE49-F238E27FC236}">
                    <a16:creationId xmlns:a16="http://schemas.microsoft.com/office/drawing/2014/main" id="{1C4E7A80-1F30-054B-EE47-EF7C59A75114}"/>
                  </a:ext>
                </a:extLst>
              </p:cNvPr>
              <p:cNvSpPr/>
              <p:nvPr/>
            </p:nvSpPr>
            <p:spPr bwMode="auto">
              <a:xfrm>
                <a:off x="5915406" y="1938427"/>
                <a:ext cx="211846" cy="847520"/>
              </a:xfrm>
              <a:custGeom>
                <a:avLst/>
                <a:gdLst>
                  <a:gd name="connsiteX0" fmla="*/ 21142 w 245684"/>
                  <a:gd name="connsiteY0" fmla="*/ 20840 h 879892"/>
                  <a:gd name="connsiteX1" fmla="*/ 25904 w 245684"/>
                  <a:gd name="connsiteY1" fmla="*/ 787603 h 879892"/>
                  <a:gd name="connsiteX2" fmla="*/ 230692 w 245684"/>
                  <a:gd name="connsiteY2" fmla="*/ 797128 h 879892"/>
                  <a:gd name="connsiteX3" fmla="*/ 225929 w 245684"/>
                  <a:gd name="connsiteY3" fmla="*/ 163715 h 879892"/>
                  <a:gd name="connsiteX4" fmla="*/ 192592 w 245684"/>
                  <a:gd name="connsiteY4" fmla="*/ 211340 h 879892"/>
                  <a:gd name="connsiteX5" fmla="*/ 21142 w 245684"/>
                  <a:gd name="connsiteY5" fmla="*/ 20840 h 879892"/>
                  <a:gd name="connsiteX0" fmla="*/ 21142 w 232984"/>
                  <a:gd name="connsiteY0" fmla="*/ 20840 h 864948"/>
                  <a:gd name="connsiteX1" fmla="*/ 25904 w 232984"/>
                  <a:gd name="connsiteY1" fmla="*/ 787603 h 864948"/>
                  <a:gd name="connsiteX2" fmla="*/ 230692 w 232984"/>
                  <a:gd name="connsiteY2" fmla="*/ 797128 h 864948"/>
                  <a:gd name="connsiteX3" fmla="*/ 225929 w 232984"/>
                  <a:gd name="connsiteY3" fmla="*/ 163715 h 864948"/>
                  <a:gd name="connsiteX4" fmla="*/ 192592 w 232984"/>
                  <a:gd name="connsiteY4" fmla="*/ 211340 h 864948"/>
                  <a:gd name="connsiteX5" fmla="*/ 21142 w 232984"/>
                  <a:gd name="connsiteY5" fmla="*/ 20840 h 864948"/>
                  <a:gd name="connsiteX0" fmla="*/ 11529 w 223371"/>
                  <a:gd name="connsiteY0" fmla="*/ 20840 h 845944"/>
                  <a:gd name="connsiteX1" fmla="*/ 16291 w 223371"/>
                  <a:gd name="connsiteY1" fmla="*/ 787603 h 845944"/>
                  <a:gd name="connsiteX2" fmla="*/ 221079 w 223371"/>
                  <a:gd name="connsiteY2" fmla="*/ 797128 h 845944"/>
                  <a:gd name="connsiteX3" fmla="*/ 216316 w 223371"/>
                  <a:gd name="connsiteY3" fmla="*/ 163715 h 845944"/>
                  <a:gd name="connsiteX4" fmla="*/ 182979 w 223371"/>
                  <a:gd name="connsiteY4" fmla="*/ 211340 h 845944"/>
                  <a:gd name="connsiteX5" fmla="*/ 11529 w 223371"/>
                  <a:gd name="connsiteY5" fmla="*/ 20840 h 845944"/>
                  <a:gd name="connsiteX0" fmla="*/ 4 w 211846"/>
                  <a:gd name="connsiteY0" fmla="*/ 22416 h 847520"/>
                  <a:gd name="connsiteX1" fmla="*/ 4766 w 211846"/>
                  <a:gd name="connsiteY1" fmla="*/ 789179 h 847520"/>
                  <a:gd name="connsiteX2" fmla="*/ 209554 w 211846"/>
                  <a:gd name="connsiteY2" fmla="*/ 798704 h 847520"/>
                  <a:gd name="connsiteX3" fmla="*/ 204791 w 211846"/>
                  <a:gd name="connsiteY3" fmla="*/ 165291 h 847520"/>
                  <a:gd name="connsiteX4" fmla="*/ 171454 w 211846"/>
                  <a:gd name="connsiteY4" fmla="*/ 212916 h 847520"/>
                  <a:gd name="connsiteX5" fmla="*/ 4 w 211846"/>
                  <a:gd name="connsiteY5" fmla="*/ 22416 h 847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1846" h="847520">
                    <a:moveTo>
                      <a:pt x="4" y="22416"/>
                    </a:moveTo>
                    <a:cubicBezTo>
                      <a:pt x="798" y="123223"/>
                      <a:pt x="3178" y="707423"/>
                      <a:pt x="4766" y="789179"/>
                    </a:cubicBezTo>
                    <a:cubicBezTo>
                      <a:pt x="6354" y="870935"/>
                      <a:pt x="204792" y="859822"/>
                      <a:pt x="209554" y="798704"/>
                    </a:cubicBezTo>
                    <a:cubicBezTo>
                      <a:pt x="214316" y="737586"/>
                      <a:pt x="211141" y="262922"/>
                      <a:pt x="204791" y="165291"/>
                    </a:cubicBezTo>
                    <a:cubicBezTo>
                      <a:pt x="198441" y="67660"/>
                      <a:pt x="204792" y="233554"/>
                      <a:pt x="171454" y="212916"/>
                    </a:cubicBezTo>
                    <a:cubicBezTo>
                      <a:pt x="138117" y="192279"/>
                      <a:pt x="-790" y="-78391"/>
                      <a:pt x="4" y="22416"/>
                    </a:cubicBezTo>
                    <a:close/>
                  </a:path>
                </a:pathLst>
              </a:cu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9" name="Freeform: Shape 28">
                <a:extLst>
                  <a:ext uri="{FF2B5EF4-FFF2-40B4-BE49-F238E27FC236}">
                    <a16:creationId xmlns:a16="http://schemas.microsoft.com/office/drawing/2014/main" id="{84C60723-00C8-F193-5B99-D81D0DF3FF3D}"/>
                  </a:ext>
                </a:extLst>
              </p:cNvPr>
              <p:cNvSpPr/>
              <p:nvPr/>
            </p:nvSpPr>
            <p:spPr bwMode="auto">
              <a:xfrm flipH="1">
                <a:off x="6267350" y="1938427"/>
                <a:ext cx="211846" cy="847520"/>
              </a:xfrm>
              <a:custGeom>
                <a:avLst/>
                <a:gdLst>
                  <a:gd name="connsiteX0" fmla="*/ 21142 w 245684"/>
                  <a:gd name="connsiteY0" fmla="*/ 20840 h 879892"/>
                  <a:gd name="connsiteX1" fmla="*/ 25904 w 245684"/>
                  <a:gd name="connsiteY1" fmla="*/ 787603 h 879892"/>
                  <a:gd name="connsiteX2" fmla="*/ 230692 w 245684"/>
                  <a:gd name="connsiteY2" fmla="*/ 797128 h 879892"/>
                  <a:gd name="connsiteX3" fmla="*/ 225929 w 245684"/>
                  <a:gd name="connsiteY3" fmla="*/ 163715 h 879892"/>
                  <a:gd name="connsiteX4" fmla="*/ 192592 w 245684"/>
                  <a:gd name="connsiteY4" fmla="*/ 211340 h 879892"/>
                  <a:gd name="connsiteX5" fmla="*/ 21142 w 245684"/>
                  <a:gd name="connsiteY5" fmla="*/ 20840 h 879892"/>
                  <a:gd name="connsiteX0" fmla="*/ 21142 w 232984"/>
                  <a:gd name="connsiteY0" fmla="*/ 20840 h 864948"/>
                  <a:gd name="connsiteX1" fmla="*/ 25904 w 232984"/>
                  <a:gd name="connsiteY1" fmla="*/ 787603 h 864948"/>
                  <a:gd name="connsiteX2" fmla="*/ 230692 w 232984"/>
                  <a:gd name="connsiteY2" fmla="*/ 797128 h 864948"/>
                  <a:gd name="connsiteX3" fmla="*/ 225929 w 232984"/>
                  <a:gd name="connsiteY3" fmla="*/ 163715 h 864948"/>
                  <a:gd name="connsiteX4" fmla="*/ 192592 w 232984"/>
                  <a:gd name="connsiteY4" fmla="*/ 211340 h 864948"/>
                  <a:gd name="connsiteX5" fmla="*/ 21142 w 232984"/>
                  <a:gd name="connsiteY5" fmla="*/ 20840 h 864948"/>
                  <a:gd name="connsiteX0" fmla="*/ 11529 w 223371"/>
                  <a:gd name="connsiteY0" fmla="*/ 20840 h 845944"/>
                  <a:gd name="connsiteX1" fmla="*/ 16291 w 223371"/>
                  <a:gd name="connsiteY1" fmla="*/ 787603 h 845944"/>
                  <a:gd name="connsiteX2" fmla="*/ 221079 w 223371"/>
                  <a:gd name="connsiteY2" fmla="*/ 797128 h 845944"/>
                  <a:gd name="connsiteX3" fmla="*/ 216316 w 223371"/>
                  <a:gd name="connsiteY3" fmla="*/ 163715 h 845944"/>
                  <a:gd name="connsiteX4" fmla="*/ 182979 w 223371"/>
                  <a:gd name="connsiteY4" fmla="*/ 211340 h 845944"/>
                  <a:gd name="connsiteX5" fmla="*/ 11529 w 223371"/>
                  <a:gd name="connsiteY5" fmla="*/ 20840 h 845944"/>
                  <a:gd name="connsiteX0" fmla="*/ 4 w 211846"/>
                  <a:gd name="connsiteY0" fmla="*/ 22416 h 847520"/>
                  <a:gd name="connsiteX1" fmla="*/ 4766 w 211846"/>
                  <a:gd name="connsiteY1" fmla="*/ 789179 h 847520"/>
                  <a:gd name="connsiteX2" fmla="*/ 209554 w 211846"/>
                  <a:gd name="connsiteY2" fmla="*/ 798704 h 847520"/>
                  <a:gd name="connsiteX3" fmla="*/ 204791 w 211846"/>
                  <a:gd name="connsiteY3" fmla="*/ 165291 h 847520"/>
                  <a:gd name="connsiteX4" fmla="*/ 171454 w 211846"/>
                  <a:gd name="connsiteY4" fmla="*/ 212916 h 847520"/>
                  <a:gd name="connsiteX5" fmla="*/ 4 w 211846"/>
                  <a:gd name="connsiteY5" fmla="*/ 22416 h 847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1846" h="847520">
                    <a:moveTo>
                      <a:pt x="4" y="22416"/>
                    </a:moveTo>
                    <a:cubicBezTo>
                      <a:pt x="798" y="123223"/>
                      <a:pt x="3178" y="707423"/>
                      <a:pt x="4766" y="789179"/>
                    </a:cubicBezTo>
                    <a:cubicBezTo>
                      <a:pt x="6354" y="870935"/>
                      <a:pt x="204792" y="859822"/>
                      <a:pt x="209554" y="798704"/>
                    </a:cubicBezTo>
                    <a:cubicBezTo>
                      <a:pt x="214316" y="737586"/>
                      <a:pt x="211141" y="262922"/>
                      <a:pt x="204791" y="165291"/>
                    </a:cubicBezTo>
                    <a:cubicBezTo>
                      <a:pt x="198441" y="67660"/>
                      <a:pt x="204792" y="233554"/>
                      <a:pt x="171454" y="212916"/>
                    </a:cubicBezTo>
                    <a:cubicBezTo>
                      <a:pt x="138117" y="192279"/>
                      <a:pt x="-790" y="-78391"/>
                      <a:pt x="4" y="22416"/>
                    </a:cubicBezTo>
                    <a:close/>
                  </a:path>
                </a:pathLst>
              </a:cu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30" name="Rectangle: Rounded Corners 29">
              <a:extLst>
                <a:ext uri="{FF2B5EF4-FFF2-40B4-BE49-F238E27FC236}">
                  <a16:creationId xmlns:a16="http://schemas.microsoft.com/office/drawing/2014/main" id="{3AA61DB3-3B71-F704-33EF-B805246F6C19}"/>
                </a:ext>
              </a:extLst>
            </p:cNvPr>
            <p:cNvSpPr/>
            <p:nvPr/>
          </p:nvSpPr>
          <p:spPr bwMode="auto">
            <a:xfrm>
              <a:off x="10112321" y="2613444"/>
              <a:ext cx="146497" cy="586455"/>
            </a:xfrm>
            <a:prstGeom prst="round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32" name="TextBox 31">
              <a:extLst>
                <a:ext uri="{FF2B5EF4-FFF2-40B4-BE49-F238E27FC236}">
                  <a16:creationId xmlns:a16="http://schemas.microsoft.com/office/drawing/2014/main" id="{1E25D407-9AA0-0C55-2D1D-9D16213FE9D1}"/>
                </a:ext>
              </a:extLst>
            </p:cNvPr>
            <p:cNvSpPr txBox="1"/>
            <p:nvPr/>
          </p:nvSpPr>
          <p:spPr>
            <a:xfrm>
              <a:off x="10343214" y="1636161"/>
              <a:ext cx="1449687" cy="674031"/>
            </a:xfrm>
            <a:prstGeom prst="rect">
              <a:avLst/>
            </a:prstGeom>
            <a:noFill/>
          </p:spPr>
          <p:txBody>
            <a:bodyPr wrap="square" rtlCol="0">
              <a:spAutoFit/>
            </a:bodyP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Rituximab recognition domains</a:t>
              </a:r>
            </a:p>
          </p:txBody>
        </p:sp>
        <p:pic>
          <p:nvPicPr>
            <p:cNvPr id="58" name="Picture 57">
              <a:extLst>
                <a:ext uri="{FF2B5EF4-FFF2-40B4-BE49-F238E27FC236}">
                  <a16:creationId xmlns:a16="http://schemas.microsoft.com/office/drawing/2014/main" id="{FFCBA3F1-3A6E-E367-EC53-0DFB3D5A99C5}"/>
                </a:ext>
              </a:extLst>
            </p:cNvPr>
            <p:cNvPicPr>
              <a:picLocks noChangeAspect="1"/>
            </p:cNvPicPr>
            <p:nvPr/>
          </p:nvPicPr>
          <p:blipFill>
            <a:blip r:embed="rId3"/>
            <a:stretch>
              <a:fillRect/>
            </a:stretch>
          </p:blipFill>
          <p:spPr>
            <a:xfrm rot="7777178">
              <a:off x="10548773" y="4304864"/>
              <a:ext cx="280416" cy="420625"/>
            </a:xfrm>
            <a:prstGeom prst="rect">
              <a:avLst/>
            </a:prstGeom>
          </p:spPr>
        </p:pic>
        <p:sp>
          <p:nvSpPr>
            <p:cNvPr id="59" name="Rectangle: Rounded Corners 58">
              <a:extLst>
                <a:ext uri="{FF2B5EF4-FFF2-40B4-BE49-F238E27FC236}">
                  <a16:creationId xmlns:a16="http://schemas.microsoft.com/office/drawing/2014/main" id="{DFD3CDA2-13E9-448E-95CC-FB982BF8BA9D}"/>
                </a:ext>
              </a:extLst>
            </p:cNvPr>
            <p:cNvSpPr/>
            <p:nvPr/>
          </p:nvSpPr>
          <p:spPr bwMode="auto">
            <a:xfrm rot="18579204">
              <a:off x="10883273" y="4074810"/>
              <a:ext cx="56137" cy="238486"/>
            </a:xfrm>
            <a:prstGeom prst="roundRect">
              <a:avLst/>
            </a:prstGeom>
            <a:solidFill>
              <a:schemeClr val="accent4"/>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60" name="TextBox 59">
              <a:extLst>
                <a:ext uri="{FF2B5EF4-FFF2-40B4-BE49-F238E27FC236}">
                  <a16:creationId xmlns:a16="http://schemas.microsoft.com/office/drawing/2014/main" id="{4A79E4F8-852F-BC88-06A8-C2C0C7F7B06C}"/>
                </a:ext>
              </a:extLst>
            </p:cNvPr>
            <p:cNvSpPr txBox="1"/>
            <p:nvPr/>
          </p:nvSpPr>
          <p:spPr>
            <a:xfrm>
              <a:off x="11012909" y="4148505"/>
              <a:ext cx="647515"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CD52</a:t>
              </a:r>
            </a:p>
          </p:txBody>
        </p:sp>
        <p:sp>
          <p:nvSpPr>
            <p:cNvPr id="61" name="TextBox 60">
              <a:extLst>
                <a:ext uri="{FF2B5EF4-FFF2-40B4-BE49-F238E27FC236}">
                  <a16:creationId xmlns:a16="http://schemas.microsoft.com/office/drawing/2014/main" id="{CAF7E992-7778-6947-4011-E3AD8807C720}"/>
                </a:ext>
              </a:extLst>
            </p:cNvPr>
            <p:cNvSpPr txBox="1"/>
            <p:nvPr/>
          </p:nvSpPr>
          <p:spPr>
            <a:xfrm>
              <a:off x="10865630" y="4539768"/>
              <a:ext cx="481668"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TCR</a:t>
              </a:r>
            </a:p>
          </p:txBody>
        </p:sp>
        <p:sp>
          <p:nvSpPr>
            <p:cNvPr id="63" name="TextBox 62">
              <a:extLst>
                <a:ext uri="{FF2B5EF4-FFF2-40B4-BE49-F238E27FC236}">
                  <a16:creationId xmlns:a16="http://schemas.microsoft.com/office/drawing/2014/main" id="{D7294284-23F6-BBC6-6642-993A6D50533B}"/>
                </a:ext>
              </a:extLst>
            </p:cNvPr>
            <p:cNvSpPr txBox="1"/>
            <p:nvPr/>
          </p:nvSpPr>
          <p:spPr bwMode="auto">
            <a:xfrm>
              <a:off x="9691036" y="3839362"/>
              <a:ext cx="3320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400" b="1" dirty="0">
                  <a:solidFill>
                    <a:srgbClr val="FF0000"/>
                  </a:solidFill>
                  <a:latin typeface="Calibri" panose="020F0502020204030204" pitchFamily="34" charset="0"/>
                  <a:cs typeface="Calibri" panose="020F0502020204030204" pitchFamily="34" charset="0"/>
                </a:rPr>
                <a:t>X</a:t>
              </a:r>
            </a:p>
          </p:txBody>
        </p:sp>
        <p:sp>
          <p:nvSpPr>
            <p:cNvPr id="64" name="TextBox 63">
              <a:extLst>
                <a:ext uri="{FF2B5EF4-FFF2-40B4-BE49-F238E27FC236}">
                  <a16:creationId xmlns:a16="http://schemas.microsoft.com/office/drawing/2014/main" id="{8212DA08-C53C-A43C-A2A2-01665EEE271C}"/>
                </a:ext>
              </a:extLst>
            </p:cNvPr>
            <p:cNvSpPr txBox="1"/>
            <p:nvPr/>
          </p:nvSpPr>
          <p:spPr bwMode="auto">
            <a:xfrm>
              <a:off x="10004264" y="3827583"/>
              <a:ext cx="28686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400" b="1" dirty="0">
                  <a:solidFill>
                    <a:srgbClr val="FF0000"/>
                  </a:solidFill>
                  <a:latin typeface="Calibri" panose="020F0502020204030204" pitchFamily="34" charset="0"/>
                  <a:cs typeface="Calibri" panose="020F0502020204030204" pitchFamily="34" charset="0"/>
                </a:rPr>
                <a:t>X</a:t>
              </a:r>
            </a:p>
          </p:txBody>
        </p:sp>
        <p:sp>
          <p:nvSpPr>
            <p:cNvPr id="65" name="TextBox 64">
              <a:extLst>
                <a:ext uri="{FF2B5EF4-FFF2-40B4-BE49-F238E27FC236}">
                  <a16:creationId xmlns:a16="http://schemas.microsoft.com/office/drawing/2014/main" id="{806D1229-D117-531F-E049-96907162ABED}"/>
                </a:ext>
              </a:extLst>
            </p:cNvPr>
            <p:cNvSpPr txBox="1"/>
            <p:nvPr/>
          </p:nvSpPr>
          <p:spPr bwMode="auto">
            <a:xfrm>
              <a:off x="10736013" y="3978968"/>
              <a:ext cx="3320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400" b="1" dirty="0">
                  <a:solidFill>
                    <a:srgbClr val="FF0000"/>
                  </a:solidFill>
                  <a:latin typeface="Calibri" panose="020F0502020204030204" pitchFamily="34" charset="0"/>
                  <a:cs typeface="Calibri" panose="020F0502020204030204" pitchFamily="34" charset="0"/>
                </a:rPr>
                <a:t>X</a:t>
              </a:r>
            </a:p>
          </p:txBody>
        </p:sp>
        <p:sp>
          <p:nvSpPr>
            <p:cNvPr id="66" name="TextBox 65">
              <a:extLst>
                <a:ext uri="{FF2B5EF4-FFF2-40B4-BE49-F238E27FC236}">
                  <a16:creationId xmlns:a16="http://schemas.microsoft.com/office/drawing/2014/main" id="{B2620F5C-59A4-BDCC-1190-A481523400DF}"/>
                </a:ext>
              </a:extLst>
            </p:cNvPr>
            <p:cNvSpPr txBox="1"/>
            <p:nvPr/>
          </p:nvSpPr>
          <p:spPr bwMode="auto">
            <a:xfrm>
              <a:off x="10489017" y="4255230"/>
              <a:ext cx="3320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400" b="1" dirty="0">
                  <a:solidFill>
                    <a:srgbClr val="FF0000"/>
                  </a:solidFill>
                  <a:latin typeface="Calibri" panose="020F0502020204030204" pitchFamily="34" charset="0"/>
                  <a:cs typeface="Calibri" panose="020F0502020204030204" pitchFamily="34" charset="0"/>
                </a:rPr>
                <a:t>X</a:t>
              </a:r>
            </a:p>
          </p:txBody>
        </p:sp>
        <p:sp>
          <p:nvSpPr>
            <p:cNvPr id="67" name="Arc 66">
              <a:extLst>
                <a:ext uri="{FF2B5EF4-FFF2-40B4-BE49-F238E27FC236}">
                  <a16:creationId xmlns:a16="http://schemas.microsoft.com/office/drawing/2014/main" id="{1176521A-8E97-494B-23B6-A40C6C885A5B}"/>
                </a:ext>
              </a:extLst>
            </p:cNvPr>
            <p:cNvSpPr/>
            <p:nvPr/>
          </p:nvSpPr>
          <p:spPr bwMode="auto">
            <a:xfrm rot="10800000">
              <a:off x="9898184" y="3976332"/>
              <a:ext cx="1037619" cy="446470"/>
            </a:xfrm>
            <a:prstGeom prst="arc">
              <a:avLst/>
            </a:prstGeom>
            <a:noFill/>
            <a:ln w="28575" cap="flat" cmpd="sng" algn="ctr">
              <a:solidFill>
                <a:srgbClr val="FF0000"/>
              </a:solidFill>
              <a:prstDash val="solid"/>
              <a:round/>
              <a:headEnd type="triangle" w="med" len="med"/>
              <a:tailEnd type="none" w="med" len="med"/>
            </a:ln>
            <a:effectLst/>
          </p:spPr>
          <p:txBody>
            <a:bodyPr rtlCol="0" anchor="ctr"/>
            <a:lstStyle/>
            <a:p>
              <a:pPr algn="ctr"/>
              <a:endParaRPr lang="en-US" dirty="0">
                <a:latin typeface="Calibri" panose="020F0502020204030204" pitchFamily="34" charset="0"/>
                <a:cs typeface="Calibri" panose="020F0502020204030204" pitchFamily="34" charset="0"/>
              </a:endParaRPr>
            </a:p>
          </p:txBody>
        </p:sp>
        <p:sp>
          <p:nvSpPr>
            <p:cNvPr id="68" name="Arc 67">
              <a:extLst>
                <a:ext uri="{FF2B5EF4-FFF2-40B4-BE49-F238E27FC236}">
                  <a16:creationId xmlns:a16="http://schemas.microsoft.com/office/drawing/2014/main" id="{F94048F0-B0E5-2095-9BB3-99D85F537322}"/>
                </a:ext>
              </a:extLst>
            </p:cNvPr>
            <p:cNvSpPr/>
            <p:nvPr/>
          </p:nvSpPr>
          <p:spPr bwMode="auto">
            <a:xfrm rot="9814645">
              <a:off x="10171108" y="3821217"/>
              <a:ext cx="1037619" cy="446470"/>
            </a:xfrm>
            <a:prstGeom prst="arc">
              <a:avLst/>
            </a:prstGeom>
            <a:noFill/>
            <a:ln w="28575" cap="flat" cmpd="sng" algn="ctr">
              <a:solidFill>
                <a:srgbClr val="FF0000"/>
              </a:solidFill>
              <a:prstDash val="solid"/>
              <a:round/>
              <a:headEnd type="triangle" w="med" len="med"/>
              <a:tailEnd type="none" w="med" len="med"/>
            </a:ln>
            <a:effectLst/>
          </p:spPr>
          <p:txBody>
            <a:bodyPr rtlCol="0" anchor="ctr"/>
            <a:lstStyle/>
            <a:p>
              <a:pPr algn="ctr"/>
              <a:endParaRPr lang="en-US" dirty="0">
                <a:latin typeface="Calibri" panose="020F0502020204030204" pitchFamily="34" charset="0"/>
                <a:cs typeface="Calibri" panose="020F0502020204030204" pitchFamily="34" charset="0"/>
              </a:endParaRPr>
            </a:p>
          </p:txBody>
        </p:sp>
        <p:cxnSp>
          <p:nvCxnSpPr>
            <p:cNvPr id="75" name="Straight Connector 74">
              <a:extLst>
                <a:ext uri="{FF2B5EF4-FFF2-40B4-BE49-F238E27FC236}">
                  <a16:creationId xmlns:a16="http://schemas.microsoft.com/office/drawing/2014/main" id="{3B6D3977-5741-2979-0D63-94DBE898264C}"/>
                </a:ext>
              </a:extLst>
            </p:cNvPr>
            <p:cNvCxnSpPr>
              <a:cxnSpLocks/>
            </p:cNvCxnSpPr>
            <p:nvPr/>
          </p:nvCxnSpPr>
          <p:spPr bwMode="auto">
            <a:xfrm>
              <a:off x="9562187" y="2457422"/>
              <a:ext cx="291377" cy="0"/>
            </a:xfrm>
            <a:prstGeom prst="line">
              <a:avLst/>
            </a:prstGeom>
            <a:noFill/>
            <a:ln w="19050" cap="flat" cmpd="sng" algn="ctr">
              <a:solidFill>
                <a:schemeClr val="bg1"/>
              </a:solidFill>
              <a:prstDash val="solid"/>
              <a:round/>
              <a:headEnd type="none" w="med" len="med"/>
              <a:tailEnd type="none" w="med" len="med"/>
            </a:ln>
            <a:effectLst/>
          </p:spPr>
        </p:cxnSp>
      </p:grpSp>
    </p:spTree>
    <p:extLst>
      <p:ext uri="{BB962C8B-B14F-4D97-AF65-F5344CB8AC3E}">
        <p14:creationId xmlns:p14="http://schemas.microsoft.com/office/powerpoint/2010/main" val="112448218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8">
            <a:extLst>
              <a:ext uri="{FF2B5EF4-FFF2-40B4-BE49-F238E27FC236}">
                <a16:creationId xmlns:a16="http://schemas.microsoft.com/office/drawing/2014/main" id="{3BB49579-CF8A-CA42-8C39-55E4CEBADEAF}"/>
              </a:ext>
            </a:extLst>
          </p:cNvPr>
          <p:cNvSpPr>
            <a:spLocks noGrp="1"/>
          </p:cNvSpPr>
          <p:nvPr>
            <p:ph type="title"/>
          </p:nvPr>
        </p:nvSpPr>
        <p:spPr/>
        <p:txBody>
          <a:bodyPr/>
          <a:lstStyle/>
          <a:p>
            <a:r>
              <a:rPr lang="en-US" dirty="0"/>
              <a:t>UNIVERSAL: ALLO-715 Outcomes </a:t>
            </a:r>
          </a:p>
        </p:txBody>
      </p:sp>
      <p:sp>
        <p:nvSpPr>
          <p:cNvPr id="3" name="Content Placeholder 2">
            <a:extLst>
              <a:ext uri="{FF2B5EF4-FFF2-40B4-BE49-F238E27FC236}">
                <a16:creationId xmlns:a16="http://schemas.microsoft.com/office/drawing/2014/main" id="{FFD2AE84-9BB8-FB77-5675-1E1C670B62A4}"/>
              </a:ext>
            </a:extLst>
          </p:cNvPr>
          <p:cNvSpPr>
            <a:spLocks noGrp="1"/>
          </p:cNvSpPr>
          <p:nvPr>
            <p:ph idx="1"/>
          </p:nvPr>
        </p:nvSpPr>
        <p:spPr>
          <a:xfrm>
            <a:off x="604676" y="4503906"/>
            <a:ext cx="5397290" cy="1659827"/>
          </a:xfrm>
        </p:spPr>
        <p:txBody>
          <a:bodyPr/>
          <a:lstStyle/>
          <a:p>
            <a:r>
              <a:rPr lang="en-US" sz="1800" dirty="0"/>
              <a:t>One DLT: grade 5 fungal pneumonia related to lymphodepletion</a:t>
            </a:r>
          </a:p>
          <a:p>
            <a:r>
              <a:rPr lang="en-US" sz="1800" dirty="0"/>
              <a:t>No ICANS and no GVHD were reported</a:t>
            </a:r>
          </a:p>
        </p:txBody>
      </p:sp>
      <p:graphicFrame>
        <p:nvGraphicFramePr>
          <p:cNvPr id="6" name="Tableau 6">
            <a:extLst>
              <a:ext uri="{FF2B5EF4-FFF2-40B4-BE49-F238E27FC236}">
                <a16:creationId xmlns:a16="http://schemas.microsoft.com/office/drawing/2014/main" id="{791D371D-EBA6-3842-9236-02D83D7D4193}"/>
              </a:ext>
            </a:extLst>
          </p:cNvPr>
          <p:cNvGraphicFramePr>
            <a:graphicFrameLocks noGrp="1"/>
          </p:cNvGraphicFramePr>
          <p:nvPr>
            <p:extLst>
              <p:ext uri="{D42A27DB-BD31-4B8C-83A1-F6EECF244321}">
                <p14:modId xmlns:p14="http://schemas.microsoft.com/office/powerpoint/2010/main" val="459367442"/>
              </p:ext>
            </p:extLst>
          </p:nvPr>
        </p:nvGraphicFramePr>
        <p:xfrm>
          <a:off x="737098" y="1597367"/>
          <a:ext cx="10769100" cy="2651506"/>
        </p:xfrm>
        <a:graphic>
          <a:graphicData uri="http://schemas.openxmlformats.org/drawingml/2006/table">
            <a:tbl>
              <a:tblPr/>
              <a:tblGrid>
                <a:gridCol w="2137146">
                  <a:extLst>
                    <a:ext uri="{9D8B030D-6E8A-4147-A177-3AD203B41FA5}">
                      <a16:colId xmlns:a16="http://schemas.microsoft.com/office/drawing/2014/main" val="20000"/>
                    </a:ext>
                  </a:extLst>
                </a:gridCol>
                <a:gridCol w="1438659">
                  <a:extLst>
                    <a:ext uri="{9D8B030D-6E8A-4147-A177-3AD203B41FA5}">
                      <a16:colId xmlns:a16="http://schemas.microsoft.com/office/drawing/2014/main" val="20001"/>
                    </a:ext>
                  </a:extLst>
                </a:gridCol>
                <a:gridCol w="1438659">
                  <a:extLst>
                    <a:ext uri="{9D8B030D-6E8A-4147-A177-3AD203B41FA5}">
                      <a16:colId xmlns:a16="http://schemas.microsoft.com/office/drawing/2014/main" val="20002"/>
                    </a:ext>
                  </a:extLst>
                </a:gridCol>
                <a:gridCol w="1438659">
                  <a:extLst>
                    <a:ext uri="{9D8B030D-6E8A-4147-A177-3AD203B41FA5}">
                      <a16:colId xmlns:a16="http://schemas.microsoft.com/office/drawing/2014/main" val="20003"/>
                    </a:ext>
                  </a:extLst>
                </a:gridCol>
                <a:gridCol w="1438659">
                  <a:extLst>
                    <a:ext uri="{9D8B030D-6E8A-4147-A177-3AD203B41FA5}">
                      <a16:colId xmlns:a16="http://schemas.microsoft.com/office/drawing/2014/main" val="1077233158"/>
                    </a:ext>
                  </a:extLst>
                </a:gridCol>
                <a:gridCol w="1438659">
                  <a:extLst>
                    <a:ext uri="{9D8B030D-6E8A-4147-A177-3AD203B41FA5}">
                      <a16:colId xmlns:a16="http://schemas.microsoft.com/office/drawing/2014/main" val="20006"/>
                    </a:ext>
                  </a:extLst>
                </a:gridCol>
                <a:gridCol w="1438659">
                  <a:extLst>
                    <a:ext uri="{9D8B030D-6E8A-4147-A177-3AD203B41FA5}">
                      <a16:colId xmlns:a16="http://schemas.microsoft.com/office/drawing/2014/main" val="3695398380"/>
                    </a:ext>
                  </a:extLst>
                </a:gridCol>
              </a:tblGrid>
              <a:tr h="140635">
                <a:tc rowSpan="2">
                  <a:txBody>
                    <a:bodyPr/>
                    <a:lstStyle>
                      <a:lvl1pPr marL="0" algn="l" defTabSz="914400" rtl="0" eaLnBrk="1" latinLnBrk="0" hangingPunct="1">
                        <a:defRPr sz="1800" kern="1200">
                          <a:solidFill>
                            <a:schemeClr val="tx1"/>
                          </a:solidFill>
                          <a:latin typeface="Arial"/>
                          <a:ea typeface="Geneva"/>
                        </a:defRPr>
                      </a:lvl1pPr>
                      <a:lvl2pPr marL="457200" algn="l" defTabSz="914400" rtl="0" eaLnBrk="1" latinLnBrk="0" hangingPunct="1">
                        <a:defRPr sz="1800" kern="1200">
                          <a:solidFill>
                            <a:schemeClr val="tx1"/>
                          </a:solidFill>
                          <a:latin typeface="Arial"/>
                          <a:ea typeface="Geneva"/>
                        </a:defRPr>
                      </a:lvl2pPr>
                      <a:lvl3pPr marL="914400" algn="l" defTabSz="914400" rtl="0" eaLnBrk="1" latinLnBrk="0" hangingPunct="1">
                        <a:defRPr sz="1800" kern="1200">
                          <a:solidFill>
                            <a:schemeClr val="tx1"/>
                          </a:solidFill>
                          <a:latin typeface="Arial"/>
                          <a:ea typeface="Geneva"/>
                        </a:defRPr>
                      </a:lvl3pPr>
                      <a:lvl4pPr marL="1371600" algn="l" defTabSz="914400" rtl="0" eaLnBrk="1" latinLnBrk="0" hangingPunct="1">
                        <a:defRPr sz="1800" kern="1200">
                          <a:solidFill>
                            <a:schemeClr val="tx1"/>
                          </a:solidFill>
                          <a:latin typeface="Arial"/>
                          <a:ea typeface="Geneva"/>
                        </a:defRPr>
                      </a:lvl4pPr>
                      <a:lvl5pPr marL="1828800" algn="l" defTabSz="914400" rtl="0" eaLnBrk="1" latinLnBrk="0" hangingPunct="1">
                        <a:defRPr sz="1800" kern="1200">
                          <a:solidFill>
                            <a:schemeClr val="tx1"/>
                          </a:solidFill>
                          <a:latin typeface="Arial"/>
                          <a:ea typeface="Geneva"/>
                        </a:defRPr>
                      </a:lvl5pPr>
                      <a:lvl6pPr marL="2286000" algn="l" defTabSz="914400" rtl="0" eaLnBrk="1" latinLnBrk="0" hangingPunct="1">
                        <a:defRPr sz="1800" kern="1200">
                          <a:solidFill>
                            <a:schemeClr val="tx1"/>
                          </a:solidFill>
                          <a:latin typeface="Arial"/>
                          <a:ea typeface="Geneva"/>
                        </a:defRPr>
                      </a:lvl6pPr>
                      <a:lvl7pPr marL="2743200" algn="l" defTabSz="914400" rtl="0" eaLnBrk="1" latinLnBrk="0" hangingPunct="1">
                        <a:defRPr sz="1800" kern="1200">
                          <a:solidFill>
                            <a:schemeClr val="tx1"/>
                          </a:solidFill>
                          <a:latin typeface="Arial"/>
                          <a:ea typeface="Geneva"/>
                        </a:defRPr>
                      </a:lvl7pPr>
                      <a:lvl8pPr marL="3200400" algn="l" defTabSz="914400" rtl="0" eaLnBrk="1" latinLnBrk="0" hangingPunct="1">
                        <a:defRPr sz="1800" kern="1200">
                          <a:solidFill>
                            <a:schemeClr val="tx1"/>
                          </a:solidFill>
                          <a:latin typeface="Arial"/>
                          <a:ea typeface="Geneva"/>
                        </a:defRPr>
                      </a:lvl8pPr>
                      <a:lvl9pPr marL="3657600" algn="l" defTabSz="914400" rtl="0" eaLnBrk="1" latinLnBrk="0" hangingPunct="1">
                        <a:defRPr sz="1800" kern="1200">
                          <a:solidFill>
                            <a:schemeClr val="tx1"/>
                          </a:solidFill>
                          <a:latin typeface="Arial"/>
                          <a:ea typeface="Geneva"/>
                        </a:defRPr>
                      </a:lvl9pPr>
                    </a:lstStyle>
                    <a:p>
                      <a:pPr marL="119063" lvl="0" indent="0" algn="l">
                        <a:lnSpc>
                          <a:spcPct val="115000"/>
                        </a:lnSpc>
                        <a:spcBef>
                          <a:spcPts val="100"/>
                        </a:spcBef>
                        <a:spcAft>
                          <a:spcPts val="100"/>
                        </a:spcAft>
                        <a:tabLst/>
                      </a:pPr>
                      <a:endParaRPr lang="fr-FR" sz="1600" b="1" dirty="0">
                        <a:solidFill>
                          <a:schemeClr val="tx1"/>
                        </a:solidFill>
                        <a:effectLst/>
                        <a:latin typeface="Calibri" panose="020F0502020204030204" pitchFamily="34" charset="0"/>
                        <a:ea typeface="Times New Roman"/>
                        <a:cs typeface="Calibri" panose="020F0502020204030204" pitchFamily="34" charset="0"/>
                      </a:endParaRPr>
                    </a:p>
                  </a:txBody>
                  <a:tcPr marL="11712" marR="11712" marT="0" marB="0" anchor="ctr">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gridSpan="4">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15000"/>
                        </a:lnSpc>
                        <a:spcBef>
                          <a:spcPts val="100"/>
                        </a:spcBef>
                        <a:spcAft>
                          <a:spcPts val="100"/>
                        </a:spcAft>
                      </a:pPr>
                      <a:r>
                        <a:rPr lang="fr-FR" sz="1600" b="1" dirty="0">
                          <a:solidFill>
                            <a:schemeClr val="tx1"/>
                          </a:solidFill>
                          <a:effectLst/>
                          <a:latin typeface="Calibri" panose="020F0502020204030204" pitchFamily="34" charset="0"/>
                          <a:ea typeface="Times New Roman"/>
                          <a:cs typeface="Calibri" panose="020F0502020204030204" pitchFamily="34" charset="0"/>
                        </a:rPr>
                        <a:t>320 x 10</a:t>
                      </a:r>
                      <a:r>
                        <a:rPr lang="fr-FR" sz="1600" b="1" baseline="30000" dirty="0">
                          <a:solidFill>
                            <a:schemeClr val="tx1"/>
                          </a:solidFill>
                          <a:effectLst/>
                          <a:latin typeface="Calibri" panose="020F0502020204030204" pitchFamily="34" charset="0"/>
                          <a:ea typeface="Times New Roman"/>
                          <a:cs typeface="Calibri" panose="020F0502020204030204" pitchFamily="34" charset="0"/>
                        </a:rPr>
                        <a:t>6</a:t>
                      </a:r>
                      <a:r>
                        <a:rPr lang="fr-FR" sz="1600" b="1" dirty="0">
                          <a:solidFill>
                            <a:schemeClr val="tx1"/>
                          </a:solidFill>
                          <a:effectLst/>
                          <a:latin typeface="Calibri" panose="020F0502020204030204" pitchFamily="34" charset="0"/>
                          <a:ea typeface="Times New Roman"/>
                          <a:cs typeface="Calibri" panose="020F0502020204030204" pitchFamily="34" charset="0"/>
                        </a:rPr>
                        <a:t> Cells</a:t>
                      </a:r>
                    </a:p>
                  </a:txBody>
                  <a:tcPr marL="11712" marR="11712" marT="0" marB="0" anchor="ctr">
                    <a:lnL w="28575"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15000"/>
                        </a:lnSpc>
                        <a:spcBef>
                          <a:spcPts val="100"/>
                        </a:spcBef>
                        <a:spcAft>
                          <a:spcPts val="100"/>
                        </a:spcAft>
                      </a:pPr>
                      <a:endParaRPr lang="fr-FR" sz="1050" b="1">
                        <a:solidFill>
                          <a:schemeClr val="bg1"/>
                        </a:solidFill>
                        <a:effectLst/>
                        <a:latin typeface="Calibri" panose="020F0502020204030204" pitchFamily="34" charset="0"/>
                        <a:ea typeface="Times New Roman"/>
                        <a:cs typeface="Calibri" panose="020F0502020204030204" pitchFamily="34" charset="0"/>
                      </a:endParaRPr>
                    </a:p>
                  </a:txBody>
                  <a:tcPr marL="11712" marR="11712"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07983"/>
                    </a:solidFill>
                  </a:tcPr>
                </a:tc>
                <a:tc hMerge="1">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15000"/>
                        </a:lnSpc>
                        <a:spcBef>
                          <a:spcPts val="100"/>
                        </a:spcBef>
                        <a:spcAft>
                          <a:spcPts val="100"/>
                        </a:spcAft>
                      </a:pPr>
                      <a:endParaRPr lang="fr-FR" sz="1050" b="1">
                        <a:solidFill>
                          <a:schemeClr val="bg1"/>
                        </a:solidFill>
                        <a:effectLst/>
                        <a:latin typeface="Calibri" panose="020F0502020204030204" pitchFamily="34" charset="0"/>
                        <a:ea typeface="Times New Roman"/>
                        <a:cs typeface="Calibri" panose="020F0502020204030204" pitchFamily="34" charset="0"/>
                      </a:endParaRPr>
                    </a:p>
                  </a:txBody>
                  <a:tcPr marL="11712" marR="11712"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07983"/>
                    </a:solidFill>
                  </a:tcPr>
                </a:tc>
                <a:tc hMerge="1">
                  <a:txBody>
                    <a:bodyPr/>
                    <a:lstStyle/>
                    <a:p>
                      <a:pPr algn="ctr">
                        <a:lnSpc>
                          <a:spcPct val="115000"/>
                        </a:lnSpc>
                        <a:spcBef>
                          <a:spcPts val="100"/>
                        </a:spcBef>
                        <a:spcAft>
                          <a:spcPts val="100"/>
                        </a:spcAft>
                      </a:pPr>
                      <a:endParaRPr lang="fr-FR" sz="1050" b="1">
                        <a:solidFill>
                          <a:schemeClr val="bg1"/>
                        </a:solidFill>
                        <a:effectLst/>
                        <a:latin typeface="Calibri" panose="020F0502020204030204" pitchFamily="34" charset="0"/>
                        <a:ea typeface="Times New Roman"/>
                        <a:cs typeface="Calibri" panose="020F0502020204030204" pitchFamily="34" charset="0"/>
                      </a:endParaRPr>
                    </a:p>
                  </a:txBody>
                  <a:tcPr marL="11712" marR="11712"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07983"/>
                    </a:solidFill>
                  </a:tcPr>
                </a:tc>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auto" latinLnBrk="0" hangingPunct="1">
                        <a:lnSpc>
                          <a:spcPct val="115000"/>
                        </a:lnSpc>
                        <a:spcBef>
                          <a:spcPts val="100"/>
                        </a:spcBef>
                        <a:spcAft>
                          <a:spcPts val="100"/>
                        </a:spcAft>
                        <a:buClrTx/>
                        <a:buSzTx/>
                        <a:buFontTx/>
                        <a:buNone/>
                        <a:tabLst/>
                        <a:defRPr/>
                      </a:pPr>
                      <a:r>
                        <a:rPr lang="fr-FR" sz="1600" b="1" dirty="0">
                          <a:solidFill>
                            <a:schemeClr val="tx1"/>
                          </a:solidFill>
                          <a:effectLst/>
                          <a:latin typeface="Calibri" panose="020F0502020204030204" pitchFamily="34" charset="0"/>
                          <a:ea typeface="Times New Roman"/>
                          <a:cs typeface="Calibri" panose="020F0502020204030204" pitchFamily="34" charset="0"/>
                        </a:rPr>
                        <a:t>480 x 10</a:t>
                      </a:r>
                      <a:r>
                        <a:rPr lang="fr-FR" sz="1600" b="1" baseline="30000" dirty="0">
                          <a:solidFill>
                            <a:schemeClr val="tx1"/>
                          </a:solidFill>
                          <a:effectLst/>
                          <a:latin typeface="Calibri" panose="020F0502020204030204" pitchFamily="34" charset="0"/>
                          <a:ea typeface="Times New Roman"/>
                          <a:cs typeface="Calibri" panose="020F0502020204030204" pitchFamily="34" charset="0"/>
                        </a:rPr>
                        <a:t>6</a:t>
                      </a:r>
                      <a:r>
                        <a:rPr lang="fr-FR" sz="1600" b="1" dirty="0">
                          <a:solidFill>
                            <a:schemeClr val="tx1"/>
                          </a:solidFill>
                          <a:effectLst/>
                          <a:latin typeface="Calibri" panose="020F0502020204030204" pitchFamily="34" charset="0"/>
                          <a:ea typeface="Times New Roman"/>
                          <a:cs typeface="Calibri" panose="020F0502020204030204" pitchFamily="34" charset="0"/>
                        </a:rPr>
                        <a:t> Cells</a:t>
                      </a:r>
                    </a:p>
                  </a:txBody>
                  <a:tcPr marL="11712" marR="11712"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pPr algn="ctr">
                        <a:lnSpc>
                          <a:spcPct val="115000"/>
                        </a:lnSpc>
                        <a:spcBef>
                          <a:spcPts val="100"/>
                        </a:spcBef>
                        <a:spcAft>
                          <a:spcPts val="100"/>
                        </a:spcAft>
                      </a:pPr>
                      <a:endParaRPr lang="fr-FR" sz="1050">
                        <a:solidFill>
                          <a:schemeClr val="bg1"/>
                        </a:solidFill>
                        <a:effectLst/>
                        <a:latin typeface="Calibri" panose="020F0502020204030204" pitchFamily="34" charset="0"/>
                        <a:ea typeface="Times New Roman"/>
                        <a:cs typeface="Calibri" panose="020F0502020204030204" pitchFamily="34" charset="0"/>
                      </a:endParaRPr>
                    </a:p>
                  </a:txBody>
                  <a:tcPr marL="11712" marR="11712"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07983"/>
                    </a:solidFill>
                  </a:tcPr>
                </a:tc>
                <a:extLst>
                  <a:ext uri="{0D108BD9-81ED-4DB2-BD59-A6C34878D82A}">
                    <a16:rowId xmlns:a16="http://schemas.microsoft.com/office/drawing/2014/main" val="10000"/>
                  </a:ext>
                </a:extLst>
              </a:tr>
              <a:tr h="273420">
                <a:tc vMerge="1">
                  <a:txBody>
                    <a:bodyPr/>
                    <a:lstStyle/>
                    <a:p>
                      <a:pPr>
                        <a:lnSpc>
                          <a:spcPct val="115000"/>
                        </a:lnSpc>
                        <a:spcBef>
                          <a:spcPts val="100"/>
                        </a:spcBef>
                        <a:spcAft>
                          <a:spcPts val="100"/>
                        </a:spcAft>
                      </a:pPr>
                      <a:endParaRPr lang="fr-FR" sz="1200">
                        <a:effectLst/>
                        <a:latin typeface="Times New Roman"/>
                        <a:ea typeface="Times New Roman"/>
                      </a:endParaRPr>
                    </a:p>
                  </a:txBody>
                  <a:tcPr marL="11712" marR="1171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0000"/>
                        </a:lnSpc>
                        <a:spcBef>
                          <a:spcPts val="100"/>
                        </a:spcBef>
                        <a:spcAft>
                          <a:spcPts val="100"/>
                        </a:spcAft>
                      </a:pPr>
                      <a:r>
                        <a:rPr lang="fr-FR" sz="1600" b="1" dirty="0">
                          <a:solidFill>
                            <a:schemeClr val="tx1"/>
                          </a:solidFill>
                          <a:effectLst/>
                          <a:latin typeface="Calibri" panose="020F0502020204030204" pitchFamily="34" charset="0"/>
                          <a:ea typeface="Times New Roman"/>
                          <a:cs typeface="Calibri" panose="020F0502020204030204" pitchFamily="34" charset="0"/>
                        </a:rPr>
                        <a:t>FCA 39</a:t>
                      </a:r>
                    </a:p>
                    <a:p>
                      <a:pPr algn="ctr">
                        <a:lnSpc>
                          <a:spcPct val="100000"/>
                        </a:lnSpc>
                        <a:spcBef>
                          <a:spcPts val="100"/>
                        </a:spcBef>
                        <a:spcAft>
                          <a:spcPts val="100"/>
                        </a:spcAft>
                      </a:pPr>
                      <a:r>
                        <a:rPr lang="fr-FR" sz="1600" b="1" dirty="0">
                          <a:solidFill>
                            <a:schemeClr val="tx1"/>
                          </a:solidFill>
                          <a:effectLst/>
                          <a:latin typeface="Calibri" panose="020F0502020204030204" pitchFamily="34" charset="0"/>
                          <a:ea typeface="Times New Roman"/>
                          <a:cs typeface="Calibri" panose="020F0502020204030204" pitchFamily="34" charset="0"/>
                        </a:rPr>
                        <a:t>(n = 11)</a:t>
                      </a:r>
                    </a:p>
                  </a:txBody>
                  <a:tcPr marL="11712" marR="11712"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457200" rtl="0" eaLnBrk="1" fontAlgn="auto" latinLnBrk="0" hangingPunct="1">
                        <a:lnSpc>
                          <a:spcPct val="100000"/>
                        </a:lnSpc>
                        <a:spcBef>
                          <a:spcPts val="100"/>
                        </a:spcBef>
                        <a:spcAft>
                          <a:spcPts val="100"/>
                        </a:spcAft>
                        <a:buClrTx/>
                        <a:buSzTx/>
                        <a:buFontTx/>
                        <a:buNone/>
                        <a:tabLst/>
                        <a:defRPr/>
                      </a:pPr>
                      <a:r>
                        <a:rPr kumimoji="0" lang="fr-FR" sz="1600" b="1" i="0" u="none" strike="noStrike" kern="1200" cap="none" spc="0" normalizeH="0" baseline="0" noProof="0" dirty="0">
                          <a:ln>
                            <a:noFill/>
                          </a:ln>
                          <a:solidFill>
                            <a:schemeClr val="tx1"/>
                          </a:solidFill>
                          <a:effectLst/>
                          <a:uLnTx/>
                          <a:uFillTx/>
                          <a:latin typeface="Calibri" panose="020F0502020204030204" pitchFamily="34" charset="0"/>
                          <a:ea typeface="Times New Roman"/>
                          <a:cs typeface="Calibri" panose="020F0502020204030204" pitchFamily="34" charset="0"/>
                        </a:rPr>
                        <a:t>FCA 60</a:t>
                      </a:r>
                    </a:p>
                    <a:p>
                      <a:pPr marL="0" marR="0" lvl="0" indent="0" algn="ctr" defTabSz="457200" rtl="0" eaLnBrk="1" fontAlgn="auto" latinLnBrk="0" hangingPunct="1">
                        <a:lnSpc>
                          <a:spcPct val="100000"/>
                        </a:lnSpc>
                        <a:spcBef>
                          <a:spcPts val="100"/>
                        </a:spcBef>
                        <a:spcAft>
                          <a:spcPts val="100"/>
                        </a:spcAft>
                        <a:buClrTx/>
                        <a:buSzTx/>
                        <a:buFontTx/>
                        <a:buNone/>
                        <a:tabLst/>
                        <a:defRPr/>
                      </a:pPr>
                      <a:r>
                        <a:rPr lang="fr-FR" sz="1600" b="1" dirty="0">
                          <a:solidFill>
                            <a:schemeClr val="tx1"/>
                          </a:solidFill>
                          <a:effectLst/>
                          <a:latin typeface="Calibri" panose="020F0502020204030204" pitchFamily="34" charset="0"/>
                          <a:ea typeface="Times New Roman"/>
                          <a:cs typeface="Calibri" panose="020F0502020204030204" pitchFamily="34" charset="0"/>
                        </a:rPr>
                        <a:t>(n = 10)</a:t>
                      </a:r>
                    </a:p>
                  </a:txBody>
                  <a:tcPr marL="11712" marR="11712"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457200" rtl="0" eaLnBrk="1" fontAlgn="auto" latinLnBrk="0" hangingPunct="1">
                        <a:lnSpc>
                          <a:spcPct val="100000"/>
                        </a:lnSpc>
                        <a:spcBef>
                          <a:spcPts val="100"/>
                        </a:spcBef>
                        <a:spcAft>
                          <a:spcPts val="100"/>
                        </a:spcAft>
                        <a:buClrTx/>
                        <a:buSzTx/>
                        <a:buFontTx/>
                        <a:buNone/>
                        <a:tabLst/>
                        <a:defRPr/>
                      </a:pPr>
                      <a:r>
                        <a:rPr kumimoji="0" lang="fr-FR" sz="1600" b="1" i="0" u="none" strike="noStrike" kern="1200" cap="none" spc="0" normalizeH="0" baseline="0" noProof="0" dirty="0">
                          <a:ln>
                            <a:noFill/>
                          </a:ln>
                          <a:solidFill>
                            <a:schemeClr val="tx1"/>
                          </a:solidFill>
                          <a:effectLst/>
                          <a:uLnTx/>
                          <a:uFillTx/>
                          <a:latin typeface="Calibri" panose="020F0502020204030204" pitchFamily="34" charset="0"/>
                          <a:ea typeface="Times New Roman"/>
                          <a:cs typeface="Calibri" panose="020F0502020204030204" pitchFamily="34" charset="0"/>
                        </a:rPr>
                        <a:t>FCA 90</a:t>
                      </a:r>
                    </a:p>
                    <a:p>
                      <a:pPr marL="0" marR="0" lvl="0" indent="0" algn="ctr" defTabSz="457200" rtl="0" eaLnBrk="1" fontAlgn="auto" latinLnBrk="0" hangingPunct="1">
                        <a:lnSpc>
                          <a:spcPct val="100000"/>
                        </a:lnSpc>
                        <a:spcBef>
                          <a:spcPts val="100"/>
                        </a:spcBef>
                        <a:spcAft>
                          <a:spcPts val="100"/>
                        </a:spcAft>
                        <a:buClrTx/>
                        <a:buSzTx/>
                        <a:buFontTx/>
                        <a:buNone/>
                        <a:tabLst/>
                        <a:defRPr/>
                      </a:pPr>
                      <a:r>
                        <a:rPr lang="fr-FR" sz="1600" b="1" dirty="0">
                          <a:solidFill>
                            <a:schemeClr val="tx1"/>
                          </a:solidFill>
                          <a:effectLst/>
                          <a:latin typeface="Calibri" panose="020F0502020204030204" pitchFamily="34" charset="0"/>
                          <a:ea typeface="Times New Roman"/>
                          <a:cs typeface="Calibri" panose="020F0502020204030204" pitchFamily="34" charset="0"/>
                        </a:rPr>
                        <a:t>(n = 3)</a:t>
                      </a:r>
                    </a:p>
                  </a:txBody>
                  <a:tcPr marL="11712" marR="11712" marT="0" marB="0" anchor="ctr">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lvl="0" indent="0" algn="ctr" defTabSz="457200" rtl="0" eaLnBrk="1" fontAlgn="auto" latinLnBrk="0" hangingPunct="1">
                        <a:lnSpc>
                          <a:spcPct val="100000"/>
                        </a:lnSpc>
                        <a:spcBef>
                          <a:spcPts val="100"/>
                        </a:spcBef>
                        <a:spcAft>
                          <a:spcPts val="100"/>
                        </a:spcAft>
                        <a:buClrTx/>
                        <a:buSzTx/>
                        <a:buFontTx/>
                        <a:buNone/>
                        <a:tabLst/>
                        <a:defRPr/>
                      </a:pPr>
                      <a:r>
                        <a:rPr kumimoji="0" lang="fr-FR" sz="1600" b="1" i="0" u="none" strike="noStrike" kern="1200" cap="none" spc="0" normalizeH="0" baseline="0" noProof="0" dirty="0">
                          <a:ln>
                            <a:noFill/>
                          </a:ln>
                          <a:solidFill>
                            <a:schemeClr val="tx1"/>
                          </a:solidFill>
                          <a:effectLst/>
                          <a:uLnTx/>
                          <a:uFillTx/>
                          <a:latin typeface="Calibri" panose="020F0502020204030204" pitchFamily="34" charset="0"/>
                          <a:ea typeface="Times New Roman"/>
                          <a:cs typeface="Calibri" panose="020F0502020204030204" pitchFamily="34" charset="0"/>
                        </a:rPr>
                        <a:t>FCA ALL</a:t>
                      </a:r>
                    </a:p>
                    <a:p>
                      <a:pPr marL="0" marR="0" lvl="0" indent="0" algn="ctr" defTabSz="457200" rtl="0" eaLnBrk="1" fontAlgn="auto" latinLnBrk="0" hangingPunct="1">
                        <a:lnSpc>
                          <a:spcPct val="100000"/>
                        </a:lnSpc>
                        <a:spcBef>
                          <a:spcPts val="100"/>
                        </a:spcBef>
                        <a:spcAft>
                          <a:spcPts val="100"/>
                        </a:spcAft>
                        <a:buClrTx/>
                        <a:buSzTx/>
                        <a:buFontTx/>
                        <a:buNone/>
                        <a:tabLst/>
                        <a:defRPr/>
                      </a:pPr>
                      <a:r>
                        <a:rPr lang="fr-FR" sz="1600" b="1" dirty="0">
                          <a:solidFill>
                            <a:schemeClr val="tx1"/>
                          </a:solidFill>
                          <a:effectLst/>
                          <a:latin typeface="Calibri" panose="020F0502020204030204" pitchFamily="34" charset="0"/>
                          <a:ea typeface="Times New Roman"/>
                          <a:cs typeface="Calibri" panose="020F0502020204030204" pitchFamily="34" charset="0"/>
                        </a:rPr>
                        <a:t>(n = 24)</a:t>
                      </a:r>
                    </a:p>
                  </a:txBody>
                  <a:tcPr marL="11712" marR="11712" marT="0" marB="0" anchor="ctr">
                    <a:lnL w="28575"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0000"/>
                        </a:lnSpc>
                        <a:spcBef>
                          <a:spcPts val="100"/>
                        </a:spcBef>
                        <a:spcAft>
                          <a:spcPts val="100"/>
                        </a:spcAft>
                      </a:pPr>
                      <a:r>
                        <a:rPr lang="fr-FR" sz="1600" b="1" dirty="0">
                          <a:solidFill>
                            <a:schemeClr val="tx1"/>
                          </a:solidFill>
                          <a:effectLst/>
                          <a:latin typeface="Calibri" panose="020F0502020204030204" pitchFamily="34" charset="0"/>
                          <a:ea typeface="Times New Roman"/>
                          <a:cs typeface="Calibri" panose="020F0502020204030204" pitchFamily="34" charset="0"/>
                        </a:rPr>
                        <a:t>FCA 39</a:t>
                      </a:r>
                    </a:p>
                    <a:p>
                      <a:pPr marL="0" marR="0" lvl="0" indent="0" algn="ctr" defTabSz="914400" rtl="0" eaLnBrk="1" fontAlgn="auto" latinLnBrk="0" hangingPunct="1">
                        <a:lnSpc>
                          <a:spcPct val="100000"/>
                        </a:lnSpc>
                        <a:spcBef>
                          <a:spcPts val="100"/>
                        </a:spcBef>
                        <a:spcAft>
                          <a:spcPts val="100"/>
                        </a:spcAft>
                        <a:buClrTx/>
                        <a:buSzTx/>
                        <a:buFontTx/>
                        <a:buNone/>
                        <a:tabLst/>
                        <a:defRPr/>
                      </a:pPr>
                      <a:r>
                        <a:rPr lang="fr-FR" sz="1600" b="1" dirty="0">
                          <a:solidFill>
                            <a:schemeClr val="tx1"/>
                          </a:solidFill>
                          <a:effectLst/>
                          <a:latin typeface="Calibri" panose="020F0502020204030204" pitchFamily="34" charset="0"/>
                          <a:ea typeface="Times New Roman"/>
                          <a:cs typeface="Calibri" panose="020F0502020204030204" pitchFamily="34" charset="0"/>
                        </a:rPr>
                        <a:t>(n = 3)</a:t>
                      </a:r>
                    </a:p>
                  </a:txBody>
                  <a:tcPr marL="11712" marR="11712"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457200" rtl="0" eaLnBrk="1" fontAlgn="auto" latinLnBrk="0" hangingPunct="1">
                        <a:lnSpc>
                          <a:spcPct val="100000"/>
                        </a:lnSpc>
                        <a:spcBef>
                          <a:spcPts val="100"/>
                        </a:spcBef>
                        <a:spcAft>
                          <a:spcPts val="100"/>
                        </a:spcAft>
                        <a:buClrTx/>
                        <a:buSzTx/>
                        <a:buFontTx/>
                        <a:buNone/>
                        <a:tabLst/>
                        <a:defRPr/>
                      </a:pPr>
                      <a:r>
                        <a:rPr kumimoji="0" lang="fr-FR" sz="1600" b="1" i="0" u="none" strike="noStrike" kern="1200" cap="none" spc="0" normalizeH="0" baseline="0" noProof="0" dirty="0">
                          <a:ln>
                            <a:noFill/>
                          </a:ln>
                          <a:solidFill>
                            <a:schemeClr val="tx1"/>
                          </a:solidFill>
                          <a:effectLst/>
                          <a:uLnTx/>
                          <a:uFillTx/>
                          <a:latin typeface="Calibri" panose="020F0502020204030204" pitchFamily="34" charset="0"/>
                          <a:ea typeface="Times New Roman"/>
                          <a:cs typeface="Calibri" panose="020F0502020204030204" pitchFamily="34" charset="0"/>
                        </a:rPr>
                        <a:t>FCA 60</a:t>
                      </a:r>
                    </a:p>
                    <a:p>
                      <a:pPr marL="0" marR="0" lvl="0" indent="0" algn="ctr" defTabSz="457200" rtl="0" eaLnBrk="1" fontAlgn="auto" latinLnBrk="0" hangingPunct="1">
                        <a:lnSpc>
                          <a:spcPct val="100000"/>
                        </a:lnSpc>
                        <a:spcBef>
                          <a:spcPts val="100"/>
                        </a:spcBef>
                        <a:spcAft>
                          <a:spcPts val="100"/>
                        </a:spcAft>
                        <a:buClrTx/>
                        <a:buSzTx/>
                        <a:buFontTx/>
                        <a:buNone/>
                        <a:tabLst/>
                        <a:defRPr/>
                      </a:pPr>
                      <a:r>
                        <a:rPr lang="fr-FR" sz="1600" b="1" dirty="0">
                          <a:solidFill>
                            <a:schemeClr val="tx1"/>
                          </a:solidFill>
                          <a:effectLst/>
                          <a:latin typeface="Calibri" panose="020F0502020204030204" pitchFamily="34" charset="0"/>
                          <a:ea typeface="Times New Roman"/>
                          <a:cs typeface="Calibri" panose="020F0502020204030204" pitchFamily="34" charset="0"/>
                        </a:rPr>
                        <a:t>(n = 3)</a:t>
                      </a:r>
                    </a:p>
                  </a:txBody>
                  <a:tcPr marL="11712" marR="11712"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1"/>
                  </a:ext>
                </a:extLst>
              </a:tr>
              <a:tr h="303605">
                <a:tc>
                  <a:txBody>
                    <a:bodyPr/>
                    <a:lstStyle>
                      <a:lvl1pPr marL="0" algn="l" defTabSz="457200" rtl="0" eaLnBrk="1" latinLnBrk="0" hangingPunct="1">
                        <a:defRPr sz="1800" b="1" kern="1200">
                          <a:solidFill>
                            <a:schemeClr val="dk1"/>
                          </a:solidFill>
                          <a:latin typeface="Arial" panose="020B0604020202020204"/>
                        </a:defRPr>
                      </a:lvl1pPr>
                      <a:lvl2pPr marL="457200" algn="l" defTabSz="457200" rtl="0" eaLnBrk="1" latinLnBrk="0" hangingPunct="1">
                        <a:defRPr sz="1800" b="1" kern="1200">
                          <a:solidFill>
                            <a:schemeClr val="dk1"/>
                          </a:solidFill>
                          <a:latin typeface="Arial" panose="020B0604020202020204"/>
                        </a:defRPr>
                      </a:lvl2pPr>
                      <a:lvl3pPr marL="914400" algn="l" defTabSz="457200" rtl="0" eaLnBrk="1" latinLnBrk="0" hangingPunct="1">
                        <a:defRPr sz="1800" b="1" kern="1200">
                          <a:solidFill>
                            <a:schemeClr val="dk1"/>
                          </a:solidFill>
                          <a:latin typeface="Arial" panose="020B0604020202020204"/>
                        </a:defRPr>
                      </a:lvl3pPr>
                      <a:lvl4pPr marL="1371600" algn="l" defTabSz="457200" rtl="0" eaLnBrk="1" latinLnBrk="0" hangingPunct="1">
                        <a:defRPr sz="1800" b="1" kern="1200">
                          <a:solidFill>
                            <a:schemeClr val="dk1"/>
                          </a:solidFill>
                          <a:latin typeface="Arial" panose="020B0604020202020204"/>
                        </a:defRPr>
                      </a:lvl4pPr>
                      <a:lvl5pPr marL="1828800" algn="l" defTabSz="457200" rtl="0" eaLnBrk="1" latinLnBrk="0" hangingPunct="1">
                        <a:defRPr sz="1800" b="1" kern="1200">
                          <a:solidFill>
                            <a:schemeClr val="dk1"/>
                          </a:solidFill>
                          <a:latin typeface="Arial" panose="020B0604020202020204"/>
                        </a:defRPr>
                      </a:lvl5pPr>
                      <a:lvl6pPr marL="2286000" algn="l" defTabSz="457200" rtl="0" eaLnBrk="1" latinLnBrk="0" hangingPunct="1">
                        <a:defRPr sz="1800" b="1" kern="1200">
                          <a:solidFill>
                            <a:schemeClr val="dk1"/>
                          </a:solidFill>
                          <a:latin typeface="Arial" panose="020B0604020202020204"/>
                        </a:defRPr>
                      </a:lvl6pPr>
                      <a:lvl7pPr marL="2743200" algn="l" defTabSz="457200" rtl="0" eaLnBrk="1" latinLnBrk="0" hangingPunct="1">
                        <a:defRPr sz="1800" b="1" kern="1200">
                          <a:solidFill>
                            <a:schemeClr val="dk1"/>
                          </a:solidFill>
                          <a:latin typeface="Arial" panose="020B0604020202020204"/>
                        </a:defRPr>
                      </a:lvl7pPr>
                      <a:lvl8pPr marL="3200400" algn="l" defTabSz="457200" rtl="0" eaLnBrk="1" latinLnBrk="0" hangingPunct="1">
                        <a:defRPr sz="1800" b="1" kern="1200">
                          <a:solidFill>
                            <a:schemeClr val="dk1"/>
                          </a:solidFill>
                          <a:latin typeface="Arial" panose="020B0604020202020204"/>
                        </a:defRPr>
                      </a:lvl8pPr>
                      <a:lvl9pPr marL="3657600" algn="l" defTabSz="457200" rtl="0" eaLnBrk="1" latinLnBrk="0" hangingPunct="1">
                        <a:defRPr sz="1800" b="1" kern="1200">
                          <a:solidFill>
                            <a:schemeClr val="dk1"/>
                          </a:solidFill>
                          <a:latin typeface="Arial" panose="020B0604020202020204"/>
                        </a:defRPr>
                      </a:lvl9pPr>
                    </a:lstStyle>
                    <a:p>
                      <a:pPr marL="127000" marR="0" algn="l" defTabSz="914400" rtl="0" eaLnBrk="1" latinLnBrk="0" hangingPunct="1">
                        <a:lnSpc>
                          <a:spcPct val="100000"/>
                        </a:lnSpc>
                        <a:spcBef>
                          <a:spcPts val="100"/>
                        </a:spcBef>
                        <a:spcAft>
                          <a:spcPts val="100"/>
                        </a:spcAft>
                      </a:pPr>
                      <a:r>
                        <a:rPr lang="en-US" sz="1600" b="0" kern="1200" dirty="0">
                          <a:solidFill>
                            <a:schemeClr val="bg1"/>
                          </a:solidFill>
                          <a:effectLst/>
                          <a:latin typeface="Calibri" panose="020F0502020204030204" pitchFamily="34" charset="0"/>
                          <a:cs typeface="Calibri" panose="020F0502020204030204" pitchFamily="34" charset="0"/>
                        </a:rPr>
                        <a:t>ORR, n (%) </a:t>
                      </a:r>
                    </a:p>
                    <a:p>
                      <a:pPr marL="127000" marR="0" algn="l" defTabSz="914400" rtl="0" eaLnBrk="1" latinLnBrk="0" hangingPunct="1">
                        <a:lnSpc>
                          <a:spcPct val="100000"/>
                        </a:lnSpc>
                        <a:spcBef>
                          <a:spcPts val="100"/>
                        </a:spcBef>
                        <a:spcAft>
                          <a:spcPts val="100"/>
                        </a:spcAft>
                      </a:pPr>
                      <a:r>
                        <a:rPr lang="en-US" sz="1600" b="0" kern="1200" dirty="0">
                          <a:solidFill>
                            <a:schemeClr val="bg1"/>
                          </a:solidFill>
                          <a:effectLst/>
                          <a:latin typeface="Calibri" panose="020F0502020204030204" pitchFamily="34" charset="0"/>
                          <a:cs typeface="Calibri" panose="020F0502020204030204" pitchFamily="34" charset="0"/>
                        </a:rPr>
                        <a:t>(95% CI)</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457200" rtl="0" eaLnBrk="1" fontAlgn="auto" latinLnBrk="0" hangingPunct="1">
                        <a:lnSpc>
                          <a:spcPct val="115000"/>
                        </a:lnSpc>
                        <a:spcBef>
                          <a:spcPts val="100"/>
                        </a:spcBef>
                        <a:spcAft>
                          <a:spcPts val="100"/>
                        </a:spcAft>
                        <a:buClrTx/>
                        <a:buSzTx/>
                        <a:buFontTx/>
                        <a:buNone/>
                        <a:tabLst/>
                        <a:defRPr/>
                      </a:pPr>
                      <a:r>
                        <a:rPr kumimoji="0" lang="en-US"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7 (64)</a:t>
                      </a:r>
                    </a:p>
                    <a:p>
                      <a:pPr marL="0" marR="0" lvl="0" indent="0" algn="ctr" defTabSz="457200" rtl="0" eaLnBrk="1" fontAlgn="auto" latinLnBrk="0" hangingPunct="1">
                        <a:lnSpc>
                          <a:spcPct val="100000"/>
                        </a:lnSpc>
                        <a:spcBef>
                          <a:spcPts val="100"/>
                        </a:spcBef>
                        <a:spcAft>
                          <a:spcPts val="100"/>
                        </a:spcAft>
                        <a:buClrTx/>
                        <a:buSzTx/>
                        <a:buFontTx/>
                        <a:buNone/>
                        <a:tabLst/>
                        <a:defRPr/>
                      </a:pPr>
                      <a:r>
                        <a:rPr kumimoji="0" lang="en-US"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(31-89)</a:t>
                      </a:r>
                      <a:endParaRPr kumimoji="0" lang="fr-FR"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endParaRPr>
                    </a:p>
                  </a:txBody>
                  <a:tcPr marL="11712" marR="11712"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457200" rtl="0" eaLnBrk="1" fontAlgn="auto" latinLnBrk="0" hangingPunct="1">
                        <a:lnSpc>
                          <a:spcPct val="115000"/>
                        </a:lnSpc>
                        <a:spcBef>
                          <a:spcPts val="100"/>
                        </a:spcBef>
                        <a:spcAft>
                          <a:spcPts val="100"/>
                        </a:spcAft>
                        <a:buClrTx/>
                        <a:buSzTx/>
                        <a:buFontTx/>
                        <a:buNone/>
                        <a:tabLst/>
                        <a:defRPr/>
                      </a:pPr>
                      <a:r>
                        <a:rPr kumimoji="0" lang="en-US"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8 (80)</a:t>
                      </a:r>
                    </a:p>
                    <a:p>
                      <a:pPr marL="0" marR="0" lvl="0" indent="0" algn="ctr" defTabSz="457200" rtl="0" eaLnBrk="1" fontAlgn="auto" latinLnBrk="0" hangingPunct="1">
                        <a:lnSpc>
                          <a:spcPct val="100000"/>
                        </a:lnSpc>
                        <a:spcBef>
                          <a:spcPts val="100"/>
                        </a:spcBef>
                        <a:spcAft>
                          <a:spcPts val="100"/>
                        </a:spcAft>
                        <a:buClrTx/>
                        <a:buSzTx/>
                        <a:buFontTx/>
                        <a:buNone/>
                        <a:tabLst/>
                        <a:defRPr/>
                      </a:pPr>
                      <a:r>
                        <a:rPr kumimoji="0" lang="en-US"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(44-98)</a:t>
                      </a:r>
                      <a:endParaRPr kumimoji="0" lang="fr-FR"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endParaRPr>
                    </a:p>
                  </a:txBody>
                  <a:tcPr marL="11712" marR="11712"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457200" rtl="0" eaLnBrk="1" fontAlgn="auto" latinLnBrk="0" hangingPunct="1">
                        <a:lnSpc>
                          <a:spcPct val="115000"/>
                        </a:lnSpc>
                        <a:spcBef>
                          <a:spcPts val="100"/>
                        </a:spcBef>
                        <a:spcAft>
                          <a:spcPts val="100"/>
                        </a:spcAft>
                        <a:buClrTx/>
                        <a:buSzTx/>
                        <a:buFontTx/>
                        <a:buNone/>
                        <a:tabLst/>
                        <a:defRPr/>
                      </a:pPr>
                      <a:r>
                        <a:rPr kumimoji="0" lang="en-US"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2 (67)</a:t>
                      </a:r>
                    </a:p>
                    <a:p>
                      <a:pPr marL="0" marR="0" lvl="0" indent="0" algn="ctr" defTabSz="457200" rtl="0" eaLnBrk="1" fontAlgn="auto" latinLnBrk="0" hangingPunct="1">
                        <a:lnSpc>
                          <a:spcPct val="100000"/>
                        </a:lnSpc>
                        <a:spcBef>
                          <a:spcPts val="100"/>
                        </a:spcBef>
                        <a:spcAft>
                          <a:spcPts val="100"/>
                        </a:spcAft>
                        <a:buClrTx/>
                        <a:buSzTx/>
                        <a:buFontTx/>
                        <a:buNone/>
                        <a:tabLst/>
                        <a:defRPr/>
                      </a:pPr>
                      <a:r>
                        <a:rPr kumimoji="0" lang="en-US"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(9-99)</a:t>
                      </a:r>
                      <a:endParaRPr kumimoji="0" lang="fr-FR"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endParaRPr>
                    </a:p>
                  </a:txBody>
                  <a:tcPr marL="11712" marR="11712" marT="0" marB="0" anchor="ctr">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457200" rtl="0" eaLnBrk="1" fontAlgn="auto" latinLnBrk="0" hangingPunct="1">
                        <a:lnSpc>
                          <a:spcPct val="115000"/>
                        </a:lnSpc>
                        <a:spcBef>
                          <a:spcPts val="100"/>
                        </a:spcBef>
                        <a:spcAft>
                          <a:spcPts val="100"/>
                        </a:spcAft>
                        <a:buClrTx/>
                        <a:buSzTx/>
                        <a:buFontTx/>
                        <a:buNone/>
                        <a:tabLst/>
                        <a:defRPr/>
                      </a:pPr>
                      <a:r>
                        <a:rPr kumimoji="0" lang="en-US" sz="1600" b="1"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17 (71)</a:t>
                      </a:r>
                    </a:p>
                    <a:p>
                      <a:pPr marL="0" marR="0" lvl="0" indent="0" algn="ctr" defTabSz="457200" rtl="0" eaLnBrk="1" fontAlgn="auto" latinLnBrk="0" hangingPunct="1">
                        <a:lnSpc>
                          <a:spcPct val="115000"/>
                        </a:lnSpc>
                        <a:spcBef>
                          <a:spcPts val="100"/>
                        </a:spcBef>
                        <a:spcAft>
                          <a:spcPts val="100"/>
                        </a:spcAft>
                        <a:buClrTx/>
                        <a:buSzTx/>
                        <a:buFontTx/>
                        <a:buNone/>
                        <a:tabLst/>
                        <a:defRPr/>
                      </a:pPr>
                      <a:r>
                        <a:rPr kumimoji="0" lang="en-US" sz="1600" b="1"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(49-87)</a:t>
                      </a:r>
                    </a:p>
                  </a:txBody>
                  <a:tcPr marL="11712" marR="11712" marT="0" marB="0"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457200" rtl="0" eaLnBrk="1" fontAlgn="auto" latinLnBrk="0" hangingPunct="1">
                        <a:lnSpc>
                          <a:spcPct val="115000"/>
                        </a:lnSpc>
                        <a:spcBef>
                          <a:spcPts val="100"/>
                        </a:spcBef>
                        <a:spcAft>
                          <a:spcPts val="100"/>
                        </a:spcAft>
                        <a:buClrTx/>
                        <a:buSzTx/>
                        <a:buFontTx/>
                        <a:buNone/>
                        <a:tabLst/>
                        <a:defRPr/>
                      </a:pPr>
                      <a:r>
                        <a:rPr kumimoji="0" lang="en-US"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1 (33)</a:t>
                      </a:r>
                    </a:p>
                    <a:p>
                      <a:pPr marL="0" marR="0" lvl="0" indent="0" algn="ctr" defTabSz="457200" rtl="0" eaLnBrk="1" fontAlgn="auto" latinLnBrk="0" hangingPunct="1">
                        <a:lnSpc>
                          <a:spcPct val="100000"/>
                        </a:lnSpc>
                        <a:spcBef>
                          <a:spcPts val="100"/>
                        </a:spcBef>
                        <a:spcAft>
                          <a:spcPts val="100"/>
                        </a:spcAft>
                        <a:buClrTx/>
                        <a:buSzTx/>
                        <a:buFontTx/>
                        <a:buNone/>
                        <a:tabLst/>
                        <a:defRPr/>
                      </a:pPr>
                      <a:r>
                        <a:rPr kumimoji="0" lang="en-US"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(0.8-91)</a:t>
                      </a:r>
                      <a:endParaRPr kumimoji="0" lang="fr-FR"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endParaRPr>
                    </a:p>
                  </a:txBody>
                  <a:tcPr marL="11712" marR="11712" marT="0" marB="0" anchor="ctr">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457200" rtl="0" eaLnBrk="1" fontAlgn="auto" latinLnBrk="0" hangingPunct="1">
                        <a:lnSpc>
                          <a:spcPct val="115000"/>
                        </a:lnSpc>
                        <a:spcBef>
                          <a:spcPts val="100"/>
                        </a:spcBef>
                        <a:spcAft>
                          <a:spcPts val="100"/>
                        </a:spcAft>
                        <a:buClrTx/>
                        <a:buSzTx/>
                        <a:buFontTx/>
                        <a:buNone/>
                        <a:tabLst/>
                        <a:defRPr/>
                      </a:pPr>
                      <a:r>
                        <a:rPr kumimoji="0" lang="en-US"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2 (67)</a:t>
                      </a:r>
                    </a:p>
                    <a:p>
                      <a:pPr marL="0" marR="0" lvl="0" indent="0" algn="ctr" defTabSz="457200" rtl="0" eaLnBrk="1" fontAlgn="auto" latinLnBrk="0" hangingPunct="1">
                        <a:lnSpc>
                          <a:spcPct val="100000"/>
                        </a:lnSpc>
                        <a:spcBef>
                          <a:spcPts val="100"/>
                        </a:spcBef>
                        <a:spcAft>
                          <a:spcPts val="100"/>
                        </a:spcAft>
                        <a:buClrTx/>
                        <a:buSzTx/>
                        <a:buFontTx/>
                        <a:buNone/>
                        <a:tabLst/>
                        <a:defRPr/>
                      </a:pPr>
                      <a:r>
                        <a:rPr kumimoji="0" lang="en-US"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(9-99)</a:t>
                      </a:r>
                      <a:endParaRPr kumimoji="0" lang="fr-FR"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endParaRPr>
                    </a:p>
                  </a:txBody>
                  <a:tcPr marL="11712" marR="11712"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3"/>
                  </a:ext>
                </a:extLst>
              </a:tr>
              <a:tr h="145369">
                <a:tc>
                  <a:txBody>
                    <a:bodyPr/>
                    <a:lstStyle>
                      <a:lvl1pPr marL="0" algn="l" defTabSz="457200" rtl="0" eaLnBrk="1" latinLnBrk="0" hangingPunct="1">
                        <a:defRPr sz="1800" b="1" kern="1200">
                          <a:solidFill>
                            <a:schemeClr val="dk1"/>
                          </a:solidFill>
                          <a:latin typeface="Arial" panose="020B0604020202020204"/>
                        </a:defRPr>
                      </a:lvl1pPr>
                      <a:lvl2pPr marL="457200" algn="l" defTabSz="457200" rtl="0" eaLnBrk="1" latinLnBrk="0" hangingPunct="1">
                        <a:defRPr sz="1800" b="1" kern="1200">
                          <a:solidFill>
                            <a:schemeClr val="dk1"/>
                          </a:solidFill>
                          <a:latin typeface="Arial" panose="020B0604020202020204"/>
                        </a:defRPr>
                      </a:lvl2pPr>
                      <a:lvl3pPr marL="914400" algn="l" defTabSz="457200" rtl="0" eaLnBrk="1" latinLnBrk="0" hangingPunct="1">
                        <a:defRPr sz="1800" b="1" kern="1200">
                          <a:solidFill>
                            <a:schemeClr val="dk1"/>
                          </a:solidFill>
                          <a:latin typeface="Arial" panose="020B0604020202020204"/>
                        </a:defRPr>
                      </a:lvl3pPr>
                      <a:lvl4pPr marL="1371600" algn="l" defTabSz="457200" rtl="0" eaLnBrk="1" latinLnBrk="0" hangingPunct="1">
                        <a:defRPr sz="1800" b="1" kern="1200">
                          <a:solidFill>
                            <a:schemeClr val="dk1"/>
                          </a:solidFill>
                          <a:latin typeface="Arial" panose="020B0604020202020204"/>
                        </a:defRPr>
                      </a:lvl4pPr>
                      <a:lvl5pPr marL="1828800" algn="l" defTabSz="457200" rtl="0" eaLnBrk="1" latinLnBrk="0" hangingPunct="1">
                        <a:defRPr sz="1800" b="1" kern="1200">
                          <a:solidFill>
                            <a:schemeClr val="dk1"/>
                          </a:solidFill>
                          <a:latin typeface="Arial" panose="020B0604020202020204"/>
                        </a:defRPr>
                      </a:lvl5pPr>
                      <a:lvl6pPr marL="2286000" algn="l" defTabSz="457200" rtl="0" eaLnBrk="1" latinLnBrk="0" hangingPunct="1">
                        <a:defRPr sz="1800" b="1" kern="1200">
                          <a:solidFill>
                            <a:schemeClr val="dk1"/>
                          </a:solidFill>
                          <a:latin typeface="Arial" panose="020B0604020202020204"/>
                        </a:defRPr>
                      </a:lvl6pPr>
                      <a:lvl7pPr marL="2743200" algn="l" defTabSz="457200" rtl="0" eaLnBrk="1" latinLnBrk="0" hangingPunct="1">
                        <a:defRPr sz="1800" b="1" kern="1200">
                          <a:solidFill>
                            <a:schemeClr val="dk1"/>
                          </a:solidFill>
                          <a:latin typeface="Arial" panose="020B0604020202020204"/>
                        </a:defRPr>
                      </a:lvl7pPr>
                      <a:lvl8pPr marL="3200400" algn="l" defTabSz="457200" rtl="0" eaLnBrk="1" latinLnBrk="0" hangingPunct="1">
                        <a:defRPr sz="1800" b="1" kern="1200">
                          <a:solidFill>
                            <a:schemeClr val="dk1"/>
                          </a:solidFill>
                          <a:latin typeface="Arial" panose="020B0604020202020204"/>
                        </a:defRPr>
                      </a:lvl8pPr>
                      <a:lvl9pPr marL="3657600" algn="l" defTabSz="457200" rtl="0" eaLnBrk="1" latinLnBrk="0" hangingPunct="1">
                        <a:defRPr sz="1800" b="1" kern="1200">
                          <a:solidFill>
                            <a:schemeClr val="dk1"/>
                          </a:solidFill>
                          <a:latin typeface="Arial" panose="020B0604020202020204"/>
                        </a:defRPr>
                      </a:lvl9pPr>
                    </a:lstStyle>
                    <a:p>
                      <a:pPr marL="127000" marR="0" algn="l" defTabSz="914400" rtl="0" eaLnBrk="1" latinLnBrk="0" hangingPunct="1">
                        <a:lnSpc>
                          <a:spcPct val="100000"/>
                        </a:lnSpc>
                        <a:spcBef>
                          <a:spcPts val="100"/>
                        </a:spcBef>
                        <a:spcAft>
                          <a:spcPts val="100"/>
                        </a:spcAft>
                      </a:pPr>
                      <a:r>
                        <a:rPr lang="en-US" sz="1600" b="0" kern="1200" dirty="0">
                          <a:solidFill>
                            <a:schemeClr val="bg1"/>
                          </a:solidFill>
                          <a:effectLst/>
                          <a:latin typeface="Calibri" panose="020F0502020204030204" pitchFamily="34" charset="0"/>
                          <a:cs typeface="Calibri" panose="020F0502020204030204" pitchFamily="34" charset="0"/>
                        </a:rPr>
                        <a:t>≥ VGPR, n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457200" rtl="0" eaLnBrk="1" fontAlgn="auto" latinLnBrk="0" hangingPunct="1">
                        <a:lnSpc>
                          <a:spcPct val="115000"/>
                        </a:lnSpc>
                        <a:spcBef>
                          <a:spcPts val="100"/>
                        </a:spcBef>
                        <a:spcAft>
                          <a:spcPts val="100"/>
                        </a:spcAft>
                        <a:buClrTx/>
                        <a:buSzTx/>
                        <a:buFontTx/>
                        <a:buNone/>
                        <a:tabLst/>
                        <a:defRPr/>
                      </a:pPr>
                      <a:r>
                        <a:rPr kumimoji="0" lang="en-US"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5 (46)</a:t>
                      </a:r>
                    </a:p>
                  </a:txBody>
                  <a:tcPr marL="11712" marR="11712"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457200" rtl="0" eaLnBrk="1" fontAlgn="auto" latinLnBrk="0" hangingPunct="1">
                        <a:lnSpc>
                          <a:spcPct val="115000"/>
                        </a:lnSpc>
                        <a:spcBef>
                          <a:spcPts val="100"/>
                        </a:spcBef>
                        <a:spcAft>
                          <a:spcPts val="100"/>
                        </a:spcAft>
                        <a:buClrTx/>
                        <a:buSzTx/>
                        <a:buFontTx/>
                        <a:buNone/>
                        <a:tabLst/>
                        <a:defRPr/>
                      </a:pPr>
                      <a:r>
                        <a:rPr kumimoji="0" lang="en-US"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5 (50)</a:t>
                      </a:r>
                    </a:p>
                  </a:txBody>
                  <a:tcPr marL="11712" marR="11712"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457200" rtl="0" eaLnBrk="1" fontAlgn="auto" latinLnBrk="0" hangingPunct="1">
                        <a:lnSpc>
                          <a:spcPct val="115000"/>
                        </a:lnSpc>
                        <a:spcBef>
                          <a:spcPts val="100"/>
                        </a:spcBef>
                        <a:spcAft>
                          <a:spcPts val="100"/>
                        </a:spcAft>
                        <a:buClrTx/>
                        <a:buSzTx/>
                        <a:buFontTx/>
                        <a:buNone/>
                        <a:tabLst/>
                        <a:defRPr/>
                      </a:pPr>
                      <a:r>
                        <a:rPr kumimoji="0" lang="en-US"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1 (33)</a:t>
                      </a:r>
                    </a:p>
                  </a:txBody>
                  <a:tcPr marL="11712" marR="11712" marT="0" marB="0" anchor="ctr">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457200" rtl="0" eaLnBrk="1" fontAlgn="auto" latinLnBrk="0" hangingPunct="1">
                        <a:lnSpc>
                          <a:spcPct val="115000"/>
                        </a:lnSpc>
                        <a:spcBef>
                          <a:spcPts val="100"/>
                        </a:spcBef>
                        <a:spcAft>
                          <a:spcPts val="100"/>
                        </a:spcAft>
                        <a:buClrTx/>
                        <a:buSzTx/>
                        <a:buFontTx/>
                        <a:buNone/>
                        <a:tabLst/>
                        <a:defRPr/>
                      </a:pPr>
                      <a:r>
                        <a:rPr kumimoji="0" lang="en-US" sz="1600" b="1"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11 (46) </a:t>
                      </a:r>
                    </a:p>
                  </a:txBody>
                  <a:tcPr marL="11712" marR="11712" marT="0" marB="0"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457200" rtl="0" eaLnBrk="1" fontAlgn="auto" latinLnBrk="0" hangingPunct="1">
                        <a:lnSpc>
                          <a:spcPct val="115000"/>
                        </a:lnSpc>
                        <a:spcBef>
                          <a:spcPts val="100"/>
                        </a:spcBef>
                        <a:spcAft>
                          <a:spcPts val="10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Calibri" panose="020F0502020204030204" pitchFamily="34" charset="0"/>
                        </a:rPr>
                        <a:t>0</a:t>
                      </a:r>
                    </a:p>
                  </a:txBody>
                  <a:tcPr marL="11712" marR="11712" marT="0" marB="0" anchor="ctr">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457200" rtl="0" eaLnBrk="1" fontAlgn="auto" latinLnBrk="0" hangingPunct="1">
                        <a:lnSpc>
                          <a:spcPct val="115000"/>
                        </a:lnSpc>
                        <a:spcBef>
                          <a:spcPts val="100"/>
                        </a:spcBef>
                        <a:spcAft>
                          <a:spcPts val="100"/>
                        </a:spcAft>
                        <a:buClrTx/>
                        <a:buSzTx/>
                        <a:buFontTx/>
                        <a:buNone/>
                        <a:tabLst/>
                        <a:defRPr/>
                      </a:pPr>
                      <a:r>
                        <a:rPr kumimoji="0" lang="en-US"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2 (67)</a:t>
                      </a:r>
                    </a:p>
                  </a:txBody>
                  <a:tcPr marL="11712" marR="11712"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4"/>
                  </a:ext>
                </a:extLst>
              </a:tr>
              <a:tr h="145369">
                <a:tc>
                  <a:txBody>
                    <a:bodyPr/>
                    <a:lstStyle>
                      <a:lvl1pPr marL="0" algn="l" defTabSz="457200" rtl="0" eaLnBrk="1" latinLnBrk="0" hangingPunct="1">
                        <a:defRPr sz="1800" b="1" kern="1200">
                          <a:solidFill>
                            <a:schemeClr val="dk1"/>
                          </a:solidFill>
                          <a:latin typeface="Arial" panose="020B0604020202020204"/>
                        </a:defRPr>
                      </a:lvl1pPr>
                      <a:lvl2pPr marL="457200" algn="l" defTabSz="457200" rtl="0" eaLnBrk="1" latinLnBrk="0" hangingPunct="1">
                        <a:defRPr sz="1800" b="1" kern="1200">
                          <a:solidFill>
                            <a:schemeClr val="dk1"/>
                          </a:solidFill>
                          <a:latin typeface="Arial" panose="020B0604020202020204"/>
                        </a:defRPr>
                      </a:lvl2pPr>
                      <a:lvl3pPr marL="914400" algn="l" defTabSz="457200" rtl="0" eaLnBrk="1" latinLnBrk="0" hangingPunct="1">
                        <a:defRPr sz="1800" b="1" kern="1200">
                          <a:solidFill>
                            <a:schemeClr val="dk1"/>
                          </a:solidFill>
                          <a:latin typeface="Arial" panose="020B0604020202020204"/>
                        </a:defRPr>
                      </a:lvl3pPr>
                      <a:lvl4pPr marL="1371600" algn="l" defTabSz="457200" rtl="0" eaLnBrk="1" latinLnBrk="0" hangingPunct="1">
                        <a:defRPr sz="1800" b="1" kern="1200">
                          <a:solidFill>
                            <a:schemeClr val="dk1"/>
                          </a:solidFill>
                          <a:latin typeface="Arial" panose="020B0604020202020204"/>
                        </a:defRPr>
                      </a:lvl4pPr>
                      <a:lvl5pPr marL="1828800" algn="l" defTabSz="457200" rtl="0" eaLnBrk="1" latinLnBrk="0" hangingPunct="1">
                        <a:defRPr sz="1800" b="1" kern="1200">
                          <a:solidFill>
                            <a:schemeClr val="dk1"/>
                          </a:solidFill>
                          <a:latin typeface="Arial" panose="020B0604020202020204"/>
                        </a:defRPr>
                      </a:lvl5pPr>
                      <a:lvl6pPr marL="2286000" algn="l" defTabSz="457200" rtl="0" eaLnBrk="1" latinLnBrk="0" hangingPunct="1">
                        <a:defRPr sz="1800" b="1" kern="1200">
                          <a:solidFill>
                            <a:schemeClr val="dk1"/>
                          </a:solidFill>
                          <a:latin typeface="Arial" panose="020B0604020202020204"/>
                        </a:defRPr>
                      </a:lvl6pPr>
                      <a:lvl7pPr marL="2743200" algn="l" defTabSz="457200" rtl="0" eaLnBrk="1" latinLnBrk="0" hangingPunct="1">
                        <a:defRPr sz="1800" b="1" kern="1200">
                          <a:solidFill>
                            <a:schemeClr val="dk1"/>
                          </a:solidFill>
                          <a:latin typeface="Arial" panose="020B0604020202020204"/>
                        </a:defRPr>
                      </a:lvl7pPr>
                      <a:lvl8pPr marL="3200400" algn="l" defTabSz="457200" rtl="0" eaLnBrk="1" latinLnBrk="0" hangingPunct="1">
                        <a:defRPr sz="1800" b="1" kern="1200">
                          <a:solidFill>
                            <a:schemeClr val="dk1"/>
                          </a:solidFill>
                          <a:latin typeface="Arial" panose="020B0604020202020204"/>
                        </a:defRPr>
                      </a:lvl8pPr>
                      <a:lvl9pPr marL="3657600" algn="l" defTabSz="457200" rtl="0" eaLnBrk="1" latinLnBrk="0" hangingPunct="1">
                        <a:defRPr sz="1800" b="1" kern="1200">
                          <a:solidFill>
                            <a:schemeClr val="dk1"/>
                          </a:solidFill>
                          <a:latin typeface="Arial" panose="020B0604020202020204"/>
                        </a:defRPr>
                      </a:lvl9pPr>
                    </a:lstStyle>
                    <a:p>
                      <a:pPr marL="127000" marR="0" algn="l" defTabSz="914400" rtl="0" eaLnBrk="1" latinLnBrk="0" hangingPunct="1">
                        <a:lnSpc>
                          <a:spcPct val="100000"/>
                        </a:lnSpc>
                        <a:spcBef>
                          <a:spcPts val="100"/>
                        </a:spcBef>
                        <a:spcAft>
                          <a:spcPts val="100"/>
                        </a:spcAft>
                      </a:pPr>
                      <a:r>
                        <a:rPr lang="en-US" sz="1600" b="0" kern="1200" dirty="0">
                          <a:solidFill>
                            <a:schemeClr val="bg1"/>
                          </a:solidFill>
                          <a:effectLst/>
                          <a:latin typeface="Calibri" panose="020F0502020204030204" pitchFamily="34" charset="0"/>
                          <a:cs typeface="Calibri" panose="020F0502020204030204" pitchFamily="34" charset="0"/>
                        </a:rPr>
                        <a:t>CR/sCR, n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457200" rtl="0" eaLnBrk="1" fontAlgn="auto" latinLnBrk="0" hangingPunct="1">
                        <a:lnSpc>
                          <a:spcPct val="100000"/>
                        </a:lnSpc>
                        <a:spcBef>
                          <a:spcPts val="100"/>
                        </a:spcBef>
                        <a:spcAft>
                          <a:spcPts val="100"/>
                        </a:spcAft>
                        <a:buClrTx/>
                        <a:buSzTx/>
                        <a:buFontTx/>
                        <a:buNone/>
                        <a:tabLst/>
                        <a:defRPr/>
                      </a:pPr>
                      <a:r>
                        <a:rPr kumimoji="0" lang="en-US"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3 (27)</a:t>
                      </a:r>
                    </a:p>
                  </a:txBody>
                  <a:tcPr marL="11712" marR="11712"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457200" rtl="0" eaLnBrk="1" fontAlgn="auto" latinLnBrk="0" hangingPunct="1">
                        <a:lnSpc>
                          <a:spcPct val="100000"/>
                        </a:lnSpc>
                        <a:spcBef>
                          <a:spcPts val="100"/>
                        </a:spcBef>
                        <a:spcAft>
                          <a:spcPts val="100"/>
                        </a:spcAft>
                        <a:buClrTx/>
                        <a:buSzTx/>
                        <a:buFontTx/>
                        <a:buNone/>
                        <a:tabLst/>
                        <a:defRPr/>
                      </a:pPr>
                      <a:r>
                        <a:rPr kumimoji="0" lang="en-US"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3 (30)</a:t>
                      </a:r>
                    </a:p>
                  </a:txBody>
                  <a:tcPr marL="11712" marR="11712"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457200" rtl="0" eaLnBrk="1" fontAlgn="auto" latinLnBrk="0" hangingPunct="1">
                        <a:lnSpc>
                          <a:spcPct val="115000"/>
                        </a:lnSpc>
                        <a:spcBef>
                          <a:spcPts val="100"/>
                        </a:spcBef>
                        <a:spcAft>
                          <a:spcPts val="10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Calibri" panose="020F0502020204030204" pitchFamily="34" charset="0"/>
                        </a:rPr>
                        <a:t>0</a:t>
                      </a:r>
                    </a:p>
                  </a:txBody>
                  <a:tcPr marL="11712" marR="11712" marT="0" marB="0" anchor="ctr">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457200" rtl="0" eaLnBrk="1" fontAlgn="auto" latinLnBrk="0" hangingPunct="1">
                        <a:lnSpc>
                          <a:spcPct val="115000"/>
                        </a:lnSpc>
                        <a:spcBef>
                          <a:spcPts val="100"/>
                        </a:spcBef>
                        <a:spcAft>
                          <a:spcPts val="100"/>
                        </a:spcAft>
                        <a:buClrTx/>
                        <a:buSzTx/>
                        <a:buFontTx/>
                        <a:buNone/>
                        <a:tabLst/>
                        <a:defRPr/>
                      </a:pPr>
                      <a:r>
                        <a:rPr kumimoji="0" lang="en-US" sz="1600" b="1"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6 (25) </a:t>
                      </a:r>
                    </a:p>
                  </a:txBody>
                  <a:tcPr marL="11712" marR="11712" marT="0" marB="0"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457200" rtl="0" eaLnBrk="1" fontAlgn="auto" latinLnBrk="0" hangingPunct="1">
                        <a:lnSpc>
                          <a:spcPct val="115000"/>
                        </a:lnSpc>
                        <a:spcBef>
                          <a:spcPts val="100"/>
                        </a:spcBef>
                        <a:spcAft>
                          <a:spcPts val="10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Calibri" panose="020F0502020204030204" pitchFamily="34" charset="0"/>
                        </a:rPr>
                        <a:t>0</a:t>
                      </a:r>
                    </a:p>
                  </a:txBody>
                  <a:tcPr marL="11712" marR="11712" marT="0" marB="0" anchor="ctr">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457200" rtl="0" eaLnBrk="1" fontAlgn="auto" latinLnBrk="0" hangingPunct="1">
                        <a:lnSpc>
                          <a:spcPct val="115000"/>
                        </a:lnSpc>
                        <a:spcBef>
                          <a:spcPts val="100"/>
                        </a:spcBef>
                        <a:spcAft>
                          <a:spcPts val="10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Calibri" panose="020F0502020204030204" pitchFamily="34" charset="0"/>
                        </a:rPr>
                        <a:t>0</a:t>
                      </a:r>
                    </a:p>
                  </a:txBody>
                  <a:tcPr marL="11712" marR="11712"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5"/>
                  </a:ext>
                </a:extLst>
              </a:tr>
              <a:tr h="145369">
                <a:tc>
                  <a:txBody>
                    <a:bodyPr/>
                    <a:lstStyle>
                      <a:lvl1pPr marL="0" algn="l" defTabSz="457200" rtl="0" eaLnBrk="1" latinLnBrk="0" hangingPunct="1">
                        <a:defRPr sz="1800" b="1" kern="1200">
                          <a:solidFill>
                            <a:schemeClr val="dk1"/>
                          </a:solidFill>
                          <a:latin typeface="Arial" panose="020B0604020202020204"/>
                        </a:defRPr>
                      </a:lvl1pPr>
                      <a:lvl2pPr marL="457200" algn="l" defTabSz="457200" rtl="0" eaLnBrk="1" latinLnBrk="0" hangingPunct="1">
                        <a:defRPr sz="1800" b="1" kern="1200">
                          <a:solidFill>
                            <a:schemeClr val="dk1"/>
                          </a:solidFill>
                          <a:latin typeface="Arial" panose="020B0604020202020204"/>
                        </a:defRPr>
                      </a:lvl2pPr>
                      <a:lvl3pPr marL="914400" algn="l" defTabSz="457200" rtl="0" eaLnBrk="1" latinLnBrk="0" hangingPunct="1">
                        <a:defRPr sz="1800" b="1" kern="1200">
                          <a:solidFill>
                            <a:schemeClr val="dk1"/>
                          </a:solidFill>
                          <a:latin typeface="Arial" panose="020B0604020202020204"/>
                        </a:defRPr>
                      </a:lvl3pPr>
                      <a:lvl4pPr marL="1371600" algn="l" defTabSz="457200" rtl="0" eaLnBrk="1" latinLnBrk="0" hangingPunct="1">
                        <a:defRPr sz="1800" b="1" kern="1200">
                          <a:solidFill>
                            <a:schemeClr val="dk1"/>
                          </a:solidFill>
                          <a:latin typeface="Arial" panose="020B0604020202020204"/>
                        </a:defRPr>
                      </a:lvl4pPr>
                      <a:lvl5pPr marL="1828800" algn="l" defTabSz="457200" rtl="0" eaLnBrk="1" latinLnBrk="0" hangingPunct="1">
                        <a:defRPr sz="1800" b="1" kern="1200">
                          <a:solidFill>
                            <a:schemeClr val="dk1"/>
                          </a:solidFill>
                          <a:latin typeface="Arial" panose="020B0604020202020204"/>
                        </a:defRPr>
                      </a:lvl5pPr>
                      <a:lvl6pPr marL="2286000" algn="l" defTabSz="457200" rtl="0" eaLnBrk="1" latinLnBrk="0" hangingPunct="1">
                        <a:defRPr sz="1800" b="1" kern="1200">
                          <a:solidFill>
                            <a:schemeClr val="dk1"/>
                          </a:solidFill>
                          <a:latin typeface="Arial" panose="020B0604020202020204"/>
                        </a:defRPr>
                      </a:lvl6pPr>
                      <a:lvl7pPr marL="2743200" algn="l" defTabSz="457200" rtl="0" eaLnBrk="1" latinLnBrk="0" hangingPunct="1">
                        <a:defRPr sz="1800" b="1" kern="1200">
                          <a:solidFill>
                            <a:schemeClr val="dk1"/>
                          </a:solidFill>
                          <a:latin typeface="Arial" panose="020B0604020202020204"/>
                        </a:defRPr>
                      </a:lvl7pPr>
                      <a:lvl8pPr marL="3200400" algn="l" defTabSz="457200" rtl="0" eaLnBrk="1" latinLnBrk="0" hangingPunct="1">
                        <a:defRPr sz="1800" b="1" kern="1200">
                          <a:solidFill>
                            <a:schemeClr val="dk1"/>
                          </a:solidFill>
                          <a:latin typeface="Arial" panose="020B0604020202020204"/>
                        </a:defRPr>
                      </a:lvl8pPr>
                      <a:lvl9pPr marL="3657600" algn="l" defTabSz="457200" rtl="0" eaLnBrk="1" latinLnBrk="0" hangingPunct="1">
                        <a:defRPr sz="1800" b="1" kern="1200">
                          <a:solidFill>
                            <a:schemeClr val="dk1"/>
                          </a:solidFill>
                          <a:latin typeface="Arial" panose="020B0604020202020204"/>
                        </a:defRPr>
                      </a:lvl9pPr>
                    </a:lstStyle>
                    <a:p>
                      <a:pPr marL="127000" marR="0" algn="l" defTabSz="914400" rtl="0" eaLnBrk="1" latinLnBrk="0" hangingPunct="1">
                        <a:lnSpc>
                          <a:spcPct val="100000"/>
                        </a:lnSpc>
                        <a:spcBef>
                          <a:spcPts val="100"/>
                        </a:spcBef>
                        <a:spcAft>
                          <a:spcPts val="100"/>
                        </a:spcAft>
                      </a:pPr>
                      <a:r>
                        <a:rPr lang="en-US" sz="1600" b="0" kern="1200" dirty="0">
                          <a:solidFill>
                            <a:schemeClr val="bg1"/>
                          </a:solidFill>
                          <a:effectLst/>
                          <a:latin typeface="Calibri" panose="020F0502020204030204" pitchFamily="34" charset="0"/>
                          <a:cs typeface="Calibri" panose="020F0502020204030204" pitchFamily="34" charset="0"/>
                        </a:rPr>
                        <a:t>mDoR, mo (95% CI)</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457200" rtl="0" eaLnBrk="1" fontAlgn="auto" latinLnBrk="0" hangingPunct="1">
                        <a:lnSpc>
                          <a:spcPct val="100000"/>
                        </a:lnSpc>
                        <a:spcBef>
                          <a:spcPts val="100"/>
                        </a:spcBef>
                        <a:spcAft>
                          <a:spcPts val="100"/>
                        </a:spcAft>
                        <a:buClrTx/>
                        <a:buSzTx/>
                        <a:buFontTx/>
                        <a:buNone/>
                        <a:tabLst/>
                        <a:defRPr/>
                      </a:pPr>
                      <a:r>
                        <a:rPr kumimoji="0" lang="en-US"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8.3 (3.4-11.3)</a:t>
                      </a:r>
                      <a:endParaRPr kumimoji="0" lang="fr-FR"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endParaRPr>
                    </a:p>
                  </a:txBody>
                  <a:tcPr marL="11712" marR="11712"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457200" rtl="0" eaLnBrk="1" fontAlgn="auto" latinLnBrk="0" hangingPunct="1">
                        <a:lnSpc>
                          <a:spcPct val="100000"/>
                        </a:lnSpc>
                        <a:spcBef>
                          <a:spcPts val="100"/>
                        </a:spcBef>
                        <a:spcAft>
                          <a:spcPts val="100"/>
                        </a:spcAft>
                        <a:buClrTx/>
                        <a:buSzTx/>
                        <a:buFontTx/>
                        <a:buNone/>
                        <a:tabLst/>
                        <a:defRPr/>
                      </a:pPr>
                      <a:r>
                        <a:rPr kumimoji="0" lang="en-US"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NE (5.6-NE)</a:t>
                      </a:r>
                      <a:endParaRPr kumimoji="0" lang="fr-FR"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endParaRPr>
                    </a:p>
                  </a:txBody>
                  <a:tcPr marL="11712" marR="11712"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457200" rtl="0" eaLnBrk="1" fontAlgn="auto" latinLnBrk="0" hangingPunct="1">
                        <a:lnSpc>
                          <a:spcPct val="115000"/>
                        </a:lnSpc>
                        <a:spcBef>
                          <a:spcPts val="100"/>
                        </a:spcBef>
                        <a:spcAft>
                          <a:spcPts val="100"/>
                        </a:spcAft>
                        <a:buClrTx/>
                        <a:buSzTx/>
                        <a:buFontTx/>
                        <a:buNone/>
                        <a:tabLst/>
                        <a:defRPr/>
                      </a:pPr>
                      <a:r>
                        <a:rPr kumimoji="0" lang="en-US"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3.1 (2.4-3.1)</a:t>
                      </a:r>
                    </a:p>
                  </a:txBody>
                  <a:tcPr marL="11712" marR="11712" marT="0" marB="0" anchor="ctr">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457200" rtl="0" eaLnBrk="1" fontAlgn="auto" latinLnBrk="0" hangingPunct="1">
                        <a:lnSpc>
                          <a:spcPct val="115000"/>
                        </a:lnSpc>
                        <a:spcBef>
                          <a:spcPts val="100"/>
                        </a:spcBef>
                        <a:spcAft>
                          <a:spcPts val="100"/>
                        </a:spcAft>
                        <a:buClrTx/>
                        <a:buSzTx/>
                        <a:buFontTx/>
                        <a:buNone/>
                        <a:tabLst/>
                        <a:defRPr/>
                      </a:pPr>
                      <a:r>
                        <a:rPr kumimoji="0" lang="en-US" sz="1600" b="1" i="0" u="none" strike="noStrike" kern="1200" cap="none" spc="0" normalizeH="0" baseline="0" noProof="0" dirty="0">
                          <a:ln>
                            <a:noFill/>
                          </a:ln>
                          <a:solidFill>
                            <a:schemeClr val="bg1"/>
                          </a:solidFill>
                          <a:effectLst/>
                          <a:uLnTx/>
                          <a:uFillTx/>
                          <a:latin typeface="Calibri" panose="020F0502020204030204" pitchFamily="34" charset="0"/>
                          <a:ea typeface="+mn-ea"/>
                          <a:cs typeface="Calibri" panose="020F0502020204030204" pitchFamily="34" charset="0"/>
                        </a:rPr>
                        <a:t>8.3 (3.4-11.3)</a:t>
                      </a:r>
                      <a:endParaRPr kumimoji="0" lang="fr-FR" sz="1600" b="1"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endParaRPr>
                    </a:p>
                  </a:txBody>
                  <a:tcPr marL="11712" marR="11712" marT="0" marB="0"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457200" rtl="0" eaLnBrk="1" fontAlgn="auto" latinLnBrk="0" hangingPunct="1">
                        <a:lnSpc>
                          <a:spcPct val="100000"/>
                        </a:lnSpc>
                        <a:spcBef>
                          <a:spcPts val="100"/>
                        </a:spcBef>
                        <a:spcAft>
                          <a:spcPts val="100"/>
                        </a:spcAft>
                        <a:buClrTx/>
                        <a:buSzTx/>
                        <a:buFontTx/>
                        <a:buNone/>
                        <a:tabLst/>
                        <a:defRPr/>
                      </a:pPr>
                      <a:r>
                        <a:rPr kumimoji="0" lang="en-US"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1.4 (NE-NE)</a:t>
                      </a:r>
                      <a:endParaRPr kumimoji="0" lang="fr-FR"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endParaRPr>
                    </a:p>
                  </a:txBody>
                  <a:tcPr marL="11712" marR="11712" marT="0" marB="0" anchor="ctr">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457200" rtl="0" eaLnBrk="1" fontAlgn="auto" latinLnBrk="0" hangingPunct="1">
                        <a:lnSpc>
                          <a:spcPct val="115000"/>
                        </a:lnSpc>
                        <a:spcBef>
                          <a:spcPts val="100"/>
                        </a:spcBef>
                        <a:spcAft>
                          <a:spcPts val="100"/>
                        </a:spcAft>
                        <a:buClrTx/>
                        <a:buSzTx/>
                        <a:buFontTx/>
                        <a:buNone/>
                        <a:tabLst/>
                        <a:defRPr/>
                      </a:pPr>
                      <a:r>
                        <a:rPr kumimoji="0" lang="en-US"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NE (1.5-NE)</a:t>
                      </a:r>
                    </a:p>
                  </a:txBody>
                  <a:tcPr marL="11712" marR="11712"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7"/>
                  </a:ext>
                </a:extLst>
              </a:tr>
              <a:tr h="273420">
                <a:tc>
                  <a:txBody>
                    <a:bodyPr/>
                    <a:lstStyle>
                      <a:lvl1pPr marL="0" algn="l" defTabSz="457200" rtl="0" eaLnBrk="1" latinLnBrk="0" hangingPunct="1">
                        <a:defRPr sz="1800" b="1" kern="1200">
                          <a:solidFill>
                            <a:schemeClr val="dk1"/>
                          </a:solidFill>
                          <a:latin typeface="Arial" panose="020B0604020202020204"/>
                        </a:defRPr>
                      </a:lvl1pPr>
                      <a:lvl2pPr marL="457200" algn="l" defTabSz="457200" rtl="0" eaLnBrk="1" latinLnBrk="0" hangingPunct="1">
                        <a:defRPr sz="1800" b="1" kern="1200">
                          <a:solidFill>
                            <a:schemeClr val="dk1"/>
                          </a:solidFill>
                          <a:latin typeface="Arial" panose="020B0604020202020204"/>
                        </a:defRPr>
                      </a:lvl2pPr>
                      <a:lvl3pPr marL="914400" algn="l" defTabSz="457200" rtl="0" eaLnBrk="1" latinLnBrk="0" hangingPunct="1">
                        <a:defRPr sz="1800" b="1" kern="1200">
                          <a:solidFill>
                            <a:schemeClr val="dk1"/>
                          </a:solidFill>
                          <a:latin typeface="Arial" panose="020B0604020202020204"/>
                        </a:defRPr>
                      </a:lvl3pPr>
                      <a:lvl4pPr marL="1371600" algn="l" defTabSz="457200" rtl="0" eaLnBrk="1" latinLnBrk="0" hangingPunct="1">
                        <a:defRPr sz="1800" b="1" kern="1200">
                          <a:solidFill>
                            <a:schemeClr val="dk1"/>
                          </a:solidFill>
                          <a:latin typeface="Arial" panose="020B0604020202020204"/>
                        </a:defRPr>
                      </a:lvl4pPr>
                      <a:lvl5pPr marL="1828800" algn="l" defTabSz="457200" rtl="0" eaLnBrk="1" latinLnBrk="0" hangingPunct="1">
                        <a:defRPr sz="1800" b="1" kern="1200">
                          <a:solidFill>
                            <a:schemeClr val="dk1"/>
                          </a:solidFill>
                          <a:latin typeface="Arial" panose="020B0604020202020204"/>
                        </a:defRPr>
                      </a:lvl5pPr>
                      <a:lvl6pPr marL="2286000" algn="l" defTabSz="457200" rtl="0" eaLnBrk="1" latinLnBrk="0" hangingPunct="1">
                        <a:defRPr sz="1800" b="1" kern="1200">
                          <a:solidFill>
                            <a:schemeClr val="dk1"/>
                          </a:solidFill>
                          <a:latin typeface="Arial" panose="020B0604020202020204"/>
                        </a:defRPr>
                      </a:lvl6pPr>
                      <a:lvl7pPr marL="2743200" algn="l" defTabSz="457200" rtl="0" eaLnBrk="1" latinLnBrk="0" hangingPunct="1">
                        <a:defRPr sz="1800" b="1" kern="1200">
                          <a:solidFill>
                            <a:schemeClr val="dk1"/>
                          </a:solidFill>
                          <a:latin typeface="Arial" panose="020B0604020202020204"/>
                        </a:defRPr>
                      </a:lvl7pPr>
                      <a:lvl8pPr marL="3200400" algn="l" defTabSz="457200" rtl="0" eaLnBrk="1" latinLnBrk="0" hangingPunct="1">
                        <a:defRPr sz="1800" b="1" kern="1200">
                          <a:solidFill>
                            <a:schemeClr val="dk1"/>
                          </a:solidFill>
                          <a:latin typeface="Arial" panose="020B0604020202020204"/>
                        </a:defRPr>
                      </a:lvl8pPr>
                      <a:lvl9pPr marL="3657600" algn="l" defTabSz="457200" rtl="0" eaLnBrk="1" latinLnBrk="0" hangingPunct="1">
                        <a:defRPr sz="1800" b="1" kern="1200">
                          <a:solidFill>
                            <a:schemeClr val="dk1"/>
                          </a:solidFill>
                          <a:latin typeface="Arial" panose="020B0604020202020204"/>
                        </a:defRPr>
                      </a:lvl9pPr>
                    </a:lstStyle>
                    <a:p>
                      <a:pPr marL="127000" marR="0" algn="l" defTabSz="914400" rtl="0" eaLnBrk="1" latinLnBrk="0" hangingPunct="1">
                        <a:lnSpc>
                          <a:spcPct val="100000"/>
                        </a:lnSpc>
                        <a:spcBef>
                          <a:spcPts val="100"/>
                        </a:spcBef>
                        <a:spcAft>
                          <a:spcPts val="100"/>
                        </a:spcAft>
                      </a:pPr>
                      <a:r>
                        <a:rPr lang="en-US" sz="1600" b="0" kern="1200" dirty="0">
                          <a:solidFill>
                            <a:schemeClr val="bg1"/>
                          </a:solidFill>
                          <a:effectLst/>
                          <a:latin typeface="Calibri" panose="020F0502020204030204" pitchFamily="34" charset="0"/>
                          <a:ea typeface="+mn-ea"/>
                          <a:cs typeface="Calibri" panose="020F0502020204030204" pitchFamily="34" charset="0"/>
                        </a:rPr>
                        <a:t>Median follow-up, </a:t>
                      </a:r>
                    </a:p>
                    <a:p>
                      <a:pPr marL="127000" marR="0" algn="l" defTabSz="914400" rtl="0" eaLnBrk="1" latinLnBrk="0" hangingPunct="1">
                        <a:lnSpc>
                          <a:spcPct val="100000"/>
                        </a:lnSpc>
                        <a:spcBef>
                          <a:spcPts val="100"/>
                        </a:spcBef>
                        <a:spcAft>
                          <a:spcPts val="100"/>
                        </a:spcAft>
                      </a:pPr>
                      <a:r>
                        <a:rPr lang="en-US" sz="1600" b="0" kern="1200" dirty="0">
                          <a:solidFill>
                            <a:schemeClr val="bg1"/>
                          </a:solidFill>
                          <a:effectLst/>
                          <a:latin typeface="Calibri" panose="020F0502020204030204" pitchFamily="34" charset="0"/>
                          <a:ea typeface="+mn-ea"/>
                          <a:cs typeface="Calibri" panose="020F0502020204030204" pitchFamily="34" charset="0"/>
                        </a:rPr>
                        <a:t>mo (range)</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457200" rtl="0" eaLnBrk="1" fontAlgn="auto" latinLnBrk="0" hangingPunct="1">
                        <a:lnSpc>
                          <a:spcPct val="100000"/>
                        </a:lnSpc>
                        <a:spcBef>
                          <a:spcPts val="100"/>
                        </a:spcBef>
                        <a:spcAft>
                          <a:spcPts val="100"/>
                        </a:spcAft>
                        <a:buClrTx/>
                        <a:buSzTx/>
                        <a:buFontTx/>
                        <a:buNone/>
                        <a:tabLst/>
                        <a:defRPr/>
                      </a:pPr>
                      <a:r>
                        <a:rPr kumimoji="0" lang="en-US"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3.3 (0.5-3.8)</a:t>
                      </a:r>
                      <a:endParaRPr kumimoji="0" lang="fr-FR"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endParaRPr>
                    </a:p>
                  </a:txBody>
                  <a:tcPr marL="11712" marR="11712"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457200" rtl="0" eaLnBrk="1" fontAlgn="auto" latinLnBrk="0" hangingPunct="1">
                        <a:lnSpc>
                          <a:spcPct val="100000"/>
                        </a:lnSpc>
                        <a:spcBef>
                          <a:spcPts val="100"/>
                        </a:spcBef>
                        <a:spcAft>
                          <a:spcPts val="100"/>
                        </a:spcAft>
                        <a:buClrTx/>
                        <a:buSzTx/>
                        <a:buFontTx/>
                        <a:buNone/>
                        <a:tabLst/>
                        <a:defRPr/>
                      </a:pPr>
                      <a:r>
                        <a:rPr kumimoji="0" lang="en-US"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3.8 (3.1-11.2)</a:t>
                      </a:r>
                      <a:endParaRPr kumimoji="0" lang="fr-FR"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endParaRPr>
                    </a:p>
                  </a:txBody>
                  <a:tcPr marL="11712" marR="11712"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457200" rtl="0" eaLnBrk="1" fontAlgn="auto" latinLnBrk="0" hangingPunct="1">
                        <a:lnSpc>
                          <a:spcPct val="100000"/>
                        </a:lnSpc>
                        <a:spcBef>
                          <a:spcPts val="100"/>
                        </a:spcBef>
                        <a:spcAft>
                          <a:spcPts val="100"/>
                        </a:spcAft>
                        <a:buClrTx/>
                        <a:buSzTx/>
                        <a:buFontTx/>
                        <a:buNone/>
                        <a:tabLst/>
                        <a:defRPr/>
                      </a:pPr>
                      <a:r>
                        <a:rPr kumimoji="0" lang="en-US"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a:t>
                      </a:r>
                      <a:endParaRPr kumimoji="0" lang="fr-FR"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endParaRPr>
                    </a:p>
                  </a:txBody>
                  <a:tcPr marL="11712" marR="11712" marT="0" marB="0" anchor="ctr">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457200" rtl="0" eaLnBrk="1" fontAlgn="auto" latinLnBrk="0" hangingPunct="1">
                        <a:lnSpc>
                          <a:spcPct val="115000"/>
                        </a:lnSpc>
                        <a:spcBef>
                          <a:spcPts val="100"/>
                        </a:spcBef>
                        <a:spcAft>
                          <a:spcPts val="100"/>
                        </a:spcAft>
                        <a:buClrTx/>
                        <a:buSzTx/>
                        <a:buFontTx/>
                        <a:buNone/>
                        <a:tabLst/>
                        <a:defRPr/>
                      </a:pPr>
                      <a:r>
                        <a:rPr kumimoji="0" lang="en-US" sz="1600" b="1" i="0" u="none" strike="noStrike" kern="1200" cap="none" spc="0" normalizeH="0" baseline="0" noProof="0" dirty="0">
                          <a:ln>
                            <a:noFill/>
                          </a:ln>
                          <a:solidFill>
                            <a:schemeClr val="bg1"/>
                          </a:solidFill>
                          <a:effectLst/>
                          <a:uLnTx/>
                          <a:uFillTx/>
                          <a:latin typeface="Calibri" panose="020F0502020204030204" pitchFamily="34" charset="0"/>
                          <a:ea typeface="+mn-ea"/>
                          <a:cs typeface="Calibri" panose="020F0502020204030204" pitchFamily="34" charset="0"/>
                        </a:rPr>
                        <a:t>3.8 (0.5-11.2)</a:t>
                      </a:r>
                      <a:endParaRPr kumimoji="0" lang="fr-FR" sz="1600" b="1"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endParaRPr>
                    </a:p>
                  </a:txBody>
                  <a:tcPr marL="11712" marR="11712" marT="0" marB="0"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457200" rtl="0" eaLnBrk="1" fontAlgn="auto" latinLnBrk="0" hangingPunct="1">
                        <a:lnSpc>
                          <a:spcPct val="100000"/>
                        </a:lnSpc>
                        <a:spcBef>
                          <a:spcPts val="100"/>
                        </a:spcBef>
                        <a:spcAft>
                          <a:spcPts val="100"/>
                        </a:spcAft>
                        <a:buClrTx/>
                        <a:buSzTx/>
                        <a:buFontTx/>
                        <a:buNone/>
                        <a:tabLst/>
                        <a:defRPr/>
                      </a:pPr>
                      <a:r>
                        <a:rPr kumimoji="0" lang="en-US"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a:t>
                      </a:r>
                      <a:endParaRPr kumimoji="0" lang="fr-FR"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endParaRPr>
                    </a:p>
                  </a:txBody>
                  <a:tcPr marL="11712" marR="11712" marT="0" marB="0" anchor="ctr">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457200" rtl="0" eaLnBrk="1" fontAlgn="auto" latinLnBrk="0" hangingPunct="1">
                        <a:lnSpc>
                          <a:spcPct val="100000"/>
                        </a:lnSpc>
                        <a:spcBef>
                          <a:spcPts val="100"/>
                        </a:spcBef>
                        <a:spcAft>
                          <a:spcPts val="100"/>
                        </a:spcAft>
                        <a:buClrTx/>
                        <a:buSzTx/>
                        <a:buFontTx/>
                        <a:buNone/>
                        <a:tabLst/>
                        <a:defRPr/>
                      </a:pPr>
                      <a:r>
                        <a:rPr kumimoji="0" lang="en-US"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7.4 (7.4-7.4)</a:t>
                      </a:r>
                      <a:endParaRPr kumimoji="0" lang="fr-FR"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endParaRPr>
                    </a:p>
                  </a:txBody>
                  <a:tcPr marL="11712" marR="11712"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41817967"/>
                  </a:ext>
                </a:extLst>
              </a:tr>
            </a:tbl>
          </a:graphicData>
        </a:graphic>
      </p:graphicFrame>
      <p:sp>
        <p:nvSpPr>
          <p:cNvPr id="2" name="Text Box 11">
            <a:extLst>
              <a:ext uri="{FF2B5EF4-FFF2-40B4-BE49-F238E27FC236}">
                <a16:creationId xmlns:a16="http://schemas.microsoft.com/office/drawing/2014/main" id="{CAD2807B-9496-E0B7-DCD5-E185DF5661B2}"/>
              </a:ext>
            </a:extLst>
          </p:cNvPr>
          <p:cNvSpPr txBox="1">
            <a:spLocks noChangeArrowheads="1"/>
          </p:cNvSpPr>
          <p:nvPr/>
        </p:nvSpPr>
        <p:spPr bwMode="auto">
          <a:xfrm>
            <a:off x="423048" y="6377031"/>
            <a:ext cx="8010525"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Mailankody. Nat Med. 2023;29:422.</a:t>
            </a:r>
          </a:p>
        </p:txBody>
      </p:sp>
      <p:graphicFrame>
        <p:nvGraphicFramePr>
          <p:cNvPr id="10" name="Tableau 6">
            <a:extLst>
              <a:ext uri="{FF2B5EF4-FFF2-40B4-BE49-F238E27FC236}">
                <a16:creationId xmlns:a16="http://schemas.microsoft.com/office/drawing/2014/main" id="{77126F21-9895-CA25-0DD7-9F0F7D58FE58}"/>
              </a:ext>
            </a:extLst>
          </p:cNvPr>
          <p:cNvGraphicFramePr>
            <a:graphicFrameLocks noGrp="1"/>
          </p:cNvGraphicFramePr>
          <p:nvPr>
            <p:extLst>
              <p:ext uri="{D42A27DB-BD31-4B8C-83A1-F6EECF244321}">
                <p14:modId xmlns:p14="http://schemas.microsoft.com/office/powerpoint/2010/main" val="3827681849"/>
              </p:ext>
            </p:extLst>
          </p:nvPr>
        </p:nvGraphicFramePr>
        <p:xfrm>
          <a:off x="6503687" y="4275521"/>
          <a:ext cx="4998612" cy="1559814"/>
        </p:xfrm>
        <a:graphic>
          <a:graphicData uri="http://schemas.openxmlformats.org/drawingml/2006/table">
            <a:tbl>
              <a:tblPr/>
              <a:tblGrid>
                <a:gridCol w="2130390">
                  <a:extLst>
                    <a:ext uri="{9D8B030D-6E8A-4147-A177-3AD203B41FA5}">
                      <a16:colId xmlns:a16="http://schemas.microsoft.com/office/drawing/2014/main" val="20000"/>
                    </a:ext>
                  </a:extLst>
                </a:gridCol>
                <a:gridCol w="1434111">
                  <a:extLst>
                    <a:ext uri="{9D8B030D-6E8A-4147-A177-3AD203B41FA5}">
                      <a16:colId xmlns:a16="http://schemas.microsoft.com/office/drawing/2014/main" val="20001"/>
                    </a:ext>
                  </a:extLst>
                </a:gridCol>
                <a:gridCol w="1434111">
                  <a:extLst>
                    <a:ext uri="{9D8B030D-6E8A-4147-A177-3AD203B41FA5}">
                      <a16:colId xmlns:a16="http://schemas.microsoft.com/office/drawing/2014/main" val="20002"/>
                    </a:ext>
                  </a:extLst>
                </a:gridCol>
              </a:tblGrid>
              <a:tr h="58561">
                <a:tc rowSpan="2">
                  <a:txBody>
                    <a:bodyPr/>
                    <a:lstStyle>
                      <a:lvl1pPr marL="0" algn="l" defTabSz="914400" rtl="0" eaLnBrk="1" latinLnBrk="0" hangingPunct="1">
                        <a:defRPr sz="1800" kern="1200">
                          <a:solidFill>
                            <a:schemeClr val="tx1"/>
                          </a:solidFill>
                          <a:latin typeface="Arial"/>
                          <a:ea typeface="Geneva"/>
                        </a:defRPr>
                      </a:lvl1pPr>
                      <a:lvl2pPr marL="457200" algn="l" defTabSz="914400" rtl="0" eaLnBrk="1" latinLnBrk="0" hangingPunct="1">
                        <a:defRPr sz="1800" kern="1200">
                          <a:solidFill>
                            <a:schemeClr val="tx1"/>
                          </a:solidFill>
                          <a:latin typeface="Arial"/>
                          <a:ea typeface="Geneva"/>
                        </a:defRPr>
                      </a:lvl2pPr>
                      <a:lvl3pPr marL="914400" algn="l" defTabSz="914400" rtl="0" eaLnBrk="1" latinLnBrk="0" hangingPunct="1">
                        <a:defRPr sz="1800" kern="1200">
                          <a:solidFill>
                            <a:schemeClr val="tx1"/>
                          </a:solidFill>
                          <a:latin typeface="Arial"/>
                          <a:ea typeface="Geneva"/>
                        </a:defRPr>
                      </a:lvl3pPr>
                      <a:lvl4pPr marL="1371600" algn="l" defTabSz="914400" rtl="0" eaLnBrk="1" latinLnBrk="0" hangingPunct="1">
                        <a:defRPr sz="1800" kern="1200">
                          <a:solidFill>
                            <a:schemeClr val="tx1"/>
                          </a:solidFill>
                          <a:latin typeface="Arial"/>
                          <a:ea typeface="Geneva"/>
                        </a:defRPr>
                      </a:lvl4pPr>
                      <a:lvl5pPr marL="1828800" algn="l" defTabSz="914400" rtl="0" eaLnBrk="1" latinLnBrk="0" hangingPunct="1">
                        <a:defRPr sz="1800" kern="1200">
                          <a:solidFill>
                            <a:schemeClr val="tx1"/>
                          </a:solidFill>
                          <a:latin typeface="Arial"/>
                          <a:ea typeface="Geneva"/>
                        </a:defRPr>
                      </a:lvl5pPr>
                      <a:lvl6pPr marL="2286000" algn="l" defTabSz="914400" rtl="0" eaLnBrk="1" latinLnBrk="0" hangingPunct="1">
                        <a:defRPr sz="1800" kern="1200">
                          <a:solidFill>
                            <a:schemeClr val="tx1"/>
                          </a:solidFill>
                          <a:latin typeface="Arial"/>
                          <a:ea typeface="Geneva"/>
                        </a:defRPr>
                      </a:lvl6pPr>
                      <a:lvl7pPr marL="2743200" algn="l" defTabSz="914400" rtl="0" eaLnBrk="1" latinLnBrk="0" hangingPunct="1">
                        <a:defRPr sz="1800" kern="1200">
                          <a:solidFill>
                            <a:schemeClr val="tx1"/>
                          </a:solidFill>
                          <a:latin typeface="Arial"/>
                          <a:ea typeface="Geneva"/>
                        </a:defRPr>
                      </a:lvl7pPr>
                      <a:lvl8pPr marL="3200400" algn="l" defTabSz="914400" rtl="0" eaLnBrk="1" latinLnBrk="0" hangingPunct="1">
                        <a:defRPr sz="1800" kern="1200">
                          <a:solidFill>
                            <a:schemeClr val="tx1"/>
                          </a:solidFill>
                          <a:latin typeface="Arial"/>
                          <a:ea typeface="Geneva"/>
                        </a:defRPr>
                      </a:lvl8pPr>
                      <a:lvl9pPr marL="3657600" algn="l" defTabSz="914400" rtl="0" eaLnBrk="1" latinLnBrk="0" hangingPunct="1">
                        <a:defRPr sz="1800" kern="1200">
                          <a:solidFill>
                            <a:schemeClr val="tx1"/>
                          </a:solidFill>
                          <a:latin typeface="Arial"/>
                          <a:ea typeface="Geneva"/>
                        </a:defRPr>
                      </a:lvl9pPr>
                    </a:lstStyle>
                    <a:p>
                      <a:pPr marL="119063" lvl="0" indent="0" algn="l">
                        <a:lnSpc>
                          <a:spcPct val="115000"/>
                        </a:lnSpc>
                        <a:spcBef>
                          <a:spcPts val="100"/>
                        </a:spcBef>
                        <a:spcAft>
                          <a:spcPts val="100"/>
                        </a:spcAft>
                        <a:tabLst/>
                      </a:pPr>
                      <a:r>
                        <a:rPr lang="fr-FR" sz="1600" b="1" dirty="0">
                          <a:solidFill>
                            <a:schemeClr val="tx1"/>
                          </a:solidFill>
                          <a:effectLst/>
                          <a:latin typeface="Calibri" panose="020F0502020204030204" pitchFamily="34" charset="0"/>
                          <a:ea typeface="Times New Roman"/>
                          <a:cs typeface="Calibri" panose="020F0502020204030204" pitchFamily="34" charset="0"/>
                        </a:rPr>
                        <a:t>AEs of Interest, n (%)</a:t>
                      </a:r>
                    </a:p>
                  </a:txBody>
                  <a:tcPr marL="11712" marR="11712" marT="0" marB="0" anchor="ctr">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15000"/>
                        </a:lnSpc>
                        <a:spcBef>
                          <a:spcPts val="100"/>
                        </a:spcBef>
                        <a:spcAft>
                          <a:spcPts val="100"/>
                        </a:spcAft>
                      </a:pPr>
                      <a:r>
                        <a:rPr lang="fr-FR" sz="1600" b="1" dirty="0">
                          <a:solidFill>
                            <a:schemeClr val="tx1"/>
                          </a:solidFill>
                          <a:effectLst/>
                          <a:latin typeface="Calibri" panose="020F0502020204030204" pitchFamily="34" charset="0"/>
                          <a:ea typeface="Times New Roman"/>
                          <a:cs typeface="Calibri" panose="020F0502020204030204" pitchFamily="34" charset="0"/>
                        </a:rPr>
                        <a:t>All patients </a:t>
                      </a:r>
                      <a:br>
                        <a:rPr lang="fr-FR" sz="1600" b="1" dirty="0">
                          <a:solidFill>
                            <a:schemeClr val="tx1"/>
                          </a:solidFill>
                          <a:effectLst/>
                          <a:latin typeface="Calibri" panose="020F0502020204030204" pitchFamily="34" charset="0"/>
                          <a:ea typeface="Times New Roman"/>
                          <a:cs typeface="Calibri" panose="020F0502020204030204" pitchFamily="34" charset="0"/>
                        </a:rPr>
                      </a:br>
                      <a:r>
                        <a:rPr lang="fr-FR" sz="1600" b="1" dirty="0">
                          <a:solidFill>
                            <a:schemeClr val="tx1"/>
                          </a:solidFill>
                          <a:effectLst/>
                          <a:latin typeface="Calibri" panose="020F0502020204030204" pitchFamily="34" charset="0"/>
                          <a:ea typeface="Times New Roman"/>
                          <a:cs typeface="Calibri" panose="020F0502020204030204" pitchFamily="34" charset="0"/>
                        </a:rPr>
                        <a:t>(N = 43)</a:t>
                      </a:r>
                    </a:p>
                  </a:txBody>
                  <a:tcPr marL="11712" marR="11712" marT="0" marB="0" anchor="ctr">
                    <a:lnL w="28575"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15000"/>
                        </a:lnSpc>
                        <a:spcBef>
                          <a:spcPts val="100"/>
                        </a:spcBef>
                        <a:spcAft>
                          <a:spcPts val="100"/>
                        </a:spcAft>
                      </a:pPr>
                      <a:endParaRPr lang="fr-FR" sz="1050" b="1">
                        <a:solidFill>
                          <a:schemeClr val="bg1"/>
                        </a:solidFill>
                        <a:effectLst/>
                        <a:latin typeface="Calibri" panose="020F0502020204030204" pitchFamily="34" charset="0"/>
                        <a:ea typeface="Times New Roman"/>
                        <a:cs typeface="Calibri" panose="020F0502020204030204" pitchFamily="34" charset="0"/>
                      </a:endParaRPr>
                    </a:p>
                  </a:txBody>
                  <a:tcPr marL="11712" marR="11712"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07983"/>
                    </a:solidFill>
                  </a:tcPr>
                </a:tc>
                <a:extLst>
                  <a:ext uri="{0D108BD9-81ED-4DB2-BD59-A6C34878D82A}">
                    <a16:rowId xmlns:a16="http://schemas.microsoft.com/office/drawing/2014/main" val="10000"/>
                  </a:ext>
                </a:extLst>
              </a:tr>
              <a:tr h="117202">
                <a:tc vMerge="1">
                  <a:txBody>
                    <a:bodyPr/>
                    <a:lstStyle/>
                    <a:p>
                      <a:pPr>
                        <a:lnSpc>
                          <a:spcPct val="115000"/>
                        </a:lnSpc>
                        <a:spcBef>
                          <a:spcPts val="100"/>
                        </a:spcBef>
                        <a:spcAft>
                          <a:spcPts val="100"/>
                        </a:spcAft>
                      </a:pPr>
                      <a:endParaRPr lang="fr-FR" sz="1200">
                        <a:effectLst/>
                        <a:latin typeface="Times New Roman"/>
                        <a:ea typeface="Times New Roman"/>
                      </a:endParaRPr>
                    </a:p>
                  </a:txBody>
                  <a:tcPr marL="11712" marR="1171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lnSpc>
                          <a:spcPct val="100000"/>
                        </a:lnSpc>
                        <a:spcBef>
                          <a:spcPts val="100"/>
                        </a:spcBef>
                        <a:spcAft>
                          <a:spcPts val="100"/>
                        </a:spcAft>
                      </a:pPr>
                      <a:r>
                        <a:rPr lang="fr-FR" sz="1600" b="1" dirty="0">
                          <a:solidFill>
                            <a:schemeClr val="tx1"/>
                          </a:solidFill>
                          <a:effectLst/>
                          <a:latin typeface="Calibri" panose="020F0502020204030204" pitchFamily="34" charset="0"/>
                          <a:ea typeface="Times New Roman"/>
                          <a:cs typeface="Calibri" panose="020F0502020204030204" pitchFamily="34" charset="0"/>
                        </a:rPr>
                        <a:t>Any Grade</a:t>
                      </a:r>
                    </a:p>
                  </a:txBody>
                  <a:tcPr marL="11712" marR="11712"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457200" rtl="0" eaLnBrk="1" fontAlgn="auto" latinLnBrk="0" hangingPunct="1">
                        <a:lnSpc>
                          <a:spcPct val="100000"/>
                        </a:lnSpc>
                        <a:spcBef>
                          <a:spcPts val="100"/>
                        </a:spcBef>
                        <a:spcAft>
                          <a:spcPts val="100"/>
                        </a:spcAft>
                        <a:buClrTx/>
                        <a:buSzTx/>
                        <a:buFontTx/>
                        <a:buNone/>
                        <a:tabLst/>
                        <a:defRPr/>
                      </a:pPr>
                      <a:r>
                        <a:rPr kumimoji="0" lang="fr-FR" sz="1600" b="1" i="0" u="none" strike="noStrike" kern="1200" cap="none" spc="0" normalizeH="0" baseline="0" noProof="0" dirty="0">
                          <a:ln>
                            <a:noFill/>
                          </a:ln>
                          <a:solidFill>
                            <a:schemeClr val="tx1"/>
                          </a:solidFill>
                          <a:effectLst/>
                          <a:uLnTx/>
                          <a:uFillTx/>
                          <a:latin typeface="Calibri" panose="020F0502020204030204" pitchFamily="34" charset="0"/>
                          <a:ea typeface="Times New Roman"/>
                          <a:cs typeface="Calibri" panose="020F0502020204030204" pitchFamily="34" charset="0"/>
                        </a:rPr>
                        <a:t>Grade ≥3</a:t>
                      </a:r>
                      <a:endParaRPr lang="fr-FR" sz="1600" b="1" dirty="0">
                        <a:solidFill>
                          <a:schemeClr val="tx1"/>
                        </a:solidFill>
                        <a:effectLst/>
                        <a:latin typeface="Calibri" panose="020F0502020204030204" pitchFamily="34" charset="0"/>
                        <a:ea typeface="Times New Roman"/>
                        <a:cs typeface="Calibri" panose="020F0502020204030204" pitchFamily="34" charset="0"/>
                      </a:endParaRPr>
                    </a:p>
                  </a:txBody>
                  <a:tcPr marL="11712" marR="11712"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1"/>
                  </a:ext>
                </a:extLst>
              </a:tr>
              <a:tr h="88827">
                <a:tc>
                  <a:txBody>
                    <a:bodyPr/>
                    <a:lstStyle>
                      <a:lvl1pPr marL="0" algn="l" defTabSz="457200" rtl="0" eaLnBrk="1" latinLnBrk="0" hangingPunct="1">
                        <a:defRPr sz="1800" b="1" kern="1200">
                          <a:solidFill>
                            <a:schemeClr val="dk1"/>
                          </a:solidFill>
                          <a:latin typeface="Arial" panose="020B0604020202020204"/>
                        </a:defRPr>
                      </a:lvl1pPr>
                      <a:lvl2pPr marL="457200" algn="l" defTabSz="457200" rtl="0" eaLnBrk="1" latinLnBrk="0" hangingPunct="1">
                        <a:defRPr sz="1800" b="1" kern="1200">
                          <a:solidFill>
                            <a:schemeClr val="dk1"/>
                          </a:solidFill>
                          <a:latin typeface="Arial" panose="020B0604020202020204"/>
                        </a:defRPr>
                      </a:lvl2pPr>
                      <a:lvl3pPr marL="914400" algn="l" defTabSz="457200" rtl="0" eaLnBrk="1" latinLnBrk="0" hangingPunct="1">
                        <a:defRPr sz="1800" b="1" kern="1200">
                          <a:solidFill>
                            <a:schemeClr val="dk1"/>
                          </a:solidFill>
                          <a:latin typeface="Arial" panose="020B0604020202020204"/>
                        </a:defRPr>
                      </a:lvl3pPr>
                      <a:lvl4pPr marL="1371600" algn="l" defTabSz="457200" rtl="0" eaLnBrk="1" latinLnBrk="0" hangingPunct="1">
                        <a:defRPr sz="1800" b="1" kern="1200">
                          <a:solidFill>
                            <a:schemeClr val="dk1"/>
                          </a:solidFill>
                          <a:latin typeface="Arial" panose="020B0604020202020204"/>
                        </a:defRPr>
                      </a:lvl4pPr>
                      <a:lvl5pPr marL="1828800" algn="l" defTabSz="457200" rtl="0" eaLnBrk="1" latinLnBrk="0" hangingPunct="1">
                        <a:defRPr sz="1800" b="1" kern="1200">
                          <a:solidFill>
                            <a:schemeClr val="dk1"/>
                          </a:solidFill>
                          <a:latin typeface="Arial" panose="020B0604020202020204"/>
                        </a:defRPr>
                      </a:lvl5pPr>
                      <a:lvl6pPr marL="2286000" algn="l" defTabSz="457200" rtl="0" eaLnBrk="1" latinLnBrk="0" hangingPunct="1">
                        <a:defRPr sz="1800" b="1" kern="1200">
                          <a:solidFill>
                            <a:schemeClr val="dk1"/>
                          </a:solidFill>
                          <a:latin typeface="Arial" panose="020B0604020202020204"/>
                        </a:defRPr>
                      </a:lvl6pPr>
                      <a:lvl7pPr marL="2743200" algn="l" defTabSz="457200" rtl="0" eaLnBrk="1" latinLnBrk="0" hangingPunct="1">
                        <a:defRPr sz="1800" b="1" kern="1200">
                          <a:solidFill>
                            <a:schemeClr val="dk1"/>
                          </a:solidFill>
                          <a:latin typeface="Arial" panose="020B0604020202020204"/>
                        </a:defRPr>
                      </a:lvl7pPr>
                      <a:lvl8pPr marL="3200400" algn="l" defTabSz="457200" rtl="0" eaLnBrk="1" latinLnBrk="0" hangingPunct="1">
                        <a:defRPr sz="1800" b="1" kern="1200">
                          <a:solidFill>
                            <a:schemeClr val="dk1"/>
                          </a:solidFill>
                          <a:latin typeface="Arial" panose="020B0604020202020204"/>
                        </a:defRPr>
                      </a:lvl8pPr>
                      <a:lvl9pPr marL="3657600" algn="l" defTabSz="457200" rtl="0" eaLnBrk="1" latinLnBrk="0" hangingPunct="1">
                        <a:defRPr sz="1800" b="1" kern="1200">
                          <a:solidFill>
                            <a:schemeClr val="dk1"/>
                          </a:solidFill>
                          <a:latin typeface="Arial" panose="020B0604020202020204"/>
                        </a:defRPr>
                      </a:lvl9pPr>
                    </a:lstStyle>
                    <a:p>
                      <a:pPr marL="127000" marR="0" algn="l" defTabSz="914400" rtl="0" eaLnBrk="1" latinLnBrk="0" hangingPunct="1">
                        <a:lnSpc>
                          <a:spcPct val="100000"/>
                        </a:lnSpc>
                        <a:spcBef>
                          <a:spcPts val="100"/>
                        </a:spcBef>
                        <a:spcAft>
                          <a:spcPts val="100"/>
                        </a:spcAft>
                      </a:pPr>
                      <a:r>
                        <a:rPr lang="en-US" sz="1600" b="0" kern="1200" dirty="0">
                          <a:solidFill>
                            <a:schemeClr val="bg1"/>
                          </a:solidFill>
                          <a:effectLst/>
                          <a:latin typeface="Calibri" panose="020F0502020204030204" pitchFamily="34" charset="0"/>
                          <a:cs typeface="Calibri" panose="020F0502020204030204" pitchFamily="34" charset="0"/>
                        </a:rPr>
                        <a:t>CRS</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457200" rtl="0" eaLnBrk="1" fontAlgn="auto" latinLnBrk="0" hangingPunct="1">
                        <a:lnSpc>
                          <a:spcPct val="115000"/>
                        </a:lnSpc>
                        <a:spcBef>
                          <a:spcPts val="100"/>
                        </a:spcBef>
                        <a:spcAft>
                          <a:spcPts val="100"/>
                        </a:spcAft>
                        <a:buClrTx/>
                        <a:buSzTx/>
                        <a:buFontTx/>
                        <a:buNone/>
                        <a:tabLst/>
                        <a:defRPr/>
                      </a:pPr>
                      <a:r>
                        <a:rPr kumimoji="0" lang="fr-FR"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24 (56)</a:t>
                      </a:r>
                    </a:p>
                  </a:txBody>
                  <a:tcPr marL="11712" marR="11712"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457200" rtl="0" eaLnBrk="1" fontAlgn="auto" latinLnBrk="0" hangingPunct="1">
                        <a:lnSpc>
                          <a:spcPct val="115000"/>
                        </a:lnSpc>
                        <a:spcBef>
                          <a:spcPts val="100"/>
                        </a:spcBef>
                        <a:spcAft>
                          <a:spcPts val="100"/>
                        </a:spcAft>
                        <a:buClrTx/>
                        <a:buSzTx/>
                        <a:buFontTx/>
                        <a:buNone/>
                        <a:tabLst/>
                        <a:defRPr/>
                      </a:pPr>
                      <a:r>
                        <a:rPr kumimoji="0" lang="fr-FR"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1 (2)</a:t>
                      </a:r>
                    </a:p>
                  </a:txBody>
                  <a:tcPr marL="11712" marR="11712"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3"/>
                  </a:ext>
                </a:extLst>
              </a:tr>
              <a:tr h="88827">
                <a:tc>
                  <a:txBody>
                    <a:bodyPr/>
                    <a:lstStyle>
                      <a:lvl1pPr marL="0" algn="l" defTabSz="457200" rtl="0" eaLnBrk="1" latinLnBrk="0" hangingPunct="1">
                        <a:defRPr sz="1800" b="1" kern="1200">
                          <a:solidFill>
                            <a:schemeClr val="dk1"/>
                          </a:solidFill>
                          <a:latin typeface="Arial" panose="020B0604020202020204"/>
                        </a:defRPr>
                      </a:lvl1pPr>
                      <a:lvl2pPr marL="457200" algn="l" defTabSz="457200" rtl="0" eaLnBrk="1" latinLnBrk="0" hangingPunct="1">
                        <a:defRPr sz="1800" b="1" kern="1200">
                          <a:solidFill>
                            <a:schemeClr val="dk1"/>
                          </a:solidFill>
                          <a:latin typeface="Arial" panose="020B0604020202020204"/>
                        </a:defRPr>
                      </a:lvl2pPr>
                      <a:lvl3pPr marL="914400" algn="l" defTabSz="457200" rtl="0" eaLnBrk="1" latinLnBrk="0" hangingPunct="1">
                        <a:defRPr sz="1800" b="1" kern="1200">
                          <a:solidFill>
                            <a:schemeClr val="dk1"/>
                          </a:solidFill>
                          <a:latin typeface="Arial" panose="020B0604020202020204"/>
                        </a:defRPr>
                      </a:lvl3pPr>
                      <a:lvl4pPr marL="1371600" algn="l" defTabSz="457200" rtl="0" eaLnBrk="1" latinLnBrk="0" hangingPunct="1">
                        <a:defRPr sz="1800" b="1" kern="1200">
                          <a:solidFill>
                            <a:schemeClr val="dk1"/>
                          </a:solidFill>
                          <a:latin typeface="Arial" panose="020B0604020202020204"/>
                        </a:defRPr>
                      </a:lvl4pPr>
                      <a:lvl5pPr marL="1828800" algn="l" defTabSz="457200" rtl="0" eaLnBrk="1" latinLnBrk="0" hangingPunct="1">
                        <a:defRPr sz="1800" b="1" kern="1200">
                          <a:solidFill>
                            <a:schemeClr val="dk1"/>
                          </a:solidFill>
                          <a:latin typeface="Arial" panose="020B0604020202020204"/>
                        </a:defRPr>
                      </a:lvl5pPr>
                      <a:lvl6pPr marL="2286000" algn="l" defTabSz="457200" rtl="0" eaLnBrk="1" latinLnBrk="0" hangingPunct="1">
                        <a:defRPr sz="1800" b="1" kern="1200">
                          <a:solidFill>
                            <a:schemeClr val="dk1"/>
                          </a:solidFill>
                          <a:latin typeface="Arial" panose="020B0604020202020204"/>
                        </a:defRPr>
                      </a:lvl6pPr>
                      <a:lvl7pPr marL="2743200" algn="l" defTabSz="457200" rtl="0" eaLnBrk="1" latinLnBrk="0" hangingPunct="1">
                        <a:defRPr sz="1800" b="1" kern="1200">
                          <a:solidFill>
                            <a:schemeClr val="dk1"/>
                          </a:solidFill>
                          <a:latin typeface="Arial" panose="020B0604020202020204"/>
                        </a:defRPr>
                      </a:lvl7pPr>
                      <a:lvl8pPr marL="3200400" algn="l" defTabSz="457200" rtl="0" eaLnBrk="1" latinLnBrk="0" hangingPunct="1">
                        <a:defRPr sz="1800" b="1" kern="1200">
                          <a:solidFill>
                            <a:schemeClr val="dk1"/>
                          </a:solidFill>
                          <a:latin typeface="Arial" panose="020B0604020202020204"/>
                        </a:defRPr>
                      </a:lvl8pPr>
                      <a:lvl9pPr marL="3657600" algn="l" defTabSz="457200" rtl="0" eaLnBrk="1" latinLnBrk="0" hangingPunct="1">
                        <a:defRPr sz="1800" b="1" kern="1200">
                          <a:solidFill>
                            <a:schemeClr val="dk1"/>
                          </a:solidFill>
                          <a:latin typeface="Arial" panose="020B0604020202020204"/>
                        </a:defRPr>
                      </a:lvl9pPr>
                    </a:lstStyle>
                    <a:p>
                      <a:pPr marL="127000" marR="0" algn="l" defTabSz="914400" rtl="0" eaLnBrk="1" latinLnBrk="0" hangingPunct="1">
                        <a:lnSpc>
                          <a:spcPct val="100000"/>
                        </a:lnSpc>
                        <a:spcBef>
                          <a:spcPts val="100"/>
                        </a:spcBef>
                        <a:spcAft>
                          <a:spcPts val="100"/>
                        </a:spcAft>
                      </a:pPr>
                      <a:r>
                        <a:rPr lang="en-US" sz="1600" b="0" kern="1200" dirty="0">
                          <a:solidFill>
                            <a:schemeClr val="bg1"/>
                          </a:solidFill>
                          <a:effectLst/>
                          <a:latin typeface="Calibri" panose="020F0502020204030204" pitchFamily="34" charset="0"/>
                          <a:cs typeface="Calibri" panose="020F0502020204030204" pitchFamily="34" charset="0"/>
                        </a:rPr>
                        <a:t>Neurotoxicity</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457200" rtl="0" eaLnBrk="1" fontAlgn="auto" latinLnBrk="0" hangingPunct="1">
                        <a:lnSpc>
                          <a:spcPct val="115000"/>
                        </a:lnSpc>
                        <a:spcBef>
                          <a:spcPts val="100"/>
                        </a:spcBef>
                        <a:spcAft>
                          <a:spcPts val="100"/>
                        </a:spcAft>
                        <a:buClrTx/>
                        <a:buSzTx/>
                        <a:buFontTx/>
                        <a:buNone/>
                        <a:tabLst/>
                        <a:defRPr/>
                      </a:pPr>
                      <a:r>
                        <a:rPr kumimoji="0" lang="en-US"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6 (14)</a:t>
                      </a:r>
                    </a:p>
                  </a:txBody>
                  <a:tcPr marL="11712" marR="11712"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457200" rtl="0" eaLnBrk="1" fontAlgn="auto" latinLnBrk="0" hangingPunct="1">
                        <a:lnSpc>
                          <a:spcPct val="115000"/>
                        </a:lnSpc>
                        <a:spcBef>
                          <a:spcPts val="100"/>
                        </a:spcBef>
                        <a:spcAft>
                          <a:spcPts val="100"/>
                        </a:spcAft>
                        <a:buClrTx/>
                        <a:buSzTx/>
                        <a:buFontTx/>
                        <a:buNone/>
                        <a:tabLst/>
                        <a:defRPr/>
                      </a:pPr>
                      <a:r>
                        <a:rPr kumimoji="0" lang="en-US"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0</a:t>
                      </a:r>
                    </a:p>
                  </a:txBody>
                  <a:tcPr marL="11712" marR="11712"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4"/>
                  </a:ext>
                </a:extLst>
              </a:tr>
              <a:tr h="88827">
                <a:tc>
                  <a:txBody>
                    <a:bodyPr/>
                    <a:lstStyle>
                      <a:lvl1pPr marL="0" algn="l" defTabSz="457200" rtl="0" eaLnBrk="1" latinLnBrk="0" hangingPunct="1">
                        <a:defRPr sz="1800" b="1" kern="1200">
                          <a:solidFill>
                            <a:schemeClr val="dk1"/>
                          </a:solidFill>
                          <a:latin typeface="Arial" panose="020B0604020202020204"/>
                        </a:defRPr>
                      </a:lvl1pPr>
                      <a:lvl2pPr marL="457200" algn="l" defTabSz="457200" rtl="0" eaLnBrk="1" latinLnBrk="0" hangingPunct="1">
                        <a:defRPr sz="1800" b="1" kern="1200">
                          <a:solidFill>
                            <a:schemeClr val="dk1"/>
                          </a:solidFill>
                          <a:latin typeface="Arial" panose="020B0604020202020204"/>
                        </a:defRPr>
                      </a:lvl2pPr>
                      <a:lvl3pPr marL="914400" algn="l" defTabSz="457200" rtl="0" eaLnBrk="1" latinLnBrk="0" hangingPunct="1">
                        <a:defRPr sz="1800" b="1" kern="1200">
                          <a:solidFill>
                            <a:schemeClr val="dk1"/>
                          </a:solidFill>
                          <a:latin typeface="Arial" panose="020B0604020202020204"/>
                        </a:defRPr>
                      </a:lvl3pPr>
                      <a:lvl4pPr marL="1371600" algn="l" defTabSz="457200" rtl="0" eaLnBrk="1" latinLnBrk="0" hangingPunct="1">
                        <a:defRPr sz="1800" b="1" kern="1200">
                          <a:solidFill>
                            <a:schemeClr val="dk1"/>
                          </a:solidFill>
                          <a:latin typeface="Arial" panose="020B0604020202020204"/>
                        </a:defRPr>
                      </a:lvl4pPr>
                      <a:lvl5pPr marL="1828800" algn="l" defTabSz="457200" rtl="0" eaLnBrk="1" latinLnBrk="0" hangingPunct="1">
                        <a:defRPr sz="1800" b="1" kern="1200">
                          <a:solidFill>
                            <a:schemeClr val="dk1"/>
                          </a:solidFill>
                          <a:latin typeface="Arial" panose="020B0604020202020204"/>
                        </a:defRPr>
                      </a:lvl5pPr>
                      <a:lvl6pPr marL="2286000" algn="l" defTabSz="457200" rtl="0" eaLnBrk="1" latinLnBrk="0" hangingPunct="1">
                        <a:defRPr sz="1800" b="1" kern="1200">
                          <a:solidFill>
                            <a:schemeClr val="dk1"/>
                          </a:solidFill>
                          <a:latin typeface="Arial" panose="020B0604020202020204"/>
                        </a:defRPr>
                      </a:lvl6pPr>
                      <a:lvl7pPr marL="2743200" algn="l" defTabSz="457200" rtl="0" eaLnBrk="1" latinLnBrk="0" hangingPunct="1">
                        <a:defRPr sz="1800" b="1" kern="1200">
                          <a:solidFill>
                            <a:schemeClr val="dk1"/>
                          </a:solidFill>
                          <a:latin typeface="Arial" panose="020B0604020202020204"/>
                        </a:defRPr>
                      </a:lvl7pPr>
                      <a:lvl8pPr marL="3200400" algn="l" defTabSz="457200" rtl="0" eaLnBrk="1" latinLnBrk="0" hangingPunct="1">
                        <a:defRPr sz="1800" b="1" kern="1200">
                          <a:solidFill>
                            <a:schemeClr val="dk1"/>
                          </a:solidFill>
                          <a:latin typeface="Arial" panose="020B0604020202020204"/>
                        </a:defRPr>
                      </a:lvl8pPr>
                      <a:lvl9pPr marL="3657600" algn="l" defTabSz="457200" rtl="0" eaLnBrk="1" latinLnBrk="0" hangingPunct="1">
                        <a:defRPr sz="1800" b="1" kern="1200">
                          <a:solidFill>
                            <a:schemeClr val="dk1"/>
                          </a:solidFill>
                          <a:latin typeface="Arial" panose="020B0604020202020204"/>
                        </a:defRPr>
                      </a:lvl9pPr>
                    </a:lstStyle>
                    <a:p>
                      <a:pPr marL="127000" marR="0" algn="l" defTabSz="914400" rtl="0" eaLnBrk="1" latinLnBrk="0" hangingPunct="1">
                        <a:lnSpc>
                          <a:spcPct val="100000"/>
                        </a:lnSpc>
                        <a:spcBef>
                          <a:spcPts val="100"/>
                        </a:spcBef>
                        <a:spcAft>
                          <a:spcPts val="100"/>
                        </a:spcAft>
                      </a:pPr>
                      <a:r>
                        <a:rPr lang="en-US" sz="1600" b="0" kern="1200" dirty="0">
                          <a:solidFill>
                            <a:schemeClr val="bg1"/>
                          </a:solidFill>
                          <a:effectLst/>
                          <a:latin typeface="Calibri" panose="020F0502020204030204" pitchFamily="34" charset="0"/>
                          <a:cs typeface="Calibri" panose="020F0502020204030204" pitchFamily="34" charset="0"/>
                        </a:rPr>
                        <a:t>Infections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457200" rtl="0" eaLnBrk="1" fontAlgn="auto" latinLnBrk="0" hangingPunct="1">
                        <a:lnSpc>
                          <a:spcPct val="100000"/>
                        </a:lnSpc>
                        <a:spcBef>
                          <a:spcPts val="100"/>
                        </a:spcBef>
                        <a:spcAft>
                          <a:spcPts val="100"/>
                        </a:spcAft>
                        <a:buClrTx/>
                        <a:buSzTx/>
                        <a:buFontTx/>
                        <a:buNone/>
                        <a:tabLst/>
                        <a:defRPr/>
                      </a:pPr>
                      <a:r>
                        <a:rPr kumimoji="0" lang="en-US"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23 (54)</a:t>
                      </a:r>
                    </a:p>
                  </a:txBody>
                  <a:tcPr marL="11712" marR="11712"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457200" rtl="0" eaLnBrk="1" fontAlgn="auto" latinLnBrk="0" hangingPunct="1">
                        <a:lnSpc>
                          <a:spcPct val="100000"/>
                        </a:lnSpc>
                        <a:spcBef>
                          <a:spcPts val="100"/>
                        </a:spcBef>
                        <a:spcAft>
                          <a:spcPts val="100"/>
                        </a:spcAft>
                        <a:buClrTx/>
                        <a:buSzTx/>
                        <a:buFontTx/>
                        <a:buNone/>
                        <a:tabLst/>
                        <a:defRPr/>
                      </a:pPr>
                      <a:r>
                        <a:rPr kumimoji="0" lang="en-US" sz="1600" b="0" i="0" u="none" strike="noStrike" kern="1200" cap="none" spc="0" normalizeH="0" baseline="0" dirty="0">
                          <a:ln>
                            <a:noFill/>
                          </a:ln>
                          <a:solidFill>
                            <a:schemeClr val="bg1"/>
                          </a:solidFill>
                          <a:effectLst/>
                          <a:uLnTx/>
                          <a:uFillTx/>
                          <a:latin typeface="Calibri" panose="020F0502020204030204" pitchFamily="34" charset="0"/>
                          <a:ea typeface="+mn-ea"/>
                          <a:cs typeface="Calibri" panose="020F0502020204030204" pitchFamily="34" charset="0"/>
                        </a:rPr>
                        <a:t>10 (23)</a:t>
                      </a:r>
                    </a:p>
                  </a:txBody>
                  <a:tcPr marL="11712" marR="11712"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419403856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1ECD5-24A3-B02D-D195-FBBB655F0BB2}"/>
              </a:ext>
            </a:extLst>
          </p:cNvPr>
          <p:cNvSpPr>
            <a:spLocks noGrp="1"/>
          </p:cNvSpPr>
          <p:nvPr>
            <p:ph type="title"/>
          </p:nvPr>
        </p:nvSpPr>
        <p:spPr/>
        <p:txBody>
          <a:bodyPr/>
          <a:lstStyle/>
          <a:p>
            <a:r>
              <a:rPr lang="en-US" dirty="0">
                <a:cs typeface="Calibri" panose="020F0502020204030204" pitchFamily="34" charset="0"/>
              </a:rPr>
              <a:t>Cereblon E3 Ligase Modulators: Next-Generation Immunomodulatory Agents</a:t>
            </a:r>
          </a:p>
        </p:txBody>
      </p:sp>
      <p:sp>
        <p:nvSpPr>
          <p:cNvPr id="3" name="Content Placeholder 2">
            <a:extLst>
              <a:ext uri="{FF2B5EF4-FFF2-40B4-BE49-F238E27FC236}">
                <a16:creationId xmlns:a16="http://schemas.microsoft.com/office/drawing/2014/main" id="{0CF93B21-2F93-9034-38A3-06BDC9543FFD}"/>
              </a:ext>
            </a:extLst>
          </p:cNvPr>
          <p:cNvSpPr>
            <a:spLocks noGrp="1"/>
          </p:cNvSpPr>
          <p:nvPr>
            <p:ph sz="half" idx="1"/>
          </p:nvPr>
        </p:nvSpPr>
        <p:spPr>
          <a:xfrm>
            <a:off x="601820" y="1510730"/>
            <a:ext cx="4146897" cy="4678738"/>
          </a:xfrm>
        </p:spPr>
        <p:txBody>
          <a:bodyPr/>
          <a:lstStyle/>
          <a:p>
            <a:r>
              <a:rPr lang="en-US" sz="2400" dirty="0">
                <a:cs typeface="Calibri" panose="020F0502020204030204" pitchFamily="34" charset="0"/>
              </a:rPr>
              <a:t>Co-opt cereblon to enable enhanced degradation of target proteins, including Ikaros and Aiolos</a:t>
            </a:r>
          </a:p>
          <a:p>
            <a:r>
              <a:rPr lang="en-US" sz="2400" dirty="0">
                <a:cs typeface="Calibri" panose="020F0502020204030204" pitchFamily="34" charset="0"/>
              </a:rPr>
              <a:t>Potential for activity in </a:t>
            </a:r>
            <a:br>
              <a:rPr lang="en-US" sz="2400" dirty="0">
                <a:cs typeface="Calibri" panose="020F0502020204030204" pitchFamily="34" charset="0"/>
              </a:rPr>
            </a:br>
            <a:r>
              <a:rPr lang="en-US" sz="2400" dirty="0">
                <a:cs typeface="Calibri" panose="020F0502020204030204" pitchFamily="34" charset="0"/>
              </a:rPr>
              <a:t>MM refractory to immunomodulatory agents </a:t>
            </a:r>
          </a:p>
        </p:txBody>
      </p:sp>
      <p:sp>
        <p:nvSpPr>
          <p:cNvPr id="266" name="Text Box 11">
            <a:extLst>
              <a:ext uri="{FF2B5EF4-FFF2-40B4-BE49-F238E27FC236}">
                <a16:creationId xmlns:a16="http://schemas.microsoft.com/office/drawing/2014/main" id="{97553F8A-3546-DF54-0FB1-74760E2C8E73}"/>
              </a:ext>
            </a:extLst>
          </p:cNvPr>
          <p:cNvSpPr txBox="1">
            <a:spLocks noChangeArrowheads="1"/>
          </p:cNvSpPr>
          <p:nvPr/>
        </p:nvSpPr>
        <p:spPr bwMode="auto">
          <a:xfrm>
            <a:off x="423048" y="6377031"/>
            <a:ext cx="8010525"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lang="en-US" altLang="en-US" sz="1200" dirty="0">
                <a:solidFill>
                  <a:srgbClr val="455560"/>
                </a:solidFill>
                <a:latin typeface="Calibri" panose="020F0502020204030204" pitchFamily="34" charset="0"/>
                <a:cs typeface="Calibri" panose="020F0502020204030204" pitchFamily="34" charset="0"/>
              </a:rPr>
              <a:t>Charlinski. Cancers. 2021;13:4666.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FBBA89FB-E723-56F3-838D-0666C38CC66A}"/>
              </a:ext>
            </a:extLst>
          </p:cNvPr>
          <p:cNvSpPr txBox="1"/>
          <p:nvPr/>
        </p:nvSpPr>
        <p:spPr>
          <a:xfrm>
            <a:off x="8491423" y="1778689"/>
            <a:ext cx="1570484" cy="815608"/>
          </a:xfrm>
          <a:prstGeom prst="rect">
            <a:avLst/>
          </a:prstGeom>
          <a:noFill/>
        </p:spPr>
        <p:txBody>
          <a:bodyPr wrap="square" rtlCol="0">
            <a:spAutoFit/>
          </a:bodyPr>
          <a:lstStyle/>
          <a:p>
            <a:pPr marL="0" marR="0" lvl="0" indent="0" defTabSz="685800" eaLnBrk="1" fontAlgn="auto" latinLnBrk="0" hangingPunct="1">
              <a:lnSpc>
                <a:spcPct val="100000"/>
              </a:lnSpc>
              <a:spcBef>
                <a:spcPts val="0"/>
              </a:spcBef>
              <a:spcAft>
                <a:spcPts val="0"/>
              </a:spcAft>
              <a:buClrTx/>
              <a:buSzTx/>
              <a:buFontTx/>
              <a:buNone/>
              <a:tabLst/>
              <a:defRPr/>
            </a:pPr>
            <a:r>
              <a:rPr kumimoji="0" lang="en-US" sz="1200" b="1" u="none" strike="noStrike" kern="0" cap="none" spc="0" normalizeH="0" baseline="0" noProof="0" dirty="0">
                <a:ln>
                  <a:noFill/>
                </a:ln>
                <a:solidFill>
                  <a:srgbClr val="4C4C4C"/>
                </a:solidFill>
                <a:effectLst/>
                <a:uLnTx/>
                <a:uFillTx/>
                <a:latin typeface="Calibri" panose="020F0502020204030204" pitchFamily="34" charset="0"/>
                <a:ea typeface="Arial" charset="0"/>
                <a:cs typeface="Calibri" panose="020F0502020204030204" pitchFamily="34" charset="0"/>
              </a:rPr>
              <a:t>Cereblon E3 Ubiquitin</a:t>
            </a:r>
            <a:br>
              <a:rPr kumimoji="0" lang="en-US" sz="1200" b="1" u="none" strike="noStrike" kern="0" cap="none" spc="0" normalizeH="0" baseline="0" noProof="0" dirty="0">
                <a:ln>
                  <a:noFill/>
                </a:ln>
                <a:solidFill>
                  <a:srgbClr val="4C4C4C"/>
                </a:solidFill>
                <a:effectLst/>
                <a:uLnTx/>
                <a:uFillTx/>
                <a:latin typeface="Calibri" panose="020F0502020204030204" pitchFamily="34" charset="0"/>
                <a:ea typeface="Arial" charset="0"/>
                <a:cs typeface="Calibri" panose="020F0502020204030204" pitchFamily="34" charset="0"/>
              </a:rPr>
            </a:br>
            <a:r>
              <a:rPr kumimoji="0" lang="en-US" sz="1200" b="1" u="none" strike="noStrike" kern="0" cap="none" spc="0" normalizeH="0" baseline="0" noProof="0" dirty="0">
                <a:ln>
                  <a:noFill/>
                </a:ln>
                <a:solidFill>
                  <a:srgbClr val="4C4C4C"/>
                </a:solidFill>
                <a:effectLst/>
                <a:uLnTx/>
                <a:uFillTx/>
                <a:latin typeface="Calibri" panose="020F0502020204030204" pitchFamily="34" charset="0"/>
                <a:ea typeface="Arial" charset="0"/>
                <a:cs typeface="Calibri" panose="020F0502020204030204" pitchFamily="34" charset="0"/>
              </a:rPr>
              <a:t>Ligase Complex</a:t>
            </a:r>
          </a:p>
          <a:p>
            <a:pPr marL="0" marR="0" lvl="0" indent="0" defTabSz="685800" eaLnBrk="1" fontAlgn="auto" latinLnBrk="0" hangingPunct="1">
              <a:lnSpc>
                <a:spcPct val="100000"/>
              </a:lnSpc>
              <a:spcBef>
                <a:spcPts val="0"/>
              </a:spcBef>
              <a:spcAft>
                <a:spcPts val="0"/>
              </a:spcAft>
              <a:buClrTx/>
              <a:buSzTx/>
              <a:buFontTx/>
              <a:buNone/>
              <a:tabLst/>
              <a:defRPr/>
            </a:pPr>
            <a:endParaRPr kumimoji="0" lang="en-US" sz="1100" b="1" u="none" strike="noStrike" kern="0" cap="none" spc="0" normalizeH="0" baseline="0" noProof="0" dirty="0">
              <a:ln>
                <a:noFill/>
              </a:ln>
              <a:solidFill>
                <a:srgbClr val="D1890D">
                  <a:lumMod val="60000"/>
                  <a:lumOff val="40000"/>
                </a:srgbClr>
              </a:solidFill>
              <a:effectLst/>
              <a:uLnTx/>
              <a:uFillTx/>
              <a:latin typeface="Calibri" panose="020F0502020204030204" pitchFamily="34" charset="0"/>
              <a:ea typeface="Arial" charset="0"/>
              <a:cs typeface="Calibri" panose="020F0502020204030204" pitchFamily="34" charset="0"/>
            </a:endParaRPr>
          </a:p>
        </p:txBody>
      </p:sp>
      <p:sp>
        <p:nvSpPr>
          <p:cNvPr id="7" name="TextBox 6">
            <a:extLst>
              <a:ext uri="{FF2B5EF4-FFF2-40B4-BE49-F238E27FC236}">
                <a16:creationId xmlns:a16="http://schemas.microsoft.com/office/drawing/2014/main" id="{767A9341-24A6-5E64-DBAB-778233DDCC6E}"/>
              </a:ext>
            </a:extLst>
          </p:cNvPr>
          <p:cNvSpPr txBox="1"/>
          <p:nvPr/>
        </p:nvSpPr>
        <p:spPr>
          <a:xfrm>
            <a:off x="8553327" y="1254100"/>
            <a:ext cx="1040670" cy="276999"/>
          </a:xfrm>
          <a:prstGeom prst="rect">
            <a:avLst/>
          </a:prstGeom>
          <a:noFill/>
        </p:spPr>
        <p:txBody>
          <a:bodyPr wrap="none" rtlCol="0">
            <a:spAutoFit/>
          </a:bodyP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US" sz="1200" b="1" u="none" strike="noStrike" kern="0" cap="none" spc="0" normalizeH="0" baseline="0" noProof="0" dirty="0">
                <a:ln>
                  <a:noFill/>
                </a:ln>
                <a:solidFill>
                  <a:schemeClr val="accent4"/>
                </a:solidFill>
                <a:effectLst/>
                <a:uLnTx/>
                <a:uFillTx/>
                <a:latin typeface="Calibri" panose="020F0502020204030204" pitchFamily="34" charset="0"/>
                <a:ea typeface="Arial" charset="0"/>
                <a:cs typeface="Calibri" panose="020F0502020204030204" pitchFamily="34" charset="0"/>
              </a:rPr>
              <a:t>Ikaros/Aiolos</a:t>
            </a:r>
          </a:p>
        </p:txBody>
      </p:sp>
      <p:grpSp>
        <p:nvGrpSpPr>
          <p:cNvPr id="13" name="Group 12">
            <a:extLst>
              <a:ext uri="{FF2B5EF4-FFF2-40B4-BE49-F238E27FC236}">
                <a16:creationId xmlns:a16="http://schemas.microsoft.com/office/drawing/2014/main" id="{7D6136E9-AFDA-217D-73C4-482373C0B219}"/>
              </a:ext>
            </a:extLst>
          </p:cNvPr>
          <p:cNvGrpSpPr/>
          <p:nvPr/>
        </p:nvGrpSpPr>
        <p:grpSpPr>
          <a:xfrm>
            <a:off x="5445148" y="3890298"/>
            <a:ext cx="794592" cy="726083"/>
            <a:chOff x="2105843" y="3329608"/>
            <a:chExt cx="1713235" cy="1110761"/>
          </a:xfrm>
        </p:grpSpPr>
        <p:sp>
          <p:nvSpPr>
            <p:cNvPr id="18" name="Freeform 67">
              <a:extLst>
                <a:ext uri="{FF2B5EF4-FFF2-40B4-BE49-F238E27FC236}">
                  <a16:creationId xmlns:a16="http://schemas.microsoft.com/office/drawing/2014/main" id="{A15D78F0-3242-9680-46DD-E547ABE6A77D}"/>
                </a:ext>
              </a:extLst>
            </p:cNvPr>
            <p:cNvSpPr/>
            <p:nvPr/>
          </p:nvSpPr>
          <p:spPr bwMode="auto">
            <a:xfrm rot="5710343">
              <a:off x="2407080" y="3028371"/>
              <a:ext cx="1110761" cy="1713235"/>
            </a:xfrm>
            <a:custGeom>
              <a:avLst/>
              <a:gdLst>
                <a:gd name="connsiteX0" fmla="*/ 115888 w 1040210"/>
                <a:gd name="connsiteY0" fmla="*/ 384969 h 1144985"/>
                <a:gd name="connsiteX1" fmla="*/ 123032 w 1040210"/>
                <a:gd name="connsiteY1" fmla="*/ 330201 h 1144985"/>
                <a:gd name="connsiteX2" fmla="*/ 103982 w 1040210"/>
                <a:gd name="connsiteY2" fmla="*/ 265907 h 1144985"/>
                <a:gd name="connsiteX3" fmla="*/ 89694 w 1040210"/>
                <a:gd name="connsiteY3" fmla="*/ 218282 h 1144985"/>
                <a:gd name="connsiteX4" fmla="*/ 125413 w 1040210"/>
                <a:gd name="connsiteY4" fmla="*/ 213519 h 1144985"/>
                <a:gd name="connsiteX5" fmla="*/ 180182 w 1040210"/>
                <a:gd name="connsiteY5" fmla="*/ 246857 h 1144985"/>
                <a:gd name="connsiteX6" fmla="*/ 227807 w 1040210"/>
                <a:gd name="connsiteY6" fmla="*/ 270669 h 1144985"/>
                <a:gd name="connsiteX7" fmla="*/ 244475 w 1040210"/>
                <a:gd name="connsiteY7" fmla="*/ 273051 h 1144985"/>
                <a:gd name="connsiteX8" fmla="*/ 318294 w 1040210"/>
                <a:gd name="connsiteY8" fmla="*/ 232569 h 1144985"/>
                <a:gd name="connsiteX9" fmla="*/ 449263 w 1040210"/>
                <a:gd name="connsiteY9" fmla="*/ 184944 h 1144985"/>
                <a:gd name="connsiteX10" fmla="*/ 539750 w 1040210"/>
                <a:gd name="connsiteY10" fmla="*/ 184944 h 1144985"/>
                <a:gd name="connsiteX11" fmla="*/ 601663 w 1040210"/>
                <a:gd name="connsiteY11" fmla="*/ 118269 h 1144985"/>
                <a:gd name="connsiteX12" fmla="*/ 646907 w 1040210"/>
                <a:gd name="connsiteY12" fmla="*/ 34926 h 1144985"/>
                <a:gd name="connsiteX13" fmla="*/ 718344 w 1040210"/>
                <a:gd name="connsiteY13" fmla="*/ 3969 h 1144985"/>
                <a:gd name="connsiteX14" fmla="*/ 758825 w 1040210"/>
                <a:gd name="connsiteY14" fmla="*/ 11113 h 1144985"/>
                <a:gd name="connsiteX15" fmla="*/ 763588 w 1040210"/>
                <a:gd name="connsiteY15" fmla="*/ 70644 h 1144985"/>
                <a:gd name="connsiteX16" fmla="*/ 799307 w 1040210"/>
                <a:gd name="connsiteY16" fmla="*/ 130176 h 1144985"/>
                <a:gd name="connsiteX17" fmla="*/ 837407 w 1040210"/>
                <a:gd name="connsiteY17" fmla="*/ 158751 h 1144985"/>
                <a:gd name="connsiteX18" fmla="*/ 920750 w 1040210"/>
                <a:gd name="connsiteY18" fmla="*/ 158751 h 1144985"/>
                <a:gd name="connsiteX19" fmla="*/ 965994 w 1040210"/>
                <a:gd name="connsiteY19" fmla="*/ 175419 h 1144985"/>
                <a:gd name="connsiteX20" fmla="*/ 968375 w 1040210"/>
                <a:gd name="connsiteY20" fmla="*/ 215901 h 1144985"/>
                <a:gd name="connsiteX21" fmla="*/ 946944 w 1040210"/>
                <a:gd name="connsiteY21" fmla="*/ 275432 h 1144985"/>
                <a:gd name="connsiteX22" fmla="*/ 946944 w 1040210"/>
                <a:gd name="connsiteY22" fmla="*/ 334963 h 1144985"/>
                <a:gd name="connsiteX23" fmla="*/ 982663 w 1040210"/>
                <a:gd name="connsiteY23" fmla="*/ 401638 h 1144985"/>
                <a:gd name="connsiteX24" fmla="*/ 1008857 w 1040210"/>
                <a:gd name="connsiteY24" fmla="*/ 523082 h 1144985"/>
                <a:gd name="connsiteX25" fmla="*/ 999332 w 1040210"/>
                <a:gd name="connsiteY25" fmla="*/ 727869 h 1144985"/>
                <a:gd name="connsiteX26" fmla="*/ 989807 w 1040210"/>
                <a:gd name="connsiteY26" fmla="*/ 765969 h 1144985"/>
                <a:gd name="connsiteX27" fmla="*/ 1006475 w 1040210"/>
                <a:gd name="connsiteY27" fmla="*/ 811213 h 1144985"/>
                <a:gd name="connsiteX28" fmla="*/ 1039813 w 1040210"/>
                <a:gd name="connsiteY28" fmla="*/ 856457 h 1144985"/>
                <a:gd name="connsiteX29" fmla="*/ 1004094 w 1040210"/>
                <a:gd name="connsiteY29" fmla="*/ 899319 h 1144985"/>
                <a:gd name="connsiteX30" fmla="*/ 937419 w 1040210"/>
                <a:gd name="connsiteY30" fmla="*/ 908844 h 1144985"/>
                <a:gd name="connsiteX31" fmla="*/ 885032 w 1040210"/>
                <a:gd name="connsiteY31" fmla="*/ 915988 h 1144985"/>
                <a:gd name="connsiteX32" fmla="*/ 851694 w 1040210"/>
                <a:gd name="connsiteY32" fmla="*/ 949326 h 1144985"/>
                <a:gd name="connsiteX33" fmla="*/ 763588 w 1040210"/>
                <a:gd name="connsiteY33" fmla="*/ 999332 h 1144985"/>
                <a:gd name="connsiteX34" fmla="*/ 699294 w 1040210"/>
                <a:gd name="connsiteY34" fmla="*/ 1068388 h 1144985"/>
                <a:gd name="connsiteX35" fmla="*/ 658813 w 1040210"/>
                <a:gd name="connsiteY35" fmla="*/ 1082676 h 1144985"/>
                <a:gd name="connsiteX36" fmla="*/ 604044 w 1040210"/>
                <a:gd name="connsiteY36" fmla="*/ 1051719 h 1144985"/>
                <a:gd name="connsiteX37" fmla="*/ 573088 w 1040210"/>
                <a:gd name="connsiteY37" fmla="*/ 1058863 h 1144985"/>
                <a:gd name="connsiteX38" fmla="*/ 494507 w 1040210"/>
                <a:gd name="connsiteY38" fmla="*/ 1120776 h 1144985"/>
                <a:gd name="connsiteX39" fmla="*/ 461169 w 1040210"/>
                <a:gd name="connsiteY39" fmla="*/ 1137444 h 1144985"/>
                <a:gd name="connsiteX40" fmla="*/ 413544 w 1040210"/>
                <a:gd name="connsiteY40" fmla="*/ 1075532 h 1144985"/>
                <a:gd name="connsiteX41" fmla="*/ 332582 w 1040210"/>
                <a:gd name="connsiteY41" fmla="*/ 1006476 h 1144985"/>
                <a:gd name="connsiteX42" fmla="*/ 268288 w 1040210"/>
                <a:gd name="connsiteY42" fmla="*/ 1027907 h 1144985"/>
                <a:gd name="connsiteX43" fmla="*/ 237332 w 1040210"/>
                <a:gd name="connsiteY43" fmla="*/ 996951 h 1144985"/>
                <a:gd name="connsiteX44" fmla="*/ 225425 w 1040210"/>
                <a:gd name="connsiteY44" fmla="*/ 961232 h 1144985"/>
                <a:gd name="connsiteX45" fmla="*/ 184944 w 1040210"/>
                <a:gd name="connsiteY45" fmla="*/ 942182 h 1144985"/>
                <a:gd name="connsiteX46" fmla="*/ 123032 w 1040210"/>
                <a:gd name="connsiteY46" fmla="*/ 865982 h 1144985"/>
                <a:gd name="connsiteX47" fmla="*/ 84932 w 1040210"/>
                <a:gd name="connsiteY47" fmla="*/ 770732 h 1144985"/>
                <a:gd name="connsiteX48" fmla="*/ 77788 w 1040210"/>
                <a:gd name="connsiteY48" fmla="*/ 718344 h 1144985"/>
                <a:gd name="connsiteX49" fmla="*/ 53975 w 1040210"/>
                <a:gd name="connsiteY49" fmla="*/ 654051 h 1144985"/>
                <a:gd name="connsiteX50" fmla="*/ 6350 w 1040210"/>
                <a:gd name="connsiteY50" fmla="*/ 534988 h 1144985"/>
                <a:gd name="connsiteX51" fmla="*/ 15875 w 1040210"/>
                <a:gd name="connsiteY51" fmla="*/ 423069 h 1144985"/>
                <a:gd name="connsiteX52" fmla="*/ 34925 w 1040210"/>
                <a:gd name="connsiteY52" fmla="*/ 384969 h 1144985"/>
                <a:gd name="connsiteX53" fmla="*/ 20638 w 1040210"/>
                <a:gd name="connsiteY53" fmla="*/ 330201 h 1144985"/>
                <a:gd name="connsiteX54" fmla="*/ 39688 w 1040210"/>
                <a:gd name="connsiteY54" fmla="*/ 313532 h 1144985"/>
                <a:gd name="connsiteX55" fmla="*/ 111125 w 1040210"/>
                <a:gd name="connsiteY55" fmla="*/ 323057 h 1144985"/>
                <a:gd name="connsiteX56" fmla="*/ 123032 w 1040210"/>
                <a:gd name="connsiteY56" fmla="*/ 330201 h 1144985"/>
                <a:gd name="connsiteX0" fmla="*/ 111450 w 1035378"/>
                <a:gd name="connsiteY0" fmla="*/ 387266 h 1142188"/>
                <a:gd name="connsiteX1" fmla="*/ 118594 w 1035378"/>
                <a:gd name="connsiteY1" fmla="*/ 332498 h 1142188"/>
                <a:gd name="connsiteX2" fmla="*/ 99544 w 1035378"/>
                <a:gd name="connsiteY2" fmla="*/ 268204 h 1142188"/>
                <a:gd name="connsiteX3" fmla="*/ 85256 w 1035378"/>
                <a:gd name="connsiteY3" fmla="*/ 220579 h 1142188"/>
                <a:gd name="connsiteX4" fmla="*/ 120975 w 1035378"/>
                <a:gd name="connsiteY4" fmla="*/ 215816 h 1142188"/>
                <a:gd name="connsiteX5" fmla="*/ 175744 w 1035378"/>
                <a:gd name="connsiteY5" fmla="*/ 249154 h 1142188"/>
                <a:gd name="connsiteX6" fmla="*/ 223369 w 1035378"/>
                <a:gd name="connsiteY6" fmla="*/ 272966 h 1142188"/>
                <a:gd name="connsiteX7" fmla="*/ 240037 w 1035378"/>
                <a:gd name="connsiteY7" fmla="*/ 275348 h 1142188"/>
                <a:gd name="connsiteX8" fmla="*/ 313856 w 1035378"/>
                <a:gd name="connsiteY8" fmla="*/ 234866 h 1142188"/>
                <a:gd name="connsiteX9" fmla="*/ 444825 w 1035378"/>
                <a:gd name="connsiteY9" fmla="*/ 187241 h 1142188"/>
                <a:gd name="connsiteX10" fmla="*/ 535312 w 1035378"/>
                <a:gd name="connsiteY10" fmla="*/ 187241 h 1142188"/>
                <a:gd name="connsiteX11" fmla="*/ 597225 w 1035378"/>
                <a:gd name="connsiteY11" fmla="*/ 120566 h 1142188"/>
                <a:gd name="connsiteX12" fmla="*/ 677103 w 1035378"/>
                <a:gd name="connsiteY12" fmla="*/ 89487 h 1142188"/>
                <a:gd name="connsiteX13" fmla="*/ 713906 w 1035378"/>
                <a:gd name="connsiteY13" fmla="*/ 6266 h 1142188"/>
                <a:gd name="connsiteX14" fmla="*/ 754387 w 1035378"/>
                <a:gd name="connsiteY14" fmla="*/ 13410 h 1142188"/>
                <a:gd name="connsiteX15" fmla="*/ 759150 w 1035378"/>
                <a:gd name="connsiteY15" fmla="*/ 72941 h 1142188"/>
                <a:gd name="connsiteX16" fmla="*/ 794869 w 1035378"/>
                <a:gd name="connsiteY16" fmla="*/ 132473 h 1142188"/>
                <a:gd name="connsiteX17" fmla="*/ 832969 w 1035378"/>
                <a:gd name="connsiteY17" fmla="*/ 161048 h 1142188"/>
                <a:gd name="connsiteX18" fmla="*/ 916312 w 1035378"/>
                <a:gd name="connsiteY18" fmla="*/ 161048 h 1142188"/>
                <a:gd name="connsiteX19" fmla="*/ 961556 w 1035378"/>
                <a:gd name="connsiteY19" fmla="*/ 177716 h 1142188"/>
                <a:gd name="connsiteX20" fmla="*/ 963937 w 1035378"/>
                <a:gd name="connsiteY20" fmla="*/ 218198 h 1142188"/>
                <a:gd name="connsiteX21" fmla="*/ 942506 w 1035378"/>
                <a:gd name="connsiteY21" fmla="*/ 277729 h 1142188"/>
                <a:gd name="connsiteX22" fmla="*/ 942506 w 1035378"/>
                <a:gd name="connsiteY22" fmla="*/ 337260 h 1142188"/>
                <a:gd name="connsiteX23" fmla="*/ 978225 w 1035378"/>
                <a:gd name="connsiteY23" fmla="*/ 403935 h 1142188"/>
                <a:gd name="connsiteX24" fmla="*/ 1004419 w 1035378"/>
                <a:gd name="connsiteY24" fmla="*/ 525379 h 1142188"/>
                <a:gd name="connsiteX25" fmla="*/ 994894 w 1035378"/>
                <a:gd name="connsiteY25" fmla="*/ 730166 h 1142188"/>
                <a:gd name="connsiteX26" fmla="*/ 985369 w 1035378"/>
                <a:gd name="connsiteY26" fmla="*/ 768266 h 1142188"/>
                <a:gd name="connsiteX27" fmla="*/ 1002037 w 1035378"/>
                <a:gd name="connsiteY27" fmla="*/ 813510 h 1142188"/>
                <a:gd name="connsiteX28" fmla="*/ 1035375 w 1035378"/>
                <a:gd name="connsiteY28" fmla="*/ 858754 h 1142188"/>
                <a:gd name="connsiteX29" fmla="*/ 999656 w 1035378"/>
                <a:gd name="connsiteY29" fmla="*/ 901616 h 1142188"/>
                <a:gd name="connsiteX30" fmla="*/ 932981 w 1035378"/>
                <a:gd name="connsiteY30" fmla="*/ 911141 h 1142188"/>
                <a:gd name="connsiteX31" fmla="*/ 880594 w 1035378"/>
                <a:gd name="connsiteY31" fmla="*/ 918285 h 1142188"/>
                <a:gd name="connsiteX32" fmla="*/ 847256 w 1035378"/>
                <a:gd name="connsiteY32" fmla="*/ 951623 h 1142188"/>
                <a:gd name="connsiteX33" fmla="*/ 759150 w 1035378"/>
                <a:gd name="connsiteY33" fmla="*/ 1001629 h 1142188"/>
                <a:gd name="connsiteX34" fmla="*/ 694856 w 1035378"/>
                <a:gd name="connsiteY34" fmla="*/ 1070685 h 1142188"/>
                <a:gd name="connsiteX35" fmla="*/ 654375 w 1035378"/>
                <a:gd name="connsiteY35" fmla="*/ 1084973 h 1142188"/>
                <a:gd name="connsiteX36" fmla="*/ 599606 w 1035378"/>
                <a:gd name="connsiteY36" fmla="*/ 1054016 h 1142188"/>
                <a:gd name="connsiteX37" fmla="*/ 568650 w 1035378"/>
                <a:gd name="connsiteY37" fmla="*/ 1061160 h 1142188"/>
                <a:gd name="connsiteX38" fmla="*/ 490069 w 1035378"/>
                <a:gd name="connsiteY38" fmla="*/ 1123073 h 1142188"/>
                <a:gd name="connsiteX39" fmla="*/ 456731 w 1035378"/>
                <a:gd name="connsiteY39" fmla="*/ 1139741 h 1142188"/>
                <a:gd name="connsiteX40" fmla="*/ 409106 w 1035378"/>
                <a:gd name="connsiteY40" fmla="*/ 1077829 h 1142188"/>
                <a:gd name="connsiteX41" fmla="*/ 328144 w 1035378"/>
                <a:gd name="connsiteY41" fmla="*/ 1008773 h 1142188"/>
                <a:gd name="connsiteX42" fmla="*/ 263850 w 1035378"/>
                <a:gd name="connsiteY42" fmla="*/ 1030204 h 1142188"/>
                <a:gd name="connsiteX43" fmla="*/ 232894 w 1035378"/>
                <a:gd name="connsiteY43" fmla="*/ 999248 h 1142188"/>
                <a:gd name="connsiteX44" fmla="*/ 220987 w 1035378"/>
                <a:gd name="connsiteY44" fmla="*/ 963529 h 1142188"/>
                <a:gd name="connsiteX45" fmla="*/ 180506 w 1035378"/>
                <a:gd name="connsiteY45" fmla="*/ 944479 h 1142188"/>
                <a:gd name="connsiteX46" fmla="*/ 118594 w 1035378"/>
                <a:gd name="connsiteY46" fmla="*/ 868279 h 1142188"/>
                <a:gd name="connsiteX47" fmla="*/ 80494 w 1035378"/>
                <a:gd name="connsiteY47" fmla="*/ 773029 h 1142188"/>
                <a:gd name="connsiteX48" fmla="*/ 73350 w 1035378"/>
                <a:gd name="connsiteY48" fmla="*/ 720641 h 1142188"/>
                <a:gd name="connsiteX49" fmla="*/ 49537 w 1035378"/>
                <a:gd name="connsiteY49" fmla="*/ 656348 h 1142188"/>
                <a:gd name="connsiteX50" fmla="*/ 1912 w 1035378"/>
                <a:gd name="connsiteY50" fmla="*/ 537285 h 1142188"/>
                <a:gd name="connsiteX51" fmla="*/ 11437 w 1035378"/>
                <a:gd name="connsiteY51" fmla="*/ 425366 h 1142188"/>
                <a:gd name="connsiteX52" fmla="*/ 30487 w 1035378"/>
                <a:gd name="connsiteY52" fmla="*/ 387266 h 1142188"/>
                <a:gd name="connsiteX53" fmla="*/ 16200 w 1035378"/>
                <a:gd name="connsiteY53" fmla="*/ 332498 h 1142188"/>
                <a:gd name="connsiteX54" fmla="*/ 35250 w 1035378"/>
                <a:gd name="connsiteY54" fmla="*/ 315829 h 1142188"/>
                <a:gd name="connsiteX55" fmla="*/ 106687 w 1035378"/>
                <a:gd name="connsiteY55" fmla="*/ 325354 h 1142188"/>
                <a:gd name="connsiteX56" fmla="*/ 118594 w 1035378"/>
                <a:gd name="connsiteY56" fmla="*/ 332498 h 1142188"/>
                <a:gd name="connsiteX0" fmla="*/ 111450 w 1035378"/>
                <a:gd name="connsiteY0" fmla="*/ 381064 h 1135986"/>
                <a:gd name="connsiteX1" fmla="*/ 118594 w 1035378"/>
                <a:gd name="connsiteY1" fmla="*/ 326296 h 1135986"/>
                <a:gd name="connsiteX2" fmla="*/ 99544 w 1035378"/>
                <a:gd name="connsiteY2" fmla="*/ 262002 h 1135986"/>
                <a:gd name="connsiteX3" fmla="*/ 85256 w 1035378"/>
                <a:gd name="connsiteY3" fmla="*/ 214377 h 1135986"/>
                <a:gd name="connsiteX4" fmla="*/ 120975 w 1035378"/>
                <a:gd name="connsiteY4" fmla="*/ 209614 h 1135986"/>
                <a:gd name="connsiteX5" fmla="*/ 175744 w 1035378"/>
                <a:gd name="connsiteY5" fmla="*/ 242952 h 1135986"/>
                <a:gd name="connsiteX6" fmla="*/ 223369 w 1035378"/>
                <a:gd name="connsiteY6" fmla="*/ 266764 h 1135986"/>
                <a:gd name="connsiteX7" fmla="*/ 240037 w 1035378"/>
                <a:gd name="connsiteY7" fmla="*/ 269146 h 1135986"/>
                <a:gd name="connsiteX8" fmla="*/ 313856 w 1035378"/>
                <a:gd name="connsiteY8" fmla="*/ 228664 h 1135986"/>
                <a:gd name="connsiteX9" fmla="*/ 444825 w 1035378"/>
                <a:gd name="connsiteY9" fmla="*/ 181039 h 1135986"/>
                <a:gd name="connsiteX10" fmla="*/ 535312 w 1035378"/>
                <a:gd name="connsiteY10" fmla="*/ 181039 h 1135986"/>
                <a:gd name="connsiteX11" fmla="*/ 597225 w 1035378"/>
                <a:gd name="connsiteY11" fmla="*/ 114364 h 1135986"/>
                <a:gd name="connsiteX12" fmla="*/ 677103 w 1035378"/>
                <a:gd name="connsiteY12" fmla="*/ 83285 h 1135986"/>
                <a:gd name="connsiteX13" fmla="*/ 713906 w 1035378"/>
                <a:gd name="connsiteY13" fmla="*/ 64 h 1135986"/>
                <a:gd name="connsiteX14" fmla="*/ 736008 w 1035378"/>
                <a:gd name="connsiteY14" fmla="*/ 97628 h 1135986"/>
                <a:gd name="connsiteX15" fmla="*/ 759150 w 1035378"/>
                <a:gd name="connsiteY15" fmla="*/ 66739 h 1135986"/>
                <a:gd name="connsiteX16" fmla="*/ 794869 w 1035378"/>
                <a:gd name="connsiteY16" fmla="*/ 126271 h 1135986"/>
                <a:gd name="connsiteX17" fmla="*/ 832969 w 1035378"/>
                <a:gd name="connsiteY17" fmla="*/ 154846 h 1135986"/>
                <a:gd name="connsiteX18" fmla="*/ 916312 w 1035378"/>
                <a:gd name="connsiteY18" fmla="*/ 154846 h 1135986"/>
                <a:gd name="connsiteX19" fmla="*/ 961556 w 1035378"/>
                <a:gd name="connsiteY19" fmla="*/ 171514 h 1135986"/>
                <a:gd name="connsiteX20" fmla="*/ 963937 w 1035378"/>
                <a:gd name="connsiteY20" fmla="*/ 211996 h 1135986"/>
                <a:gd name="connsiteX21" fmla="*/ 942506 w 1035378"/>
                <a:gd name="connsiteY21" fmla="*/ 271527 h 1135986"/>
                <a:gd name="connsiteX22" fmla="*/ 942506 w 1035378"/>
                <a:gd name="connsiteY22" fmla="*/ 331058 h 1135986"/>
                <a:gd name="connsiteX23" fmla="*/ 978225 w 1035378"/>
                <a:gd name="connsiteY23" fmla="*/ 397733 h 1135986"/>
                <a:gd name="connsiteX24" fmla="*/ 1004419 w 1035378"/>
                <a:gd name="connsiteY24" fmla="*/ 519177 h 1135986"/>
                <a:gd name="connsiteX25" fmla="*/ 994894 w 1035378"/>
                <a:gd name="connsiteY25" fmla="*/ 723964 h 1135986"/>
                <a:gd name="connsiteX26" fmla="*/ 985369 w 1035378"/>
                <a:gd name="connsiteY26" fmla="*/ 762064 h 1135986"/>
                <a:gd name="connsiteX27" fmla="*/ 1002037 w 1035378"/>
                <a:gd name="connsiteY27" fmla="*/ 807308 h 1135986"/>
                <a:gd name="connsiteX28" fmla="*/ 1035375 w 1035378"/>
                <a:gd name="connsiteY28" fmla="*/ 852552 h 1135986"/>
                <a:gd name="connsiteX29" fmla="*/ 999656 w 1035378"/>
                <a:gd name="connsiteY29" fmla="*/ 895414 h 1135986"/>
                <a:gd name="connsiteX30" fmla="*/ 932981 w 1035378"/>
                <a:gd name="connsiteY30" fmla="*/ 904939 h 1135986"/>
                <a:gd name="connsiteX31" fmla="*/ 880594 w 1035378"/>
                <a:gd name="connsiteY31" fmla="*/ 912083 h 1135986"/>
                <a:gd name="connsiteX32" fmla="*/ 847256 w 1035378"/>
                <a:gd name="connsiteY32" fmla="*/ 945421 h 1135986"/>
                <a:gd name="connsiteX33" fmla="*/ 759150 w 1035378"/>
                <a:gd name="connsiteY33" fmla="*/ 995427 h 1135986"/>
                <a:gd name="connsiteX34" fmla="*/ 694856 w 1035378"/>
                <a:gd name="connsiteY34" fmla="*/ 1064483 h 1135986"/>
                <a:gd name="connsiteX35" fmla="*/ 654375 w 1035378"/>
                <a:gd name="connsiteY35" fmla="*/ 1078771 h 1135986"/>
                <a:gd name="connsiteX36" fmla="*/ 599606 w 1035378"/>
                <a:gd name="connsiteY36" fmla="*/ 1047814 h 1135986"/>
                <a:gd name="connsiteX37" fmla="*/ 568650 w 1035378"/>
                <a:gd name="connsiteY37" fmla="*/ 1054958 h 1135986"/>
                <a:gd name="connsiteX38" fmla="*/ 490069 w 1035378"/>
                <a:gd name="connsiteY38" fmla="*/ 1116871 h 1135986"/>
                <a:gd name="connsiteX39" fmla="*/ 456731 w 1035378"/>
                <a:gd name="connsiteY39" fmla="*/ 1133539 h 1135986"/>
                <a:gd name="connsiteX40" fmla="*/ 409106 w 1035378"/>
                <a:gd name="connsiteY40" fmla="*/ 1071627 h 1135986"/>
                <a:gd name="connsiteX41" fmla="*/ 328144 w 1035378"/>
                <a:gd name="connsiteY41" fmla="*/ 1002571 h 1135986"/>
                <a:gd name="connsiteX42" fmla="*/ 263850 w 1035378"/>
                <a:gd name="connsiteY42" fmla="*/ 1024002 h 1135986"/>
                <a:gd name="connsiteX43" fmla="*/ 232894 w 1035378"/>
                <a:gd name="connsiteY43" fmla="*/ 993046 h 1135986"/>
                <a:gd name="connsiteX44" fmla="*/ 220987 w 1035378"/>
                <a:gd name="connsiteY44" fmla="*/ 957327 h 1135986"/>
                <a:gd name="connsiteX45" fmla="*/ 180506 w 1035378"/>
                <a:gd name="connsiteY45" fmla="*/ 938277 h 1135986"/>
                <a:gd name="connsiteX46" fmla="*/ 118594 w 1035378"/>
                <a:gd name="connsiteY46" fmla="*/ 862077 h 1135986"/>
                <a:gd name="connsiteX47" fmla="*/ 80494 w 1035378"/>
                <a:gd name="connsiteY47" fmla="*/ 766827 h 1135986"/>
                <a:gd name="connsiteX48" fmla="*/ 73350 w 1035378"/>
                <a:gd name="connsiteY48" fmla="*/ 714439 h 1135986"/>
                <a:gd name="connsiteX49" fmla="*/ 49537 w 1035378"/>
                <a:gd name="connsiteY49" fmla="*/ 650146 h 1135986"/>
                <a:gd name="connsiteX50" fmla="*/ 1912 w 1035378"/>
                <a:gd name="connsiteY50" fmla="*/ 531083 h 1135986"/>
                <a:gd name="connsiteX51" fmla="*/ 11437 w 1035378"/>
                <a:gd name="connsiteY51" fmla="*/ 419164 h 1135986"/>
                <a:gd name="connsiteX52" fmla="*/ 30487 w 1035378"/>
                <a:gd name="connsiteY52" fmla="*/ 381064 h 1135986"/>
                <a:gd name="connsiteX53" fmla="*/ 16200 w 1035378"/>
                <a:gd name="connsiteY53" fmla="*/ 326296 h 1135986"/>
                <a:gd name="connsiteX54" fmla="*/ 35250 w 1035378"/>
                <a:gd name="connsiteY54" fmla="*/ 309627 h 1135986"/>
                <a:gd name="connsiteX55" fmla="*/ 106687 w 1035378"/>
                <a:gd name="connsiteY55" fmla="*/ 319152 h 1135986"/>
                <a:gd name="connsiteX56" fmla="*/ 118594 w 1035378"/>
                <a:gd name="connsiteY56" fmla="*/ 326296 h 1135986"/>
                <a:gd name="connsiteX0" fmla="*/ 111450 w 1035378"/>
                <a:gd name="connsiteY0" fmla="*/ 314823 h 1069745"/>
                <a:gd name="connsiteX1" fmla="*/ 118594 w 1035378"/>
                <a:gd name="connsiteY1" fmla="*/ 260055 h 1069745"/>
                <a:gd name="connsiteX2" fmla="*/ 99544 w 1035378"/>
                <a:gd name="connsiteY2" fmla="*/ 195761 h 1069745"/>
                <a:gd name="connsiteX3" fmla="*/ 85256 w 1035378"/>
                <a:gd name="connsiteY3" fmla="*/ 148136 h 1069745"/>
                <a:gd name="connsiteX4" fmla="*/ 120975 w 1035378"/>
                <a:gd name="connsiteY4" fmla="*/ 143373 h 1069745"/>
                <a:gd name="connsiteX5" fmla="*/ 175744 w 1035378"/>
                <a:gd name="connsiteY5" fmla="*/ 176711 h 1069745"/>
                <a:gd name="connsiteX6" fmla="*/ 223369 w 1035378"/>
                <a:gd name="connsiteY6" fmla="*/ 200523 h 1069745"/>
                <a:gd name="connsiteX7" fmla="*/ 240037 w 1035378"/>
                <a:gd name="connsiteY7" fmla="*/ 202905 h 1069745"/>
                <a:gd name="connsiteX8" fmla="*/ 313856 w 1035378"/>
                <a:gd name="connsiteY8" fmla="*/ 162423 h 1069745"/>
                <a:gd name="connsiteX9" fmla="*/ 444825 w 1035378"/>
                <a:gd name="connsiteY9" fmla="*/ 114798 h 1069745"/>
                <a:gd name="connsiteX10" fmla="*/ 535312 w 1035378"/>
                <a:gd name="connsiteY10" fmla="*/ 114798 h 1069745"/>
                <a:gd name="connsiteX11" fmla="*/ 597225 w 1035378"/>
                <a:gd name="connsiteY11" fmla="*/ 48123 h 1069745"/>
                <a:gd name="connsiteX12" fmla="*/ 677103 w 1035378"/>
                <a:gd name="connsiteY12" fmla="*/ 17044 h 1069745"/>
                <a:gd name="connsiteX13" fmla="*/ 705242 w 1035378"/>
                <a:gd name="connsiteY13" fmla="*/ 28400 h 1069745"/>
                <a:gd name="connsiteX14" fmla="*/ 736008 w 1035378"/>
                <a:gd name="connsiteY14" fmla="*/ 31387 h 1069745"/>
                <a:gd name="connsiteX15" fmla="*/ 759150 w 1035378"/>
                <a:gd name="connsiteY15" fmla="*/ 498 h 1069745"/>
                <a:gd name="connsiteX16" fmla="*/ 794869 w 1035378"/>
                <a:gd name="connsiteY16" fmla="*/ 60030 h 1069745"/>
                <a:gd name="connsiteX17" fmla="*/ 832969 w 1035378"/>
                <a:gd name="connsiteY17" fmla="*/ 88605 h 1069745"/>
                <a:gd name="connsiteX18" fmla="*/ 916312 w 1035378"/>
                <a:gd name="connsiteY18" fmla="*/ 88605 h 1069745"/>
                <a:gd name="connsiteX19" fmla="*/ 961556 w 1035378"/>
                <a:gd name="connsiteY19" fmla="*/ 105273 h 1069745"/>
                <a:gd name="connsiteX20" fmla="*/ 963937 w 1035378"/>
                <a:gd name="connsiteY20" fmla="*/ 145755 h 1069745"/>
                <a:gd name="connsiteX21" fmla="*/ 942506 w 1035378"/>
                <a:gd name="connsiteY21" fmla="*/ 205286 h 1069745"/>
                <a:gd name="connsiteX22" fmla="*/ 942506 w 1035378"/>
                <a:gd name="connsiteY22" fmla="*/ 264817 h 1069745"/>
                <a:gd name="connsiteX23" fmla="*/ 978225 w 1035378"/>
                <a:gd name="connsiteY23" fmla="*/ 331492 h 1069745"/>
                <a:gd name="connsiteX24" fmla="*/ 1004419 w 1035378"/>
                <a:gd name="connsiteY24" fmla="*/ 452936 h 1069745"/>
                <a:gd name="connsiteX25" fmla="*/ 994894 w 1035378"/>
                <a:gd name="connsiteY25" fmla="*/ 657723 h 1069745"/>
                <a:gd name="connsiteX26" fmla="*/ 985369 w 1035378"/>
                <a:gd name="connsiteY26" fmla="*/ 695823 h 1069745"/>
                <a:gd name="connsiteX27" fmla="*/ 1002037 w 1035378"/>
                <a:gd name="connsiteY27" fmla="*/ 741067 h 1069745"/>
                <a:gd name="connsiteX28" fmla="*/ 1035375 w 1035378"/>
                <a:gd name="connsiteY28" fmla="*/ 786311 h 1069745"/>
                <a:gd name="connsiteX29" fmla="*/ 999656 w 1035378"/>
                <a:gd name="connsiteY29" fmla="*/ 829173 h 1069745"/>
                <a:gd name="connsiteX30" fmla="*/ 932981 w 1035378"/>
                <a:gd name="connsiteY30" fmla="*/ 838698 h 1069745"/>
                <a:gd name="connsiteX31" fmla="*/ 880594 w 1035378"/>
                <a:gd name="connsiteY31" fmla="*/ 845842 h 1069745"/>
                <a:gd name="connsiteX32" fmla="*/ 847256 w 1035378"/>
                <a:gd name="connsiteY32" fmla="*/ 879180 h 1069745"/>
                <a:gd name="connsiteX33" fmla="*/ 759150 w 1035378"/>
                <a:gd name="connsiteY33" fmla="*/ 929186 h 1069745"/>
                <a:gd name="connsiteX34" fmla="*/ 694856 w 1035378"/>
                <a:gd name="connsiteY34" fmla="*/ 998242 h 1069745"/>
                <a:gd name="connsiteX35" fmla="*/ 654375 w 1035378"/>
                <a:gd name="connsiteY35" fmla="*/ 1012530 h 1069745"/>
                <a:gd name="connsiteX36" fmla="*/ 599606 w 1035378"/>
                <a:gd name="connsiteY36" fmla="*/ 981573 h 1069745"/>
                <a:gd name="connsiteX37" fmla="*/ 568650 w 1035378"/>
                <a:gd name="connsiteY37" fmla="*/ 988717 h 1069745"/>
                <a:gd name="connsiteX38" fmla="*/ 490069 w 1035378"/>
                <a:gd name="connsiteY38" fmla="*/ 1050630 h 1069745"/>
                <a:gd name="connsiteX39" fmla="*/ 456731 w 1035378"/>
                <a:gd name="connsiteY39" fmla="*/ 1067298 h 1069745"/>
                <a:gd name="connsiteX40" fmla="*/ 409106 w 1035378"/>
                <a:gd name="connsiteY40" fmla="*/ 1005386 h 1069745"/>
                <a:gd name="connsiteX41" fmla="*/ 328144 w 1035378"/>
                <a:gd name="connsiteY41" fmla="*/ 936330 h 1069745"/>
                <a:gd name="connsiteX42" fmla="*/ 263850 w 1035378"/>
                <a:gd name="connsiteY42" fmla="*/ 957761 h 1069745"/>
                <a:gd name="connsiteX43" fmla="*/ 232894 w 1035378"/>
                <a:gd name="connsiteY43" fmla="*/ 926805 h 1069745"/>
                <a:gd name="connsiteX44" fmla="*/ 220987 w 1035378"/>
                <a:gd name="connsiteY44" fmla="*/ 891086 h 1069745"/>
                <a:gd name="connsiteX45" fmla="*/ 180506 w 1035378"/>
                <a:gd name="connsiteY45" fmla="*/ 872036 h 1069745"/>
                <a:gd name="connsiteX46" fmla="*/ 118594 w 1035378"/>
                <a:gd name="connsiteY46" fmla="*/ 795836 h 1069745"/>
                <a:gd name="connsiteX47" fmla="*/ 80494 w 1035378"/>
                <a:gd name="connsiteY47" fmla="*/ 700586 h 1069745"/>
                <a:gd name="connsiteX48" fmla="*/ 73350 w 1035378"/>
                <a:gd name="connsiteY48" fmla="*/ 648198 h 1069745"/>
                <a:gd name="connsiteX49" fmla="*/ 49537 w 1035378"/>
                <a:gd name="connsiteY49" fmla="*/ 583905 h 1069745"/>
                <a:gd name="connsiteX50" fmla="*/ 1912 w 1035378"/>
                <a:gd name="connsiteY50" fmla="*/ 464842 h 1069745"/>
                <a:gd name="connsiteX51" fmla="*/ 11437 w 1035378"/>
                <a:gd name="connsiteY51" fmla="*/ 352923 h 1069745"/>
                <a:gd name="connsiteX52" fmla="*/ 30487 w 1035378"/>
                <a:gd name="connsiteY52" fmla="*/ 314823 h 1069745"/>
                <a:gd name="connsiteX53" fmla="*/ 16200 w 1035378"/>
                <a:gd name="connsiteY53" fmla="*/ 260055 h 1069745"/>
                <a:gd name="connsiteX54" fmla="*/ 35250 w 1035378"/>
                <a:gd name="connsiteY54" fmla="*/ 243386 h 1069745"/>
                <a:gd name="connsiteX55" fmla="*/ 106687 w 1035378"/>
                <a:gd name="connsiteY55" fmla="*/ 252911 h 1069745"/>
                <a:gd name="connsiteX56" fmla="*/ 118594 w 1035378"/>
                <a:gd name="connsiteY56" fmla="*/ 260055 h 1069745"/>
                <a:gd name="connsiteX0" fmla="*/ 111450 w 1035378"/>
                <a:gd name="connsiteY0" fmla="*/ 314823 h 1069745"/>
                <a:gd name="connsiteX1" fmla="*/ 118594 w 1035378"/>
                <a:gd name="connsiteY1" fmla="*/ 260055 h 1069745"/>
                <a:gd name="connsiteX2" fmla="*/ 99544 w 1035378"/>
                <a:gd name="connsiteY2" fmla="*/ 195761 h 1069745"/>
                <a:gd name="connsiteX3" fmla="*/ 85256 w 1035378"/>
                <a:gd name="connsiteY3" fmla="*/ 148136 h 1069745"/>
                <a:gd name="connsiteX4" fmla="*/ 120975 w 1035378"/>
                <a:gd name="connsiteY4" fmla="*/ 143373 h 1069745"/>
                <a:gd name="connsiteX5" fmla="*/ 185248 w 1035378"/>
                <a:gd name="connsiteY5" fmla="*/ 204178 h 1069745"/>
                <a:gd name="connsiteX6" fmla="*/ 223369 w 1035378"/>
                <a:gd name="connsiteY6" fmla="*/ 200523 h 1069745"/>
                <a:gd name="connsiteX7" fmla="*/ 240037 w 1035378"/>
                <a:gd name="connsiteY7" fmla="*/ 202905 h 1069745"/>
                <a:gd name="connsiteX8" fmla="*/ 313856 w 1035378"/>
                <a:gd name="connsiteY8" fmla="*/ 162423 h 1069745"/>
                <a:gd name="connsiteX9" fmla="*/ 444825 w 1035378"/>
                <a:gd name="connsiteY9" fmla="*/ 114798 h 1069745"/>
                <a:gd name="connsiteX10" fmla="*/ 535312 w 1035378"/>
                <a:gd name="connsiteY10" fmla="*/ 114798 h 1069745"/>
                <a:gd name="connsiteX11" fmla="*/ 597225 w 1035378"/>
                <a:gd name="connsiteY11" fmla="*/ 48123 h 1069745"/>
                <a:gd name="connsiteX12" fmla="*/ 677103 w 1035378"/>
                <a:gd name="connsiteY12" fmla="*/ 17044 h 1069745"/>
                <a:gd name="connsiteX13" fmla="*/ 705242 w 1035378"/>
                <a:gd name="connsiteY13" fmla="*/ 28400 h 1069745"/>
                <a:gd name="connsiteX14" fmla="*/ 736008 w 1035378"/>
                <a:gd name="connsiteY14" fmla="*/ 31387 h 1069745"/>
                <a:gd name="connsiteX15" fmla="*/ 759150 w 1035378"/>
                <a:gd name="connsiteY15" fmla="*/ 498 h 1069745"/>
                <a:gd name="connsiteX16" fmla="*/ 794869 w 1035378"/>
                <a:gd name="connsiteY16" fmla="*/ 60030 h 1069745"/>
                <a:gd name="connsiteX17" fmla="*/ 832969 w 1035378"/>
                <a:gd name="connsiteY17" fmla="*/ 88605 h 1069745"/>
                <a:gd name="connsiteX18" fmla="*/ 916312 w 1035378"/>
                <a:gd name="connsiteY18" fmla="*/ 88605 h 1069745"/>
                <a:gd name="connsiteX19" fmla="*/ 961556 w 1035378"/>
                <a:gd name="connsiteY19" fmla="*/ 105273 h 1069745"/>
                <a:gd name="connsiteX20" fmla="*/ 963937 w 1035378"/>
                <a:gd name="connsiteY20" fmla="*/ 145755 h 1069745"/>
                <a:gd name="connsiteX21" fmla="*/ 942506 w 1035378"/>
                <a:gd name="connsiteY21" fmla="*/ 205286 h 1069745"/>
                <a:gd name="connsiteX22" fmla="*/ 942506 w 1035378"/>
                <a:gd name="connsiteY22" fmla="*/ 264817 h 1069745"/>
                <a:gd name="connsiteX23" fmla="*/ 978225 w 1035378"/>
                <a:gd name="connsiteY23" fmla="*/ 331492 h 1069745"/>
                <a:gd name="connsiteX24" fmla="*/ 1004419 w 1035378"/>
                <a:gd name="connsiteY24" fmla="*/ 452936 h 1069745"/>
                <a:gd name="connsiteX25" fmla="*/ 994894 w 1035378"/>
                <a:gd name="connsiteY25" fmla="*/ 657723 h 1069745"/>
                <a:gd name="connsiteX26" fmla="*/ 985369 w 1035378"/>
                <a:gd name="connsiteY26" fmla="*/ 695823 h 1069745"/>
                <a:gd name="connsiteX27" fmla="*/ 1002037 w 1035378"/>
                <a:gd name="connsiteY27" fmla="*/ 741067 h 1069745"/>
                <a:gd name="connsiteX28" fmla="*/ 1035375 w 1035378"/>
                <a:gd name="connsiteY28" fmla="*/ 786311 h 1069745"/>
                <a:gd name="connsiteX29" fmla="*/ 999656 w 1035378"/>
                <a:gd name="connsiteY29" fmla="*/ 829173 h 1069745"/>
                <a:gd name="connsiteX30" fmla="*/ 932981 w 1035378"/>
                <a:gd name="connsiteY30" fmla="*/ 838698 h 1069745"/>
                <a:gd name="connsiteX31" fmla="*/ 880594 w 1035378"/>
                <a:gd name="connsiteY31" fmla="*/ 845842 h 1069745"/>
                <a:gd name="connsiteX32" fmla="*/ 847256 w 1035378"/>
                <a:gd name="connsiteY32" fmla="*/ 879180 h 1069745"/>
                <a:gd name="connsiteX33" fmla="*/ 759150 w 1035378"/>
                <a:gd name="connsiteY33" fmla="*/ 929186 h 1069745"/>
                <a:gd name="connsiteX34" fmla="*/ 694856 w 1035378"/>
                <a:gd name="connsiteY34" fmla="*/ 998242 h 1069745"/>
                <a:gd name="connsiteX35" fmla="*/ 654375 w 1035378"/>
                <a:gd name="connsiteY35" fmla="*/ 1012530 h 1069745"/>
                <a:gd name="connsiteX36" fmla="*/ 599606 w 1035378"/>
                <a:gd name="connsiteY36" fmla="*/ 981573 h 1069745"/>
                <a:gd name="connsiteX37" fmla="*/ 568650 w 1035378"/>
                <a:gd name="connsiteY37" fmla="*/ 988717 h 1069745"/>
                <a:gd name="connsiteX38" fmla="*/ 490069 w 1035378"/>
                <a:gd name="connsiteY38" fmla="*/ 1050630 h 1069745"/>
                <a:gd name="connsiteX39" fmla="*/ 456731 w 1035378"/>
                <a:gd name="connsiteY39" fmla="*/ 1067298 h 1069745"/>
                <a:gd name="connsiteX40" fmla="*/ 409106 w 1035378"/>
                <a:gd name="connsiteY40" fmla="*/ 1005386 h 1069745"/>
                <a:gd name="connsiteX41" fmla="*/ 328144 w 1035378"/>
                <a:gd name="connsiteY41" fmla="*/ 936330 h 1069745"/>
                <a:gd name="connsiteX42" fmla="*/ 263850 w 1035378"/>
                <a:gd name="connsiteY42" fmla="*/ 957761 h 1069745"/>
                <a:gd name="connsiteX43" fmla="*/ 232894 w 1035378"/>
                <a:gd name="connsiteY43" fmla="*/ 926805 h 1069745"/>
                <a:gd name="connsiteX44" fmla="*/ 220987 w 1035378"/>
                <a:gd name="connsiteY44" fmla="*/ 891086 h 1069745"/>
                <a:gd name="connsiteX45" fmla="*/ 180506 w 1035378"/>
                <a:gd name="connsiteY45" fmla="*/ 872036 h 1069745"/>
                <a:gd name="connsiteX46" fmla="*/ 118594 w 1035378"/>
                <a:gd name="connsiteY46" fmla="*/ 795836 h 1069745"/>
                <a:gd name="connsiteX47" fmla="*/ 80494 w 1035378"/>
                <a:gd name="connsiteY47" fmla="*/ 700586 h 1069745"/>
                <a:gd name="connsiteX48" fmla="*/ 73350 w 1035378"/>
                <a:gd name="connsiteY48" fmla="*/ 648198 h 1069745"/>
                <a:gd name="connsiteX49" fmla="*/ 49537 w 1035378"/>
                <a:gd name="connsiteY49" fmla="*/ 583905 h 1069745"/>
                <a:gd name="connsiteX50" fmla="*/ 1912 w 1035378"/>
                <a:gd name="connsiteY50" fmla="*/ 464842 h 1069745"/>
                <a:gd name="connsiteX51" fmla="*/ 11437 w 1035378"/>
                <a:gd name="connsiteY51" fmla="*/ 352923 h 1069745"/>
                <a:gd name="connsiteX52" fmla="*/ 30487 w 1035378"/>
                <a:gd name="connsiteY52" fmla="*/ 314823 h 1069745"/>
                <a:gd name="connsiteX53" fmla="*/ 16200 w 1035378"/>
                <a:gd name="connsiteY53" fmla="*/ 260055 h 1069745"/>
                <a:gd name="connsiteX54" fmla="*/ 35250 w 1035378"/>
                <a:gd name="connsiteY54" fmla="*/ 243386 h 1069745"/>
                <a:gd name="connsiteX55" fmla="*/ 106687 w 1035378"/>
                <a:gd name="connsiteY55" fmla="*/ 252911 h 1069745"/>
                <a:gd name="connsiteX56" fmla="*/ 118594 w 1035378"/>
                <a:gd name="connsiteY56" fmla="*/ 260055 h 1069745"/>
                <a:gd name="connsiteX0" fmla="*/ 111450 w 1035378"/>
                <a:gd name="connsiteY0" fmla="*/ 314823 h 1069745"/>
                <a:gd name="connsiteX1" fmla="*/ 118594 w 1035378"/>
                <a:gd name="connsiteY1" fmla="*/ 260055 h 1069745"/>
                <a:gd name="connsiteX2" fmla="*/ 99544 w 1035378"/>
                <a:gd name="connsiteY2" fmla="*/ 195761 h 1069745"/>
                <a:gd name="connsiteX3" fmla="*/ 85256 w 1035378"/>
                <a:gd name="connsiteY3" fmla="*/ 148136 h 1069745"/>
                <a:gd name="connsiteX4" fmla="*/ 175040 w 1035378"/>
                <a:gd name="connsiteY4" fmla="*/ 203951 h 1069745"/>
                <a:gd name="connsiteX5" fmla="*/ 185248 w 1035378"/>
                <a:gd name="connsiteY5" fmla="*/ 204178 h 1069745"/>
                <a:gd name="connsiteX6" fmla="*/ 223369 w 1035378"/>
                <a:gd name="connsiteY6" fmla="*/ 200523 h 1069745"/>
                <a:gd name="connsiteX7" fmla="*/ 240037 w 1035378"/>
                <a:gd name="connsiteY7" fmla="*/ 202905 h 1069745"/>
                <a:gd name="connsiteX8" fmla="*/ 313856 w 1035378"/>
                <a:gd name="connsiteY8" fmla="*/ 162423 h 1069745"/>
                <a:gd name="connsiteX9" fmla="*/ 444825 w 1035378"/>
                <a:gd name="connsiteY9" fmla="*/ 114798 h 1069745"/>
                <a:gd name="connsiteX10" fmla="*/ 535312 w 1035378"/>
                <a:gd name="connsiteY10" fmla="*/ 114798 h 1069745"/>
                <a:gd name="connsiteX11" fmla="*/ 597225 w 1035378"/>
                <a:gd name="connsiteY11" fmla="*/ 48123 h 1069745"/>
                <a:gd name="connsiteX12" fmla="*/ 677103 w 1035378"/>
                <a:gd name="connsiteY12" fmla="*/ 17044 h 1069745"/>
                <a:gd name="connsiteX13" fmla="*/ 705242 w 1035378"/>
                <a:gd name="connsiteY13" fmla="*/ 28400 h 1069745"/>
                <a:gd name="connsiteX14" fmla="*/ 736008 w 1035378"/>
                <a:gd name="connsiteY14" fmla="*/ 31387 h 1069745"/>
                <a:gd name="connsiteX15" fmla="*/ 759150 w 1035378"/>
                <a:gd name="connsiteY15" fmla="*/ 498 h 1069745"/>
                <a:gd name="connsiteX16" fmla="*/ 794869 w 1035378"/>
                <a:gd name="connsiteY16" fmla="*/ 60030 h 1069745"/>
                <a:gd name="connsiteX17" fmla="*/ 832969 w 1035378"/>
                <a:gd name="connsiteY17" fmla="*/ 88605 h 1069745"/>
                <a:gd name="connsiteX18" fmla="*/ 916312 w 1035378"/>
                <a:gd name="connsiteY18" fmla="*/ 88605 h 1069745"/>
                <a:gd name="connsiteX19" fmla="*/ 961556 w 1035378"/>
                <a:gd name="connsiteY19" fmla="*/ 105273 h 1069745"/>
                <a:gd name="connsiteX20" fmla="*/ 963937 w 1035378"/>
                <a:gd name="connsiteY20" fmla="*/ 145755 h 1069745"/>
                <a:gd name="connsiteX21" fmla="*/ 942506 w 1035378"/>
                <a:gd name="connsiteY21" fmla="*/ 205286 h 1069745"/>
                <a:gd name="connsiteX22" fmla="*/ 942506 w 1035378"/>
                <a:gd name="connsiteY22" fmla="*/ 264817 h 1069745"/>
                <a:gd name="connsiteX23" fmla="*/ 978225 w 1035378"/>
                <a:gd name="connsiteY23" fmla="*/ 331492 h 1069745"/>
                <a:gd name="connsiteX24" fmla="*/ 1004419 w 1035378"/>
                <a:gd name="connsiteY24" fmla="*/ 452936 h 1069745"/>
                <a:gd name="connsiteX25" fmla="*/ 994894 w 1035378"/>
                <a:gd name="connsiteY25" fmla="*/ 657723 h 1069745"/>
                <a:gd name="connsiteX26" fmla="*/ 985369 w 1035378"/>
                <a:gd name="connsiteY26" fmla="*/ 695823 h 1069745"/>
                <a:gd name="connsiteX27" fmla="*/ 1002037 w 1035378"/>
                <a:gd name="connsiteY27" fmla="*/ 741067 h 1069745"/>
                <a:gd name="connsiteX28" fmla="*/ 1035375 w 1035378"/>
                <a:gd name="connsiteY28" fmla="*/ 786311 h 1069745"/>
                <a:gd name="connsiteX29" fmla="*/ 999656 w 1035378"/>
                <a:gd name="connsiteY29" fmla="*/ 829173 h 1069745"/>
                <a:gd name="connsiteX30" fmla="*/ 932981 w 1035378"/>
                <a:gd name="connsiteY30" fmla="*/ 838698 h 1069745"/>
                <a:gd name="connsiteX31" fmla="*/ 880594 w 1035378"/>
                <a:gd name="connsiteY31" fmla="*/ 845842 h 1069745"/>
                <a:gd name="connsiteX32" fmla="*/ 847256 w 1035378"/>
                <a:gd name="connsiteY32" fmla="*/ 879180 h 1069745"/>
                <a:gd name="connsiteX33" fmla="*/ 759150 w 1035378"/>
                <a:gd name="connsiteY33" fmla="*/ 929186 h 1069745"/>
                <a:gd name="connsiteX34" fmla="*/ 694856 w 1035378"/>
                <a:gd name="connsiteY34" fmla="*/ 998242 h 1069745"/>
                <a:gd name="connsiteX35" fmla="*/ 654375 w 1035378"/>
                <a:gd name="connsiteY35" fmla="*/ 1012530 h 1069745"/>
                <a:gd name="connsiteX36" fmla="*/ 599606 w 1035378"/>
                <a:gd name="connsiteY36" fmla="*/ 981573 h 1069745"/>
                <a:gd name="connsiteX37" fmla="*/ 568650 w 1035378"/>
                <a:gd name="connsiteY37" fmla="*/ 988717 h 1069745"/>
                <a:gd name="connsiteX38" fmla="*/ 490069 w 1035378"/>
                <a:gd name="connsiteY38" fmla="*/ 1050630 h 1069745"/>
                <a:gd name="connsiteX39" fmla="*/ 456731 w 1035378"/>
                <a:gd name="connsiteY39" fmla="*/ 1067298 h 1069745"/>
                <a:gd name="connsiteX40" fmla="*/ 409106 w 1035378"/>
                <a:gd name="connsiteY40" fmla="*/ 1005386 h 1069745"/>
                <a:gd name="connsiteX41" fmla="*/ 328144 w 1035378"/>
                <a:gd name="connsiteY41" fmla="*/ 936330 h 1069745"/>
                <a:gd name="connsiteX42" fmla="*/ 263850 w 1035378"/>
                <a:gd name="connsiteY42" fmla="*/ 957761 h 1069745"/>
                <a:gd name="connsiteX43" fmla="*/ 232894 w 1035378"/>
                <a:gd name="connsiteY43" fmla="*/ 926805 h 1069745"/>
                <a:gd name="connsiteX44" fmla="*/ 220987 w 1035378"/>
                <a:gd name="connsiteY44" fmla="*/ 891086 h 1069745"/>
                <a:gd name="connsiteX45" fmla="*/ 180506 w 1035378"/>
                <a:gd name="connsiteY45" fmla="*/ 872036 h 1069745"/>
                <a:gd name="connsiteX46" fmla="*/ 118594 w 1035378"/>
                <a:gd name="connsiteY46" fmla="*/ 795836 h 1069745"/>
                <a:gd name="connsiteX47" fmla="*/ 80494 w 1035378"/>
                <a:gd name="connsiteY47" fmla="*/ 700586 h 1069745"/>
                <a:gd name="connsiteX48" fmla="*/ 73350 w 1035378"/>
                <a:gd name="connsiteY48" fmla="*/ 648198 h 1069745"/>
                <a:gd name="connsiteX49" fmla="*/ 49537 w 1035378"/>
                <a:gd name="connsiteY49" fmla="*/ 583905 h 1069745"/>
                <a:gd name="connsiteX50" fmla="*/ 1912 w 1035378"/>
                <a:gd name="connsiteY50" fmla="*/ 464842 h 1069745"/>
                <a:gd name="connsiteX51" fmla="*/ 11437 w 1035378"/>
                <a:gd name="connsiteY51" fmla="*/ 352923 h 1069745"/>
                <a:gd name="connsiteX52" fmla="*/ 30487 w 1035378"/>
                <a:gd name="connsiteY52" fmla="*/ 314823 h 1069745"/>
                <a:gd name="connsiteX53" fmla="*/ 16200 w 1035378"/>
                <a:gd name="connsiteY53" fmla="*/ 260055 h 1069745"/>
                <a:gd name="connsiteX54" fmla="*/ 35250 w 1035378"/>
                <a:gd name="connsiteY54" fmla="*/ 243386 h 1069745"/>
                <a:gd name="connsiteX55" fmla="*/ 106687 w 1035378"/>
                <a:gd name="connsiteY55" fmla="*/ 252911 h 1069745"/>
                <a:gd name="connsiteX56" fmla="*/ 118594 w 1035378"/>
                <a:gd name="connsiteY56" fmla="*/ 260055 h 1069745"/>
                <a:gd name="connsiteX0" fmla="*/ 111450 w 1035378"/>
                <a:gd name="connsiteY0" fmla="*/ 314823 h 1069745"/>
                <a:gd name="connsiteX1" fmla="*/ 118594 w 1035378"/>
                <a:gd name="connsiteY1" fmla="*/ 260055 h 1069745"/>
                <a:gd name="connsiteX2" fmla="*/ 99544 w 1035378"/>
                <a:gd name="connsiteY2" fmla="*/ 195761 h 1069745"/>
                <a:gd name="connsiteX3" fmla="*/ 147344 w 1035378"/>
                <a:gd name="connsiteY3" fmla="*/ 184070 h 1069745"/>
                <a:gd name="connsiteX4" fmla="*/ 175040 w 1035378"/>
                <a:gd name="connsiteY4" fmla="*/ 203951 h 1069745"/>
                <a:gd name="connsiteX5" fmla="*/ 185248 w 1035378"/>
                <a:gd name="connsiteY5" fmla="*/ 204178 h 1069745"/>
                <a:gd name="connsiteX6" fmla="*/ 223369 w 1035378"/>
                <a:gd name="connsiteY6" fmla="*/ 200523 h 1069745"/>
                <a:gd name="connsiteX7" fmla="*/ 240037 w 1035378"/>
                <a:gd name="connsiteY7" fmla="*/ 202905 h 1069745"/>
                <a:gd name="connsiteX8" fmla="*/ 313856 w 1035378"/>
                <a:gd name="connsiteY8" fmla="*/ 162423 h 1069745"/>
                <a:gd name="connsiteX9" fmla="*/ 444825 w 1035378"/>
                <a:gd name="connsiteY9" fmla="*/ 114798 h 1069745"/>
                <a:gd name="connsiteX10" fmla="*/ 535312 w 1035378"/>
                <a:gd name="connsiteY10" fmla="*/ 114798 h 1069745"/>
                <a:gd name="connsiteX11" fmla="*/ 597225 w 1035378"/>
                <a:gd name="connsiteY11" fmla="*/ 48123 h 1069745"/>
                <a:gd name="connsiteX12" fmla="*/ 677103 w 1035378"/>
                <a:gd name="connsiteY12" fmla="*/ 17044 h 1069745"/>
                <a:gd name="connsiteX13" fmla="*/ 705242 w 1035378"/>
                <a:gd name="connsiteY13" fmla="*/ 28400 h 1069745"/>
                <a:gd name="connsiteX14" fmla="*/ 736008 w 1035378"/>
                <a:gd name="connsiteY14" fmla="*/ 31387 h 1069745"/>
                <a:gd name="connsiteX15" fmla="*/ 759150 w 1035378"/>
                <a:gd name="connsiteY15" fmla="*/ 498 h 1069745"/>
                <a:gd name="connsiteX16" fmla="*/ 794869 w 1035378"/>
                <a:gd name="connsiteY16" fmla="*/ 60030 h 1069745"/>
                <a:gd name="connsiteX17" fmla="*/ 832969 w 1035378"/>
                <a:gd name="connsiteY17" fmla="*/ 88605 h 1069745"/>
                <a:gd name="connsiteX18" fmla="*/ 916312 w 1035378"/>
                <a:gd name="connsiteY18" fmla="*/ 88605 h 1069745"/>
                <a:gd name="connsiteX19" fmla="*/ 961556 w 1035378"/>
                <a:gd name="connsiteY19" fmla="*/ 105273 h 1069745"/>
                <a:gd name="connsiteX20" fmla="*/ 963937 w 1035378"/>
                <a:gd name="connsiteY20" fmla="*/ 145755 h 1069745"/>
                <a:gd name="connsiteX21" fmla="*/ 942506 w 1035378"/>
                <a:gd name="connsiteY21" fmla="*/ 205286 h 1069745"/>
                <a:gd name="connsiteX22" fmla="*/ 942506 w 1035378"/>
                <a:gd name="connsiteY22" fmla="*/ 264817 h 1069745"/>
                <a:gd name="connsiteX23" fmla="*/ 978225 w 1035378"/>
                <a:gd name="connsiteY23" fmla="*/ 331492 h 1069745"/>
                <a:gd name="connsiteX24" fmla="*/ 1004419 w 1035378"/>
                <a:gd name="connsiteY24" fmla="*/ 452936 h 1069745"/>
                <a:gd name="connsiteX25" fmla="*/ 994894 w 1035378"/>
                <a:gd name="connsiteY25" fmla="*/ 657723 h 1069745"/>
                <a:gd name="connsiteX26" fmla="*/ 985369 w 1035378"/>
                <a:gd name="connsiteY26" fmla="*/ 695823 h 1069745"/>
                <a:gd name="connsiteX27" fmla="*/ 1002037 w 1035378"/>
                <a:gd name="connsiteY27" fmla="*/ 741067 h 1069745"/>
                <a:gd name="connsiteX28" fmla="*/ 1035375 w 1035378"/>
                <a:gd name="connsiteY28" fmla="*/ 786311 h 1069745"/>
                <a:gd name="connsiteX29" fmla="*/ 999656 w 1035378"/>
                <a:gd name="connsiteY29" fmla="*/ 829173 h 1069745"/>
                <a:gd name="connsiteX30" fmla="*/ 932981 w 1035378"/>
                <a:gd name="connsiteY30" fmla="*/ 838698 h 1069745"/>
                <a:gd name="connsiteX31" fmla="*/ 880594 w 1035378"/>
                <a:gd name="connsiteY31" fmla="*/ 845842 h 1069745"/>
                <a:gd name="connsiteX32" fmla="*/ 847256 w 1035378"/>
                <a:gd name="connsiteY32" fmla="*/ 879180 h 1069745"/>
                <a:gd name="connsiteX33" fmla="*/ 759150 w 1035378"/>
                <a:gd name="connsiteY33" fmla="*/ 929186 h 1069745"/>
                <a:gd name="connsiteX34" fmla="*/ 694856 w 1035378"/>
                <a:gd name="connsiteY34" fmla="*/ 998242 h 1069745"/>
                <a:gd name="connsiteX35" fmla="*/ 654375 w 1035378"/>
                <a:gd name="connsiteY35" fmla="*/ 1012530 h 1069745"/>
                <a:gd name="connsiteX36" fmla="*/ 599606 w 1035378"/>
                <a:gd name="connsiteY36" fmla="*/ 981573 h 1069745"/>
                <a:gd name="connsiteX37" fmla="*/ 568650 w 1035378"/>
                <a:gd name="connsiteY37" fmla="*/ 988717 h 1069745"/>
                <a:gd name="connsiteX38" fmla="*/ 490069 w 1035378"/>
                <a:gd name="connsiteY38" fmla="*/ 1050630 h 1069745"/>
                <a:gd name="connsiteX39" fmla="*/ 456731 w 1035378"/>
                <a:gd name="connsiteY39" fmla="*/ 1067298 h 1069745"/>
                <a:gd name="connsiteX40" fmla="*/ 409106 w 1035378"/>
                <a:gd name="connsiteY40" fmla="*/ 1005386 h 1069745"/>
                <a:gd name="connsiteX41" fmla="*/ 328144 w 1035378"/>
                <a:gd name="connsiteY41" fmla="*/ 936330 h 1069745"/>
                <a:gd name="connsiteX42" fmla="*/ 263850 w 1035378"/>
                <a:gd name="connsiteY42" fmla="*/ 957761 h 1069745"/>
                <a:gd name="connsiteX43" fmla="*/ 232894 w 1035378"/>
                <a:gd name="connsiteY43" fmla="*/ 926805 h 1069745"/>
                <a:gd name="connsiteX44" fmla="*/ 220987 w 1035378"/>
                <a:gd name="connsiteY44" fmla="*/ 891086 h 1069745"/>
                <a:gd name="connsiteX45" fmla="*/ 180506 w 1035378"/>
                <a:gd name="connsiteY45" fmla="*/ 872036 h 1069745"/>
                <a:gd name="connsiteX46" fmla="*/ 118594 w 1035378"/>
                <a:gd name="connsiteY46" fmla="*/ 795836 h 1069745"/>
                <a:gd name="connsiteX47" fmla="*/ 80494 w 1035378"/>
                <a:gd name="connsiteY47" fmla="*/ 700586 h 1069745"/>
                <a:gd name="connsiteX48" fmla="*/ 73350 w 1035378"/>
                <a:gd name="connsiteY48" fmla="*/ 648198 h 1069745"/>
                <a:gd name="connsiteX49" fmla="*/ 49537 w 1035378"/>
                <a:gd name="connsiteY49" fmla="*/ 583905 h 1069745"/>
                <a:gd name="connsiteX50" fmla="*/ 1912 w 1035378"/>
                <a:gd name="connsiteY50" fmla="*/ 464842 h 1069745"/>
                <a:gd name="connsiteX51" fmla="*/ 11437 w 1035378"/>
                <a:gd name="connsiteY51" fmla="*/ 352923 h 1069745"/>
                <a:gd name="connsiteX52" fmla="*/ 30487 w 1035378"/>
                <a:gd name="connsiteY52" fmla="*/ 314823 h 1069745"/>
                <a:gd name="connsiteX53" fmla="*/ 16200 w 1035378"/>
                <a:gd name="connsiteY53" fmla="*/ 260055 h 1069745"/>
                <a:gd name="connsiteX54" fmla="*/ 35250 w 1035378"/>
                <a:gd name="connsiteY54" fmla="*/ 243386 h 1069745"/>
                <a:gd name="connsiteX55" fmla="*/ 106687 w 1035378"/>
                <a:gd name="connsiteY55" fmla="*/ 252911 h 1069745"/>
                <a:gd name="connsiteX56" fmla="*/ 118594 w 1035378"/>
                <a:gd name="connsiteY56" fmla="*/ 260055 h 1069745"/>
                <a:gd name="connsiteX0" fmla="*/ 111450 w 1035378"/>
                <a:gd name="connsiteY0" fmla="*/ 314823 h 1070877"/>
                <a:gd name="connsiteX1" fmla="*/ 118594 w 1035378"/>
                <a:gd name="connsiteY1" fmla="*/ 260055 h 1070877"/>
                <a:gd name="connsiteX2" fmla="*/ 99544 w 1035378"/>
                <a:gd name="connsiteY2" fmla="*/ 195761 h 1070877"/>
                <a:gd name="connsiteX3" fmla="*/ 147344 w 1035378"/>
                <a:gd name="connsiteY3" fmla="*/ 184070 h 1070877"/>
                <a:gd name="connsiteX4" fmla="*/ 175040 w 1035378"/>
                <a:gd name="connsiteY4" fmla="*/ 203951 h 1070877"/>
                <a:gd name="connsiteX5" fmla="*/ 185248 w 1035378"/>
                <a:gd name="connsiteY5" fmla="*/ 204178 h 1070877"/>
                <a:gd name="connsiteX6" fmla="*/ 223369 w 1035378"/>
                <a:gd name="connsiteY6" fmla="*/ 200523 h 1070877"/>
                <a:gd name="connsiteX7" fmla="*/ 240037 w 1035378"/>
                <a:gd name="connsiteY7" fmla="*/ 202905 h 1070877"/>
                <a:gd name="connsiteX8" fmla="*/ 313856 w 1035378"/>
                <a:gd name="connsiteY8" fmla="*/ 162423 h 1070877"/>
                <a:gd name="connsiteX9" fmla="*/ 444825 w 1035378"/>
                <a:gd name="connsiteY9" fmla="*/ 114798 h 1070877"/>
                <a:gd name="connsiteX10" fmla="*/ 535312 w 1035378"/>
                <a:gd name="connsiteY10" fmla="*/ 114798 h 1070877"/>
                <a:gd name="connsiteX11" fmla="*/ 597225 w 1035378"/>
                <a:gd name="connsiteY11" fmla="*/ 48123 h 1070877"/>
                <a:gd name="connsiteX12" fmla="*/ 677103 w 1035378"/>
                <a:gd name="connsiteY12" fmla="*/ 17044 h 1070877"/>
                <a:gd name="connsiteX13" fmla="*/ 705242 w 1035378"/>
                <a:gd name="connsiteY13" fmla="*/ 28400 h 1070877"/>
                <a:gd name="connsiteX14" fmla="*/ 736008 w 1035378"/>
                <a:gd name="connsiteY14" fmla="*/ 31387 h 1070877"/>
                <a:gd name="connsiteX15" fmla="*/ 759150 w 1035378"/>
                <a:gd name="connsiteY15" fmla="*/ 498 h 1070877"/>
                <a:gd name="connsiteX16" fmla="*/ 794869 w 1035378"/>
                <a:gd name="connsiteY16" fmla="*/ 60030 h 1070877"/>
                <a:gd name="connsiteX17" fmla="*/ 832969 w 1035378"/>
                <a:gd name="connsiteY17" fmla="*/ 88605 h 1070877"/>
                <a:gd name="connsiteX18" fmla="*/ 916312 w 1035378"/>
                <a:gd name="connsiteY18" fmla="*/ 88605 h 1070877"/>
                <a:gd name="connsiteX19" fmla="*/ 961556 w 1035378"/>
                <a:gd name="connsiteY19" fmla="*/ 105273 h 1070877"/>
                <a:gd name="connsiteX20" fmla="*/ 963937 w 1035378"/>
                <a:gd name="connsiteY20" fmla="*/ 145755 h 1070877"/>
                <a:gd name="connsiteX21" fmla="*/ 942506 w 1035378"/>
                <a:gd name="connsiteY21" fmla="*/ 205286 h 1070877"/>
                <a:gd name="connsiteX22" fmla="*/ 942506 w 1035378"/>
                <a:gd name="connsiteY22" fmla="*/ 264817 h 1070877"/>
                <a:gd name="connsiteX23" fmla="*/ 978225 w 1035378"/>
                <a:gd name="connsiteY23" fmla="*/ 331492 h 1070877"/>
                <a:gd name="connsiteX24" fmla="*/ 1004419 w 1035378"/>
                <a:gd name="connsiteY24" fmla="*/ 452936 h 1070877"/>
                <a:gd name="connsiteX25" fmla="*/ 994894 w 1035378"/>
                <a:gd name="connsiteY25" fmla="*/ 657723 h 1070877"/>
                <a:gd name="connsiteX26" fmla="*/ 985369 w 1035378"/>
                <a:gd name="connsiteY26" fmla="*/ 695823 h 1070877"/>
                <a:gd name="connsiteX27" fmla="*/ 1002037 w 1035378"/>
                <a:gd name="connsiteY27" fmla="*/ 741067 h 1070877"/>
                <a:gd name="connsiteX28" fmla="*/ 1035375 w 1035378"/>
                <a:gd name="connsiteY28" fmla="*/ 786311 h 1070877"/>
                <a:gd name="connsiteX29" fmla="*/ 999656 w 1035378"/>
                <a:gd name="connsiteY29" fmla="*/ 829173 h 1070877"/>
                <a:gd name="connsiteX30" fmla="*/ 932981 w 1035378"/>
                <a:gd name="connsiteY30" fmla="*/ 838698 h 1070877"/>
                <a:gd name="connsiteX31" fmla="*/ 880594 w 1035378"/>
                <a:gd name="connsiteY31" fmla="*/ 845842 h 1070877"/>
                <a:gd name="connsiteX32" fmla="*/ 847256 w 1035378"/>
                <a:gd name="connsiteY32" fmla="*/ 879180 h 1070877"/>
                <a:gd name="connsiteX33" fmla="*/ 759150 w 1035378"/>
                <a:gd name="connsiteY33" fmla="*/ 929186 h 1070877"/>
                <a:gd name="connsiteX34" fmla="*/ 694856 w 1035378"/>
                <a:gd name="connsiteY34" fmla="*/ 998242 h 1070877"/>
                <a:gd name="connsiteX35" fmla="*/ 654375 w 1035378"/>
                <a:gd name="connsiteY35" fmla="*/ 1012530 h 1070877"/>
                <a:gd name="connsiteX36" fmla="*/ 599606 w 1035378"/>
                <a:gd name="connsiteY36" fmla="*/ 981573 h 1070877"/>
                <a:gd name="connsiteX37" fmla="*/ 568650 w 1035378"/>
                <a:gd name="connsiteY37" fmla="*/ 988717 h 1070877"/>
                <a:gd name="connsiteX38" fmla="*/ 490069 w 1035378"/>
                <a:gd name="connsiteY38" fmla="*/ 1050630 h 1070877"/>
                <a:gd name="connsiteX39" fmla="*/ 456731 w 1035378"/>
                <a:gd name="connsiteY39" fmla="*/ 1067298 h 1070877"/>
                <a:gd name="connsiteX40" fmla="*/ 403405 w 1035378"/>
                <a:gd name="connsiteY40" fmla="*/ 988906 h 1070877"/>
                <a:gd name="connsiteX41" fmla="*/ 328144 w 1035378"/>
                <a:gd name="connsiteY41" fmla="*/ 936330 h 1070877"/>
                <a:gd name="connsiteX42" fmla="*/ 263850 w 1035378"/>
                <a:gd name="connsiteY42" fmla="*/ 957761 h 1070877"/>
                <a:gd name="connsiteX43" fmla="*/ 232894 w 1035378"/>
                <a:gd name="connsiteY43" fmla="*/ 926805 h 1070877"/>
                <a:gd name="connsiteX44" fmla="*/ 220987 w 1035378"/>
                <a:gd name="connsiteY44" fmla="*/ 891086 h 1070877"/>
                <a:gd name="connsiteX45" fmla="*/ 180506 w 1035378"/>
                <a:gd name="connsiteY45" fmla="*/ 872036 h 1070877"/>
                <a:gd name="connsiteX46" fmla="*/ 118594 w 1035378"/>
                <a:gd name="connsiteY46" fmla="*/ 795836 h 1070877"/>
                <a:gd name="connsiteX47" fmla="*/ 80494 w 1035378"/>
                <a:gd name="connsiteY47" fmla="*/ 700586 h 1070877"/>
                <a:gd name="connsiteX48" fmla="*/ 73350 w 1035378"/>
                <a:gd name="connsiteY48" fmla="*/ 648198 h 1070877"/>
                <a:gd name="connsiteX49" fmla="*/ 49537 w 1035378"/>
                <a:gd name="connsiteY49" fmla="*/ 583905 h 1070877"/>
                <a:gd name="connsiteX50" fmla="*/ 1912 w 1035378"/>
                <a:gd name="connsiteY50" fmla="*/ 464842 h 1070877"/>
                <a:gd name="connsiteX51" fmla="*/ 11437 w 1035378"/>
                <a:gd name="connsiteY51" fmla="*/ 352923 h 1070877"/>
                <a:gd name="connsiteX52" fmla="*/ 30487 w 1035378"/>
                <a:gd name="connsiteY52" fmla="*/ 314823 h 1070877"/>
                <a:gd name="connsiteX53" fmla="*/ 16200 w 1035378"/>
                <a:gd name="connsiteY53" fmla="*/ 260055 h 1070877"/>
                <a:gd name="connsiteX54" fmla="*/ 35250 w 1035378"/>
                <a:gd name="connsiteY54" fmla="*/ 243386 h 1070877"/>
                <a:gd name="connsiteX55" fmla="*/ 106687 w 1035378"/>
                <a:gd name="connsiteY55" fmla="*/ 252911 h 1070877"/>
                <a:gd name="connsiteX56" fmla="*/ 118594 w 1035378"/>
                <a:gd name="connsiteY56" fmla="*/ 260055 h 1070877"/>
                <a:gd name="connsiteX0" fmla="*/ 111450 w 1035378"/>
                <a:gd name="connsiteY0" fmla="*/ 314823 h 1051076"/>
                <a:gd name="connsiteX1" fmla="*/ 118594 w 1035378"/>
                <a:gd name="connsiteY1" fmla="*/ 260055 h 1051076"/>
                <a:gd name="connsiteX2" fmla="*/ 99544 w 1035378"/>
                <a:gd name="connsiteY2" fmla="*/ 195761 h 1051076"/>
                <a:gd name="connsiteX3" fmla="*/ 147344 w 1035378"/>
                <a:gd name="connsiteY3" fmla="*/ 184070 h 1051076"/>
                <a:gd name="connsiteX4" fmla="*/ 175040 w 1035378"/>
                <a:gd name="connsiteY4" fmla="*/ 203951 h 1051076"/>
                <a:gd name="connsiteX5" fmla="*/ 185248 w 1035378"/>
                <a:gd name="connsiteY5" fmla="*/ 204178 h 1051076"/>
                <a:gd name="connsiteX6" fmla="*/ 223369 w 1035378"/>
                <a:gd name="connsiteY6" fmla="*/ 200523 h 1051076"/>
                <a:gd name="connsiteX7" fmla="*/ 240037 w 1035378"/>
                <a:gd name="connsiteY7" fmla="*/ 202905 h 1051076"/>
                <a:gd name="connsiteX8" fmla="*/ 313856 w 1035378"/>
                <a:gd name="connsiteY8" fmla="*/ 162423 h 1051076"/>
                <a:gd name="connsiteX9" fmla="*/ 444825 w 1035378"/>
                <a:gd name="connsiteY9" fmla="*/ 114798 h 1051076"/>
                <a:gd name="connsiteX10" fmla="*/ 535312 w 1035378"/>
                <a:gd name="connsiteY10" fmla="*/ 114798 h 1051076"/>
                <a:gd name="connsiteX11" fmla="*/ 597225 w 1035378"/>
                <a:gd name="connsiteY11" fmla="*/ 48123 h 1051076"/>
                <a:gd name="connsiteX12" fmla="*/ 677103 w 1035378"/>
                <a:gd name="connsiteY12" fmla="*/ 17044 h 1051076"/>
                <a:gd name="connsiteX13" fmla="*/ 705242 w 1035378"/>
                <a:gd name="connsiteY13" fmla="*/ 28400 h 1051076"/>
                <a:gd name="connsiteX14" fmla="*/ 736008 w 1035378"/>
                <a:gd name="connsiteY14" fmla="*/ 31387 h 1051076"/>
                <a:gd name="connsiteX15" fmla="*/ 759150 w 1035378"/>
                <a:gd name="connsiteY15" fmla="*/ 498 h 1051076"/>
                <a:gd name="connsiteX16" fmla="*/ 794869 w 1035378"/>
                <a:gd name="connsiteY16" fmla="*/ 60030 h 1051076"/>
                <a:gd name="connsiteX17" fmla="*/ 832969 w 1035378"/>
                <a:gd name="connsiteY17" fmla="*/ 88605 h 1051076"/>
                <a:gd name="connsiteX18" fmla="*/ 916312 w 1035378"/>
                <a:gd name="connsiteY18" fmla="*/ 88605 h 1051076"/>
                <a:gd name="connsiteX19" fmla="*/ 961556 w 1035378"/>
                <a:gd name="connsiteY19" fmla="*/ 105273 h 1051076"/>
                <a:gd name="connsiteX20" fmla="*/ 963937 w 1035378"/>
                <a:gd name="connsiteY20" fmla="*/ 145755 h 1051076"/>
                <a:gd name="connsiteX21" fmla="*/ 942506 w 1035378"/>
                <a:gd name="connsiteY21" fmla="*/ 205286 h 1051076"/>
                <a:gd name="connsiteX22" fmla="*/ 942506 w 1035378"/>
                <a:gd name="connsiteY22" fmla="*/ 264817 h 1051076"/>
                <a:gd name="connsiteX23" fmla="*/ 978225 w 1035378"/>
                <a:gd name="connsiteY23" fmla="*/ 331492 h 1051076"/>
                <a:gd name="connsiteX24" fmla="*/ 1004419 w 1035378"/>
                <a:gd name="connsiteY24" fmla="*/ 452936 h 1051076"/>
                <a:gd name="connsiteX25" fmla="*/ 994894 w 1035378"/>
                <a:gd name="connsiteY25" fmla="*/ 657723 h 1051076"/>
                <a:gd name="connsiteX26" fmla="*/ 985369 w 1035378"/>
                <a:gd name="connsiteY26" fmla="*/ 695823 h 1051076"/>
                <a:gd name="connsiteX27" fmla="*/ 1002037 w 1035378"/>
                <a:gd name="connsiteY27" fmla="*/ 741067 h 1051076"/>
                <a:gd name="connsiteX28" fmla="*/ 1035375 w 1035378"/>
                <a:gd name="connsiteY28" fmla="*/ 786311 h 1051076"/>
                <a:gd name="connsiteX29" fmla="*/ 999656 w 1035378"/>
                <a:gd name="connsiteY29" fmla="*/ 829173 h 1051076"/>
                <a:gd name="connsiteX30" fmla="*/ 932981 w 1035378"/>
                <a:gd name="connsiteY30" fmla="*/ 838698 h 1051076"/>
                <a:gd name="connsiteX31" fmla="*/ 880594 w 1035378"/>
                <a:gd name="connsiteY31" fmla="*/ 845842 h 1051076"/>
                <a:gd name="connsiteX32" fmla="*/ 847256 w 1035378"/>
                <a:gd name="connsiteY32" fmla="*/ 879180 h 1051076"/>
                <a:gd name="connsiteX33" fmla="*/ 759150 w 1035378"/>
                <a:gd name="connsiteY33" fmla="*/ 929186 h 1051076"/>
                <a:gd name="connsiteX34" fmla="*/ 694856 w 1035378"/>
                <a:gd name="connsiteY34" fmla="*/ 998242 h 1051076"/>
                <a:gd name="connsiteX35" fmla="*/ 654375 w 1035378"/>
                <a:gd name="connsiteY35" fmla="*/ 1012530 h 1051076"/>
                <a:gd name="connsiteX36" fmla="*/ 599606 w 1035378"/>
                <a:gd name="connsiteY36" fmla="*/ 981573 h 1051076"/>
                <a:gd name="connsiteX37" fmla="*/ 568650 w 1035378"/>
                <a:gd name="connsiteY37" fmla="*/ 988717 h 1051076"/>
                <a:gd name="connsiteX38" fmla="*/ 490069 w 1035378"/>
                <a:gd name="connsiteY38" fmla="*/ 1050630 h 1051076"/>
                <a:gd name="connsiteX39" fmla="*/ 455255 w 1035378"/>
                <a:gd name="connsiteY39" fmla="*/ 1015184 h 1051076"/>
                <a:gd name="connsiteX40" fmla="*/ 403405 w 1035378"/>
                <a:gd name="connsiteY40" fmla="*/ 988906 h 1051076"/>
                <a:gd name="connsiteX41" fmla="*/ 328144 w 1035378"/>
                <a:gd name="connsiteY41" fmla="*/ 936330 h 1051076"/>
                <a:gd name="connsiteX42" fmla="*/ 263850 w 1035378"/>
                <a:gd name="connsiteY42" fmla="*/ 957761 h 1051076"/>
                <a:gd name="connsiteX43" fmla="*/ 232894 w 1035378"/>
                <a:gd name="connsiteY43" fmla="*/ 926805 h 1051076"/>
                <a:gd name="connsiteX44" fmla="*/ 220987 w 1035378"/>
                <a:gd name="connsiteY44" fmla="*/ 891086 h 1051076"/>
                <a:gd name="connsiteX45" fmla="*/ 180506 w 1035378"/>
                <a:gd name="connsiteY45" fmla="*/ 872036 h 1051076"/>
                <a:gd name="connsiteX46" fmla="*/ 118594 w 1035378"/>
                <a:gd name="connsiteY46" fmla="*/ 795836 h 1051076"/>
                <a:gd name="connsiteX47" fmla="*/ 80494 w 1035378"/>
                <a:gd name="connsiteY47" fmla="*/ 700586 h 1051076"/>
                <a:gd name="connsiteX48" fmla="*/ 73350 w 1035378"/>
                <a:gd name="connsiteY48" fmla="*/ 648198 h 1051076"/>
                <a:gd name="connsiteX49" fmla="*/ 49537 w 1035378"/>
                <a:gd name="connsiteY49" fmla="*/ 583905 h 1051076"/>
                <a:gd name="connsiteX50" fmla="*/ 1912 w 1035378"/>
                <a:gd name="connsiteY50" fmla="*/ 464842 h 1051076"/>
                <a:gd name="connsiteX51" fmla="*/ 11437 w 1035378"/>
                <a:gd name="connsiteY51" fmla="*/ 352923 h 1051076"/>
                <a:gd name="connsiteX52" fmla="*/ 30487 w 1035378"/>
                <a:gd name="connsiteY52" fmla="*/ 314823 h 1051076"/>
                <a:gd name="connsiteX53" fmla="*/ 16200 w 1035378"/>
                <a:gd name="connsiteY53" fmla="*/ 260055 h 1051076"/>
                <a:gd name="connsiteX54" fmla="*/ 35250 w 1035378"/>
                <a:gd name="connsiteY54" fmla="*/ 243386 h 1051076"/>
                <a:gd name="connsiteX55" fmla="*/ 106687 w 1035378"/>
                <a:gd name="connsiteY55" fmla="*/ 252911 h 1051076"/>
                <a:gd name="connsiteX56" fmla="*/ 118594 w 1035378"/>
                <a:gd name="connsiteY56" fmla="*/ 260055 h 1051076"/>
                <a:gd name="connsiteX0" fmla="*/ 111450 w 1035378"/>
                <a:gd name="connsiteY0" fmla="*/ 314823 h 1050678"/>
                <a:gd name="connsiteX1" fmla="*/ 118594 w 1035378"/>
                <a:gd name="connsiteY1" fmla="*/ 260055 h 1050678"/>
                <a:gd name="connsiteX2" fmla="*/ 99544 w 1035378"/>
                <a:gd name="connsiteY2" fmla="*/ 195761 h 1050678"/>
                <a:gd name="connsiteX3" fmla="*/ 147344 w 1035378"/>
                <a:gd name="connsiteY3" fmla="*/ 184070 h 1050678"/>
                <a:gd name="connsiteX4" fmla="*/ 175040 w 1035378"/>
                <a:gd name="connsiteY4" fmla="*/ 203951 h 1050678"/>
                <a:gd name="connsiteX5" fmla="*/ 185248 w 1035378"/>
                <a:gd name="connsiteY5" fmla="*/ 204178 h 1050678"/>
                <a:gd name="connsiteX6" fmla="*/ 223369 w 1035378"/>
                <a:gd name="connsiteY6" fmla="*/ 200523 h 1050678"/>
                <a:gd name="connsiteX7" fmla="*/ 240037 w 1035378"/>
                <a:gd name="connsiteY7" fmla="*/ 202905 h 1050678"/>
                <a:gd name="connsiteX8" fmla="*/ 313856 w 1035378"/>
                <a:gd name="connsiteY8" fmla="*/ 162423 h 1050678"/>
                <a:gd name="connsiteX9" fmla="*/ 444825 w 1035378"/>
                <a:gd name="connsiteY9" fmla="*/ 114798 h 1050678"/>
                <a:gd name="connsiteX10" fmla="*/ 535312 w 1035378"/>
                <a:gd name="connsiteY10" fmla="*/ 114798 h 1050678"/>
                <a:gd name="connsiteX11" fmla="*/ 597225 w 1035378"/>
                <a:gd name="connsiteY11" fmla="*/ 48123 h 1050678"/>
                <a:gd name="connsiteX12" fmla="*/ 677103 w 1035378"/>
                <a:gd name="connsiteY12" fmla="*/ 17044 h 1050678"/>
                <a:gd name="connsiteX13" fmla="*/ 705242 w 1035378"/>
                <a:gd name="connsiteY13" fmla="*/ 28400 h 1050678"/>
                <a:gd name="connsiteX14" fmla="*/ 736008 w 1035378"/>
                <a:gd name="connsiteY14" fmla="*/ 31387 h 1050678"/>
                <a:gd name="connsiteX15" fmla="*/ 759150 w 1035378"/>
                <a:gd name="connsiteY15" fmla="*/ 498 h 1050678"/>
                <a:gd name="connsiteX16" fmla="*/ 794869 w 1035378"/>
                <a:gd name="connsiteY16" fmla="*/ 60030 h 1050678"/>
                <a:gd name="connsiteX17" fmla="*/ 832969 w 1035378"/>
                <a:gd name="connsiteY17" fmla="*/ 88605 h 1050678"/>
                <a:gd name="connsiteX18" fmla="*/ 916312 w 1035378"/>
                <a:gd name="connsiteY18" fmla="*/ 88605 h 1050678"/>
                <a:gd name="connsiteX19" fmla="*/ 961556 w 1035378"/>
                <a:gd name="connsiteY19" fmla="*/ 105273 h 1050678"/>
                <a:gd name="connsiteX20" fmla="*/ 963937 w 1035378"/>
                <a:gd name="connsiteY20" fmla="*/ 145755 h 1050678"/>
                <a:gd name="connsiteX21" fmla="*/ 942506 w 1035378"/>
                <a:gd name="connsiteY21" fmla="*/ 205286 h 1050678"/>
                <a:gd name="connsiteX22" fmla="*/ 942506 w 1035378"/>
                <a:gd name="connsiteY22" fmla="*/ 264817 h 1050678"/>
                <a:gd name="connsiteX23" fmla="*/ 978225 w 1035378"/>
                <a:gd name="connsiteY23" fmla="*/ 331492 h 1050678"/>
                <a:gd name="connsiteX24" fmla="*/ 1004419 w 1035378"/>
                <a:gd name="connsiteY24" fmla="*/ 452936 h 1050678"/>
                <a:gd name="connsiteX25" fmla="*/ 994894 w 1035378"/>
                <a:gd name="connsiteY25" fmla="*/ 657723 h 1050678"/>
                <a:gd name="connsiteX26" fmla="*/ 985369 w 1035378"/>
                <a:gd name="connsiteY26" fmla="*/ 695823 h 1050678"/>
                <a:gd name="connsiteX27" fmla="*/ 1002037 w 1035378"/>
                <a:gd name="connsiteY27" fmla="*/ 741067 h 1050678"/>
                <a:gd name="connsiteX28" fmla="*/ 1035375 w 1035378"/>
                <a:gd name="connsiteY28" fmla="*/ 786311 h 1050678"/>
                <a:gd name="connsiteX29" fmla="*/ 999656 w 1035378"/>
                <a:gd name="connsiteY29" fmla="*/ 829173 h 1050678"/>
                <a:gd name="connsiteX30" fmla="*/ 932981 w 1035378"/>
                <a:gd name="connsiteY30" fmla="*/ 838698 h 1050678"/>
                <a:gd name="connsiteX31" fmla="*/ 880594 w 1035378"/>
                <a:gd name="connsiteY31" fmla="*/ 845842 h 1050678"/>
                <a:gd name="connsiteX32" fmla="*/ 847256 w 1035378"/>
                <a:gd name="connsiteY32" fmla="*/ 879180 h 1050678"/>
                <a:gd name="connsiteX33" fmla="*/ 759150 w 1035378"/>
                <a:gd name="connsiteY33" fmla="*/ 929186 h 1050678"/>
                <a:gd name="connsiteX34" fmla="*/ 694856 w 1035378"/>
                <a:gd name="connsiteY34" fmla="*/ 998242 h 1050678"/>
                <a:gd name="connsiteX35" fmla="*/ 654375 w 1035378"/>
                <a:gd name="connsiteY35" fmla="*/ 1012530 h 1050678"/>
                <a:gd name="connsiteX36" fmla="*/ 599606 w 1035378"/>
                <a:gd name="connsiteY36" fmla="*/ 981573 h 1050678"/>
                <a:gd name="connsiteX37" fmla="*/ 568650 w 1035378"/>
                <a:gd name="connsiteY37" fmla="*/ 988717 h 1050678"/>
                <a:gd name="connsiteX38" fmla="*/ 490069 w 1035378"/>
                <a:gd name="connsiteY38" fmla="*/ 1050630 h 1050678"/>
                <a:gd name="connsiteX39" fmla="*/ 482711 w 1035378"/>
                <a:gd name="connsiteY39" fmla="*/ 998852 h 1050678"/>
                <a:gd name="connsiteX40" fmla="*/ 403405 w 1035378"/>
                <a:gd name="connsiteY40" fmla="*/ 988906 h 1050678"/>
                <a:gd name="connsiteX41" fmla="*/ 328144 w 1035378"/>
                <a:gd name="connsiteY41" fmla="*/ 936330 h 1050678"/>
                <a:gd name="connsiteX42" fmla="*/ 263850 w 1035378"/>
                <a:gd name="connsiteY42" fmla="*/ 957761 h 1050678"/>
                <a:gd name="connsiteX43" fmla="*/ 232894 w 1035378"/>
                <a:gd name="connsiteY43" fmla="*/ 926805 h 1050678"/>
                <a:gd name="connsiteX44" fmla="*/ 220987 w 1035378"/>
                <a:gd name="connsiteY44" fmla="*/ 891086 h 1050678"/>
                <a:gd name="connsiteX45" fmla="*/ 180506 w 1035378"/>
                <a:gd name="connsiteY45" fmla="*/ 872036 h 1050678"/>
                <a:gd name="connsiteX46" fmla="*/ 118594 w 1035378"/>
                <a:gd name="connsiteY46" fmla="*/ 795836 h 1050678"/>
                <a:gd name="connsiteX47" fmla="*/ 80494 w 1035378"/>
                <a:gd name="connsiteY47" fmla="*/ 700586 h 1050678"/>
                <a:gd name="connsiteX48" fmla="*/ 73350 w 1035378"/>
                <a:gd name="connsiteY48" fmla="*/ 648198 h 1050678"/>
                <a:gd name="connsiteX49" fmla="*/ 49537 w 1035378"/>
                <a:gd name="connsiteY49" fmla="*/ 583905 h 1050678"/>
                <a:gd name="connsiteX50" fmla="*/ 1912 w 1035378"/>
                <a:gd name="connsiteY50" fmla="*/ 464842 h 1050678"/>
                <a:gd name="connsiteX51" fmla="*/ 11437 w 1035378"/>
                <a:gd name="connsiteY51" fmla="*/ 352923 h 1050678"/>
                <a:gd name="connsiteX52" fmla="*/ 30487 w 1035378"/>
                <a:gd name="connsiteY52" fmla="*/ 314823 h 1050678"/>
                <a:gd name="connsiteX53" fmla="*/ 16200 w 1035378"/>
                <a:gd name="connsiteY53" fmla="*/ 260055 h 1050678"/>
                <a:gd name="connsiteX54" fmla="*/ 35250 w 1035378"/>
                <a:gd name="connsiteY54" fmla="*/ 243386 h 1050678"/>
                <a:gd name="connsiteX55" fmla="*/ 106687 w 1035378"/>
                <a:gd name="connsiteY55" fmla="*/ 252911 h 1050678"/>
                <a:gd name="connsiteX56" fmla="*/ 118594 w 1035378"/>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40037 w 1004937"/>
                <a:gd name="connsiteY7" fmla="*/ 202905 h 1050678"/>
                <a:gd name="connsiteX8" fmla="*/ 313856 w 1004937"/>
                <a:gd name="connsiteY8" fmla="*/ 162423 h 1050678"/>
                <a:gd name="connsiteX9" fmla="*/ 444825 w 1004937"/>
                <a:gd name="connsiteY9" fmla="*/ 114798 h 1050678"/>
                <a:gd name="connsiteX10" fmla="*/ 535312 w 1004937"/>
                <a:gd name="connsiteY10" fmla="*/ 114798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99656 w 1004937"/>
                <a:gd name="connsiteY29" fmla="*/ 829173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40037 w 1004937"/>
                <a:gd name="connsiteY7" fmla="*/ 202905 h 1050678"/>
                <a:gd name="connsiteX8" fmla="*/ 313856 w 1004937"/>
                <a:gd name="connsiteY8" fmla="*/ 162423 h 1050678"/>
                <a:gd name="connsiteX9" fmla="*/ 444825 w 1004937"/>
                <a:gd name="connsiteY9" fmla="*/ 114798 h 1050678"/>
                <a:gd name="connsiteX10" fmla="*/ 535312 w 1004937"/>
                <a:gd name="connsiteY10" fmla="*/ 114798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66709 w 1004937"/>
                <a:gd name="connsiteY29" fmla="*/ 805714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40037 w 1004937"/>
                <a:gd name="connsiteY7" fmla="*/ 202905 h 1050678"/>
                <a:gd name="connsiteX8" fmla="*/ 313856 w 1004937"/>
                <a:gd name="connsiteY8" fmla="*/ 162423 h 1050678"/>
                <a:gd name="connsiteX9" fmla="*/ 444825 w 1004937"/>
                <a:gd name="connsiteY9" fmla="*/ 114798 h 1050678"/>
                <a:gd name="connsiteX10" fmla="*/ 525809 w 1004937"/>
                <a:gd name="connsiteY10" fmla="*/ 87330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66709 w 1004937"/>
                <a:gd name="connsiteY29" fmla="*/ 805714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40037 w 1004937"/>
                <a:gd name="connsiteY7" fmla="*/ 202905 h 1050678"/>
                <a:gd name="connsiteX8" fmla="*/ 313856 w 1004937"/>
                <a:gd name="connsiteY8" fmla="*/ 162423 h 1050678"/>
                <a:gd name="connsiteX9" fmla="*/ 440812 w 1004937"/>
                <a:gd name="connsiteY9" fmla="*/ 127120 h 1050678"/>
                <a:gd name="connsiteX10" fmla="*/ 525809 w 1004937"/>
                <a:gd name="connsiteY10" fmla="*/ 87330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66709 w 1004937"/>
                <a:gd name="connsiteY29" fmla="*/ 805714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40037 w 1004937"/>
                <a:gd name="connsiteY7" fmla="*/ 202905 h 1050678"/>
                <a:gd name="connsiteX8" fmla="*/ 308155 w 1004937"/>
                <a:gd name="connsiteY8" fmla="*/ 145943 h 1050678"/>
                <a:gd name="connsiteX9" fmla="*/ 440812 w 1004937"/>
                <a:gd name="connsiteY9" fmla="*/ 127120 h 1050678"/>
                <a:gd name="connsiteX10" fmla="*/ 525809 w 1004937"/>
                <a:gd name="connsiteY10" fmla="*/ 87330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66709 w 1004937"/>
                <a:gd name="connsiteY29" fmla="*/ 805714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32434 w 1004937"/>
                <a:gd name="connsiteY7" fmla="*/ 180933 h 1050678"/>
                <a:gd name="connsiteX8" fmla="*/ 308155 w 1004937"/>
                <a:gd name="connsiteY8" fmla="*/ 145943 h 1050678"/>
                <a:gd name="connsiteX9" fmla="*/ 440812 w 1004937"/>
                <a:gd name="connsiteY9" fmla="*/ 127120 h 1050678"/>
                <a:gd name="connsiteX10" fmla="*/ 525809 w 1004937"/>
                <a:gd name="connsiteY10" fmla="*/ 87330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66709 w 1004937"/>
                <a:gd name="connsiteY29" fmla="*/ 805714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298336 h 1034191"/>
                <a:gd name="connsiteX1" fmla="*/ 118594 w 1004937"/>
                <a:gd name="connsiteY1" fmla="*/ 243568 h 1034191"/>
                <a:gd name="connsiteX2" fmla="*/ 99544 w 1004937"/>
                <a:gd name="connsiteY2" fmla="*/ 179274 h 1034191"/>
                <a:gd name="connsiteX3" fmla="*/ 147344 w 1004937"/>
                <a:gd name="connsiteY3" fmla="*/ 167583 h 1034191"/>
                <a:gd name="connsiteX4" fmla="*/ 175040 w 1004937"/>
                <a:gd name="connsiteY4" fmla="*/ 187464 h 1034191"/>
                <a:gd name="connsiteX5" fmla="*/ 185248 w 1004937"/>
                <a:gd name="connsiteY5" fmla="*/ 187691 h 1034191"/>
                <a:gd name="connsiteX6" fmla="*/ 223369 w 1004937"/>
                <a:gd name="connsiteY6" fmla="*/ 184036 h 1034191"/>
                <a:gd name="connsiteX7" fmla="*/ 232434 w 1004937"/>
                <a:gd name="connsiteY7" fmla="*/ 164446 h 1034191"/>
                <a:gd name="connsiteX8" fmla="*/ 308155 w 1004937"/>
                <a:gd name="connsiteY8" fmla="*/ 129456 h 1034191"/>
                <a:gd name="connsiteX9" fmla="*/ 440812 w 1004937"/>
                <a:gd name="connsiteY9" fmla="*/ 110633 h 1034191"/>
                <a:gd name="connsiteX10" fmla="*/ 525809 w 1004937"/>
                <a:gd name="connsiteY10" fmla="*/ 70843 h 1034191"/>
                <a:gd name="connsiteX11" fmla="*/ 597225 w 1004937"/>
                <a:gd name="connsiteY11" fmla="*/ 31636 h 1034191"/>
                <a:gd name="connsiteX12" fmla="*/ 677103 w 1004937"/>
                <a:gd name="connsiteY12" fmla="*/ 557 h 1034191"/>
                <a:gd name="connsiteX13" fmla="*/ 705242 w 1004937"/>
                <a:gd name="connsiteY13" fmla="*/ 11913 h 1034191"/>
                <a:gd name="connsiteX14" fmla="*/ 736008 w 1004937"/>
                <a:gd name="connsiteY14" fmla="*/ 14900 h 1034191"/>
                <a:gd name="connsiteX15" fmla="*/ 794869 w 1004937"/>
                <a:gd name="connsiteY15" fmla="*/ 43543 h 1034191"/>
                <a:gd name="connsiteX16" fmla="*/ 832969 w 1004937"/>
                <a:gd name="connsiteY16" fmla="*/ 72118 h 1034191"/>
                <a:gd name="connsiteX17" fmla="*/ 916312 w 1004937"/>
                <a:gd name="connsiteY17" fmla="*/ 72118 h 1034191"/>
                <a:gd name="connsiteX18" fmla="*/ 961556 w 1004937"/>
                <a:gd name="connsiteY18" fmla="*/ 88786 h 1034191"/>
                <a:gd name="connsiteX19" fmla="*/ 963937 w 1004937"/>
                <a:gd name="connsiteY19" fmla="*/ 129268 h 1034191"/>
                <a:gd name="connsiteX20" fmla="*/ 942506 w 1004937"/>
                <a:gd name="connsiteY20" fmla="*/ 188799 h 1034191"/>
                <a:gd name="connsiteX21" fmla="*/ 942506 w 1004937"/>
                <a:gd name="connsiteY21" fmla="*/ 248330 h 1034191"/>
                <a:gd name="connsiteX22" fmla="*/ 978225 w 1004937"/>
                <a:gd name="connsiteY22" fmla="*/ 315005 h 1034191"/>
                <a:gd name="connsiteX23" fmla="*/ 1004419 w 1004937"/>
                <a:gd name="connsiteY23" fmla="*/ 436449 h 1034191"/>
                <a:gd name="connsiteX24" fmla="*/ 994894 w 1004937"/>
                <a:gd name="connsiteY24" fmla="*/ 641236 h 1034191"/>
                <a:gd name="connsiteX25" fmla="*/ 985369 w 1004937"/>
                <a:gd name="connsiteY25" fmla="*/ 679336 h 1034191"/>
                <a:gd name="connsiteX26" fmla="*/ 1002037 w 1004937"/>
                <a:gd name="connsiteY26" fmla="*/ 724580 h 1034191"/>
                <a:gd name="connsiteX27" fmla="*/ 1000317 w 1004937"/>
                <a:gd name="connsiteY27" fmla="*/ 764180 h 1034191"/>
                <a:gd name="connsiteX28" fmla="*/ 966709 w 1004937"/>
                <a:gd name="connsiteY28" fmla="*/ 789227 h 1034191"/>
                <a:gd name="connsiteX29" fmla="*/ 932981 w 1004937"/>
                <a:gd name="connsiteY29" fmla="*/ 822211 h 1034191"/>
                <a:gd name="connsiteX30" fmla="*/ 880594 w 1004937"/>
                <a:gd name="connsiteY30" fmla="*/ 829355 h 1034191"/>
                <a:gd name="connsiteX31" fmla="*/ 847256 w 1004937"/>
                <a:gd name="connsiteY31" fmla="*/ 862693 h 1034191"/>
                <a:gd name="connsiteX32" fmla="*/ 759150 w 1004937"/>
                <a:gd name="connsiteY32" fmla="*/ 912699 h 1034191"/>
                <a:gd name="connsiteX33" fmla="*/ 694856 w 1004937"/>
                <a:gd name="connsiteY33" fmla="*/ 981755 h 1034191"/>
                <a:gd name="connsiteX34" fmla="*/ 654375 w 1004937"/>
                <a:gd name="connsiteY34" fmla="*/ 996043 h 1034191"/>
                <a:gd name="connsiteX35" fmla="*/ 599606 w 1004937"/>
                <a:gd name="connsiteY35" fmla="*/ 965086 h 1034191"/>
                <a:gd name="connsiteX36" fmla="*/ 568650 w 1004937"/>
                <a:gd name="connsiteY36" fmla="*/ 972230 h 1034191"/>
                <a:gd name="connsiteX37" fmla="*/ 490069 w 1004937"/>
                <a:gd name="connsiteY37" fmla="*/ 1034143 h 1034191"/>
                <a:gd name="connsiteX38" fmla="*/ 482711 w 1004937"/>
                <a:gd name="connsiteY38" fmla="*/ 982365 h 1034191"/>
                <a:gd name="connsiteX39" fmla="*/ 403405 w 1004937"/>
                <a:gd name="connsiteY39" fmla="*/ 972419 h 1034191"/>
                <a:gd name="connsiteX40" fmla="*/ 328144 w 1004937"/>
                <a:gd name="connsiteY40" fmla="*/ 919843 h 1034191"/>
                <a:gd name="connsiteX41" fmla="*/ 263850 w 1004937"/>
                <a:gd name="connsiteY41" fmla="*/ 941274 h 1034191"/>
                <a:gd name="connsiteX42" fmla="*/ 232894 w 1004937"/>
                <a:gd name="connsiteY42" fmla="*/ 910318 h 1034191"/>
                <a:gd name="connsiteX43" fmla="*/ 220987 w 1004937"/>
                <a:gd name="connsiteY43" fmla="*/ 874599 h 1034191"/>
                <a:gd name="connsiteX44" fmla="*/ 180506 w 1004937"/>
                <a:gd name="connsiteY44" fmla="*/ 855549 h 1034191"/>
                <a:gd name="connsiteX45" fmla="*/ 118594 w 1004937"/>
                <a:gd name="connsiteY45" fmla="*/ 779349 h 1034191"/>
                <a:gd name="connsiteX46" fmla="*/ 80494 w 1004937"/>
                <a:gd name="connsiteY46" fmla="*/ 684099 h 1034191"/>
                <a:gd name="connsiteX47" fmla="*/ 73350 w 1004937"/>
                <a:gd name="connsiteY47" fmla="*/ 631711 h 1034191"/>
                <a:gd name="connsiteX48" fmla="*/ 49537 w 1004937"/>
                <a:gd name="connsiteY48" fmla="*/ 567418 h 1034191"/>
                <a:gd name="connsiteX49" fmla="*/ 1912 w 1004937"/>
                <a:gd name="connsiteY49" fmla="*/ 448355 h 1034191"/>
                <a:gd name="connsiteX50" fmla="*/ 11437 w 1004937"/>
                <a:gd name="connsiteY50" fmla="*/ 336436 h 1034191"/>
                <a:gd name="connsiteX51" fmla="*/ 30487 w 1004937"/>
                <a:gd name="connsiteY51" fmla="*/ 298336 h 1034191"/>
                <a:gd name="connsiteX52" fmla="*/ 16200 w 1004937"/>
                <a:gd name="connsiteY52" fmla="*/ 243568 h 1034191"/>
                <a:gd name="connsiteX53" fmla="*/ 35250 w 1004937"/>
                <a:gd name="connsiteY53" fmla="*/ 226899 h 1034191"/>
                <a:gd name="connsiteX54" fmla="*/ 106687 w 1004937"/>
                <a:gd name="connsiteY54" fmla="*/ 236424 h 1034191"/>
                <a:gd name="connsiteX55" fmla="*/ 118594 w 1004937"/>
                <a:gd name="connsiteY55" fmla="*/ 243568 h 1034191"/>
                <a:gd name="connsiteX0" fmla="*/ 111450 w 1004937"/>
                <a:gd name="connsiteY0" fmla="*/ 298336 h 1034191"/>
                <a:gd name="connsiteX1" fmla="*/ 118594 w 1004937"/>
                <a:gd name="connsiteY1" fmla="*/ 243568 h 1034191"/>
                <a:gd name="connsiteX2" fmla="*/ 99544 w 1004937"/>
                <a:gd name="connsiteY2" fmla="*/ 179274 h 1034191"/>
                <a:gd name="connsiteX3" fmla="*/ 147344 w 1004937"/>
                <a:gd name="connsiteY3" fmla="*/ 167583 h 1034191"/>
                <a:gd name="connsiteX4" fmla="*/ 175040 w 1004937"/>
                <a:gd name="connsiteY4" fmla="*/ 187464 h 1034191"/>
                <a:gd name="connsiteX5" fmla="*/ 185248 w 1004937"/>
                <a:gd name="connsiteY5" fmla="*/ 187691 h 1034191"/>
                <a:gd name="connsiteX6" fmla="*/ 223369 w 1004937"/>
                <a:gd name="connsiteY6" fmla="*/ 184036 h 1034191"/>
                <a:gd name="connsiteX7" fmla="*/ 232434 w 1004937"/>
                <a:gd name="connsiteY7" fmla="*/ 164446 h 1034191"/>
                <a:gd name="connsiteX8" fmla="*/ 308155 w 1004937"/>
                <a:gd name="connsiteY8" fmla="*/ 129456 h 1034191"/>
                <a:gd name="connsiteX9" fmla="*/ 440812 w 1004937"/>
                <a:gd name="connsiteY9" fmla="*/ 110633 h 1034191"/>
                <a:gd name="connsiteX10" fmla="*/ 525809 w 1004937"/>
                <a:gd name="connsiteY10" fmla="*/ 70843 h 1034191"/>
                <a:gd name="connsiteX11" fmla="*/ 597225 w 1004937"/>
                <a:gd name="connsiteY11" fmla="*/ 31636 h 1034191"/>
                <a:gd name="connsiteX12" fmla="*/ 677103 w 1004937"/>
                <a:gd name="connsiteY12" fmla="*/ 557 h 1034191"/>
                <a:gd name="connsiteX13" fmla="*/ 705242 w 1004937"/>
                <a:gd name="connsiteY13" fmla="*/ 11913 h 1034191"/>
                <a:gd name="connsiteX14" fmla="*/ 736008 w 1004937"/>
                <a:gd name="connsiteY14" fmla="*/ 14900 h 1034191"/>
                <a:gd name="connsiteX15" fmla="*/ 794869 w 1004937"/>
                <a:gd name="connsiteY15" fmla="*/ 43543 h 1034191"/>
                <a:gd name="connsiteX16" fmla="*/ 832969 w 1004937"/>
                <a:gd name="connsiteY16" fmla="*/ 72118 h 1034191"/>
                <a:gd name="connsiteX17" fmla="*/ 916312 w 1004937"/>
                <a:gd name="connsiteY17" fmla="*/ 72118 h 1034191"/>
                <a:gd name="connsiteX18" fmla="*/ 963937 w 1004937"/>
                <a:gd name="connsiteY18" fmla="*/ 129268 h 1034191"/>
                <a:gd name="connsiteX19" fmla="*/ 942506 w 1004937"/>
                <a:gd name="connsiteY19" fmla="*/ 188799 h 1034191"/>
                <a:gd name="connsiteX20" fmla="*/ 942506 w 1004937"/>
                <a:gd name="connsiteY20" fmla="*/ 248330 h 1034191"/>
                <a:gd name="connsiteX21" fmla="*/ 978225 w 1004937"/>
                <a:gd name="connsiteY21" fmla="*/ 315005 h 1034191"/>
                <a:gd name="connsiteX22" fmla="*/ 1004419 w 1004937"/>
                <a:gd name="connsiteY22" fmla="*/ 436449 h 1034191"/>
                <a:gd name="connsiteX23" fmla="*/ 994894 w 1004937"/>
                <a:gd name="connsiteY23" fmla="*/ 641236 h 1034191"/>
                <a:gd name="connsiteX24" fmla="*/ 985369 w 1004937"/>
                <a:gd name="connsiteY24" fmla="*/ 679336 h 1034191"/>
                <a:gd name="connsiteX25" fmla="*/ 1002037 w 1004937"/>
                <a:gd name="connsiteY25" fmla="*/ 724580 h 1034191"/>
                <a:gd name="connsiteX26" fmla="*/ 1000317 w 1004937"/>
                <a:gd name="connsiteY26" fmla="*/ 764180 h 1034191"/>
                <a:gd name="connsiteX27" fmla="*/ 966709 w 1004937"/>
                <a:gd name="connsiteY27" fmla="*/ 789227 h 1034191"/>
                <a:gd name="connsiteX28" fmla="*/ 932981 w 1004937"/>
                <a:gd name="connsiteY28" fmla="*/ 822211 h 1034191"/>
                <a:gd name="connsiteX29" fmla="*/ 880594 w 1004937"/>
                <a:gd name="connsiteY29" fmla="*/ 829355 h 1034191"/>
                <a:gd name="connsiteX30" fmla="*/ 847256 w 1004937"/>
                <a:gd name="connsiteY30" fmla="*/ 862693 h 1034191"/>
                <a:gd name="connsiteX31" fmla="*/ 759150 w 1004937"/>
                <a:gd name="connsiteY31" fmla="*/ 912699 h 1034191"/>
                <a:gd name="connsiteX32" fmla="*/ 694856 w 1004937"/>
                <a:gd name="connsiteY32" fmla="*/ 981755 h 1034191"/>
                <a:gd name="connsiteX33" fmla="*/ 654375 w 1004937"/>
                <a:gd name="connsiteY33" fmla="*/ 996043 h 1034191"/>
                <a:gd name="connsiteX34" fmla="*/ 599606 w 1004937"/>
                <a:gd name="connsiteY34" fmla="*/ 965086 h 1034191"/>
                <a:gd name="connsiteX35" fmla="*/ 568650 w 1004937"/>
                <a:gd name="connsiteY35" fmla="*/ 972230 h 1034191"/>
                <a:gd name="connsiteX36" fmla="*/ 490069 w 1004937"/>
                <a:gd name="connsiteY36" fmla="*/ 1034143 h 1034191"/>
                <a:gd name="connsiteX37" fmla="*/ 482711 w 1004937"/>
                <a:gd name="connsiteY37" fmla="*/ 982365 h 1034191"/>
                <a:gd name="connsiteX38" fmla="*/ 403405 w 1004937"/>
                <a:gd name="connsiteY38" fmla="*/ 972419 h 1034191"/>
                <a:gd name="connsiteX39" fmla="*/ 328144 w 1004937"/>
                <a:gd name="connsiteY39" fmla="*/ 919843 h 1034191"/>
                <a:gd name="connsiteX40" fmla="*/ 263850 w 1004937"/>
                <a:gd name="connsiteY40" fmla="*/ 941274 h 1034191"/>
                <a:gd name="connsiteX41" fmla="*/ 232894 w 1004937"/>
                <a:gd name="connsiteY41" fmla="*/ 910318 h 1034191"/>
                <a:gd name="connsiteX42" fmla="*/ 220987 w 1004937"/>
                <a:gd name="connsiteY42" fmla="*/ 874599 h 1034191"/>
                <a:gd name="connsiteX43" fmla="*/ 180506 w 1004937"/>
                <a:gd name="connsiteY43" fmla="*/ 855549 h 1034191"/>
                <a:gd name="connsiteX44" fmla="*/ 118594 w 1004937"/>
                <a:gd name="connsiteY44" fmla="*/ 779349 h 1034191"/>
                <a:gd name="connsiteX45" fmla="*/ 80494 w 1004937"/>
                <a:gd name="connsiteY45" fmla="*/ 684099 h 1034191"/>
                <a:gd name="connsiteX46" fmla="*/ 73350 w 1004937"/>
                <a:gd name="connsiteY46" fmla="*/ 631711 h 1034191"/>
                <a:gd name="connsiteX47" fmla="*/ 49537 w 1004937"/>
                <a:gd name="connsiteY47" fmla="*/ 567418 h 1034191"/>
                <a:gd name="connsiteX48" fmla="*/ 1912 w 1004937"/>
                <a:gd name="connsiteY48" fmla="*/ 448355 h 1034191"/>
                <a:gd name="connsiteX49" fmla="*/ 11437 w 1004937"/>
                <a:gd name="connsiteY49" fmla="*/ 336436 h 1034191"/>
                <a:gd name="connsiteX50" fmla="*/ 30487 w 1004937"/>
                <a:gd name="connsiteY50" fmla="*/ 298336 h 1034191"/>
                <a:gd name="connsiteX51" fmla="*/ 16200 w 1004937"/>
                <a:gd name="connsiteY51" fmla="*/ 243568 h 1034191"/>
                <a:gd name="connsiteX52" fmla="*/ 35250 w 1004937"/>
                <a:gd name="connsiteY52" fmla="*/ 226899 h 1034191"/>
                <a:gd name="connsiteX53" fmla="*/ 106687 w 1004937"/>
                <a:gd name="connsiteY53" fmla="*/ 236424 h 1034191"/>
                <a:gd name="connsiteX54" fmla="*/ 118594 w 1004937"/>
                <a:gd name="connsiteY54" fmla="*/ 243568 h 1034191"/>
                <a:gd name="connsiteX0" fmla="*/ 111450 w 1004937"/>
                <a:gd name="connsiteY0" fmla="*/ 298336 h 1034191"/>
                <a:gd name="connsiteX1" fmla="*/ 118594 w 1004937"/>
                <a:gd name="connsiteY1" fmla="*/ 243568 h 1034191"/>
                <a:gd name="connsiteX2" fmla="*/ 99544 w 1004937"/>
                <a:gd name="connsiteY2" fmla="*/ 179274 h 1034191"/>
                <a:gd name="connsiteX3" fmla="*/ 147344 w 1004937"/>
                <a:gd name="connsiteY3" fmla="*/ 167583 h 1034191"/>
                <a:gd name="connsiteX4" fmla="*/ 175040 w 1004937"/>
                <a:gd name="connsiteY4" fmla="*/ 187464 h 1034191"/>
                <a:gd name="connsiteX5" fmla="*/ 185248 w 1004937"/>
                <a:gd name="connsiteY5" fmla="*/ 187691 h 1034191"/>
                <a:gd name="connsiteX6" fmla="*/ 223369 w 1004937"/>
                <a:gd name="connsiteY6" fmla="*/ 184036 h 1034191"/>
                <a:gd name="connsiteX7" fmla="*/ 232434 w 1004937"/>
                <a:gd name="connsiteY7" fmla="*/ 164446 h 1034191"/>
                <a:gd name="connsiteX8" fmla="*/ 288852 w 1004937"/>
                <a:gd name="connsiteY8" fmla="*/ 100497 h 1034191"/>
                <a:gd name="connsiteX9" fmla="*/ 440812 w 1004937"/>
                <a:gd name="connsiteY9" fmla="*/ 110633 h 1034191"/>
                <a:gd name="connsiteX10" fmla="*/ 525809 w 1004937"/>
                <a:gd name="connsiteY10" fmla="*/ 70843 h 1034191"/>
                <a:gd name="connsiteX11" fmla="*/ 597225 w 1004937"/>
                <a:gd name="connsiteY11" fmla="*/ 31636 h 1034191"/>
                <a:gd name="connsiteX12" fmla="*/ 677103 w 1004937"/>
                <a:gd name="connsiteY12" fmla="*/ 557 h 1034191"/>
                <a:gd name="connsiteX13" fmla="*/ 705242 w 1004937"/>
                <a:gd name="connsiteY13" fmla="*/ 11913 h 1034191"/>
                <a:gd name="connsiteX14" fmla="*/ 736008 w 1004937"/>
                <a:gd name="connsiteY14" fmla="*/ 14900 h 1034191"/>
                <a:gd name="connsiteX15" fmla="*/ 794869 w 1004937"/>
                <a:gd name="connsiteY15" fmla="*/ 43543 h 1034191"/>
                <a:gd name="connsiteX16" fmla="*/ 832969 w 1004937"/>
                <a:gd name="connsiteY16" fmla="*/ 72118 h 1034191"/>
                <a:gd name="connsiteX17" fmla="*/ 916312 w 1004937"/>
                <a:gd name="connsiteY17" fmla="*/ 72118 h 1034191"/>
                <a:gd name="connsiteX18" fmla="*/ 963937 w 1004937"/>
                <a:gd name="connsiteY18" fmla="*/ 129268 h 1034191"/>
                <a:gd name="connsiteX19" fmla="*/ 942506 w 1004937"/>
                <a:gd name="connsiteY19" fmla="*/ 188799 h 1034191"/>
                <a:gd name="connsiteX20" fmla="*/ 942506 w 1004937"/>
                <a:gd name="connsiteY20" fmla="*/ 248330 h 1034191"/>
                <a:gd name="connsiteX21" fmla="*/ 978225 w 1004937"/>
                <a:gd name="connsiteY21" fmla="*/ 315005 h 1034191"/>
                <a:gd name="connsiteX22" fmla="*/ 1004419 w 1004937"/>
                <a:gd name="connsiteY22" fmla="*/ 436449 h 1034191"/>
                <a:gd name="connsiteX23" fmla="*/ 994894 w 1004937"/>
                <a:gd name="connsiteY23" fmla="*/ 641236 h 1034191"/>
                <a:gd name="connsiteX24" fmla="*/ 985369 w 1004937"/>
                <a:gd name="connsiteY24" fmla="*/ 679336 h 1034191"/>
                <a:gd name="connsiteX25" fmla="*/ 1002037 w 1004937"/>
                <a:gd name="connsiteY25" fmla="*/ 724580 h 1034191"/>
                <a:gd name="connsiteX26" fmla="*/ 1000317 w 1004937"/>
                <a:gd name="connsiteY26" fmla="*/ 764180 h 1034191"/>
                <a:gd name="connsiteX27" fmla="*/ 966709 w 1004937"/>
                <a:gd name="connsiteY27" fmla="*/ 789227 h 1034191"/>
                <a:gd name="connsiteX28" fmla="*/ 932981 w 1004937"/>
                <a:gd name="connsiteY28" fmla="*/ 822211 h 1034191"/>
                <a:gd name="connsiteX29" fmla="*/ 880594 w 1004937"/>
                <a:gd name="connsiteY29" fmla="*/ 829355 h 1034191"/>
                <a:gd name="connsiteX30" fmla="*/ 847256 w 1004937"/>
                <a:gd name="connsiteY30" fmla="*/ 862693 h 1034191"/>
                <a:gd name="connsiteX31" fmla="*/ 759150 w 1004937"/>
                <a:gd name="connsiteY31" fmla="*/ 912699 h 1034191"/>
                <a:gd name="connsiteX32" fmla="*/ 694856 w 1004937"/>
                <a:gd name="connsiteY32" fmla="*/ 981755 h 1034191"/>
                <a:gd name="connsiteX33" fmla="*/ 654375 w 1004937"/>
                <a:gd name="connsiteY33" fmla="*/ 996043 h 1034191"/>
                <a:gd name="connsiteX34" fmla="*/ 599606 w 1004937"/>
                <a:gd name="connsiteY34" fmla="*/ 965086 h 1034191"/>
                <a:gd name="connsiteX35" fmla="*/ 568650 w 1004937"/>
                <a:gd name="connsiteY35" fmla="*/ 972230 h 1034191"/>
                <a:gd name="connsiteX36" fmla="*/ 490069 w 1004937"/>
                <a:gd name="connsiteY36" fmla="*/ 1034143 h 1034191"/>
                <a:gd name="connsiteX37" fmla="*/ 482711 w 1004937"/>
                <a:gd name="connsiteY37" fmla="*/ 982365 h 1034191"/>
                <a:gd name="connsiteX38" fmla="*/ 403405 w 1004937"/>
                <a:gd name="connsiteY38" fmla="*/ 972419 h 1034191"/>
                <a:gd name="connsiteX39" fmla="*/ 328144 w 1004937"/>
                <a:gd name="connsiteY39" fmla="*/ 919843 h 1034191"/>
                <a:gd name="connsiteX40" fmla="*/ 263850 w 1004937"/>
                <a:gd name="connsiteY40" fmla="*/ 941274 h 1034191"/>
                <a:gd name="connsiteX41" fmla="*/ 232894 w 1004937"/>
                <a:gd name="connsiteY41" fmla="*/ 910318 h 1034191"/>
                <a:gd name="connsiteX42" fmla="*/ 220987 w 1004937"/>
                <a:gd name="connsiteY42" fmla="*/ 874599 h 1034191"/>
                <a:gd name="connsiteX43" fmla="*/ 180506 w 1004937"/>
                <a:gd name="connsiteY43" fmla="*/ 855549 h 1034191"/>
                <a:gd name="connsiteX44" fmla="*/ 118594 w 1004937"/>
                <a:gd name="connsiteY44" fmla="*/ 779349 h 1034191"/>
                <a:gd name="connsiteX45" fmla="*/ 80494 w 1004937"/>
                <a:gd name="connsiteY45" fmla="*/ 684099 h 1034191"/>
                <a:gd name="connsiteX46" fmla="*/ 73350 w 1004937"/>
                <a:gd name="connsiteY46" fmla="*/ 631711 h 1034191"/>
                <a:gd name="connsiteX47" fmla="*/ 49537 w 1004937"/>
                <a:gd name="connsiteY47" fmla="*/ 567418 h 1034191"/>
                <a:gd name="connsiteX48" fmla="*/ 1912 w 1004937"/>
                <a:gd name="connsiteY48" fmla="*/ 448355 h 1034191"/>
                <a:gd name="connsiteX49" fmla="*/ 11437 w 1004937"/>
                <a:gd name="connsiteY49" fmla="*/ 336436 h 1034191"/>
                <a:gd name="connsiteX50" fmla="*/ 30487 w 1004937"/>
                <a:gd name="connsiteY50" fmla="*/ 298336 h 1034191"/>
                <a:gd name="connsiteX51" fmla="*/ 16200 w 1004937"/>
                <a:gd name="connsiteY51" fmla="*/ 243568 h 1034191"/>
                <a:gd name="connsiteX52" fmla="*/ 35250 w 1004937"/>
                <a:gd name="connsiteY52" fmla="*/ 226899 h 1034191"/>
                <a:gd name="connsiteX53" fmla="*/ 106687 w 1004937"/>
                <a:gd name="connsiteY53" fmla="*/ 236424 h 1034191"/>
                <a:gd name="connsiteX54" fmla="*/ 118594 w 1004937"/>
                <a:gd name="connsiteY54" fmla="*/ 243568 h 1034191"/>
                <a:gd name="connsiteX0" fmla="*/ 111450 w 1004937"/>
                <a:gd name="connsiteY0" fmla="*/ 298336 h 1034191"/>
                <a:gd name="connsiteX1" fmla="*/ 118594 w 1004937"/>
                <a:gd name="connsiteY1" fmla="*/ 243568 h 1034191"/>
                <a:gd name="connsiteX2" fmla="*/ 99544 w 1004937"/>
                <a:gd name="connsiteY2" fmla="*/ 179274 h 1034191"/>
                <a:gd name="connsiteX3" fmla="*/ 147344 w 1004937"/>
                <a:gd name="connsiteY3" fmla="*/ 167583 h 1034191"/>
                <a:gd name="connsiteX4" fmla="*/ 175040 w 1004937"/>
                <a:gd name="connsiteY4" fmla="*/ 187464 h 1034191"/>
                <a:gd name="connsiteX5" fmla="*/ 185248 w 1004937"/>
                <a:gd name="connsiteY5" fmla="*/ 187691 h 1034191"/>
                <a:gd name="connsiteX6" fmla="*/ 223369 w 1004937"/>
                <a:gd name="connsiteY6" fmla="*/ 184036 h 1034191"/>
                <a:gd name="connsiteX7" fmla="*/ 232434 w 1004937"/>
                <a:gd name="connsiteY7" fmla="*/ 164446 h 1034191"/>
                <a:gd name="connsiteX8" fmla="*/ 288852 w 1004937"/>
                <a:gd name="connsiteY8" fmla="*/ 100497 h 1034191"/>
                <a:gd name="connsiteX9" fmla="*/ 449672 w 1004937"/>
                <a:gd name="connsiteY9" fmla="*/ 76813 h 1034191"/>
                <a:gd name="connsiteX10" fmla="*/ 525809 w 1004937"/>
                <a:gd name="connsiteY10" fmla="*/ 70843 h 1034191"/>
                <a:gd name="connsiteX11" fmla="*/ 597225 w 1004937"/>
                <a:gd name="connsiteY11" fmla="*/ 31636 h 1034191"/>
                <a:gd name="connsiteX12" fmla="*/ 677103 w 1004937"/>
                <a:gd name="connsiteY12" fmla="*/ 557 h 1034191"/>
                <a:gd name="connsiteX13" fmla="*/ 705242 w 1004937"/>
                <a:gd name="connsiteY13" fmla="*/ 11913 h 1034191"/>
                <a:gd name="connsiteX14" fmla="*/ 736008 w 1004937"/>
                <a:gd name="connsiteY14" fmla="*/ 14900 h 1034191"/>
                <a:gd name="connsiteX15" fmla="*/ 794869 w 1004937"/>
                <a:gd name="connsiteY15" fmla="*/ 43543 h 1034191"/>
                <a:gd name="connsiteX16" fmla="*/ 832969 w 1004937"/>
                <a:gd name="connsiteY16" fmla="*/ 72118 h 1034191"/>
                <a:gd name="connsiteX17" fmla="*/ 916312 w 1004937"/>
                <a:gd name="connsiteY17" fmla="*/ 72118 h 1034191"/>
                <a:gd name="connsiteX18" fmla="*/ 963937 w 1004937"/>
                <a:gd name="connsiteY18" fmla="*/ 129268 h 1034191"/>
                <a:gd name="connsiteX19" fmla="*/ 942506 w 1004937"/>
                <a:gd name="connsiteY19" fmla="*/ 188799 h 1034191"/>
                <a:gd name="connsiteX20" fmla="*/ 942506 w 1004937"/>
                <a:gd name="connsiteY20" fmla="*/ 248330 h 1034191"/>
                <a:gd name="connsiteX21" fmla="*/ 978225 w 1004937"/>
                <a:gd name="connsiteY21" fmla="*/ 315005 h 1034191"/>
                <a:gd name="connsiteX22" fmla="*/ 1004419 w 1004937"/>
                <a:gd name="connsiteY22" fmla="*/ 436449 h 1034191"/>
                <a:gd name="connsiteX23" fmla="*/ 994894 w 1004937"/>
                <a:gd name="connsiteY23" fmla="*/ 641236 h 1034191"/>
                <a:gd name="connsiteX24" fmla="*/ 985369 w 1004937"/>
                <a:gd name="connsiteY24" fmla="*/ 679336 h 1034191"/>
                <a:gd name="connsiteX25" fmla="*/ 1002037 w 1004937"/>
                <a:gd name="connsiteY25" fmla="*/ 724580 h 1034191"/>
                <a:gd name="connsiteX26" fmla="*/ 1000317 w 1004937"/>
                <a:gd name="connsiteY26" fmla="*/ 764180 h 1034191"/>
                <a:gd name="connsiteX27" fmla="*/ 966709 w 1004937"/>
                <a:gd name="connsiteY27" fmla="*/ 789227 h 1034191"/>
                <a:gd name="connsiteX28" fmla="*/ 932981 w 1004937"/>
                <a:gd name="connsiteY28" fmla="*/ 822211 h 1034191"/>
                <a:gd name="connsiteX29" fmla="*/ 880594 w 1004937"/>
                <a:gd name="connsiteY29" fmla="*/ 829355 h 1034191"/>
                <a:gd name="connsiteX30" fmla="*/ 847256 w 1004937"/>
                <a:gd name="connsiteY30" fmla="*/ 862693 h 1034191"/>
                <a:gd name="connsiteX31" fmla="*/ 759150 w 1004937"/>
                <a:gd name="connsiteY31" fmla="*/ 912699 h 1034191"/>
                <a:gd name="connsiteX32" fmla="*/ 694856 w 1004937"/>
                <a:gd name="connsiteY32" fmla="*/ 981755 h 1034191"/>
                <a:gd name="connsiteX33" fmla="*/ 654375 w 1004937"/>
                <a:gd name="connsiteY33" fmla="*/ 996043 h 1034191"/>
                <a:gd name="connsiteX34" fmla="*/ 599606 w 1004937"/>
                <a:gd name="connsiteY34" fmla="*/ 965086 h 1034191"/>
                <a:gd name="connsiteX35" fmla="*/ 568650 w 1004937"/>
                <a:gd name="connsiteY35" fmla="*/ 972230 h 1034191"/>
                <a:gd name="connsiteX36" fmla="*/ 490069 w 1004937"/>
                <a:gd name="connsiteY36" fmla="*/ 1034143 h 1034191"/>
                <a:gd name="connsiteX37" fmla="*/ 482711 w 1004937"/>
                <a:gd name="connsiteY37" fmla="*/ 982365 h 1034191"/>
                <a:gd name="connsiteX38" fmla="*/ 403405 w 1004937"/>
                <a:gd name="connsiteY38" fmla="*/ 972419 h 1034191"/>
                <a:gd name="connsiteX39" fmla="*/ 328144 w 1004937"/>
                <a:gd name="connsiteY39" fmla="*/ 919843 h 1034191"/>
                <a:gd name="connsiteX40" fmla="*/ 263850 w 1004937"/>
                <a:gd name="connsiteY40" fmla="*/ 941274 h 1034191"/>
                <a:gd name="connsiteX41" fmla="*/ 232894 w 1004937"/>
                <a:gd name="connsiteY41" fmla="*/ 910318 h 1034191"/>
                <a:gd name="connsiteX42" fmla="*/ 220987 w 1004937"/>
                <a:gd name="connsiteY42" fmla="*/ 874599 h 1034191"/>
                <a:gd name="connsiteX43" fmla="*/ 180506 w 1004937"/>
                <a:gd name="connsiteY43" fmla="*/ 855549 h 1034191"/>
                <a:gd name="connsiteX44" fmla="*/ 118594 w 1004937"/>
                <a:gd name="connsiteY44" fmla="*/ 779349 h 1034191"/>
                <a:gd name="connsiteX45" fmla="*/ 80494 w 1004937"/>
                <a:gd name="connsiteY45" fmla="*/ 684099 h 1034191"/>
                <a:gd name="connsiteX46" fmla="*/ 73350 w 1004937"/>
                <a:gd name="connsiteY46" fmla="*/ 631711 h 1034191"/>
                <a:gd name="connsiteX47" fmla="*/ 49537 w 1004937"/>
                <a:gd name="connsiteY47" fmla="*/ 567418 h 1034191"/>
                <a:gd name="connsiteX48" fmla="*/ 1912 w 1004937"/>
                <a:gd name="connsiteY48" fmla="*/ 448355 h 1034191"/>
                <a:gd name="connsiteX49" fmla="*/ 11437 w 1004937"/>
                <a:gd name="connsiteY49" fmla="*/ 336436 h 1034191"/>
                <a:gd name="connsiteX50" fmla="*/ 30487 w 1004937"/>
                <a:gd name="connsiteY50" fmla="*/ 298336 h 1034191"/>
                <a:gd name="connsiteX51" fmla="*/ 16200 w 1004937"/>
                <a:gd name="connsiteY51" fmla="*/ 243568 h 1034191"/>
                <a:gd name="connsiteX52" fmla="*/ 35250 w 1004937"/>
                <a:gd name="connsiteY52" fmla="*/ 226899 h 1034191"/>
                <a:gd name="connsiteX53" fmla="*/ 106687 w 1004937"/>
                <a:gd name="connsiteY53" fmla="*/ 236424 h 1034191"/>
                <a:gd name="connsiteX54" fmla="*/ 118594 w 1004937"/>
                <a:gd name="connsiteY54" fmla="*/ 243568 h 1034191"/>
                <a:gd name="connsiteX0" fmla="*/ 111450 w 1004937"/>
                <a:gd name="connsiteY0" fmla="*/ 298336 h 1034191"/>
                <a:gd name="connsiteX1" fmla="*/ 118594 w 1004937"/>
                <a:gd name="connsiteY1" fmla="*/ 243568 h 1034191"/>
                <a:gd name="connsiteX2" fmla="*/ 99544 w 1004937"/>
                <a:gd name="connsiteY2" fmla="*/ 179274 h 1034191"/>
                <a:gd name="connsiteX3" fmla="*/ 147344 w 1004937"/>
                <a:gd name="connsiteY3" fmla="*/ 167583 h 1034191"/>
                <a:gd name="connsiteX4" fmla="*/ 175040 w 1004937"/>
                <a:gd name="connsiteY4" fmla="*/ 187464 h 1034191"/>
                <a:gd name="connsiteX5" fmla="*/ 185248 w 1004937"/>
                <a:gd name="connsiteY5" fmla="*/ 187691 h 1034191"/>
                <a:gd name="connsiteX6" fmla="*/ 223369 w 1004937"/>
                <a:gd name="connsiteY6" fmla="*/ 184036 h 1034191"/>
                <a:gd name="connsiteX7" fmla="*/ 232434 w 1004937"/>
                <a:gd name="connsiteY7" fmla="*/ 164446 h 1034191"/>
                <a:gd name="connsiteX8" fmla="*/ 288852 w 1004937"/>
                <a:gd name="connsiteY8" fmla="*/ 100497 h 1034191"/>
                <a:gd name="connsiteX9" fmla="*/ 449672 w 1004937"/>
                <a:gd name="connsiteY9" fmla="*/ 76813 h 1034191"/>
                <a:gd name="connsiteX10" fmla="*/ 525811 w 1004937"/>
                <a:gd name="connsiteY10" fmla="*/ 70842 h 1034191"/>
                <a:gd name="connsiteX11" fmla="*/ 597225 w 1004937"/>
                <a:gd name="connsiteY11" fmla="*/ 31636 h 1034191"/>
                <a:gd name="connsiteX12" fmla="*/ 677103 w 1004937"/>
                <a:gd name="connsiteY12" fmla="*/ 557 h 1034191"/>
                <a:gd name="connsiteX13" fmla="*/ 705242 w 1004937"/>
                <a:gd name="connsiteY13" fmla="*/ 11913 h 1034191"/>
                <a:gd name="connsiteX14" fmla="*/ 736008 w 1004937"/>
                <a:gd name="connsiteY14" fmla="*/ 14900 h 1034191"/>
                <a:gd name="connsiteX15" fmla="*/ 794869 w 1004937"/>
                <a:gd name="connsiteY15" fmla="*/ 43543 h 1034191"/>
                <a:gd name="connsiteX16" fmla="*/ 832969 w 1004937"/>
                <a:gd name="connsiteY16" fmla="*/ 72118 h 1034191"/>
                <a:gd name="connsiteX17" fmla="*/ 916312 w 1004937"/>
                <a:gd name="connsiteY17" fmla="*/ 72118 h 1034191"/>
                <a:gd name="connsiteX18" fmla="*/ 963937 w 1004937"/>
                <a:gd name="connsiteY18" fmla="*/ 129268 h 1034191"/>
                <a:gd name="connsiteX19" fmla="*/ 942506 w 1004937"/>
                <a:gd name="connsiteY19" fmla="*/ 188799 h 1034191"/>
                <a:gd name="connsiteX20" fmla="*/ 942506 w 1004937"/>
                <a:gd name="connsiteY20" fmla="*/ 248330 h 1034191"/>
                <a:gd name="connsiteX21" fmla="*/ 978225 w 1004937"/>
                <a:gd name="connsiteY21" fmla="*/ 315005 h 1034191"/>
                <a:gd name="connsiteX22" fmla="*/ 1004419 w 1004937"/>
                <a:gd name="connsiteY22" fmla="*/ 436449 h 1034191"/>
                <a:gd name="connsiteX23" fmla="*/ 994894 w 1004937"/>
                <a:gd name="connsiteY23" fmla="*/ 641236 h 1034191"/>
                <a:gd name="connsiteX24" fmla="*/ 985369 w 1004937"/>
                <a:gd name="connsiteY24" fmla="*/ 679336 h 1034191"/>
                <a:gd name="connsiteX25" fmla="*/ 1002037 w 1004937"/>
                <a:gd name="connsiteY25" fmla="*/ 724580 h 1034191"/>
                <a:gd name="connsiteX26" fmla="*/ 1000317 w 1004937"/>
                <a:gd name="connsiteY26" fmla="*/ 764180 h 1034191"/>
                <a:gd name="connsiteX27" fmla="*/ 966709 w 1004937"/>
                <a:gd name="connsiteY27" fmla="*/ 789227 h 1034191"/>
                <a:gd name="connsiteX28" fmla="*/ 932981 w 1004937"/>
                <a:gd name="connsiteY28" fmla="*/ 822211 h 1034191"/>
                <a:gd name="connsiteX29" fmla="*/ 880594 w 1004937"/>
                <a:gd name="connsiteY29" fmla="*/ 829355 h 1034191"/>
                <a:gd name="connsiteX30" fmla="*/ 847256 w 1004937"/>
                <a:gd name="connsiteY30" fmla="*/ 862693 h 1034191"/>
                <a:gd name="connsiteX31" fmla="*/ 759150 w 1004937"/>
                <a:gd name="connsiteY31" fmla="*/ 912699 h 1034191"/>
                <a:gd name="connsiteX32" fmla="*/ 694856 w 1004937"/>
                <a:gd name="connsiteY32" fmla="*/ 981755 h 1034191"/>
                <a:gd name="connsiteX33" fmla="*/ 654375 w 1004937"/>
                <a:gd name="connsiteY33" fmla="*/ 996043 h 1034191"/>
                <a:gd name="connsiteX34" fmla="*/ 599606 w 1004937"/>
                <a:gd name="connsiteY34" fmla="*/ 965086 h 1034191"/>
                <a:gd name="connsiteX35" fmla="*/ 568650 w 1004937"/>
                <a:gd name="connsiteY35" fmla="*/ 972230 h 1034191"/>
                <a:gd name="connsiteX36" fmla="*/ 490069 w 1004937"/>
                <a:gd name="connsiteY36" fmla="*/ 1034143 h 1034191"/>
                <a:gd name="connsiteX37" fmla="*/ 482711 w 1004937"/>
                <a:gd name="connsiteY37" fmla="*/ 982365 h 1034191"/>
                <a:gd name="connsiteX38" fmla="*/ 403405 w 1004937"/>
                <a:gd name="connsiteY38" fmla="*/ 972419 h 1034191"/>
                <a:gd name="connsiteX39" fmla="*/ 328144 w 1004937"/>
                <a:gd name="connsiteY39" fmla="*/ 919843 h 1034191"/>
                <a:gd name="connsiteX40" fmla="*/ 263850 w 1004937"/>
                <a:gd name="connsiteY40" fmla="*/ 941274 h 1034191"/>
                <a:gd name="connsiteX41" fmla="*/ 232894 w 1004937"/>
                <a:gd name="connsiteY41" fmla="*/ 910318 h 1034191"/>
                <a:gd name="connsiteX42" fmla="*/ 220987 w 1004937"/>
                <a:gd name="connsiteY42" fmla="*/ 874599 h 1034191"/>
                <a:gd name="connsiteX43" fmla="*/ 180506 w 1004937"/>
                <a:gd name="connsiteY43" fmla="*/ 855549 h 1034191"/>
                <a:gd name="connsiteX44" fmla="*/ 118594 w 1004937"/>
                <a:gd name="connsiteY44" fmla="*/ 779349 h 1034191"/>
                <a:gd name="connsiteX45" fmla="*/ 80494 w 1004937"/>
                <a:gd name="connsiteY45" fmla="*/ 684099 h 1034191"/>
                <a:gd name="connsiteX46" fmla="*/ 73350 w 1004937"/>
                <a:gd name="connsiteY46" fmla="*/ 631711 h 1034191"/>
                <a:gd name="connsiteX47" fmla="*/ 49537 w 1004937"/>
                <a:gd name="connsiteY47" fmla="*/ 567418 h 1034191"/>
                <a:gd name="connsiteX48" fmla="*/ 1912 w 1004937"/>
                <a:gd name="connsiteY48" fmla="*/ 448355 h 1034191"/>
                <a:gd name="connsiteX49" fmla="*/ 11437 w 1004937"/>
                <a:gd name="connsiteY49" fmla="*/ 336436 h 1034191"/>
                <a:gd name="connsiteX50" fmla="*/ 30487 w 1004937"/>
                <a:gd name="connsiteY50" fmla="*/ 298336 h 1034191"/>
                <a:gd name="connsiteX51" fmla="*/ 16200 w 1004937"/>
                <a:gd name="connsiteY51" fmla="*/ 243568 h 1034191"/>
                <a:gd name="connsiteX52" fmla="*/ 35250 w 1004937"/>
                <a:gd name="connsiteY52" fmla="*/ 226899 h 1034191"/>
                <a:gd name="connsiteX53" fmla="*/ 106687 w 1004937"/>
                <a:gd name="connsiteY53" fmla="*/ 236424 h 1034191"/>
                <a:gd name="connsiteX54" fmla="*/ 118594 w 1004937"/>
                <a:gd name="connsiteY54" fmla="*/ 243568 h 1034191"/>
                <a:gd name="connsiteX0" fmla="*/ 111450 w 1004937"/>
                <a:gd name="connsiteY0" fmla="*/ 300283 h 1036138"/>
                <a:gd name="connsiteX1" fmla="*/ 118594 w 1004937"/>
                <a:gd name="connsiteY1" fmla="*/ 245515 h 1036138"/>
                <a:gd name="connsiteX2" fmla="*/ 99544 w 1004937"/>
                <a:gd name="connsiteY2" fmla="*/ 181221 h 1036138"/>
                <a:gd name="connsiteX3" fmla="*/ 147344 w 1004937"/>
                <a:gd name="connsiteY3" fmla="*/ 169530 h 1036138"/>
                <a:gd name="connsiteX4" fmla="*/ 175040 w 1004937"/>
                <a:gd name="connsiteY4" fmla="*/ 189411 h 1036138"/>
                <a:gd name="connsiteX5" fmla="*/ 185248 w 1004937"/>
                <a:gd name="connsiteY5" fmla="*/ 189638 h 1036138"/>
                <a:gd name="connsiteX6" fmla="*/ 223369 w 1004937"/>
                <a:gd name="connsiteY6" fmla="*/ 185983 h 1036138"/>
                <a:gd name="connsiteX7" fmla="*/ 232434 w 1004937"/>
                <a:gd name="connsiteY7" fmla="*/ 166393 h 1036138"/>
                <a:gd name="connsiteX8" fmla="*/ 288852 w 1004937"/>
                <a:gd name="connsiteY8" fmla="*/ 102444 h 1036138"/>
                <a:gd name="connsiteX9" fmla="*/ 449672 w 1004937"/>
                <a:gd name="connsiteY9" fmla="*/ 78760 h 1036138"/>
                <a:gd name="connsiteX10" fmla="*/ 525811 w 1004937"/>
                <a:gd name="connsiteY10" fmla="*/ 72789 h 1036138"/>
                <a:gd name="connsiteX11" fmla="*/ 613791 w 1004937"/>
                <a:gd name="connsiteY11" fmla="*/ 67859 h 1036138"/>
                <a:gd name="connsiteX12" fmla="*/ 677103 w 1004937"/>
                <a:gd name="connsiteY12" fmla="*/ 2504 h 1036138"/>
                <a:gd name="connsiteX13" fmla="*/ 705242 w 1004937"/>
                <a:gd name="connsiteY13" fmla="*/ 13860 h 1036138"/>
                <a:gd name="connsiteX14" fmla="*/ 736008 w 1004937"/>
                <a:gd name="connsiteY14" fmla="*/ 16847 h 1036138"/>
                <a:gd name="connsiteX15" fmla="*/ 794869 w 1004937"/>
                <a:gd name="connsiteY15" fmla="*/ 45490 h 1036138"/>
                <a:gd name="connsiteX16" fmla="*/ 832969 w 1004937"/>
                <a:gd name="connsiteY16" fmla="*/ 74065 h 1036138"/>
                <a:gd name="connsiteX17" fmla="*/ 916312 w 1004937"/>
                <a:gd name="connsiteY17" fmla="*/ 74065 h 1036138"/>
                <a:gd name="connsiteX18" fmla="*/ 963937 w 1004937"/>
                <a:gd name="connsiteY18" fmla="*/ 131215 h 1036138"/>
                <a:gd name="connsiteX19" fmla="*/ 942506 w 1004937"/>
                <a:gd name="connsiteY19" fmla="*/ 190746 h 1036138"/>
                <a:gd name="connsiteX20" fmla="*/ 942506 w 1004937"/>
                <a:gd name="connsiteY20" fmla="*/ 250277 h 1036138"/>
                <a:gd name="connsiteX21" fmla="*/ 978225 w 1004937"/>
                <a:gd name="connsiteY21" fmla="*/ 316952 h 1036138"/>
                <a:gd name="connsiteX22" fmla="*/ 1004419 w 1004937"/>
                <a:gd name="connsiteY22" fmla="*/ 438396 h 1036138"/>
                <a:gd name="connsiteX23" fmla="*/ 994894 w 1004937"/>
                <a:gd name="connsiteY23" fmla="*/ 643183 h 1036138"/>
                <a:gd name="connsiteX24" fmla="*/ 985369 w 1004937"/>
                <a:gd name="connsiteY24" fmla="*/ 681283 h 1036138"/>
                <a:gd name="connsiteX25" fmla="*/ 1002037 w 1004937"/>
                <a:gd name="connsiteY25" fmla="*/ 726527 h 1036138"/>
                <a:gd name="connsiteX26" fmla="*/ 1000317 w 1004937"/>
                <a:gd name="connsiteY26" fmla="*/ 766127 h 1036138"/>
                <a:gd name="connsiteX27" fmla="*/ 966709 w 1004937"/>
                <a:gd name="connsiteY27" fmla="*/ 791174 h 1036138"/>
                <a:gd name="connsiteX28" fmla="*/ 932981 w 1004937"/>
                <a:gd name="connsiteY28" fmla="*/ 824158 h 1036138"/>
                <a:gd name="connsiteX29" fmla="*/ 880594 w 1004937"/>
                <a:gd name="connsiteY29" fmla="*/ 831302 h 1036138"/>
                <a:gd name="connsiteX30" fmla="*/ 847256 w 1004937"/>
                <a:gd name="connsiteY30" fmla="*/ 864640 h 1036138"/>
                <a:gd name="connsiteX31" fmla="*/ 759150 w 1004937"/>
                <a:gd name="connsiteY31" fmla="*/ 914646 h 1036138"/>
                <a:gd name="connsiteX32" fmla="*/ 694856 w 1004937"/>
                <a:gd name="connsiteY32" fmla="*/ 983702 h 1036138"/>
                <a:gd name="connsiteX33" fmla="*/ 654375 w 1004937"/>
                <a:gd name="connsiteY33" fmla="*/ 997990 h 1036138"/>
                <a:gd name="connsiteX34" fmla="*/ 599606 w 1004937"/>
                <a:gd name="connsiteY34" fmla="*/ 967033 h 1036138"/>
                <a:gd name="connsiteX35" fmla="*/ 568650 w 1004937"/>
                <a:gd name="connsiteY35" fmla="*/ 974177 h 1036138"/>
                <a:gd name="connsiteX36" fmla="*/ 490069 w 1004937"/>
                <a:gd name="connsiteY36" fmla="*/ 1036090 h 1036138"/>
                <a:gd name="connsiteX37" fmla="*/ 482711 w 1004937"/>
                <a:gd name="connsiteY37" fmla="*/ 984312 h 1036138"/>
                <a:gd name="connsiteX38" fmla="*/ 403405 w 1004937"/>
                <a:gd name="connsiteY38" fmla="*/ 974366 h 1036138"/>
                <a:gd name="connsiteX39" fmla="*/ 328144 w 1004937"/>
                <a:gd name="connsiteY39" fmla="*/ 921790 h 1036138"/>
                <a:gd name="connsiteX40" fmla="*/ 263850 w 1004937"/>
                <a:gd name="connsiteY40" fmla="*/ 943221 h 1036138"/>
                <a:gd name="connsiteX41" fmla="*/ 232894 w 1004937"/>
                <a:gd name="connsiteY41" fmla="*/ 912265 h 1036138"/>
                <a:gd name="connsiteX42" fmla="*/ 220987 w 1004937"/>
                <a:gd name="connsiteY42" fmla="*/ 876546 h 1036138"/>
                <a:gd name="connsiteX43" fmla="*/ 180506 w 1004937"/>
                <a:gd name="connsiteY43" fmla="*/ 857496 h 1036138"/>
                <a:gd name="connsiteX44" fmla="*/ 118594 w 1004937"/>
                <a:gd name="connsiteY44" fmla="*/ 781296 h 1036138"/>
                <a:gd name="connsiteX45" fmla="*/ 80494 w 1004937"/>
                <a:gd name="connsiteY45" fmla="*/ 686046 h 1036138"/>
                <a:gd name="connsiteX46" fmla="*/ 73350 w 1004937"/>
                <a:gd name="connsiteY46" fmla="*/ 633658 h 1036138"/>
                <a:gd name="connsiteX47" fmla="*/ 49537 w 1004937"/>
                <a:gd name="connsiteY47" fmla="*/ 569365 h 1036138"/>
                <a:gd name="connsiteX48" fmla="*/ 1912 w 1004937"/>
                <a:gd name="connsiteY48" fmla="*/ 450302 h 1036138"/>
                <a:gd name="connsiteX49" fmla="*/ 11437 w 1004937"/>
                <a:gd name="connsiteY49" fmla="*/ 338383 h 1036138"/>
                <a:gd name="connsiteX50" fmla="*/ 30487 w 1004937"/>
                <a:gd name="connsiteY50" fmla="*/ 300283 h 1036138"/>
                <a:gd name="connsiteX51" fmla="*/ 16200 w 1004937"/>
                <a:gd name="connsiteY51" fmla="*/ 245515 h 1036138"/>
                <a:gd name="connsiteX52" fmla="*/ 35250 w 1004937"/>
                <a:gd name="connsiteY52" fmla="*/ 228846 h 1036138"/>
                <a:gd name="connsiteX53" fmla="*/ 106687 w 1004937"/>
                <a:gd name="connsiteY53" fmla="*/ 238371 h 1036138"/>
                <a:gd name="connsiteX54" fmla="*/ 118594 w 1004937"/>
                <a:gd name="connsiteY54" fmla="*/ 245515 h 1036138"/>
                <a:gd name="connsiteX0" fmla="*/ 111450 w 1004937"/>
                <a:gd name="connsiteY0" fmla="*/ 300813 h 1036668"/>
                <a:gd name="connsiteX1" fmla="*/ 118594 w 1004937"/>
                <a:gd name="connsiteY1" fmla="*/ 246045 h 1036668"/>
                <a:gd name="connsiteX2" fmla="*/ 99544 w 1004937"/>
                <a:gd name="connsiteY2" fmla="*/ 181751 h 1036668"/>
                <a:gd name="connsiteX3" fmla="*/ 147344 w 1004937"/>
                <a:gd name="connsiteY3" fmla="*/ 170060 h 1036668"/>
                <a:gd name="connsiteX4" fmla="*/ 175040 w 1004937"/>
                <a:gd name="connsiteY4" fmla="*/ 189941 h 1036668"/>
                <a:gd name="connsiteX5" fmla="*/ 185248 w 1004937"/>
                <a:gd name="connsiteY5" fmla="*/ 190168 h 1036668"/>
                <a:gd name="connsiteX6" fmla="*/ 223369 w 1004937"/>
                <a:gd name="connsiteY6" fmla="*/ 186513 h 1036668"/>
                <a:gd name="connsiteX7" fmla="*/ 232434 w 1004937"/>
                <a:gd name="connsiteY7" fmla="*/ 166923 h 1036668"/>
                <a:gd name="connsiteX8" fmla="*/ 288852 w 1004937"/>
                <a:gd name="connsiteY8" fmla="*/ 102974 h 1036668"/>
                <a:gd name="connsiteX9" fmla="*/ 449672 w 1004937"/>
                <a:gd name="connsiteY9" fmla="*/ 79290 h 1036668"/>
                <a:gd name="connsiteX10" fmla="*/ 525811 w 1004937"/>
                <a:gd name="connsiteY10" fmla="*/ 73319 h 1036668"/>
                <a:gd name="connsiteX11" fmla="*/ 613791 w 1004937"/>
                <a:gd name="connsiteY11" fmla="*/ 68389 h 1036668"/>
                <a:gd name="connsiteX12" fmla="*/ 677103 w 1004937"/>
                <a:gd name="connsiteY12" fmla="*/ 3034 h 1036668"/>
                <a:gd name="connsiteX13" fmla="*/ 705242 w 1004937"/>
                <a:gd name="connsiteY13" fmla="*/ 14390 h 1036668"/>
                <a:gd name="connsiteX14" fmla="*/ 794869 w 1004937"/>
                <a:gd name="connsiteY14" fmla="*/ 46020 h 1036668"/>
                <a:gd name="connsiteX15" fmla="*/ 832969 w 1004937"/>
                <a:gd name="connsiteY15" fmla="*/ 74595 h 1036668"/>
                <a:gd name="connsiteX16" fmla="*/ 916312 w 1004937"/>
                <a:gd name="connsiteY16" fmla="*/ 74595 h 1036668"/>
                <a:gd name="connsiteX17" fmla="*/ 963937 w 1004937"/>
                <a:gd name="connsiteY17" fmla="*/ 131745 h 1036668"/>
                <a:gd name="connsiteX18" fmla="*/ 942506 w 1004937"/>
                <a:gd name="connsiteY18" fmla="*/ 191276 h 1036668"/>
                <a:gd name="connsiteX19" fmla="*/ 942506 w 1004937"/>
                <a:gd name="connsiteY19" fmla="*/ 250807 h 1036668"/>
                <a:gd name="connsiteX20" fmla="*/ 978225 w 1004937"/>
                <a:gd name="connsiteY20" fmla="*/ 317482 h 1036668"/>
                <a:gd name="connsiteX21" fmla="*/ 1004419 w 1004937"/>
                <a:gd name="connsiteY21" fmla="*/ 438926 h 1036668"/>
                <a:gd name="connsiteX22" fmla="*/ 994894 w 1004937"/>
                <a:gd name="connsiteY22" fmla="*/ 643713 h 1036668"/>
                <a:gd name="connsiteX23" fmla="*/ 985369 w 1004937"/>
                <a:gd name="connsiteY23" fmla="*/ 681813 h 1036668"/>
                <a:gd name="connsiteX24" fmla="*/ 1002037 w 1004937"/>
                <a:gd name="connsiteY24" fmla="*/ 727057 h 1036668"/>
                <a:gd name="connsiteX25" fmla="*/ 1000317 w 1004937"/>
                <a:gd name="connsiteY25" fmla="*/ 766657 h 1036668"/>
                <a:gd name="connsiteX26" fmla="*/ 966709 w 1004937"/>
                <a:gd name="connsiteY26" fmla="*/ 791704 h 1036668"/>
                <a:gd name="connsiteX27" fmla="*/ 932981 w 1004937"/>
                <a:gd name="connsiteY27" fmla="*/ 824688 h 1036668"/>
                <a:gd name="connsiteX28" fmla="*/ 880594 w 1004937"/>
                <a:gd name="connsiteY28" fmla="*/ 831832 h 1036668"/>
                <a:gd name="connsiteX29" fmla="*/ 847256 w 1004937"/>
                <a:gd name="connsiteY29" fmla="*/ 865170 h 1036668"/>
                <a:gd name="connsiteX30" fmla="*/ 759150 w 1004937"/>
                <a:gd name="connsiteY30" fmla="*/ 915176 h 1036668"/>
                <a:gd name="connsiteX31" fmla="*/ 694856 w 1004937"/>
                <a:gd name="connsiteY31" fmla="*/ 984232 h 1036668"/>
                <a:gd name="connsiteX32" fmla="*/ 654375 w 1004937"/>
                <a:gd name="connsiteY32" fmla="*/ 998520 h 1036668"/>
                <a:gd name="connsiteX33" fmla="*/ 599606 w 1004937"/>
                <a:gd name="connsiteY33" fmla="*/ 967563 h 1036668"/>
                <a:gd name="connsiteX34" fmla="*/ 568650 w 1004937"/>
                <a:gd name="connsiteY34" fmla="*/ 974707 h 1036668"/>
                <a:gd name="connsiteX35" fmla="*/ 490069 w 1004937"/>
                <a:gd name="connsiteY35" fmla="*/ 1036620 h 1036668"/>
                <a:gd name="connsiteX36" fmla="*/ 482711 w 1004937"/>
                <a:gd name="connsiteY36" fmla="*/ 984842 h 1036668"/>
                <a:gd name="connsiteX37" fmla="*/ 403405 w 1004937"/>
                <a:gd name="connsiteY37" fmla="*/ 974896 h 1036668"/>
                <a:gd name="connsiteX38" fmla="*/ 328144 w 1004937"/>
                <a:gd name="connsiteY38" fmla="*/ 922320 h 1036668"/>
                <a:gd name="connsiteX39" fmla="*/ 263850 w 1004937"/>
                <a:gd name="connsiteY39" fmla="*/ 943751 h 1036668"/>
                <a:gd name="connsiteX40" fmla="*/ 232894 w 1004937"/>
                <a:gd name="connsiteY40" fmla="*/ 912795 h 1036668"/>
                <a:gd name="connsiteX41" fmla="*/ 220987 w 1004937"/>
                <a:gd name="connsiteY41" fmla="*/ 877076 h 1036668"/>
                <a:gd name="connsiteX42" fmla="*/ 180506 w 1004937"/>
                <a:gd name="connsiteY42" fmla="*/ 858026 h 1036668"/>
                <a:gd name="connsiteX43" fmla="*/ 118594 w 1004937"/>
                <a:gd name="connsiteY43" fmla="*/ 781826 h 1036668"/>
                <a:gd name="connsiteX44" fmla="*/ 80494 w 1004937"/>
                <a:gd name="connsiteY44" fmla="*/ 686576 h 1036668"/>
                <a:gd name="connsiteX45" fmla="*/ 73350 w 1004937"/>
                <a:gd name="connsiteY45" fmla="*/ 634188 h 1036668"/>
                <a:gd name="connsiteX46" fmla="*/ 49537 w 1004937"/>
                <a:gd name="connsiteY46" fmla="*/ 569895 h 1036668"/>
                <a:gd name="connsiteX47" fmla="*/ 1912 w 1004937"/>
                <a:gd name="connsiteY47" fmla="*/ 450832 h 1036668"/>
                <a:gd name="connsiteX48" fmla="*/ 11437 w 1004937"/>
                <a:gd name="connsiteY48" fmla="*/ 338913 h 1036668"/>
                <a:gd name="connsiteX49" fmla="*/ 30487 w 1004937"/>
                <a:gd name="connsiteY49" fmla="*/ 300813 h 1036668"/>
                <a:gd name="connsiteX50" fmla="*/ 16200 w 1004937"/>
                <a:gd name="connsiteY50" fmla="*/ 246045 h 1036668"/>
                <a:gd name="connsiteX51" fmla="*/ 35250 w 1004937"/>
                <a:gd name="connsiteY51" fmla="*/ 229376 h 1036668"/>
                <a:gd name="connsiteX52" fmla="*/ 106687 w 1004937"/>
                <a:gd name="connsiteY52" fmla="*/ 238901 h 1036668"/>
                <a:gd name="connsiteX53" fmla="*/ 118594 w 1004937"/>
                <a:gd name="connsiteY53" fmla="*/ 246045 h 1036668"/>
                <a:gd name="connsiteX0" fmla="*/ 111450 w 1004937"/>
                <a:gd name="connsiteY0" fmla="*/ 297807 h 1033662"/>
                <a:gd name="connsiteX1" fmla="*/ 118594 w 1004937"/>
                <a:gd name="connsiteY1" fmla="*/ 243039 h 1033662"/>
                <a:gd name="connsiteX2" fmla="*/ 99544 w 1004937"/>
                <a:gd name="connsiteY2" fmla="*/ 178745 h 1033662"/>
                <a:gd name="connsiteX3" fmla="*/ 147344 w 1004937"/>
                <a:gd name="connsiteY3" fmla="*/ 167054 h 1033662"/>
                <a:gd name="connsiteX4" fmla="*/ 175040 w 1004937"/>
                <a:gd name="connsiteY4" fmla="*/ 186935 h 1033662"/>
                <a:gd name="connsiteX5" fmla="*/ 185248 w 1004937"/>
                <a:gd name="connsiteY5" fmla="*/ 187162 h 1033662"/>
                <a:gd name="connsiteX6" fmla="*/ 223369 w 1004937"/>
                <a:gd name="connsiteY6" fmla="*/ 183507 h 1033662"/>
                <a:gd name="connsiteX7" fmla="*/ 232434 w 1004937"/>
                <a:gd name="connsiteY7" fmla="*/ 163917 h 1033662"/>
                <a:gd name="connsiteX8" fmla="*/ 288852 w 1004937"/>
                <a:gd name="connsiteY8" fmla="*/ 99968 h 1033662"/>
                <a:gd name="connsiteX9" fmla="*/ 449672 w 1004937"/>
                <a:gd name="connsiteY9" fmla="*/ 76284 h 1033662"/>
                <a:gd name="connsiteX10" fmla="*/ 525811 w 1004937"/>
                <a:gd name="connsiteY10" fmla="*/ 70313 h 1033662"/>
                <a:gd name="connsiteX11" fmla="*/ 613791 w 1004937"/>
                <a:gd name="connsiteY11" fmla="*/ 65383 h 1033662"/>
                <a:gd name="connsiteX12" fmla="*/ 677103 w 1004937"/>
                <a:gd name="connsiteY12" fmla="*/ 28 h 1033662"/>
                <a:gd name="connsiteX13" fmla="*/ 715686 w 1004937"/>
                <a:gd name="connsiteY13" fmla="*/ 74166 h 1033662"/>
                <a:gd name="connsiteX14" fmla="*/ 794869 w 1004937"/>
                <a:gd name="connsiteY14" fmla="*/ 43014 h 1033662"/>
                <a:gd name="connsiteX15" fmla="*/ 832969 w 1004937"/>
                <a:gd name="connsiteY15" fmla="*/ 71589 h 1033662"/>
                <a:gd name="connsiteX16" fmla="*/ 916312 w 1004937"/>
                <a:gd name="connsiteY16" fmla="*/ 71589 h 1033662"/>
                <a:gd name="connsiteX17" fmla="*/ 963937 w 1004937"/>
                <a:gd name="connsiteY17" fmla="*/ 128739 h 1033662"/>
                <a:gd name="connsiteX18" fmla="*/ 942506 w 1004937"/>
                <a:gd name="connsiteY18" fmla="*/ 188270 h 1033662"/>
                <a:gd name="connsiteX19" fmla="*/ 942506 w 1004937"/>
                <a:gd name="connsiteY19" fmla="*/ 247801 h 1033662"/>
                <a:gd name="connsiteX20" fmla="*/ 978225 w 1004937"/>
                <a:gd name="connsiteY20" fmla="*/ 314476 h 1033662"/>
                <a:gd name="connsiteX21" fmla="*/ 1004419 w 1004937"/>
                <a:gd name="connsiteY21" fmla="*/ 435920 h 1033662"/>
                <a:gd name="connsiteX22" fmla="*/ 994894 w 1004937"/>
                <a:gd name="connsiteY22" fmla="*/ 640707 h 1033662"/>
                <a:gd name="connsiteX23" fmla="*/ 985369 w 1004937"/>
                <a:gd name="connsiteY23" fmla="*/ 678807 h 1033662"/>
                <a:gd name="connsiteX24" fmla="*/ 1002037 w 1004937"/>
                <a:gd name="connsiteY24" fmla="*/ 724051 h 1033662"/>
                <a:gd name="connsiteX25" fmla="*/ 1000317 w 1004937"/>
                <a:gd name="connsiteY25" fmla="*/ 763651 h 1033662"/>
                <a:gd name="connsiteX26" fmla="*/ 966709 w 1004937"/>
                <a:gd name="connsiteY26" fmla="*/ 788698 h 1033662"/>
                <a:gd name="connsiteX27" fmla="*/ 932981 w 1004937"/>
                <a:gd name="connsiteY27" fmla="*/ 821682 h 1033662"/>
                <a:gd name="connsiteX28" fmla="*/ 880594 w 1004937"/>
                <a:gd name="connsiteY28" fmla="*/ 828826 h 1033662"/>
                <a:gd name="connsiteX29" fmla="*/ 847256 w 1004937"/>
                <a:gd name="connsiteY29" fmla="*/ 862164 h 1033662"/>
                <a:gd name="connsiteX30" fmla="*/ 759150 w 1004937"/>
                <a:gd name="connsiteY30" fmla="*/ 912170 h 1033662"/>
                <a:gd name="connsiteX31" fmla="*/ 694856 w 1004937"/>
                <a:gd name="connsiteY31" fmla="*/ 981226 h 1033662"/>
                <a:gd name="connsiteX32" fmla="*/ 654375 w 1004937"/>
                <a:gd name="connsiteY32" fmla="*/ 995514 h 1033662"/>
                <a:gd name="connsiteX33" fmla="*/ 599606 w 1004937"/>
                <a:gd name="connsiteY33" fmla="*/ 964557 h 1033662"/>
                <a:gd name="connsiteX34" fmla="*/ 568650 w 1004937"/>
                <a:gd name="connsiteY34" fmla="*/ 971701 h 1033662"/>
                <a:gd name="connsiteX35" fmla="*/ 490069 w 1004937"/>
                <a:gd name="connsiteY35" fmla="*/ 1033614 h 1033662"/>
                <a:gd name="connsiteX36" fmla="*/ 482711 w 1004937"/>
                <a:gd name="connsiteY36" fmla="*/ 981836 h 1033662"/>
                <a:gd name="connsiteX37" fmla="*/ 403405 w 1004937"/>
                <a:gd name="connsiteY37" fmla="*/ 971890 h 1033662"/>
                <a:gd name="connsiteX38" fmla="*/ 328144 w 1004937"/>
                <a:gd name="connsiteY38" fmla="*/ 919314 h 1033662"/>
                <a:gd name="connsiteX39" fmla="*/ 263850 w 1004937"/>
                <a:gd name="connsiteY39" fmla="*/ 940745 h 1033662"/>
                <a:gd name="connsiteX40" fmla="*/ 232894 w 1004937"/>
                <a:gd name="connsiteY40" fmla="*/ 909789 h 1033662"/>
                <a:gd name="connsiteX41" fmla="*/ 220987 w 1004937"/>
                <a:gd name="connsiteY41" fmla="*/ 874070 h 1033662"/>
                <a:gd name="connsiteX42" fmla="*/ 180506 w 1004937"/>
                <a:gd name="connsiteY42" fmla="*/ 855020 h 1033662"/>
                <a:gd name="connsiteX43" fmla="*/ 118594 w 1004937"/>
                <a:gd name="connsiteY43" fmla="*/ 778820 h 1033662"/>
                <a:gd name="connsiteX44" fmla="*/ 80494 w 1004937"/>
                <a:gd name="connsiteY44" fmla="*/ 683570 h 1033662"/>
                <a:gd name="connsiteX45" fmla="*/ 73350 w 1004937"/>
                <a:gd name="connsiteY45" fmla="*/ 631182 h 1033662"/>
                <a:gd name="connsiteX46" fmla="*/ 49537 w 1004937"/>
                <a:gd name="connsiteY46" fmla="*/ 566889 h 1033662"/>
                <a:gd name="connsiteX47" fmla="*/ 1912 w 1004937"/>
                <a:gd name="connsiteY47" fmla="*/ 447826 h 1033662"/>
                <a:gd name="connsiteX48" fmla="*/ 11437 w 1004937"/>
                <a:gd name="connsiteY48" fmla="*/ 335907 h 1033662"/>
                <a:gd name="connsiteX49" fmla="*/ 30487 w 1004937"/>
                <a:gd name="connsiteY49" fmla="*/ 297807 h 1033662"/>
                <a:gd name="connsiteX50" fmla="*/ 16200 w 1004937"/>
                <a:gd name="connsiteY50" fmla="*/ 243039 h 1033662"/>
                <a:gd name="connsiteX51" fmla="*/ 35250 w 1004937"/>
                <a:gd name="connsiteY51" fmla="*/ 226370 h 1033662"/>
                <a:gd name="connsiteX52" fmla="*/ 106687 w 1004937"/>
                <a:gd name="connsiteY52" fmla="*/ 235895 h 1033662"/>
                <a:gd name="connsiteX53" fmla="*/ 118594 w 1004937"/>
                <a:gd name="connsiteY53" fmla="*/ 243039 h 1033662"/>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4869 w 1004937"/>
                <a:gd name="connsiteY14" fmla="*/ 1998 h 992646"/>
                <a:gd name="connsiteX15" fmla="*/ 832969 w 1004937"/>
                <a:gd name="connsiteY15" fmla="*/ 30573 h 992646"/>
                <a:gd name="connsiteX16" fmla="*/ 916312 w 1004937"/>
                <a:gd name="connsiteY16" fmla="*/ 30573 h 992646"/>
                <a:gd name="connsiteX17" fmla="*/ 963937 w 1004937"/>
                <a:gd name="connsiteY17" fmla="*/ 87723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4869 w 1004937"/>
                <a:gd name="connsiteY14" fmla="*/ 1998 h 992646"/>
                <a:gd name="connsiteX15" fmla="*/ 803513 w 1004937"/>
                <a:gd name="connsiteY15" fmla="*/ 71180 h 992646"/>
                <a:gd name="connsiteX16" fmla="*/ 916312 w 1004937"/>
                <a:gd name="connsiteY16" fmla="*/ 30573 h 992646"/>
                <a:gd name="connsiteX17" fmla="*/ 963937 w 1004937"/>
                <a:gd name="connsiteY17" fmla="*/ 87723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4869 w 1004937"/>
                <a:gd name="connsiteY14" fmla="*/ 1998 h 992646"/>
                <a:gd name="connsiteX15" fmla="*/ 837147 w 1004937"/>
                <a:gd name="connsiteY15" fmla="*/ 55685 h 992646"/>
                <a:gd name="connsiteX16" fmla="*/ 916312 w 1004937"/>
                <a:gd name="connsiteY16" fmla="*/ 30573 h 992646"/>
                <a:gd name="connsiteX17" fmla="*/ 963937 w 1004937"/>
                <a:gd name="connsiteY17" fmla="*/ 87723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4869 w 1004937"/>
                <a:gd name="connsiteY14" fmla="*/ 1998 h 992646"/>
                <a:gd name="connsiteX15" fmla="*/ 837147 w 1004937"/>
                <a:gd name="connsiteY15" fmla="*/ 55685 h 992646"/>
                <a:gd name="connsiteX16" fmla="*/ 889592 w 1004937"/>
                <a:gd name="connsiteY16" fmla="*/ 65863 h 992646"/>
                <a:gd name="connsiteX17" fmla="*/ 963937 w 1004937"/>
                <a:gd name="connsiteY17" fmla="*/ 87723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4869 w 1004937"/>
                <a:gd name="connsiteY14" fmla="*/ 1998 h 992646"/>
                <a:gd name="connsiteX15" fmla="*/ 837147 w 1004937"/>
                <a:gd name="connsiteY15" fmla="*/ 55685 h 992646"/>
                <a:gd name="connsiteX16" fmla="*/ 889592 w 1004937"/>
                <a:gd name="connsiteY16" fmla="*/ 65863 h 992646"/>
                <a:gd name="connsiteX17" fmla="*/ 943340 w 1004937"/>
                <a:gd name="connsiteY17" fmla="*/ 94507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6958 w 1004937"/>
                <a:gd name="connsiteY14" fmla="*/ 14554 h 992646"/>
                <a:gd name="connsiteX15" fmla="*/ 837147 w 1004937"/>
                <a:gd name="connsiteY15" fmla="*/ 55685 h 992646"/>
                <a:gd name="connsiteX16" fmla="*/ 889592 w 1004937"/>
                <a:gd name="connsiteY16" fmla="*/ 65863 h 992646"/>
                <a:gd name="connsiteX17" fmla="*/ 943340 w 1004937"/>
                <a:gd name="connsiteY17" fmla="*/ 94507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6958 w 1004937"/>
                <a:gd name="connsiteY14" fmla="*/ 14554 h 992646"/>
                <a:gd name="connsiteX15" fmla="*/ 837147 w 1004937"/>
                <a:gd name="connsiteY15" fmla="*/ 55685 h 992646"/>
                <a:gd name="connsiteX16" fmla="*/ 889592 w 1004937"/>
                <a:gd name="connsiteY16" fmla="*/ 65863 h 992646"/>
                <a:gd name="connsiteX17" fmla="*/ 943340 w 1004937"/>
                <a:gd name="connsiteY17" fmla="*/ 94507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827 h 992682"/>
                <a:gd name="connsiteX1" fmla="*/ 118594 w 1004937"/>
                <a:gd name="connsiteY1" fmla="*/ 202059 h 992682"/>
                <a:gd name="connsiteX2" fmla="*/ 99544 w 1004937"/>
                <a:gd name="connsiteY2" fmla="*/ 137765 h 992682"/>
                <a:gd name="connsiteX3" fmla="*/ 147344 w 1004937"/>
                <a:gd name="connsiteY3" fmla="*/ 126074 h 992682"/>
                <a:gd name="connsiteX4" fmla="*/ 175040 w 1004937"/>
                <a:gd name="connsiteY4" fmla="*/ 145955 h 992682"/>
                <a:gd name="connsiteX5" fmla="*/ 185248 w 1004937"/>
                <a:gd name="connsiteY5" fmla="*/ 146182 h 992682"/>
                <a:gd name="connsiteX6" fmla="*/ 223369 w 1004937"/>
                <a:gd name="connsiteY6" fmla="*/ 142527 h 992682"/>
                <a:gd name="connsiteX7" fmla="*/ 232434 w 1004937"/>
                <a:gd name="connsiteY7" fmla="*/ 122937 h 992682"/>
                <a:gd name="connsiteX8" fmla="*/ 288852 w 1004937"/>
                <a:gd name="connsiteY8" fmla="*/ 58988 h 992682"/>
                <a:gd name="connsiteX9" fmla="*/ 449672 w 1004937"/>
                <a:gd name="connsiteY9" fmla="*/ 35304 h 992682"/>
                <a:gd name="connsiteX10" fmla="*/ 525811 w 1004937"/>
                <a:gd name="connsiteY10" fmla="*/ 29333 h 992682"/>
                <a:gd name="connsiteX11" fmla="*/ 622702 w 1004937"/>
                <a:gd name="connsiteY11" fmla="*/ 46775 h 992682"/>
                <a:gd name="connsiteX12" fmla="*/ 673069 w 1004937"/>
                <a:gd name="connsiteY12" fmla="*/ 110 h 992682"/>
                <a:gd name="connsiteX13" fmla="*/ 715686 w 1004937"/>
                <a:gd name="connsiteY13" fmla="*/ 33186 h 992682"/>
                <a:gd name="connsiteX14" fmla="*/ 796958 w 1004937"/>
                <a:gd name="connsiteY14" fmla="*/ 14590 h 992682"/>
                <a:gd name="connsiteX15" fmla="*/ 837147 w 1004937"/>
                <a:gd name="connsiteY15" fmla="*/ 55721 h 992682"/>
                <a:gd name="connsiteX16" fmla="*/ 889592 w 1004937"/>
                <a:gd name="connsiteY16" fmla="*/ 65899 h 992682"/>
                <a:gd name="connsiteX17" fmla="*/ 943340 w 1004937"/>
                <a:gd name="connsiteY17" fmla="*/ 94543 h 992682"/>
                <a:gd name="connsiteX18" fmla="*/ 942506 w 1004937"/>
                <a:gd name="connsiteY18" fmla="*/ 147290 h 992682"/>
                <a:gd name="connsiteX19" fmla="*/ 942506 w 1004937"/>
                <a:gd name="connsiteY19" fmla="*/ 206821 h 992682"/>
                <a:gd name="connsiteX20" fmla="*/ 978225 w 1004937"/>
                <a:gd name="connsiteY20" fmla="*/ 273496 h 992682"/>
                <a:gd name="connsiteX21" fmla="*/ 1004419 w 1004937"/>
                <a:gd name="connsiteY21" fmla="*/ 394940 h 992682"/>
                <a:gd name="connsiteX22" fmla="*/ 994894 w 1004937"/>
                <a:gd name="connsiteY22" fmla="*/ 599727 h 992682"/>
                <a:gd name="connsiteX23" fmla="*/ 985369 w 1004937"/>
                <a:gd name="connsiteY23" fmla="*/ 637827 h 992682"/>
                <a:gd name="connsiteX24" fmla="*/ 1002037 w 1004937"/>
                <a:gd name="connsiteY24" fmla="*/ 683071 h 992682"/>
                <a:gd name="connsiteX25" fmla="*/ 1000317 w 1004937"/>
                <a:gd name="connsiteY25" fmla="*/ 722671 h 992682"/>
                <a:gd name="connsiteX26" fmla="*/ 966709 w 1004937"/>
                <a:gd name="connsiteY26" fmla="*/ 747718 h 992682"/>
                <a:gd name="connsiteX27" fmla="*/ 932981 w 1004937"/>
                <a:gd name="connsiteY27" fmla="*/ 780702 h 992682"/>
                <a:gd name="connsiteX28" fmla="*/ 880594 w 1004937"/>
                <a:gd name="connsiteY28" fmla="*/ 787846 h 992682"/>
                <a:gd name="connsiteX29" fmla="*/ 847256 w 1004937"/>
                <a:gd name="connsiteY29" fmla="*/ 821184 h 992682"/>
                <a:gd name="connsiteX30" fmla="*/ 759150 w 1004937"/>
                <a:gd name="connsiteY30" fmla="*/ 871190 h 992682"/>
                <a:gd name="connsiteX31" fmla="*/ 694856 w 1004937"/>
                <a:gd name="connsiteY31" fmla="*/ 940246 h 992682"/>
                <a:gd name="connsiteX32" fmla="*/ 654375 w 1004937"/>
                <a:gd name="connsiteY32" fmla="*/ 954534 h 992682"/>
                <a:gd name="connsiteX33" fmla="*/ 599606 w 1004937"/>
                <a:gd name="connsiteY33" fmla="*/ 923577 h 992682"/>
                <a:gd name="connsiteX34" fmla="*/ 568650 w 1004937"/>
                <a:gd name="connsiteY34" fmla="*/ 930721 h 992682"/>
                <a:gd name="connsiteX35" fmla="*/ 490069 w 1004937"/>
                <a:gd name="connsiteY35" fmla="*/ 992634 h 992682"/>
                <a:gd name="connsiteX36" fmla="*/ 482711 w 1004937"/>
                <a:gd name="connsiteY36" fmla="*/ 940856 h 992682"/>
                <a:gd name="connsiteX37" fmla="*/ 403405 w 1004937"/>
                <a:gd name="connsiteY37" fmla="*/ 930910 h 992682"/>
                <a:gd name="connsiteX38" fmla="*/ 328144 w 1004937"/>
                <a:gd name="connsiteY38" fmla="*/ 878334 h 992682"/>
                <a:gd name="connsiteX39" fmla="*/ 263850 w 1004937"/>
                <a:gd name="connsiteY39" fmla="*/ 899765 h 992682"/>
                <a:gd name="connsiteX40" fmla="*/ 232894 w 1004937"/>
                <a:gd name="connsiteY40" fmla="*/ 868809 h 992682"/>
                <a:gd name="connsiteX41" fmla="*/ 220987 w 1004937"/>
                <a:gd name="connsiteY41" fmla="*/ 833090 h 992682"/>
                <a:gd name="connsiteX42" fmla="*/ 180506 w 1004937"/>
                <a:gd name="connsiteY42" fmla="*/ 814040 h 992682"/>
                <a:gd name="connsiteX43" fmla="*/ 118594 w 1004937"/>
                <a:gd name="connsiteY43" fmla="*/ 737840 h 992682"/>
                <a:gd name="connsiteX44" fmla="*/ 80494 w 1004937"/>
                <a:gd name="connsiteY44" fmla="*/ 642590 h 992682"/>
                <a:gd name="connsiteX45" fmla="*/ 73350 w 1004937"/>
                <a:gd name="connsiteY45" fmla="*/ 590202 h 992682"/>
                <a:gd name="connsiteX46" fmla="*/ 49537 w 1004937"/>
                <a:gd name="connsiteY46" fmla="*/ 525909 h 992682"/>
                <a:gd name="connsiteX47" fmla="*/ 1912 w 1004937"/>
                <a:gd name="connsiteY47" fmla="*/ 406846 h 992682"/>
                <a:gd name="connsiteX48" fmla="*/ 11437 w 1004937"/>
                <a:gd name="connsiteY48" fmla="*/ 294927 h 992682"/>
                <a:gd name="connsiteX49" fmla="*/ 30487 w 1004937"/>
                <a:gd name="connsiteY49" fmla="*/ 256827 h 992682"/>
                <a:gd name="connsiteX50" fmla="*/ 16200 w 1004937"/>
                <a:gd name="connsiteY50" fmla="*/ 202059 h 992682"/>
                <a:gd name="connsiteX51" fmla="*/ 35250 w 1004937"/>
                <a:gd name="connsiteY51" fmla="*/ 185390 h 992682"/>
                <a:gd name="connsiteX52" fmla="*/ 106687 w 1004937"/>
                <a:gd name="connsiteY52" fmla="*/ 194915 h 992682"/>
                <a:gd name="connsiteX53" fmla="*/ 118594 w 1004937"/>
                <a:gd name="connsiteY53" fmla="*/ 202059 h 992682"/>
                <a:gd name="connsiteX0" fmla="*/ 111450 w 1004937"/>
                <a:gd name="connsiteY0" fmla="*/ 242683 h 978538"/>
                <a:gd name="connsiteX1" fmla="*/ 118594 w 1004937"/>
                <a:gd name="connsiteY1" fmla="*/ 187915 h 978538"/>
                <a:gd name="connsiteX2" fmla="*/ 99544 w 1004937"/>
                <a:gd name="connsiteY2" fmla="*/ 123621 h 978538"/>
                <a:gd name="connsiteX3" fmla="*/ 147344 w 1004937"/>
                <a:gd name="connsiteY3" fmla="*/ 111930 h 978538"/>
                <a:gd name="connsiteX4" fmla="*/ 175040 w 1004937"/>
                <a:gd name="connsiteY4" fmla="*/ 131811 h 978538"/>
                <a:gd name="connsiteX5" fmla="*/ 185248 w 1004937"/>
                <a:gd name="connsiteY5" fmla="*/ 132038 h 978538"/>
                <a:gd name="connsiteX6" fmla="*/ 223369 w 1004937"/>
                <a:gd name="connsiteY6" fmla="*/ 128383 h 978538"/>
                <a:gd name="connsiteX7" fmla="*/ 232434 w 1004937"/>
                <a:gd name="connsiteY7" fmla="*/ 108793 h 978538"/>
                <a:gd name="connsiteX8" fmla="*/ 288852 w 1004937"/>
                <a:gd name="connsiteY8" fmla="*/ 44844 h 978538"/>
                <a:gd name="connsiteX9" fmla="*/ 449672 w 1004937"/>
                <a:gd name="connsiteY9" fmla="*/ 21160 h 978538"/>
                <a:gd name="connsiteX10" fmla="*/ 525811 w 1004937"/>
                <a:gd name="connsiteY10" fmla="*/ 15189 h 978538"/>
                <a:gd name="connsiteX11" fmla="*/ 622702 w 1004937"/>
                <a:gd name="connsiteY11" fmla="*/ 32631 h 978538"/>
                <a:gd name="connsiteX12" fmla="*/ 666222 w 1004937"/>
                <a:gd name="connsiteY12" fmla="*/ 7203 h 978538"/>
                <a:gd name="connsiteX13" fmla="*/ 715686 w 1004937"/>
                <a:gd name="connsiteY13" fmla="*/ 19042 h 978538"/>
                <a:gd name="connsiteX14" fmla="*/ 796958 w 1004937"/>
                <a:gd name="connsiteY14" fmla="*/ 446 h 978538"/>
                <a:gd name="connsiteX15" fmla="*/ 837147 w 1004937"/>
                <a:gd name="connsiteY15" fmla="*/ 41577 h 978538"/>
                <a:gd name="connsiteX16" fmla="*/ 889592 w 1004937"/>
                <a:gd name="connsiteY16" fmla="*/ 51755 h 978538"/>
                <a:gd name="connsiteX17" fmla="*/ 943340 w 1004937"/>
                <a:gd name="connsiteY17" fmla="*/ 80399 h 978538"/>
                <a:gd name="connsiteX18" fmla="*/ 942506 w 1004937"/>
                <a:gd name="connsiteY18" fmla="*/ 133146 h 978538"/>
                <a:gd name="connsiteX19" fmla="*/ 942506 w 1004937"/>
                <a:gd name="connsiteY19" fmla="*/ 192677 h 978538"/>
                <a:gd name="connsiteX20" fmla="*/ 978225 w 1004937"/>
                <a:gd name="connsiteY20" fmla="*/ 259352 h 978538"/>
                <a:gd name="connsiteX21" fmla="*/ 1004419 w 1004937"/>
                <a:gd name="connsiteY21" fmla="*/ 380796 h 978538"/>
                <a:gd name="connsiteX22" fmla="*/ 994894 w 1004937"/>
                <a:gd name="connsiteY22" fmla="*/ 585583 h 978538"/>
                <a:gd name="connsiteX23" fmla="*/ 985369 w 1004937"/>
                <a:gd name="connsiteY23" fmla="*/ 623683 h 978538"/>
                <a:gd name="connsiteX24" fmla="*/ 1002037 w 1004937"/>
                <a:gd name="connsiteY24" fmla="*/ 668927 h 978538"/>
                <a:gd name="connsiteX25" fmla="*/ 1000317 w 1004937"/>
                <a:gd name="connsiteY25" fmla="*/ 708527 h 978538"/>
                <a:gd name="connsiteX26" fmla="*/ 966709 w 1004937"/>
                <a:gd name="connsiteY26" fmla="*/ 733574 h 978538"/>
                <a:gd name="connsiteX27" fmla="*/ 932981 w 1004937"/>
                <a:gd name="connsiteY27" fmla="*/ 766558 h 978538"/>
                <a:gd name="connsiteX28" fmla="*/ 880594 w 1004937"/>
                <a:gd name="connsiteY28" fmla="*/ 773702 h 978538"/>
                <a:gd name="connsiteX29" fmla="*/ 847256 w 1004937"/>
                <a:gd name="connsiteY29" fmla="*/ 807040 h 978538"/>
                <a:gd name="connsiteX30" fmla="*/ 759150 w 1004937"/>
                <a:gd name="connsiteY30" fmla="*/ 857046 h 978538"/>
                <a:gd name="connsiteX31" fmla="*/ 694856 w 1004937"/>
                <a:gd name="connsiteY31" fmla="*/ 926102 h 978538"/>
                <a:gd name="connsiteX32" fmla="*/ 654375 w 1004937"/>
                <a:gd name="connsiteY32" fmla="*/ 940390 h 978538"/>
                <a:gd name="connsiteX33" fmla="*/ 599606 w 1004937"/>
                <a:gd name="connsiteY33" fmla="*/ 909433 h 978538"/>
                <a:gd name="connsiteX34" fmla="*/ 568650 w 1004937"/>
                <a:gd name="connsiteY34" fmla="*/ 916577 h 978538"/>
                <a:gd name="connsiteX35" fmla="*/ 490069 w 1004937"/>
                <a:gd name="connsiteY35" fmla="*/ 978490 h 978538"/>
                <a:gd name="connsiteX36" fmla="*/ 482711 w 1004937"/>
                <a:gd name="connsiteY36" fmla="*/ 926712 h 978538"/>
                <a:gd name="connsiteX37" fmla="*/ 403405 w 1004937"/>
                <a:gd name="connsiteY37" fmla="*/ 916766 h 978538"/>
                <a:gd name="connsiteX38" fmla="*/ 328144 w 1004937"/>
                <a:gd name="connsiteY38" fmla="*/ 864190 h 978538"/>
                <a:gd name="connsiteX39" fmla="*/ 263850 w 1004937"/>
                <a:gd name="connsiteY39" fmla="*/ 885621 h 978538"/>
                <a:gd name="connsiteX40" fmla="*/ 232894 w 1004937"/>
                <a:gd name="connsiteY40" fmla="*/ 854665 h 978538"/>
                <a:gd name="connsiteX41" fmla="*/ 220987 w 1004937"/>
                <a:gd name="connsiteY41" fmla="*/ 818946 h 978538"/>
                <a:gd name="connsiteX42" fmla="*/ 180506 w 1004937"/>
                <a:gd name="connsiteY42" fmla="*/ 799896 h 978538"/>
                <a:gd name="connsiteX43" fmla="*/ 118594 w 1004937"/>
                <a:gd name="connsiteY43" fmla="*/ 723696 h 978538"/>
                <a:gd name="connsiteX44" fmla="*/ 80494 w 1004937"/>
                <a:gd name="connsiteY44" fmla="*/ 628446 h 978538"/>
                <a:gd name="connsiteX45" fmla="*/ 73350 w 1004937"/>
                <a:gd name="connsiteY45" fmla="*/ 576058 h 978538"/>
                <a:gd name="connsiteX46" fmla="*/ 49537 w 1004937"/>
                <a:gd name="connsiteY46" fmla="*/ 511765 h 978538"/>
                <a:gd name="connsiteX47" fmla="*/ 1912 w 1004937"/>
                <a:gd name="connsiteY47" fmla="*/ 392702 h 978538"/>
                <a:gd name="connsiteX48" fmla="*/ 11437 w 1004937"/>
                <a:gd name="connsiteY48" fmla="*/ 280783 h 978538"/>
                <a:gd name="connsiteX49" fmla="*/ 30487 w 1004937"/>
                <a:gd name="connsiteY49" fmla="*/ 242683 h 978538"/>
                <a:gd name="connsiteX50" fmla="*/ 16200 w 1004937"/>
                <a:gd name="connsiteY50" fmla="*/ 187915 h 978538"/>
                <a:gd name="connsiteX51" fmla="*/ 35250 w 1004937"/>
                <a:gd name="connsiteY51" fmla="*/ 171246 h 978538"/>
                <a:gd name="connsiteX52" fmla="*/ 106687 w 1004937"/>
                <a:gd name="connsiteY52" fmla="*/ 180771 h 978538"/>
                <a:gd name="connsiteX53" fmla="*/ 118594 w 1004937"/>
                <a:gd name="connsiteY53" fmla="*/ 187915 h 978538"/>
                <a:gd name="connsiteX0" fmla="*/ 111450 w 1004937"/>
                <a:gd name="connsiteY0" fmla="*/ 242284 h 978139"/>
                <a:gd name="connsiteX1" fmla="*/ 118594 w 1004937"/>
                <a:gd name="connsiteY1" fmla="*/ 187516 h 978139"/>
                <a:gd name="connsiteX2" fmla="*/ 99544 w 1004937"/>
                <a:gd name="connsiteY2" fmla="*/ 123222 h 978139"/>
                <a:gd name="connsiteX3" fmla="*/ 147344 w 1004937"/>
                <a:gd name="connsiteY3" fmla="*/ 111531 h 978139"/>
                <a:gd name="connsiteX4" fmla="*/ 175040 w 1004937"/>
                <a:gd name="connsiteY4" fmla="*/ 131412 h 978139"/>
                <a:gd name="connsiteX5" fmla="*/ 185248 w 1004937"/>
                <a:gd name="connsiteY5" fmla="*/ 131639 h 978139"/>
                <a:gd name="connsiteX6" fmla="*/ 223369 w 1004937"/>
                <a:gd name="connsiteY6" fmla="*/ 127984 h 978139"/>
                <a:gd name="connsiteX7" fmla="*/ 232434 w 1004937"/>
                <a:gd name="connsiteY7" fmla="*/ 108394 h 978139"/>
                <a:gd name="connsiteX8" fmla="*/ 288852 w 1004937"/>
                <a:gd name="connsiteY8" fmla="*/ 44445 h 978139"/>
                <a:gd name="connsiteX9" fmla="*/ 449672 w 1004937"/>
                <a:gd name="connsiteY9" fmla="*/ 20761 h 978139"/>
                <a:gd name="connsiteX10" fmla="*/ 525811 w 1004937"/>
                <a:gd name="connsiteY10" fmla="*/ 14790 h 978139"/>
                <a:gd name="connsiteX11" fmla="*/ 622702 w 1004937"/>
                <a:gd name="connsiteY11" fmla="*/ 32232 h 978139"/>
                <a:gd name="connsiteX12" fmla="*/ 666222 w 1004937"/>
                <a:gd name="connsiteY12" fmla="*/ 6804 h 978139"/>
                <a:gd name="connsiteX13" fmla="*/ 703610 w 1004937"/>
                <a:gd name="connsiteY13" fmla="*/ 50038 h 978139"/>
                <a:gd name="connsiteX14" fmla="*/ 796958 w 1004937"/>
                <a:gd name="connsiteY14" fmla="*/ 47 h 978139"/>
                <a:gd name="connsiteX15" fmla="*/ 837147 w 1004937"/>
                <a:gd name="connsiteY15" fmla="*/ 41178 h 978139"/>
                <a:gd name="connsiteX16" fmla="*/ 889592 w 1004937"/>
                <a:gd name="connsiteY16" fmla="*/ 51356 h 978139"/>
                <a:gd name="connsiteX17" fmla="*/ 943340 w 1004937"/>
                <a:gd name="connsiteY17" fmla="*/ 80000 h 978139"/>
                <a:gd name="connsiteX18" fmla="*/ 942506 w 1004937"/>
                <a:gd name="connsiteY18" fmla="*/ 132747 h 978139"/>
                <a:gd name="connsiteX19" fmla="*/ 942506 w 1004937"/>
                <a:gd name="connsiteY19" fmla="*/ 192278 h 978139"/>
                <a:gd name="connsiteX20" fmla="*/ 978225 w 1004937"/>
                <a:gd name="connsiteY20" fmla="*/ 258953 h 978139"/>
                <a:gd name="connsiteX21" fmla="*/ 1004419 w 1004937"/>
                <a:gd name="connsiteY21" fmla="*/ 380397 h 978139"/>
                <a:gd name="connsiteX22" fmla="*/ 994894 w 1004937"/>
                <a:gd name="connsiteY22" fmla="*/ 585184 h 978139"/>
                <a:gd name="connsiteX23" fmla="*/ 985369 w 1004937"/>
                <a:gd name="connsiteY23" fmla="*/ 623284 h 978139"/>
                <a:gd name="connsiteX24" fmla="*/ 1002037 w 1004937"/>
                <a:gd name="connsiteY24" fmla="*/ 668528 h 978139"/>
                <a:gd name="connsiteX25" fmla="*/ 1000317 w 1004937"/>
                <a:gd name="connsiteY25" fmla="*/ 708128 h 978139"/>
                <a:gd name="connsiteX26" fmla="*/ 966709 w 1004937"/>
                <a:gd name="connsiteY26" fmla="*/ 733175 h 978139"/>
                <a:gd name="connsiteX27" fmla="*/ 932981 w 1004937"/>
                <a:gd name="connsiteY27" fmla="*/ 766159 h 978139"/>
                <a:gd name="connsiteX28" fmla="*/ 880594 w 1004937"/>
                <a:gd name="connsiteY28" fmla="*/ 773303 h 978139"/>
                <a:gd name="connsiteX29" fmla="*/ 847256 w 1004937"/>
                <a:gd name="connsiteY29" fmla="*/ 806641 h 978139"/>
                <a:gd name="connsiteX30" fmla="*/ 759150 w 1004937"/>
                <a:gd name="connsiteY30" fmla="*/ 856647 h 978139"/>
                <a:gd name="connsiteX31" fmla="*/ 694856 w 1004937"/>
                <a:gd name="connsiteY31" fmla="*/ 925703 h 978139"/>
                <a:gd name="connsiteX32" fmla="*/ 654375 w 1004937"/>
                <a:gd name="connsiteY32" fmla="*/ 939991 h 978139"/>
                <a:gd name="connsiteX33" fmla="*/ 599606 w 1004937"/>
                <a:gd name="connsiteY33" fmla="*/ 909034 h 978139"/>
                <a:gd name="connsiteX34" fmla="*/ 568650 w 1004937"/>
                <a:gd name="connsiteY34" fmla="*/ 916178 h 978139"/>
                <a:gd name="connsiteX35" fmla="*/ 490069 w 1004937"/>
                <a:gd name="connsiteY35" fmla="*/ 978091 h 978139"/>
                <a:gd name="connsiteX36" fmla="*/ 482711 w 1004937"/>
                <a:gd name="connsiteY36" fmla="*/ 926313 h 978139"/>
                <a:gd name="connsiteX37" fmla="*/ 403405 w 1004937"/>
                <a:gd name="connsiteY37" fmla="*/ 916367 h 978139"/>
                <a:gd name="connsiteX38" fmla="*/ 328144 w 1004937"/>
                <a:gd name="connsiteY38" fmla="*/ 863791 h 978139"/>
                <a:gd name="connsiteX39" fmla="*/ 263850 w 1004937"/>
                <a:gd name="connsiteY39" fmla="*/ 885222 h 978139"/>
                <a:gd name="connsiteX40" fmla="*/ 232894 w 1004937"/>
                <a:gd name="connsiteY40" fmla="*/ 854266 h 978139"/>
                <a:gd name="connsiteX41" fmla="*/ 220987 w 1004937"/>
                <a:gd name="connsiteY41" fmla="*/ 818547 h 978139"/>
                <a:gd name="connsiteX42" fmla="*/ 180506 w 1004937"/>
                <a:gd name="connsiteY42" fmla="*/ 799497 h 978139"/>
                <a:gd name="connsiteX43" fmla="*/ 118594 w 1004937"/>
                <a:gd name="connsiteY43" fmla="*/ 723297 h 978139"/>
                <a:gd name="connsiteX44" fmla="*/ 80494 w 1004937"/>
                <a:gd name="connsiteY44" fmla="*/ 628047 h 978139"/>
                <a:gd name="connsiteX45" fmla="*/ 73350 w 1004937"/>
                <a:gd name="connsiteY45" fmla="*/ 575659 h 978139"/>
                <a:gd name="connsiteX46" fmla="*/ 49537 w 1004937"/>
                <a:gd name="connsiteY46" fmla="*/ 511366 h 978139"/>
                <a:gd name="connsiteX47" fmla="*/ 1912 w 1004937"/>
                <a:gd name="connsiteY47" fmla="*/ 392303 h 978139"/>
                <a:gd name="connsiteX48" fmla="*/ 11437 w 1004937"/>
                <a:gd name="connsiteY48" fmla="*/ 280384 h 978139"/>
                <a:gd name="connsiteX49" fmla="*/ 30487 w 1004937"/>
                <a:gd name="connsiteY49" fmla="*/ 242284 h 978139"/>
                <a:gd name="connsiteX50" fmla="*/ 16200 w 1004937"/>
                <a:gd name="connsiteY50" fmla="*/ 187516 h 978139"/>
                <a:gd name="connsiteX51" fmla="*/ 35250 w 1004937"/>
                <a:gd name="connsiteY51" fmla="*/ 170847 h 978139"/>
                <a:gd name="connsiteX52" fmla="*/ 106687 w 1004937"/>
                <a:gd name="connsiteY52" fmla="*/ 180372 h 978139"/>
                <a:gd name="connsiteX53" fmla="*/ 118594 w 1004937"/>
                <a:gd name="connsiteY53" fmla="*/ 187516 h 978139"/>
                <a:gd name="connsiteX0" fmla="*/ 111450 w 1004937"/>
                <a:gd name="connsiteY0" fmla="*/ 235707 h 971562"/>
                <a:gd name="connsiteX1" fmla="*/ 118594 w 1004937"/>
                <a:gd name="connsiteY1" fmla="*/ 180939 h 971562"/>
                <a:gd name="connsiteX2" fmla="*/ 99544 w 1004937"/>
                <a:gd name="connsiteY2" fmla="*/ 116645 h 971562"/>
                <a:gd name="connsiteX3" fmla="*/ 147344 w 1004937"/>
                <a:gd name="connsiteY3" fmla="*/ 104954 h 971562"/>
                <a:gd name="connsiteX4" fmla="*/ 175040 w 1004937"/>
                <a:gd name="connsiteY4" fmla="*/ 124835 h 971562"/>
                <a:gd name="connsiteX5" fmla="*/ 185248 w 1004937"/>
                <a:gd name="connsiteY5" fmla="*/ 125062 h 971562"/>
                <a:gd name="connsiteX6" fmla="*/ 223369 w 1004937"/>
                <a:gd name="connsiteY6" fmla="*/ 121407 h 971562"/>
                <a:gd name="connsiteX7" fmla="*/ 232434 w 1004937"/>
                <a:gd name="connsiteY7" fmla="*/ 101817 h 971562"/>
                <a:gd name="connsiteX8" fmla="*/ 288852 w 1004937"/>
                <a:gd name="connsiteY8" fmla="*/ 37868 h 971562"/>
                <a:gd name="connsiteX9" fmla="*/ 449672 w 1004937"/>
                <a:gd name="connsiteY9" fmla="*/ 14184 h 971562"/>
                <a:gd name="connsiteX10" fmla="*/ 525811 w 1004937"/>
                <a:gd name="connsiteY10" fmla="*/ 8213 h 971562"/>
                <a:gd name="connsiteX11" fmla="*/ 622702 w 1004937"/>
                <a:gd name="connsiteY11" fmla="*/ 25655 h 971562"/>
                <a:gd name="connsiteX12" fmla="*/ 666222 w 1004937"/>
                <a:gd name="connsiteY12" fmla="*/ 227 h 971562"/>
                <a:gd name="connsiteX13" fmla="*/ 703610 w 1004937"/>
                <a:gd name="connsiteY13" fmla="*/ 43461 h 971562"/>
                <a:gd name="connsiteX14" fmla="*/ 774734 w 1004937"/>
                <a:gd name="connsiteY14" fmla="*/ 36645 h 971562"/>
                <a:gd name="connsiteX15" fmla="*/ 837147 w 1004937"/>
                <a:gd name="connsiteY15" fmla="*/ 34601 h 971562"/>
                <a:gd name="connsiteX16" fmla="*/ 889592 w 1004937"/>
                <a:gd name="connsiteY16" fmla="*/ 44779 h 971562"/>
                <a:gd name="connsiteX17" fmla="*/ 943340 w 1004937"/>
                <a:gd name="connsiteY17" fmla="*/ 73423 h 971562"/>
                <a:gd name="connsiteX18" fmla="*/ 942506 w 1004937"/>
                <a:gd name="connsiteY18" fmla="*/ 126170 h 971562"/>
                <a:gd name="connsiteX19" fmla="*/ 942506 w 1004937"/>
                <a:gd name="connsiteY19" fmla="*/ 185701 h 971562"/>
                <a:gd name="connsiteX20" fmla="*/ 978225 w 1004937"/>
                <a:gd name="connsiteY20" fmla="*/ 252376 h 971562"/>
                <a:gd name="connsiteX21" fmla="*/ 1004419 w 1004937"/>
                <a:gd name="connsiteY21" fmla="*/ 373820 h 971562"/>
                <a:gd name="connsiteX22" fmla="*/ 994894 w 1004937"/>
                <a:gd name="connsiteY22" fmla="*/ 578607 h 971562"/>
                <a:gd name="connsiteX23" fmla="*/ 985369 w 1004937"/>
                <a:gd name="connsiteY23" fmla="*/ 616707 h 971562"/>
                <a:gd name="connsiteX24" fmla="*/ 1002037 w 1004937"/>
                <a:gd name="connsiteY24" fmla="*/ 661951 h 971562"/>
                <a:gd name="connsiteX25" fmla="*/ 1000317 w 1004937"/>
                <a:gd name="connsiteY25" fmla="*/ 701551 h 971562"/>
                <a:gd name="connsiteX26" fmla="*/ 966709 w 1004937"/>
                <a:gd name="connsiteY26" fmla="*/ 726598 h 971562"/>
                <a:gd name="connsiteX27" fmla="*/ 932981 w 1004937"/>
                <a:gd name="connsiteY27" fmla="*/ 759582 h 971562"/>
                <a:gd name="connsiteX28" fmla="*/ 880594 w 1004937"/>
                <a:gd name="connsiteY28" fmla="*/ 766726 h 971562"/>
                <a:gd name="connsiteX29" fmla="*/ 847256 w 1004937"/>
                <a:gd name="connsiteY29" fmla="*/ 800064 h 971562"/>
                <a:gd name="connsiteX30" fmla="*/ 759150 w 1004937"/>
                <a:gd name="connsiteY30" fmla="*/ 850070 h 971562"/>
                <a:gd name="connsiteX31" fmla="*/ 694856 w 1004937"/>
                <a:gd name="connsiteY31" fmla="*/ 919126 h 971562"/>
                <a:gd name="connsiteX32" fmla="*/ 654375 w 1004937"/>
                <a:gd name="connsiteY32" fmla="*/ 933414 h 971562"/>
                <a:gd name="connsiteX33" fmla="*/ 599606 w 1004937"/>
                <a:gd name="connsiteY33" fmla="*/ 902457 h 971562"/>
                <a:gd name="connsiteX34" fmla="*/ 568650 w 1004937"/>
                <a:gd name="connsiteY34" fmla="*/ 909601 h 971562"/>
                <a:gd name="connsiteX35" fmla="*/ 490069 w 1004937"/>
                <a:gd name="connsiteY35" fmla="*/ 971514 h 971562"/>
                <a:gd name="connsiteX36" fmla="*/ 482711 w 1004937"/>
                <a:gd name="connsiteY36" fmla="*/ 919736 h 971562"/>
                <a:gd name="connsiteX37" fmla="*/ 403405 w 1004937"/>
                <a:gd name="connsiteY37" fmla="*/ 909790 h 971562"/>
                <a:gd name="connsiteX38" fmla="*/ 328144 w 1004937"/>
                <a:gd name="connsiteY38" fmla="*/ 857214 h 971562"/>
                <a:gd name="connsiteX39" fmla="*/ 263850 w 1004937"/>
                <a:gd name="connsiteY39" fmla="*/ 878645 h 971562"/>
                <a:gd name="connsiteX40" fmla="*/ 232894 w 1004937"/>
                <a:gd name="connsiteY40" fmla="*/ 847689 h 971562"/>
                <a:gd name="connsiteX41" fmla="*/ 220987 w 1004937"/>
                <a:gd name="connsiteY41" fmla="*/ 811970 h 971562"/>
                <a:gd name="connsiteX42" fmla="*/ 180506 w 1004937"/>
                <a:gd name="connsiteY42" fmla="*/ 792920 h 971562"/>
                <a:gd name="connsiteX43" fmla="*/ 118594 w 1004937"/>
                <a:gd name="connsiteY43" fmla="*/ 716720 h 971562"/>
                <a:gd name="connsiteX44" fmla="*/ 80494 w 1004937"/>
                <a:gd name="connsiteY44" fmla="*/ 621470 h 971562"/>
                <a:gd name="connsiteX45" fmla="*/ 73350 w 1004937"/>
                <a:gd name="connsiteY45" fmla="*/ 569082 h 971562"/>
                <a:gd name="connsiteX46" fmla="*/ 49537 w 1004937"/>
                <a:gd name="connsiteY46" fmla="*/ 504789 h 971562"/>
                <a:gd name="connsiteX47" fmla="*/ 1912 w 1004937"/>
                <a:gd name="connsiteY47" fmla="*/ 385726 h 971562"/>
                <a:gd name="connsiteX48" fmla="*/ 11437 w 1004937"/>
                <a:gd name="connsiteY48" fmla="*/ 273807 h 971562"/>
                <a:gd name="connsiteX49" fmla="*/ 30487 w 1004937"/>
                <a:gd name="connsiteY49" fmla="*/ 235707 h 971562"/>
                <a:gd name="connsiteX50" fmla="*/ 16200 w 1004937"/>
                <a:gd name="connsiteY50" fmla="*/ 180939 h 971562"/>
                <a:gd name="connsiteX51" fmla="*/ 35250 w 1004937"/>
                <a:gd name="connsiteY51" fmla="*/ 164270 h 971562"/>
                <a:gd name="connsiteX52" fmla="*/ 106687 w 1004937"/>
                <a:gd name="connsiteY52" fmla="*/ 173795 h 971562"/>
                <a:gd name="connsiteX53" fmla="*/ 118594 w 1004937"/>
                <a:gd name="connsiteY53" fmla="*/ 180939 h 971562"/>
                <a:gd name="connsiteX0" fmla="*/ 111450 w 1004937"/>
                <a:gd name="connsiteY0" fmla="*/ 235707 h 971562"/>
                <a:gd name="connsiteX1" fmla="*/ 118594 w 1004937"/>
                <a:gd name="connsiteY1" fmla="*/ 180939 h 971562"/>
                <a:gd name="connsiteX2" fmla="*/ 99544 w 1004937"/>
                <a:gd name="connsiteY2" fmla="*/ 116645 h 971562"/>
                <a:gd name="connsiteX3" fmla="*/ 147344 w 1004937"/>
                <a:gd name="connsiteY3" fmla="*/ 104954 h 971562"/>
                <a:gd name="connsiteX4" fmla="*/ 175040 w 1004937"/>
                <a:gd name="connsiteY4" fmla="*/ 124835 h 971562"/>
                <a:gd name="connsiteX5" fmla="*/ 185248 w 1004937"/>
                <a:gd name="connsiteY5" fmla="*/ 125062 h 971562"/>
                <a:gd name="connsiteX6" fmla="*/ 223369 w 1004937"/>
                <a:gd name="connsiteY6" fmla="*/ 121407 h 971562"/>
                <a:gd name="connsiteX7" fmla="*/ 232434 w 1004937"/>
                <a:gd name="connsiteY7" fmla="*/ 101817 h 971562"/>
                <a:gd name="connsiteX8" fmla="*/ 288852 w 1004937"/>
                <a:gd name="connsiteY8" fmla="*/ 37868 h 971562"/>
                <a:gd name="connsiteX9" fmla="*/ 449672 w 1004937"/>
                <a:gd name="connsiteY9" fmla="*/ 14184 h 971562"/>
                <a:gd name="connsiteX10" fmla="*/ 525811 w 1004937"/>
                <a:gd name="connsiteY10" fmla="*/ 8213 h 971562"/>
                <a:gd name="connsiteX11" fmla="*/ 622702 w 1004937"/>
                <a:gd name="connsiteY11" fmla="*/ 25655 h 971562"/>
                <a:gd name="connsiteX12" fmla="*/ 666222 w 1004937"/>
                <a:gd name="connsiteY12" fmla="*/ 227 h 971562"/>
                <a:gd name="connsiteX13" fmla="*/ 703610 w 1004937"/>
                <a:gd name="connsiteY13" fmla="*/ 43461 h 971562"/>
                <a:gd name="connsiteX14" fmla="*/ 774734 w 1004937"/>
                <a:gd name="connsiteY14" fmla="*/ 36645 h 971562"/>
                <a:gd name="connsiteX15" fmla="*/ 816541 w 1004937"/>
                <a:gd name="connsiteY15" fmla="*/ 66698 h 971562"/>
                <a:gd name="connsiteX16" fmla="*/ 889592 w 1004937"/>
                <a:gd name="connsiteY16" fmla="*/ 44779 h 971562"/>
                <a:gd name="connsiteX17" fmla="*/ 943340 w 1004937"/>
                <a:gd name="connsiteY17" fmla="*/ 73423 h 971562"/>
                <a:gd name="connsiteX18" fmla="*/ 942506 w 1004937"/>
                <a:gd name="connsiteY18" fmla="*/ 126170 h 971562"/>
                <a:gd name="connsiteX19" fmla="*/ 942506 w 1004937"/>
                <a:gd name="connsiteY19" fmla="*/ 185701 h 971562"/>
                <a:gd name="connsiteX20" fmla="*/ 978225 w 1004937"/>
                <a:gd name="connsiteY20" fmla="*/ 252376 h 971562"/>
                <a:gd name="connsiteX21" fmla="*/ 1004419 w 1004937"/>
                <a:gd name="connsiteY21" fmla="*/ 373820 h 971562"/>
                <a:gd name="connsiteX22" fmla="*/ 994894 w 1004937"/>
                <a:gd name="connsiteY22" fmla="*/ 578607 h 971562"/>
                <a:gd name="connsiteX23" fmla="*/ 985369 w 1004937"/>
                <a:gd name="connsiteY23" fmla="*/ 616707 h 971562"/>
                <a:gd name="connsiteX24" fmla="*/ 1002037 w 1004937"/>
                <a:gd name="connsiteY24" fmla="*/ 661951 h 971562"/>
                <a:gd name="connsiteX25" fmla="*/ 1000317 w 1004937"/>
                <a:gd name="connsiteY25" fmla="*/ 701551 h 971562"/>
                <a:gd name="connsiteX26" fmla="*/ 966709 w 1004937"/>
                <a:gd name="connsiteY26" fmla="*/ 726598 h 971562"/>
                <a:gd name="connsiteX27" fmla="*/ 932981 w 1004937"/>
                <a:gd name="connsiteY27" fmla="*/ 759582 h 971562"/>
                <a:gd name="connsiteX28" fmla="*/ 880594 w 1004937"/>
                <a:gd name="connsiteY28" fmla="*/ 766726 h 971562"/>
                <a:gd name="connsiteX29" fmla="*/ 847256 w 1004937"/>
                <a:gd name="connsiteY29" fmla="*/ 800064 h 971562"/>
                <a:gd name="connsiteX30" fmla="*/ 759150 w 1004937"/>
                <a:gd name="connsiteY30" fmla="*/ 850070 h 971562"/>
                <a:gd name="connsiteX31" fmla="*/ 694856 w 1004937"/>
                <a:gd name="connsiteY31" fmla="*/ 919126 h 971562"/>
                <a:gd name="connsiteX32" fmla="*/ 654375 w 1004937"/>
                <a:gd name="connsiteY32" fmla="*/ 933414 h 971562"/>
                <a:gd name="connsiteX33" fmla="*/ 599606 w 1004937"/>
                <a:gd name="connsiteY33" fmla="*/ 902457 h 971562"/>
                <a:gd name="connsiteX34" fmla="*/ 568650 w 1004937"/>
                <a:gd name="connsiteY34" fmla="*/ 909601 h 971562"/>
                <a:gd name="connsiteX35" fmla="*/ 490069 w 1004937"/>
                <a:gd name="connsiteY35" fmla="*/ 971514 h 971562"/>
                <a:gd name="connsiteX36" fmla="*/ 482711 w 1004937"/>
                <a:gd name="connsiteY36" fmla="*/ 919736 h 971562"/>
                <a:gd name="connsiteX37" fmla="*/ 403405 w 1004937"/>
                <a:gd name="connsiteY37" fmla="*/ 909790 h 971562"/>
                <a:gd name="connsiteX38" fmla="*/ 328144 w 1004937"/>
                <a:gd name="connsiteY38" fmla="*/ 857214 h 971562"/>
                <a:gd name="connsiteX39" fmla="*/ 263850 w 1004937"/>
                <a:gd name="connsiteY39" fmla="*/ 878645 h 971562"/>
                <a:gd name="connsiteX40" fmla="*/ 232894 w 1004937"/>
                <a:gd name="connsiteY40" fmla="*/ 847689 h 971562"/>
                <a:gd name="connsiteX41" fmla="*/ 220987 w 1004937"/>
                <a:gd name="connsiteY41" fmla="*/ 811970 h 971562"/>
                <a:gd name="connsiteX42" fmla="*/ 180506 w 1004937"/>
                <a:gd name="connsiteY42" fmla="*/ 792920 h 971562"/>
                <a:gd name="connsiteX43" fmla="*/ 118594 w 1004937"/>
                <a:gd name="connsiteY43" fmla="*/ 716720 h 971562"/>
                <a:gd name="connsiteX44" fmla="*/ 80494 w 1004937"/>
                <a:gd name="connsiteY44" fmla="*/ 621470 h 971562"/>
                <a:gd name="connsiteX45" fmla="*/ 73350 w 1004937"/>
                <a:gd name="connsiteY45" fmla="*/ 569082 h 971562"/>
                <a:gd name="connsiteX46" fmla="*/ 49537 w 1004937"/>
                <a:gd name="connsiteY46" fmla="*/ 504789 h 971562"/>
                <a:gd name="connsiteX47" fmla="*/ 1912 w 1004937"/>
                <a:gd name="connsiteY47" fmla="*/ 385726 h 971562"/>
                <a:gd name="connsiteX48" fmla="*/ 11437 w 1004937"/>
                <a:gd name="connsiteY48" fmla="*/ 273807 h 971562"/>
                <a:gd name="connsiteX49" fmla="*/ 30487 w 1004937"/>
                <a:gd name="connsiteY49" fmla="*/ 235707 h 971562"/>
                <a:gd name="connsiteX50" fmla="*/ 16200 w 1004937"/>
                <a:gd name="connsiteY50" fmla="*/ 180939 h 971562"/>
                <a:gd name="connsiteX51" fmla="*/ 35250 w 1004937"/>
                <a:gd name="connsiteY51" fmla="*/ 164270 h 971562"/>
                <a:gd name="connsiteX52" fmla="*/ 106687 w 1004937"/>
                <a:gd name="connsiteY52" fmla="*/ 173795 h 971562"/>
                <a:gd name="connsiteX53" fmla="*/ 118594 w 1004937"/>
                <a:gd name="connsiteY53" fmla="*/ 180939 h 971562"/>
                <a:gd name="connsiteX0" fmla="*/ 111450 w 1004937"/>
                <a:gd name="connsiteY0" fmla="*/ 235707 h 971562"/>
                <a:gd name="connsiteX1" fmla="*/ 118594 w 1004937"/>
                <a:gd name="connsiteY1" fmla="*/ 180939 h 971562"/>
                <a:gd name="connsiteX2" fmla="*/ 99544 w 1004937"/>
                <a:gd name="connsiteY2" fmla="*/ 116645 h 971562"/>
                <a:gd name="connsiteX3" fmla="*/ 147344 w 1004937"/>
                <a:gd name="connsiteY3" fmla="*/ 104954 h 971562"/>
                <a:gd name="connsiteX4" fmla="*/ 175040 w 1004937"/>
                <a:gd name="connsiteY4" fmla="*/ 124835 h 971562"/>
                <a:gd name="connsiteX5" fmla="*/ 185248 w 1004937"/>
                <a:gd name="connsiteY5" fmla="*/ 125062 h 971562"/>
                <a:gd name="connsiteX6" fmla="*/ 223369 w 1004937"/>
                <a:gd name="connsiteY6" fmla="*/ 121407 h 971562"/>
                <a:gd name="connsiteX7" fmla="*/ 232434 w 1004937"/>
                <a:gd name="connsiteY7" fmla="*/ 101817 h 971562"/>
                <a:gd name="connsiteX8" fmla="*/ 288852 w 1004937"/>
                <a:gd name="connsiteY8" fmla="*/ 37868 h 971562"/>
                <a:gd name="connsiteX9" fmla="*/ 449672 w 1004937"/>
                <a:gd name="connsiteY9" fmla="*/ 14184 h 971562"/>
                <a:gd name="connsiteX10" fmla="*/ 525811 w 1004937"/>
                <a:gd name="connsiteY10" fmla="*/ 8213 h 971562"/>
                <a:gd name="connsiteX11" fmla="*/ 622702 w 1004937"/>
                <a:gd name="connsiteY11" fmla="*/ 25655 h 971562"/>
                <a:gd name="connsiteX12" fmla="*/ 666222 w 1004937"/>
                <a:gd name="connsiteY12" fmla="*/ 227 h 971562"/>
                <a:gd name="connsiteX13" fmla="*/ 703610 w 1004937"/>
                <a:gd name="connsiteY13" fmla="*/ 43461 h 971562"/>
                <a:gd name="connsiteX14" fmla="*/ 774734 w 1004937"/>
                <a:gd name="connsiteY14" fmla="*/ 36645 h 971562"/>
                <a:gd name="connsiteX15" fmla="*/ 816541 w 1004937"/>
                <a:gd name="connsiteY15" fmla="*/ 66698 h 971562"/>
                <a:gd name="connsiteX16" fmla="*/ 865372 w 1004937"/>
                <a:gd name="connsiteY16" fmla="*/ 75955 h 971562"/>
                <a:gd name="connsiteX17" fmla="*/ 943340 w 1004937"/>
                <a:gd name="connsiteY17" fmla="*/ 73423 h 971562"/>
                <a:gd name="connsiteX18" fmla="*/ 942506 w 1004937"/>
                <a:gd name="connsiteY18" fmla="*/ 126170 h 971562"/>
                <a:gd name="connsiteX19" fmla="*/ 942506 w 1004937"/>
                <a:gd name="connsiteY19" fmla="*/ 185701 h 971562"/>
                <a:gd name="connsiteX20" fmla="*/ 978225 w 1004937"/>
                <a:gd name="connsiteY20" fmla="*/ 252376 h 971562"/>
                <a:gd name="connsiteX21" fmla="*/ 1004419 w 1004937"/>
                <a:gd name="connsiteY21" fmla="*/ 373820 h 971562"/>
                <a:gd name="connsiteX22" fmla="*/ 994894 w 1004937"/>
                <a:gd name="connsiteY22" fmla="*/ 578607 h 971562"/>
                <a:gd name="connsiteX23" fmla="*/ 985369 w 1004937"/>
                <a:gd name="connsiteY23" fmla="*/ 616707 h 971562"/>
                <a:gd name="connsiteX24" fmla="*/ 1002037 w 1004937"/>
                <a:gd name="connsiteY24" fmla="*/ 661951 h 971562"/>
                <a:gd name="connsiteX25" fmla="*/ 1000317 w 1004937"/>
                <a:gd name="connsiteY25" fmla="*/ 701551 h 971562"/>
                <a:gd name="connsiteX26" fmla="*/ 966709 w 1004937"/>
                <a:gd name="connsiteY26" fmla="*/ 726598 h 971562"/>
                <a:gd name="connsiteX27" fmla="*/ 932981 w 1004937"/>
                <a:gd name="connsiteY27" fmla="*/ 759582 h 971562"/>
                <a:gd name="connsiteX28" fmla="*/ 880594 w 1004937"/>
                <a:gd name="connsiteY28" fmla="*/ 766726 h 971562"/>
                <a:gd name="connsiteX29" fmla="*/ 847256 w 1004937"/>
                <a:gd name="connsiteY29" fmla="*/ 800064 h 971562"/>
                <a:gd name="connsiteX30" fmla="*/ 759150 w 1004937"/>
                <a:gd name="connsiteY30" fmla="*/ 850070 h 971562"/>
                <a:gd name="connsiteX31" fmla="*/ 694856 w 1004937"/>
                <a:gd name="connsiteY31" fmla="*/ 919126 h 971562"/>
                <a:gd name="connsiteX32" fmla="*/ 654375 w 1004937"/>
                <a:gd name="connsiteY32" fmla="*/ 933414 h 971562"/>
                <a:gd name="connsiteX33" fmla="*/ 599606 w 1004937"/>
                <a:gd name="connsiteY33" fmla="*/ 902457 h 971562"/>
                <a:gd name="connsiteX34" fmla="*/ 568650 w 1004937"/>
                <a:gd name="connsiteY34" fmla="*/ 909601 h 971562"/>
                <a:gd name="connsiteX35" fmla="*/ 490069 w 1004937"/>
                <a:gd name="connsiteY35" fmla="*/ 971514 h 971562"/>
                <a:gd name="connsiteX36" fmla="*/ 482711 w 1004937"/>
                <a:gd name="connsiteY36" fmla="*/ 919736 h 971562"/>
                <a:gd name="connsiteX37" fmla="*/ 403405 w 1004937"/>
                <a:gd name="connsiteY37" fmla="*/ 909790 h 971562"/>
                <a:gd name="connsiteX38" fmla="*/ 328144 w 1004937"/>
                <a:gd name="connsiteY38" fmla="*/ 857214 h 971562"/>
                <a:gd name="connsiteX39" fmla="*/ 263850 w 1004937"/>
                <a:gd name="connsiteY39" fmla="*/ 878645 h 971562"/>
                <a:gd name="connsiteX40" fmla="*/ 232894 w 1004937"/>
                <a:gd name="connsiteY40" fmla="*/ 847689 h 971562"/>
                <a:gd name="connsiteX41" fmla="*/ 220987 w 1004937"/>
                <a:gd name="connsiteY41" fmla="*/ 811970 h 971562"/>
                <a:gd name="connsiteX42" fmla="*/ 180506 w 1004937"/>
                <a:gd name="connsiteY42" fmla="*/ 792920 h 971562"/>
                <a:gd name="connsiteX43" fmla="*/ 118594 w 1004937"/>
                <a:gd name="connsiteY43" fmla="*/ 716720 h 971562"/>
                <a:gd name="connsiteX44" fmla="*/ 80494 w 1004937"/>
                <a:gd name="connsiteY44" fmla="*/ 621470 h 971562"/>
                <a:gd name="connsiteX45" fmla="*/ 73350 w 1004937"/>
                <a:gd name="connsiteY45" fmla="*/ 569082 h 971562"/>
                <a:gd name="connsiteX46" fmla="*/ 49537 w 1004937"/>
                <a:gd name="connsiteY46" fmla="*/ 504789 h 971562"/>
                <a:gd name="connsiteX47" fmla="*/ 1912 w 1004937"/>
                <a:gd name="connsiteY47" fmla="*/ 385726 h 971562"/>
                <a:gd name="connsiteX48" fmla="*/ 11437 w 1004937"/>
                <a:gd name="connsiteY48" fmla="*/ 273807 h 971562"/>
                <a:gd name="connsiteX49" fmla="*/ 30487 w 1004937"/>
                <a:gd name="connsiteY49" fmla="*/ 235707 h 971562"/>
                <a:gd name="connsiteX50" fmla="*/ 16200 w 1004937"/>
                <a:gd name="connsiteY50" fmla="*/ 180939 h 971562"/>
                <a:gd name="connsiteX51" fmla="*/ 35250 w 1004937"/>
                <a:gd name="connsiteY51" fmla="*/ 164270 h 971562"/>
                <a:gd name="connsiteX52" fmla="*/ 106687 w 1004937"/>
                <a:gd name="connsiteY52" fmla="*/ 173795 h 971562"/>
                <a:gd name="connsiteX53" fmla="*/ 118594 w 1004937"/>
                <a:gd name="connsiteY53" fmla="*/ 180939 h 971562"/>
                <a:gd name="connsiteX0" fmla="*/ 111450 w 1004937"/>
                <a:gd name="connsiteY0" fmla="*/ 235707 h 971562"/>
                <a:gd name="connsiteX1" fmla="*/ 118594 w 1004937"/>
                <a:gd name="connsiteY1" fmla="*/ 180939 h 971562"/>
                <a:gd name="connsiteX2" fmla="*/ 99544 w 1004937"/>
                <a:gd name="connsiteY2" fmla="*/ 116645 h 971562"/>
                <a:gd name="connsiteX3" fmla="*/ 147344 w 1004937"/>
                <a:gd name="connsiteY3" fmla="*/ 104954 h 971562"/>
                <a:gd name="connsiteX4" fmla="*/ 175040 w 1004937"/>
                <a:gd name="connsiteY4" fmla="*/ 124835 h 971562"/>
                <a:gd name="connsiteX5" fmla="*/ 185248 w 1004937"/>
                <a:gd name="connsiteY5" fmla="*/ 125062 h 971562"/>
                <a:gd name="connsiteX6" fmla="*/ 223369 w 1004937"/>
                <a:gd name="connsiteY6" fmla="*/ 121407 h 971562"/>
                <a:gd name="connsiteX7" fmla="*/ 232434 w 1004937"/>
                <a:gd name="connsiteY7" fmla="*/ 101817 h 971562"/>
                <a:gd name="connsiteX8" fmla="*/ 288852 w 1004937"/>
                <a:gd name="connsiteY8" fmla="*/ 37868 h 971562"/>
                <a:gd name="connsiteX9" fmla="*/ 449672 w 1004937"/>
                <a:gd name="connsiteY9" fmla="*/ 14184 h 971562"/>
                <a:gd name="connsiteX10" fmla="*/ 525811 w 1004937"/>
                <a:gd name="connsiteY10" fmla="*/ 8213 h 971562"/>
                <a:gd name="connsiteX11" fmla="*/ 622702 w 1004937"/>
                <a:gd name="connsiteY11" fmla="*/ 25655 h 971562"/>
                <a:gd name="connsiteX12" fmla="*/ 666222 w 1004937"/>
                <a:gd name="connsiteY12" fmla="*/ 227 h 971562"/>
                <a:gd name="connsiteX13" fmla="*/ 703610 w 1004937"/>
                <a:gd name="connsiteY13" fmla="*/ 43461 h 971562"/>
                <a:gd name="connsiteX14" fmla="*/ 774734 w 1004937"/>
                <a:gd name="connsiteY14" fmla="*/ 36645 h 971562"/>
                <a:gd name="connsiteX15" fmla="*/ 816541 w 1004937"/>
                <a:gd name="connsiteY15" fmla="*/ 66698 h 971562"/>
                <a:gd name="connsiteX16" fmla="*/ 865372 w 1004937"/>
                <a:gd name="connsiteY16" fmla="*/ 75955 h 971562"/>
                <a:gd name="connsiteX17" fmla="*/ 911894 w 1004937"/>
                <a:gd name="connsiteY17" fmla="*/ 102763 h 971562"/>
                <a:gd name="connsiteX18" fmla="*/ 942506 w 1004937"/>
                <a:gd name="connsiteY18" fmla="*/ 126170 h 971562"/>
                <a:gd name="connsiteX19" fmla="*/ 942506 w 1004937"/>
                <a:gd name="connsiteY19" fmla="*/ 185701 h 971562"/>
                <a:gd name="connsiteX20" fmla="*/ 978225 w 1004937"/>
                <a:gd name="connsiteY20" fmla="*/ 252376 h 971562"/>
                <a:gd name="connsiteX21" fmla="*/ 1004419 w 1004937"/>
                <a:gd name="connsiteY21" fmla="*/ 373820 h 971562"/>
                <a:gd name="connsiteX22" fmla="*/ 994894 w 1004937"/>
                <a:gd name="connsiteY22" fmla="*/ 578607 h 971562"/>
                <a:gd name="connsiteX23" fmla="*/ 985369 w 1004937"/>
                <a:gd name="connsiteY23" fmla="*/ 616707 h 971562"/>
                <a:gd name="connsiteX24" fmla="*/ 1002037 w 1004937"/>
                <a:gd name="connsiteY24" fmla="*/ 661951 h 971562"/>
                <a:gd name="connsiteX25" fmla="*/ 1000317 w 1004937"/>
                <a:gd name="connsiteY25" fmla="*/ 701551 h 971562"/>
                <a:gd name="connsiteX26" fmla="*/ 966709 w 1004937"/>
                <a:gd name="connsiteY26" fmla="*/ 726598 h 971562"/>
                <a:gd name="connsiteX27" fmla="*/ 932981 w 1004937"/>
                <a:gd name="connsiteY27" fmla="*/ 759582 h 971562"/>
                <a:gd name="connsiteX28" fmla="*/ 880594 w 1004937"/>
                <a:gd name="connsiteY28" fmla="*/ 766726 h 971562"/>
                <a:gd name="connsiteX29" fmla="*/ 847256 w 1004937"/>
                <a:gd name="connsiteY29" fmla="*/ 800064 h 971562"/>
                <a:gd name="connsiteX30" fmla="*/ 759150 w 1004937"/>
                <a:gd name="connsiteY30" fmla="*/ 850070 h 971562"/>
                <a:gd name="connsiteX31" fmla="*/ 694856 w 1004937"/>
                <a:gd name="connsiteY31" fmla="*/ 919126 h 971562"/>
                <a:gd name="connsiteX32" fmla="*/ 654375 w 1004937"/>
                <a:gd name="connsiteY32" fmla="*/ 933414 h 971562"/>
                <a:gd name="connsiteX33" fmla="*/ 599606 w 1004937"/>
                <a:gd name="connsiteY33" fmla="*/ 902457 h 971562"/>
                <a:gd name="connsiteX34" fmla="*/ 568650 w 1004937"/>
                <a:gd name="connsiteY34" fmla="*/ 909601 h 971562"/>
                <a:gd name="connsiteX35" fmla="*/ 490069 w 1004937"/>
                <a:gd name="connsiteY35" fmla="*/ 971514 h 971562"/>
                <a:gd name="connsiteX36" fmla="*/ 482711 w 1004937"/>
                <a:gd name="connsiteY36" fmla="*/ 919736 h 971562"/>
                <a:gd name="connsiteX37" fmla="*/ 403405 w 1004937"/>
                <a:gd name="connsiteY37" fmla="*/ 909790 h 971562"/>
                <a:gd name="connsiteX38" fmla="*/ 328144 w 1004937"/>
                <a:gd name="connsiteY38" fmla="*/ 857214 h 971562"/>
                <a:gd name="connsiteX39" fmla="*/ 263850 w 1004937"/>
                <a:gd name="connsiteY39" fmla="*/ 878645 h 971562"/>
                <a:gd name="connsiteX40" fmla="*/ 232894 w 1004937"/>
                <a:gd name="connsiteY40" fmla="*/ 847689 h 971562"/>
                <a:gd name="connsiteX41" fmla="*/ 220987 w 1004937"/>
                <a:gd name="connsiteY41" fmla="*/ 811970 h 971562"/>
                <a:gd name="connsiteX42" fmla="*/ 180506 w 1004937"/>
                <a:gd name="connsiteY42" fmla="*/ 792920 h 971562"/>
                <a:gd name="connsiteX43" fmla="*/ 118594 w 1004937"/>
                <a:gd name="connsiteY43" fmla="*/ 716720 h 971562"/>
                <a:gd name="connsiteX44" fmla="*/ 80494 w 1004937"/>
                <a:gd name="connsiteY44" fmla="*/ 621470 h 971562"/>
                <a:gd name="connsiteX45" fmla="*/ 73350 w 1004937"/>
                <a:gd name="connsiteY45" fmla="*/ 569082 h 971562"/>
                <a:gd name="connsiteX46" fmla="*/ 49537 w 1004937"/>
                <a:gd name="connsiteY46" fmla="*/ 504789 h 971562"/>
                <a:gd name="connsiteX47" fmla="*/ 1912 w 1004937"/>
                <a:gd name="connsiteY47" fmla="*/ 385726 h 971562"/>
                <a:gd name="connsiteX48" fmla="*/ 11437 w 1004937"/>
                <a:gd name="connsiteY48" fmla="*/ 273807 h 971562"/>
                <a:gd name="connsiteX49" fmla="*/ 30487 w 1004937"/>
                <a:gd name="connsiteY49" fmla="*/ 235707 h 971562"/>
                <a:gd name="connsiteX50" fmla="*/ 16200 w 1004937"/>
                <a:gd name="connsiteY50" fmla="*/ 180939 h 971562"/>
                <a:gd name="connsiteX51" fmla="*/ 35250 w 1004937"/>
                <a:gd name="connsiteY51" fmla="*/ 164270 h 971562"/>
                <a:gd name="connsiteX52" fmla="*/ 106687 w 1004937"/>
                <a:gd name="connsiteY52" fmla="*/ 173795 h 971562"/>
                <a:gd name="connsiteX53" fmla="*/ 118594 w 1004937"/>
                <a:gd name="connsiteY53" fmla="*/ 180939 h 971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004937" h="971562">
                  <a:moveTo>
                    <a:pt x="111450" y="235707"/>
                  </a:moveTo>
                  <a:cubicBezTo>
                    <a:pt x="116014" y="218245"/>
                    <a:pt x="120578" y="200783"/>
                    <a:pt x="118594" y="180939"/>
                  </a:cubicBezTo>
                  <a:cubicBezTo>
                    <a:pt x="116610" y="161095"/>
                    <a:pt x="94752" y="129309"/>
                    <a:pt x="99544" y="116645"/>
                  </a:cubicBezTo>
                  <a:cubicBezTo>
                    <a:pt x="104336" y="103981"/>
                    <a:pt x="134761" y="103589"/>
                    <a:pt x="147344" y="104954"/>
                  </a:cubicBezTo>
                  <a:cubicBezTo>
                    <a:pt x="159927" y="106319"/>
                    <a:pt x="168723" y="121484"/>
                    <a:pt x="175040" y="124835"/>
                  </a:cubicBezTo>
                  <a:cubicBezTo>
                    <a:pt x="181357" y="128186"/>
                    <a:pt x="177193" y="125633"/>
                    <a:pt x="185248" y="125062"/>
                  </a:cubicBezTo>
                  <a:cubicBezTo>
                    <a:pt x="193303" y="124491"/>
                    <a:pt x="215505" y="125281"/>
                    <a:pt x="223369" y="121407"/>
                  </a:cubicBezTo>
                  <a:cubicBezTo>
                    <a:pt x="231233" y="117533"/>
                    <a:pt x="221520" y="115740"/>
                    <a:pt x="232434" y="101817"/>
                  </a:cubicBezTo>
                  <a:cubicBezTo>
                    <a:pt x="243348" y="87894"/>
                    <a:pt x="252646" y="52473"/>
                    <a:pt x="288852" y="37868"/>
                  </a:cubicBezTo>
                  <a:cubicBezTo>
                    <a:pt x="325058" y="23263"/>
                    <a:pt x="410179" y="19126"/>
                    <a:pt x="449672" y="14184"/>
                  </a:cubicBezTo>
                  <a:cubicBezTo>
                    <a:pt x="489165" y="9242"/>
                    <a:pt x="496973" y="6301"/>
                    <a:pt x="525811" y="8213"/>
                  </a:cubicBezTo>
                  <a:cubicBezTo>
                    <a:pt x="554649" y="10125"/>
                    <a:pt x="599300" y="26986"/>
                    <a:pt x="622702" y="25655"/>
                  </a:cubicBezTo>
                  <a:cubicBezTo>
                    <a:pt x="646104" y="24324"/>
                    <a:pt x="652737" y="-2741"/>
                    <a:pt x="666222" y="227"/>
                  </a:cubicBezTo>
                  <a:cubicBezTo>
                    <a:pt x="679707" y="3195"/>
                    <a:pt x="685525" y="37391"/>
                    <a:pt x="703610" y="43461"/>
                  </a:cubicBezTo>
                  <a:cubicBezTo>
                    <a:pt x="721695" y="49531"/>
                    <a:pt x="755912" y="32772"/>
                    <a:pt x="774734" y="36645"/>
                  </a:cubicBezTo>
                  <a:cubicBezTo>
                    <a:pt x="793556" y="40518"/>
                    <a:pt x="801435" y="60146"/>
                    <a:pt x="816541" y="66698"/>
                  </a:cubicBezTo>
                  <a:cubicBezTo>
                    <a:pt x="831647" y="73250"/>
                    <a:pt x="849480" y="69944"/>
                    <a:pt x="865372" y="75955"/>
                  </a:cubicBezTo>
                  <a:cubicBezTo>
                    <a:pt x="881264" y="81966"/>
                    <a:pt x="899038" y="94394"/>
                    <a:pt x="911894" y="102763"/>
                  </a:cubicBezTo>
                  <a:cubicBezTo>
                    <a:pt x="924750" y="111132"/>
                    <a:pt x="937404" y="112347"/>
                    <a:pt x="942506" y="126170"/>
                  </a:cubicBezTo>
                  <a:cubicBezTo>
                    <a:pt x="947608" y="139993"/>
                    <a:pt x="936553" y="164667"/>
                    <a:pt x="942506" y="185701"/>
                  </a:cubicBezTo>
                  <a:cubicBezTo>
                    <a:pt x="948459" y="206735"/>
                    <a:pt x="967906" y="221023"/>
                    <a:pt x="978225" y="252376"/>
                  </a:cubicBezTo>
                  <a:cubicBezTo>
                    <a:pt x="988544" y="283729"/>
                    <a:pt x="1001641" y="319448"/>
                    <a:pt x="1004419" y="373820"/>
                  </a:cubicBezTo>
                  <a:cubicBezTo>
                    <a:pt x="1007197" y="428192"/>
                    <a:pt x="998069" y="538126"/>
                    <a:pt x="994894" y="578607"/>
                  </a:cubicBezTo>
                  <a:cubicBezTo>
                    <a:pt x="991719" y="619088"/>
                    <a:pt x="984179" y="602816"/>
                    <a:pt x="985369" y="616707"/>
                  </a:cubicBezTo>
                  <a:cubicBezTo>
                    <a:pt x="986559" y="630598"/>
                    <a:pt x="999546" y="647810"/>
                    <a:pt x="1002037" y="661951"/>
                  </a:cubicBezTo>
                  <a:cubicBezTo>
                    <a:pt x="1004528" y="676092"/>
                    <a:pt x="1006205" y="690777"/>
                    <a:pt x="1000317" y="701551"/>
                  </a:cubicBezTo>
                  <a:cubicBezTo>
                    <a:pt x="994429" y="712325"/>
                    <a:pt x="977932" y="716926"/>
                    <a:pt x="966709" y="726598"/>
                  </a:cubicBezTo>
                  <a:cubicBezTo>
                    <a:pt x="955486" y="736270"/>
                    <a:pt x="947334" y="752894"/>
                    <a:pt x="932981" y="759582"/>
                  </a:cubicBezTo>
                  <a:cubicBezTo>
                    <a:pt x="918629" y="766270"/>
                    <a:pt x="894881" y="759979"/>
                    <a:pt x="880594" y="766726"/>
                  </a:cubicBezTo>
                  <a:cubicBezTo>
                    <a:pt x="866307" y="773473"/>
                    <a:pt x="867497" y="786173"/>
                    <a:pt x="847256" y="800064"/>
                  </a:cubicBezTo>
                  <a:cubicBezTo>
                    <a:pt x="827015" y="813955"/>
                    <a:pt x="784550" y="830226"/>
                    <a:pt x="759150" y="850070"/>
                  </a:cubicBezTo>
                  <a:cubicBezTo>
                    <a:pt x="733750" y="869914"/>
                    <a:pt x="712318" y="905235"/>
                    <a:pt x="694856" y="919126"/>
                  </a:cubicBezTo>
                  <a:cubicBezTo>
                    <a:pt x="677394" y="933017"/>
                    <a:pt x="670250" y="936192"/>
                    <a:pt x="654375" y="933414"/>
                  </a:cubicBezTo>
                  <a:cubicBezTo>
                    <a:pt x="638500" y="930636"/>
                    <a:pt x="613893" y="906426"/>
                    <a:pt x="599606" y="902457"/>
                  </a:cubicBezTo>
                  <a:cubicBezTo>
                    <a:pt x="585319" y="898488"/>
                    <a:pt x="586906" y="898092"/>
                    <a:pt x="568650" y="909601"/>
                  </a:cubicBezTo>
                  <a:cubicBezTo>
                    <a:pt x="550394" y="921110"/>
                    <a:pt x="504392" y="969825"/>
                    <a:pt x="490069" y="971514"/>
                  </a:cubicBezTo>
                  <a:cubicBezTo>
                    <a:pt x="475746" y="973203"/>
                    <a:pt x="497155" y="930023"/>
                    <a:pt x="482711" y="919736"/>
                  </a:cubicBezTo>
                  <a:cubicBezTo>
                    <a:pt x="468267" y="909449"/>
                    <a:pt x="429166" y="920210"/>
                    <a:pt x="403405" y="909790"/>
                  </a:cubicBezTo>
                  <a:cubicBezTo>
                    <a:pt x="377644" y="899370"/>
                    <a:pt x="351403" y="862405"/>
                    <a:pt x="328144" y="857214"/>
                  </a:cubicBezTo>
                  <a:cubicBezTo>
                    <a:pt x="304885" y="852023"/>
                    <a:pt x="279725" y="880233"/>
                    <a:pt x="263850" y="878645"/>
                  </a:cubicBezTo>
                  <a:cubicBezTo>
                    <a:pt x="247975" y="877058"/>
                    <a:pt x="240038" y="858801"/>
                    <a:pt x="232894" y="847689"/>
                  </a:cubicBezTo>
                  <a:cubicBezTo>
                    <a:pt x="225750" y="836577"/>
                    <a:pt x="229718" y="821098"/>
                    <a:pt x="220987" y="811970"/>
                  </a:cubicBezTo>
                  <a:cubicBezTo>
                    <a:pt x="212256" y="802842"/>
                    <a:pt x="197571" y="808795"/>
                    <a:pt x="180506" y="792920"/>
                  </a:cubicBezTo>
                  <a:cubicBezTo>
                    <a:pt x="163441" y="777045"/>
                    <a:pt x="135263" y="745295"/>
                    <a:pt x="118594" y="716720"/>
                  </a:cubicBezTo>
                  <a:cubicBezTo>
                    <a:pt x="101925" y="688145"/>
                    <a:pt x="88035" y="646076"/>
                    <a:pt x="80494" y="621470"/>
                  </a:cubicBezTo>
                  <a:cubicBezTo>
                    <a:pt x="72953" y="596864"/>
                    <a:pt x="78510" y="588529"/>
                    <a:pt x="73350" y="569082"/>
                  </a:cubicBezTo>
                  <a:cubicBezTo>
                    <a:pt x="68190" y="549635"/>
                    <a:pt x="61443" y="535348"/>
                    <a:pt x="49537" y="504789"/>
                  </a:cubicBezTo>
                  <a:cubicBezTo>
                    <a:pt x="37631" y="474230"/>
                    <a:pt x="8262" y="424223"/>
                    <a:pt x="1912" y="385726"/>
                  </a:cubicBezTo>
                  <a:cubicBezTo>
                    <a:pt x="-4438" y="347229"/>
                    <a:pt x="6675" y="298810"/>
                    <a:pt x="11437" y="273807"/>
                  </a:cubicBezTo>
                  <a:cubicBezTo>
                    <a:pt x="16199" y="248804"/>
                    <a:pt x="29693" y="251185"/>
                    <a:pt x="30487" y="235707"/>
                  </a:cubicBezTo>
                  <a:cubicBezTo>
                    <a:pt x="31281" y="220229"/>
                    <a:pt x="15406" y="192845"/>
                    <a:pt x="16200" y="180939"/>
                  </a:cubicBezTo>
                  <a:cubicBezTo>
                    <a:pt x="16994" y="169033"/>
                    <a:pt x="20169" y="165461"/>
                    <a:pt x="35250" y="164270"/>
                  </a:cubicBezTo>
                  <a:cubicBezTo>
                    <a:pt x="50331" y="163079"/>
                    <a:pt x="92796" y="171017"/>
                    <a:pt x="106687" y="173795"/>
                  </a:cubicBezTo>
                  <a:cubicBezTo>
                    <a:pt x="120578" y="176573"/>
                    <a:pt x="119586" y="178756"/>
                    <a:pt x="118594" y="180939"/>
                  </a:cubicBezTo>
                </a:path>
              </a:pathLst>
            </a:custGeom>
            <a:gradFill>
              <a:gsLst>
                <a:gs pos="0">
                  <a:schemeClr val="accent6">
                    <a:lumMod val="60000"/>
                    <a:lumOff val="40000"/>
                  </a:schemeClr>
                </a:gs>
                <a:gs pos="79000">
                  <a:schemeClr val="accent1"/>
                </a:gs>
              </a:gsLst>
              <a:lin ang="5400000" scaled="1"/>
            </a:gradFill>
            <a:ln w="28575" cap="flat" cmpd="sng" algn="ctr">
              <a:solidFill>
                <a:schemeClr val="accent6"/>
              </a:solidFill>
              <a:prstDash val="solid"/>
              <a:round/>
              <a:headEnd type="none" w="med" len="med"/>
              <a:tailEnd type="none" w="med" len="med"/>
            </a:ln>
            <a:effectLst/>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19" name="Freeform 16">
              <a:extLst>
                <a:ext uri="{FF2B5EF4-FFF2-40B4-BE49-F238E27FC236}">
                  <a16:creationId xmlns:a16="http://schemas.microsoft.com/office/drawing/2014/main" id="{BEDCD3CA-0C10-7EC1-227C-2EFA535FF438}"/>
                </a:ext>
              </a:extLst>
            </p:cNvPr>
            <p:cNvSpPr/>
            <p:nvPr/>
          </p:nvSpPr>
          <p:spPr bwMode="auto">
            <a:xfrm rot="10826409">
              <a:off x="2321329" y="3515229"/>
              <a:ext cx="908813" cy="741925"/>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gradFill flip="none" rotWithShape="1">
              <a:gsLst>
                <a:gs pos="16000">
                  <a:schemeClr val="accent1"/>
                </a:gs>
                <a:gs pos="100000">
                  <a:schemeClr val="accent6">
                    <a:lumMod val="40000"/>
                    <a:lumOff val="60000"/>
                  </a:schemeClr>
                </a:gs>
              </a:gsLst>
              <a:path path="circle">
                <a:fillToRect l="50000" t="50000" r="50000" b="50000"/>
              </a:path>
              <a:tileRect/>
            </a:gradFill>
            <a:ln w="12700">
              <a:solidFill>
                <a:schemeClr val="tx2"/>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Calibri" panose="020F0502020204030204" pitchFamily="34" charset="0"/>
              </a:endParaRPr>
            </a:p>
          </p:txBody>
        </p:sp>
      </p:grpSp>
      <p:grpSp>
        <p:nvGrpSpPr>
          <p:cNvPr id="20" name="Group 19">
            <a:extLst>
              <a:ext uri="{FF2B5EF4-FFF2-40B4-BE49-F238E27FC236}">
                <a16:creationId xmlns:a16="http://schemas.microsoft.com/office/drawing/2014/main" id="{0C072EB7-0856-90AC-9B6D-D5CFD5BF7533}"/>
              </a:ext>
            </a:extLst>
          </p:cNvPr>
          <p:cNvGrpSpPr/>
          <p:nvPr/>
        </p:nvGrpSpPr>
        <p:grpSpPr>
          <a:xfrm>
            <a:off x="5234593" y="4555898"/>
            <a:ext cx="794592" cy="726083"/>
            <a:chOff x="2105843" y="3329608"/>
            <a:chExt cx="1713235" cy="1110761"/>
          </a:xfrm>
        </p:grpSpPr>
        <p:sp>
          <p:nvSpPr>
            <p:cNvPr id="21" name="Freeform 67">
              <a:extLst>
                <a:ext uri="{FF2B5EF4-FFF2-40B4-BE49-F238E27FC236}">
                  <a16:creationId xmlns:a16="http://schemas.microsoft.com/office/drawing/2014/main" id="{0B1F0F92-A532-4596-1FD6-F047FA6D8211}"/>
                </a:ext>
              </a:extLst>
            </p:cNvPr>
            <p:cNvSpPr/>
            <p:nvPr/>
          </p:nvSpPr>
          <p:spPr bwMode="auto">
            <a:xfrm rot="5710343">
              <a:off x="2407080" y="3028371"/>
              <a:ext cx="1110761" cy="1713235"/>
            </a:xfrm>
            <a:custGeom>
              <a:avLst/>
              <a:gdLst>
                <a:gd name="connsiteX0" fmla="*/ 115888 w 1040210"/>
                <a:gd name="connsiteY0" fmla="*/ 384969 h 1144985"/>
                <a:gd name="connsiteX1" fmla="*/ 123032 w 1040210"/>
                <a:gd name="connsiteY1" fmla="*/ 330201 h 1144985"/>
                <a:gd name="connsiteX2" fmla="*/ 103982 w 1040210"/>
                <a:gd name="connsiteY2" fmla="*/ 265907 h 1144985"/>
                <a:gd name="connsiteX3" fmla="*/ 89694 w 1040210"/>
                <a:gd name="connsiteY3" fmla="*/ 218282 h 1144985"/>
                <a:gd name="connsiteX4" fmla="*/ 125413 w 1040210"/>
                <a:gd name="connsiteY4" fmla="*/ 213519 h 1144985"/>
                <a:gd name="connsiteX5" fmla="*/ 180182 w 1040210"/>
                <a:gd name="connsiteY5" fmla="*/ 246857 h 1144985"/>
                <a:gd name="connsiteX6" fmla="*/ 227807 w 1040210"/>
                <a:gd name="connsiteY6" fmla="*/ 270669 h 1144985"/>
                <a:gd name="connsiteX7" fmla="*/ 244475 w 1040210"/>
                <a:gd name="connsiteY7" fmla="*/ 273051 h 1144985"/>
                <a:gd name="connsiteX8" fmla="*/ 318294 w 1040210"/>
                <a:gd name="connsiteY8" fmla="*/ 232569 h 1144985"/>
                <a:gd name="connsiteX9" fmla="*/ 449263 w 1040210"/>
                <a:gd name="connsiteY9" fmla="*/ 184944 h 1144985"/>
                <a:gd name="connsiteX10" fmla="*/ 539750 w 1040210"/>
                <a:gd name="connsiteY10" fmla="*/ 184944 h 1144985"/>
                <a:gd name="connsiteX11" fmla="*/ 601663 w 1040210"/>
                <a:gd name="connsiteY11" fmla="*/ 118269 h 1144985"/>
                <a:gd name="connsiteX12" fmla="*/ 646907 w 1040210"/>
                <a:gd name="connsiteY12" fmla="*/ 34926 h 1144985"/>
                <a:gd name="connsiteX13" fmla="*/ 718344 w 1040210"/>
                <a:gd name="connsiteY13" fmla="*/ 3969 h 1144985"/>
                <a:gd name="connsiteX14" fmla="*/ 758825 w 1040210"/>
                <a:gd name="connsiteY14" fmla="*/ 11113 h 1144985"/>
                <a:gd name="connsiteX15" fmla="*/ 763588 w 1040210"/>
                <a:gd name="connsiteY15" fmla="*/ 70644 h 1144985"/>
                <a:gd name="connsiteX16" fmla="*/ 799307 w 1040210"/>
                <a:gd name="connsiteY16" fmla="*/ 130176 h 1144985"/>
                <a:gd name="connsiteX17" fmla="*/ 837407 w 1040210"/>
                <a:gd name="connsiteY17" fmla="*/ 158751 h 1144985"/>
                <a:gd name="connsiteX18" fmla="*/ 920750 w 1040210"/>
                <a:gd name="connsiteY18" fmla="*/ 158751 h 1144985"/>
                <a:gd name="connsiteX19" fmla="*/ 965994 w 1040210"/>
                <a:gd name="connsiteY19" fmla="*/ 175419 h 1144985"/>
                <a:gd name="connsiteX20" fmla="*/ 968375 w 1040210"/>
                <a:gd name="connsiteY20" fmla="*/ 215901 h 1144985"/>
                <a:gd name="connsiteX21" fmla="*/ 946944 w 1040210"/>
                <a:gd name="connsiteY21" fmla="*/ 275432 h 1144985"/>
                <a:gd name="connsiteX22" fmla="*/ 946944 w 1040210"/>
                <a:gd name="connsiteY22" fmla="*/ 334963 h 1144985"/>
                <a:gd name="connsiteX23" fmla="*/ 982663 w 1040210"/>
                <a:gd name="connsiteY23" fmla="*/ 401638 h 1144985"/>
                <a:gd name="connsiteX24" fmla="*/ 1008857 w 1040210"/>
                <a:gd name="connsiteY24" fmla="*/ 523082 h 1144985"/>
                <a:gd name="connsiteX25" fmla="*/ 999332 w 1040210"/>
                <a:gd name="connsiteY25" fmla="*/ 727869 h 1144985"/>
                <a:gd name="connsiteX26" fmla="*/ 989807 w 1040210"/>
                <a:gd name="connsiteY26" fmla="*/ 765969 h 1144985"/>
                <a:gd name="connsiteX27" fmla="*/ 1006475 w 1040210"/>
                <a:gd name="connsiteY27" fmla="*/ 811213 h 1144985"/>
                <a:gd name="connsiteX28" fmla="*/ 1039813 w 1040210"/>
                <a:gd name="connsiteY28" fmla="*/ 856457 h 1144985"/>
                <a:gd name="connsiteX29" fmla="*/ 1004094 w 1040210"/>
                <a:gd name="connsiteY29" fmla="*/ 899319 h 1144985"/>
                <a:gd name="connsiteX30" fmla="*/ 937419 w 1040210"/>
                <a:gd name="connsiteY30" fmla="*/ 908844 h 1144985"/>
                <a:gd name="connsiteX31" fmla="*/ 885032 w 1040210"/>
                <a:gd name="connsiteY31" fmla="*/ 915988 h 1144985"/>
                <a:gd name="connsiteX32" fmla="*/ 851694 w 1040210"/>
                <a:gd name="connsiteY32" fmla="*/ 949326 h 1144985"/>
                <a:gd name="connsiteX33" fmla="*/ 763588 w 1040210"/>
                <a:gd name="connsiteY33" fmla="*/ 999332 h 1144985"/>
                <a:gd name="connsiteX34" fmla="*/ 699294 w 1040210"/>
                <a:gd name="connsiteY34" fmla="*/ 1068388 h 1144985"/>
                <a:gd name="connsiteX35" fmla="*/ 658813 w 1040210"/>
                <a:gd name="connsiteY35" fmla="*/ 1082676 h 1144985"/>
                <a:gd name="connsiteX36" fmla="*/ 604044 w 1040210"/>
                <a:gd name="connsiteY36" fmla="*/ 1051719 h 1144985"/>
                <a:gd name="connsiteX37" fmla="*/ 573088 w 1040210"/>
                <a:gd name="connsiteY37" fmla="*/ 1058863 h 1144985"/>
                <a:gd name="connsiteX38" fmla="*/ 494507 w 1040210"/>
                <a:gd name="connsiteY38" fmla="*/ 1120776 h 1144985"/>
                <a:gd name="connsiteX39" fmla="*/ 461169 w 1040210"/>
                <a:gd name="connsiteY39" fmla="*/ 1137444 h 1144985"/>
                <a:gd name="connsiteX40" fmla="*/ 413544 w 1040210"/>
                <a:gd name="connsiteY40" fmla="*/ 1075532 h 1144985"/>
                <a:gd name="connsiteX41" fmla="*/ 332582 w 1040210"/>
                <a:gd name="connsiteY41" fmla="*/ 1006476 h 1144985"/>
                <a:gd name="connsiteX42" fmla="*/ 268288 w 1040210"/>
                <a:gd name="connsiteY42" fmla="*/ 1027907 h 1144985"/>
                <a:gd name="connsiteX43" fmla="*/ 237332 w 1040210"/>
                <a:gd name="connsiteY43" fmla="*/ 996951 h 1144985"/>
                <a:gd name="connsiteX44" fmla="*/ 225425 w 1040210"/>
                <a:gd name="connsiteY44" fmla="*/ 961232 h 1144985"/>
                <a:gd name="connsiteX45" fmla="*/ 184944 w 1040210"/>
                <a:gd name="connsiteY45" fmla="*/ 942182 h 1144985"/>
                <a:gd name="connsiteX46" fmla="*/ 123032 w 1040210"/>
                <a:gd name="connsiteY46" fmla="*/ 865982 h 1144985"/>
                <a:gd name="connsiteX47" fmla="*/ 84932 w 1040210"/>
                <a:gd name="connsiteY47" fmla="*/ 770732 h 1144985"/>
                <a:gd name="connsiteX48" fmla="*/ 77788 w 1040210"/>
                <a:gd name="connsiteY48" fmla="*/ 718344 h 1144985"/>
                <a:gd name="connsiteX49" fmla="*/ 53975 w 1040210"/>
                <a:gd name="connsiteY49" fmla="*/ 654051 h 1144985"/>
                <a:gd name="connsiteX50" fmla="*/ 6350 w 1040210"/>
                <a:gd name="connsiteY50" fmla="*/ 534988 h 1144985"/>
                <a:gd name="connsiteX51" fmla="*/ 15875 w 1040210"/>
                <a:gd name="connsiteY51" fmla="*/ 423069 h 1144985"/>
                <a:gd name="connsiteX52" fmla="*/ 34925 w 1040210"/>
                <a:gd name="connsiteY52" fmla="*/ 384969 h 1144985"/>
                <a:gd name="connsiteX53" fmla="*/ 20638 w 1040210"/>
                <a:gd name="connsiteY53" fmla="*/ 330201 h 1144985"/>
                <a:gd name="connsiteX54" fmla="*/ 39688 w 1040210"/>
                <a:gd name="connsiteY54" fmla="*/ 313532 h 1144985"/>
                <a:gd name="connsiteX55" fmla="*/ 111125 w 1040210"/>
                <a:gd name="connsiteY55" fmla="*/ 323057 h 1144985"/>
                <a:gd name="connsiteX56" fmla="*/ 123032 w 1040210"/>
                <a:gd name="connsiteY56" fmla="*/ 330201 h 1144985"/>
                <a:gd name="connsiteX0" fmla="*/ 111450 w 1035378"/>
                <a:gd name="connsiteY0" fmla="*/ 387266 h 1142188"/>
                <a:gd name="connsiteX1" fmla="*/ 118594 w 1035378"/>
                <a:gd name="connsiteY1" fmla="*/ 332498 h 1142188"/>
                <a:gd name="connsiteX2" fmla="*/ 99544 w 1035378"/>
                <a:gd name="connsiteY2" fmla="*/ 268204 h 1142188"/>
                <a:gd name="connsiteX3" fmla="*/ 85256 w 1035378"/>
                <a:gd name="connsiteY3" fmla="*/ 220579 h 1142188"/>
                <a:gd name="connsiteX4" fmla="*/ 120975 w 1035378"/>
                <a:gd name="connsiteY4" fmla="*/ 215816 h 1142188"/>
                <a:gd name="connsiteX5" fmla="*/ 175744 w 1035378"/>
                <a:gd name="connsiteY5" fmla="*/ 249154 h 1142188"/>
                <a:gd name="connsiteX6" fmla="*/ 223369 w 1035378"/>
                <a:gd name="connsiteY6" fmla="*/ 272966 h 1142188"/>
                <a:gd name="connsiteX7" fmla="*/ 240037 w 1035378"/>
                <a:gd name="connsiteY7" fmla="*/ 275348 h 1142188"/>
                <a:gd name="connsiteX8" fmla="*/ 313856 w 1035378"/>
                <a:gd name="connsiteY8" fmla="*/ 234866 h 1142188"/>
                <a:gd name="connsiteX9" fmla="*/ 444825 w 1035378"/>
                <a:gd name="connsiteY9" fmla="*/ 187241 h 1142188"/>
                <a:gd name="connsiteX10" fmla="*/ 535312 w 1035378"/>
                <a:gd name="connsiteY10" fmla="*/ 187241 h 1142188"/>
                <a:gd name="connsiteX11" fmla="*/ 597225 w 1035378"/>
                <a:gd name="connsiteY11" fmla="*/ 120566 h 1142188"/>
                <a:gd name="connsiteX12" fmla="*/ 677103 w 1035378"/>
                <a:gd name="connsiteY12" fmla="*/ 89487 h 1142188"/>
                <a:gd name="connsiteX13" fmla="*/ 713906 w 1035378"/>
                <a:gd name="connsiteY13" fmla="*/ 6266 h 1142188"/>
                <a:gd name="connsiteX14" fmla="*/ 754387 w 1035378"/>
                <a:gd name="connsiteY14" fmla="*/ 13410 h 1142188"/>
                <a:gd name="connsiteX15" fmla="*/ 759150 w 1035378"/>
                <a:gd name="connsiteY15" fmla="*/ 72941 h 1142188"/>
                <a:gd name="connsiteX16" fmla="*/ 794869 w 1035378"/>
                <a:gd name="connsiteY16" fmla="*/ 132473 h 1142188"/>
                <a:gd name="connsiteX17" fmla="*/ 832969 w 1035378"/>
                <a:gd name="connsiteY17" fmla="*/ 161048 h 1142188"/>
                <a:gd name="connsiteX18" fmla="*/ 916312 w 1035378"/>
                <a:gd name="connsiteY18" fmla="*/ 161048 h 1142188"/>
                <a:gd name="connsiteX19" fmla="*/ 961556 w 1035378"/>
                <a:gd name="connsiteY19" fmla="*/ 177716 h 1142188"/>
                <a:gd name="connsiteX20" fmla="*/ 963937 w 1035378"/>
                <a:gd name="connsiteY20" fmla="*/ 218198 h 1142188"/>
                <a:gd name="connsiteX21" fmla="*/ 942506 w 1035378"/>
                <a:gd name="connsiteY21" fmla="*/ 277729 h 1142188"/>
                <a:gd name="connsiteX22" fmla="*/ 942506 w 1035378"/>
                <a:gd name="connsiteY22" fmla="*/ 337260 h 1142188"/>
                <a:gd name="connsiteX23" fmla="*/ 978225 w 1035378"/>
                <a:gd name="connsiteY23" fmla="*/ 403935 h 1142188"/>
                <a:gd name="connsiteX24" fmla="*/ 1004419 w 1035378"/>
                <a:gd name="connsiteY24" fmla="*/ 525379 h 1142188"/>
                <a:gd name="connsiteX25" fmla="*/ 994894 w 1035378"/>
                <a:gd name="connsiteY25" fmla="*/ 730166 h 1142188"/>
                <a:gd name="connsiteX26" fmla="*/ 985369 w 1035378"/>
                <a:gd name="connsiteY26" fmla="*/ 768266 h 1142188"/>
                <a:gd name="connsiteX27" fmla="*/ 1002037 w 1035378"/>
                <a:gd name="connsiteY27" fmla="*/ 813510 h 1142188"/>
                <a:gd name="connsiteX28" fmla="*/ 1035375 w 1035378"/>
                <a:gd name="connsiteY28" fmla="*/ 858754 h 1142188"/>
                <a:gd name="connsiteX29" fmla="*/ 999656 w 1035378"/>
                <a:gd name="connsiteY29" fmla="*/ 901616 h 1142188"/>
                <a:gd name="connsiteX30" fmla="*/ 932981 w 1035378"/>
                <a:gd name="connsiteY30" fmla="*/ 911141 h 1142188"/>
                <a:gd name="connsiteX31" fmla="*/ 880594 w 1035378"/>
                <a:gd name="connsiteY31" fmla="*/ 918285 h 1142188"/>
                <a:gd name="connsiteX32" fmla="*/ 847256 w 1035378"/>
                <a:gd name="connsiteY32" fmla="*/ 951623 h 1142188"/>
                <a:gd name="connsiteX33" fmla="*/ 759150 w 1035378"/>
                <a:gd name="connsiteY33" fmla="*/ 1001629 h 1142188"/>
                <a:gd name="connsiteX34" fmla="*/ 694856 w 1035378"/>
                <a:gd name="connsiteY34" fmla="*/ 1070685 h 1142188"/>
                <a:gd name="connsiteX35" fmla="*/ 654375 w 1035378"/>
                <a:gd name="connsiteY35" fmla="*/ 1084973 h 1142188"/>
                <a:gd name="connsiteX36" fmla="*/ 599606 w 1035378"/>
                <a:gd name="connsiteY36" fmla="*/ 1054016 h 1142188"/>
                <a:gd name="connsiteX37" fmla="*/ 568650 w 1035378"/>
                <a:gd name="connsiteY37" fmla="*/ 1061160 h 1142188"/>
                <a:gd name="connsiteX38" fmla="*/ 490069 w 1035378"/>
                <a:gd name="connsiteY38" fmla="*/ 1123073 h 1142188"/>
                <a:gd name="connsiteX39" fmla="*/ 456731 w 1035378"/>
                <a:gd name="connsiteY39" fmla="*/ 1139741 h 1142188"/>
                <a:gd name="connsiteX40" fmla="*/ 409106 w 1035378"/>
                <a:gd name="connsiteY40" fmla="*/ 1077829 h 1142188"/>
                <a:gd name="connsiteX41" fmla="*/ 328144 w 1035378"/>
                <a:gd name="connsiteY41" fmla="*/ 1008773 h 1142188"/>
                <a:gd name="connsiteX42" fmla="*/ 263850 w 1035378"/>
                <a:gd name="connsiteY42" fmla="*/ 1030204 h 1142188"/>
                <a:gd name="connsiteX43" fmla="*/ 232894 w 1035378"/>
                <a:gd name="connsiteY43" fmla="*/ 999248 h 1142188"/>
                <a:gd name="connsiteX44" fmla="*/ 220987 w 1035378"/>
                <a:gd name="connsiteY44" fmla="*/ 963529 h 1142188"/>
                <a:gd name="connsiteX45" fmla="*/ 180506 w 1035378"/>
                <a:gd name="connsiteY45" fmla="*/ 944479 h 1142188"/>
                <a:gd name="connsiteX46" fmla="*/ 118594 w 1035378"/>
                <a:gd name="connsiteY46" fmla="*/ 868279 h 1142188"/>
                <a:gd name="connsiteX47" fmla="*/ 80494 w 1035378"/>
                <a:gd name="connsiteY47" fmla="*/ 773029 h 1142188"/>
                <a:gd name="connsiteX48" fmla="*/ 73350 w 1035378"/>
                <a:gd name="connsiteY48" fmla="*/ 720641 h 1142188"/>
                <a:gd name="connsiteX49" fmla="*/ 49537 w 1035378"/>
                <a:gd name="connsiteY49" fmla="*/ 656348 h 1142188"/>
                <a:gd name="connsiteX50" fmla="*/ 1912 w 1035378"/>
                <a:gd name="connsiteY50" fmla="*/ 537285 h 1142188"/>
                <a:gd name="connsiteX51" fmla="*/ 11437 w 1035378"/>
                <a:gd name="connsiteY51" fmla="*/ 425366 h 1142188"/>
                <a:gd name="connsiteX52" fmla="*/ 30487 w 1035378"/>
                <a:gd name="connsiteY52" fmla="*/ 387266 h 1142188"/>
                <a:gd name="connsiteX53" fmla="*/ 16200 w 1035378"/>
                <a:gd name="connsiteY53" fmla="*/ 332498 h 1142188"/>
                <a:gd name="connsiteX54" fmla="*/ 35250 w 1035378"/>
                <a:gd name="connsiteY54" fmla="*/ 315829 h 1142188"/>
                <a:gd name="connsiteX55" fmla="*/ 106687 w 1035378"/>
                <a:gd name="connsiteY55" fmla="*/ 325354 h 1142188"/>
                <a:gd name="connsiteX56" fmla="*/ 118594 w 1035378"/>
                <a:gd name="connsiteY56" fmla="*/ 332498 h 1142188"/>
                <a:gd name="connsiteX0" fmla="*/ 111450 w 1035378"/>
                <a:gd name="connsiteY0" fmla="*/ 381064 h 1135986"/>
                <a:gd name="connsiteX1" fmla="*/ 118594 w 1035378"/>
                <a:gd name="connsiteY1" fmla="*/ 326296 h 1135986"/>
                <a:gd name="connsiteX2" fmla="*/ 99544 w 1035378"/>
                <a:gd name="connsiteY2" fmla="*/ 262002 h 1135986"/>
                <a:gd name="connsiteX3" fmla="*/ 85256 w 1035378"/>
                <a:gd name="connsiteY3" fmla="*/ 214377 h 1135986"/>
                <a:gd name="connsiteX4" fmla="*/ 120975 w 1035378"/>
                <a:gd name="connsiteY4" fmla="*/ 209614 h 1135986"/>
                <a:gd name="connsiteX5" fmla="*/ 175744 w 1035378"/>
                <a:gd name="connsiteY5" fmla="*/ 242952 h 1135986"/>
                <a:gd name="connsiteX6" fmla="*/ 223369 w 1035378"/>
                <a:gd name="connsiteY6" fmla="*/ 266764 h 1135986"/>
                <a:gd name="connsiteX7" fmla="*/ 240037 w 1035378"/>
                <a:gd name="connsiteY7" fmla="*/ 269146 h 1135986"/>
                <a:gd name="connsiteX8" fmla="*/ 313856 w 1035378"/>
                <a:gd name="connsiteY8" fmla="*/ 228664 h 1135986"/>
                <a:gd name="connsiteX9" fmla="*/ 444825 w 1035378"/>
                <a:gd name="connsiteY9" fmla="*/ 181039 h 1135986"/>
                <a:gd name="connsiteX10" fmla="*/ 535312 w 1035378"/>
                <a:gd name="connsiteY10" fmla="*/ 181039 h 1135986"/>
                <a:gd name="connsiteX11" fmla="*/ 597225 w 1035378"/>
                <a:gd name="connsiteY11" fmla="*/ 114364 h 1135986"/>
                <a:gd name="connsiteX12" fmla="*/ 677103 w 1035378"/>
                <a:gd name="connsiteY12" fmla="*/ 83285 h 1135986"/>
                <a:gd name="connsiteX13" fmla="*/ 713906 w 1035378"/>
                <a:gd name="connsiteY13" fmla="*/ 64 h 1135986"/>
                <a:gd name="connsiteX14" fmla="*/ 736008 w 1035378"/>
                <a:gd name="connsiteY14" fmla="*/ 97628 h 1135986"/>
                <a:gd name="connsiteX15" fmla="*/ 759150 w 1035378"/>
                <a:gd name="connsiteY15" fmla="*/ 66739 h 1135986"/>
                <a:gd name="connsiteX16" fmla="*/ 794869 w 1035378"/>
                <a:gd name="connsiteY16" fmla="*/ 126271 h 1135986"/>
                <a:gd name="connsiteX17" fmla="*/ 832969 w 1035378"/>
                <a:gd name="connsiteY17" fmla="*/ 154846 h 1135986"/>
                <a:gd name="connsiteX18" fmla="*/ 916312 w 1035378"/>
                <a:gd name="connsiteY18" fmla="*/ 154846 h 1135986"/>
                <a:gd name="connsiteX19" fmla="*/ 961556 w 1035378"/>
                <a:gd name="connsiteY19" fmla="*/ 171514 h 1135986"/>
                <a:gd name="connsiteX20" fmla="*/ 963937 w 1035378"/>
                <a:gd name="connsiteY20" fmla="*/ 211996 h 1135986"/>
                <a:gd name="connsiteX21" fmla="*/ 942506 w 1035378"/>
                <a:gd name="connsiteY21" fmla="*/ 271527 h 1135986"/>
                <a:gd name="connsiteX22" fmla="*/ 942506 w 1035378"/>
                <a:gd name="connsiteY22" fmla="*/ 331058 h 1135986"/>
                <a:gd name="connsiteX23" fmla="*/ 978225 w 1035378"/>
                <a:gd name="connsiteY23" fmla="*/ 397733 h 1135986"/>
                <a:gd name="connsiteX24" fmla="*/ 1004419 w 1035378"/>
                <a:gd name="connsiteY24" fmla="*/ 519177 h 1135986"/>
                <a:gd name="connsiteX25" fmla="*/ 994894 w 1035378"/>
                <a:gd name="connsiteY25" fmla="*/ 723964 h 1135986"/>
                <a:gd name="connsiteX26" fmla="*/ 985369 w 1035378"/>
                <a:gd name="connsiteY26" fmla="*/ 762064 h 1135986"/>
                <a:gd name="connsiteX27" fmla="*/ 1002037 w 1035378"/>
                <a:gd name="connsiteY27" fmla="*/ 807308 h 1135986"/>
                <a:gd name="connsiteX28" fmla="*/ 1035375 w 1035378"/>
                <a:gd name="connsiteY28" fmla="*/ 852552 h 1135986"/>
                <a:gd name="connsiteX29" fmla="*/ 999656 w 1035378"/>
                <a:gd name="connsiteY29" fmla="*/ 895414 h 1135986"/>
                <a:gd name="connsiteX30" fmla="*/ 932981 w 1035378"/>
                <a:gd name="connsiteY30" fmla="*/ 904939 h 1135986"/>
                <a:gd name="connsiteX31" fmla="*/ 880594 w 1035378"/>
                <a:gd name="connsiteY31" fmla="*/ 912083 h 1135986"/>
                <a:gd name="connsiteX32" fmla="*/ 847256 w 1035378"/>
                <a:gd name="connsiteY32" fmla="*/ 945421 h 1135986"/>
                <a:gd name="connsiteX33" fmla="*/ 759150 w 1035378"/>
                <a:gd name="connsiteY33" fmla="*/ 995427 h 1135986"/>
                <a:gd name="connsiteX34" fmla="*/ 694856 w 1035378"/>
                <a:gd name="connsiteY34" fmla="*/ 1064483 h 1135986"/>
                <a:gd name="connsiteX35" fmla="*/ 654375 w 1035378"/>
                <a:gd name="connsiteY35" fmla="*/ 1078771 h 1135986"/>
                <a:gd name="connsiteX36" fmla="*/ 599606 w 1035378"/>
                <a:gd name="connsiteY36" fmla="*/ 1047814 h 1135986"/>
                <a:gd name="connsiteX37" fmla="*/ 568650 w 1035378"/>
                <a:gd name="connsiteY37" fmla="*/ 1054958 h 1135986"/>
                <a:gd name="connsiteX38" fmla="*/ 490069 w 1035378"/>
                <a:gd name="connsiteY38" fmla="*/ 1116871 h 1135986"/>
                <a:gd name="connsiteX39" fmla="*/ 456731 w 1035378"/>
                <a:gd name="connsiteY39" fmla="*/ 1133539 h 1135986"/>
                <a:gd name="connsiteX40" fmla="*/ 409106 w 1035378"/>
                <a:gd name="connsiteY40" fmla="*/ 1071627 h 1135986"/>
                <a:gd name="connsiteX41" fmla="*/ 328144 w 1035378"/>
                <a:gd name="connsiteY41" fmla="*/ 1002571 h 1135986"/>
                <a:gd name="connsiteX42" fmla="*/ 263850 w 1035378"/>
                <a:gd name="connsiteY42" fmla="*/ 1024002 h 1135986"/>
                <a:gd name="connsiteX43" fmla="*/ 232894 w 1035378"/>
                <a:gd name="connsiteY43" fmla="*/ 993046 h 1135986"/>
                <a:gd name="connsiteX44" fmla="*/ 220987 w 1035378"/>
                <a:gd name="connsiteY44" fmla="*/ 957327 h 1135986"/>
                <a:gd name="connsiteX45" fmla="*/ 180506 w 1035378"/>
                <a:gd name="connsiteY45" fmla="*/ 938277 h 1135986"/>
                <a:gd name="connsiteX46" fmla="*/ 118594 w 1035378"/>
                <a:gd name="connsiteY46" fmla="*/ 862077 h 1135986"/>
                <a:gd name="connsiteX47" fmla="*/ 80494 w 1035378"/>
                <a:gd name="connsiteY47" fmla="*/ 766827 h 1135986"/>
                <a:gd name="connsiteX48" fmla="*/ 73350 w 1035378"/>
                <a:gd name="connsiteY48" fmla="*/ 714439 h 1135986"/>
                <a:gd name="connsiteX49" fmla="*/ 49537 w 1035378"/>
                <a:gd name="connsiteY49" fmla="*/ 650146 h 1135986"/>
                <a:gd name="connsiteX50" fmla="*/ 1912 w 1035378"/>
                <a:gd name="connsiteY50" fmla="*/ 531083 h 1135986"/>
                <a:gd name="connsiteX51" fmla="*/ 11437 w 1035378"/>
                <a:gd name="connsiteY51" fmla="*/ 419164 h 1135986"/>
                <a:gd name="connsiteX52" fmla="*/ 30487 w 1035378"/>
                <a:gd name="connsiteY52" fmla="*/ 381064 h 1135986"/>
                <a:gd name="connsiteX53" fmla="*/ 16200 w 1035378"/>
                <a:gd name="connsiteY53" fmla="*/ 326296 h 1135986"/>
                <a:gd name="connsiteX54" fmla="*/ 35250 w 1035378"/>
                <a:gd name="connsiteY54" fmla="*/ 309627 h 1135986"/>
                <a:gd name="connsiteX55" fmla="*/ 106687 w 1035378"/>
                <a:gd name="connsiteY55" fmla="*/ 319152 h 1135986"/>
                <a:gd name="connsiteX56" fmla="*/ 118594 w 1035378"/>
                <a:gd name="connsiteY56" fmla="*/ 326296 h 1135986"/>
                <a:gd name="connsiteX0" fmla="*/ 111450 w 1035378"/>
                <a:gd name="connsiteY0" fmla="*/ 314823 h 1069745"/>
                <a:gd name="connsiteX1" fmla="*/ 118594 w 1035378"/>
                <a:gd name="connsiteY1" fmla="*/ 260055 h 1069745"/>
                <a:gd name="connsiteX2" fmla="*/ 99544 w 1035378"/>
                <a:gd name="connsiteY2" fmla="*/ 195761 h 1069745"/>
                <a:gd name="connsiteX3" fmla="*/ 85256 w 1035378"/>
                <a:gd name="connsiteY3" fmla="*/ 148136 h 1069745"/>
                <a:gd name="connsiteX4" fmla="*/ 120975 w 1035378"/>
                <a:gd name="connsiteY4" fmla="*/ 143373 h 1069745"/>
                <a:gd name="connsiteX5" fmla="*/ 175744 w 1035378"/>
                <a:gd name="connsiteY5" fmla="*/ 176711 h 1069745"/>
                <a:gd name="connsiteX6" fmla="*/ 223369 w 1035378"/>
                <a:gd name="connsiteY6" fmla="*/ 200523 h 1069745"/>
                <a:gd name="connsiteX7" fmla="*/ 240037 w 1035378"/>
                <a:gd name="connsiteY7" fmla="*/ 202905 h 1069745"/>
                <a:gd name="connsiteX8" fmla="*/ 313856 w 1035378"/>
                <a:gd name="connsiteY8" fmla="*/ 162423 h 1069745"/>
                <a:gd name="connsiteX9" fmla="*/ 444825 w 1035378"/>
                <a:gd name="connsiteY9" fmla="*/ 114798 h 1069745"/>
                <a:gd name="connsiteX10" fmla="*/ 535312 w 1035378"/>
                <a:gd name="connsiteY10" fmla="*/ 114798 h 1069745"/>
                <a:gd name="connsiteX11" fmla="*/ 597225 w 1035378"/>
                <a:gd name="connsiteY11" fmla="*/ 48123 h 1069745"/>
                <a:gd name="connsiteX12" fmla="*/ 677103 w 1035378"/>
                <a:gd name="connsiteY12" fmla="*/ 17044 h 1069745"/>
                <a:gd name="connsiteX13" fmla="*/ 705242 w 1035378"/>
                <a:gd name="connsiteY13" fmla="*/ 28400 h 1069745"/>
                <a:gd name="connsiteX14" fmla="*/ 736008 w 1035378"/>
                <a:gd name="connsiteY14" fmla="*/ 31387 h 1069745"/>
                <a:gd name="connsiteX15" fmla="*/ 759150 w 1035378"/>
                <a:gd name="connsiteY15" fmla="*/ 498 h 1069745"/>
                <a:gd name="connsiteX16" fmla="*/ 794869 w 1035378"/>
                <a:gd name="connsiteY16" fmla="*/ 60030 h 1069745"/>
                <a:gd name="connsiteX17" fmla="*/ 832969 w 1035378"/>
                <a:gd name="connsiteY17" fmla="*/ 88605 h 1069745"/>
                <a:gd name="connsiteX18" fmla="*/ 916312 w 1035378"/>
                <a:gd name="connsiteY18" fmla="*/ 88605 h 1069745"/>
                <a:gd name="connsiteX19" fmla="*/ 961556 w 1035378"/>
                <a:gd name="connsiteY19" fmla="*/ 105273 h 1069745"/>
                <a:gd name="connsiteX20" fmla="*/ 963937 w 1035378"/>
                <a:gd name="connsiteY20" fmla="*/ 145755 h 1069745"/>
                <a:gd name="connsiteX21" fmla="*/ 942506 w 1035378"/>
                <a:gd name="connsiteY21" fmla="*/ 205286 h 1069745"/>
                <a:gd name="connsiteX22" fmla="*/ 942506 w 1035378"/>
                <a:gd name="connsiteY22" fmla="*/ 264817 h 1069745"/>
                <a:gd name="connsiteX23" fmla="*/ 978225 w 1035378"/>
                <a:gd name="connsiteY23" fmla="*/ 331492 h 1069745"/>
                <a:gd name="connsiteX24" fmla="*/ 1004419 w 1035378"/>
                <a:gd name="connsiteY24" fmla="*/ 452936 h 1069745"/>
                <a:gd name="connsiteX25" fmla="*/ 994894 w 1035378"/>
                <a:gd name="connsiteY25" fmla="*/ 657723 h 1069745"/>
                <a:gd name="connsiteX26" fmla="*/ 985369 w 1035378"/>
                <a:gd name="connsiteY26" fmla="*/ 695823 h 1069745"/>
                <a:gd name="connsiteX27" fmla="*/ 1002037 w 1035378"/>
                <a:gd name="connsiteY27" fmla="*/ 741067 h 1069745"/>
                <a:gd name="connsiteX28" fmla="*/ 1035375 w 1035378"/>
                <a:gd name="connsiteY28" fmla="*/ 786311 h 1069745"/>
                <a:gd name="connsiteX29" fmla="*/ 999656 w 1035378"/>
                <a:gd name="connsiteY29" fmla="*/ 829173 h 1069745"/>
                <a:gd name="connsiteX30" fmla="*/ 932981 w 1035378"/>
                <a:gd name="connsiteY30" fmla="*/ 838698 h 1069745"/>
                <a:gd name="connsiteX31" fmla="*/ 880594 w 1035378"/>
                <a:gd name="connsiteY31" fmla="*/ 845842 h 1069745"/>
                <a:gd name="connsiteX32" fmla="*/ 847256 w 1035378"/>
                <a:gd name="connsiteY32" fmla="*/ 879180 h 1069745"/>
                <a:gd name="connsiteX33" fmla="*/ 759150 w 1035378"/>
                <a:gd name="connsiteY33" fmla="*/ 929186 h 1069745"/>
                <a:gd name="connsiteX34" fmla="*/ 694856 w 1035378"/>
                <a:gd name="connsiteY34" fmla="*/ 998242 h 1069745"/>
                <a:gd name="connsiteX35" fmla="*/ 654375 w 1035378"/>
                <a:gd name="connsiteY35" fmla="*/ 1012530 h 1069745"/>
                <a:gd name="connsiteX36" fmla="*/ 599606 w 1035378"/>
                <a:gd name="connsiteY36" fmla="*/ 981573 h 1069745"/>
                <a:gd name="connsiteX37" fmla="*/ 568650 w 1035378"/>
                <a:gd name="connsiteY37" fmla="*/ 988717 h 1069745"/>
                <a:gd name="connsiteX38" fmla="*/ 490069 w 1035378"/>
                <a:gd name="connsiteY38" fmla="*/ 1050630 h 1069745"/>
                <a:gd name="connsiteX39" fmla="*/ 456731 w 1035378"/>
                <a:gd name="connsiteY39" fmla="*/ 1067298 h 1069745"/>
                <a:gd name="connsiteX40" fmla="*/ 409106 w 1035378"/>
                <a:gd name="connsiteY40" fmla="*/ 1005386 h 1069745"/>
                <a:gd name="connsiteX41" fmla="*/ 328144 w 1035378"/>
                <a:gd name="connsiteY41" fmla="*/ 936330 h 1069745"/>
                <a:gd name="connsiteX42" fmla="*/ 263850 w 1035378"/>
                <a:gd name="connsiteY42" fmla="*/ 957761 h 1069745"/>
                <a:gd name="connsiteX43" fmla="*/ 232894 w 1035378"/>
                <a:gd name="connsiteY43" fmla="*/ 926805 h 1069745"/>
                <a:gd name="connsiteX44" fmla="*/ 220987 w 1035378"/>
                <a:gd name="connsiteY44" fmla="*/ 891086 h 1069745"/>
                <a:gd name="connsiteX45" fmla="*/ 180506 w 1035378"/>
                <a:gd name="connsiteY45" fmla="*/ 872036 h 1069745"/>
                <a:gd name="connsiteX46" fmla="*/ 118594 w 1035378"/>
                <a:gd name="connsiteY46" fmla="*/ 795836 h 1069745"/>
                <a:gd name="connsiteX47" fmla="*/ 80494 w 1035378"/>
                <a:gd name="connsiteY47" fmla="*/ 700586 h 1069745"/>
                <a:gd name="connsiteX48" fmla="*/ 73350 w 1035378"/>
                <a:gd name="connsiteY48" fmla="*/ 648198 h 1069745"/>
                <a:gd name="connsiteX49" fmla="*/ 49537 w 1035378"/>
                <a:gd name="connsiteY49" fmla="*/ 583905 h 1069745"/>
                <a:gd name="connsiteX50" fmla="*/ 1912 w 1035378"/>
                <a:gd name="connsiteY50" fmla="*/ 464842 h 1069745"/>
                <a:gd name="connsiteX51" fmla="*/ 11437 w 1035378"/>
                <a:gd name="connsiteY51" fmla="*/ 352923 h 1069745"/>
                <a:gd name="connsiteX52" fmla="*/ 30487 w 1035378"/>
                <a:gd name="connsiteY52" fmla="*/ 314823 h 1069745"/>
                <a:gd name="connsiteX53" fmla="*/ 16200 w 1035378"/>
                <a:gd name="connsiteY53" fmla="*/ 260055 h 1069745"/>
                <a:gd name="connsiteX54" fmla="*/ 35250 w 1035378"/>
                <a:gd name="connsiteY54" fmla="*/ 243386 h 1069745"/>
                <a:gd name="connsiteX55" fmla="*/ 106687 w 1035378"/>
                <a:gd name="connsiteY55" fmla="*/ 252911 h 1069745"/>
                <a:gd name="connsiteX56" fmla="*/ 118594 w 1035378"/>
                <a:gd name="connsiteY56" fmla="*/ 260055 h 1069745"/>
                <a:gd name="connsiteX0" fmla="*/ 111450 w 1035378"/>
                <a:gd name="connsiteY0" fmla="*/ 314823 h 1069745"/>
                <a:gd name="connsiteX1" fmla="*/ 118594 w 1035378"/>
                <a:gd name="connsiteY1" fmla="*/ 260055 h 1069745"/>
                <a:gd name="connsiteX2" fmla="*/ 99544 w 1035378"/>
                <a:gd name="connsiteY2" fmla="*/ 195761 h 1069745"/>
                <a:gd name="connsiteX3" fmla="*/ 85256 w 1035378"/>
                <a:gd name="connsiteY3" fmla="*/ 148136 h 1069745"/>
                <a:gd name="connsiteX4" fmla="*/ 120975 w 1035378"/>
                <a:gd name="connsiteY4" fmla="*/ 143373 h 1069745"/>
                <a:gd name="connsiteX5" fmla="*/ 185248 w 1035378"/>
                <a:gd name="connsiteY5" fmla="*/ 204178 h 1069745"/>
                <a:gd name="connsiteX6" fmla="*/ 223369 w 1035378"/>
                <a:gd name="connsiteY6" fmla="*/ 200523 h 1069745"/>
                <a:gd name="connsiteX7" fmla="*/ 240037 w 1035378"/>
                <a:gd name="connsiteY7" fmla="*/ 202905 h 1069745"/>
                <a:gd name="connsiteX8" fmla="*/ 313856 w 1035378"/>
                <a:gd name="connsiteY8" fmla="*/ 162423 h 1069745"/>
                <a:gd name="connsiteX9" fmla="*/ 444825 w 1035378"/>
                <a:gd name="connsiteY9" fmla="*/ 114798 h 1069745"/>
                <a:gd name="connsiteX10" fmla="*/ 535312 w 1035378"/>
                <a:gd name="connsiteY10" fmla="*/ 114798 h 1069745"/>
                <a:gd name="connsiteX11" fmla="*/ 597225 w 1035378"/>
                <a:gd name="connsiteY11" fmla="*/ 48123 h 1069745"/>
                <a:gd name="connsiteX12" fmla="*/ 677103 w 1035378"/>
                <a:gd name="connsiteY12" fmla="*/ 17044 h 1069745"/>
                <a:gd name="connsiteX13" fmla="*/ 705242 w 1035378"/>
                <a:gd name="connsiteY13" fmla="*/ 28400 h 1069745"/>
                <a:gd name="connsiteX14" fmla="*/ 736008 w 1035378"/>
                <a:gd name="connsiteY14" fmla="*/ 31387 h 1069745"/>
                <a:gd name="connsiteX15" fmla="*/ 759150 w 1035378"/>
                <a:gd name="connsiteY15" fmla="*/ 498 h 1069745"/>
                <a:gd name="connsiteX16" fmla="*/ 794869 w 1035378"/>
                <a:gd name="connsiteY16" fmla="*/ 60030 h 1069745"/>
                <a:gd name="connsiteX17" fmla="*/ 832969 w 1035378"/>
                <a:gd name="connsiteY17" fmla="*/ 88605 h 1069745"/>
                <a:gd name="connsiteX18" fmla="*/ 916312 w 1035378"/>
                <a:gd name="connsiteY18" fmla="*/ 88605 h 1069745"/>
                <a:gd name="connsiteX19" fmla="*/ 961556 w 1035378"/>
                <a:gd name="connsiteY19" fmla="*/ 105273 h 1069745"/>
                <a:gd name="connsiteX20" fmla="*/ 963937 w 1035378"/>
                <a:gd name="connsiteY20" fmla="*/ 145755 h 1069745"/>
                <a:gd name="connsiteX21" fmla="*/ 942506 w 1035378"/>
                <a:gd name="connsiteY21" fmla="*/ 205286 h 1069745"/>
                <a:gd name="connsiteX22" fmla="*/ 942506 w 1035378"/>
                <a:gd name="connsiteY22" fmla="*/ 264817 h 1069745"/>
                <a:gd name="connsiteX23" fmla="*/ 978225 w 1035378"/>
                <a:gd name="connsiteY23" fmla="*/ 331492 h 1069745"/>
                <a:gd name="connsiteX24" fmla="*/ 1004419 w 1035378"/>
                <a:gd name="connsiteY24" fmla="*/ 452936 h 1069745"/>
                <a:gd name="connsiteX25" fmla="*/ 994894 w 1035378"/>
                <a:gd name="connsiteY25" fmla="*/ 657723 h 1069745"/>
                <a:gd name="connsiteX26" fmla="*/ 985369 w 1035378"/>
                <a:gd name="connsiteY26" fmla="*/ 695823 h 1069745"/>
                <a:gd name="connsiteX27" fmla="*/ 1002037 w 1035378"/>
                <a:gd name="connsiteY27" fmla="*/ 741067 h 1069745"/>
                <a:gd name="connsiteX28" fmla="*/ 1035375 w 1035378"/>
                <a:gd name="connsiteY28" fmla="*/ 786311 h 1069745"/>
                <a:gd name="connsiteX29" fmla="*/ 999656 w 1035378"/>
                <a:gd name="connsiteY29" fmla="*/ 829173 h 1069745"/>
                <a:gd name="connsiteX30" fmla="*/ 932981 w 1035378"/>
                <a:gd name="connsiteY30" fmla="*/ 838698 h 1069745"/>
                <a:gd name="connsiteX31" fmla="*/ 880594 w 1035378"/>
                <a:gd name="connsiteY31" fmla="*/ 845842 h 1069745"/>
                <a:gd name="connsiteX32" fmla="*/ 847256 w 1035378"/>
                <a:gd name="connsiteY32" fmla="*/ 879180 h 1069745"/>
                <a:gd name="connsiteX33" fmla="*/ 759150 w 1035378"/>
                <a:gd name="connsiteY33" fmla="*/ 929186 h 1069745"/>
                <a:gd name="connsiteX34" fmla="*/ 694856 w 1035378"/>
                <a:gd name="connsiteY34" fmla="*/ 998242 h 1069745"/>
                <a:gd name="connsiteX35" fmla="*/ 654375 w 1035378"/>
                <a:gd name="connsiteY35" fmla="*/ 1012530 h 1069745"/>
                <a:gd name="connsiteX36" fmla="*/ 599606 w 1035378"/>
                <a:gd name="connsiteY36" fmla="*/ 981573 h 1069745"/>
                <a:gd name="connsiteX37" fmla="*/ 568650 w 1035378"/>
                <a:gd name="connsiteY37" fmla="*/ 988717 h 1069745"/>
                <a:gd name="connsiteX38" fmla="*/ 490069 w 1035378"/>
                <a:gd name="connsiteY38" fmla="*/ 1050630 h 1069745"/>
                <a:gd name="connsiteX39" fmla="*/ 456731 w 1035378"/>
                <a:gd name="connsiteY39" fmla="*/ 1067298 h 1069745"/>
                <a:gd name="connsiteX40" fmla="*/ 409106 w 1035378"/>
                <a:gd name="connsiteY40" fmla="*/ 1005386 h 1069745"/>
                <a:gd name="connsiteX41" fmla="*/ 328144 w 1035378"/>
                <a:gd name="connsiteY41" fmla="*/ 936330 h 1069745"/>
                <a:gd name="connsiteX42" fmla="*/ 263850 w 1035378"/>
                <a:gd name="connsiteY42" fmla="*/ 957761 h 1069745"/>
                <a:gd name="connsiteX43" fmla="*/ 232894 w 1035378"/>
                <a:gd name="connsiteY43" fmla="*/ 926805 h 1069745"/>
                <a:gd name="connsiteX44" fmla="*/ 220987 w 1035378"/>
                <a:gd name="connsiteY44" fmla="*/ 891086 h 1069745"/>
                <a:gd name="connsiteX45" fmla="*/ 180506 w 1035378"/>
                <a:gd name="connsiteY45" fmla="*/ 872036 h 1069745"/>
                <a:gd name="connsiteX46" fmla="*/ 118594 w 1035378"/>
                <a:gd name="connsiteY46" fmla="*/ 795836 h 1069745"/>
                <a:gd name="connsiteX47" fmla="*/ 80494 w 1035378"/>
                <a:gd name="connsiteY47" fmla="*/ 700586 h 1069745"/>
                <a:gd name="connsiteX48" fmla="*/ 73350 w 1035378"/>
                <a:gd name="connsiteY48" fmla="*/ 648198 h 1069745"/>
                <a:gd name="connsiteX49" fmla="*/ 49537 w 1035378"/>
                <a:gd name="connsiteY49" fmla="*/ 583905 h 1069745"/>
                <a:gd name="connsiteX50" fmla="*/ 1912 w 1035378"/>
                <a:gd name="connsiteY50" fmla="*/ 464842 h 1069745"/>
                <a:gd name="connsiteX51" fmla="*/ 11437 w 1035378"/>
                <a:gd name="connsiteY51" fmla="*/ 352923 h 1069745"/>
                <a:gd name="connsiteX52" fmla="*/ 30487 w 1035378"/>
                <a:gd name="connsiteY52" fmla="*/ 314823 h 1069745"/>
                <a:gd name="connsiteX53" fmla="*/ 16200 w 1035378"/>
                <a:gd name="connsiteY53" fmla="*/ 260055 h 1069745"/>
                <a:gd name="connsiteX54" fmla="*/ 35250 w 1035378"/>
                <a:gd name="connsiteY54" fmla="*/ 243386 h 1069745"/>
                <a:gd name="connsiteX55" fmla="*/ 106687 w 1035378"/>
                <a:gd name="connsiteY55" fmla="*/ 252911 h 1069745"/>
                <a:gd name="connsiteX56" fmla="*/ 118594 w 1035378"/>
                <a:gd name="connsiteY56" fmla="*/ 260055 h 1069745"/>
                <a:gd name="connsiteX0" fmla="*/ 111450 w 1035378"/>
                <a:gd name="connsiteY0" fmla="*/ 314823 h 1069745"/>
                <a:gd name="connsiteX1" fmla="*/ 118594 w 1035378"/>
                <a:gd name="connsiteY1" fmla="*/ 260055 h 1069745"/>
                <a:gd name="connsiteX2" fmla="*/ 99544 w 1035378"/>
                <a:gd name="connsiteY2" fmla="*/ 195761 h 1069745"/>
                <a:gd name="connsiteX3" fmla="*/ 85256 w 1035378"/>
                <a:gd name="connsiteY3" fmla="*/ 148136 h 1069745"/>
                <a:gd name="connsiteX4" fmla="*/ 175040 w 1035378"/>
                <a:gd name="connsiteY4" fmla="*/ 203951 h 1069745"/>
                <a:gd name="connsiteX5" fmla="*/ 185248 w 1035378"/>
                <a:gd name="connsiteY5" fmla="*/ 204178 h 1069745"/>
                <a:gd name="connsiteX6" fmla="*/ 223369 w 1035378"/>
                <a:gd name="connsiteY6" fmla="*/ 200523 h 1069745"/>
                <a:gd name="connsiteX7" fmla="*/ 240037 w 1035378"/>
                <a:gd name="connsiteY7" fmla="*/ 202905 h 1069745"/>
                <a:gd name="connsiteX8" fmla="*/ 313856 w 1035378"/>
                <a:gd name="connsiteY8" fmla="*/ 162423 h 1069745"/>
                <a:gd name="connsiteX9" fmla="*/ 444825 w 1035378"/>
                <a:gd name="connsiteY9" fmla="*/ 114798 h 1069745"/>
                <a:gd name="connsiteX10" fmla="*/ 535312 w 1035378"/>
                <a:gd name="connsiteY10" fmla="*/ 114798 h 1069745"/>
                <a:gd name="connsiteX11" fmla="*/ 597225 w 1035378"/>
                <a:gd name="connsiteY11" fmla="*/ 48123 h 1069745"/>
                <a:gd name="connsiteX12" fmla="*/ 677103 w 1035378"/>
                <a:gd name="connsiteY12" fmla="*/ 17044 h 1069745"/>
                <a:gd name="connsiteX13" fmla="*/ 705242 w 1035378"/>
                <a:gd name="connsiteY13" fmla="*/ 28400 h 1069745"/>
                <a:gd name="connsiteX14" fmla="*/ 736008 w 1035378"/>
                <a:gd name="connsiteY14" fmla="*/ 31387 h 1069745"/>
                <a:gd name="connsiteX15" fmla="*/ 759150 w 1035378"/>
                <a:gd name="connsiteY15" fmla="*/ 498 h 1069745"/>
                <a:gd name="connsiteX16" fmla="*/ 794869 w 1035378"/>
                <a:gd name="connsiteY16" fmla="*/ 60030 h 1069745"/>
                <a:gd name="connsiteX17" fmla="*/ 832969 w 1035378"/>
                <a:gd name="connsiteY17" fmla="*/ 88605 h 1069745"/>
                <a:gd name="connsiteX18" fmla="*/ 916312 w 1035378"/>
                <a:gd name="connsiteY18" fmla="*/ 88605 h 1069745"/>
                <a:gd name="connsiteX19" fmla="*/ 961556 w 1035378"/>
                <a:gd name="connsiteY19" fmla="*/ 105273 h 1069745"/>
                <a:gd name="connsiteX20" fmla="*/ 963937 w 1035378"/>
                <a:gd name="connsiteY20" fmla="*/ 145755 h 1069745"/>
                <a:gd name="connsiteX21" fmla="*/ 942506 w 1035378"/>
                <a:gd name="connsiteY21" fmla="*/ 205286 h 1069745"/>
                <a:gd name="connsiteX22" fmla="*/ 942506 w 1035378"/>
                <a:gd name="connsiteY22" fmla="*/ 264817 h 1069745"/>
                <a:gd name="connsiteX23" fmla="*/ 978225 w 1035378"/>
                <a:gd name="connsiteY23" fmla="*/ 331492 h 1069745"/>
                <a:gd name="connsiteX24" fmla="*/ 1004419 w 1035378"/>
                <a:gd name="connsiteY24" fmla="*/ 452936 h 1069745"/>
                <a:gd name="connsiteX25" fmla="*/ 994894 w 1035378"/>
                <a:gd name="connsiteY25" fmla="*/ 657723 h 1069745"/>
                <a:gd name="connsiteX26" fmla="*/ 985369 w 1035378"/>
                <a:gd name="connsiteY26" fmla="*/ 695823 h 1069745"/>
                <a:gd name="connsiteX27" fmla="*/ 1002037 w 1035378"/>
                <a:gd name="connsiteY27" fmla="*/ 741067 h 1069745"/>
                <a:gd name="connsiteX28" fmla="*/ 1035375 w 1035378"/>
                <a:gd name="connsiteY28" fmla="*/ 786311 h 1069745"/>
                <a:gd name="connsiteX29" fmla="*/ 999656 w 1035378"/>
                <a:gd name="connsiteY29" fmla="*/ 829173 h 1069745"/>
                <a:gd name="connsiteX30" fmla="*/ 932981 w 1035378"/>
                <a:gd name="connsiteY30" fmla="*/ 838698 h 1069745"/>
                <a:gd name="connsiteX31" fmla="*/ 880594 w 1035378"/>
                <a:gd name="connsiteY31" fmla="*/ 845842 h 1069745"/>
                <a:gd name="connsiteX32" fmla="*/ 847256 w 1035378"/>
                <a:gd name="connsiteY32" fmla="*/ 879180 h 1069745"/>
                <a:gd name="connsiteX33" fmla="*/ 759150 w 1035378"/>
                <a:gd name="connsiteY33" fmla="*/ 929186 h 1069745"/>
                <a:gd name="connsiteX34" fmla="*/ 694856 w 1035378"/>
                <a:gd name="connsiteY34" fmla="*/ 998242 h 1069745"/>
                <a:gd name="connsiteX35" fmla="*/ 654375 w 1035378"/>
                <a:gd name="connsiteY35" fmla="*/ 1012530 h 1069745"/>
                <a:gd name="connsiteX36" fmla="*/ 599606 w 1035378"/>
                <a:gd name="connsiteY36" fmla="*/ 981573 h 1069745"/>
                <a:gd name="connsiteX37" fmla="*/ 568650 w 1035378"/>
                <a:gd name="connsiteY37" fmla="*/ 988717 h 1069745"/>
                <a:gd name="connsiteX38" fmla="*/ 490069 w 1035378"/>
                <a:gd name="connsiteY38" fmla="*/ 1050630 h 1069745"/>
                <a:gd name="connsiteX39" fmla="*/ 456731 w 1035378"/>
                <a:gd name="connsiteY39" fmla="*/ 1067298 h 1069745"/>
                <a:gd name="connsiteX40" fmla="*/ 409106 w 1035378"/>
                <a:gd name="connsiteY40" fmla="*/ 1005386 h 1069745"/>
                <a:gd name="connsiteX41" fmla="*/ 328144 w 1035378"/>
                <a:gd name="connsiteY41" fmla="*/ 936330 h 1069745"/>
                <a:gd name="connsiteX42" fmla="*/ 263850 w 1035378"/>
                <a:gd name="connsiteY42" fmla="*/ 957761 h 1069745"/>
                <a:gd name="connsiteX43" fmla="*/ 232894 w 1035378"/>
                <a:gd name="connsiteY43" fmla="*/ 926805 h 1069745"/>
                <a:gd name="connsiteX44" fmla="*/ 220987 w 1035378"/>
                <a:gd name="connsiteY44" fmla="*/ 891086 h 1069745"/>
                <a:gd name="connsiteX45" fmla="*/ 180506 w 1035378"/>
                <a:gd name="connsiteY45" fmla="*/ 872036 h 1069745"/>
                <a:gd name="connsiteX46" fmla="*/ 118594 w 1035378"/>
                <a:gd name="connsiteY46" fmla="*/ 795836 h 1069745"/>
                <a:gd name="connsiteX47" fmla="*/ 80494 w 1035378"/>
                <a:gd name="connsiteY47" fmla="*/ 700586 h 1069745"/>
                <a:gd name="connsiteX48" fmla="*/ 73350 w 1035378"/>
                <a:gd name="connsiteY48" fmla="*/ 648198 h 1069745"/>
                <a:gd name="connsiteX49" fmla="*/ 49537 w 1035378"/>
                <a:gd name="connsiteY49" fmla="*/ 583905 h 1069745"/>
                <a:gd name="connsiteX50" fmla="*/ 1912 w 1035378"/>
                <a:gd name="connsiteY50" fmla="*/ 464842 h 1069745"/>
                <a:gd name="connsiteX51" fmla="*/ 11437 w 1035378"/>
                <a:gd name="connsiteY51" fmla="*/ 352923 h 1069745"/>
                <a:gd name="connsiteX52" fmla="*/ 30487 w 1035378"/>
                <a:gd name="connsiteY52" fmla="*/ 314823 h 1069745"/>
                <a:gd name="connsiteX53" fmla="*/ 16200 w 1035378"/>
                <a:gd name="connsiteY53" fmla="*/ 260055 h 1069745"/>
                <a:gd name="connsiteX54" fmla="*/ 35250 w 1035378"/>
                <a:gd name="connsiteY54" fmla="*/ 243386 h 1069745"/>
                <a:gd name="connsiteX55" fmla="*/ 106687 w 1035378"/>
                <a:gd name="connsiteY55" fmla="*/ 252911 h 1069745"/>
                <a:gd name="connsiteX56" fmla="*/ 118594 w 1035378"/>
                <a:gd name="connsiteY56" fmla="*/ 260055 h 1069745"/>
                <a:gd name="connsiteX0" fmla="*/ 111450 w 1035378"/>
                <a:gd name="connsiteY0" fmla="*/ 314823 h 1069745"/>
                <a:gd name="connsiteX1" fmla="*/ 118594 w 1035378"/>
                <a:gd name="connsiteY1" fmla="*/ 260055 h 1069745"/>
                <a:gd name="connsiteX2" fmla="*/ 99544 w 1035378"/>
                <a:gd name="connsiteY2" fmla="*/ 195761 h 1069745"/>
                <a:gd name="connsiteX3" fmla="*/ 147344 w 1035378"/>
                <a:gd name="connsiteY3" fmla="*/ 184070 h 1069745"/>
                <a:gd name="connsiteX4" fmla="*/ 175040 w 1035378"/>
                <a:gd name="connsiteY4" fmla="*/ 203951 h 1069745"/>
                <a:gd name="connsiteX5" fmla="*/ 185248 w 1035378"/>
                <a:gd name="connsiteY5" fmla="*/ 204178 h 1069745"/>
                <a:gd name="connsiteX6" fmla="*/ 223369 w 1035378"/>
                <a:gd name="connsiteY6" fmla="*/ 200523 h 1069745"/>
                <a:gd name="connsiteX7" fmla="*/ 240037 w 1035378"/>
                <a:gd name="connsiteY7" fmla="*/ 202905 h 1069745"/>
                <a:gd name="connsiteX8" fmla="*/ 313856 w 1035378"/>
                <a:gd name="connsiteY8" fmla="*/ 162423 h 1069745"/>
                <a:gd name="connsiteX9" fmla="*/ 444825 w 1035378"/>
                <a:gd name="connsiteY9" fmla="*/ 114798 h 1069745"/>
                <a:gd name="connsiteX10" fmla="*/ 535312 w 1035378"/>
                <a:gd name="connsiteY10" fmla="*/ 114798 h 1069745"/>
                <a:gd name="connsiteX11" fmla="*/ 597225 w 1035378"/>
                <a:gd name="connsiteY11" fmla="*/ 48123 h 1069745"/>
                <a:gd name="connsiteX12" fmla="*/ 677103 w 1035378"/>
                <a:gd name="connsiteY12" fmla="*/ 17044 h 1069745"/>
                <a:gd name="connsiteX13" fmla="*/ 705242 w 1035378"/>
                <a:gd name="connsiteY13" fmla="*/ 28400 h 1069745"/>
                <a:gd name="connsiteX14" fmla="*/ 736008 w 1035378"/>
                <a:gd name="connsiteY14" fmla="*/ 31387 h 1069745"/>
                <a:gd name="connsiteX15" fmla="*/ 759150 w 1035378"/>
                <a:gd name="connsiteY15" fmla="*/ 498 h 1069745"/>
                <a:gd name="connsiteX16" fmla="*/ 794869 w 1035378"/>
                <a:gd name="connsiteY16" fmla="*/ 60030 h 1069745"/>
                <a:gd name="connsiteX17" fmla="*/ 832969 w 1035378"/>
                <a:gd name="connsiteY17" fmla="*/ 88605 h 1069745"/>
                <a:gd name="connsiteX18" fmla="*/ 916312 w 1035378"/>
                <a:gd name="connsiteY18" fmla="*/ 88605 h 1069745"/>
                <a:gd name="connsiteX19" fmla="*/ 961556 w 1035378"/>
                <a:gd name="connsiteY19" fmla="*/ 105273 h 1069745"/>
                <a:gd name="connsiteX20" fmla="*/ 963937 w 1035378"/>
                <a:gd name="connsiteY20" fmla="*/ 145755 h 1069745"/>
                <a:gd name="connsiteX21" fmla="*/ 942506 w 1035378"/>
                <a:gd name="connsiteY21" fmla="*/ 205286 h 1069745"/>
                <a:gd name="connsiteX22" fmla="*/ 942506 w 1035378"/>
                <a:gd name="connsiteY22" fmla="*/ 264817 h 1069745"/>
                <a:gd name="connsiteX23" fmla="*/ 978225 w 1035378"/>
                <a:gd name="connsiteY23" fmla="*/ 331492 h 1069745"/>
                <a:gd name="connsiteX24" fmla="*/ 1004419 w 1035378"/>
                <a:gd name="connsiteY24" fmla="*/ 452936 h 1069745"/>
                <a:gd name="connsiteX25" fmla="*/ 994894 w 1035378"/>
                <a:gd name="connsiteY25" fmla="*/ 657723 h 1069745"/>
                <a:gd name="connsiteX26" fmla="*/ 985369 w 1035378"/>
                <a:gd name="connsiteY26" fmla="*/ 695823 h 1069745"/>
                <a:gd name="connsiteX27" fmla="*/ 1002037 w 1035378"/>
                <a:gd name="connsiteY27" fmla="*/ 741067 h 1069745"/>
                <a:gd name="connsiteX28" fmla="*/ 1035375 w 1035378"/>
                <a:gd name="connsiteY28" fmla="*/ 786311 h 1069745"/>
                <a:gd name="connsiteX29" fmla="*/ 999656 w 1035378"/>
                <a:gd name="connsiteY29" fmla="*/ 829173 h 1069745"/>
                <a:gd name="connsiteX30" fmla="*/ 932981 w 1035378"/>
                <a:gd name="connsiteY30" fmla="*/ 838698 h 1069745"/>
                <a:gd name="connsiteX31" fmla="*/ 880594 w 1035378"/>
                <a:gd name="connsiteY31" fmla="*/ 845842 h 1069745"/>
                <a:gd name="connsiteX32" fmla="*/ 847256 w 1035378"/>
                <a:gd name="connsiteY32" fmla="*/ 879180 h 1069745"/>
                <a:gd name="connsiteX33" fmla="*/ 759150 w 1035378"/>
                <a:gd name="connsiteY33" fmla="*/ 929186 h 1069745"/>
                <a:gd name="connsiteX34" fmla="*/ 694856 w 1035378"/>
                <a:gd name="connsiteY34" fmla="*/ 998242 h 1069745"/>
                <a:gd name="connsiteX35" fmla="*/ 654375 w 1035378"/>
                <a:gd name="connsiteY35" fmla="*/ 1012530 h 1069745"/>
                <a:gd name="connsiteX36" fmla="*/ 599606 w 1035378"/>
                <a:gd name="connsiteY36" fmla="*/ 981573 h 1069745"/>
                <a:gd name="connsiteX37" fmla="*/ 568650 w 1035378"/>
                <a:gd name="connsiteY37" fmla="*/ 988717 h 1069745"/>
                <a:gd name="connsiteX38" fmla="*/ 490069 w 1035378"/>
                <a:gd name="connsiteY38" fmla="*/ 1050630 h 1069745"/>
                <a:gd name="connsiteX39" fmla="*/ 456731 w 1035378"/>
                <a:gd name="connsiteY39" fmla="*/ 1067298 h 1069745"/>
                <a:gd name="connsiteX40" fmla="*/ 409106 w 1035378"/>
                <a:gd name="connsiteY40" fmla="*/ 1005386 h 1069745"/>
                <a:gd name="connsiteX41" fmla="*/ 328144 w 1035378"/>
                <a:gd name="connsiteY41" fmla="*/ 936330 h 1069745"/>
                <a:gd name="connsiteX42" fmla="*/ 263850 w 1035378"/>
                <a:gd name="connsiteY42" fmla="*/ 957761 h 1069745"/>
                <a:gd name="connsiteX43" fmla="*/ 232894 w 1035378"/>
                <a:gd name="connsiteY43" fmla="*/ 926805 h 1069745"/>
                <a:gd name="connsiteX44" fmla="*/ 220987 w 1035378"/>
                <a:gd name="connsiteY44" fmla="*/ 891086 h 1069745"/>
                <a:gd name="connsiteX45" fmla="*/ 180506 w 1035378"/>
                <a:gd name="connsiteY45" fmla="*/ 872036 h 1069745"/>
                <a:gd name="connsiteX46" fmla="*/ 118594 w 1035378"/>
                <a:gd name="connsiteY46" fmla="*/ 795836 h 1069745"/>
                <a:gd name="connsiteX47" fmla="*/ 80494 w 1035378"/>
                <a:gd name="connsiteY47" fmla="*/ 700586 h 1069745"/>
                <a:gd name="connsiteX48" fmla="*/ 73350 w 1035378"/>
                <a:gd name="connsiteY48" fmla="*/ 648198 h 1069745"/>
                <a:gd name="connsiteX49" fmla="*/ 49537 w 1035378"/>
                <a:gd name="connsiteY49" fmla="*/ 583905 h 1069745"/>
                <a:gd name="connsiteX50" fmla="*/ 1912 w 1035378"/>
                <a:gd name="connsiteY50" fmla="*/ 464842 h 1069745"/>
                <a:gd name="connsiteX51" fmla="*/ 11437 w 1035378"/>
                <a:gd name="connsiteY51" fmla="*/ 352923 h 1069745"/>
                <a:gd name="connsiteX52" fmla="*/ 30487 w 1035378"/>
                <a:gd name="connsiteY52" fmla="*/ 314823 h 1069745"/>
                <a:gd name="connsiteX53" fmla="*/ 16200 w 1035378"/>
                <a:gd name="connsiteY53" fmla="*/ 260055 h 1069745"/>
                <a:gd name="connsiteX54" fmla="*/ 35250 w 1035378"/>
                <a:gd name="connsiteY54" fmla="*/ 243386 h 1069745"/>
                <a:gd name="connsiteX55" fmla="*/ 106687 w 1035378"/>
                <a:gd name="connsiteY55" fmla="*/ 252911 h 1069745"/>
                <a:gd name="connsiteX56" fmla="*/ 118594 w 1035378"/>
                <a:gd name="connsiteY56" fmla="*/ 260055 h 1069745"/>
                <a:gd name="connsiteX0" fmla="*/ 111450 w 1035378"/>
                <a:gd name="connsiteY0" fmla="*/ 314823 h 1070877"/>
                <a:gd name="connsiteX1" fmla="*/ 118594 w 1035378"/>
                <a:gd name="connsiteY1" fmla="*/ 260055 h 1070877"/>
                <a:gd name="connsiteX2" fmla="*/ 99544 w 1035378"/>
                <a:gd name="connsiteY2" fmla="*/ 195761 h 1070877"/>
                <a:gd name="connsiteX3" fmla="*/ 147344 w 1035378"/>
                <a:gd name="connsiteY3" fmla="*/ 184070 h 1070877"/>
                <a:gd name="connsiteX4" fmla="*/ 175040 w 1035378"/>
                <a:gd name="connsiteY4" fmla="*/ 203951 h 1070877"/>
                <a:gd name="connsiteX5" fmla="*/ 185248 w 1035378"/>
                <a:gd name="connsiteY5" fmla="*/ 204178 h 1070877"/>
                <a:gd name="connsiteX6" fmla="*/ 223369 w 1035378"/>
                <a:gd name="connsiteY6" fmla="*/ 200523 h 1070877"/>
                <a:gd name="connsiteX7" fmla="*/ 240037 w 1035378"/>
                <a:gd name="connsiteY7" fmla="*/ 202905 h 1070877"/>
                <a:gd name="connsiteX8" fmla="*/ 313856 w 1035378"/>
                <a:gd name="connsiteY8" fmla="*/ 162423 h 1070877"/>
                <a:gd name="connsiteX9" fmla="*/ 444825 w 1035378"/>
                <a:gd name="connsiteY9" fmla="*/ 114798 h 1070877"/>
                <a:gd name="connsiteX10" fmla="*/ 535312 w 1035378"/>
                <a:gd name="connsiteY10" fmla="*/ 114798 h 1070877"/>
                <a:gd name="connsiteX11" fmla="*/ 597225 w 1035378"/>
                <a:gd name="connsiteY11" fmla="*/ 48123 h 1070877"/>
                <a:gd name="connsiteX12" fmla="*/ 677103 w 1035378"/>
                <a:gd name="connsiteY12" fmla="*/ 17044 h 1070877"/>
                <a:gd name="connsiteX13" fmla="*/ 705242 w 1035378"/>
                <a:gd name="connsiteY13" fmla="*/ 28400 h 1070877"/>
                <a:gd name="connsiteX14" fmla="*/ 736008 w 1035378"/>
                <a:gd name="connsiteY14" fmla="*/ 31387 h 1070877"/>
                <a:gd name="connsiteX15" fmla="*/ 759150 w 1035378"/>
                <a:gd name="connsiteY15" fmla="*/ 498 h 1070877"/>
                <a:gd name="connsiteX16" fmla="*/ 794869 w 1035378"/>
                <a:gd name="connsiteY16" fmla="*/ 60030 h 1070877"/>
                <a:gd name="connsiteX17" fmla="*/ 832969 w 1035378"/>
                <a:gd name="connsiteY17" fmla="*/ 88605 h 1070877"/>
                <a:gd name="connsiteX18" fmla="*/ 916312 w 1035378"/>
                <a:gd name="connsiteY18" fmla="*/ 88605 h 1070877"/>
                <a:gd name="connsiteX19" fmla="*/ 961556 w 1035378"/>
                <a:gd name="connsiteY19" fmla="*/ 105273 h 1070877"/>
                <a:gd name="connsiteX20" fmla="*/ 963937 w 1035378"/>
                <a:gd name="connsiteY20" fmla="*/ 145755 h 1070877"/>
                <a:gd name="connsiteX21" fmla="*/ 942506 w 1035378"/>
                <a:gd name="connsiteY21" fmla="*/ 205286 h 1070877"/>
                <a:gd name="connsiteX22" fmla="*/ 942506 w 1035378"/>
                <a:gd name="connsiteY22" fmla="*/ 264817 h 1070877"/>
                <a:gd name="connsiteX23" fmla="*/ 978225 w 1035378"/>
                <a:gd name="connsiteY23" fmla="*/ 331492 h 1070877"/>
                <a:gd name="connsiteX24" fmla="*/ 1004419 w 1035378"/>
                <a:gd name="connsiteY24" fmla="*/ 452936 h 1070877"/>
                <a:gd name="connsiteX25" fmla="*/ 994894 w 1035378"/>
                <a:gd name="connsiteY25" fmla="*/ 657723 h 1070877"/>
                <a:gd name="connsiteX26" fmla="*/ 985369 w 1035378"/>
                <a:gd name="connsiteY26" fmla="*/ 695823 h 1070877"/>
                <a:gd name="connsiteX27" fmla="*/ 1002037 w 1035378"/>
                <a:gd name="connsiteY27" fmla="*/ 741067 h 1070877"/>
                <a:gd name="connsiteX28" fmla="*/ 1035375 w 1035378"/>
                <a:gd name="connsiteY28" fmla="*/ 786311 h 1070877"/>
                <a:gd name="connsiteX29" fmla="*/ 999656 w 1035378"/>
                <a:gd name="connsiteY29" fmla="*/ 829173 h 1070877"/>
                <a:gd name="connsiteX30" fmla="*/ 932981 w 1035378"/>
                <a:gd name="connsiteY30" fmla="*/ 838698 h 1070877"/>
                <a:gd name="connsiteX31" fmla="*/ 880594 w 1035378"/>
                <a:gd name="connsiteY31" fmla="*/ 845842 h 1070877"/>
                <a:gd name="connsiteX32" fmla="*/ 847256 w 1035378"/>
                <a:gd name="connsiteY32" fmla="*/ 879180 h 1070877"/>
                <a:gd name="connsiteX33" fmla="*/ 759150 w 1035378"/>
                <a:gd name="connsiteY33" fmla="*/ 929186 h 1070877"/>
                <a:gd name="connsiteX34" fmla="*/ 694856 w 1035378"/>
                <a:gd name="connsiteY34" fmla="*/ 998242 h 1070877"/>
                <a:gd name="connsiteX35" fmla="*/ 654375 w 1035378"/>
                <a:gd name="connsiteY35" fmla="*/ 1012530 h 1070877"/>
                <a:gd name="connsiteX36" fmla="*/ 599606 w 1035378"/>
                <a:gd name="connsiteY36" fmla="*/ 981573 h 1070877"/>
                <a:gd name="connsiteX37" fmla="*/ 568650 w 1035378"/>
                <a:gd name="connsiteY37" fmla="*/ 988717 h 1070877"/>
                <a:gd name="connsiteX38" fmla="*/ 490069 w 1035378"/>
                <a:gd name="connsiteY38" fmla="*/ 1050630 h 1070877"/>
                <a:gd name="connsiteX39" fmla="*/ 456731 w 1035378"/>
                <a:gd name="connsiteY39" fmla="*/ 1067298 h 1070877"/>
                <a:gd name="connsiteX40" fmla="*/ 403405 w 1035378"/>
                <a:gd name="connsiteY40" fmla="*/ 988906 h 1070877"/>
                <a:gd name="connsiteX41" fmla="*/ 328144 w 1035378"/>
                <a:gd name="connsiteY41" fmla="*/ 936330 h 1070877"/>
                <a:gd name="connsiteX42" fmla="*/ 263850 w 1035378"/>
                <a:gd name="connsiteY42" fmla="*/ 957761 h 1070877"/>
                <a:gd name="connsiteX43" fmla="*/ 232894 w 1035378"/>
                <a:gd name="connsiteY43" fmla="*/ 926805 h 1070877"/>
                <a:gd name="connsiteX44" fmla="*/ 220987 w 1035378"/>
                <a:gd name="connsiteY44" fmla="*/ 891086 h 1070877"/>
                <a:gd name="connsiteX45" fmla="*/ 180506 w 1035378"/>
                <a:gd name="connsiteY45" fmla="*/ 872036 h 1070877"/>
                <a:gd name="connsiteX46" fmla="*/ 118594 w 1035378"/>
                <a:gd name="connsiteY46" fmla="*/ 795836 h 1070877"/>
                <a:gd name="connsiteX47" fmla="*/ 80494 w 1035378"/>
                <a:gd name="connsiteY47" fmla="*/ 700586 h 1070877"/>
                <a:gd name="connsiteX48" fmla="*/ 73350 w 1035378"/>
                <a:gd name="connsiteY48" fmla="*/ 648198 h 1070877"/>
                <a:gd name="connsiteX49" fmla="*/ 49537 w 1035378"/>
                <a:gd name="connsiteY49" fmla="*/ 583905 h 1070877"/>
                <a:gd name="connsiteX50" fmla="*/ 1912 w 1035378"/>
                <a:gd name="connsiteY50" fmla="*/ 464842 h 1070877"/>
                <a:gd name="connsiteX51" fmla="*/ 11437 w 1035378"/>
                <a:gd name="connsiteY51" fmla="*/ 352923 h 1070877"/>
                <a:gd name="connsiteX52" fmla="*/ 30487 w 1035378"/>
                <a:gd name="connsiteY52" fmla="*/ 314823 h 1070877"/>
                <a:gd name="connsiteX53" fmla="*/ 16200 w 1035378"/>
                <a:gd name="connsiteY53" fmla="*/ 260055 h 1070877"/>
                <a:gd name="connsiteX54" fmla="*/ 35250 w 1035378"/>
                <a:gd name="connsiteY54" fmla="*/ 243386 h 1070877"/>
                <a:gd name="connsiteX55" fmla="*/ 106687 w 1035378"/>
                <a:gd name="connsiteY55" fmla="*/ 252911 h 1070877"/>
                <a:gd name="connsiteX56" fmla="*/ 118594 w 1035378"/>
                <a:gd name="connsiteY56" fmla="*/ 260055 h 1070877"/>
                <a:gd name="connsiteX0" fmla="*/ 111450 w 1035378"/>
                <a:gd name="connsiteY0" fmla="*/ 314823 h 1051076"/>
                <a:gd name="connsiteX1" fmla="*/ 118594 w 1035378"/>
                <a:gd name="connsiteY1" fmla="*/ 260055 h 1051076"/>
                <a:gd name="connsiteX2" fmla="*/ 99544 w 1035378"/>
                <a:gd name="connsiteY2" fmla="*/ 195761 h 1051076"/>
                <a:gd name="connsiteX3" fmla="*/ 147344 w 1035378"/>
                <a:gd name="connsiteY3" fmla="*/ 184070 h 1051076"/>
                <a:gd name="connsiteX4" fmla="*/ 175040 w 1035378"/>
                <a:gd name="connsiteY4" fmla="*/ 203951 h 1051076"/>
                <a:gd name="connsiteX5" fmla="*/ 185248 w 1035378"/>
                <a:gd name="connsiteY5" fmla="*/ 204178 h 1051076"/>
                <a:gd name="connsiteX6" fmla="*/ 223369 w 1035378"/>
                <a:gd name="connsiteY6" fmla="*/ 200523 h 1051076"/>
                <a:gd name="connsiteX7" fmla="*/ 240037 w 1035378"/>
                <a:gd name="connsiteY7" fmla="*/ 202905 h 1051076"/>
                <a:gd name="connsiteX8" fmla="*/ 313856 w 1035378"/>
                <a:gd name="connsiteY8" fmla="*/ 162423 h 1051076"/>
                <a:gd name="connsiteX9" fmla="*/ 444825 w 1035378"/>
                <a:gd name="connsiteY9" fmla="*/ 114798 h 1051076"/>
                <a:gd name="connsiteX10" fmla="*/ 535312 w 1035378"/>
                <a:gd name="connsiteY10" fmla="*/ 114798 h 1051076"/>
                <a:gd name="connsiteX11" fmla="*/ 597225 w 1035378"/>
                <a:gd name="connsiteY11" fmla="*/ 48123 h 1051076"/>
                <a:gd name="connsiteX12" fmla="*/ 677103 w 1035378"/>
                <a:gd name="connsiteY12" fmla="*/ 17044 h 1051076"/>
                <a:gd name="connsiteX13" fmla="*/ 705242 w 1035378"/>
                <a:gd name="connsiteY13" fmla="*/ 28400 h 1051076"/>
                <a:gd name="connsiteX14" fmla="*/ 736008 w 1035378"/>
                <a:gd name="connsiteY14" fmla="*/ 31387 h 1051076"/>
                <a:gd name="connsiteX15" fmla="*/ 759150 w 1035378"/>
                <a:gd name="connsiteY15" fmla="*/ 498 h 1051076"/>
                <a:gd name="connsiteX16" fmla="*/ 794869 w 1035378"/>
                <a:gd name="connsiteY16" fmla="*/ 60030 h 1051076"/>
                <a:gd name="connsiteX17" fmla="*/ 832969 w 1035378"/>
                <a:gd name="connsiteY17" fmla="*/ 88605 h 1051076"/>
                <a:gd name="connsiteX18" fmla="*/ 916312 w 1035378"/>
                <a:gd name="connsiteY18" fmla="*/ 88605 h 1051076"/>
                <a:gd name="connsiteX19" fmla="*/ 961556 w 1035378"/>
                <a:gd name="connsiteY19" fmla="*/ 105273 h 1051076"/>
                <a:gd name="connsiteX20" fmla="*/ 963937 w 1035378"/>
                <a:gd name="connsiteY20" fmla="*/ 145755 h 1051076"/>
                <a:gd name="connsiteX21" fmla="*/ 942506 w 1035378"/>
                <a:gd name="connsiteY21" fmla="*/ 205286 h 1051076"/>
                <a:gd name="connsiteX22" fmla="*/ 942506 w 1035378"/>
                <a:gd name="connsiteY22" fmla="*/ 264817 h 1051076"/>
                <a:gd name="connsiteX23" fmla="*/ 978225 w 1035378"/>
                <a:gd name="connsiteY23" fmla="*/ 331492 h 1051076"/>
                <a:gd name="connsiteX24" fmla="*/ 1004419 w 1035378"/>
                <a:gd name="connsiteY24" fmla="*/ 452936 h 1051076"/>
                <a:gd name="connsiteX25" fmla="*/ 994894 w 1035378"/>
                <a:gd name="connsiteY25" fmla="*/ 657723 h 1051076"/>
                <a:gd name="connsiteX26" fmla="*/ 985369 w 1035378"/>
                <a:gd name="connsiteY26" fmla="*/ 695823 h 1051076"/>
                <a:gd name="connsiteX27" fmla="*/ 1002037 w 1035378"/>
                <a:gd name="connsiteY27" fmla="*/ 741067 h 1051076"/>
                <a:gd name="connsiteX28" fmla="*/ 1035375 w 1035378"/>
                <a:gd name="connsiteY28" fmla="*/ 786311 h 1051076"/>
                <a:gd name="connsiteX29" fmla="*/ 999656 w 1035378"/>
                <a:gd name="connsiteY29" fmla="*/ 829173 h 1051076"/>
                <a:gd name="connsiteX30" fmla="*/ 932981 w 1035378"/>
                <a:gd name="connsiteY30" fmla="*/ 838698 h 1051076"/>
                <a:gd name="connsiteX31" fmla="*/ 880594 w 1035378"/>
                <a:gd name="connsiteY31" fmla="*/ 845842 h 1051076"/>
                <a:gd name="connsiteX32" fmla="*/ 847256 w 1035378"/>
                <a:gd name="connsiteY32" fmla="*/ 879180 h 1051076"/>
                <a:gd name="connsiteX33" fmla="*/ 759150 w 1035378"/>
                <a:gd name="connsiteY33" fmla="*/ 929186 h 1051076"/>
                <a:gd name="connsiteX34" fmla="*/ 694856 w 1035378"/>
                <a:gd name="connsiteY34" fmla="*/ 998242 h 1051076"/>
                <a:gd name="connsiteX35" fmla="*/ 654375 w 1035378"/>
                <a:gd name="connsiteY35" fmla="*/ 1012530 h 1051076"/>
                <a:gd name="connsiteX36" fmla="*/ 599606 w 1035378"/>
                <a:gd name="connsiteY36" fmla="*/ 981573 h 1051076"/>
                <a:gd name="connsiteX37" fmla="*/ 568650 w 1035378"/>
                <a:gd name="connsiteY37" fmla="*/ 988717 h 1051076"/>
                <a:gd name="connsiteX38" fmla="*/ 490069 w 1035378"/>
                <a:gd name="connsiteY38" fmla="*/ 1050630 h 1051076"/>
                <a:gd name="connsiteX39" fmla="*/ 455255 w 1035378"/>
                <a:gd name="connsiteY39" fmla="*/ 1015184 h 1051076"/>
                <a:gd name="connsiteX40" fmla="*/ 403405 w 1035378"/>
                <a:gd name="connsiteY40" fmla="*/ 988906 h 1051076"/>
                <a:gd name="connsiteX41" fmla="*/ 328144 w 1035378"/>
                <a:gd name="connsiteY41" fmla="*/ 936330 h 1051076"/>
                <a:gd name="connsiteX42" fmla="*/ 263850 w 1035378"/>
                <a:gd name="connsiteY42" fmla="*/ 957761 h 1051076"/>
                <a:gd name="connsiteX43" fmla="*/ 232894 w 1035378"/>
                <a:gd name="connsiteY43" fmla="*/ 926805 h 1051076"/>
                <a:gd name="connsiteX44" fmla="*/ 220987 w 1035378"/>
                <a:gd name="connsiteY44" fmla="*/ 891086 h 1051076"/>
                <a:gd name="connsiteX45" fmla="*/ 180506 w 1035378"/>
                <a:gd name="connsiteY45" fmla="*/ 872036 h 1051076"/>
                <a:gd name="connsiteX46" fmla="*/ 118594 w 1035378"/>
                <a:gd name="connsiteY46" fmla="*/ 795836 h 1051076"/>
                <a:gd name="connsiteX47" fmla="*/ 80494 w 1035378"/>
                <a:gd name="connsiteY47" fmla="*/ 700586 h 1051076"/>
                <a:gd name="connsiteX48" fmla="*/ 73350 w 1035378"/>
                <a:gd name="connsiteY48" fmla="*/ 648198 h 1051076"/>
                <a:gd name="connsiteX49" fmla="*/ 49537 w 1035378"/>
                <a:gd name="connsiteY49" fmla="*/ 583905 h 1051076"/>
                <a:gd name="connsiteX50" fmla="*/ 1912 w 1035378"/>
                <a:gd name="connsiteY50" fmla="*/ 464842 h 1051076"/>
                <a:gd name="connsiteX51" fmla="*/ 11437 w 1035378"/>
                <a:gd name="connsiteY51" fmla="*/ 352923 h 1051076"/>
                <a:gd name="connsiteX52" fmla="*/ 30487 w 1035378"/>
                <a:gd name="connsiteY52" fmla="*/ 314823 h 1051076"/>
                <a:gd name="connsiteX53" fmla="*/ 16200 w 1035378"/>
                <a:gd name="connsiteY53" fmla="*/ 260055 h 1051076"/>
                <a:gd name="connsiteX54" fmla="*/ 35250 w 1035378"/>
                <a:gd name="connsiteY54" fmla="*/ 243386 h 1051076"/>
                <a:gd name="connsiteX55" fmla="*/ 106687 w 1035378"/>
                <a:gd name="connsiteY55" fmla="*/ 252911 h 1051076"/>
                <a:gd name="connsiteX56" fmla="*/ 118594 w 1035378"/>
                <a:gd name="connsiteY56" fmla="*/ 260055 h 1051076"/>
                <a:gd name="connsiteX0" fmla="*/ 111450 w 1035378"/>
                <a:gd name="connsiteY0" fmla="*/ 314823 h 1050678"/>
                <a:gd name="connsiteX1" fmla="*/ 118594 w 1035378"/>
                <a:gd name="connsiteY1" fmla="*/ 260055 h 1050678"/>
                <a:gd name="connsiteX2" fmla="*/ 99544 w 1035378"/>
                <a:gd name="connsiteY2" fmla="*/ 195761 h 1050678"/>
                <a:gd name="connsiteX3" fmla="*/ 147344 w 1035378"/>
                <a:gd name="connsiteY3" fmla="*/ 184070 h 1050678"/>
                <a:gd name="connsiteX4" fmla="*/ 175040 w 1035378"/>
                <a:gd name="connsiteY4" fmla="*/ 203951 h 1050678"/>
                <a:gd name="connsiteX5" fmla="*/ 185248 w 1035378"/>
                <a:gd name="connsiteY5" fmla="*/ 204178 h 1050678"/>
                <a:gd name="connsiteX6" fmla="*/ 223369 w 1035378"/>
                <a:gd name="connsiteY6" fmla="*/ 200523 h 1050678"/>
                <a:gd name="connsiteX7" fmla="*/ 240037 w 1035378"/>
                <a:gd name="connsiteY7" fmla="*/ 202905 h 1050678"/>
                <a:gd name="connsiteX8" fmla="*/ 313856 w 1035378"/>
                <a:gd name="connsiteY8" fmla="*/ 162423 h 1050678"/>
                <a:gd name="connsiteX9" fmla="*/ 444825 w 1035378"/>
                <a:gd name="connsiteY9" fmla="*/ 114798 h 1050678"/>
                <a:gd name="connsiteX10" fmla="*/ 535312 w 1035378"/>
                <a:gd name="connsiteY10" fmla="*/ 114798 h 1050678"/>
                <a:gd name="connsiteX11" fmla="*/ 597225 w 1035378"/>
                <a:gd name="connsiteY11" fmla="*/ 48123 h 1050678"/>
                <a:gd name="connsiteX12" fmla="*/ 677103 w 1035378"/>
                <a:gd name="connsiteY12" fmla="*/ 17044 h 1050678"/>
                <a:gd name="connsiteX13" fmla="*/ 705242 w 1035378"/>
                <a:gd name="connsiteY13" fmla="*/ 28400 h 1050678"/>
                <a:gd name="connsiteX14" fmla="*/ 736008 w 1035378"/>
                <a:gd name="connsiteY14" fmla="*/ 31387 h 1050678"/>
                <a:gd name="connsiteX15" fmla="*/ 759150 w 1035378"/>
                <a:gd name="connsiteY15" fmla="*/ 498 h 1050678"/>
                <a:gd name="connsiteX16" fmla="*/ 794869 w 1035378"/>
                <a:gd name="connsiteY16" fmla="*/ 60030 h 1050678"/>
                <a:gd name="connsiteX17" fmla="*/ 832969 w 1035378"/>
                <a:gd name="connsiteY17" fmla="*/ 88605 h 1050678"/>
                <a:gd name="connsiteX18" fmla="*/ 916312 w 1035378"/>
                <a:gd name="connsiteY18" fmla="*/ 88605 h 1050678"/>
                <a:gd name="connsiteX19" fmla="*/ 961556 w 1035378"/>
                <a:gd name="connsiteY19" fmla="*/ 105273 h 1050678"/>
                <a:gd name="connsiteX20" fmla="*/ 963937 w 1035378"/>
                <a:gd name="connsiteY20" fmla="*/ 145755 h 1050678"/>
                <a:gd name="connsiteX21" fmla="*/ 942506 w 1035378"/>
                <a:gd name="connsiteY21" fmla="*/ 205286 h 1050678"/>
                <a:gd name="connsiteX22" fmla="*/ 942506 w 1035378"/>
                <a:gd name="connsiteY22" fmla="*/ 264817 h 1050678"/>
                <a:gd name="connsiteX23" fmla="*/ 978225 w 1035378"/>
                <a:gd name="connsiteY23" fmla="*/ 331492 h 1050678"/>
                <a:gd name="connsiteX24" fmla="*/ 1004419 w 1035378"/>
                <a:gd name="connsiteY24" fmla="*/ 452936 h 1050678"/>
                <a:gd name="connsiteX25" fmla="*/ 994894 w 1035378"/>
                <a:gd name="connsiteY25" fmla="*/ 657723 h 1050678"/>
                <a:gd name="connsiteX26" fmla="*/ 985369 w 1035378"/>
                <a:gd name="connsiteY26" fmla="*/ 695823 h 1050678"/>
                <a:gd name="connsiteX27" fmla="*/ 1002037 w 1035378"/>
                <a:gd name="connsiteY27" fmla="*/ 741067 h 1050678"/>
                <a:gd name="connsiteX28" fmla="*/ 1035375 w 1035378"/>
                <a:gd name="connsiteY28" fmla="*/ 786311 h 1050678"/>
                <a:gd name="connsiteX29" fmla="*/ 999656 w 1035378"/>
                <a:gd name="connsiteY29" fmla="*/ 829173 h 1050678"/>
                <a:gd name="connsiteX30" fmla="*/ 932981 w 1035378"/>
                <a:gd name="connsiteY30" fmla="*/ 838698 h 1050678"/>
                <a:gd name="connsiteX31" fmla="*/ 880594 w 1035378"/>
                <a:gd name="connsiteY31" fmla="*/ 845842 h 1050678"/>
                <a:gd name="connsiteX32" fmla="*/ 847256 w 1035378"/>
                <a:gd name="connsiteY32" fmla="*/ 879180 h 1050678"/>
                <a:gd name="connsiteX33" fmla="*/ 759150 w 1035378"/>
                <a:gd name="connsiteY33" fmla="*/ 929186 h 1050678"/>
                <a:gd name="connsiteX34" fmla="*/ 694856 w 1035378"/>
                <a:gd name="connsiteY34" fmla="*/ 998242 h 1050678"/>
                <a:gd name="connsiteX35" fmla="*/ 654375 w 1035378"/>
                <a:gd name="connsiteY35" fmla="*/ 1012530 h 1050678"/>
                <a:gd name="connsiteX36" fmla="*/ 599606 w 1035378"/>
                <a:gd name="connsiteY36" fmla="*/ 981573 h 1050678"/>
                <a:gd name="connsiteX37" fmla="*/ 568650 w 1035378"/>
                <a:gd name="connsiteY37" fmla="*/ 988717 h 1050678"/>
                <a:gd name="connsiteX38" fmla="*/ 490069 w 1035378"/>
                <a:gd name="connsiteY38" fmla="*/ 1050630 h 1050678"/>
                <a:gd name="connsiteX39" fmla="*/ 482711 w 1035378"/>
                <a:gd name="connsiteY39" fmla="*/ 998852 h 1050678"/>
                <a:gd name="connsiteX40" fmla="*/ 403405 w 1035378"/>
                <a:gd name="connsiteY40" fmla="*/ 988906 h 1050678"/>
                <a:gd name="connsiteX41" fmla="*/ 328144 w 1035378"/>
                <a:gd name="connsiteY41" fmla="*/ 936330 h 1050678"/>
                <a:gd name="connsiteX42" fmla="*/ 263850 w 1035378"/>
                <a:gd name="connsiteY42" fmla="*/ 957761 h 1050678"/>
                <a:gd name="connsiteX43" fmla="*/ 232894 w 1035378"/>
                <a:gd name="connsiteY43" fmla="*/ 926805 h 1050678"/>
                <a:gd name="connsiteX44" fmla="*/ 220987 w 1035378"/>
                <a:gd name="connsiteY44" fmla="*/ 891086 h 1050678"/>
                <a:gd name="connsiteX45" fmla="*/ 180506 w 1035378"/>
                <a:gd name="connsiteY45" fmla="*/ 872036 h 1050678"/>
                <a:gd name="connsiteX46" fmla="*/ 118594 w 1035378"/>
                <a:gd name="connsiteY46" fmla="*/ 795836 h 1050678"/>
                <a:gd name="connsiteX47" fmla="*/ 80494 w 1035378"/>
                <a:gd name="connsiteY47" fmla="*/ 700586 h 1050678"/>
                <a:gd name="connsiteX48" fmla="*/ 73350 w 1035378"/>
                <a:gd name="connsiteY48" fmla="*/ 648198 h 1050678"/>
                <a:gd name="connsiteX49" fmla="*/ 49537 w 1035378"/>
                <a:gd name="connsiteY49" fmla="*/ 583905 h 1050678"/>
                <a:gd name="connsiteX50" fmla="*/ 1912 w 1035378"/>
                <a:gd name="connsiteY50" fmla="*/ 464842 h 1050678"/>
                <a:gd name="connsiteX51" fmla="*/ 11437 w 1035378"/>
                <a:gd name="connsiteY51" fmla="*/ 352923 h 1050678"/>
                <a:gd name="connsiteX52" fmla="*/ 30487 w 1035378"/>
                <a:gd name="connsiteY52" fmla="*/ 314823 h 1050678"/>
                <a:gd name="connsiteX53" fmla="*/ 16200 w 1035378"/>
                <a:gd name="connsiteY53" fmla="*/ 260055 h 1050678"/>
                <a:gd name="connsiteX54" fmla="*/ 35250 w 1035378"/>
                <a:gd name="connsiteY54" fmla="*/ 243386 h 1050678"/>
                <a:gd name="connsiteX55" fmla="*/ 106687 w 1035378"/>
                <a:gd name="connsiteY55" fmla="*/ 252911 h 1050678"/>
                <a:gd name="connsiteX56" fmla="*/ 118594 w 1035378"/>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40037 w 1004937"/>
                <a:gd name="connsiteY7" fmla="*/ 202905 h 1050678"/>
                <a:gd name="connsiteX8" fmla="*/ 313856 w 1004937"/>
                <a:gd name="connsiteY8" fmla="*/ 162423 h 1050678"/>
                <a:gd name="connsiteX9" fmla="*/ 444825 w 1004937"/>
                <a:gd name="connsiteY9" fmla="*/ 114798 h 1050678"/>
                <a:gd name="connsiteX10" fmla="*/ 535312 w 1004937"/>
                <a:gd name="connsiteY10" fmla="*/ 114798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99656 w 1004937"/>
                <a:gd name="connsiteY29" fmla="*/ 829173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40037 w 1004937"/>
                <a:gd name="connsiteY7" fmla="*/ 202905 h 1050678"/>
                <a:gd name="connsiteX8" fmla="*/ 313856 w 1004937"/>
                <a:gd name="connsiteY8" fmla="*/ 162423 h 1050678"/>
                <a:gd name="connsiteX9" fmla="*/ 444825 w 1004937"/>
                <a:gd name="connsiteY9" fmla="*/ 114798 h 1050678"/>
                <a:gd name="connsiteX10" fmla="*/ 535312 w 1004937"/>
                <a:gd name="connsiteY10" fmla="*/ 114798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66709 w 1004937"/>
                <a:gd name="connsiteY29" fmla="*/ 805714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40037 w 1004937"/>
                <a:gd name="connsiteY7" fmla="*/ 202905 h 1050678"/>
                <a:gd name="connsiteX8" fmla="*/ 313856 w 1004937"/>
                <a:gd name="connsiteY8" fmla="*/ 162423 h 1050678"/>
                <a:gd name="connsiteX9" fmla="*/ 444825 w 1004937"/>
                <a:gd name="connsiteY9" fmla="*/ 114798 h 1050678"/>
                <a:gd name="connsiteX10" fmla="*/ 525809 w 1004937"/>
                <a:gd name="connsiteY10" fmla="*/ 87330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66709 w 1004937"/>
                <a:gd name="connsiteY29" fmla="*/ 805714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40037 w 1004937"/>
                <a:gd name="connsiteY7" fmla="*/ 202905 h 1050678"/>
                <a:gd name="connsiteX8" fmla="*/ 313856 w 1004937"/>
                <a:gd name="connsiteY8" fmla="*/ 162423 h 1050678"/>
                <a:gd name="connsiteX9" fmla="*/ 440812 w 1004937"/>
                <a:gd name="connsiteY9" fmla="*/ 127120 h 1050678"/>
                <a:gd name="connsiteX10" fmla="*/ 525809 w 1004937"/>
                <a:gd name="connsiteY10" fmla="*/ 87330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66709 w 1004937"/>
                <a:gd name="connsiteY29" fmla="*/ 805714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40037 w 1004937"/>
                <a:gd name="connsiteY7" fmla="*/ 202905 h 1050678"/>
                <a:gd name="connsiteX8" fmla="*/ 308155 w 1004937"/>
                <a:gd name="connsiteY8" fmla="*/ 145943 h 1050678"/>
                <a:gd name="connsiteX9" fmla="*/ 440812 w 1004937"/>
                <a:gd name="connsiteY9" fmla="*/ 127120 h 1050678"/>
                <a:gd name="connsiteX10" fmla="*/ 525809 w 1004937"/>
                <a:gd name="connsiteY10" fmla="*/ 87330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66709 w 1004937"/>
                <a:gd name="connsiteY29" fmla="*/ 805714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32434 w 1004937"/>
                <a:gd name="connsiteY7" fmla="*/ 180933 h 1050678"/>
                <a:gd name="connsiteX8" fmla="*/ 308155 w 1004937"/>
                <a:gd name="connsiteY8" fmla="*/ 145943 h 1050678"/>
                <a:gd name="connsiteX9" fmla="*/ 440812 w 1004937"/>
                <a:gd name="connsiteY9" fmla="*/ 127120 h 1050678"/>
                <a:gd name="connsiteX10" fmla="*/ 525809 w 1004937"/>
                <a:gd name="connsiteY10" fmla="*/ 87330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66709 w 1004937"/>
                <a:gd name="connsiteY29" fmla="*/ 805714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298336 h 1034191"/>
                <a:gd name="connsiteX1" fmla="*/ 118594 w 1004937"/>
                <a:gd name="connsiteY1" fmla="*/ 243568 h 1034191"/>
                <a:gd name="connsiteX2" fmla="*/ 99544 w 1004937"/>
                <a:gd name="connsiteY2" fmla="*/ 179274 h 1034191"/>
                <a:gd name="connsiteX3" fmla="*/ 147344 w 1004937"/>
                <a:gd name="connsiteY3" fmla="*/ 167583 h 1034191"/>
                <a:gd name="connsiteX4" fmla="*/ 175040 w 1004937"/>
                <a:gd name="connsiteY4" fmla="*/ 187464 h 1034191"/>
                <a:gd name="connsiteX5" fmla="*/ 185248 w 1004937"/>
                <a:gd name="connsiteY5" fmla="*/ 187691 h 1034191"/>
                <a:gd name="connsiteX6" fmla="*/ 223369 w 1004937"/>
                <a:gd name="connsiteY6" fmla="*/ 184036 h 1034191"/>
                <a:gd name="connsiteX7" fmla="*/ 232434 w 1004937"/>
                <a:gd name="connsiteY7" fmla="*/ 164446 h 1034191"/>
                <a:gd name="connsiteX8" fmla="*/ 308155 w 1004937"/>
                <a:gd name="connsiteY8" fmla="*/ 129456 h 1034191"/>
                <a:gd name="connsiteX9" fmla="*/ 440812 w 1004937"/>
                <a:gd name="connsiteY9" fmla="*/ 110633 h 1034191"/>
                <a:gd name="connsiteX10" fmla="*/ 525809 w 1004937"/>
                <a:gd name="connsiteY10" fmla="*/ 70843 h 1034191"/>
                <a:gd name="connsiteX11" fmla="*/ 597225 w 1004937"/>
                <a:gd name="connsiteY11" fmla="*/ 31636 h 1034191"/>
                <a:gd name="connsiteX12" fmla="*/ 677103 w 1004937"/>
                <a:gd name="connsiteY12" fmla="*/ 557 h 1034191"/>
                <a:gd name="connsiteX13" fmla="*/ 705242 w 1004937"/>
                <a:gd name="connsiteY13" fmla="*/ 11913 h 1034191"/>
                <a:gd name="connsiteX14" fmla="*/ 736008 w 1004937"/>
                <a:gd name="connsiteY14" fmla="*/ 14900 h 1034191"/>
                <a:gd name="connsiteX15" fmla="*/ 794869 w 1004937"/>
                <a:gd name="connsiteY15" fmla="*/ 43543 h 1034191"/>
                <a:gd name="connsiteX16" fmla="*/ 832969 w 1004937"/>
                <a:gd name="connsiteY16" fmla="*/ 72118 h 1034191"/>
                <a:gd name="connsiteX17" fmla="*/ 916312 w 1004937"/>
                <a:gd name="connsiteY17" fmla="*/ 72118 h 1034191"/>
                <a:gd name="connsiteX18" fmla="*/ 961556 w 1004937"/>
                <a:gd name="connsiteY18" fmla="*/ 88786 h 1034191"/>
                <a:gd name="connsiteX19" fmla="*/ 963937 w 1004937"/>
                <a:gd name="connsiteY19" fmla="*/ 129268 h 1034191"/>
                <a:gd name="connsiteX20" fmla="*/ 942506 w 1004937"/>
                <a:gd name="connsiteY20" fmla="*/ 188799 h 1034191"/>
                <a:gd name="connsiteX21" fmla="*/ 942506 w 1004937"/>
                <a:gd name="connsiteY21" fmla="*/ 248330 h 1034191"/>
                <a:gd name="connsiteX22" fmla="*/ 978225 w 1004937"/>
                <a:gd name="connsiteY22" fmla="*/ 315005 h 1034191"/>
                <a:gd name="connsiteX23" fmla="*/ 1004419 w 1004937"/>
                <a:gd name="connsiteY23" fmla="*/ 436449 h 1034191"/>
                <a:gd name="connsiteX24" fmla="*/ 994894 w 1004937"/>
                <a:gd name="connsiteY24" fmla="*/ 641236 h 1034191"/>
                <a:gd name="connsiteX25" fmla="*/ 985369 w 1004937"/>
                <a:gd name="connsiteY25" fmla="*/ 679336 h 1034191"/>
                <a:gd name="connsiteX26" fmla="*/ 1002037 w 1004937"/>
                <a:gd name="connsiteY26" fmla="*/ 724580 h 1034191"/>
                <a:gd name="connsiteX27" fmla="*/ 1000317 w 1004937"/>
                <a:gd name="connsiteY27" fmla="*/ 764180 h 1034191"/>
                <a:gd name="connsiteX28" fmla="*/ 966709 w 1004937"/>
                <a:gd name="connsiteY28" fmla="*/ 789227 h 1034191"/>
                <a:gd name="connsiteX29" fmla="*/ 932981 w 1004937"/>
                <a:gd name="connsiteY29" fmla="*/ 822211 h 1034191"/>
                <a:gd name="connsiteX30" fmla="*/ 880594 w 1004937"/>
                <a:gd name="connsiteY30" fmla="*/ 829355 h 1034191"/>
                <a:gd name="connsiteX31" fmla="*/ 847256 w 1004937"/>
                <a:gd name="connsiteY31" fmla="*/ 862693 h 1034191"/>
                <a:gd name="connsiteX32" fmla="*/ 759150 w 1004937"/>
                <a:gd name="connsiteY32" fmla="*/ 912699 h 1034191"/>
                <a:gd name="connsiteX33" fmla="*/ 694856 w 1004937"/>
                <a:gd name="connsiteY33" fmla="*/ 981755 h 1034191"/>
                <a:gd name="connsiteX34" fmla="*/ 654375 w 1004937"/>
                <a:gd name="connsiteY34" fmla="*/ 996043 h 1034191"/>
                <a:gd name="connsiteX35" fmla="*/ 599606 w 1004937"/>
                <a:gd name="connsiteY35" fmla="*/ 965086 h 1034191"/>
                <a:gd name="connsiteX36" fmla="*/ 568650 w 1004937"/>
                <a:gd name="connsiteY36" fmla="*/ 972230 h 1034191"/>
                <a:gd name="connsiteX37" fmla="*/ 490069 w 1004937"/>
                <a:gd name="connsiteY37" fmla="*/ 1034143 h 1034191"/>
                <a:gd name="connsiteX38" fmla="*/ 482711 w 1004937"/>
                <a:gd name="connsiteY38" fmla="*/ 982365 h 1034191"/>
                <a:gd name="connsiteX39" fmla="*/ 403405 w 1004937"/>
                <a:gd name="connsiteY39" fmla="*/ 972419 h 1034191"/>
                <a:gd name="connsiteX40" fmla="*/ 328144 w 1004937"/>
                <a:gd name="connsiteY40" fmla="*/ 919843 h 1034191"/>
                <a:gd name="connsiteX41" fmla="*/ 263850 w 1004937"/>
                <a:gd name="connsiteY41" fmla="*/ 941274 h 1034191"/>
                <a:gd name="connsiteX42" fmla="*/ 232894 w 1004937"/>
                <a:gd name="connsiteY42" fmla="*/ 910318 h 1034191"/>
                <a:gd name="connsiteX43" fmla="*/ 220987 w 1004937"/>
                <a:gd name="connsiteY43" fmla="*/ 874599 h 1034191"/>
                <a:gd name="connsiteX44" fmla="*/ 180506 w 1004937"/>
                <a:gd name="connsiteY44" fmla="*/ 855549 h 1034191"/>
                <a:gd name="connsiteX45" fmla="*/ 118594 w 1004937"/>
                <a:gd name="connsiteY45" fmla="*/ 779349 h 1034191"/>
                <a:gd name="connsiteX46" fmla="*/ 80494 w 1004937"/>
                <a:gd name="connsiteY46" fmla="*/ 684099 h 1034191"/>
                <a:gd name="connsiteX47" fmla="*/ 73350 w 1004937"/>
                <a:gd name="connsiteY47" fmla="*/ 631711 h 1034191"/>
                <a:gd name="connsiteX48" fmla="*/ 49537 w 1004937"/>
                <a:gd name="connsiteY48" fmla="*/ 567418 h 1034191"/>
                <a:gd name="connsiteX49" fmla="*/ 1912 w 1004937"/>
                <a:gd name="connsiteY49" fmla="*/ 448355 h 1034191"/>
                <a:gd name="connsiteX50" fmla="*/ 11437 w 1004937"/>
                <a:gd name="connsiteY50" fmla="*/ 336436 h 1034191"/>
                <a:gd name="connsiteX51" fmla="*/ 30487 w 1004937"/>
                <a:gd name="connsiteY51" fmla="*/ 298336 h 1034191"/>
                <a:gd name="connsiteX52" fmla="*/ 16200 w 1004937"/>
                <a:gd name="connsiteY52" fmla="*/ 243568 h 1034191"/>
                <a:gd name="connsiteX53" fmla="*/ 35250 w 1004937"/>
                <a:gd name="connsiteY53" fmla="*/ 226899 h 1034191"/>
                <a:gd name="connsiteX54" fmla="*/ 106687 w 1004937"/>
                <a:gd name="connsiteY54" fmla="*/ 236424 h 1034191"/>
                <a:gd name="connsiteX55" fmla="*/ 118594 w 1004937"/>
                <a:gd name="connsiteY55" fmla="*/ 243568 h 1034191"/>
                <a:gd name="connsiteX0" fmla="*/ 111450 w 1004937"/>
                <a:gd name="connsiteY0" fmla="*/ 298336 h 1034191"/>
                <a:gd name="connsiteX1" fmla="*/ 118594 w 1004937"/>
                <a:gd name="connsiteY1" fmla="*/ 243568 h 1034191"/>
                <a:gd name="connsiteX2" fmla="*/ 99544 w 1004937"/>
                <a:gd name="connsiteY2" fmla="*/ 179274 h 1034191"/>
                <a:gd name="connsiteX3" fmla="*/ 147344 w 1004937"/>
                <a:gd name="connsiteY3" fmla="*/ 167583 h 1034191"/>
                <a:gd name="connsiteX4" fmla="*/ 175040 w 1004937"/>
                <a:gd name="connsiteY4" fmla="*/ 187464 h 1034191"/>
                <a:gd name="connsiteX5" fmla="*/ 185248 w 1004937"/>
                <a:gd name="connsiteY5" fmla="*/ 187691 h 1034191"/>
                <a:gd name="connsiteX6" fmla="*/ 223369 w 1004937"/>
                <a:gd name="connsiteY6" fmla="*/ 184036 h 1034191"/>
                <a:gd name="connsiteX7" fmla="*/ 232434 w 1004937"/>
                <a:gd name="connsiteY7" fmla="*/ 164446 h 1034191"/>
                <a:gd name="connsiteX8" fmla="*/ 308155 w 1004937"/>
                <a:gd name="connsiteY8" fmla="*/ 129456 h 1034191"/>
                <a:gd name="connsiteX9" fmla="*/ 440812 w 1004937"/>
                <a:gd name="connsiteY9" fmla="*/ 110633 h 1034191"/>
                <a:gd name="connsiteX10" fmla="*/ 525809 w 1004937"/>
                <a:gd name="connsiteY10" fmla="*/ 70843 h 1034191"/>
                <a:gd name="connsiteX11" fmla="*/ 597225 w 1004937"/>
                <a:gd name="connsiteY11" fmla="*/ 31636 h 1034191"/>
                <a:gd name="connsiteX12" fmla="*/ 677103 w 1004937"/>
                <a:gd name="connsiteY12" fmla="*/ 557 h 1034191"/>
                <a:gd name="connsiteX13" fmla="*/ 705242 w 1004937"/>
                <a:gd name="connsiteY13" fmla="*/ 11913 h 1034191"/>
                <a:gd name="connsiteX14" fmla="*/ 736008 w 1004937"/>
                <a:gd name="connsiteY14" fmla="*/ 14900 h 1034191"/>
                <a:gd name="connsiteX15" fmla="*/ 794869 w 1004937"/>
                <a:gd name="connsiteY15" fmla="*/ 43543 h 1034191"/>
                <a:gd name="connsiteX16" fmla="*/ 832969 w 1004937"/>
                <a:gd name="connsiteY16" fmla="*/ 72118 h 1034191"/>
                <a:gd name="connsiteX17" fmla="*/ 916312 w 1004937"/>
                <a:gd name="connsiteY17" fmla="*/ 72118 h 1034191"/>
                <a:gd name="connsiteX18" fmla="*/ 963937 w 1004937"/>
                <a:gd name="connsiteY18" fmla="*/ 129268 h 1034191"/>
                <a:gd name="connsiteX19" fmla="*/ 942506 w 1004937"/>
                <a:gd name="connsiteY19" fmla="*/ 188799 h 1034191"/>
                <a:gd name="connsiteX20" fmla="*/ 942506 w 1004937"/>
                <a:gd name="connsiteY20" fmla="*/ 248330 h 1034191"/>
                <a:gd name="connsiteX21" fmla="*/ 978225 w 1004937"/>
                <a:gd name="connsiteY21" fmla="*/ 315005 h 1034191"/>
                <a:gd name="connsiteX22" fmla="*/ 1004419 w 1004937"/>
                <a:gd name="connsiteY22" fmla="*/ 436449 h 1034191"/>
                <a:gd name="connsiteX23" fmla="*/ 994894 w 1004937"/>
                <a:gd name="connsiteY23" fmla="*/ 641236 h 1034191"/>
                <a:gd name="connsiteX24" fmla="*/ 985369 w 1004937"/>
                <a:gd name="connsiteY24" fmla="*/ 679336 h 1034191"/>
                <a:gd name="connsiteX25" fmla="*/ 1002037 w 1004937"/>
                <a:gd name="connsiteY25" fmla="*/ 724580 h 1034191"/>
                <a:gd name="connsiteX26" fmla="*/ 1000317 w 1004937"/>
                <a:gd name="connsiteY26" fmla="*/ 764180 h 1034191"/>
                <a:gd name="connsiteX27" fmla="*/ 966709 w 1004937"/>
                <a:gd name="connsiteY27" fmla="*/ 789227 h 1034191"/>
                <a:gd name="connsiteX28" fmla="*/ 932981 w 1004937"/>
                <a:gd name="connsiteY28" fmla="*/ 822211 h 1034191"/>
                <a:gd name="connsiteX29" fmla="*/ 880594 w 1004937"/>
                <a:gd name="connsiteY29" fmla="*/ 829355 h 1034191"/>
                <a:gd name="connsiteX30" fmla="*/ 847256 w 1004937"/>
                <a:gd name="connsiteY30" fmla="*/ 862693 h 1034191"/>
                <a:gd name="connsiteX31" fmla="*/ 759150 w 1004937"/>
                <a:gd name="connsiteY31" fmla="*/ 912699 h 1034191"/>
                <a:gd name="connsiteX32" fmla="*/ 694856 w 1004937"/>
                <a:gd name="connsiteY32" fmla="*/ 981755 h 1034191"/>
                <a:gd name="connsiteX33" fmla="*/ 654375 w 1004937"/>
                <a:gd name="connsiteY33" fmla="*/ 996043 h 1034191"/>
                <a:gd name="connsiteX34" fmla="*/ 599606 w 1004937"/>
                <a:gd name="connsiteY34" fmla="*/ 965086 h 1034191"/>
                <a:gd name="connsiteX35" fmla="*/ 568650 w 1004937"/>
                <a:gd name="connsiteY35" fmla="*/ 972230 h 1034191"/>
                <a:gd name="connsiteX36" fmla="*/ 490069 w 1004937"/>
                <a:gd name="connsiteY36" fmla="*/ 1034143 h 1034191"/>
                <a:gd name="connsiteX37" fmla="*/ 482711 w 1004937"/>
                <a:gd name="connsiteY37" fmla="*/ 982365 h 1034191"/>
                <a:gd name="connsiteX38" fmla="*/ 403405 w 1004937"/>
                <a:gd name="connsiteY38" fmla="*/ 972419 h 1034191"/>
                <a:gd name="connsiteX39" fmla="*/ 328144 w 1004937"/>
                <a:gd name="connsiteY39" fmla="*/ 919843 h 1034191"/>
                <a:gd name="connsiteX40" fmla="*/ 263850 w 1004937"/>
                <a:gd name="connsiteY40" fmla="*/ 941274 h 1034191"/>
                <a:gd name="connsiteX41" fmla="*/ 232894 w 1004937"/>
                <a:gd name="connsiteY41" fmla="*/ 910318 h 1034191"/>
                <a:gd name="connsiteX42" fmla="*/ 220987 w 1004937"/>
                <a:gd name="connsiteY42" fmla="*/ 874599 h 1034191"/>
                <a:gd name="connsiteX43" fmla="*/ 180506 w 1004937"/>
                <a:gd name="connsiteY43" fmla="*/ 855549 h 1034191"/>
                <a:gd name="connsiteX44" fmla="*/ 118594 w 1004937"/>
                <a:gd name="connsiteY44" fmla="*/ 779349 h 1034191"/>
                <a:gd name="connsiteX45" fmla="*/ 80494 w 1004937"/>
                <a:gd name="connsiteY45" fmla="*/ 684099 h 1034191"/>
                <a:gd name="connsiteX46" fmla="*/ 73350 w 1004937"/>
                <a:gd name="connsiteY46" fmla="*/ 631711 h 1034191"/>
                <a:gd name="connsiteX47" fmla="*/ 49537 w 1004937"/>
                <a:gd name="connsiteY47" fmla="*/ 567418 h 1034191"/>
                <a:gd name="connsiteX48" fmla="*/ 1912 w 1004937"/>
                <a:gd name="connsiteY48" fmla="*/ 448355 h 1034191"/>
                <a:gd name="connsiteX49" fmla="*/ 11437 w 1004937"/>
                <a:gd name="connsiteY49" fmla="*/ 336436 h 1034191"/>
                <a:gd name="connsiteX50" fmla="*/ 30487 w 1004937"/>
                <a:gd name="connsiteY50" fmla="*/ 298336 h 1034191"/>
                <a:gd name="connsiteX51" fmla="*/ 16200 w 1004937"/>
                <a:gd name="connsiteY51" fmla="*/ 243568 h 1034191"/>
                <a:gd name="connsiteX52" fmla="*/ 35250 w 1004937"/>
                <a:gd name="connsiteY52" fmla="*/ 226899 h 1034191"/>
                <a:gd name="connsiteX53" fmla="*/ 106687 w 1004937"/>
                <a:gd name="connsiteY53" fmla="*/ 236424 h 1034191"/>
                <a:gd name="connsiteX54" fmla="*/ 118594 w 1004937"/>
                <a:gd name="connsiteY54" fmla="*/ 243568 h 1034191"/>
                <a:gd name="connsiteX0" fmla="*/ 111450 w 1004937"/>
                <a:gd name="connsiteY0" fmla="*/ 298336 h 1034191"/>
                <a:gd name="connsiteX1" fmla="*/ 118594 w 1004937"/>
                <a:gd name="connsiteY1" fmla="*/ 243568 h 1034191"/>
                <a:gd name="connsiteX2" fmla="*/ 99544 w 1004937"/>
                <a:gd name="connsiteY2" fmla="*/ 179274 h 1034191"/>
                <a:gd name="connsiteX3" fmla="*/ 147344 w 1004937"/>
                <a:gd name="connsiteY3" fmla="*/ 167583 h 1034191"/>
                <a:gd name="connsiteX4" fmla="*/ 175040 w 1004937"/>
                <a:gd name="connsiteY4" fmla="*/ 187464 h 1034191"/>
                <a:gd name="connsiteX5" fmla="*/ 185248 w 1004937"/>
                <a:gd name="connsiteY5" fmla="*/ 187691 h 1034191"/>
                <a:gd name="connsiteX6" fmla="*/ 223369 w 1004937"/>
                <a:gd name="connsiteY6" fmla="*/ 184036 h 1034191"/>
                <a:gd name="connsiteX7" fmla="*/ 232434 w 1004937"/>
                <a:gd name="connsiteY7" fmla="*/ 164446 h 1034191"/>
                <a:gd name="connsiteX8" fmla="*/ 288852 w 1004937"/>
                <a:gd name="connsiteY8" fmla="*/ 100497 h 1034191"/>
                <a:gd name="connsiteX9" fmla="*/ 440812 w 1004937"/>
                <a:gd name="connsiteY9" fmla="*/ 110633 h 1034191"/>
                <a:gd name="connsiteX10" fmla="*/ 525809 w 1004937"/>
                <a:gd name="connsiteY10" fmla="*/ 70843 h 1034191"/>
                <a:gd name="connsiteX11" fmla="*/ 597225 w 1004937"/>
                <a:gd name="connsiteY11" fmla="*/ 31636 h 1034191"/>
                <a:gd name="connsiteX12" fmla="*/ 677103 w 1004937"/>
                <a:gd name="connsiteY12" fmla="*/ 557 h 1034191"/>
                <a:gd name="connsiteX13" fmla="*/ 705242 w 1004937"/>
                <a:gd name="connsiteY13" fmla="*/ 11913 h 1034191"/>
                <a:gd name="connsiteX14" fmla="*/ 736008 w 1004937"/>
                <a:gd name="connsiteY14" fmla="*/ 14900 h 1034191"/>
                <a:gd name="connsiteX15" fmla="*/ 794869 w 1004937"/>
                <a:gd name="connsiteY15" fmla="*/ 43543 h 1034191"/>
                <a:gd name="connsiteX16" fmla="*/ 832969 w 1004937"/>
                <a:gd name="connsiteY16" fmla="*/ 72118 h 1034191"/>
                <a:gd name="connsiteX17" fmla="*/ 916312 w 1004937"/>
                <a:gd name="connsiteY17" fmla="*/ 72118 h 1034191"/>
                <a:gd name="connsiteX18" fmla="*/ 963937 w 1004937"/>
                <a:gd name="connsiteY18" fmla="*/ 129268 h 1034191"/>
                <a:gd name="connsiteX19" fmla="*/ 942506 w 1004937"/>
                <a:gd name="connsiteY19" fmla="*/ 188799 h 1034191"/>
                <a:gd name="connsiteX20" fmla="*/ 942506 w 1004937"/>
                <a:gd name="connsiteY20" fmla="*/ 248330 h 1034191"/>
                <a:gd name="connsiteX21" fmla="*/ 978225 w 1004937"/>
                <a:gd name="connsiteY21" fmla="*/ 315005 h 1034191"/>
                <a:gd name="connsiteX22" fmla="*/ 1004419 w 1004937"/>
                <a:gd name="connsiteY22" fmla="*/ 436449 h 1034191"/>
                <a:gd name="connsiteX23" fmla="*/ 994894 w 1004937"/>
                <a:gd name="connsiteY23" fmla="*/ 641236 h 1034191"/>
                <a:gd name="connsiteX24" fmla="*/ 985369 w 1004937"/>
                <a:gd name="connsiteY24" fmla="*/ 679336 h 1034191"/>
                <a:gd name="connsiteX25" fmla="*/ 1002037 w 1004937"/>
                <a:gd name="connsiteY25" fmla="*/ 724580 h 1034191"/>
                <a:gd name="connsiteX26" fmla="*/ 1000317 w 1004937"/>
                <a:gd name="connsiteY26" fmla="*/ 764180 h 1034191"/>
                <a:gd name="connsiteX27" fmla="*/ 966709 w 1004937"/>
                <a:gd name="connsiteY27" fmla="*/ 789227 h 1034191"/>
                <a:gd name="connsiteX28" fmla="*/ 932981 w 1004937"/>
                <a:gd name="connsiteY28" fmla="*/ 822211 h 1034191"/>
                <a:gd name="connsiteX29" fmla="*/ 880594 w 1004937"/>
                <a:gd name="connsiteY29" fmla="*/ 829355 h 1034191"/>
                <a:gd name="connsiteX30" fmla="*/ 847256 w 1004937"/>
                <a:gd name="connsiteY30" fmla="*/ 862693 h 1034191"/>
                <a:gd name="connsiteX31" fmla="*/ 759150 w 1004937"/>
                <a:gd name="connsiteY31" fmla="*/ 912699 h 1034191"/>
                <a:gd name="connsiteX32" fmla="*/ 694856 w 1004937"/>
                <a:gd name="connsiteY32" fmla="*/ 981755 h 1034191"/>
                <a:gd name="connsiteX33" fmla="*/ 654375 w 1004937"/>
                <a:gd name="connsiteY33" fmla="*/ 996043 h 1034191"/>
                <a:gd name="connsiteX34" fmla="*/ 599606 w 1004937"/>
                <a:gd name="connsiteY34" fmla="*/ 965086 h 1034191"/>
                <a:gd name="connsiteX35" fmla="*/ 568650 w 1004937"/>
                <a:gd name="connsiteY35" fmla="*/ 972230 h 1034191"/>
                <a:gd name="connsiteX36" fmla="*/ 490069 w 1004937"/>
                <a:gd name="connsiteY36" fmla="*/ 1034143 h 1034191"/>
                <a:gd name="connsiteX37" fmla="*/ 482711 w 1004937"/>
                <a:gd name="connsiteY37" fmla="*/ 982365 h 1034191"/>
                <a:gd name="connsiteX38" fmla="*/ 403405 w 1004937"/>
                <a:gd name="connsiteY38" fmla="*/ 972419 h 1034191"/>
                <a:gd name="connsiteX39" fmla="*/ 328144 w 1004937"/>
                <a:gd name="connsiteY39" fmla="*/ 919843 h 1034191"/>
                <a:gd name="connsiteX40" fmla="*/ 263850 w 1004937"/>
                <a:gd name="connsiteY40" fmla="*/ 941274 h 1034191"/>
                <a:gd name="connsiteX41" fmla="*/ 232894 w 1004937"/>
                <a:gd name="connsiteY41" fmla="*/ 910318 h 1034191"/>
                <a:gd name="connsiteX42" fmla="*/ 220987 w 1004937"/>
                <a:gd name="connsiteY42" fmla="*/ 874599 h 1034191"/>
                <a:gd name="connsiteX43" fmla="*/ 180506 w 1004937"/>
                <a:gd name="connsiteY43" fmla="*/ 855549 h 1034191"/>
                <a:gd name="connsiteX44" fmla="*/ 118594 w 1004937"/>
                <a:gd name="connsiteY44" fmla="*/ 779349 h 1034191"/>
                <a:gd name="connsiteX45" fmla="*/ 80494 w 1004937"/>
                <a:gd name="connsiteY45" fmla="*/ 684099 h 1034191"/>
                <a:gd name="connsiteX46" fmla="*/ 73350 w 1004937"/>
                <a:gd name="connsiteY46" fmla="*/ 631711 h 1034191"/>
                <a:gd name="connsiteX47" fmla="*/ 49537 w 1004937"/>
                <a:gd name="connsiteY47" fmla="*/ 567418 h 1034191"/>
                <a:gd name="connsiteX48" fmla="*/ 1912 w 1004937"/>
                <a:gd name="connsiteY48" fmla="*/ 448355 h 1034191"/>
                <a:gd name="connsiteX49" fmla="*/ 11437 w 1004937"/>
                <a:gd name="connsiteY49" fmla="*/ 336436 h 1034191"/>
                <a:gd name="connsiteX50" fmla="*/ 30487 w 1004937"/>
                <a:gd name="connsiteY50" fmla="*/ 298336 h 1034191"/>
                <a:gd name="connsiteX51" fmla="*/ 16200 w 1004937"/>
                <a:gd name="connsiteY51" fmla="*/ 243568 h 1034191"/>
                <a:gd name="connsiteX52" fmla="*/ 35250 w 1004937"/>
                <a:gd name="connsiteY52" fmla="*/ 226899 h 1034191"/>
                <a:gd name="connsiteX53" fmla="*/ 106687 w 1004937"/>
                <a:gd name="connsiteY53" fmla="*/ 236424 h 1034191"/>
                <a:gd name="connsiteX54" fmla="*/ 118594 w 1004937"/>
                <a:gd name="connsiteY54" fmla="*/ 243568 h 1034191"/>
                <a:gd name="connsiteX0" fmla="*/ 111450 w 1004937"/>
                <a:gd name="connsiteY0" fmla="*/ 298336 h 1034191"/>
                <a:gd name="connsiteX1" fmla="*/ 118594 w 1004937"/>
                <a:gd name="connsiteY1" fmla="*/ 243568 h 1034191"/>
                <a:gd name="connsiteX2" fmla="*/ 99544 w 1004937"/>
                <a:gd name="connsiteY2" fmla="*/ 179274 h 1034191"/>
                <a:gd name="connsiteX3" fmla="*/ 147344 w 1004937"/>
                <a:gd name="connsiteY3" fmla="*/ 167583 h 1034191"/>
                <a:gd name="connsiteX4" fmla="*/ 175040 w 1004937"/>
                <a:gd name="connsiteY4" fmla="*/ 187464 h 1034191"/>
                <a:gd name="connsiteX5" fmla="*/ 185248 w 1004937"/>
                <a:gd name="connsiteY5" fmla="*/ 187691 h 1034191"/>
                <a:gd name="connsiteX6" fmla="*/ 223369 w 1004937"/>
                <a:gd name="connsiteY6" fmla="*/ 184036 h 1034191"/>
                <a:gd name="connsiteX7" fmla="*/ 232434 w 1004937"/>
                <a:gd name="connsiteY7" fmla="*/ 164446 h 1034191"/>
                <a:gd name="connsiteX8" fmla="*/ 288852 w 1004937"/>
                <a:gd name="connsiteY8" fmla="*/ 100497 h 1034191"/>
                <a:gd name="connsiteX9" fmla="*/ 449672 w 1004937"/>
                <a:gd name="connsiteY9" fmla="*/ 76813 h 1034191"/>
                <a:gd name="connsiteX10" fmla="*/ 525809 w 1004937"/>
                <a:gd name="connsiteY10" fmla="*/ 70843 h 1034191"/>
                <a:gd name="connsiteX11" fmla="*/ 597225 w 1004937"/>
                <a:gd name="connsiteY11" fmla="*/ 31636 h 1034191"/>
                <a:gd name="connsiteX12" fmla="*/ 677103 w 1004937"/>
                <a:gd name="connsiteY12" fmla="*/ 557 h 1034191"/>
                <a:gd name="connsiteX13" fmla="*/ 705242 w 1004937"/>
                <a:gd name="connsiteY13" fmla="*/ 11913 h 1034191"/>
                <a:gd name="connsiteX14" fmla="*/ 736008 w 1004937"/>
                <a:gd name="connsiteY14" fmla="*/ 14900 h 1034191"/>
                <a:gd name="connsiteX15" fmla="*/ 794869 w 1004937"/>
                <a:gd name="connsiteY15" fmla="*/ 43543 h 1034191"/>
                <a:gd name="connsiteX16" fmla="*/ 832969 w 1004937"/>
                <a:gd name="connsiteY16" fmla="*/ 72118 h 1034191"/>
                <a:gd name="connsiteX17" fmla="*/ 916312 w 1004937"/>
                <a:gd name="connsiteY17" fmla="*/ 72118 h 1034191"/>
                <a:gd name="connsiteX18" fmla="*/ 963937 w 1004937"/>
                <a:gd name="connsiteY18" fmla="*/ 129268 h 1034191"/>
                <a:gd name="connsiteX19" fmla="*/ 942506 w 1004937"/>
                <a:gd name="connsiteY19" fmla="*/ 188799 h 1034191"/>
                <a:gd name="connsiteX20" fmla="*/ 942506 w 1004937"/>
                <a:gd name="connsiteY20" fmla="*/ 248330 h 1034191"/>
                <a:gd name="connsiteX21" fmla="*/ 978225 w 1004937"/>
                <a:gd name="connsiteY21" fmla="*/ 315005 h 1034191"/>
                <a:gd name="connsiteX22" fmla="*/ 1004419 w 1004937"/>
                <a:gd name="connsiteY22" fmla="*/ 436449 h 1034191"/>
                <a:gd name="connsiteX23" fmla="*/ 994894 w 1004937"/>
                <a:gd name="connsiteY23" fmla="*/ 641236 h 1034191"/>
                <a:gd name="connsiteX24" fmla="*/ 985369 w 1004937"/>
                <a:gd name="connsiteY24" fmla="*/ 679336 h 1034191"/>
                <a:gd name="connsiteX25" fmla="*/ 1002037 w 1004937"/>
                <a:gd name="connsiteY25" fmla="*/ 724580 h 1034191"/>
                <a:gd name="connsiteX26" fmla="*/ 1000317 w 1004937"/>
                <a:gd name="connsiteY26" fmla="*/ 764180 h 1034191"/>
                <a:gd name="connsiteX27" fmla="*/ 966709 w 1004937"/>
                <a:gd name="connsiteY27" fmla="*/ 789227 h 1034191"/>
                <a:gd name="connsiteX28" fmla="*/ 932981 w 1004937"/>
                <a:gd name="connsiteY28" fmla="*/ 822211 h 1034191"/>
                <a:gd name="connsiteX29" fmla="*/ 880594 w 1004937"/>
                <a:gd name="connsiteY29" fmla="*/ 829355 h 1034191"/>
                <a:gd name="connsiteX30" fmla="*/ 847256 w 1004937"/>
                <a:gd name="connsiteY30" fmla="*/ 862693 h 1034191"/>
                <a:gd name="connsiteX31" fmla="*/ 759150 w 1004937"/>
                <a:gd name="connsiteY31" fmla="*/ 912699 h 1034191"/>
                <a:gd name="connsiteX32" fmla="*/ 694856 w 1004937"/>
                <a:gd name="connsiteY32" fmla="*/ 981755 h 1034191"/>
                <a:gd name="connsiteX33" fmla="*/ 654375 w 1004937"/>
                <a:gd name="connsiteY33" fmla="*/ 996043 h 1034191"/>
                <a:gd name="connsiteX34" fmla="*/ 599606 w 1004937"/>
                <a:gd name="connsiteY34" fmla="*/ 965086 h 1034191"/>
                <a:gd name="connsiteX35" fmla="*/ 568650 w 1004937"/>
                <a:gd name="connsiteY35" fmla="*/ 972230 h 1034191"/>
                <a:gd name="connsiteX36" fmla="*/ 490069 w 1004937"/>
                <a:gd name="connsiteY36" fmla="*/ 1034143 h 1034191"/>
                <a:gd name="connsiteX37" fmla="*/ 482711 w 1004937"/>
                <a:gd name="connsiteY37" fmla="*/ 982365 h 1034191"/>
                <a:gd name="connsiteX38" fmla="*/ 403405 w 1004937"/>
                <a:gd name="connsiteY38" fmla="*/ 972419 h 1034191"/>
                <a:gd name="connsiteX39" fmla="*/ 328144 w 1004937"/>
                <a:gd name="connsiteY39" fmla="*/ 919843 h 1034191"/>
                <a:gd name="connsiteX40" fmla="*/ 263850 w 1004937"/>
                <a:gd name="connsiteY40" fmla="*/ 941274 h 1034191"/>
                <a:gd name="connsiteX41" fmla="*/ 232894 w 1004937"/>
                <a:gd name="connsiteY41" fmla="*/ 910318 h 1034191"/>
                <a:gd name="connsiteX42" fmla="*/ 220987 w 1004937"/>
                <a:gd name="connsiteY42" fmla="*/ 874599 h 1034191"/>
                <a:gd name="connsiteX43" fmla="*/ 180506 w 1004937"/>
                <a:gd name="connsiteY43" fmla="*/ 855549 h 1034191"/>
                <a:gd name="connsiteX44" fmla="*/ 118594 w 1004937"/>
                <a:gd name="connsiteY44" fmla="*/ 779349 h 1034191"/>
                <a:gd name="connsiteX45" fmla="*/ 80494 w 1004937"/>
                <a:gd name="connsiteY45" fmla="*/ 684099 h 1034191"/>
                <a:gd name="connsiteX46" fmla="*/ 73350 w 1004937"/>
                <a:gd name="connsiteY46" fmla="*/ 631711 h 1034191"/>
                <a:gd name="connsiteX47" fmla="*/ 49537 w 1004937"/>
                <a:gd name="connsiteY47" fmla="*/ 567418 h 1034191"/>
                <a:gd name="connsiteX48" fmla="*/ 1912 w 1004937"/>
                <a:gd name="connsiteY48" fmla="*/ 448355 h 1034191"/>
                <a:gd name="connsiteX49" fmla="*/ 11437 w 1004937"/>
                <a:gd name="connsiteY49" fmla="*/ 336436 h 1034191"/>
                <a:gd name="connsiteX50" fmla="*/ 30487 w 1004937"/>
                <a:gd name="connsiteY50" fmla="*/ 298336 h 1034191"/>
                <a:gd name="connsiteX51" fmla="*/ 16200 w 1004937"/>
                <a:gd name="connsiteY51" fmla="*/ 243568 h 1034191"/>
                <a:gd name="connsiteX52" fmla="*/ 35250 w 1004937"/>
                <a:gd name="connsiteY52" fmla="*/ 226899 h 1034191"/>
                <a:gd name="connsiteX53" fmla="*/ 106687 w 1004937"/>
                <a:gd name="connsiteY53" fmla="*/ 236424 h 1034191"/>
                <a:gd name="connsiteX54" fmla="*/ 118594 w 1004937"/>
                <a:gd name="connsiteY54" fmla="*/ 243568 h 1034191"/>
                <a:gd name="connsiteX0" fmla="*/ 111450 w 1004937"/>
                <a:gd name="connsiteY0" fmla="*/ 298336 h 1034191"/>
                <a:gd name="connsiteX1" fmla="*/ 118594 w 1004937"/>
                <a:gd name="connsiteY1" fmla="*/ 243568 h 1034191"/>
                <a:gd name="connsiteX2" fmla="*/ 99544 w 1004937"/>
                <a:gd name="connsiteY2" fmla="*/ 179274 h 1034191"/>
                <a:gd name="connsiteX3" fmla="*/ 147344 w 1004937"/>
                <a:gd name="connsiteY3" fmla="*/ 167583 h 1034191"/>
                <a:gd name="connsiteX4" fmla="*/ 175040 w 1004937"/>
                <a:gd name="connsiteY4" fmla="*/ 187464 h 1034191"/>
                <a:gd name="connsiteX5" fmla="*/ 185248 w 1004937"/>
                <a:gd name="connsiteY5" fmla="*/ 187691 h 1034191"/>
                <a:gd name="connsiteX6" fmla="*/ 223369 w 1004937"/>
                <a:gd name="connsiteY6" fmla="*/ 184036 h 1034191"/>
                <a:gd name="connsiteX7" fmla="*/ 232434 w 1004937"/>
                <a:gd name="connsiteY7" fmla="*/ 164446 h 1034191"/>
                <a:gd name="connsiteX8" fmla="*/ 288852 w 1004937"/>
                <a:gd name="connsiteY8" fmla="*/ 100497 h 1034191"/>
                <a:gd name="connsiteX9" fmla="*/ 449672 w 1004937"/>
                <a:gd name="connsiteY9" fmla="*/ 76813 h 1034191"/>
                <a:gd name="connsiteX10" fmla="*/ 525811 w 1004937"/>
                <a:gd name="connsiteY10" fmla="*/ 70842 h 1034191"/>
                <a:gd name="connsiteX11" fmla="*/ 597225 w 1004937"/>
                <a:gd name="connsiteY11" fmla="*/ 31636 h 1034191"/>
                <a:gd name="connsiteX12" fmla="*/ 677103 w 1004937"/>
                <a:gd name="connsiteY12" fmla="*/ 557 h 1034191"/>
                <a:gd name="connsiteX13" fmla="*/ 705242 w 1004937"/>
                <a:gd name="connsiteY13" fmla="*/ 11913 h 1034191"/>
                <a:gd name="connsiteX14" fmla="*/ 736008 w 1004937"/>
                <a:gd name="connsiteY14" fmla="*/ 14900 h 1034191"/>
                <a:gd name="connsiteX15" fmla="*/ 794869 w 1004937"/>
                <a:gd name="connsiteY15" fmla="*/ 43543 h 1034191"/>
                <a:gd name="connsiteX16" fmla="*/ 832969 w 1004937"/>
                <a:gd name="connsiteY16" fmla="*/ 72118 h 1034191"/>
                <a:gd name="connsiteX17" fmla="*/ 916312 w 1004937"/>
                <a:gd name="connsiteY17" fmla="*/ 72118 h 1034191"/>
                <a:gd name="connsiteX18" fmla="*/ 963937 w 1004937"/>
                <a:gd name="connsiteY18" fmla="*/ 129268 h 1034191"/>
                <a:gd name="connsiteX19" fmla="*/ 942506 w 1004937"/>
                <a:gd name="connsiteY19" fmla="*/ 188799 h 1034191"/>
                <a:gd name="connsiteX20" fmla="*/ 942506 w 1004937"/>
                <a:gd name="connsiteY20" fmla="*/ 248330 h 1034191"/>
                <a:gd name="connsiteX21" fmla="*/ 978225 w 1004937"/>
                <a:gd name="connsiteY21" fmla="*/ 315005 h 1034191"/>
                <a:gd name="connsiteX22" fmla="*/ 1004419 w 1004937"/>
                <a:gd name="connsiteY22" fmla="*/ 436449 h 1034191"/>
                <a:gd name="connsiteX23" fmla="*/ 994894 w 1004937"/>
                <a:gd name="connsiteY23" fmla="*/ 641236 h 1034191"/>
                <a:gd name="connsiteX24" fmla="*/ 985369 w 1004937"/>
                <a:gd name="connsiteY24" fmla="*/ 679336 h 1034191"/>
                <a:gd name="connsiteX25" fmla="*/ 1002037 w 1004937"/>
                <a:gd name="connsiteY25" fmla="*/ 724580 h 1034191"/>
                <a:gd name="connsiteX26" fmla="*/ 1000317 w 1004937"/>
                <a:gd name="connsiteY26" fmla="*/ 764180 h 1034191"/>
                <a:gd name="connsiteX27" fmla="*/ 966709 w 1004937"/>
                <a:gd name="connsiteY27" fmla="*/ 789227 h 1034191"/>
                <a:gd name="connsiteX28" fmla="*/ 932981 w 1004937"/>
                <a:gd name="connsiteY28" fmla="*/ 822211 h 1034191"/>
                <a:gd name="connsiteX29" fmla="*/ 880594 w 1004937"/>
                <a:gd name="connsiteY29" fmla="*/ 829355 h 1034191"/>
                <a:gd name="connsiteX30" fmla="*/ 847256 w 1004937"/>
                <a:gd name="connsiteY30" fmla="*/ 862693 h 1034191"/>
                <a:gd name="connsiteX31" fmla="*/ 759150 w 1004937"/>
                <a:gd name="connsiteY31" fmla="*/ 912699 h 1034191"/>
                <a:gd name="connsiteX32" fmla="*/ 694856 w 1004937"/>
                <a:gd name="connsiteY32" fmla="*/ 981755 h 1034191"/>
                <a:gd name="connsiteX33" fmla="*/ 654375 w 1004937"/>
                <a:gd name="connsiteY33" fmla="*/ 996043 h 1034191"/>
                <a:gd name="connsiteX34" fmla="*/ 599606 w 1004937"/>
                <a:gd name="connsiteY34" fmla="*/ 965086 h 1034191"/>
                <a:gd name="connsiteX35" fmla="*/ 568650 w 1004937"/>
                <a:gd name="connsiteY35" fmla="*/ 972230 h 1034191"/>
                <a:gd name="connsiteX36" fmla="*/ 490069 w 1004937"/>
                <a:gd name="connsiteY36" fmla="*/ 1034143 h 1034191"/>
                <a:gd name="connsiteX37" fmla="*/ 482711 w 1004937"/>
                <a:gd name="connsiteY37" fmla="*/ 982365 h 1034191"/>
                <a:gd name="connsiteX38" fmla="*/ 403405 w 1004937"/>
                <a:gd name="connsiteY38" fmla="*/ 972419 h 1034191"/>
                <a:gd name="connsiteX39" fmla="*/ 328144 w 1004937"/>
                <a:gd name="connsiteY39" fmla="*/ 919843 h 1034191"/>
                <a:gd name="connsiteX40" fmla="*/ 263850 w 1004937"/>
                <a:gd name="connsiteY40" fmla="*/ 941274 h 1034191"/>
                <a:gd name="connsiteX41" fmla="*/ 232894 w 1004937"/>
                <a:gd name="connsiteY41" fmla="*/ 910318 h 1034191"/>
                <a:gd name="connsiteX42" fmla="*/ 220987 w 1004937"/>
                <a:gd name="connsiteY42" fmla="*/ 874599 h 1034191"/>
                <a:gd name="connsiteX43" fmla="*/ 180506 w 1004937"/>
                <a:gd name="connsiteY43" fmla="*/ 855549 h 1034191"/>
                <a:gd name="connsiteX44" fmla="*/ 118594 w 1004937"/>
                <a:gd name="connsiteY44" fmla="*/ 779349 h 1034191"/>
                <a:gd name="connsiteX45" fmla="*/ 80494 w 1004937"/>
                <a:gd name="connsiteY45" fmla="*/ 684099 h 1034191"/>
                <a:gd name="connsiteX46" fmla="*/ 73350 w 1004937"/>
                <a:gd name="connsiteY46" fmla="*/ 631711 h 1034191"/>
                <a:gd name="connsiteX47" fmla="*/ 49537 w 1004937"/>
                <a:gd name="connsiteY47" fmla="*/ 567418 h 1034191"/>
                <a:gd name="connsiteX48" fmla="*/ 1912 w 1004937"/>
                <a:gd name="connsiteY48" fmla="*/ 448355 h 1034191"/>
                <a:gd name="connsiteX49" fmla="*/ 11437 w 1004937"/>
                <a:gd name="connsiteY49" fmla="*/ 336436 h 1034191"/>
                <a:gd name="connsiteX50" fmla="*/ 30487 w 1004937"/>
                <a:gd name="connsiteY50" fmla="*/ 298336 h 1034191"/>
                <a:gd name="connsiteX51" fmla="*/ 16200 w 1004937"/>
                <a:gd name="connsiteY51" fmla="*/ 243568 h 1034191"/>
                <a:gd name="connsiteX52" fmla="*/ 35250 w 1004937"/>
                <a:gd name="connsiteY52" fmla="*/ 226899 h 1034191"/>
                <a:gd name="connsiteX53" fmla="*/ 106687 w 1004937"/>
                <a:gd name="connsiteY53" fmla="*/ 236424 h 1034191"/>
                <a:gd name="connsiteX54" fmla="*/ 118594 w 1004937"/>
                <a:gd name="connsiteY54" fmla="*/ 243568 h 1034191"/>
                <a:gd name="connsiteX0" fmla="*/ 111450 w 1004937"/>
                <a:gd name="connsiteY0" fmla="*/ 300283 h 1036138"/>
                <a:gd name="connsiteX1" fmla="*/ 118594 w 1004937"/>
                <a:gd name="connsiteY1" fmla="*/ 245515 h 1036138"/>
                <a:gd name="connsiteX2" fmla="*/ 99544 w 1004937"/>
                <a:gd name="connsiteY2" fmla="*/ 181221 h 1036138"/>
                <a:gd name="connsiteX3" fmla="*/ 147344 w 1004937"/>
                <a:gd name="connsiteY3" fmla="*/ 169530 h 1036138"/>
                <a:gd name="connsiteX4" fmla="*/ 175040 w 1004937"/>
                <a:gd name="connsiteY4" fmla="*/ 189411 h 1036138"/>
                <a:gd name="connsiteX5" fmla="*/ 185248 w 1004937"/>
                <a:gd name="connsiteY5" fmla="*/ 189638 h 1036138"/>
                <a:gd name="connsiteX6" fmla="*/ 223369 w 1004937"/>
                <a:gd name="connsiteY6" fmla="*/ 185983 h 1036138"/>
                <a:gd name="connsiteX7" fmla="*/ 232434 w 1004937"/>
                <a:gd name="connsiteY7" fmla="*/ 166393 h 1036138"/>
                <a:gd name="connsiteX8" fmla="*/ 288852 w 1004937"/>
                <a:gd name="connsiteY8" fmla="*/ 102444 h 1036138"/>
                <a:gd name="connsiteX9" fmla="*/ 449672 w 1004937"/>
                <a:gd name="connsiteY9" fmla="*/ 78760 h 1036138"/>
                <a:gd name="connsiteX10" fmla="*/ 525811 w 1004937"/>
                <a:gd name="connsiteY10" fmla="*/ 72789 h 1036138"/>
                <a:gd name="connsiteX11" fmla="*/ 613791 w 1004937"/>
                <a:gd name="connsiteY11" fmla="*/ 67859 h 1036138"/>
                <a:gd name="connsiteX12" fmla="*/ 677103 w 1004937"/>
                <a:gd name="connsiteY12" fmla="*/ 2504 h 1036138"/>
                <a:gd name="connsiteX13" fmla="*/ 705242 w 1004937"/>
                <a:gd name="connsiteY13" fmla="*/ 13860 h 1036138"/>
                <a:gd name="connsiteX14" fmla="*/ 736008 w 1004937"/>
                <a:gd name="connsiteY14" fmla="*/ 16847 h 1036138"/>
                <a:gd name="connsiteX15" fmla="*/ 794869 w 1004937"/>
                <a:gd name="connsiteY15" fmla="*/ 45490 h 1036138"/>
                <a:gd name="connsiteX16" fmla="*/ 832969 w 1004937"/>
                <a:gd name="connsiteY16" fmla="*/ 74065 h 1036138"/>
                <a:gd name="connsiteX17" fmla="*/ 916312 w 1004937"/>
                <a:gd name="connsiteY17" fmla="*/ 74065 h 1036138"/>
                <a:gd name="connsiteX18" fmla="*/ 963937 w 1004937"/>
                <a:gd name="connsiteY18" fmla="*/ 131215 h 1036138"/>
                <a:gd name="connsiteX19" fmla="*/ 942506 w 1004937"/>
                <a:gd name="connsiteY19" fmla="*/ 190746 h 1036138"/>
                <a:gd name="connsiteX20" fmla="*/ 942506 w 1004937"/>
                <a:gd name="connsiteY20" fmla="*/ 250277 h 1036138"/>
                <a:gd name="connsiteX21" fmla="*/ 978225 w 1004937"/>
                <a:gd name="connsiteY21" fmla="*/ 316952 h 1036138"/>
                <a:gd name="connsiteX22" fmla="*/ 1004419 w 1004937"/>
                <a:gd name="connsiteY22" fmla="*/ 438396 h 1036138"/>
                <a:gd name="connsiteX23" fmla="*/ 994894 w 1004937"/>
                <a:gd name="connsiteY23" fmla="*/ 643183 h 1036138"/>
                <a:gd name="connsiteX24" fmla="*/ 985369 w 1004937"/>
                <a:gd name="connsiteY24" fmla="*/ 681283 h 1036138"/>
                <a:gd name="connsiteX25" fmla="*/ 1002037 w 1004937"/>
                <a:gd name="connsiteY25" fmla="*/ 726527 h 1036138"/>
                <a:gd name="connsiteX26" fmla="*/ 1000317 w 1004937"/>
                <a:gd name="connsiteY26" fmla="*/ 766127 h 1036138"/>
                <a:gd name="connsiteX27" fmla="*/ 966709 w 1004937"/>
                <a:gd name="connsiteY27" fmla="*/ 791174 h 1036138"/>
                <a:gd name="connsiteX28" fmla="*/ 932981 w 1004937"/>
                <a:gd name="connsiteY28" fmla="*/ 824158 h 1036138"/>
                <a:gd name="connsiteX29" fmla="*/ 880594 w 1004937"/>
                <a:gd name="connsiteY29" fmla="*/ 831302 h 1036138"/>
                <a:gd name="connsiteX30" fmla="*/ 847256 w 1004937"/>
                <a:gd name="connsiteY30" fmla="*/ 864640 h 1036138"/>
                <a:gd name="connsiteX31" fmla="*/ 759150 w 1004937"/>
                <a:gd name="connsiteY31" fmla="*/ 914646 h 1036138"/>
                <a:gd name="connsiteX32" fmla="*/ 694856 w 1004937"/>
                <a:gd name="connsiteY32" fmla="*/ 983702 h 1036138"/>
                <a:gd name="connsiteX33" fmla="*/ 654375 w 1004937"/>
                <a:gd name="connsiteY33" fmla="*/ 997990 h 1036138"/>
                <a:gd name="connsiteX34" fmla="*/ 599606 w 1004937"/>
                <a:gd name="connsiteY34" fmla="*/ 967033 h 1036138"/>
                <a:gd name="connsiteX35" fmla="*/ 568650 w 1004937"/>
                <a:gd name="connsiteY35" fmla="*/ 974177 h 1036138"/>
                <a:gd name="connsiteX36" fmla="*/ 490069 w 1004937"/>
                <a:gd name="connsiteY36" fmla="*/ 1036090 h 1036138"/>
                <a:gd name="connsiteX37" fmla="*/ 482711 w 1004937"/>
                <a:gd name="connsiteY37" fmla="*/ 984312 h 1036138"/>
                <a:gd name="connsiteX38" fmla="*/ 403405 w 1004937"/>
                <a:gd name="connsiteY38" fmla="*/ 974366 h 1036138"/>
                <a:gd name="connsiteX39" fmla="*/ 328144 w 1004937"/>
                <a:gd name="connsiteY39" fmla="*/ 921790 h 1036138"/>
                <a:gd name="connsiteX40" fmla="*/ 263850 w 1004937"/>
                <a:gd name="connsiteY40" fmla="*/ 943221 h 1036138"/>
                <a:gd name="connsiteX41" fmla="*/ 232894 w 1004937"/>
                <a:gd name="connsiteY41" fmla="*/ 912265 h 1036138"/>
                <a:gd name="connsiteX42" fmla="*/ 220987 w 1004937"/>
                <a:gd name="connsiteY42" fmla="*/ 876546 h 1036138"/>
                <a:gd name="connsiteX43" fmla="*/ 180506 w 1004937"/>
                <a:gd name="connsiteY43" fmla="*/ 857496 h 1036138"/>
                <a:gd name="connsiteX44" fmla="*/ 118594 w 1004937"/>
                <a:gd name="connsiteY44" fmla="*/ 781296 h 1036138"/>
                <a:gd name="connsiteX45" fmla="*/ 80494 w 1004937"/>
                <a:gd name="connsiteY45" fmla="*/ 686046 h 1036138"/>
                <a:gd name="connsiteX46" fmla="*/ 73350 w 1004937"/>
                <a:gd name="connsiteY46" fmla="*/ 633658 h 1036138"/>
                <a:gd name="connsiteX47" fmla="*/ 49537 w 1004937"/>
                <a:gd name="connsiteY47" fmla="*/ 569365 h 1036138"/>
                <a:gd name="connsiteX48" fmla="*/ 1912 w 1004937"/>
                <a:gd name="connsiteY48" fmla="*/ 450302 h 1036138"/>
                <a:gd name="connsiteX49" fmla="*/ 11437 w 1004937"/>
                <a:gd name="connsiteY49" fmla="*/ 338383 h 1036138"/>
                <a:gd name="connsiteX50" fmla="*/ 30487 w 1004937"/>
                <a:gd name="connsiteY50" fmla="*/ 300283 h 1036138"/>
                <a:gd name="connsiteX51" fmla="*/ 16200 w 1004937"/>
                <a:gd name="connsiteY51" fmla="*/ 245515 h 1036138"/>
                <a:gd name="connsiteX52" fmla="*/ 35250 w 1004937"/>
                <a:gd name="connsiteY52" fmla="*/ 228846 h 1036138"/>
                <a:gd name="connsiteX53" fmla="*/ 106687 w 1004937"/>
                <a:gd name="connsiteY53" fmla="*/ 238371 h 1036138"/>
                <a:gd name="connsiteX54" fmla="*/ 118594 w 1004937"/>
                <a:gd name="connsiteY54" fmla="*/ 245515 h 1036138"/>
                <a:gd name="connsiteX0" fmla="*/ 111450 w 1004937"/>
                <a:gd name="connsiteY0" fmla="*/ 300813 h 1036668"/>
                <a:gd name="connsiteX1" fmla="*/ 118594 w 1004937"/>
                <a:gd name="connsiteY1" fmla="*/ 246045 h 1036668"/>
                <a:gd name="connsiteX2" fmla="*/ 99544 w 1004937"/>
                <a:gd name="connsiteY2" fmla="*/ 181751 h 1036668"/>
                <a:gd name="connsiteX3" fmla="*/ 147344 w 1004937"/>
                <a:gd name="connsiteY3" fmla="*/ 170060 h 1036668"/>
                <a:gd name="connsiteX4" fmla="*/ 175040 w 1004937"/>
                <a:gd name="connsiteY4" fmla="*/ 189941 h 1036668"/>
                <a:gd name="connsiteX5" fmla="*/ 185248 w 1004937"/>
                <a:gd name="connsiteY5" fmla="*/ 190168 h 1036668"/>
                <a:gd name="connsiteX6" fmla="*/ 223369 w 1004937"/>
                <a:gd name="connsiteY6" fmla="*/ 186513 h 1036668"/>
                <a:gd name="connsiteX7" fmla="*/ 232434 w 1004937"/>
                <a:gd name="connsiteY7" fmla="*/ 166923 h 1036668"/>
                <a:gd name="connsiteX8" fmla="*/ 288852 w 1004937"/>
                <a:gd name="connsiteY8" fmla="*/ 102974 h 1036668"/>
                <a:gd name="connsiteX9" fmla="*/ 449672 w 1004937"/>
                <a:gd name="connsiteY9" fmla="*/ 79290 h 1036668"/>
                <a:gd name="connsiteX10" fmla="*/ 525811 w 1004937"/>
                <a:gd name="connsiteY10" fmla="*/ 73319 h 1036668"/>
                <a:gd name="connsiteX11" fmla="*/ 613791 w 1004937"/>
                <a:gd name="connsiteY11" fmla="*/ 68389 h 1036668"/>
                <a:gd name="connsiteX12" fmla="*/ 677103 w 1004937"/>
                <a:gd name="connsiteY12" fmla="*/ 3034 h 1036668"/>
                <a:gd name="connsiteX13" fmla="*/ 705242 w 1004937"/>
                <a:gd name="connsiteY13" fmla="*/ 14390 h 1036668"/>
                <a:gd name="connsiteX14" fmla="*/ 794869 w 1004937"/>
                <a:gd name="connsiteY14" fmla="*/ 46020 h 1036668"/>
                <a:gd name="connsiteX15" fmla="*/ 832969 w 1004937"/>
                <a:gd name="connsiteY15" fmla="*/ 74595 h 1036668"/>
                <a:gd name="connsiteX16" fmla="*/ 916312 w 1004937"/>
                <a:gd name="connsiteY16" fmla="*/ 74595 h 1036668"/>
                <a:gd name="connsiteX17" fmla="*/ 963937 w 1004937"/>
                <a:gd name="connsiteY17" fmla="*/ 131745 h 1036668"/>
                <a:gd name="connsiteX18" fmla="*/ 942506 w 1004937"/>
                <a:gd name="connsiteY18" fmla="*/ 191276 h 1036668"/>
                <a:gd name="connsiteX19" fmla="*/ 942506 w 1004937"/>
                <a:gd name="connsiteY19" fmla="*/ 250807 h 1036668"/>
                <a:gd name="connsiteX20" fmla="*/ 978225 w 1004937"/>
                <a:gd name="connsiteY20" fmla="*/ 317482 h 1036668"/>
                <a:gd name="connsiteX21" fmla="*/ 1004419 w 1004937"/>
                <a:gd name="connsiteY21" fmla="*/ 438926 h 1036668"/>
                <a:gd name="connsiteX22" fmla="*/ 994894 w 1004937"/>
                <a:gd name="connsiteY22" fmla="*/ 643713 h 1036668"/>
                <a:gd name="connsiteX23" fmla="*/ 985369 w 1004937"/>
                <a:gd name="connsiteY23" fmla="*/ 681813 h 1036668"/>
                <a:gd name="connsiteX24" fmla="*/ 1002037 w 1004937"/>
                <a:gd name="connsiteY24" fmla="*/ 727057 h 1036668"/>
                <a:gd name="connsiteX25" fmla="*/ 1000317 w 1004937"/>
                <a:gd name="connsiteY25" fmla="*/ 766657 h 1036668"/>
                <a:gd name="connsiteX26" fmla="*/ 966709 w 1004937"/>
                <a:gd name="connsiteY26" fmla="*/ 791704 h 1036668"/>
                <a:gd name="connsiteX27" fmla="*/ 932981 w 1004937"/>
                <a:gd name="connsiteY27" fmla="*/ 824688 h 1036668"/>
                <a:gd name="connsiteX28" fmla="*/ 880594 w 1004937"/>
                <a:gd name="connsiteY28" fmla="*/ 831832 h 1036668"/>
                <a:gd name="connsiteX29" fmla="*/ 847256 w 1004937"/>
                <a:gd name="connsiteY29" fmla="*/ 865170 h 1036668"/>
                <a:gd name="connsiteX30" fmla="*/ 759150 w 1004937"/>
                <a:gd name="connsiteY30" fmla="*/ 915176 h 1036668"/>
                <a:gd name="connsiteX31" fmla="*/ 694856 w 1004937"/>
                <a:gd name="connsiteY31" fmla="*/ 984232 h 1036668"/>
                <a:gd name="connsiteX32" fmla="*/ 654375 w 1004937"/>
                <a:gd name="connsiteY32" fmla="*/ 998520 h 1036668"/>
                <a:gd name="connsiteX33" fmla="*/ 599606 w 1004937"/>
                <a:gd name="connsiteY33" fmla="*/ 967563 h 1036668"/>
                <a:gd name="connsiteX34" fmla="*/ 568650 w 1004937"/>
                <a:gd name="connsiteY34" fmla="*/ 974707 h 1036668"/>
                <a:gd name="connsiteX35" fmla="*/ 490069 w 1004937"/>
                <a:gd name="connsiteY35" fmla="*/ 1036620 h 1036668"/>
                <a:gd name="connsiteX36" fmla="*/ 482711 w 1004937"/>
                <a:gd name="connsiteY36" fmla="*/ 984842 h 1036668"/>
                <a:gd name="connsiteX37" fmla="*/ 403405 w 1004937"/>
                <a:gd name="connsiteY37" fmla="*/ 974896 h 1036668"/>
                <a:gd name="connsiteX38" fmla="*/ 328144 w 1004937"/>
                <a:gd name="connsiteY38" fmla="*/ 922320 h 1036668"/>
                <a:gd name="connsiteX39" fmla="*/ 263850 w 1004937"/>
                <a:gd name="connsiteY39" fmla="*/ 943751 h 1036668"/>
                <a:gd name="connsiteX40" fmla="*/ 232894 w 1004937"/>
                <a:gd name="connsiteY40" fmla="*/ 912795 h 1036668"/>
                <a:gd name="connsiteX41" fmla="*/ 220987 w 1004937"/>
                <a:gd name="connsiteY41" fmla="*/ 877076 h 1036668"/>
                <a:gd name="connsiteX42" fmla="*/ 180506 w 1004937"/>
                <a:gd name="connsiteY42" fmla="*/ 858026 h 1036668"/>
                <a:gd name="connsiteX43" fmla="*/ 118594 w 1004937"/>
                <a:gd name="connsiteY43" fmla="*/ 781826 h 1036668"/>
                <a:gd name="connsiteX44" fmla="*/ 80494 w 1004937"/>
                <a:gd name="connsiteY44" fmla="*/ 686576 h 1036668"/>
                <a:gd name="connsiteX45" fmla="*/ 73350 w 1004937"/>
                <a:gd name="connsiteY45" fmla="*/ 634188 h 1036668"/>
                <a:gd name="connsiteX46" fmla="*/ 49537 w 1004937"/>
                <a:gd name="connsiteY46" fmla="*/ 569895 h 1036668"/>
                <a:gd name="connsiteX47" fmla="*/ 1912 w 1004937"/>
                <a:gd name="connsiteY47" fmla="*/ 450832 h 1036668"/>
                <a:gd name="connsiteX48" fmla="*/ 11437 w 1004937"/>
                <a:gd name="connsiteY48" fmla="*/ 338913 h 1036668"/>
                <a:gd name="connsiteX49" fmla="*/ 30487 w 1004937"/>
                <a:gd name="connsiteY49" fmla="*/ 300813 h 1036668"/>
                <a:gd name="connsiteX50" fmla="*/ 16200 w 1004937"/>
                <a:gd name="connsiteY50" fmla="*/ 246045 h 1036668"/>
                <a:gd name="connsiteX51" fmla="*/ 35250 w 1004937"/>
                <a:gd name="connsiteY51" fmla="*/ 229376 h 1036668"/>
                <a:gd name="connsiteX52" fmla="*/ 106687 w 1004937"/>
                <a:gd name="connsiteY52" fmla="*/ 238901 h 1036668"/>
                <a:gd name="connsiteX53" fmla="*/ 118594 w 1004937"/>
                <a:gd name="connsiteY53" fmla="*/ 246045 h 1036668"/>
                <a:gd name="connsiteX0" fmla="*/ 111450 w 1004937"/>
                <a:gd name="connsiteY0" fmla="*/ 297807 h 1033662"/>
                <a:gd name="connsiteX1" fmla="*/ 118594 w 1004937"/>
                <a:gd name="connsiteY1" fmla="*/ 243039 h 1033662"/>
                <a:gd name="connsiteX2" fmla="*/ 99544 w 1004937"/>
                <a:gd name="connsiteY2" fmla="*/ 178745 h 1033662"/>
                <a:gd name="connsiteX3" fmla="*/ 147344 w 1004937"/>
                <a:gd name="connsiteY3" fmla="*/ 167054 h 1033662"/>
                <a:gd name="connsiteX4" fmla="*/ 175040 w 1004937"/>
                <a:gd name="connsiteY4" fmla="*/ 186935 h 1033662"/>
                <a:gd name="connsiteX5" fmla="*/ 185248 w 1004937"/>
                <a:gd name="connsiteY5" fmla="*/ 187162 h 1033662"/>
                <a:gd name="connsiteX6" fmla="*/ 223369 w 1004937"/>
                <a:gd name="connsiteY6" fmla="*/ 183507 h 1033662"/>
                <a:gd name="connsiteX7" fmla="*/ 232434 w 1004937"/>
                <a:gd name="connsiteY7" fmla="*/ 163917 h 1033662"/>
                <a:gd name="connsiteX8" fmla="*/ 288852 w 1004937"/>
                <a:gd name="connsiteY8" fmla="*/ 99968 h 1033662"/>
                <a:gd name="connsiteX9" fmla="*/ 449672 w 1004937"/>
                <a:gd name="connsiteY9" fmla="*/ 76284 h 1033662"/>
                <a:gd name="connsiteX10" fmla="*/ 525811 w 1004937"/>
                <a:gd name="connsiteY10" fmla="*/ 70313 h 1033662"/>
                <a:gd name="connsiteX11" fmla="*/ 613791 w 1004937"/>
                <a:gd name="connsiteY11" fmla="*/ 65383 h 1033662"/>
                <a:gd name="connsiteX12" fmla="*/ 677103 w 1004937"/>
                <a:gd name="connsiteY12" fmla="*/ 28 h 1033662"/>
                <a:gd name="connsiteX13" fmla="*/ 715686 w 1004937"/>
                <a:gd name="connsiteY13" fmla="*/ 74166 h 1033662"/>
                <a:gd name="connsiteX14" fmla="*/ 794869 w 1004937"/>
                <a:gd name="connsiteY14" fmla="*/ 43014 h 1033662"/>
                <a:gd name="connsiteX15" fmla="*/ 832969 w 1004937"/>
                <a:gd name="connsiteY15" fmla="*/ 71589 h 1033662"/>
                <a:gd name="connsiteX16" fmla="*/ 916312 w 1004937"/>
                <a:gd name="connsiteY16" fmla="*/ 71589 h 1033662"/>
                <a:gd name="connsiteX17" fmla="*/ 963937 w 1004937"/>
                <a:gd name="connsiteY17" fmla="*/ 128739 h 1033662"/>
                <a:gd name="connsiteX18" fmla="*/ 942506 w 1004937"/>
                <a:gd name="connsiteY18" fmla="*/ 188270 h 1033662"/>
                <a:gd name="connsiteX19" fmla="*/ 942506 w 1004937"/>
                <a:gd name="connsiteY19" fmla="*/ 247801 h 1033662"/>
                <a:gd name="connsiteX20" fmla="*/ 978225 w 1004937"/>
                <a:gd name="connsiteY20" fmla="*/ 314476 h 1033662"/>
                <a:gd name="connsiteX21" fmla="*/ 1004419 w 1004937"/>
                <a:gd name="connsiteY21" fmla="*/ 435920 h 1033662"/>
                <a:gd name="connsiteX22" fmla="*/ 994894 w 1004937"/>
                <a:gd name="connsiteY22" fmla="*/ 640707 h 1033662"/>
                <a:gd name="connsiteX23" fmla="*/ 985369 w 1004937"/>
                <a:gd name="connsiteY23" fmla="*/ 678807 h 1033662"/>
                <a:gd name="connsiteX24" fmla="*/ 1002037 w 1004937"/>
                <a:gd name="connsiteY24" fmla="*/ 724051 h 1033662"/>
                <a:gd name="connsiteX25" fmla="*/ 1000317 w 1004937"/>
                <a:gd name="connsiteY25" fmla="*/ 763651 h 1033662"/>
                <a:gd name="connsiteX26" fmla="*/ 966709 w 1004937"/>
                <a:gd name="connsiteY26" fmla="*/ 788698 h 1033662"/>
                <a:gd name="connsiteX27" fmla="*/ 932981 w 1004937"/>
                <a:gd name="connsiteY27" fmla="*/ 821682 h 1033662"/>
                <a:gd name="connsiteX28" fmla="*/ 880594 w 1004937"/>
                <a:gd name="connsiteY28" fmla="*/ 828826 h 1033662"/>
                <a:gd name="connsiteX29" fmla="*/ 847256 w 1004937"/>
                <a:gd name="connsiteY29" fmla="*/ 862164 h 1033662"/>
                <a:gd name="connsiteX30" fmla="*/ 759150 w 1004937"/>
                <a:gd name="connsiteY30" fmla="*/ 912170 h 1033662"/>
                <a:gd name="connsiteX31" fmla="*/ 694856 w 1004937"/>
                <a:gd name="connsiteY31" fmla="*/ 981226 h 1033662"/>
                <a:gd name="connsiteX32" fmla="*/ 654375 w 1004937"/>
                <a:gd name="connsiteY32" fmla="*/ 995514 h 1033662"/>
                <a:gd name="connsiteX33" fmla="*/ 599606 w 1004937"/>
                <a:gd name="connsiteY33" fmla="*/ 964557 h 1033662"/>
                <a:gd name="connsiteX34" fmla="*/ 568650 w 1004937"/>
                <a:gd name="connsiteY34" fmla="*/ 971701 h 1033662"/>
                <a:gd name="connsiteX35" fmla="*/ 490069 w 1004937"/>
                <a:gd name="connsiteY35" fmla="*/ 1033614 h 1033662"/>
                <a:gd name="connsiteX36" fmla="*/ 482711 w 1004937"/>
                <a:gd name="connsiteY36" fmla="*/ 981836 h 1033662"/>
                <a:gd name="connsiteX37" fmla="*/ 403405 w 1004937"/>
                <a:gd name="connsiteY37" fmla="*/ 971890 h 1033662"/>
                <a:gd name="connsiteX38" fmla="*/ 328144 w 1004937"/>
                <a:gd name="connsiteY38" fmla="*/ 919314 h 1033662"/>
                <a:gd name="connsiteX39" fmla="*/ 263850 w 1004937"/>
                <a:gd name="connsiteY39" fmla="*/ 940745 h 1033662"/>
                <a:gd name="connsiteX40" fmla="*/ 232894 w 1004937"/>
                <a:gd name="connsiteY40" fmla="*/ 909789 h 1033662"/>
                <a:gd name="connsiteX41" fmla="*/ 220987 w 1004937"/>
                <a:gd name="connsiteY41" fmla="*/ 874070 h 1033662"/>
                <a:gd name="connsiteX42" fmla="*/ 180506 w 1004937"/>
                <a:gd name="connsiteY42" fmla="*/ 855020 h 1033662"/>
                <a:gd name="connsiteX43" fmla="*/ 118594 w 1004937"/>
                <a:gd name="connsiteY43" fmla="*/ 778820 h 1033662"/>
                <a:gd name="connsiteX44" fmla="*/ 80494 w 1004937"/>
                <a:gd name="connsiteY44" fmla="*/ 683570 h 1033662"/>
                <a:gd name="connsiteX45" fmla="*/ 73350 w 1004937"/>
                <a:gd name="connsiteY45" fmla="*/ 631182 h 1033662"/>
                <a:gd name="connsiteX46" fmla="*/ 49537 w 1004937"/>
                <a:gd name="connsiteY46" fmla="*/ 566889 h 1033662"/>
                <a:gd name="connsiteX47" fmla="*/ 1912 w 1004937"/>
                <a:gd name="connsiteY47" fmla="*/ 447826 h 1033662"/>
                <a:gd name="connsiteX48" fmla="*/ 11437 w 1004937"/>
                <a:gd name="connsiteY48" fmla="*/ 335907 h 1033662"/>
                <a:gd name="connsiteX49" fmla="*/ 30487 w 1004937"/>
                <a:gd name="connsiteY49" fmla="*/ 297807 h 1033662"/>
                <a:gd name="connsiteX50" fmla="*/ 16200 w 1004937"/>
                <a:gd name="connsiteY50" fmla="*/ 243039 h 1033662"/>
                <a:gd name="connsiteX51" fmla="*/ 35250 w 1004937"/>
                <a:gd name="connsiteY51" fmla="*/ 226370 h 1033662"/>
                <a:gd name="connsiteX52" fmla="*/ 106687 w 1004937"/>
                <a:gd name="connsiteY52" fmla="*/ 235895 h 1033662"/>
                <a:gd name="connsiteX53" fmla="*/ 118594 w 1004937"/>
                <a:gd name="connsiteY53" fmla="*/ 243039 h 1033662"/>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4869 w 1004937"/>
                <a:gd name="connsiteY14" fmla="*/ 1998 h 992646"/>
                <a:gd name="connsiteX15" fmla="*/ 832969 w 1004937"/>
                <a:gd name="connsiteY15" fmla="*/ 30573 h 992646"/>
                <a:gd name="connsiteX16" fmla="*/ 916312 w 1004937"/>
                <a:gd name="connsiteY16" fmla="*/ 30573 h 992646"/>
                <a:gd name="connsiteX17" fmla="*/ 963937 w 1004937"/>
                <a:gd name="connsiteY17" fmla="*/ 87723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4869 w 1004937"/>
                <a:gd name="connsiteY14" fmla="*/ 1998 h 992646"/>
                <a:gd name="connsiteX15" fmla="*/ 803513 w 1004937"/>
                <a:gd name="connsiteY15" fmla="*/ 71180 h 992646"/>
                <a:gd name="connsiteX16" fmla="*/ 916312 w 1004937"/>
                <a:gd name="connsiteY16" fmla="*/ 30573 h 992646"/>
                <a:gd name="connsiteX17" fmla="*/ 963937 w 1004937"/>
                <a:gd name="connsiteY17" fmla="*/ 87723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4869 w 1004937"/>
                <a:gd name="connsiteY14" fmla="*/ 1998 h 992646"/>
                <a:gd name="connsiteX15" fmla="*/ 837147 w 1004937"/>
                <a:gd name="connsiteY15" fmla="*/ 55685 h 992646"/>
                <a:gd name="connsiteX16" fmla="*/ 916312 w 1004937"/>
                <a:gd name="connsiteY16" fmla="*/ 30573 h 992646"/>
                <a:gd name="connsiteX17" fmla="*/ 963937 w 1004937"/>
                <a:gd name="connsiteY17" fmla="*/ 87723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4869 w 1004937"/>
                <a:gd name="connsiteY14" fmla="*/ 1998 h 992646"/>
                <a:gd name="connsiteX15" fmla="*/ 837147 w 1004937"/>
                <a:gd name="connsiteY15" fmla="*/ 55685 h 992646"/>
                <a:gd name="connsiteX16" fmla="*/ 889592 w 1004937"/>
                <a:gd name="connsiteY16" fmla="*/ 65863 h 992646"/>
                <a:gd name="connsiteX17" fmla="*/ 963937 w 1004937"/>
                <a:gd name="connsiteY17" fmla="*/ 87723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4869 w 1004937"/>
                <a:gd name="connsiteY14" fmla="*/ 1998 h 992646"/>
                <a:gd name="connsiteX15" fmla="*/ 837147 w 1004937"/>
                <a:gd name="connsiteY15" fmla="*/ 55685 h 992646"/>
                <a:gd name="connsiteX16" fmla="*/ 889592 w 1004937"/>
                <a:gd name="connsiteY16" fmla="*/ 65863 h 992646"/>
                <a:gd name="connsiteX17" fmla="*/ 943340 w 1004937"/>
                <a:gd name="connsiteY17" fmla="*/ 94507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6958 w 1004937"/>
                <a:gd name="connsiteY14" fmla="*/ 14554 h 992646"/>
                <a:gd name="connsiteX15" fmla="*/ 837147 w 1004937"/>
                <a:gd name="connsiteY15" fmla="*/ 55685 h 992646"/>
                <a:gd name="connsiteX16" fmla="*/ 889592 w 1004937"/>
                <a:gd name="connsiteY16" fmla="*/ 65863 h 992646"/>
                <a:gd name="connsiteX17" fmla="*/ 943340 w 1004937"/>
                <a:gd name="connsiteY17" fmla="*/ 94507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6958 w 1004937"/>
                <a:gd name="connsiteY14" fmla="*/ 14554 h 992646"/>
                <a:gd name="connsiteX15" fmla="*/ 837147 w 1004937"/>
                <a:gd name="connsiteY15" fmla="*/ 55685 h 992646"/>
                <a:gd name="connsiteX16" fmla="*/ 889592 w 1004937"/>
                <a:gd name="connsiteY16" fmla="*/ 65863 h 992646"/>
                <a:gd name="connsiteX17" fmla="*/ 943340 w 1004937"/>
                <a:gd name="connsiteY17" fmla="*/ 94507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827 h 992682"/>
                <a:gd name="connsiteX1" fmla="*/ 118594 w 1004937"/>
                <a:gd name="connsiteY1" fmla="*/ 202059 h 992682"/>
                <a:gd name="connsiteX2" fmla="*/ 99544 w 1004937"/>
                <a:gd name="connsiteY2" fmla="*/ 137765 h 992682"/>
                <a:gd name="connsiteX3" fmla="*/ 147344 w 1004937"/>
                <a:gd name="connsiteY3" fmla="*/ 126074 h 992682"/>
                <a:gd name="connsiteX4" fmla="*/ 175040 w 1004937"/>
                <a:gd name="connsiteY4" fmla="*/ 145955 h 992682"/>
                <a:gd name="connsiteX5" fmla="*/ 185248 w 1004937"/>
                <a:gd name="connsiteY5" fmla="*/ 146182 h 992682"/>
                <a:gd name="connsiteX6" fmla="*/ 223369 w 1004937"/>
                <a:gd name="connsiteY6" fmla="*/ 142527 h 992682"/>
                <a:gd name="connsiteX7" fmla="*/ 232434 w 1004937"/>
                <a:gd name="connsiteY7" fmla="*/ 122937 h 992682"/>
                <a:gd name="connsiteX8" fmla="*/ 288852 w 1004937"/>
                <a:gd name="connsiteY8" fmla="*/ 58988 h 992682"/>
                <a:gd name="connsiteX9" fmla="*/ 449672 w 1004937"/>
                <a:gd name="connsiteY9" fmla="*/ 35304 h 992682"/>
                <a:gd name="connsiteX10" fmla="*/ 525811 w 1004937"/>
                <a:gd name="connsiteY10" fmla="*/ 29333 h 992682"/>
                <a:gd name="connsiteX11" fmla="*/ 622702 w 1004937"/>
                <a:gd name="connsiteY11" fmla="*/ 46775 h 992682"/>
                <a:gd name="connsiteX12" fmla="*/ 673069 w 1004937"/>
                <a:gd name="connsiteY12" fmla="*/ 110 h 992682"/>
                <a:gd name="connsiteX13" fmla="*/ 715686 w 1004937"/>
                <a:gd name="connsiteY13" fmla="*/ 33186 h 992682"/>
                <a:gd name="connsiteX14" fmla="*/ 796958 w 1004937"/>
                <a:gd name="connsiteY14" fmla="*/ 14590 h 992682"/>
                <a:gd name="connsiteX15" fmla="*/ 837147 w 1004937"/>
                <a:gd name="connsiteY15" fmla="*/ 55721 h 992682"/>
                <a:gd name="connsiteX16" fmla="*/ 889592 w 1004937"/>
                <a:gd name="connsiteY16" fmla="*/ 65899 h 992682"/>
                <a:gd name="connsiteX17" fmla="*/ 943340 w 1004937"/>
                <a:gd name="connsiteY17" fmla="*/ 94543 h 992682"/>
                <a:gd name="connsiteX18" fmla="*/ 942506 w 1004937"/>
                <a:gd name="connsiteY18" fmla="*/ 147290 h 992682"/>
                <a:gd name="connsiteX19" fmla="*/ 942506 w 1004937"/>
                <a:gd name="connsiteY19" fmla="*/ 206821 h 992682"/>
                <a:gd name="connsiteX20" fmla="*/ 978225 w 1004937"/>
                <a:gd name="connsiteY20" fmla="*/ 273496 h 992682"/>
                <a:gd name="connsiteX21" fmla="*/ 1004419 w 1004937"/>
                <a:gd name="connsiteY21" fmla="*/ 394940 h 992682"/>
                <a:gd name="connsiteX22" fmla="*/ 994894 w 1004937"/>
                <a:gd name="connsiteY22" fmla="*/ 599727 h 992682"/>
                <a:gd name="connsiteX23" fmla="*/ 985369 w 1004937"/>
                <a:gd name="connsiteY23" fmla="*/ 637827 h 992682"/>
                <a:gd name="connsiteX24" fmla="*/ 1002037 w 1004937"/>
                <a:gd name="connsiteY24" fmla="*/ 683071 h 992682"/>
                <a:gd name="connsiteX25" fmla="*/ 1000317 w 1004937"/>
                <a:gd name="connsiteY25" fmla="*/ 722671 h 992682"/>
                <a:gd name="connsiteX26" fmla="*/ 966709 w 1004937"/>
                <a:gd name="connsiteY26" fmla="*/ 747718 h 992682"/>
                <a:gd name="connsiteX27" fmla="*/ 932981 w 1004937"/>
                <a:gd name="connsiteY27" fmla="*/ 780702 h 992682"/>
                <a:gd name="connsiteX28" fmla="*/ 880594 w 1004937"/>
                <a:gd name="connsiteY28" fmla="*/ 787846 h 992682"/>
                <a:gd name="connsiteX29" fmla="*/ 847256 w 1004937"/>
                <a:gd name="connsiteY29" fmla="*/ 821184 h 992682"/>
                <a:gd name="connsiteX30" fmla="*/ 759150 w 1004937"/>
                <a:gd name="connsiteY30" fmla="*/ 871190 h 992682"/>
                <a:gd name="connsiteX31" fmla="*/ 694856 w 1004937"/>
                <a:gd name="connsiteY31" fmla="*/ 940246 h 992682"/>
                <a:gd name="connsiteX32" fmla="*/ 654375 w 1004937"/>
                <a:gd name="connsiteY32" fmla="*/ 954534 h 992682"/>
                <a:gd name="connsiteX33" fmla="*/ 599606 w 1004937"/>
                <a:gd name="connsiteY33" fmla="*/ 923577 h 992682"/>
                <a:gd name="connsiteX34" fmla="*/ 568650 w 1004937"/>
                <a:gd name="connsiteY34" fmla="*/ 930721 h 992682"/>
                <a:gd name="connsiteX35" fmla="*/ 490069 w 1004937"/>
                <a:gd name="connsiteY35" fmla="*/ 992634 h 992682"/>
                <a:gd name="connsiteX36" fmla="*/ 482711 w 1004937"/>
                <a:gd name="connsiteY36" fmla="*/ 940856 h 992682"/>
                <a:gd name="connsiteX37" fmla="*/ 403405 w 1004937"/>
                <a:gd name="connsiteY37" fmla="*/ 930910 h 992682"/>
                <a:gd name="connsiteX38" fmla="*/ 328144 w 1004937"/>
                <a:gd name="connsiteY38" fmla="*/ 878334 h 992682"/>
                <a:gd name="connsiteX39" fmla="*/ 263850 w 1004937"/>
                <a:gd name="connsiteY39" fmla="*/ 899765 h 992682"/>
                <a:gd name="connsiteX40" fmla="*/ 232894 w 1004937"/>
                <a:gd name="connsiteY40" fmla="*/ 868809 h 992682"/>
                <a:gd name="connsiteX41" fmla="*/ 220987 w 1004937"/>
                <a:gd name="connsiteY41" fmla="*/ 833090 h 992682"/>
                <a:gd name="connsiteX42" fmla="*/ 180506 w 1004937"/>
                <a:gd name="connsiteY42" fmla="*/ 814040 h 992682"/>
                <a:gd name="connsiteX43" fmla="*/ 118594 w 1004937"/>
                <a:gd name="connsiteY43" fmla="*/ 737840 h 992682"/>
                <a:gd name="connsiteX44" fmla="*/ 80494 w 1004937"/>
                <a:gd name="connsiteY44" fmla="*/ 642590 h 992682"/>
                <a:gd name="connsiteX45" fmla="*/ 73350 w 1004937"/>
                <a:gd name="connsiteY45" fmla="*/ 590202 h 992682"/>
                <a:gd name="connsiteX46" fmla="*/ 49537 w 1004937"/>
                <a:gd name="connsiteY46" fmla="*/ 525909 h 992682"/>
                <a:gd name="connsiteX47" fmla="*/ 1912 w 1004937"/>
                <a:gd name="connsiteY47" fmla="*/ 406846 h 992682"/>
                <a:gd name="connsiteX48" fmla="*/ 11437 w 1004937"/>
                <a:gd name="connsiteY48" fmla="*/ 294927 h 992682"/>
                <a:gd name="connsiteX49" fmla="*/ 30487 w 1004937"/>
                <a:gd name="connsiteY49" fmla="*/ 256827 h 992682"/>
                <a:gd name="connsiteX50" fmla="*/ 16200 w 1004937"/>
                <a:gd name="connsiteY50" fmla="*/ 202059 h 992682"/>
                <a:gd name="connsiteX51" fmla="*/ 35250 w 1004937"/>
                <a:gd name="connsiteY51" fmla="*/ 185390 h 992682"/>
                <a:gd name="connsiteX52" fmla="*/ 106687 w 1004937"/>
                <a:gd name="connsiteY52" fmla="*/ 194915 h 992682"/>
                <a:gd name="connsiteX53" fmla="*/ 118594 w 1004937"/>
                <a:gd name="connsiteY53" fmla="*/ 202059 h 992682"/>
                <a:gd name="connsiteX0" fmla="*/ 111450 w 1004937"/>
                <a:gd name="connsiteY0" fmla="*/ 242683 h 978538"/>
                <a:gd name="connsiteX1" fmla="*/ 118594 w 1004937"/>
                <a:gd name="connsiteY1" fmla="*/ 187915 h 978538"/>
                <a:gd name="connsiteX2" fmla="*/ 99544 w 1004937"/>
                <a:gd name="connsiteY2" fmla="*/ 123621 h 978538"/>
                <a:gd name="connsiteX3" fmla="*/ 147344 w 1004937"/>
                <a:gd name="connsiteY3" fmla="*/ 111930 h 978538"/>
                <a:gd name="connsiteX4" fmla="*/ 175040 w 1004937"/>
                <a:gd name="connsiteY4" fmla="*/ 131811 h 978538"/>
                <a:gd name="connsiteX5" fmla="*/ 185248 w 1004937"/>
                <a:gd name="connsiteY5" fmla="*/ 132038 h 978538"/>
                <a:gd name="connsiteX6" fmla="*/ 223369 w 1004937"/>
                <a:gd name="connsiteY6" fmla="*/ 128383 h 978538"/>
                <a:gd name="connsiteX7" fmla="*/ 232434 w 1004937"/>
                <a:gd name="connsiteY7" fmla="*/ 108793 h 978538"/>
                <a:gd name="connsiteX8" fmla="*/ 288852 w 1004937"/>
                <a:gd name="connsiteY8" fmla="*/ 44844 h 978538"/>
                <a:gd name="connsiteX9" fmla="*/ 449672 w 1004937"/>
                <a:gd name="connsiteY9" fmla="*/ 21160 h 978538"/>
                <a:gd name="connsiteX10" fmla="*/ 525811 w 1004937"/>
                <a:gd name="connsiteY10" fmla="*/ 15189 h 978538"/>
                <a:gd name="connsiteX11" fmla="*/ 622702 w 1004937"/>
                <a:gd name="connsiteY11" fmla="*/ 32631 h 978538"/>
                <a:gd name="connsiteX12" fmla="*/ 666222 w 1004937"/>
                <a:gd name="connsiteY12" fmla="*/ 7203 h 978538"/>
                <a:gd name="connsiteX13" fmla="*/ 715686 w 1004937"/>
                <a:gd name="connsiteY13" fmla="*/ 19042 h 978538"/>
                <a:gd name="connsiteX14" fmla="*/ 796958 w 1004937"/>
                <a:gd name="connsiteY14" fmla="*/ 446 h 978538"/>
                <a:gd name="connsiteX15" fmla="*/ 837147 w 1004937"/>
                <a:gd name="connsiteY15" fmla="*/ 41577 h 978538"/>
                <a:gd name="connsiteX16" fmla="*/ 889592 w 1004937"/>
                <a:gd name="connsiteY16" fmla="*/ 51755 h 978538"/>
                <a:gd name="connsiteX17" fmla="*/ 943340 w 1004937"/>
                <a:gd name="connsiteY17" fmla="*/ 80399 h 978538"/>
                <a:gd name="connsiteX18" fmla="*/ 942506 w 1004937"/>
                <a:gd name="connsiteY18" fmla="*/ 133146 h 978538"/>
                <a:gd name="connsiteX19" fmla="*/ 942506 w 1004937"/>
                <a:gd name="connsiteY19" fmla="*/ 192677 h 978538"/>
                <a:gd name="connsiteX20" fmla="*/ 978225 w 1004937"/>
                <a:gd name="connsiteY20" fmla="*/ 259352 h 978538"/>
                <a:gd name="connsiteX21" fmla="*/ 1004419 w 1004937"/>
                <a:gd name="connsiteY21" fmla="*/ 380796 h 978538"/>
                <a:gd name="connsiteX22" fmla="*/ 994894 w 1004937"/>
                <a:gd name="connsiteY22" fmla="*/ 585583 h 978538"/>
                <a:gd name="connsiteX23" fmla="*/ 985369 w 1004937"/>
                <a:gd name="connsiteY23" fmla="*/ 623683 h 978538"/>
                <a:gd name="connsiteX24" fmla="*/ 1002037 w 1004937"/>
                <a:gd name="connsiteY24" fmla="*/ 668927 h 978538"/>
                <a:gd name="connsiteX25" fmla="*/ 1000317 w 1004937"/>
                <a:gd name="connsiteY25" fmla="*/ 708527 h 978538"/>
                <a:gd name="connsiteX26" fmla="*/ 966709 w 1004937"/>
                <a:gd name="connsiteY26" fmla="*/ 733574 h 978538"/>
                <a:gd name="connsiteX27" fmla="*/ 932981 w 1004937"/>
                <a:gd name="connsiteY27" fmla="*/ 766558 h 978538"/>
                <a:gd name="connsiteX28" fmla="*/ 880594 w 1004937"/>
                <a:gd name="connsiteY28" fmla="*/ 773702 h 978538"/>
                <a:gd name="connsiteX29" fmla="*/ 847256 w 1004937"/>
                <a:gd name="connsiteY29" fmla="*/ 807040 h 978538"/>
                <a:gd name="connsiteX30" fmla="*/ 759150 w 1004937"/>
                <a:gd name="connsiteY30" fmla="*/ 857046 h 978538"/>
                <a:gd name="connsiteX31" fmla="*/ 694856 w 1004937"/>
                <a:gd name="connsiteY31" fmla="*/ 926102 h 978538"/>
                <a:gd name="connsiteX32" fmla="*/ 654375 w 1004937"/>
                <a:gd name="connsiteY32" fmla="*/ 940390 h 978538"/>
                <a:gd name="connsiteX33" fmla="*/ 599606 w 1004937"/>
                <a:gd name="connsiteY33" fmla="*/ 909433 h 978538"/>
                <a:gd name="connsiteX34" fmla="*/ 568650 w 1004937"/>
                <a:gd name="connsiteY34" fmla="*/ 916577 h 978538"/>
                <a:gd name="connsiteX35" fmla="*/ 490069 w 1004937"/>
                <a:gd name="connsiteY35" fmla="*/ 978490 h 978538"/>
                <a:gd name="connsiteX36" fmla="*/ 482711 w 1004937"/>
                <a:gd name="connsiteY36" fmla="*/ 926712 h 978538"/>
                <a:gd name="connsiteX37" fmla="*/ 403405 w 1004937"/>
                <a:gd name="connsiteY37" fmla="*/ 916766 h 978538"/>
                <a:gd name="connsiteX38" fmla="*/ 328144 w 1004937"/>
                <a:gd name="connsiteY38" fmla="*/ 864190 h 978538"/>
                <a:gd name="connsiteX39" fmla="*/ 263850 w 1004937"/>
                <a:gd name="connsiteY39" fmla="*/ 885621 h 978538"/>
                <a:gd name="connsiteX40" fmla="*/ 232894 w 1004937"/>
                <a:gd name="connsiteY40" fmla="*/ 854665 h 978538"/>
                <a:gd name="connsiteX41" fmla="*/ 220987 w 1004937"/>
                <a:gd name="connsiteY41" fmla="*/ 818946 h 978538"/>
                <a:gd name="connsiteX42" fmla="*/ 180506 w 1004937"/>
                <a:gd name="connsiteY42" fmla="*/ 799896 h 978538"/>
                <a:gd name="connsiteX43" fmla="*/ 118594 w 1004937"/>
                <a:gd name="connsiteY43" fmla="*/ 723696 h 978538"/>
                <a:gd name="connsiteX44" fmla="*/ 80494 w 1004937"/>
                <a:gd name="connsiteY44" fmla="*/ 628446 h 978538"/>
                <a:gd name="connsiteX45" fmla="*/ 73350 w 1004937"/>
                <a:gd name="connsiteY45" fmla="*/ 576058 h 978538"/>
                <a:gd name="connsiteX46" fmla="*/ 49537 w 1004937"/>
                <a:gd name="connsiteY46" fmla="*/ 511765 h 978538"/>
                <a:gd name="connsiteX47" fmla="*/ 1912 w 1004937"/>
                <a:gd name="connsiteY47" fmla="*/ 392702 h 978538"/>
                <a:gd name="connsiteX48" fmla="*/ 11437 w 1004937"/>
                <a:gd name="connsiteY48" fmla="*/ 280783 h 978538"/>
                <a:gd name="connsiteX49" fmla="*/ 30487 w 1004937"/>
                <a:gd name="connsiteY49" fmla="*/ 242683 h 978538"/>
                <a:gd name="connsiteX50" fmla="*/ 16200 w 1004937"/>
                <a:gd name="connsiteY50" fmla="*/ 187915 h 978538"/>
                <a:gd name="connsiteX51" fmla="*/ 35250 w 1004937"/>
                <a:gd name="connsiteY51" fmla="*/ 171246 h 978538"/>
                <a:gd name="connsiteX52" fmla="*/ 106687 w 1004937"/>
                <a:gd name="connsiteY52" fmla="*/ 180771 h 978538"/>
                <a:gd name="connsiteX53" fmla="*/ 118594 w 1004937"/>
                <a:gd name="connsiteY53" fmla="*/ 187915 h 978538"/>
                <a:gd name="connsiteX0" fmla="*/ 111450 w 1004937"/>
                <a:gd name="connsiteY0" fmla="*/ 242284 h 978139"/>
                <a:gd name="connsiteX1" fmla="*/ 118594 w 1004937"/>
                <a:gd name="connsiteY1" fmla="*/ 187516 h 978139"/>
                <a:gd name="connsiteX2" fmla="*/ 99544 w 1004937"/>
                <a:gd name="connsiteY2" fmla="*/ 123222 h 978139"/>
                <a:gd name="connsiteX3" fmla="*/ 147344 w 1004937"/>
                <a:gd name="connsiteY3" fmla="*/ 111531 h 978139"/>
                <a:gd name="connsiteX4" fmla="*/ 175040 w 1004937"/>
                <a:gd name="connsiteY4" fmla="*/ 131412 h 978139"/>
                <a:gd name="connsiteX5" fmla="*/ 185248 w 1004937"/>
                <a:gd name="connsiteY5" fmla="*/ 131639 h 978139"/>
                <a:gd name="connsiteX6" fmla="*/ 223369 w 1004937"/>
                <a:gd name="connsiteY6" fmla="*/ 127984 h 978139"/>
                <a:gd name="connsiteX7" fmla="*/ 232434 w 1004937"/>
                <a:gd name="connsiteY7" fmla="*/ 108394 h 978139"/>
                <a:gd name="connsiteX8" fmla="*/ 288852 w 1004937"/>
                <a:gd name="connsiteY8" fmla="*/ 44445 h 978139"/>
                <a:gd name="connsiteX9" fmla="*/ 449672 w 1004937"/>
                <a:gd name="connsiteY9" fmla="*/ 20761 h 978139"/>
                <a:gd name="connsiteX10" fmla="*/ 525811 w 1004937"/>
                <a:gd name="connsiteY10" fmla="*/ 14790 h 978139"/>
                <a:gd name="connsiteX11" fmla="*/ 622702 w 1004937"/>
                <a:gd name="connsiteY11" fmla="*/ 32232 h 978139"/>
                <a:gd name="connsiteX12" fmla="*/ 666222 w 1004937"/>
                <a:gd name="connsiteY12" fmla="*/ 6804 h 978139"/>
                <a:gd name="connsiteX13" fmla="*/ 703610 w 1004937"/>
                <a:gd name="connsiteY13" fmla="*/ 50038 h 978139"/>
                <a:gd name="connsiteX14" fmla="*/ 796958 w 1004937"/>
                <a:gd name="connsiteY14" fmla="*/ 47 h 978139"/>
                <a:gd name="connsiteX15" fmla="*/ 837147 w 1004937"/>
                <a:gd name="connsiteY15" fmla="*/ 41178 h 978139"/>
                <a:gd name="connsiteX16" fmla="*/ 889592 w 1004937"/>
                <a:gd name="connsiteY16" fmla="*/ 51356 h 978139"/>
                <a:gd name="connsiteX17" fmla="*/ 943340 w 1004937"/>
                <a:gd name="connsiteY17" fmla="*/ 80000 h 978139"/>
                <a:gd name="connsiteX18" fmla="*/ 942506 w 1004937"/>
                <a:gd name="connsiteY18" fmla="*/ 132747 h 978139"/>
                <a:gd name="connsiteX19" fmla="*/ 942506 w 1004937"/>
                <a:gd name="connsiteY19" fmla="*/ 192278 h 978139"/>
                <a:gd name="connsiteX20" fmla="*/ 978225 w 1004937"/>
                <a:gd name="connsiteY20" fmla="*/ 258953 h 978139"/>
                <a:gd name="connsiteX21" fmla="*/ 1004419 w 1004937"/>
                <a:gd name="connsiteY21" fmla="*/ 380397 h 978139"/>
                <a:gd name="connsiteX22" fmla="*/ 994894 w 1004937"/>
                <a:gd name="connsiteY22" fmla="*/ 585184 h 978139"/>
                <a:gd name="connsiteX23" fmla="*/ 985369 w 1004937"/>
                <a:gd name="connsiteY23" fmla="*/ 623284 h 978139"/>
                <a:gd name="connsiteX24" fmla="*/ 1002037 w 1004937"/>
                <a:gd name="connsiteY24" fmla="*/ 668528 h 978139"/>
                <a:gd name="connsiteX25" fmla="*/ 1000317 w 1004937"/>
                <a:gd name="connsiteY25" fmla="*/ 708128 h 978139"/>
                <a:gd name="connsiteX26" fmla="*/ 966709 w 1004937"/>
                <a:gd name="connsiteY26" fmla="*/ 733175 h 978139"/>
                <a:gd name="connsiteX27" fmla="*/ 932981 w 1004937"/>
                <a:gd name="connsiteY27" fmla="*/ 766159 h 978139"/>
                <a:gd name="connsiteX28" fmla="*/ 880594 w 1004937"/>
                <a:gd name="connsiteY28" fmla="*/ 773303 h 978139"/>
                <a:gd name="connsiteX29" fmla="*/ 847256 w 1004937"/>
                <a:gd name="connsiteY29" fmla="*/ 806641 h 978139"/>
                <a:gd name="connsiteX30" fmla="*/ 759150 w 1004937"/>
                <a:gd name="connsiteY30" fmla="*/ 856647 h 978139"/>
                <a:gd name="connsiteX31" fmla="*/ 694856 w 1004937"/>
                <a:gd name="connsiteY31" fmla="*/ 925703 h 978139"/>
                <a:gd name="connsiteX32" fmla="*/ 654375 w 1004937"/>
                <a:gd name="connsiteY32" fmla="*/ 939991 h 978139"/>
                <a:gd name="connsiteX33" fmla="*/ 599606 w 1004937"/>
                <a:gd name="connsiteY33" fmla="*/ 909034 h 978139"/>
                <a:gd name="connsiteX34" fmla="*/ 568650 w 1004937"/>
                <a:gd name="connsiteY34" fmla="*/ 916178 h 978139"/>
                <a:gd name="connsiteX35" fmla="*/ 490069 w 1004937"/>
                <a:gd name="connsiteY35" fmla="*/ 978091 h 978139"/>
                <a:gd name="connsiteX36" fmla="*/ 482711 w 1004937"/>
                <a:gd name="connsiteY36" fmla="*/ 926313 h 978139"/>
                <a:gd name="connsiteX37" fmla="*/ 403405 w 1004937"/>
                <a:gd name="connsiteY37" fmla="*/ 916367 h 978139"/>
                <a:gd name="connsiteX38" fmla="*/ 328144 w 1004937"/>
                <a:gd name="connsiteY38" fmla="*/ 863791 h 978139"/>
                <a:gd name="connsiteX39" fmla="*/ 263850 w 1004937"/>
                <a:gd name="connsiteY39" fmla="*/ 885222 h 978139"/>
                <a:gd name="connsiteX40" fmla="*/ 232894 w 1004937"/>
                <a:gd name="connsiteY40" fmla="*/ 854266 h 978139"/>
                <a:gd name="connsiteX41" fmla="*/ 220987 w 1004937"/>
                <a:gd name="connsiteY41" fmla="*/ 818547 h 978139"/>
                <a:gd name="connsiteX42" fmla="*/ 180506 w 1004937"/>
                <a:gd name="connsiteY42" fmla="*/ 799497 h 978139"/>
                <a:gd name="connsiteX43" fmla="*/ 118594 w 1004937"/>
                <a:gd name="connsiteY43" fmla="*/ 723297 h 978139"/>
                <a:gd name="connsiteX44" fmla="*/ 80494 w 1004937"/>
                <a:gd name="connsiteY44" fmla="*/ 628047 h 978139"/>
                <a:gd name="connsiteX45" fmla="*/ 73350 w 1004937"/>
                <a:gd name="connsiteY45" fmla="*/ 575659 h 978139"/>
                <a:gd name="connsiteX46" fmla="*/ 49537 w 1004937"/>
                <a:gd name="connsiteY46" fmla="*/ 511366 h 978139"/>
                <a:gd name="connsiteX47" fmla="*/ 1912 w 1004937"/>
                <a:gd name="connsiteY47" fmla="*/ 392303 h 978139"/>
                <a:gd name="connsiteX48" fmla="*/ 11437 w 1004937"/>
                <a:gd name="connsiteY48" fmla="*/ 280384 h 978139"/>
                <a:gd name="connsiteX49" fmla="*/ 30487 w 1004937"/>
                <a:gd name="connsiteY49" fmla="*/ 242284 h 978139"/>
                <a:gd name="connsiteX50" fmla="*/ 16200 w 1004937"/>
                <a:gd name="connsiteY50" fmla="*/ 187516 h 978139"/>
                <a:gd name="connsiteX51" fmla="*/ 35250 w 1004937"/>
                <a:gd name="connsiteY51" fmla="*/ 170847 h 978139"/>
                <a:gd name="connsiteX52" fmla="*/ 106687 w 1004937"/>
                <a:gd name="connsiteY52" fmla="*/ 180372 h 978139"/>
                <a:gd name="connsiteX53" fmla="*/ 118594 w 1004937"/>
                <a:gd name="connsiteY53" fmla="*/ 187516 h 978139"/>
                <a:gd name="connsiteX0" fmla="*/ 111450 w 1004937"/>
                <a:gd name="connsiteY0" fmla="*/ 235707 h 971562"/>
                <a:gd name="connsiteX1" fmla="*/ 118594 w 1004937"/>
                <a:gd name="connsiteY1" fmla="*/ 180939 h 971562"/>
                <a:gd name="connsiteX2" fmla="*/ 99544 w 1004937"/>
                <a:gd name="connsiteY2" fmla="*/ 116645 h 971562"/>
                <a:gd name="connsiteX3" fmla="*/ 147344 w 1004937"/>
                <a:gd name="connsiteY3" fmla="*/ 104954 h 971562"/>
                <a:gd name="connsiteX4" fmla="*/ 175040 w 1004937"/>
                <a:gd name="connsiteY4" fmla="*/ 124835 h 971562"/>
                <a:gd name="connsiteX5" fmla="*/ 185248 w 1004937"/>
                <a:gd name="connsiteY5" fmla="*/ 125062 h 971562"/>
                <a:gd name="connsiteX6" fmla="*/ 223369 w 1004937"/>
                <a:gd name="connsiteY6" fmla="*/ 121407 h 971562"/>
                <a:gd name="connsiteX7" fmla="*/ 232434 w 1004937"/>
                <a:gd name="connsiteY7" fmla="*/ 101817 h 971562"/>
                <a:gd name="connsiteX8" fmla="*/ 288852 w 1004937"/>
                <a:gd name="connsiteY8" fmla="*/ 37868 h 971562"/>
                <a:gd name="connsiteX9" fmla="*/ 449672 w 1004937"/>
                <a:gd name="connsiteY9" fmla="*/ 14184 h 971562"/>
                <a:gd name="connsiteX10" fmla="*/ 525811 w 1004937"/>
                <a:gd name="connsiteY10" fmla="*/ 8213 h 971562"/>
                <a:gd name="connsiteX11" fmla="*/ 622702 w 1004937"/>
                <a:gd name="connsiteY11" fmla="*/ 25655 h 971562"/>
                <a:gd name="connsiteX12" fmla="*/ 666222 w 1004937"/>
                <a:gd name="connsiteY12" fmla="*/ 227 h 971562"/>
                <a:gd name="connsiteX13" fmla="*/ 703610 w 1004937"/>
                <a:gd name="connsiteY13" fmla="*/ 43461 h 971562"/>
                <a:gd name="connsiteX14" fmla="*/ 774734 w 1004937"/>
                <a:gd name="connsiteY14" fmla="*/ 36645 h 971562"/>
                <a:gd name="connsiteX15" fmla="*/ 837147 w 1004937"/>
                <a:gd name="connsiteY15" fmla="*/ 34601 h 971562"/>
                <a:gd name="connsiteX16" fmla="*/ 889592 w 1004937"/>
                <a:gd name="connsiteY16" fmla="*/ 44779 h 971562"/>
                <a:gd name="connsiteX17" fmla="*/ 943340 w 1004937"/>
                <a:gd name="connsiteY17" fmla="*/ 73423 h 971562"/>
                <a:gd name="connsiteX18" fmla="*/ 942506 w 1004937"/>
                <a:gd name="connsiteY18" fmla="*/ 126170 h 971562"/>
                <a:gd name="connsiteX19" fmla="*/ 942506 w 1004937"/>
                <a:gd name="connsiteY19" fmla="*/ 185701 h 971562"/>
                <a:gd name="connsiteX20" fmla="*/ 978225 w 1004937"/>
                <a:gd name="connsiteY20" fmla="*/ 252376 h 971562"/>
                <a:gd name="connsiteX21" fmla="*/ 1004419 w 1004937"/>
                <a:gd name="connsiteY21" fmla="*/ 373820 h 971562"/>
                <a:gd name="connsiteX22" fmla="*/ 994894 w 1004937"/>
                <a:gd name="connsiteY22" fmla="*/ 578607 h 971562"/>
                <a:gd name="connsiteX23" fmla="*/ 985369 w 1004937"/>
                <a:gd name="connsiteY23" fmla="*/ 616707 h 971562"/>
                <a:gd name="connsiteX24" fmla="*/ 1002037 w 1004937"/>
                <a:gd name="connsiteY24" fmla="*/ 661951 h 971562"/>
                <a:gd name="connsiteX25" fmla="*/ 1000317 w 1004937"/>
                <a:gd name="connsiteY25" fmla="*/ 701551 h 971562"/>
                <a:gd name="connsiteX26" fmla="*/ 966709 w 1004937"/>
                <a:gd name="connsiteY26" fmla="*/ 726598 h 971562"/>
                <a:gd name="connsiteX27" fmla="*/ 932981 w 1004937"/>
                <a:gd name="connsiteY27" fmla="*/ 759582 h 971562"/>
                <a:gd name="connsiteX28" fmla="*/ 880594 w 1004937"/>
                <a:gd name="connsiteY28" fmla="*/ 766726 h 971562"/>
                <a:gd name="connsiteX29" fmla="*/ 847256 w 1004937"/>
                <a:gd name="connsiteY29" fmla="*/ 800064 h 971562"/>
                <a:gd name="connsiteX30" fmla="*/ 759150 w 1004937"/>
                <a:gd name="connsiteY30" fmla="*/ 850070 h 971562"/>
                <a:gd name="connsiteX31" fmla="*/ 694856 w 1004937"/>
                <a:gd name="connsiteY31" fmla="*/ 919126 h 971562"/>
                <a:gd name="connsiteX32" fmla="*/ 654375 w 1004937"/>
                <a:gd name="connsiteY32" fmla="*/ 933414 h 971562"/>
                <a:gd name="connsiteX33" fmla="*/ 599606 w 1004937"/>
                <a:gd name="connsiteY33" fmla="*/ 902457 h 971562"/>
                <a:gd name="connsiteX34" fmla="*/ 568650 w 1004937"/>
                <a:gd name="connsiteY34" fmla="*/ 909601 h 971562"/>
                <a:gd name="connsiteX35" fmla="*/ 490069 w 1004937"/>
                <a:gd name="connsiteY35" fmla="*/ 971514 h 971562"/>
                <a:gd name="connsiteX36" fmla="*/ 482711 w 1004937"/>
                <a:gd name="connsiteY36" fmla="*/ 919736 h 971562"/>
                <a:gd name="connsiteX37" fmla="*/ 403405 w 1004937"/>
                <a:gd name="connsiteY37" fmla="*/ 909790 h 971562"/>
                <a:gd name="connsiteX38" fmla="*/ 328144 w 1004937"/>
                <a:gd name="connsiteY38" fmla="*/ 857214 h 971562"/>
                <a:gd name="connsiteX39" fmla="*/ 263850 w 1004937"/>
                <a:gd name="connsiteY39" fmla="*/ 878645 h 971562"/>
                <a:gd name="connsiteX40" fmla="*/ 232894 w 1004937"/>
                <a:gd name="connsiteY40" fmla="*/ 847689 h 971562"/>
                <a:gd name="connsiteX41" fmla="*/ 220987 w 1004937"/>
                <a:gd name="connsiteY41" fmla="*/ 811970 h 971562"/>
                <a:gd name="connsiteX42" fmla="*/ 180506 w 1004937"/>
                <a:gd name="connsiteY42" fmla="*/ 792920 h 971562"/>
                <a:gd name="connsiteX43" fmla="*/ 118594 w 1004937"/>
                <a:gd name="connsiteY43" fmla="*/ 716720 h 971562"/>
                <a:gd name="connsiteX44" fmla="*/ 80494 w 1004937"/>
                <a:gd name="connsiteY44" fmla="*/ 621470 h 971562"/>
                <a:gd name="connsiteX45" fmla="*/ 73350 w 1004937"/>
                <a:gd name="connsiteY45" fmla="*/ 569082 h 971562"/>
                <a:gd name="connsiteX46" fmla="*/ 49537 w 1004937"/>
                <a:gd name="connsiteY46" fmla="*/ 504789 h 971562"/>
                <a:gd name="connsiteX47" fmla="*/ 1912 w 1004937"/>
                <a:gd name="connsiteY47" fmla="*/ 385726 h 971562"/>
                <a:gd name="connsiteX48" fmla="*/ 11437 w 1004937"/>
                <a:gd name="connsiteY48" fmla="*/ 273807 h 971562"/>
                <a:gd name="connsiteX49" fmla="*/ 30487 w 1004937"/>
                <a:gd name="connsiteY49" fmla="*/ 235707 h 971562"/>
                <a:gd name="connsiteX50" fmla="*/ 16200 w 1004937"/>
                <a:gd name="connsiteY50" fmla="*/ 180939 h 971562"/>
                <a:gd name="connsiteX51" fmla="*/ 35250 w 1004937"/>
                <a:gd name="connsiteY51" fmla="*/ 164270 h 971562"/>
                <a:gd name="connsiteX52" fmla="*/ 106687 w 1004937"/>
                <a:gd name="connsiteY52" fmla="*/ 173795 h 971562"/>
                <a:gd name="connsiteX53" fmla="*/ 118594 w 1004937"/>
                <a:gd name="connsiteY53" fmla="*/ 180939 h 971562"/>
                <a:gd name="connsiteX0" fmla="*/ 111450 w 1004937"/>
                <a:gd name="connsiteY0" fmla="*/ 235707 h 971562"/>
                <a:gd name="connsiteX1" fmla="*/ 118594 w 1004937"/>
                <a:gd name="connsiteY1" fmla="*/ 180939 h 971562"/>
                <a:gd name="connsiteX2" fmla="*/ 99544 w 1004937"/>
                <a:gd name="connsiteY2" fmla="*/ 116645 h 971562"/>
                <a:gd name="connsiteX3" fmla="*/ 147344 w 1004937"/>
                <a:gd name="connsiteY3" fmla="*/ 104954 h 971562"/>
                <a:gd name="connsiteX4" fmla="*/ 175040 w 1004937"/>
                <a:gd name="connsiteY4" fmla="*/ 124835 h 971562"/>
                <a:gd name="connsiteX5" fmla="*/ 185248 w 1004937"/>
                <a:gd name="connsiteY5" fmla="*/ 125062 h 971562"/>
                <a:gd name="connsiteX6" fmla="*/ 223369 w 1004937"/>
                <a:gd name="connsiteY6" fmla="*/ 121407 h 971562"/>
                <a:gd name="connsiteX7" fmla="*/ 232434 w 1004937"/>
                <a:gd name="connsiteY7" fmla="*/ 101817 h 971562"/>
                <a:gd name="connsiteX8" fmla="*/ 288852 w 1004937"/>
                <a:gd name="connsiteY8" fmla="*/ 37868 h 971562"/>
                <a:gd name="connsiteX9" fmla="*/ 449672 w 1004937"/>
                <a:gd name="connsiteY9" fmla="*/ 14184 h 971562"/>
                <a:gd name="connsiteX10" fmla="*/ 525811 w 1004937"/>
                <a:gd name="connsiteY10" fmla="*/ 8213 h 971562"/>
                <a:gd name="connsiteX11" fmla="*/ 622702 w 1004937"/>
                <a:gd name="connsiteY11" fmla="*/ 25655 h 971562"/>
                <a:gd name="connsiteX12" fmla="*/ 666222 w 1004937"/>
                <a:gd name="connsiteY12" fmla="*/ 227 h 971562"/>
                <a:gd name="connsiteX13" fmla="*/ 703610 w 1004937"/>
                <a:gd name="connsiteY13" fmla="*/ 43461 h 971562"/>
                <a:gd name="connsiteX14" fmla="*/ 774734 w 1004937"/>
                <a:gd name="connsiteY14" fmla="*/ 36645 h 971562"/>
                <a:gd name="connsiteX15" fmla="*/ 816541 w 1004937"/>
                <a:gd name="connsiteY15" fmla="*/ 66698 h 971562"/>
                <a:gd name="connsiteX16" fmla="*/ 889592 w 1004937"/>
                <a:gd name="connsiteY16" fmla="*/ 44779 h 971562"/>
                <a:gd name="connsiteX17" fmla="*/ 943340 w 1004937"/>
                <a:gd name="connsiteY17" fmla="*/ 73423 h 971562"/>
                <a:gd name="connsiteX18" fmla="*/ 942506 w 1004937"/>
                <a:gd name="connsiteY18" fmla="*/ 126170 h 971562"/>
                <a:gd name="connsiteX19" fmla="*/ 942506 w 1004937"/>
                <a:gd name="connsiteY19" fmla="*/ 185701 h 971562"/>
                <a:gd name="connsiteX20" fmla="*/ 978225 w 1004937"/>
                <a:gd name="connsiteY20" fmla="*/ 252376 h 971562"/>
                <a:gd name="connsiteX21" fmla="*/ 1004419 w 1004937"/>
                <a:gd name="connsiteY21" fmla="*/ 373820 h 971562"/>
                <a:gd name="connsiteX22" fmla="*/ 994894 w 1004937"/>
                <a:gd name="connsiteY22" fmla="*/ 578607 h 971562"/>
                <a:gd name="connsiteX23" fmla="*/ 985369 w 1004937"/>
                <a:gd name="connsiteY23" fmla="*/ 616707 h 971562"/>
                <a:gd name="connsiteX24" fmla="*/ 1002037 w 1004937"/>
                <a:gd name="connsiteY24" fmla="*/ 661951 h 971562"/>
                <a:gd name="connsiteX25" fmla="*/ 1000317 w 1004937"/>
                <a:gd name="connsiteY25" fmla="*/ 701551 h 971562"/>
                <a:gd name="connsiteX26" fmla="*/ 966709 w 1004937"/>
                <a:gd name="connsiteY26" fmla="*/ 726598 h 971562"/>
                <a:gd name="connsiteX27" fmla="*/ 932981 w 1004937"/>
                <a:gd name="connsiteY27" fmla="*/ 759582 h 971562"/>
                <a:gd name="connsiteX28" fmla="*/ 880594 w 1004937"/>
                <a:gd name="connsiteY28" fmla="*/ 766726 h 971562"/>
                <a:gd name="connsiteX29" fmla="*/ 847256 w 1004937"/>
                <a:gd name="connsiteY29" fmla="*/ 800064 h 971562"/>
                <a:gd name="connsiteX30" fmla="*/ 759150 w 1004937"/>
                <a:gd name="connsiteY30" fmla="*/ 850070 h 971562"/>
                <a:gd name="connsiteX31" fmla="*/ 694856 w 1004937"/>
                <a:gd name="connsiteY31" fmla="*/ 919126 h 971562"/>
                <a:gd name="connsiteX32" fmla="*/ 654375 w 1004937"/>
                <a:gd name="connsiteY32" fmla="*/ 933414 h 971562"/>
                <a:gd name="connsiteX33" fmla="*/ 599606 w 1004937"/>
                <a:gd name="connsiteY33" fmla="*/ 902457 h 971562"/>
                <a:gd name="connsiteX34" fmla="*/ 568650 w 1004937"/>
                <a:gd name="connsiteY34" fmla="*/ 909601 h 971562"/>
                <a:gd name="connsiteX35" fmla="*/ 490069 w 1004937"/>
                <a:gd name="connsiteY35" fmla="*/ 971514 h 971562"/>
                <a:gd name="connsiteX36" fmla="*/ 482711 w 1004937"/>
                <a:gd name="connsiteY36" fmla="*/ 919736 h 971562"/>
                <a:gd name="connsiteX37" fmla="*/ 403405 w 1004937"/>
                <a:gd name="connsiteY37" fmla="*/ 909790 h 971562"/>
                <a:gd name="connsiteX38" fmla="*/ 328144 w 1004937"/>
                <a:gd name="connsiteY38" fmla="*/ 857214 h 971562"/>
                <a:gd name="connsiteX39" fmla="*/ 263850 w 1004937"/>
                <a:gd name="connsiteY39" fmla="*/ 878645 h 971562"/>
                <a:gd name="connsiteX40" fmla="*/ 232894 w 1004937"/>
                <a:gd name="connsiteY40" fmla="*/ 847689 h 971562"/>
                <a:gd name="connsiteX41" fmla="*/ 220987 w 1004937"/>
                <a:gd name="connsiteY41" fmla="*/ 811970 h 971562"/>
                <a:gd name="connsiteX42" fmla="*/ 180506 w 1004937"/>
                <a:gd name="connsiteY42" fmla="*/ 792920 h 971562"/>
                <a:gd name="connsiteX43" fmla="*/ 118594 w 1004937"/>
                <a:gd name="connsiteY43" fmla="*/ 716720 h 971562"/>
                <a:gd name="connsiteX44" fmla="*/ 80494 w 1004937"/>
                <a:gd name="connsiteY44" fmla="*/ 621470 h 971562"/>
                <a:gd name="connsiteX45" fmla="*/ 73350 w 1004937"/>
                <a:gd name="connsiteY45" fmla="*/ 569082 h 971562"/>
                <a:gd name="connsiteX46" fmla="*/ 49537 w 1004937"/>
                <a:gd name="connsiteY46" fmla="*/ 504789 h 971562"/>
                <a:gd name="connsiteX47" fmla="*/ 1912 w 1004937"/>
                <a:gd name="connsiteY47" fmla="*/ 385726 h 971562"/>
                <a:gd name="connsiteX48" fmla="*/ 11437 w 1004937"/>
                <a:gd name="connsiteY48" fmla="*/ 273807 h 971562"/>
                <a:gd name="connsiteX49" fmla="*/ 30487 w 1004937"/>
                <a:gd name="connsiteY49" fmla="*/ 235707 h 971562"/>
                <a:gd name="connsiteX50" fmla="*/ 16200 w 1004937"/>
                <a:gd name="connsiteY50" fmla="*/ 180939 h 971562"/>
                <a:gd name="connsiteX51" fmla="*/ 35250 w 1004937"/>
                <a:gd name="connsiteY51" fmla="*/ 164270 h 971562"/>
                <a:gd name="connsiteX52" fmla="*/ 106687 w 1004937"/>
                <a:gd name="connsiteY52" fmla="*/ 173795 h 971562"/>
                <a:gd name="connsiteX53" fmla="*/ 118594 w 1004937"/>
                <a:gd name="connsiteY53" fmla="*/ 180939 h 971562"/>
                <a:gd name="connsiteX0" fmla="*/ 111450 w 1004937"/>
                <a:gd name="connsiteY0" fmla="*/ 235707 h 971562"/>
                <a:gd name="connsiteX1" fmla="*/ 118594 w 1004937"/>
                <a:gd name="connsiteY1" fmla="*/ 180939 h 971562"/>
                <a:gd name="connsiteX2" fmla="*/ 99544 w 1004937"/>
                <a:gd name="connsiteY2" fmla="*/ 116645 h 971562"/>
                <a:gd name="connsiteX3" fmla="*/ 147344 w 1004937"/>
                <a:gd name="connsiteY3" fmla="*/ 104954 h 971562"/>
                <a:gd name="connsiteX4" fmla="*/ 175040 w 1004937"/>
                <a:gd name="connsiteY4" fmla="*/ 124835 h 971562"/>
                <a:gd name="connsiteX5" fmla="*/ 185248 w 1004937"/>
                <a:gd name="connsiteY5" fmla="*/ 125062 h 971562"/>
                <a:gd name="connsiteX6" fmla="*/ 223369 w 1004937"/>
                <a:gd name="connsiteY6" fmla="*/ 121407 h 971562"/>
                <a:gd name="connsiteX7" fmla="*/ 232434 w 1004937"/>
                <a:gd name="connsiteY7" fmla="*/ 101817 h 971562"/>
                <a:gd name="connsiteX8" fmla="*/ 288852 w 1004937"/>
                <a:gd name="connsiteY8" fmla="*/ 37868 h 971562"/>
                <a:gd name="connsiteX9" fmla="*/ 449672 w 1004937"/>
                <a:gd name="connsiteY9" fmla="*/ 14184 h 971562"/>
                <a:gd name="connsiteX10" fmla="*/ 525811 w 1004937"/>
                <a:gd name="connsiteY10" fmla="*/ 8213 h 971562"/>
                <a:gd name="connsiteX11" fmla="*/ 622702 w 1004937"/>
                <a:gd name="connsiteY11" fmla="*/ 25655 h 971562"/>
                <a:gd name="connsiteX12" fmla="*/ 666222 w 1004937"/>
                <a:gd name="connsiteY12" fmla="*/ 227 h 971562"/>
                <a:gd name="connsiteX13" fmla="*/ 703610 w 1004937"/>
                <a:gd name="connsiteY13" fmla="*/ 43461 h 971562"/>
                <a:gd name="connsiteX14" fmla="*/ 774734 w 1004937"/>
                <a:gd name="connsiteY14" fmla="*/ 36645 h 971562"/>
                <a:gd name="connsiteX15" fmla="*/ 816541 w 1004937"/>
                <a:gd name="connsiteY15" fmla="*/ 66698 h 971562"/>
                <a:gd name="connsiteX16" fmla="*/ 865372 w 1004937"/>
                <a:gd name="connsiteY16" fmla="*/ 75955 h 971562"/>
                <a:gd name="connsiteX17" fmla="*/ 943340 w 1004937"/>
                <a:gd name="connsiteY17" fmla="*/ 73423 h 971562"/>
                <a:gd name="connsiteX18" fmla="*/ 942506 w 1004937"/>
                <a:gd name="connsiteY18" fmla="*/ 126170 h 971562"/>
                <a:gd name="connsiteX19" fmla="*/ 942506 w 1004937"/>
                <a:gd name="connsiteY19" fmla="*/ 185701 h 971562"/>
                <a:gd name="connsiteX20" fmla="*/ 978225 w 1004937"/>
                <a:gd name="connsiteY20" fmla="*/ 252376 h 971562"/>
                <a:gd name="connsiteX21" fmla="*/ 1004419 w 1004937"/>
                <a:gd name="connsiteY21" fmla="*/ 373820 h 971562"/>
                <a:gd name="connsiteX22" fmla="*/ 994894 w 1004937"/>
                <a:gd name="connsiteY22" fmla="*/ 578607 h 971562"/>
                <a:gd name="connsiteX23" fmla="*/ 985369 w 1004937"/>
                <a:gd name="connsiteY23" fmla="*/ 616707 h 971562"/>
                <a:gd name="connsiteX24" fmla="*/ 1002037 w 1004937"/>
                <a:gd name="connsiteY24" fmla="*/ 661951 h 971562"/>
                <a:gd name="connsiteX25" fmla="*/ 1000317 w 1004937"/>
                <a:gd name="connsiteY25" fmla="*/ 701551 h 971562"/>
                <a:gd name="connsiteX26" fmla="*/ 966709 w 1004937"/>
                <a:gd name="connsiteY26" fmla="*/ 726598 h 971562"/>
                <a:gd name="connsiteX27" fmla="*/ 932981 w 1004937"/>
                <a:gd name="connsiteY27" fmla="*/ 759582 h 971562"/>
                <a:gd name="connsiteX28" fmla="*/ 880594 w 1004937"/>
                <a:gd name="connsiteY28" fmla="*/ 766726 h 971562"/>
                <a:gd name="connsiteX29" fmla="*/ 847256 w 1004937"/>
                <a:gd name="connsiteY29" fmla="*/ 800064 h 971562"/>
                <a:gd name="connsiteX30" fmla="*/ 759150 w 1004937"/>
                <a:gd name="connsiteY30" fmla="*/ 850070 h 971562"/>
                <a:gd name="connsiteX31" fmla="*/ 694856 w 1004937"/>
                <a:gd name="connsiteY31" fmla="*/ 919126 h 971562"/>
                <a:gd name="connsiteX32" fmla="*/ 654375 w 1004937"/>
                <a:gd name="connsiteY32" fmla="*/ 933414 h 971562"/>
                <a:gd name="connsiteX33" fmla="*/ 599606 w 1004937"/>
                <a:gd name="connsiteY33" fmla="*/ 902457 h 971562"/>
                <a:gd name="connsiteX34" fmla="*/ 568650 w 1004937"/>
                <a:gd name="connsiteY34" fmla="*/ 909601 h 971562"/>
                <a:gd name="connsiteX35" fmla="*/ 490069 w 1004937"/>
                <a:gd name="connsiteY35" fmla="*/ 971514 h 971562"/>
                <a:gd name="connsiteX36" fmla="*/ 482711 w 1004937"/>
                <a:gd name="connsiteY36" fmla="*/ 919736 h 971562"/>
                <a:gd name="connsiteX37" fmla="*/ 403405 w 1004937"/>
                <a:gd name="connsiteY37" fmla="*/ 909790 h 971562"/>
                <a:gd name="connsiteX38" fmla="*/ 328144 w 1004937"/>
                <a:gd name="connsiteY38" fmla="*/ 857214 h 971562"/>
                <a:gd name="connsiteX39" fmla="*/ 263850 w 1004937"/>
                <a:gd name="connsiteY39" fmla="*/ 878645 h 971562"/>
                <a:gd name="connsiteX40" fmla="*/ 232894 w 1004937"/>
                <a:gd name="connsiteY40" fmla="*/ 847689 h 971562"/>
                <a:gd name="connsiteX41" fmla="*/ 220987 w 1004937"/>
                <a:gd name="connsiteY41" fmla="*/ 811970 h 971562"/>
                <a:gd name="connsiteX42" fmla="*/ 180506 w 1004937"/>
                <a:gd name="connsiteY42" fmla="*/ 792920 h 971562"/>
                <a:gd name="connsiteX43" fmla="*/ 118594 w 1004937"/>
                <a:gd name="connsiteY43" fmla="*/ 716720 h 971562"/>
                <a:gd name="connsiteX44" fmla="*/ 80494 w 1004937"/>
                <a:gd name="connsiteY44" fmla="*/ 621470 h 971562"/>
                <a:gd name="connsiteX45" fmla="*/ 73350 w 1004937"/>
                <a:gd name="connsiteY45" fmla="*/ 569082 h 971562"/>
                <a:gd name="connsiteX46" fmla="*/ 49537 w 1004937"/>
                <a:gd name="connsiteY46" fmla="*/ 504789 h 971562"/>
                <a:gd name="connsiteX47" fmla="*/ 1912 w 1004937"/>
                <a:gd name="connsiteY47" fmla="*/ 385726 h 971562"/>
                <a:gd name="connsiteX48" fmla="*/ 11437 w 1004937"/>
                <a:gd name="connsiteY48" fmla="*/ 273807 h 971562"/>
                <a:gd name="connsiteX49" fmla="*/ 30487 w 1004937"/>
                <a:gd name="connsiteY49" fmla="*/ 235707 h 971562"/>
                <a:gd name="connsiteX50" fmla="*/ 16200 w 1004937"/>
                <a:gd name="connsiteY50" fmla="*/ 180939 h 971562"/>
                <a:gd name="connsiteX51" fmla="*/ 35250 w 1004937"/>
                <a:gd name="connsiteY51" fmla="*/ 164270 h 971562"/>
                <a:gd name="connsiteX52" fmla="*/ 106687 w 1004937"/>
                <a:gd name="connsiteY52" fmla="*/ 173795 h 971562"/>
                <a:gd name="connsiteX53" fmla="*/ 118594 w 1004937"/>
                <a:gd name="connsiteY53" fmla="*/ 180939 h 971562"/>
                <a:gd name="connsiteX0" fmla="*/ 111450 w 1004937"/>
                <a:gd name="connsiteY0" fmla="*/ 235707 h 971562"/>
                <a:gd name="connsiteX1" fmla="*/ 118594 w 1004937"/>
                <a:gd name="connsiteY1" fmla="*/ 180939 h 971562"/>
                <a:gd name="connsiteX2" fmla="*/ 99544 w 1004937"/>
                <a:gd name="connsiteY2" fmla="*/ 116645 h 971562"/>
                <a:gd name="connsiteX3" fmla="*/ 147344 w 1004937"/>
                <a:gd name="connsiteY3" fmla="*/ 104954 h 971562"/>
                <a:gd name="connsiteX4" fmla="*/ 175040 w 1004937"/>
                <a:gd name="connsiteY4" fmla="*/ 124835 h 971562"/>
                <a:gd name="connsiteX5" fmla="*/ 185248 w 1004937"/>
                <a:gd name="connsiteY5" fmla="*/ 125062 h 971562"/>
                <a:gd name="connsiteX6" fmla="*/ 223369 w 1004937"/>
                <a:gd name="connsiteY6" fmla="*/ 121407 h 971562"/>
                <a:gd name="connsiteX7" fmla="*/ 232434 w 1004937"/>
                <a:gd name="connsiteY7" fmla="*/ 101817 h 971562"/>
                <a:gd name="connsiteX8" fmla="*/ 288852 w 1004937"/>
                <a:gd name="connsiteY8" fmla="*/ 37868 h 971562"/>
                <a:gd name="connsiteX9" fmla="*/ 449672 w 1004937"/>
                <a:gd name="connsiteY9" fmla="*/ 14184 h 971562"/>
                <a:gd name="connsiteX10" fmla="*/ 525811 w 1004937"/>
                <a:gd name="connsiteY10" fmla="*/ 8213 h 971562"/>
                <a:gd name="connsiteX11" fmla="*/ 622702 w 1004937"/>
                <a:gd name="connsiteY11" fmla="*/ 25655 h 971562"/>
                <a:gd name="connsiteX12" fmla="*/ 666222 w 1004937"/>
                <a:gd name="connsiteY12" fmla="*/ 227 h 971562"/>
                <a:gd name="connsiteX13" fmla="*/ 703610 w 1004937"/>
                <a:gd name="connsiteY13" fmla="*/ 43461 h 971562"/>
                <a:gd name="connsiteX14" fmla="*/ 774734 w 1004937"/>
                <a:gd name="connsiteY14" fmla="*/ 36645 h 971562"/>
                <a:gd name="connsiteX15" fmla="*/ 816541 w 1004937"/>
                <a:gd name="connsiteY15" fmla="*/ 66698 h 971562"/>
                <a:gd name="connsiteX16" fmla="*/ 865372 w 1004937"/>
                <a:gd name="connsiteY16" fmla="*/ 75955 h 971562"/>
                <a:gd name="connsiteX17" fmla="*/ 911894 w 1004937"/>
                <a:gd name="connsiteY17" fmla="*/ 102763 h 971562"/>
                <a:gd name="connsiteX18" fmla="*/ 942506 w 1004937"/>
                <a:gd name="connsiteY18" fmla="*/ 126170 h 971562"/>
                <a:gd name="connsiteX19" fmla="*/ 942506 w 1004937"/>
                <a:gd name="connsiteY19" fmla="*/ 185701 h 971562"/>
                <a:gd name="connsiteX20" fmla="*/ 978225 w 1004937"/>
                <a:gd name="connsiteY20" fmla="*/ 252376 h 971562"/>
                <a:gd name="connsiteX21" fmla="*/ 1004419 w 1004937"/>
                <a:gd name="connsiteY21" fmla="*/ 373820 h 971562"/>
                <a:gd name="connsiteX22" fmla="*/ 994894 w 1004937"/>
                <a:gd name="connsiteY22" fmla="*/ 578607 h 971562"/>
                <a:gd name="connsiteX23" fmla="*/ 985369 w 1004937"/>
                <a:gd name="connsiteY23" fmla="*/ 616707 h 971562"/>
                <a:gd name="connsiteX24" fmla="*/ 1002037 w 1004937"/>
                <a:gd name="connsiteY24" fmla="*/ 661951 h 971562"/>
                <a:gd name="connsiteX25" fmla="*/ 1000317 w 1004937"/>
                <a:gd name="connsiteY25" fmla="*/ 701551 h 971562"/>
                <a:gd name="connsiteX26" fmla="*/ 966709 w 1004937"/>
                <a:gd name="connsiteY26" fmla="*/ 726598 h 971562"/>
                <a:gd name="connsiteX27" fmla="*/ 932981 w 1004937"/>
                <a:gd name="connsiteY27" fmla="*/ 759582 h 971562"/>
                <a:gd name="connsiteX28" fmla="*/ 880594 w 1004937"/>
                <a:gd name="connsiteY28" fmla="*/ 766726 h 971562"/>
                <a:gd name="connsiteX29" fmla="*/ 847256 w 1004937"/>
                <a:gd name="connsiteY29" fmla="*/ 800064 h 971562"/>
                <a:gd name="connsiteX30" fmla="*/ 759150 w 1004937"/>
                <a:gd name="connsiteY30" fmla="*/ 850070 h 971562"/>
                <a:gd name="connsiteX31" fmla="*/ 694856 w 1004937"/>
                <a:gd name="connsiteY31" fmla="*/ 919126 h 971562"/>
                <a:gd name="connsiteX32" fmla="*/ 654375 w 1004937"/>
                <a:gd name="connsiteY32" fmla="*/ 933414 h 971562"/>
                <a:gd name="connsiteX33" fmla="*/ 599606 w 1004937"/>
                <a:gd name="connsiteY33" fmla="*/ 902457 h 971562"/>
                <a:gd name="connsiteX34" fmla="*/ 568650 w 1004937"/>
                <a:gd name="connsiteY34" fmla="*/ 909601 h 971562"/>
                <a:gd name="connsiteX35" fmla="*/ 490069 w 1004937"/>
                <a:gd name="connsiteY35" fmla="*/ 971514 h 971562"/>
                <a:gd name="connsiteX36" fmla="*/ 482711 w 1004937"/>
                <a:gd name="connsiteY36" fmla="*/ 919736 h 971562"/>
                <a:gd name="connsiteX37" fmla="*/ 403405 w 1004937"/>
                <a:gd name="connsiteY37" fmla="*/ 909790 h 971562"/>
                <a:gd name="connsiteX38" fmla="*/ 328144 w 1004937"/>
                <a:gd name="connsiteY38" fmla="*/ 857214 h 971562"/>
                <a:gd name="connsiteX39" fmla="*/ 263850 w 1004937"/>
                <a:gd name="connsiteY39" fmla="*/ 878645 h 971562"/>
                <a:gd name="connsiteX40" fmla="*/ 232894 w 1004937"/>
                <a:gd name="connsiteY40" fmla="*/ 847689 h 971562"/>
                <a:gd name="connsiteX41" fmla="*/ 220987 w 1004937"/>
                <a:gd name="connsiteY41" fmla="*/ 811970 h 971562"/>
                <a:gd name="connsiteX42" fmla="*/ 180506 w 1004937"/>
                <a:gd name="connsiteY42" fmla="*/ 792920 h 971562"/>
                <a:gd name="connsiteX43" fmla="*/ 118594 w 1004937"/>
                <a:gd name="connsiteY43" fmla="*/ 716720 h 971562"/>
                <a:gd name="connsiteX44" fmla="*/ 80494 w 1004937"/>
                <a:gd name="connsiteY44" fmla="*/ 621470 h 971562"/>
                <a:gd name="connsiteX45" fmla="*/ 73350 w 1004937"/>
                <a:gd name="connsiteY45" fmla="*/ 569082 h 971562"/>
                <a:gd name="connsiteX46" fmla="*/ 49537 w 1004937"/>
                <a:gd name="connsiteY46" fmla="*/ 504789 h 971562"/>
                <a:gd name="connsiteX47" fmla="*/ 1912 w 1004937"/>
                <a:gd name="connsiteY47" fmla="*/ 385726 h 971562"/>
                <a:gd name="connsiteX48" fmla="*/ 11437 w 1004937"/>
                <a:gd name="connsiteY48" fmla="*/ 273807 h 971562"/>
                <a:gd name="connsiteX49" fmla="*/ 30487 w 1004937"/>
                <a:gd name="connsiteY49" fmla="*/ 235707 h 971562"/>
                <a:gd name="connsiteX50" fmla="*/ 16200 w 1004937"/>
                <a:gd name="connsiteY50" fmla="*/ 180939 h 971562"/>
                <a:gd name="connsiteX51" fmla="*/ 35250 w 1004937"/>
                <a:gd name="connsiteY51" fmla="*/ 164270 h 971562"/>
                <a:gd name="connsiteX52" fmla="*/ 106687 w 1004937"/>
                <a:gd name="connsiteY52" fmla="*/ 173795 h 971562"/>
                <a:gd name="connsiteX53" fmla="*/ 118594 w 1004937"/>
                <a:gd name="connsiteY53" fmla="*/ 180939 h 971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004937" h="971562">
                  <a:moveTo>
                    <a:pt x="111450" y="235707"/>
                  </a:moveTo>
                  <a:cubicBezTo>
                    <a:pt x="116014" y="218245"/>
                    <a:pt x="120578" y="200783"/>
                    <a:pt x="118594" y="180939"/>
                  </a:cubicBezTo>
                  <a:cubicBezTo>
                    <a:pt x="116610" y="161095"/>
                    <a:pt x="94752" y="129309"/>
                    <a:pt x="99544" y="116645"/>
                  </a:cubicBezTo>
                  <a:cubicBezTo>
                    <a:pt x="104336" y="103981"/>
                    <a:pt x="134761" y="103589"/>
                    <a:pt x="147344" y="104954"/>
                  </a:cubicBezTo>
                  <a:cubicBezTo>
                    <a:pt x="159927" y="106319"/>
                    <a:pt x="168723" y="121484"/>
                    <a:pt x="175040" y="124835"/>
                  </a:cubicBezTo>
                  <a:cubicBezTo>
                    <a:pt x="181357" y="128186"/>
                    <a:pt x="177193" y="125633"/>
                    <a:pt x="185248" y="125062"/>
                  </a:cubicBezTo>
                  <a:cubicBezTo>
                    <a:pt x="193303" y="124491"/>
                    <a:pt x="215505" y="125281"/>
                    <a:pt x="223369" y="121407"/>
                  </a:cubicBezTo>
                  <a:cubicBezTo>
                    <a:pt x="231233" y="117533"/>
                    <a:pt x="221520" y="115740"/>
                    <a:pt x="232434" y="101817"/>
                  </a:cubicBezTo>
                  <a:cubicBezTo>
                    <a:pt x="243348" y="87894"/>
                    <a:pt x="252646" y="52473"/>
                    <a:pt x="288852" y="37868"/>
                  </a:cubicBezTo>
                  <a:cubicBezTo>
                    <a:pt x="325058" y="23263"/>
                    <a:pt x="410179" y="19126"/>
                    <a:pt x="449672" y="14184"/>
                  </a:cubicBezTo>
                  <a:cubicBezTo>
                    <a:pt x="489165" y="9242"/>
                    <a:pt x="496973" y="6301"/>
                    <a:pt x="525811" y="8213"/>
                  </a:cubicBezTo>
                  <a:cubicBezTo>
                    <a:pt x="554649" y="10125"/>
                    <a:pt x="599300" y="26986"/>
                    <a:pt x="622702" y="25655"/>
                  </a:cubicBezTo>
                  <a:cubicBezTo>
                    <a:pt x="646104" y="24324"/>
                    <a:pt x="652737" y="-2741"/>
                    <a:pt x="666222" y="227"/>
                  </a:cubicBezTo>
                  <a:cubicBezTo>
                    <a:pt x="679707" y="3195"/>
                    <a:pt x="685525" y="37391"/>
                    <a:pt x="703610" y="43461"/>
                  </a:cubicBezTo>
                  <a:cubicBezTo>
                    <a:pt x="721695" y="49531"/>
                    <a:pt x="755912" y="32772"/>
                    <a:pt x="774734" y="36645"/>
                  </a:cubicBezTo>
                  <a:cubicBezTo>
                    <a:pt x="793556" y="40518"/>
                    <a:pt x="801435" y="60146"/>
                    <a:pt x="816541" y="66698"/>
                  </a:cubicBezTo>
                  <a:cubicBezTo>
                    <a:pt x="831647" y="73250"/>
                    <a:pt x="849480" y="69944"/>
                    <a:pt x="865372" y="75955"/>
                  </a:cubicBezTo>
                  <a:cubicBezTo>
                    <a:pt x="881264" y="81966"/>
                    <a:pt x="899038" y="94394"/>
                    <a:pt x="911894" y="102763"/>
                  </a:cubicBezTo>
                  <a:cubicBezTo>
                    <a:pt x="924750" y="111132"/>
                    <a:pt x="937404" y="112347"/>
                    <a:pt x="942506" y="126170"/>
                  </a:cubicBezTo>
                  <a:cubicBezTo>
                    <a:pt x="947608" y="139993"/>
                    <a:pt x="936553" y="164667"/>
                    <a:pt x="942506" y="185701"/>
                  </a:cubicBezTo>
                  <a:cubicBezTo>
                    <a:pt x="948459" y="206735"/>
                    <a:pt x="967906" y="221023"/>
                    <a:pt x="978225" y="252376"/>
                  </a:cubicBezTo>
                  <a:cubicBezTo>
                    <a:pt x="988544" y="283729"/>
                    <a:pt x="1001641" y="319448"/>
                    <a:pt x="1004419" y="373820"/>
                  </a:cubicBezTo>
                  <a:cubicBezTo>
                    <a:pt x="1007197" y="428192"/>
                    <a:pt x="998069" y="538126"/>
                    <a:pt x="994894" y="578607"/>
                  </a:cubicBezTo>
                  <a:cubicBezTo>
                    <a:pt x="991719" y="619088"/>
                    <a:pt x="984179" y="602816"/>
                    <a:pt x="985369" y="616707"/>
                  </a:cubicBezTo>
                  <a:cubicBezTo>
                    <a:pt x="986559" y="630598"/>
                    <a:pt x="999546" y="647810"/>
                    <a:pt x="1002037" y="661951"/>
                  </a:cubicBezTo>
                  <a:cubicBezTo>
                    <a:pt x="1004528" y="676092"/>
                    <a:pt x="1006205" y="690777"/>
                    <a:pt x="1000317" y="701551"/>
                  </a:cubicBezTo>
                  <a:cubicBezTo>
                    <a:pt x="994429" y="712325"/>
                    <a:pt x="977932" y="716926"/>
                    <a:pt x="966709" y="726598"/>
                  </a:cubicBezTo>
                  <a:cubicBezTo>
                    <a:pt x="955486" y="736270"/>
                    <a:pt x="947334" y="752894"/>
                    <a:pt x="932981" y="759582"/>
                  </a:cubicBezTo>
                  <a:cubicBezTo>
                    <a:pt x="918629" y="766270"/>
                    <a:pt x="894881" y="759979"/>
                    <a:pt x="880594" y="766726"/>
                  </a:cubicBezTo>
                  <a:cubicBezTo>
                    <a:pt x="866307" y="773473"/>
                    <a:pt x="867497" y="786173"/>
                    <a:pt x="847256" y="800064"/>
                  </a:cubicBezTo>
                  <a:cubicBezTo>
                    <a:pt x="827015" y="813955"/>
                    <a:pt x="784550" y="830226"/>
                    <a:pt x="759150" y="850070"/>
                  </a:cubicBezTo>
                  <a:cubicBezTo>
                    <a:pt x="733750" y="869914"/>
                    <a:pt x="712318" y="905235"/>
                    <a:pt x="694856" y="919126"/>
                  </a:cubicBezTo>
                  <a:cubicBezTo>
                    <a:pt x="677394" y="933017"/>
                    <a:pt x="670250" y="936192"/>
                    <a:pt x="654375" y="933414"/>
                  </a:cubicBezTo>
                  <a:cubicBezTo>
                    <a:pt x="638500" y="930636"/>
                    <a:pt x="613893" y="906426"/>
                    <a:pt x="599606" y="902457"/>
                  </a:cubicBezTo>
                  <a:cubicBezTo>
                    <a:pt x="585319" y="898488"/>
                    <a:pt x="586906" y="898092"/>
                    <a:pt x="568650" y="909601"/>
                  </a:cubicBezTo>
                  <a:cubicBezTo>
                    <a:pt x="550394" y="921110"/>
                    <a:pt x="504392" y="969825"/>
                    <a:pt x="490069" y="971514"/>
                  </a:cubicBezTo>
                  <a:cubicBezTo>
                    <a:pt x="475746" y="973203"/>
                    <a:pt x="497155" y="930023"/>
                    <a:pt x="482711" y="919736"/>
                  </a:cubicBezTo>
                  <a:cubicBezTo>
                    <a:pt x="468267" y="909449"/>
                    <a:pt x="429166" y="920210"/>
                    <a:pt x="403405" y="909790"/>
                  </a:cubicBezTo>
                  <a:cubicBezTo>
                    <a:pt x="377644" y="899370"/>
                    <a:pt x="351403" y="862405"/>
                    <a:pt x="328144" y="857214"/>
                  </a:cubicBezTo>
                  <a:cubicBezTo>
                    <a:pt x="304885" y="852023"/>
                    <a:pt x="279725" y="880233"/>
                    <a:pt x="263850" y="878645"/>
                  </a:cubicBezTo>
                  <a:cubicBezTo>
                    <a:pt x="247975" y="877058"/>
                    <a:pt x="240038" y="858801"/>
                    <a:pt x="232894" y="847689"/>
                  </a:cubicBezTo>
                  <a:cubicBezTo>
                    <a:pt x="225750" y="836577"/>
                    <a:pt x="229718" y="821098"/>
                    <a:pt x="220987" y="811970"/>
                  </a:cubicBezTo>
                  <a:cubicBezTo>
                    <a:pt x="212256" y="802842"/>
                    <a:pt x="197571" y="808795"/>
                    <a:pt x="180506" y="792920"/>
                  </a:cubicBezTo>
                  <a:cubicBezTo>
                    <a:pt x="163441" y="777045"/>
                    <a:pt x="135263" y="745295"/>
                    <a:pt x="118594" y="716720"/>
                  </a:cubicBezTo>
                  <a:cubicBezTo>
                    <a:pt x="101925" y="688145"/>
                    <a:pt x="88035" y="646076"/>
                    <a:pt x="80494" y="621470"/>
                  </a:cubicBezTo>
                  <a:cubicBezTo>
                    <a:pt x="72953" y="596864"/>
                    <a:pt x="78510" y="588529"/>
                    <a:pt x="73350" y="569082"/>
                  </a:cubicBezTo>
                  <a:cubicBezTo>
                    <a:pt x="68190" y="549635"/>
                    <a:pt x="61443" y="535348"/>
                    <a:pt x="49537" y="504789"/>
                  </a:cubicBezTo>
                  <a:cubicBezTo>
                    <a:pt x="37631" y="474230"/>
                    <a:pt x="8262" y="424223"/>
                    <a:pt x="1912" y="385726"/>
                  </a:cubicBezTo>
                  <a:cubicBezTo>
                    <a:pt x="-4438" y="347229"/>
                    <a:pt x="6675" y="298810"/>
                    <a:pt x="11437" y="273807"/>
                  </a:cubicBezTo>
                  <a:cubicBezTo>
                    <a:pt x="16199" y="248804"/>
                    <a:pt x="29693" y="251185"/>
                    <a:pt x="30487" y="235707"/>
                  </a:cubicBezTo>
                  <a:cubicBezTo>
                    <a:pt x="31281" y="220229"/>
                    <a:pt x="15406" y="192845"/>
                    <a:pt x="16200" y="180939"/>
                  </a:cubicBezTo>
                  <a:cubicBezTo>
                    <a:pt x="16994" y="169033"/>
                    <a:pt x="20169" y="165461"/>
                    <a:pt x="35250" y="164270"/>
                  </a:cubicBezTo>
                  <a:cubicBezTo>
                    <a:pt x="50331" y="163079"/>
                    <a:pt x="92796" y="171017"/>
                    <a:pt x="106687" y="173795"/>
                  </a:cubicBezTo>
                  <a:cubicBezTo>
                    <a:pt x="120578" y="176573"/>
                    <a:pt x="119586" y="178756"/>
                    <a:pt x="118594" y="180939"/>
                  </a:cubicBezTo>
                </a:path>
              </a:pathLst>
            </a:custGeom>
            <a:gradFill>
              <a:gsLst>
                <a:gs pos="0">
                  <a:schemeClr val="accent6">
                    <a:lumMod val="60000"/>
                    <a:lumOff val="40000"/>
                  </a:schemeClr>
                </a:gs>
                <a:gs pos="79000">
                  <a:schemeClr val="accent1"/>
                </a:gs>
              </a:gsLst>
              <a:lin ang="5400000" scaled="1"/>
            </a:gradFill>
            <a:ln w="28575" cap="flat" cmpd="sng" algn="ctr">
              <a:solidFill>
                <a:schemeClr val="accent6"/>
              </a:solidFill>
              <a:prstDash val="solid"/>
              <a:round/>
              <a:headEnd type="none" w="med" len="med"/>
              <a:tailEnd type="none" w="med" len="med"/>
            </a:ln>
            <a:effectLst/>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2" name="Freeform 16">
              <a:extLst>
                <a:ext uri="{FF2B5EF4-FFF2-40B4-BE49-F238E27FC236}">
                  <a16:creationId xmlns:a16="http://schemas.microsoft.com/office/drawing/2014/main" id="{EC2FB510-931F-7F55-F0D5-2EB515FA3C71}"/>
                </a:ext>
              </a:extLst>
            </p:cNvPr>
            <p:cNvSpPr/>
            <p:nvPr/>
          </p:nvSpPr>
          <p:spPr bwMode="auto">
            <a:xfrm rot="10826409">
              <a:off x="2321329" y="3515229"/>
              <a:ext cx="908813" cy="741925"/>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gradFill flip="none" rotWithShape="1">
              <a:gsLst>
                <a:gs pos="16000">
                  <a:schemeClr val="accent1"/>
                </a:gs>
                <a:gs pos="100000">
                  <a:schemeClr val="accent6">
                    <a:lumMod val="40000"/>
                    <a:lumOff val="60000"/>
                  </a:schemeClr>
                </a:gs>
              </a:gsLst>
              <a:path path="circle">
                <a:fillToRect l="50000" t="50000" r="50000" b="50000"/>
              </a:path>
              <a:tileRect/>
            </a:gradFill>
            <a:ln w="12700">
              <a:solidFill>
                <a:schemeClr val="tx2"/>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Calibri" panose="020F0502020204030204" pitchFamily="34" charset="0"/>
              </a:endParaRPr>
            </a:p>
          </p:txBody>
        </p:sp>
      </p:grpSp>
      <p:grpSp>
        <p:nvGrpSpPr>
          <p:cNvPr id="23" name="Group 22">
            <a:extLst>
              <a:ext uri="{FF2B5EF4-FFF2-40B4-BE49-F238E27FC236}">
                <a16:creationId xmlns:a16="http://schemas.microsoft.com/office/drawing/2014/main" id="{42D152A8-D2B9-FC29-EAC3-9A903832F48A}"/>
              </a:ext>
            </a:extLst>
          </p:cNvPr>
          <p:cNvGrpSpPr/>
          <p:nvPr/>
        </p:nvGrpSpPr>
        <p:grpSpPr>
          <a:xfrm>
            <a:off x="6187294" y="3836432"/>
            <a:ext cx="794592" cy="726083"/>
            <a:chOff x="2105843" y="3329608"/>
            <a:chExt cx="1713235" cy="1110761"/>
          </a:xfrm>
        </p:grpSpPr>
        <p:sp>
          <p:nvSpPr>
            <p:cNvPr id="24" name="Freeform 67">
              <a:extLst>
                <a:ext uri="{FF2B5EF4-FFF2-40B4-BE49-F238E27FC236}">
                  <a16:creationId xmlns:a16="http://schemas.microsoft.com/office/drawing/2014/main" id="{F0F259C4-C8C5-FF9F-7AB0-700386BD47F0}"/>
                </a:ext>
              </a:extLst>
            </p:cNvPr>
            <p:cNvSpPr/>
            <p:nvPr/>
          </p:nvSpPr>
          <p:spPr bwMode="auto">
            <a:xfrm rot="5710343">
              <a:off x="2407080" y="3028371"/>
              <a:ext cx="1110761" cy="1713235"/>
            </a:xfrm>
            <a:custGeom>
              <a:avLst/>
              <a:gdLst>
                <a:gd name="connsiteX0" fmla="*/ 115888 w 1040210"/>
                <a:gd name="connsiteY0" fmla="*/ 384969 h 1144985"/>
                <a:gd name="connsiteX1" fmla="*/ 123032 w 1040210"/>
                <a:gd name="connsiteY1" fmla="*/ 330201 h 1144985"/>
                <a:gd name="connsiteX2" fmla="*/ 103982 w 1040210"/>
                <a:gd name="connsiteY2" fmla="*/ 265907 h 1144985"/>
                <a:gd name="connsiteX3" fmla="*/ 89694 w 1040210"/>
                <a:gd name="connsiteY3" fmla="*/ 218282 h 1144985"/>
                <a:gd name="connsiteX4" fmla="*/ 125413 w 1040210"/>
                <a:gd name="connsiteY4" fmla="*/ 213519 h 1144985"/>
                <a:gd name="connsiteX5" fmla="*/ 180182 w 1040210"/>
                <a:gd name="connsiteY5" fmla="*/ 246857 h 1144985"/>
                <a:gd name="connsiteX6" fmla="*/ 227807 w 1040210"/>
                <a:gd name="connsiteY6" fmla="*/ 270669 h 1144985"/>
                <a:gd name="connsiteX7" fmla="*/ 244475 w 1040210"/>
                <a:gd name="connsiteY7" fmla="*/ 273051 h 1144985"/>
                <a:gd name="connsiteX8" fmla="*/ 318294 w 1040210"/>
                <a:gd name="connsiteY8" fmla="*/ 232569 h 1144985"/>
                <a:gd name="connsiteX9" fmla="*/ 449263 w 1040210"/>
                <a:gd name="connsiteY9" fmla="*/ 184944 h 1144985"/>
                <a:gd name="connsiteX10" fmla="*/ 539750 w 1040210"/>
                <a:gd name="connsiteY10" fmla="*/ 184944 h 1144985"/>
                <a:gd name="connsiteX11" fmla="*/ 601663 w 1040210"/>
                <a:gd name="connsiteY11" fmla="*/ 118269 h 1144985"/>
                <a:gd name="connsiteX12" fmla="*/ 646907 w 1040210"/>
                <a:gd name="connsiteY12" fmla="*/ 34926 h 1144985"/>
                <a:gd name="connsiteX13" fmla="*/ 718344 w 1040210"/>
                <a:gd name="connsiteY13" fmla="*/ 3969 h 1144985"/>
                <a:gd name="connsiteX14" fmla="*/ 758825 w 1040210"/>
                <a:gd name="connsiteY14" fmla="*/ 11113 h 1144985"/>
                <a:gd name="connsiteX15" fmla="*/ 763588 w 1040210"/>
                <a:gd name="connsiteY15" fmla="*/ 70644 h 1144985"/>
                <a:gd name="connsiteX16" fmla="*/ 799307 w 1040210"/>
                <a:gd name="connsiteY16" fmla="*/ 130176 h 1144985"/>
                <a:gd name="connsiteX17" fmla="*/ 837407 w 1040210"/>
                <a:gd name="connsiteY17" fmla="*/ 158751 h 1144985"/>
                <a:gd name="connsiteX18" fmla="*/ 920750 w 1040210"/>
                <a:gd name="connsiteY18" fmla="*/ 158751 h 1144985"/>
                <a:gd name="connsiteX19" fmla="*/ 965994 w 1040210"/>
                <a:gd name="connsiteY19" fmla="*/ 175419 h 1144985"/>
                <a:gd name="connsiteX20" fmla="*/ 968375 w 1040210"/>
                <a:gd name="connsiteY20" fmla="*/ 215901 h 1144985"/>
                <a:gd name="connsiteX21" fmla="*/ 946944 w 1040210"/>
                <a:gd name="connsiteY21" fmla="*/ 275432 h 1144985"/>
                <a:gd name="connsiteX22" fmla="*/ 946944 w 1040210"/>
                <a:gd name="connsiteY22" fmla="*/ 334963 h 1144985"/>
                <a:gd name="connsiteX23" fmla="*/ 982663 w 1040210"/>
                <a:gd name="connsiteY23" fmla="*/ 401638 h 1144985"/>
                <a:gd name="connsiteX24" fmla="*/ 1008857 w 1040210"/>
                <a:gd name="connsiteY24" fmla="*/ 523082 h 1144985"/>
                <a:gd name="connsiteX25" fmla="*/ 999332 w 1040210"/>
                <a:gd name="connsiteY25" fmla="*/ 727869 h 1144985"/>
                <a:gd name="connsiteX26" fmla="*/ 989807 w 1040210"/>
                <a:gd name="connsiteY26" fmla="*/ 765969 h 1144985"/>
                <a:gd name="connsiteX27" fmla="*/ 1006475 w 1040210"/>
                <a:gd name="connsiteY27" fmla="*/ 811213 h 1144985"/>
                <a:gd name="connsiteX28" fmla="*/ 1039813 w 1040210"/>
                <a:gd name="connsiteY28" fmla="*/ 856457 h 1144985"/>
                <a:gd name="connsiteX29" fmla="*/ 1004094 w 1040210"/>
                <a:gd name="connsiteY29" fmla="*/ 899319 h 1144985"/>
                <a:gd name="connsiteX30" fmla="*/ 937419 w 1040210"/>
                <a:gd name="connsiteY30" fmla="*/ 908844 h 1144985"/>
                <a:gd name="connsiteX31" fmla="*/ 885032 w 1040210"/>
                <a:gd name="connsiteY31" fmla="*/ 915988 h 1144985"/>
                <a:gd name="connsiteX32" fmla="*/ 851694 w 1040210"/>
                <a:gd name="connsiteY32" fmla="*/ 949326 h 1144985"/>
                <a:gd name="connsiteX33" fmla="*/ 763588 w 1040210"/>
                <a:gd name="connsiteY33" fmla="*/ 999332 h 1144985"/>
                <a:gd name="connsiteX34" fmla="*/ 699294 w 1040210"/>
                <a:gd name="connsiteY34" fmla="*/ 1068388 h 1144985"/>
                <a:gd name="connsiteX35" fmla="*/ 658813 w 1040210"/>
                <a:gd name="connsiteY35" fmla="*/ 1082676 h 1144985"/>
                <a:gd name="connsiteX36" fmla="*/ 604044 w 1040210"/>
                <a:gd name="connsiteY36" fmla="*/ 1051719 h 1144985"/>
                <a:gd name="connsiteX37" fmla="*/ 573088 w 1040210"/>
                <a:gd name="connsiteY37" fmla="*/ 1058863 h 1144985"/>
                <a:gd name="connsiteX38" fmla="*/ 494507 w 1040210"/>
                <a:gd name="connsiteY38" fmla="*/ 1120776 h 1144985"/>
                <a:gd name="connsiteX39" fmla="*/ 461169 w 1040210"/>
                <a:gd name="connsiteY39" fmla="*/ 1137444 h 1144985"/>
                <a:gd name="connsiteX40" fmla="*/ 413544 w 1040210"/>
                <a:gd name="connsiteY40" fmla="*/ 1075532 h 1144985"/>
                <a:gd name="connsiteX41" fmla="*/ 332582 w 1040210"/>
                <a:gd name="connsiteY41" fmla="*/ 1006476 h 1144985"/>
                <a:gd name="connsiteX42" fmla="*/ 268288 w 1040210"/>
                <a:gd name="connsiteY42" fmla="*/ 1027907 h 1144985"/>
                <a:gd name="connsiteX43" fmla="*/ 237332 w 1040210"/>
                <a:gd name="connsiteY43" fmla="*/ 996951 h 1144985"/>
                <a:gd name="connsiteX44" fmla="*/ 225425 w 1040210"/>
                <a:gd name="connsiteY44" fmla="*/ 961232 h 1144985"/>
                <a:gd name="connsiteX45" fmla="*/ 184944 w 1040210"/>
                <a:gd name="connsiteY45" fmla="*/ 942182 h 1144985"/>
                <a:gd name="connsiteX46" fmla="*/ 123032 w 1040210"/>
                <a:gd name="connsiteY46" fmla="*/ 865982 h 1144985"/>
                <a:gd name="connsiteX47" fmla="*/ 84932 w 1040210"/>
                <a:gd name="connsiteY47" fmla="*/ 770732 h 1144985"/>
                <a:gd name="connsiteX48" fmla="*/ 77788 w 1040210"/>
                <a:gd name="connsiteY48" fmla="*/ 718344 h 1144985"/>
                <a:gd name="connsiteX49" fmla="*/ 53975 w 1040210"/>
                <a:gd name="connsiteY49" fmla="*/ 654051 h 1144985"/>
                <a:gd name="connsiteX50" fmla="*/ 6350 w 1040210"/>
                <a:gd name="connsiteY50" fmla="*/ 534988 h 1144985"/>
                <a:gd name="connsiteX51" fmla="*/ 15875 w 1040210"/>
                <a:gd name="connsiteY51" fmla="*/ 423069 h 1144985"/>
                <a:gd name="connsiteX52" fmla="*/ 34925 w 1040210"/>
                <a:gd name="connsiteY52" fmla="*/ 384969 h 1144985"/>
                <a:gd name="connsiteX53" fmla="*/ 20638 w 1040210"/>
                <a:gd name="connsiteY53" fmla="*/ 330201 h 1144985"/>
                <a:gd name="connsiteX54" fmla="*/ 39688 w 1040210"/>
                <a:gd name="connsiteY54" fmla="*/ 313532 h 1144985"/>
                <a:gd name="connsiteX55" fmla="*/ 111125 w 1040210"/>
                <a:gd name="connsiteY55" fmla="*/ 323057 h 1144985"/>
                <a:gd name="connsiteX56" fmla="*/ 123032 w 1040210"/>
                <a:gd name="connsiteY56" fmla="*/ 330201 h 1144985"/>
                <a:gd name="connsiteX0" fmla="*/ 111450 w 1035378"/>
                <a:gd name="connsiteY0" fmla="*/ 387266 h 1142188"/>
                <a:gd name="connsiteX1" fmla="*/ 118594 w 1035378"/>
                <a:gd name="connsiteY1" fmla="*/ 332498 h 1142188"/>
                <a:gd name="connsiteX2" fmla="*/ 99544 w 1035378"/>
                <a:gd name="connsiteY2" fmla="*/ 268204 h 1142188"/>
                <a:gd name="connsiteX3" fmla="*/ 85256 w 1035378"/>
                <a:gd name="connsiteY3" fmla="*/ 220579 h 1142188"/>
                <a:gd name="connsiteX4" fmla="*/ 120975 w 1035378"/>
                <a:gd name="connsiteY4" fmla="*/ 215816 h 1142188"/>
                <a:gd name="connsiteX5" fmla="*/ 175744 w 1035378"/>
                <a:gd name="connsiteY5" fmla="*/ 249154 h 1142188"/>
                <a:gd name="connsiteX6" fmla="*/ 223369 w 1035378"/>
                <a:gd name="connsiteY6" fmla="*/ 272966 h 1142188"/>
                <a:gd name="connsiteX7" fmla="*/ 240037 w 1035378"/>
                <a:gd name="connsiteY7" fmla="*/ 275348 h 1142188"/>
                <a:gd name="connsiteX8" fmla="*/ 313856 w 1035378"/>
                <a:gd name="connsiteY8" fmla="*/ 234866 h 1142188"/>
                <a:gd name="connsiteX9" fmla="*/ 444825 w 1035378"/>
                <a:gd name="connsiteY9" fmla="*/ 187241 h 1142188"/>
                <a:gd name="connsiteX10" fmla="*/ 535312 w 1035378"/>
                <a:gd name="connsiteY10" fmla="*/ 187241 h 1142188"/>
                <a:gd name="connsiteX11" fmla="*/ 597225 w 1035378"/>
                <a:gd name="connsiteY11" fmla="*/ 120566 h 1142188"/>
                <a:gd name="connsiteX12" fmla="*/ 677103 w 1035378"/>
                <a:gd name="connsiteY12" fmla="*/ 89487 h 1142188"/>
                <a:gd name="connsiteX13" fmla="*/ 713906 w 1035378"/>
                <a:gd name="connsiteY13" fmla="*/ 6266 h 1142188"/>
                <a:gd name="connsiteX14" fmla="*/ 754387 w 1035378"/>
                <a:gd name="connsiteY14" fmla="*/ 13410 h 1142188"/>
                <a:gd name="connsiteX15" fmla="*/ 759150 w 1035378"/>
                <a:gd name="connsiteY15" fmla="*/ 72941 h 1142188"/>
                <a:gd name="connsiteX16" fmla="*/ 794869 w 1035378"/>
                <a:gd name="connsiteY16" fmla="*/ 132473 h 1142188"/>
                <a:gd name="connsiteX17" fmla="*/ 832969 w 1035378"/>
                <a:gd name="connsiteY17" fmla="*/ 161048 h 1142188"/>
                <a:gd name="connsiteX18" fmla="*/ 916312 w 1035378"/>
                <a:gd name="connsiteY18" fmla="*/ 161048 h 1142188"/>
                <a:gd name="connsiteX19" fmla="*/ 961556 w 1035378"/>
                <a:gd name="connsiteY19" fmla="*/ 177716 h 1142188"/>
                <a:gd name="connsiteX20" fmla="*/ 963937 w 1035378"/>
                <a:gd name="connsiteY20" fmla="*/ 218198 h 1142188"/>
                <a:gd name="connsiteX21" fmla="*/ 942506 w 1035378"/>
                <a:gd name="connsiteY21" fmla="*/ 277729 h 1142188"/>
                <a:gd name="connsiteX22" fmla="*/ 942506 w 1035378"/>
                <a:gd name="connsiteY22" fmla="*/ 337260 h 1142188"/>
                <a:gd name="connsiteX23" fmla="*/ 978225 w 1035378"/>
                <a:gd name="connsiteY23" fmla="*/ 403935 h 1142188"/>
                <a:gd name="connsiteX24" fmla="*/ 1004419 w 1035378"/>
                <a:gd name="connsiteY24" fmla="*/ 525379 h 1142188"/>
                <a:gd name="connsiteX25" fmla="*/ 994894 w 1035378"/>
                <a:gd name="connsiteY25" fmla="*/ 730166 h 1142188"/>
                <a:gd name="connsiteX26" fmla="*/ 985369 w 1035378"/>
                <a:gd name="connsiteY26" fmla="*/ 768266 h 1142188"/>
                <a:gd name="connsiteX27" fmla="*/ 1002037 w 1035378"/>
                <a:gd name="connsiteY27" fmla="*/ 813510 h 1142188"/>
                <a:gd name="connsiteX28" fmla="*/ 1035375 w 1035378"/>
                <a:gd name="connsiteY28" fmla="*/ 858754 h 1142188"/>
                <a:gd name="connsiteX29" fmla="*/ 999656 w 1035378"/>
                <a:gd name="connsiteY29" fmla="*/ 901616 h 1142188"/>
                <a:gd name="connsiteX30" fmla="*/ 932981 w 1035378"/>
                <a:gd name="connsiteY30" fmla="*/ 911141 h 1142188"/>
                <a:gd name="connsiteX31" fmla="*/ 880594 w 1035378"/>
                <a:gd name="connsiteY31" fmla="*/ 918285 h 1142188"/>
                <a:gd name="connsiteX32" fmla="*/ 847256 w 1035378"/>
                <a:gd name="connsiteY32" fmla="*/ 951623 h 1142188"/>
                <a:gd name="connsiteX33" fmla="*/ 759150 w 1035378"/>
                <a:gd name="connsiteY33" fmla="*/ 1001629 h 1142188"/>
                <a:gd name="connsiteX34" fmla="*/ 694856 w 1035378"/>
                <a:gd name="connsiteY34" fmla="*/ 1070685 h 1142188"/>
                <a:gd name="connsiteX35" fmla="*/ 654375 w 1035378"/>
                <a:gd name="connsiteY35" fmla="*/ 1084973 h 1142188"/>
                <a:gd name="connsiteX36" fmla="*/ 599606 w 1035378"/>
                <a:gd name="connsiteY36" fmla="*/ 1054016 h 1142188"/>
                <a:gd name="connsiteX37" fmla="*/ 568650 w 1035378"/>
                <a:gd name="connsiteY37" fmla="*/ 1061160 h 1142188"/>
                <a:gd name="connsiteX38" fmla="*/ 490069 w 1035378"/>
                <a:gd name="connsiteY38" fmla="*/ 1123073 h 1142188"/>
                <a:gd name="connsiteX39" fmla="*/ 456731 w 1035378"/>
                <a:gd name="connsiteY39" fmla="*/ 1139741 h 1142188"/>
                <a:gd name="connsiteX40" fmla="*/ 409106 w 1035378"/>
                <a:gd name="connsiteY40" fmla="*/ 1077829 h 1142188"/>
                <a:gd name="connsiteX41" fmla="*/ 328144 w 1035378"/>
                <a:gd name="connsiteY41" fmla="*/ 1008773 h 1142188"/>
                <a:gd name="connsiteX42" fmla="*/ 263850 w 1035378"/>
                <a:gd name="connsiteY42" fmla="*/ 1030204 h 1142188"/>
                <a:gd name="connsiteX43" fmla="*/ 232894 w 1035378"/>
                <a:gd name="connsiteY43" fmla="*/ 999248 h 1142188"/>
                <a:gd name="connsiteX44" fmla="*/ 220987 w 1035378"/>
                <a:gd name="connsiteY44" fmla="*/ 963529 h 1142188"/>
                <a:gd name="connsiteX45" fmla="*/ 180506 w 1035378"/>
                <a:gd name="connsiteY45" fmla="*/ 944479 h 1142188"/>
                <a:gd name="connsiteX46" fmla="*/ 118594 w 1035378"/>
                <a:gd name="connsiteY46" fmla="*/ 868279 h 1142188"/>
                <a:gd name="connsiteX47" fmla="*/ 80494 w 1035378"/>
                <a:gd name="connsiteY47" fmla="*/ 773029 h 1142188"/>
                <a:gd name="connsiteX48" fmla="*/ 73350 w 1035378"/>
                <a:gd name="connsiteY48" fmla="*/ 720641 h 1142188"/>
                <a:gd name="connsiteX49" fmla="*/ 49537 w 1035378"/>
                <a:gd name="connsiteY49" fmla="*/ 656348 h 1142188"/>
                <a:gd name="connsiteX50" fmla="*/ 1912 w 1035378"/>
                <a:gd name="connsiteY50" fmla="*/ 537285 h 1142188"/>
                <a:gd name="connsiteX51" fmla="*/ 11437 w 1035378"/>
                <a:gd name="connsiteY51" fmla="*/ 425366 h 1142188"/>
                <a:gd name="connsiteX52" fmla="*/ 30487 w 1035378"/>
                <a:gd name="connsiteY52" fmla="*/ 387266 h 1142188"/>
                <a:gd name="connsiteX53" fmla="*/ 16200 w 1035378"/>
                <a:gd name="connsiteY53" fmla="*/ 332498 h 1142188"/>
                <a:gd name="connsiteX54" fmla="*/ 35250 w 1035378"/>
                <a:gd name="connsiteY54" fmla="*/ 315829 h 1142188"/>
                <a:gd name="connsiteX55" fmla="*/ 106687 w 1035378"/>
                <a:gd name="connsiteY55" fmla="*/ 325354 h 1142188"/>
                <a:gd name="connsiteX56" fmla="*/ 118594 w 1035378"/>
                <a:gd name="connsiteY56" fmla="*/ 332498 h 1142188"/>
                <a:gd name="connsiteX0" fmla="*/ 111450 w 1035378"/>
                <a:gd name="connsiteY0" fmla="*/ 381064 h 1135986"/>
                <a:gd name="connsiteX1" fmla="*/ 118594 w 1035378"/>
                <a:gd name="connsiteY1" fmla="*/ 326296 h 1135986"/>
                <a:gd name="connsiteX2" fmla="*/ 99544 w 1035378"/>
                <a:gd name="connsiteY2" fmla="*/ 262002 h 1135986"/>
                <a:gd name="connsiteX3" fmla="*/ 85256 w 1035378"/>
                <a:gd name="connsiteY3" fmla="*/ 214377 h 1135986"/>
                <a:gd name="connsiteX4" fmla="*/ 120975 w 1035378"/>
                <a:gd name="connsiteY4" fmla="*/ 209614 h 1135986"/>
                <a:gd name="connsiteX5" fmla="*/ 175744 w 1035378"/>
                <a:gd name="connsiteY5" fmla="*/ 242952 h 1135986"/>
                <a:gd name="connsiteX6" fmla="*/ 223369 w 1035378"/>
                <a:gd name="connsiteY6" fmla="*/ 266764 h 1135986"/>
                <a:gd name="connsiteX7" fmla="*/ 240037 w 1035378"/>
                <a:gd name="connsiteY7" fmla="*/ 269146 h 1135986"/>
                <a:gd name="connsiteX8" fmla="*/ 313856 w 1035378"/>
                <a:gd name="connsiteY8" fmla="*/ 228664 h 1135986"/>
                <a:gd name="connsiteX9" fmla="*/ 444825 w 1035378"/>
                <a:gd name="connsiteY9" fmla="*/ 181039 h 1135986"/>
                <a:gd name="connsiteX10" fmla="*/ 535312 w 1035378"/>
                <a:gd name="connsiteY10" fmla="*/ 181039 h 1135986"/>
                <a:gd name="connsiteX11" fmla="*/ 597225 w 1035378"/>
                <a:gd name="connsiteY11" fmla="*/ 114364 h 1135986"/>
                <a:gd name="connsiteX12" fmla="*/ 677103 w 1035378"/>
                <a:gd name="connsiteY12" fmla="*/ 83285 h 1135986"/>
                <a:gd name="connsiteX13" fmla="*/ 713906 w 1035378"/>
                <a:gd name="connsiteY13" fmla="*/ 64 h 1135986"/>
                <a:gd name="connsiteX14" fmla="*/ 736008 w 1035378"/>
                <a:gd name="connsiteY14" fmla="*/ 97628 h 1135986"/>
                <a:gd name="connsiteX15" fmla="*/ 759150 w 1035378"/>
                <a:gd name="connsiteY15" fmla="*/ 66739 h 1135986"/>
                <a:gd name="connsiteX16" fmla="*/ 794869 w 1035378"/>
                <a:gd name="connsiteY16" fmla="*/ 126271 h 1135986"/>
                <a:gd name="connsiteX17" fmla="*/ 832969 w 1035378"/>
                <a:gd name="connsiteY17" fmla="*/ 154846 h 1135986"/>
                <a:gd name="connsiteX18" fmla="*/ 916312 w 1035378"/>
                <a:gd name="connsiteY18" fmla="*/ 154846 h 1135986"/>
                <a:gd name="connsiteX19" fmla="*/ 961556 w 1035378"/>
                <a:gd name="connsiteY19" fmla="*/ 171514 h 1135986"/>
                <a:gd name="connsiteX20" fmla="*/ 963937 w 1035378"/>
                <a:gd name="connsiteY20" fmla="*/ 211996 h 1135986"/>
                <a:gd name="connsiteX21" fmla="*/ 942506 w 1035378"/>
                <a:gd name="connsiteY21" fmla="*/ 271527 h 1135986"/>
                <a:gd name="connsiteX22" fmla="*/ 942506 w 1035378"/>
                <a:gd name="connsiteY22" fmla="*/ 331058 h 1135986"/>
                <a:gd name="connsiteX23" fmla="*/ 978225 w 1035378"/>
                <a:gd name="connsiteY23" fmla="*/ 397733 h 1135986"/>
                <a:gd name="connsiteX24" fmla="*/ 1004419 w 1035378"/>
                <a:gd name="connsiteY24" fmla="*/ 519177 h 1135986"/>
                <a:gd name="connsiteX25" fmla="*/ 994894 w 1035378"/>
                <a:gd name="connsiteY25" fmla="*/ 723964 h 1135986"/>
                <a:gd name="connsiteX26" fmla="*/ 985369 w 1035378"/>
                <a:gd name="connsiteY26" fmla="*/ 762064 h 1135986"/>
                <a:gd name="connsiteX27" fmla="*/ 1002037 w 1035378"/>
                <a:gd name="connsiteY27" fmla="*/ 807308 h 1135986"/>
                <a:gd name="connsiteX28" fmla="*/ 1035375 w 1035378"/>
                <a:gd name="connsiteY28" fmla="*/ 852552 h 1135986"/>
                <a:gd name="connsiteX29" fmla="*/ 999656 w 1035378"/>
                <a:gd name="connsiteY29" fmla="*/ 895414 h 1135986"/>
                <a:gd name="connsiteX30" fmla="*/ 932981 w 1035378"/>
                <a:gd name="connsiteY30" fmla="*/ 904939 h 1135986"/>
                <a:gd name="connsiteX31" fmla="*/ 880594 w 1035378"/>
                <a:gd name="connsiteY31" fmla="*/ 912083 h 1135986"/>
                <a:gd name="connsiteX32" fmla="*/ 847256 w 1035378"/>
                <a:gd name="connsiteY32" fmla="*/ 945421 h 1135986"/>
                <a:gd name="connsiteX33" fmla="*/ 759150 w 1035378"/>
                <a:gd name="connsiteY33" fmla="*/ 995427 h 1135986"/>
                <a:gd name="connsiteX34" fmla="*/ 694856 w 1035378"/>
                <a:gd name="connsiteY34" fmla="*/ 1064483 h 1135986"/>
                <a:gd name="connsiteX35" fmla="*/ 654375 w 1035378"/>
                <a:gd name="connsiteY35" fmla="*/ 1078771 h 1135986"/>
                <a:gd name="connsiteX36" fmla="*/ 599606 w 1035378"/>
                <a:gd name="connsiteY36" fmla="*/ 1047814 h 1135986"/>
                <a:gd name="connsiteX37" fmla="*/ 568650 w 1035378"/>
                <a:gd name="connsiteY37" fmla="*/ 1054958 h 1135986"/>
                <a:gd name="connsiteX38" fmla="*/ 490069 w 1035378"/>
                <a:gd name="connsiteY38" fmla="*/ 1116871 h 1135986"/>
                <a:gd name="connsiteX39" fmla="*/ 456731 w 1035378"/>
                <a:gd name="connsiteY39" fmla="*/ 1133539 h 1135986"/>
                <a:gd name="connsiteX40" fmla="*/ 409106 w 1035378"/>
                <a:gd name="connsiteY40" fmla="*/ 1071627 h 1135986"/>
                <a:gd name="connsiteX41" fmla="*/ 328144 w 1035378"/>
                <a:gd name="connsiteY41" fmla="*/ 1002571 h 1135986"/>
                <a:gd name="connsiteX42" fmla="*/ 263850 w 1035378"/>
                <a:gd name="connsiteY42" fmla="*/ 1024002 h 1135986"/>
                <a:gd name="connsiteX43" fmla="*/ 232894 w 1035378"/>
                <a:gd name="connsiteY43" fmla="*/ 993046 h 1135986"/>
                <a:gd name="connsiteX44" fmla="*/ 220987 w 1035378"/>
                <a:gd name="connsiteY44" fmla="*/ 957327 h 1135986"/>
                <a:gd name="connsiteX45" fmla="*/ 180506 w 1035378"/>
                <a:gd name="connsiteY45" fmla="*/ 938277 h 1135986"/>
                <a:gd name="connsiteX46" fmla="*/ 118594 w 1035378"/>
                <a:gd name="connsiteY46" fmla="*/ 862077 h 1135986"/>
                <a:gd name="connsiteX47" fmla="*/ 80494 w 1035378"/>
                <a:gd name="connsiteY47" fmla="*/ 766827 h 1135986"/>
                <a:gd name="connsiteX48" fmla="*/ 73350 w 1035378"/>
                <a:gd name="connsiteY48" fmla="*/ 714439 h 1135986"/>
                <a:gd name="connsiteX49" fmla="*/ 49537 w 1035378"/>
                <a:gd name="connsiteY49" fmla="*/ 650146 h 1135986"/>
                <a:gd name="connsiteX50" fmla="*/ 1912 w 1035378"/>
                <a:gd name="connsiteY50" fmla="*/ 531083 h 1135986"/>
                <a:gd name="connsiteX51" fmla="*/ 11437 w 1035378"/>
                <a:gd name="connsiteY51" fmla="*/ 419164 h 1135986"/>
                <a:gd name="connsiteX52" fmla="*/ 30487 w 1035378"/>
                <a:gd name="connsiteY52" fmla="*/ 381064 h 1135986"/>
                <a:gd name="connsiteX53" fmla="*/ 16200 w 1035378"/>
                <a:gd name="connsiteY53" fmla="*/ 326296 h 1135986"/>
                <a:gd name="connsiteX54" fmla="*/ 35250 w 1035378"/>
                <a:gd name="connsiteY54" fmla="*/ 309627 h 1135986"/>
                <a:gd name="connsiteX55" fmla="*/ 106687 w 1035378"/>
                <a:gd name="connsiteY55" fmla="*/ 319152 h 1135986"/>
                <a:gd name="connsiteX56" fmla="*/ 118594 w 1035378"/>
                <a:gd name="connsiteY56" fmla="*/ 326296 h 1135986"/>
                <a:gd name="connsiteX0" fmla="*/ 111450 w 1035378"/>
                <a:gd name="connsiteY0" fmla="*/ 314823 h 1069745"/>
                <a:gd name="connsiteX1" fmla="*/ 118594 w 1035378"/>
                <a:gd name="connsiteY1" fmla="*/ 260055 h 1069745"/>
                <a:gd name="connsiteX2" fmla="*/ 99544 w 1035378"/>
                <a:gd name="connsiteY2" fmla="*/ 195761 h 1069745"/>
                <a:gd name="connsiteX3" fmla="*/ 85256 w 1035378"/>
                <a:gd name="connsiteY3" fmla="*/ 148136 h 1069745"/>
                <a:gd name="connsiteX4" fmla="*/ 120975 w 1035378"/>
                <a:gd name="connsiteY4" fmla="*/ 143373 h 1069745"/>
                <a:gd name="connsiteX5" fmla="*/ 175744 w 1035378"/>
                <a:gd name="connsiteY5" fmla="*/ 176711 h 1069745"/>
                <a:gd name="connsiteX6" fmla="*/ 223369 w 1035378"/>
                <a:gd name="connsiteY6" fmla="*/ 200523 h 1069745"/>
                <a:gd name="connsiteX7" fmla="*/ 240037 w 1035378"/>
                <a:gd name="connsiteY7" fmla="*/ 202905 h 1069745"/>
                <a:gd name="connsiteX8" fmla="*/ 313856 w 1035378"/>
                <a:gd name="connsiteY8" fmla="*/ 162423 h 1069745"/>
                <a:gd name="connsiteX9" fmla="*/ 444825 w 1035378"/>
                <a:gd name="connsiteY9" fmla="*/ 114798 h 1069745"/>
                <a:gd name="connsiteX10" fmla="*/ 535312 w 1035378"/>
                <a:gd name="connsiteY10" fmla="*/ 114798 h 1069745"/>
                <a:gd name="connsiteX11" fmla="*/ 597225 w 1035378"/>
                <a:gd name="connsiteY11" fmla="*/ 48123 h 1069745"/>
                <a:gd name="connsiteX12" fmla="*/ 677103 w 1035378"/>
                <a:gd name="connsiteY12" fmla="*/ 17044 h 1069745"/>
                <a:gd name="connsiteX13" fmla="*/ 705242 w 1035378"/>
                <a:gd name="connsiteY13" fmla="*/ 28400 h 1069745"/>
                <a:gd name="connsiteX14" fmla="*/ 736008 w 1035378"/>
                <a:gd name="connsiteY14" fmla="*/ 31387 h 1069745"/>
                <a:gd name="connsiteX15" fmla="*/ 759150 w 1035378"/>
                <a:gd name="connsiteY15" fmla="*/ 498 h 1069745"/>
                <a:gd name="connsiteX16" fmla="*/ 794869 w 1035378"/>
                <a:gd name="connsiteY16" fmla="*/ 60030 h 1069745"/>
                <a:gd name="connsiteX17" fmla="*/ 832969 w 1035378"/>
                <a:gd name="connsiteY17" fmla="*/ 88605 h 1069745"/>
                <a:gd name="connsiteX18" fmla="*/ 916312 w 1035378"/>
                <a:gd name="connsiteY18" fmla="*/ 88605 h 1069745"/>
                <a:gd name="connsiteX19" fmla="*/ 961556 w 1035378"/>
                <a:gd name="connsiteY19" fmla="*/ 105273 h 1069745"/>
                <a:gd name="connsiteX20" fmla="*/ 963937 w 1035378"/>
                <a:gd name="connsiteY20" fmla="*/ 145755 h 1069745"/>
                <a:gd name="connsiteX21" fmla="*/ 942506 w 1035378"/>
                <a:gd name="connsiteY21" fmla="*/ 205286 h 1069745"/>
                <a:gd name="connsiteX22" fmla="*/ 942506 w 1035378"/>
                <a:gd name="connsiteY22" fmla="*/ 264817 h 1069745"/>
                <a:gd name="connsiteX23" fmla="*/ 978225 w 1035378"/>
                <a:gd name="connsiteY23" fmla="*/ 331492 h 1069745"/>
                <a:gd name="connsiteX24" fmla="*/ 1004419 w 1035378"/>
                <a:gd name="connsiteY24" fmla="*/ 452936 h 1069745"/>
                <a:gd name="connsiteX25" fmla="*/ 994894 w 1035378"/>
                <a:gd name="connsiteY25" fmla="*/ 657723 h 1069745"/>
                <a:gd name="connsiteX26" fmla="*/ 985369 w 1035378"/>
                <a:gd name="connsiteY26" fmla="*/ 695823 h 1069745"/>
                <a:gd name="connsiteX27" fmla="*/ 1002037 w 1035378"/>
                <a:gd name="connsiteY27" fmla="*/ 741067 h 1069745"/>
                <a:gd name="connsiteX28" fmla="*/ 1035375 w 1035378"/>
                <a:gd name="connsiteY28" fmla="*/ 786311 h 1069745"/>
                <a:gd name="connsiteX29" fmla="*/ 999656 w 1035378"/>
                <a:gd name="connsiteY29" fmla="*/ 829173 h 1069745"/>
                <a:gd name="connsiteX30" fmla="*/ 932981 w 1035378"/>
                <a:gd name="connsiteY30" fmla="*/ 838698 h 1069745"/>
                <a:gd name="connsiteX31" fmla="*/ 880594 w 1035378"/>
                <a:gd name="connsiteY31" fmla="*/ 845842 h 1069745"/>
                <a:gd name="connsiteX32" fmla="*/ 847256 w 1035378"/>
                <a:gd name="connsiteY32" fmla="*/ 879180 h 1069745"/>
                <a:gd name="connsiteX33" fmla="*/ 759150 w 1035378"/>
                <a:gd name="connsiteY33" fmla="*/ 929186 h 1069745"/>
                <a:gd name="connsiteX34" fmla="*/ 694856 w 1035378"/>
                <a:gd name="connsiteY34" fmla="*/ 998242 h 1069745"/>
                <a:gd name="connsiteX35" fmla="*/ 654375 w 1035378"/>
                <a:gd name="connsiteY35" fmla="*/ 1012530 h 1069745"/>
                <a:gd name="connsiteX36" fmla="*/ 599606 w 1035378"/>
                <a:gd name="connsiteY36" fmla="*/ 981573 h 1069745"/>
                <a:gd name="connsiteX37" fmla="*/ 568650 w 1035378"/>
                <a:gd name="connsiteY37" fmla="*/ 988717 h 1069745"/>
                <a:gd name="connsiteX38" fmla="*/ 490069 w 1035378"/>
                <a:gd name="connsiteY38" fmla="*/ 1050630 h 1069745"/>
                <a:gd name="connsiteX39" fmla="*/ 456731 w 1035378"/>
                <a:gd name="connsiteY39" fmla="*/ 1067298 h 1069745"/>
                <a:gd name="connsiteX40" fmla="*/ 409106 w 1035378"/>
                <a:gd name="connsiteY40" fmla="*/ 1005386 h 1069745"/>
                <a:gd name="connsiteX41" fmla="*/ 328144 w 1035378"/>
                <a:gd name="connsiteY41" fmla="*/ 936330 h 1069745"/>
                <a:gd name="connsiteX42" fmla="*/ 263850 w 1035378"/>
                <a:gd name="connsiteY42" fmla="*/ 957761 h 1069745"/>
                <a:gd name="connsiteX43" fmla="*/ 232894 w 1035378"/>
                <a:gd name="connsiteY43" fmla="*/ 926805 h 1069745"/>
                <a:gd name="connsiteX44" fmla="*/ 220987 w 1035378"/>
                <a:gd name="connsiteY44" fmla="*/ 891086 h 1069745"/>
                <a:gd name="connsiteX45" fmla="*/ 180506 w 1035378"/>
                <a:gd name="connsiteY45" fmla="*/ 872036 h 1069745"/>
                <a:gd name="connsiteX46" fmla="*/ 118594 w 1035378"/>
                <a:gd name="connsiteY46" fmla="*/ 795836 h 1069745"/>
                <a:gd name="connsiteX47" fmla="*/ 80494 w 1035378"/>
                <a:gd name="connsiteY47" fmla="*/ 700586 h 1069745"/>
                <a:gd name="connsiteX48" fmla="*/ 73350 w 1035378"/>
                <a:gd name="connsiteY48" fmla="*/ 648198 h 1069745"/>
                <a:gd name="connsiteX49" fmla="*/ 49537 w 1035378"/>
                <a:gd name="connsiteY49" fmla="*/ 583905 h 1069745"/>
                <a:gd name="connsiteX50" fmla="*/ 1912 w 1035378"/>
                <a:gd name="connsiteY50" fmla="*/ 464842 h 1069745"/>
                <a:gd name="connsiteX51" fmla="*/ 11437 w 1035378"/>
                <a:gd name="connsiteY51" fmla="*/ 352923 h 1069745"/>
                <a:gd name="connsiteX52" fmla="*/ 30487 w 1035378"/>
                <a:gd name="connsiteY52" fmla="*/ 314823 h 1069745"/>
                <a:gd name="connsiteX53" fmla="*/ 16200 w 1035378"/>
                <a:gd name="connsiteY53" fmla="*/ 260055 h 1069745"/>
                <a:gd name="connsiteX54" fmla="*/ 35250 w 1035378"/>
                <a:gd name="connsiteY54" fmla="*/ 243386 h 1069745"/>
                <a:gd name="connsiteX55" fmla="*/ 106687 w 1035378"/>
                <a:gd name="connsiteY55" fmla="*/ 252911 h 1069745"/>
                <a:gd name="connsiteX56" fmla="*/ 118594 w 1035378"/>
                <a:gd name="connsiteY56" fmla="*/ 260055 h 1069745"/>
                <a:gd name="connsiteX0" fmla="*/ 111450 w 1035378"/>
                <a:gd name="connsiteY0" fmla="*/ 314823 h 1069745"/>
                <a:gd name="connsiteX1" fmla="*/ 118594 w 1035378"/>
                <a:gd name="connsiteY1" fmla="*/ 260055 h 1069745"/>
                <a:gd name="connsiteX2" fmla="*/ 99544 w 1035378"/>
                <a:gd name="connsiteY2" fmla="*/ 195761 h 1069745"/>
                <a:gd name="connsiteX3" fmla="*/ 85256 w 1035378"/>
                <a:gd name="connsiteY3" fmla="*/ 148136 h 1069745"/>
                <a:gd name="connsiteX4" fmla="*/ 120975 w 1035378"/>
                <a:gd name="connsiteY4" fmla="*/ 143373 h 1069745"/>
                <a:gd name="connsiteX5" fmla="*/ 185248 w 1035378"/>
                <a:gd name="connsiteY5" fmla="*/ 204178 h 1069745"/>
                <a:gd name="connsiteX6" fmla="*/ 223369 w 1035378"/>
                <a:gd name="connsiteY6" fmla="*/ 200523 h 1069745"/>
                <a:gd name="connsiteX7" fmla="*/ 240037 w 1035378"/>
                <a:gd name="connsiteY7" fmla="*/ 202905 h 1069745"/>
                <a:gd name="connsiteX8" fmla="*/ 313856 w 1035378"/>
                <a:gd name="connsiteY8" fmla="*/ 162423 h 1069745"/>
                <a:gd name="connsiteX9" fmla="*/ 444825 w 1035378"/>
                <a:gd name="connsiteY9" fmla="*/ 114798 h 1069745"/>
                <a:gd name="connsiteX10" fmla="*/ 535312 w 1035378"/>
                <a:gd name="connsiteY10" fmla="*/ 114798 h 1069745"/>
                <a:gd name="connsiteX11" fmla="*/ 597225 w 1035378"/>
                <a:gd name="connsiteY11" fmla="*/ 48123 h 1069745"/>
                <a:gd name="connsiteX12" fmla="*/ 677103 w 1035378"/>
                <a:gd name="connsiteY12" fmla="*/ 17044 h 1069745"/>
                <a:gd name="connsiteX13" fmla="*/ 705242 w 1035378"/>
                <a:gd name="connsiteY13" fmla="*/ 28400 h 1069745"/>
                <a:gd name="connsiteX14" fmla="*/ 736008 w 1035378"/>
                <a:gd name="connsiteY14" fmla="*/ 31387 h 1069745"/>
                <a:gd name="connsiteX15" fmla="*/ 759150 w 1035378"/>
                <a:gd name="connsiteY15" fmla="*/ 498 h 1069745"/>
                <a:gd name="connsiteX16" fmla="*/ 794869 w 1035378"/>
                <a:gd name="connsiteY16" fmla="*/ 60030 h 1069745"/>
                <a:gd name="connsiteX17" fmla="*/ 832969 w 1035378"/>
                <a:gd name="connsiteY17" fmla="*/ 88605 h 1069745"/>
                <a:gd name="connsiteX18" fmla="*/ 916312 w 1035378"/>
                <a:gd name="connsiteY18" fmla="*/ 88605 h 1069745"/>
                <a:gd name="connsiteX19" fmla="*/ 961556 w 1035378"/>
                <a:gd name="connsiteY19" fmla="*/ 105273 h 1069745"/>
                <a:gd name="connsiteX20" fmla="*/ 963937 w 1035378"/>
                <a:gd name="connsiteY20" fmla="*/ 145755 h 1069745"/>
                <a:gd name="connsiteX21" fmla="*/ 942506 w 1035378"/>
                <a:gd name="connsiteY21" fmla="*/ 205286 h 1069745"/>
                <a:gd name="connsiteX22" fmla="*/ 942506 w 1035378"/>
                <a:gd name="connsiteY22" fmla="*/ 264817 h 1069745"/>
                <a:gd name="connsiteX23" fmla="*/ 978225 w 1035378"/>
                <a:gd name="connsiteY23" fmla="*/ 331492 h 1069745"/>
                <a:gd name="connsiteX24" fmla="*/ 1004419 w 1035378"/>
                <a:gd name="connsiteY24" fmla="*/ 452936 h 1069745"/>
                <a:gd name="connsiteX25" fmla="*/ 994894 w 1035378"/>
                <a:gd name="connsiteY25" fmla="*/ 657723 h 1069745"/>
                <a:gd name="connsiteX26" fmla="*/ 985369 w 1035378"/>
                <a:gd name="connsiteY26" fmla="*/ 695823 h 1069745"/>
                <a:gd name="connsiteX27" fmla="*/ 1002037 w 1035378"/>
                <a:gd name="connsiteY27" fmla="*/ 741067 h 1069745"/>
                <a:gd name="connsiteX28" fmla="*/ 1035375 w 1035378"/>
                <a:gd name="connsiteY28" fmla="*/ 786311 h 1069745"/>
                <a:gd name="connsiteX29" fmla="*/ 999656 w 1035378"/>
                <a:gd name="connsiteY29" fmla="*/ 829173 h 1069745"/>
                <a:gd name="connsiteX30" fmla="*/ 932981 w 1035378"/>
                <a:gd name="connsiteY30" fmla="*/ 838698 h 1069745"/>
                <a:gd name="connsiteX31" fmla="*/ 880594 w 1035378"/>
                <a:gd name="connsiteY31" fmla="*/ 845842 h 1069745"/>
                <a:gd name="connsiteX32" fmla="*/ 847256 w 1035378"/>
                <a:gd name="connsiteY32" fmla="*/ 879180 h 1069745"/>
                <a:gd name="connsiteX33" fmla="*/ 759150 w 1035378"/>
                <a:gd name="connsiteY33" fmla="*/ 929186 h 1069745"/>
                <a:gd name="connsiteX34" fmla="*/ 694856 w 1035378"/>
                <a:gd name="connsiteY34" fmla="*/ 998242 h 1069745"/>
                <a:gd name="connsiteX35" fmla="*/ 654375 w 1035378"/>
                <a:gd name="connsiteY35" fmla="*/ 1012530 h 1069745"/>
                <a:gd name="connsiteX36" fmla="*/ 599606 w 1035378"/>
                <a:gd name="connsiteY36" fmla="*/ 981573 h 1069745"/>
                <a:gd name="connsiteX37" fmla="*/ 568650 w 1035378"/>
                <a:gd name="connsiteY37" fmla="*/ 988717 h 1069745"/>
                <a:gd name="connsiteX38" fmla="*/ 490069 w 1035378"/>
                <a:gd name="connsiteY38" fmla="*/ 1050630 h 1069745"/>
                <a:gd name="connsiteX39" fmla="*/ 456731 w 1035378"/>
                <a:gd name="connsiteY39" fmla="*/ 1067298 h 1069745"/>
                <a:gd name="connsiteX40" fmla="*/ 409106 w 1035378"/>
                <a:gd name="connsiteY40" fmla="*/ 1005386 h 1069745"/>
                <a:gd name="connsiteX41" fmla="*/ 328144 w 1035378"/>
                <a:gd name="connsiteY41" fmla="*/ 936330 h 1069745"/>
                <a:gd name="connsiteX42" fmla="*/ 263850 w 1035378"/>
                <a:gd name="connsiteY42" fmla="*/ 957761 h 1069745"/>
                <a:gd name="connsiteX43" fmla="*/ 232894 w 1035378"/>
                <a:gd name="connsiteY43" fmla="*/ 926805 h 1069745"/>
                <a:gd name="connsiteX44" fmla="*/ 220987 w 1035378"/>
                <a:gd name="connsiteY44" fmla="*/ 891086 h 1069745"/>
                <a:gd name="connsiteX45" fmla="*/ 180506 w 1035378"/>
                <a:gd name="connsiteY45" fmla="*/ 872036 h 1069745"/>
                <a:gd name="connsiteX46" fmla="*/ 118594 w 1035378"/>
                <a:gd name="connsiteY46" fmla="*/ 795836 h 1069745"/>
                <a:gd name="connsiteX47" fmla="*/ 80494 w 1035378"/>
                <a:gd name="connsiteY47" fmla="*/ 700586 h 1069745"/>
                <a:gd name="connsiteX48" fmla="*/ 73350 w 1035378"/>
                <a:gd name="connsiteY48" fmla="*/ 648198 h 1069745"/>
                <a:gd name="connsiteX49" fmla="*/ 49537 w 1035378"/>
                <a:gd name="connsiteY49" fmla="*/ 583905 h 1069745"/>
                <a:gd name="connsiteX50" fmla="*/ 1912 w 1035378"/>
                <a:gd name="connsiteY50" fmla="*/ 464842 h 1069745"/>
                <a:gd name="connsiteX51" fmla="*/ 11437 w 1035378"/>
                <a:gd name="connsiteY51" fmla="*/ 352923 h 1069745"/>
                <a:gd name="connsiteX52" fmla="*/ 30487 w 1035378"/>
                <a:gd name="connsiteY52" fmla="*/ 314823 h 1069745"/>
                <a:gd name="connsiteX53" fmla="*/ 16200 w 1035378"/>
                <a:gd name="connsiteY53" fmla="*/ 260055 h 1069745"/>
                <a:gd name="connsiteX54" fmla="*/ 35250 w 1035378"/>
                <a:gd name="connsiteY54" fmla="*/ 243386 h 1069745"/>
                <a:gd name="connsiteX55" fmla="*/ 106687 w 1035378"/>
                <a:gd name="connsiteY55" fmla="*/ 252911 h 1069745"/>
                <a:gd name="connsiteX56" fmla="*/ 118594 w 1035378"/>
                <a:gd name="connsiteY56" fmla="*/ 260055 h 1069745"/>
                <a:gd name="connsiteX0" fmla="*/ 111450 w 1035378"/>
                <a:gd name="connsiteY0" fmla="*/ 314823 h 1069745"/>
                <a:gd name="connsiteX1" fmla="*/ 118594 w 1035378"/>
                <a:gd name="connsiteY1" fmla="*/ 260055 h 1069745"/>
                <a:gd name="connsiteX2" fmla="*/ 99544 w 1035378"/>
                <a:gd name="connsiteY2" fmla="*/ 195761 h 1069745"/>
                <a:gd name="connsiteX3" fmla="*/ 85256 w 1035378"/>
                <a:gd name="connsiteY3" fmla="*/ 148136 h 1069745"/>
                <a:gd name="connsiteX4" fmla="*/ 175040 w 1035378"/>
                <a:gd name="connsiteY4" fmla="*/ 203951 h 1069745"/>
                <a:gd name="connsiteX5" fmla="*/ 185248 w 1035378"/>
                <a:gd name="connsiteY5" fmla="*/ 204178 h 1069745"/>
                <a:gd name="connsiteX6" fmla="*/ 223369 w 1035378"/>
                <a:gd name="connsiteY6" fmla="*/ 200523 h 1069745"/>
                <a:gd name="connsiteX7" fmla="*/ 240037 w 1035378"/>
                <a:gd name="connsiteY7" fmla="*/ 202905 h 1069745"/>
                <a:gd name="connsiteX8" fmla="*/ 313856 w 1035378"/>
                <a:gd name="connsiteY8" fmla="*/ 162423 h 1069745"/>
                <a:gd name="connsiteX9" fmla="*/ 444825 w 1035378"/>
                <a:gd name="connsiteY9" fmla="*/ 114798 h 1069745"/>
                <a:gd name="connsiteX10" fmla="*/ 535312 w 1035378"/>
                <a:gd name="connsiteY10" fmla="*/ 114798 h 1069745"/>
                <a:gd name="connsiteX11" fmla="*/ 597225 w 1035378"/>
                <a:gd name="connsiteY11" fmla="*/ 48123 h 1069745"/>
                <a:gd name="connsiteX12" fmla="*/ 677103 w 1035378"/>
                <a:gd name="connsiteY12" fmla="*/ 17044 h 1069745"/>
                <a:gd name="connsiteX13" fmla="*/ 705242 w 1035378"/>
                <a:gd name="connsiteY13" fmla="*/ 28400 h 1069745"/>
                <a:gd name="connsiteX14" fmla="*/ 736008 w 1035378"/>
                <a:gd name="connsiteY14" fmla="*/ 31387 h 1069745"/>
                <a:gd name="connsiteX15" fmla="*/ 759150 w 1035378"/>
                <a:gd name="connsiteY15" fmla="*/ 498 h 1069745"/>
                <a:gd name="connsiteX16" fmla="*/ 794869 w 1035378"/>
                <a:gd name="connsiteY16" fmla="*/ 60030 h 1069745"/>
                <a:gd name="connsiteX17" fmla="*/ 832969 w 1035378"/>
                <a:gd name="connsiteY17" fmla="*/ 88605 h 1069745"/>
                <a:gd name="connsiteX18" fmla="*/ 916312 w 1035378"/>
                <a:gd name="connsiteY18" fmla="*/ 88605 h 1069745"/>
                <a:gd name="connsiteX19" fmla="*/ 961556 w 1035378"/>
                <a:gd name="connsiteY19" fmla="*/ 105273 h 1069745"/>
                <a:gd name="connsiteX20" fmla="*/ 963937 w 1035378"/>
                <a:gd name="connsiteY20" fmla="*/ 145755 h 1069745"/>
                <a:gd name="connsiteX21" fmla="*/ 942506 w 1035378"/>
                <a:gd name="connsiteY21" fmla="*/ 205286 h 1069745"/>
                <a:gd name="connsiteX22" fmla="*/ 942506 w 1035378"/>
                <a:gd name="connsiteY22" fmla="*/ 264817 h 1069745"/>
                <a:gd name="connsiteX23" fmla="*/ 978225 w 1035378"/>
                <a:gd name="connsiteY23" fmla="*/ 331492 h 1069745"/>
                <a:gd name="connsiteX24" fmla="*/ 1004419 w 1035378"/>
                <a:gd name="connsiteY24" fmla="*/ 452936 h 1069745"/>
                <a:gd name="connsiteX25" fmla="*/ 994894 w 1035378"/>
                <a:gd name="connsiteY25" fmla="*/ 657723 h 1069745"/>
                <a:gd name="connsiteX26" fmla="*/ 985369 w 1035378"/>
                <a:gd name="connsiteY26" fmla="*/ 695823 h 1069745"/>
                <a:gd name="connsiteX27" fmla="*/ 1002037 w 1035378"/>
                <a:gd name="connsiteY27" fmla="*/ 741067 h 1069745"/>
                <a:gd name="connsiteX28" fmla="*/ 1035375 w 1035378"/>
                <a:gd name="connsiteY28" fmla="*/ 786311 h 1069745"/>
                <a:gd name="connsiteX29" fmla="*/ 999656 w 1035378"/>
                <a:gd name="connsiteY29" fmla="*/ 829173 h 1069745"/>
                <a:gd name="connsiteX30" fmla="*/ 932981 w 1035378"/>
                <a:gd name="connsiteY30" fmla="*/ 838698 h 1069745"/>
                <a:gd name="connsiteX31" fmla="*/ 880594 w 1035378"/>
                <a:gd name="connsiteY31" fmla="*/ 845842 h 1069745"/>
                <a:gd name="connsiteX32" fmla="*/ 847256 w 1035378"/>
                <a:gd name="connsiteY32" fmla="*/ 879180 h 1069745"/>
                <a:gd name="connsiteX33" fmla="*/ 759150 w 1035378"/>
                <a:gd name="connsiteY33" fmla="*/ 929186 h 1069745"/>
                <a:gd name="connsiteX34" fmla="*/ 694856 w 1035378"/>
                <a:gd name="connsiteY34" fmla="*/ 998242 h 1069745"/>
                <a:gd name="connsiteX35" fmla="*/ 654375 w 1035378"/>
                <a:gd name="connsiteY35" fmla="*/ 1012530 h 1069745"/>
                <a:gd name="connsiteX36" fmla="*/ 599606 w 1035378"/>
                <a:gd name="connsiteY36" fmla="*/ 981573 h 1069745"/>
                <a:gd name="connsiteX37" fmla="*/ 568650 w 1035378"/>
                <a:gd name="connsiteY37" fmla="*/ 988717 h 1069745"/>
                <a:gd name="connsiteX38" fmla="*/ 490069 w 1035378"/>
                <a:gd name="connsiteY38" fmla="*/ 1050630 h 1069745"/>
                <a:gd name="connsiteX39" fmla="*/ 456731 w 1035378"/>
                <a:gd name="connsiteY39" fmla="*/ 1067298 h 1069745"/>
                <a:gd name="connsiteX40" fmla="*/ 409106 w 1035378"/>
                <a:gd name="connsiteY40" fmla="*/ 1005386 h 1069745"/>
                <a:gd name="connsiteX41" fmla="*/ 328144 w 1035378"/>
                <a:gd name="connsiteY41" fmla="*/ 936330 h 1069745"/>
                <a:gd name="connsiteX42" fmla="*/ 263850 w 1035378"/>
                <a:gd name="connsiteY42" fmla="*/ 957761 h 1069745"/>
                <a:gd name="connsiteX43" fmla="*/ 232894 w 1035378"/>
                <a:gd name="connsiteY43" fmla="*/ 926805 h 1069745"/>
                <a:gd name="connsiteX44" fmla="*/ 220987 w 1035378"/>
                <a:gd name="connsiteY44" fmla="*/ 891086 h 1069745"/>
                <a:gd name="connsiteX45" fmla="*/ 180506 w 1035378"/>
                <a:gd name="connsiteY45" fmla="*/ 872036 h 1069745"/>
                <a:gd name="connsiteX46" fmla="*/ 118594 w 1035378"/>
                <a:gd name="connsiteY46" fmla="*/ 795836 h 1069745"/>
                <a:gd name="connsiteX47" fmla="*/ 80494 w 1035378"/>
                <a:gd name="connsiteY47" fmla="*/ 700586 h 1069745"/>
                <a:gd name="connsiteX48" fmla="*/ 73350 w 1035378"/>
                <a:gd name="connsiteY48" fmla="*/ 648198 h 1069745"/>
                <a:gd name="connsiteX49" fmla="*/ 49537 w 1035378"/>
                <a:gd name="connsiteY49" fmla="*/ 583905 h 1069745"/>
                <a:gd name="connsiteX50" fmla="*/ 1912 w 1035378"/>
                <a:gd name="connsiteY50" fmla="*/ 464842 h 1069745"/>
                <a:gd name="connsiteX51" fmla="*/ 11437 w 1035378"/>
                <a:gd name="connsiteY51" fmla="*/ 352923 h 1069745"/>
                <a:gd name="connsiteX52" fmla="*/ 30487 w 1035378"/>
                <a:gd name="connsiteY52" fmla="*/ 314823 h 1069745"/>
                <a:gd name="connsiteX53" fmla="*/ 16200 w 1035378"/>
                <a:gd name="connsiteY53" fmla="*/ 260055 h 1069745"/>
                <a:gd name="connsiteX54" fmla="*/ 35250 w 1035378"/>
                <a:gd name="connsiteY54" fmla="*/ 243386 h 1069745"/>
                <a:gd name="connsiteX55" fmla="*/ 106687 w 1035378"/>
                <a:gd name="connsiteY55" fmla="*/ 252911 h 1069745"/>
                <a:gd name="connsiteX56" fmla="*/ 118594 w 1035378"/>
                <a:gd name="connsiteY56" fmla="*/ 260055 h 1069745"/>
                <a:gd name="connsiteX0" fmla="*/ 111450 w 1035378"/>
                <a:gd name="connsiteY0" fmla="*/ 314823 h 1069745"/>
                <a:gd name="connsiteX1" fmla="*/ 118594 w 1035378"/>
                <a:gd name="connsiteY1" fmla="*/ 260055 h 1069745"/>
                <a:gd name="connsiteX2" fmla="*/ 99544 w 1035378"/>
                <a:gd name="connsiteY2" fmla="*/ 195761 h 1069745"/>
                <a:gd name="connsiteX3" fmla="*/ 147344 w 1035378"/>
                <a:gd name="connsiteY3" fmla="*/ 184070 h 1069745"/>
                <a:gd name="connsiteX4" fmla="*/ 175040 w 1035378"/>
                <a:gd name="connsiteY4" fmla="*/ 203951 h 1069745"/>
                <a:gd name="connsiteX5" fmla="*/ 185248 w 1035378"/>
                <a:gd name="connsiteY5" fmla="*/ 204178 h 1069745"/>
                <a:gd name="connsiteX6" fmla="*/ 223369 w 1035378"/>
                <a:gd name="connsiteY6" fmla="*/ 200523 h 1069745"/>
                <a:gd name="connsiteX7" fmla="*/ 240037 w 1035378"/>
                <a:gd name="connsiteY7" fmla="*/ 202905 h 1069745"/>
                <a:gd name="connsiteX8" fmla="*/ 313856 w 1035378"/>
                <a:gd name="connsiteY8" fmla="*/ 162423 h 1069745"/>
                <a:gd name="connsiteX9" fmla="*/ 444825 w 1035378"/>
                <a:gd name="connsiteY9" fmla="*/ 114798 h 1069745"/>
                <a:gd name="connsiteX10" fmla="*/ 535312 w 1035378"/>
                <a:gd name="connsiteY10" fmla="*/ 114798 h 1069745"/>
                <a:gd name="connsiteX11" fmla="*/ 597225 w 1035378"/>
                <a:gd name="connsiteY11" fmla="*/ 48123 h 1069745"/>
                <a:gd name="connsiteX12" fmla="*/ 677103 w 1035378"/>
                <a:gd name="connsiteY12" fmla="*/ 17044 h 1069745"/>
                <a:gd name="connsiteX13" fmla="*/ 705242 w 1035378"/>
                <a:gd name="connsiteY13" fmla="*/ 28400 h 1069745"/>
                <a:gd name="connsiteX14" fmla="*/ 736008 w 1035378"/>
                <a:gd name="connsiteY14" fmla="*/ 31387 h 1069745"/>
                <a:gd name="connsiteX15" fmla="*/ 759150 w 1035378"/>
                <a:gd name="connsiteY15" fmla="*/ 498 h 1069745"/>
                <a:gd name="connsiteX16" fmla="*/ 794869 w 1035378"/>
                <a:gd name="connsiteY16" fmla="*/ 60030 h 1069745"/>
                <a:gd name="connsiteX17" fmla="*/ 832969 w 1035378"/>
                <a:gd name="connsiteY17" fmla="*/ 88605 h 1069745"/>
                <a:gd name="connsiteX18" fmla="*/ 916312 w 1035378"/>
                <a:gd name="connsiteY18" fmla="*/ 88605 h 1069745"/>
                <a:gd name="connsiteX19" fmla="*/ 961556 w 1035378"/>
                <a:gd name="connsiteY19" fmla="*/ 105273 h 1069745"/>
                <a:gd name="connsiteX20" fmla="*/ 963937 w 1035378"/>
                <a:gd name="connsiteY20" fmla="*/ 145755 h 1069745"/>
                <a:gd name="connsiteX21" fmla="*/ 942506 w 1035378"/>
                <a:gd name="connsiteY21" fmla="*/ 205286 h 1069745"/>
                <a:gd name="connsiteX22" fmla="*/ 942506 w 1035378"/>
                <a:gd name="connsiteY22" fmla="*/ 264817 h 1069745"/>
                <a:gd name="connsiteX23" fmla="*/ 978225 w 1035378"/>
                <a:gd name="connsiteY23" fmla="*/ 331492 h 1069745"/>
                <a:gd name="connsiteX24" fmla="*/ 1004419 w 1035378"/>
                <a:gd name="connsiteY24" fmla="*/ 452936 h 1069745"/>
                <a:gd name="connsiteX25" fmla="*/ 994894 w 1035378"/>
                <a:gd name="connsiteY25" fmla="*/ 657723 h 1069745"/>
                <a:gd name="connsiteX26" fmla="*/ 985369 w 1035378"/>
                <a:gd name="connsiteY26" fmla="*/ 695823 h 1069745"/>
                <a:gd name="connsiteX27" fmla="*/ 1002037 w 1035378"/>
                <a:gd name="connsiteY27" fmla="*/ 741067 h 1069745"/>
                <a:gd name="connsiteX28" fmla="*/ 1035375 w 1035378"/>
                <a:gd name="connsiteY28" fmla="*/ 786311 h 1069745"/>
                <a:gd name="connsiteX29" fmla="*/ 999656 w 1035378"/>
                <a:gd name="connsiteY29" fmla="*/ 829173 h 1069745"/>
                <a:gd name="connsiteX30" fmla="*/ 932981 w 1035378"/>
                <a:gd name="connsiteY30" fmla="*/ 838698 h 1069745"/>
                <a:gd name="connsiteX31" fmla="*/ 880594 w 1035378"/>
                <a:gd name="connsiteY31" fmla="*/ 845842 h 1069745"/>
                <a:gd name="connsiteX32" fmla="*/ 847256 w 1035378"/>
                <a:gd name="connsiteY32" fmla="*/ 879180 h 1069745"/>
                <a:gd name="connsiteX33" fmla="*/ 759150 w 1035378"/>
                <a:gd name="connsiteY33" fmla="*/ 929186 h 1069745"/>
                <a:gd name="connsiteX34" fmla="*/ 694856 w 1035378"/>
                <a:gd name="connsiteY34" fmla="*/ 998242 h 1069745"/>
                <a:gd name="connsiteX35" fmla="*/ 654375 w 1035378"/>
                <a:gd name="connsiteY35" fmla="*/ 1012530 h 1069745"/>
                <a:gd name="connsiteX36" fmla="*/ 599606 w 1035378"/>
                <a:gd name="connsiteY36" fmla="*/ 981573 h 1069745"/>
                <a:gd name="connsiteX37" fmla="*/ 568650 w 1035378"/>
                <a:gd name="connsiteY37" fmla="*/ 988717 h 1069745"/>
                <a:gd name="connsiteX38" fmla="*/ 490069 w 1035378"/>
                <a:gd name="connsiteY38" fmla="*/ 1050630 h 1069745"/>
                <a:gd name="connsiteX39" fmla="*/ 456731 w 1035378"/>
                <a:gd name="connsiteY39" fmla="*/ 1067298 h 1069745"/>
                <a:gd name="connsiteX40" fmla="*/ 409106 w 1035378"/>
                <a:gd name="connsiteY40" fmla="*/ 1005386 h 1069745"/>
                <a:gd name="connsiteX41" fmla="*/ 328144 w 1035378"/>
                <a:gd name="connsiteY41" fmla="*/ 936330 h 1069745"/>
                <a:gd name="connsiteX42" fmla="*/ 263850 w 1035378"/>
                <a:gd name="connsiteY42" fmla="*/ 957761 h 1069745"/>
                <a:gd name="connsiteX43" fmla="*/ 232894 w 1035378"/>
                <a:gd name="connsiteY43" fmla="*/ 926805 h 1069745"/>
                <a:gd name="connsiteX44" fmla="*/ 220987 w 1035378"/>
                <a:gd name="connsiteY44" fmla="*/ 891086 h 1069745"/>
                <a:gd name="connsiteX45" fmla="*/ 180506 w 1035378"/>
                <a:gd name="connsiteY45" fmla="*/ 872036 h 1069745"/>
                <a:gd name="connsiteX46" fmla="*/ 118594 w 1035378"/>
                <a:gd name="connsiteY46" fmla="*/ 795836 h 1069745"/>
                <a:gd name="connsiteX47" fmla="*/ 80494 w 1035378"/>
                <a:gd name="connsiteY47" fmla="*/ 700586 h 1069745"/>
                <a:gd name="connsiteX48" fmla="*/ 73350 w 1035378"/>
                <a:gd name="connsiteY48" fmla="*/ 648198 h 1069745"/>
                <a:gd name="connsiteX49" fmla="*/ 49537 w 1035378"/>
                <a:gd name="connsiteY49" fmla="*/ 583905 h 1069745"/>
                <a:gd name="connsiteX50" fmla="*/ 1912 w 1035378"/>
                <a:gd name="connsiteY50" fmla="*/ 464842 h 1069745"/>
                <a:gd name="connsiteX51" fmla="*/ 11437 w 1035378"/>
                <a:gd name="connsiteY51" fmla="*/ 352923 h 1069745"/>
                <a:gd name="connsiteX52" fmla="*/ 30487 w 1035378"/>
                <a:gd name="connsiteY52" fmla="*/ 314823 h 1069745"/>
                <a:gd name="connsiteX53" fmla="*/ 16200 w 1035378"/>
                <a:gd name="connsiteY53" fmla="*/ 260055 h 1069745"/>
                <a:gd name="connsiteX54" fmla="*/ 35250 w 1035378"/>
                <a:gd name="connsiteY54" fmla="*/ 243386 h 1069745"/>
                <a:gd name="connsiteX55" fmla="*/ 106687 w 1035378"/>
                <a:gd name="connsiteY55" fmla="*/ 252911 h 1069745"/>
                <a:gd name="connsiteX56" fmla="*/ 118594 w 1035378"/>
                <a:gd name="connsiteY56" fmla="*/ 260055 h 1069745"/>
                <a:gd name="connsiteX0" fmla="*/ 111450 w 1035378"/>
                <a:gd name="connsiteY0" fmla="*/ 314823 h 1070877"/>
                <a:gd name="connsiteX1" fmla="*/ 118594 w 1035378"/>
                <a:gd name="connsiteY1" fmla="*/ 260055 h 1070877"/>
                <a:gd name="connsiteX2" fmla="*/ 99544 w 1035378"/>
                <a:gd name="connsiteY2" fmla="*/ 195761 h 1070877"/>
                <a:gd name="connsiteX3" fmla="*/ 147344 w 1035378"/>
                <a:gd name="connsiteY3" fmla="*/ 184070 h 1070877"/>
                <a:gd name="connsiteX4" fmla="*/ 175040 w 1035378"/>
                <a:gd name="connsiteY4" fmla="*/ 203951 h 1070877"/>
                <a:gd name="connsiteX5" fmla="*/ 185248 w 1035378"/>
                <a:gd name="connsiteY5" fmla="*/ 204178 h 1070877"/>
                <a:gd name="connsiteX6" fmla="*/ 223369 w 1035378"/>
                <a:gd name="connsiteY6" fmla="*/ 200523 h 1070877"/>
                <a:gd name="connsiteX7" fmla="*/ 240037 w 1035378"/>
                <a:gd name="connsiteY7" fmla="*/ 202905 h 1070877"/>
                <a:gd name="connsiteX8" fmla="*/ 313856 w 1035378"/>
                <a:gd name="connsiteY8" fmla="*/ 162423 h 1070877"/>
                <a:gd name="connsiteX9" fmla="*/ 444825 w 1035378"/>
                <a:gd name="connsiteY9" fmla="*/ 114798 h 1070877"/>
                <a:gd name="connsiteX10" fmla="*/ 535312 w 1035378"/>
                <a:gd name="connsiteY10" fmla="*/ 114798 h 1070877"/>
                <a:gd name="connsiteX11" fmla="*/ 597225 w 1035378"/>
                <a:gd name="connsiteY11" fmla="*/ 48123 h 1070877"/>
                <a:gd name="connsiteX12" fmla="*/ 677103 w 1035378"/>
                <a:gd name="connsiteY12" fmla="*/ 17044 h 1070877"/>
                <a:gd name="connsiteX13" fmla="*/ 705242 w 1035378"/>
                <a:gd name="connsiteY13" fmla="*/ 28400 h 1070877"/>
                <a:gd name="connsiteX14" fmla="*/ 736008 w 1035378"/>
                <a:gd name="connsiteY14" fmla="*/ 31387 h 1070877"/>
                <a:gd name="connsiteX15" fmla="*/ 759150 w 1035378"/>
                <a:gd name="connsiteY15" fmla="*/ 498 h 1070877"/>
                <a:gd name="connsiteX16" fmla="*/ 794869 w 1035378"/>
                <a:gd name="connsiteY16" fmla="*/ 60030 h 1070877"/>
                <a:gd name="connsiteX17" fmla="*/ 832969 w 1035378"/>
                <a:gd name="connsiteY17" fmla="*/ 88605 h 1070877"/>
                <a:gd name="connsiteX18" fmla="*/ 916312 w 1035378"/>
                <a:gd name="connsiteY18" fmla="*/ 88605 h 1070877"/>
                <a:gd name="connsiteX19" fmla="*/ 961556 w 1035378"/>
                <a:gd name="connsiteY19" fmla="*/ 105273 h 1070877"/>
                <a:gd name="connsiteX20" fmla="*/ 963937 w 1035378"/>
                <a:gd name="connsiteY20" fmla="*/ 145755 h 1070877"/>
                <a:gd name="connsiteX21" fmla="*/ 942506 w 1035378"/>
                <a:gd name="connsiteY21" fmla="*/ 205286 h 1070877"/>
                <a:gd name="connsiteX22" fmla="*/ 942506 w 1035378"/>
                <a:gd name="connsiteY22" fmla="*/ 264817 h 1070877"/>
                <a:gd name="connsiteX23" fmla="*/ 978225 w 1035378"/>
                <a:gd name="connsiteY23" fmla="*/ 331492 h 1070877"/>
                <a:gd name="connsiteX24" fmla="*/ 1004419 w 1035378"/>
                <a:gd name="connsiteY24" fmla="*/ 452936 h 1070877"/>
                <a:gd name="connsiteX25" fmla="*/ 994894 w 1035378"/>
                <a:gd name="connsiteY25" fmla="*/ 657723 h 1070877"/>
                <a:gd name="connsiteX26" fmla="*/ 985369 w 1035378"/>
                <a:gd name="connsiteY26" fmla="*/ 695823 h 1070877"/>
                <a:gd name="connsiteX27" fmla="*/ 1002037 w 1035378"/>
                <a:gd name="connsiteY27" fmla="*/ 741067 h 1070877"/>
                <a:gd name="connsiteX28" fmla="*/ 1035375 w 1035378"/>
                <a:gd name="connsiteY28" fmla="*/ 786311 h 1070877"/>
                <a:gd name="connsiteX29" fmla="*/ 999656 w 1035378"/>
                <a:gd name="connsiteY29" fmla="*/ 829173 h 1070877"/>
                <a:gd name="connsiteX30" fmla="*/ 932981 w 1035378"/>
                <a:gd name="connsiteY30" fmla="*/ 838698 h 1070877"/>
                <a:gd name="connsiteX31" fmla="*/ 880594 w 1035378"/>
                <a:gd name="connsiteY31" fmla="*/ 845842 h 1070877"/>
                <a:gd name="connsiteX32" fmla="*/ 847256 w 1035378"/>
                <a:gd name="connsiteY32" fmla="*/ 879180 h 1070877"/>
                <a:gd name="connsiteX33" fmla="*/ 759150 w 1035378"/>
                <a:gd name="connsiteY33" fmla="*/ 929186 h 1070877"/>
                <a:gd name="connsiteX34" fmla="*/ 694856 w 1035378"/>
                <a:gd name="connsiteY34" fmla="*/ 998242 h 1070877"/>
                <a:gd name="connsiteX35" fmla="*/ 654375 w 1035378"/>
                <a:gd name="connsiteY35" fmla="*/ 1012530 h 1070877"/>
                <a:gd name="connsiteX36" fmla="*/ 599606 w 1035378"/>
                <a:gd name="connsiteY36" fmla="*/ 981573 h 1070877"/>
                <a:gd name="connsiteX37" fmla="*/ 568650 w 1035378"/>
                <a:gd name="connsiteY37" fmla="*/ 988717 h 1070877"/>
                <a:gd name="connsiteX38" fmla="*/ 490069 w 1035378"/>
                <a:gd name="connsiteY38" fmla="*/ 1050630 h 1070877"/>
                <a:gd name="connsiteX39" fmla="*/ 456731 w 1035378"/>
                <a:gd name="connsiteY39" fmla="*/ 1067298 h 1070877"/>
                <a:gd name="connsiteX40" fmla="*/ 403405 w 1035378"/>
                <a:gd name="connsiteY40" fmla="*/ 988906 h 1070877"/>
                <a:gd name="connsiteX41" fmla="*/ 328144 w 1035378"/>
                <a:gd name="connsiteY41" fmla="*/ 936330 h 1070877"/>
                <a:gd name="connsiteX42" fmla="*/ 263850 w 1035378"/>
                <a:gd name="connsiteY42" fmla="*/ 957761 h 1070877"/>
                <a:gd name="connsiteX43" fmla="*/ 232894 w 1035378"/>
                <a:gd name="connsiteY43" fmla="*/ 926805 h 1070877"/>
                <a:gd name="connsiteX44" fmla="*/ 220987 w 1035378"/>
                <a:gd name="connsiteY44" fmla="*/ 891086 h 1070877"/>
                <a:gd name="connsiteX45" fmla="*/ 180506 w 1035378"/>
                <a:gd name="connsiteY45" fmla="*/ 872036 h 1070877"/>
                <a:gd name="connsiteX46" fmla="*/ 118594 w 1035378"/>
                <a:gd name="connsiteY46" fmla="*/ 795836 h 1070877"/>
                <a:gd name="connsiteX47" fmla="*/ 80494 w 1035378"/>
                <a:gd name="connsiteY47" fmla="*/ 700586 h 1070877"/>
                <a:gd name="connsiteX48" fmla="*/ 73350 w 1035378"/>
                <a:gd name="connsiteY48" fmla="*/ 648198 h 1070877"/>
                <a:gd name="connsiteX49" fmla="*/ 49537 w 1035378"/>
                <a:gd name="connsiteY49" fmla="*/ 583905 h 1070877"/>
                <a:gd name="connsiteX50" fmla="*/ 1912 w 1035378"/>
                <a:gd name="connsiteY50" fmla="*/ 464842 h 1070877"/>
                <a:gd name="connsiteX51" fmla="*/ 11437 w 1035378"/>
                <a:gd name="connsiteY51" fmla="*/ 352923 h 1070877"/>
                <a:gd name="connsiteX52" fmla="*/ 30487 w 1035378"/>
                <a:gd name="connsiteY52" fmla="*/ 314823 h 1070877"/>
                <a:gd name="connsiteX53" fmla="*/ 16200 w 1035378"/>
                <a:gd name="connsiteY53" fmla="*/ 260055 h 1070877"/>
                <a:gd name="connsiteX54" fmla="*/ 35250 w 1035378"/>
                <a:gd name="connsiteY54" fmla="*/ 243386 h 1070877"/>
                <a:gd name="connsiteX55" fmla="*/ 106687 w 1035378"/>
                <a:gd name="connsiteY55" fmla="*/ 252911 h 1070877"/>
                <a:gd name="connsiteX56" fmla="*/ 118594 w 1035378"/>
                <a:gd name="connsiteY56" fmla="*/ 260055 h 1070877"/>
                <a:gd name="connsiteX0" fmla="*/ 111450 w 1035378"/>
                <a:gd name="connsiteY0" fmla="*/ 314823 h 1051076"/>
                <a:gd name="connsiteX1" fmla="*/ 118594 w 1035378"/>
                <a:gd name="connsiteY1" fmla="*/ 260055 h 1051076"/>
                <a:gd name="connsiteX2" fmla="*/ 99544 w 1035378"/>
                <a:gd name="connsiteY2" fmla="*/ 195761 h 1051076"/>
                <a:gd name="connsiteX3" fmla="*/ 147344 w 1035378"/>
                <a:gd name="connsiteY3" fmla="*/ 184070 h 1051076"/>
                <a:gd name="connsiteX4" fmla="*/ 175040 w 1035378"/>
                <a:gd name="connsiteY4" fmla="*/ 203951 h 1051076"/>
                <a:gd name="connsiteX5" fmla="*/ 185248 w 1035378"/>
                <a:gd name="connsiteY5" fmla="*/ 204178 h 1051076"/>
                <a:gd name="connsiteX6" fmla="*/ 223369 w 1035378"/>
                <a:gd name="connsiteY6" fmla="*/ 200523 h 1051076"/>
                <a:gd name="connsiteX7" fmla="*/ 240037 w 1035378"/>
                <a:gd name="connsiteY7" fmla="*/ 202905 h 1051076"/>
                <a:gd name="connsiteX8" fmla="*/ 313856 w 1035378"/>
                <a:gd name="connsiteY8" fmla="*/ 162423 h 1051076"/>
                <a:gd name="connsiteX9" fmla="*/ 444825 w 1035378"/>
                <a:gd name="connsiteY9" fmla="*/ 114798 h 1051076"/>
                <a:gd name="connsiteX10" fmla="*/ 535312 w 1035378"/>
                <a:gd name="connsiteY10" fmla="*/ 114798 h 1051076"/>
                <a:gd name="connsiteX11" fmla="*/ 597225 w 1035378"/>
                <a:gd name="connsiteY11" fmla="*/ 48123 h 1051076"/>
                <a:gd name="connsiteX12" fmla="*/ 677103 w 1035378"/>
                <a:gd name="connsiteY12" fmla="*/ 17044 h 1051076"/>
                <a:gd name="connsiteX13" fmla="*/ 705242 w 1035378"/>
                <a:gd name="connsiteY13" fmla="*/ 28400 h 1051076"/>
                <a:gd name="connsiteX14" fmla="*/ 736008 w 1035378"/>
                <a:gd name="connsiteY14" fmla="*/ 31387 h 1051076"/>
                <a:gd name="connsiteX15" fmla="*/ 759150 w 1035378"/>
                <a:gd name="connsiteY15" fmla="*/ 498 h 1051076"/>
                <a:gd name="connsiteX16" fmla="*/ 794869 w 1035378"/>
                <a:gd name="connsiteY16" fmla="*/ 60030 h 1051076"/>
                <a:gd name="connsiteX17" fmla="*/ 832969 w 1035378"/>
                <a:gd name="connsiteY17" fmla="*/ 88605 h 1051076"/>
                <a:gd name="connsiteX18" fmla="*/ 916312 w 1035378"/>
                <a:gd name="connsiteY18" fmla="*/ 88605 h 1051076"/>
                <a:gd name="connsiteX19" fmla="*/ 961556 w 1035378"/>
                <a:gd name="connsiteY19" fmla="*/ 105273 h 1051076"/>
                <a:gd name="connsiteX20" fmla="*/ 963937 w 1035378"/>
                <a:gd name="connsiteY20" fmla="*/ 145755 h 1051076"/>
                <a:gd name="connsiteX21" fmla="*/ 942506 w 1035378"/>
                <a:gd name="connsiteY21" fmla="*/ 205286 h 1051076"/>
                <a:gd name="connsiteX22" fmla="*/ 942506 w 1035378"/>
                <a:gd name="connsiteY22" fmla="*/ 264817 h 1051076"/>
                <a:gd name="connsiteX23" fmla="*/ 978225 w 1035378"/>
                <a:gd name="connsiteY23" fmla="*/ 331492 h 1051076"/>
                <a:gd name="connsiteX24" fmla="*/ 1004419 w 1035378"/>
                <a:gd name="connsiteY24" fmla="*/ 452936 h 1051076"/>
                <a:gd name="connsiteX25" fmla="*/ 994894 w 1035378"/>
                <a:gd name="connsiteY25" fmla="*/ 657723 h 1051076"/>
                <a:gd name="connsiteX26" fmla="*/ 985369 w 1035378"/>
                <a:gd name="connsiteY26" fmla="*/ 695823 h 1051076"/>
                <a:gd name="connsiteX27" fmla="*/ 1002037 w 1035378"/>
                <a:gd name="connsiteY27" fmla="*/ 741067 h 1051076"/>
                <a:gd name="connsiteX28" fmla="*/ 1035375 w 1035378"/>
                <a:gd name="connsiteY28" fmla="*/ 786311 h 1051076"/>
                <a:gd name="connsiteX29" fmla="*/ 999656 w 1035378"/>
                <a:gd name="connsiteY29" fmla="*/ 829173 h 1051076"/>
                <a:gd name="connsiteX30" fmla="*/ 932981 w 1035378"/>
                <a:gd name="connsiteY30" fmla="*/ 838698 h 1051076"/>
                <a:gd name="connsiteX31" fmla="*/ 880594 w 1035378"/>
                <a:gd name="connsiteY31" fmla="*/ 845842 h 1051076"/>
                <a:gd name="connsiteX32" fmla="*/ 847256 w 1035378"/>
                <a:gd name="connsiteY32" fmla="*/ 879180 h 1051076"/>
                <a:gd name="connsiteX33" fmla="*/ 759150 w 1035378"/>
                <a:gd name="connsiteY33" fmla="*/ 929186 h 1051076"/>
                <a:gd name="connsiteX34" fmla="*/ 694856 w 1035378"/>
                <a:gd name="connsiteY34" fmla="*/ 998242 h 1051076"/>
                <a:gd name="connsiteX35" fmla="*/ 654375 w 1035378"/>
                <a:gd name="connsiteY35" fmla="*/ 1012530 h 1051076"/>
                <a:gd name="connsiteX36" fmla="*/ 599606 w 1035378"/>
                <a:gd name="connsiteY36" fmla="*/ 981573 h 1051076"/>
                <a:gd name="connsiteX37" fmla="*/ 568650 w 1035378"/>
                <a:gd name="connsiteY37" fmla="*/ 988717 h 1051076"/>
                <a:gd name="connsiteX38" fmla="*/ 490069 w 1035378"/>
                <a:gd name="connsiteY38" fmla="*/ 1050630 h 1051076"/>
                <a:gd name="connsiteX39" fmla="*/ 455255 w 1035378"/>
                <a:gd name="connsiteY39" fmla="*/ 1015184 h 1051076"/>
                <a:gd name="connsiteX40" fmla="*/ 403405 w 1035378"/>
                <a:gd name="connsiteY40" fmla="*/ 988906 h 1051076"/>
                <a:gd name="connsiteX41" fmla="*/ 328144 w 1035378"/>
                <a:gd name="connsiteY41" fmla="*/ 936330 h 1051076"/>
                <a:gd name="connsiteX42" fmla="*/ 263850 w 1035378"/>
                <a:gd name="connsiteY42" fmla="*/ 957761 h 1051076"/>
                <a:gd name="connsiteX43" fmla="*/ 232894 w 1035378"/>
                <a:gd name="connsiteY43" fmla="*/ 926805 h 1051076"/>
                <a:gd name="connsiteX44" fmla="*/ 220987 w 1035378"/>
                <a:gd name="connsiteY44" fmla="*/ 891086 h 1051076"/>
                <a:gd name="connsiteX45" fmla="*/ 180506 w 1035378"/>
                <a:gd name="connsiteY45" fmla="*/ 872036 h 1051076"/>
                <a:gd name="connsiteX46" fmla="*/ 118594 w 1035378"/>
                <a:gd name="connsiteY46" fmla="*/ 795836 h 1051076"/>
                <a:gd name="connsiteX47" fmla="*/ 80494 w 1035378"/>
                <a:gd name="connsiteY47" fmla="*/ 700586 h 1051076"/>
                <a:gd name="connsiteX48" fmla="*/ 73350 w 1035378"/>
                <a:gd name="connsiteY48" fmla="*/ 648198 h 1051076"/>
                <a:gd name="connsiteX49" fmla="*/ 49537 w 1035378"/>
                <a:gd name="connsiteY49" fmla="*/ 583905 h 1051076"/>
                <a:gd name="connsiteX50" fmla="*/ 1912 w 1035378"/>
                <a:gd name="connsiteY50" fmla="*/ 464842 h 1051076"/>
                <a:gd name="connsiteX51" fmla="*/ 11437 w 1035378"/>
                <a:gd name="connsiteY51" fmla="*/ 352923 h 1051076"/>
                <a:gd name="connsiteX52" fmla="*/ 30487 w 1035378"/>
                <a:gd name="connsiteY52" fmla="*/ 314823 h 1051076"/>
                <a:gd name="connsiteX53" fmla="*/ 16200 w 1035378"/>
                <a:gd name="connsiteY53" fmla="*/ 260055 h 1051076"/>
                <a:gd name="connsiteX54" fmla="*/ 35250 w 1035378"/>
                <a:gd name="connsiteY54" fmla="*/ 243386 h 1051076"/>
                <a:gd name="connsiteX55" fmla="*/ 106687 w 1035378"/>
                <a:gd name="connsiteY55" fmla="*/ 252911 h 1051076"/>
                <a:gd name="connsiteX56" fmla="*/ 118594 w 1035378"/>
                <a:gd name="connsiteY56" fmla="*/ 260055 h 1051076"/>
                <a:gd name="connsiteX0" fmla="*/ 111450 w 1035378"/>
                <a:gd name="connsiteY0" fmla="*/ 314823 h 1050678"/>
                <a:gd name="connsiteX1" fmla="*/ 118594 w 1035378"/>
                <a:gd name="connsiteY1" fmla="*/ 260055 h 1050678"/>
                <a:gd name="connsiteX2" fmla="*/ 99544 w 1035378"/>
                <a:gd name="connsiteY2" fmla="*/ 195761 h 1050678"/>
                <a:gd name="connsiteX3" fmla="*/ 147344 w 1035378"/>
                <a:gd name="connsiteY3" fmla="*/ 184070 h 1050678"/>
                <a:gd name="connsiteX4" fmla="*/ 175040 w 1035378"/>
                <a:gd name="connsiteY4" fmla="*/ 203951 h 1050678"/>
                <a:gd name="connsiteX5" fmla="*/ 185248 w 1035378"/>
                <a:gd name="connsiteY5" fmla="*/ 204178 h 1050678"/>
                <a:gd name="connsiteX6" fmla="*/ 223369 w 1035378"/>
                <a:gd name="connsiteY6" fmla="*/ 200523 h 1050678"/>
                <a:gd name="connsiteX7" fmla="*/ 240037 w 1035378"/>
                <a:gd name="connsiteY7" fmla="*/ 202905 h 1050678"/>
                <a:gd name="connsiteX8" fmla="*/ 313856 w 1035378"/>
                <a:gd name="connsiteY8" fmla="*/ 162423 h 1050678"/>
                <a:gd name="connsiteX9" fmla="*/ 444825 w 1035378"/>
                <a:gd name="connsiteY9" fmla="*/ 114798 h 1050678"/>
                <a:gd name="connsiteX10" fmla="*/ 535312 w 1035378"/>
                <a:gd name="connsiteY10" fmla="*/ 114798 h 1050678"/>
                <a:gd name="connsiteX11" fmla="*/ 597225 w 1035378"/>
                <a:gd name="connsiteY11" fmla="*/ 48123 h 1050678"/>
                <a:gd name="connsiteX12" fmla="*/ 677103 w 1035378"/>
                <a:gd name="connsiteY12" fmla="*/ 17044 h 1050678"/>
                <a:gd name="connsiteX13" fmla="*/ 705242 w 1035378"/>
                <a:gd name="connsiteY13" fmla="*/ 28400 h 1050678"/>
                <a:gd name="connsiteX14" fmla="*/ 736008 w 1035378"/>
                <a:gd name="connsiteY14" fmla="*/ 31387 h 1050678"/>
                <a:gd name="connsiteX15" fmla="*/ 759150 w 1035378"/>
                <a:gd name="connsiteY15" fmla="*/ 498 h 1050678"/>
                <a:gd name="connsiteX16" fmla="*/ 794869 w 1035378"/>
                <a:gd name="connsiteY16" fmla="*/ 60030 h 1050678"/>
                <a:gd name="connsiteX17" fmla="*/ 832969 w 1035378"/>
                <a:gd name="connsiteY17" fmla="*/ 88605 h 1050678"/>
                <a:gd name="connsiteX18" fmla="*/ 916312 w 1035378"/>
                <a:gd name="connsiteY18" fmla="*/ 88605 h 1050678"/>
                <a:gd name="connsiteX19" fmla="*/ 961556 w 1035378"/>
                <a:gd name="connsiteY19" fmla="*/ 105273 h 1050678"/>
                <a:gd name="connsiteX20" fmla="*/ 963937 w 1035378"/>
                <a:gd name="connsiteY20" fmla="*/ 145755 h 1050678"/>
                <a:gd name="connsiteX21" fmla="*/ 942506 w 1035378"/>
                <a:gd name="connsiteY21" fmla="*/ 205286 h 1050678"/>
                <a:gd name="connsiteX22" fmla="*/ 942506 w 1035378"/>
                <a:gd name="connsiteY22" fmla="*/ 264817 h 1050678"/>
                <a:gd name="connsiteX23" fmla="*/ 978225 w 1035378"/>
                <a:gd name="connsiteY23" fmla="*/ 331492 h 1050678"/>
                <a:gd name="connsiteX24" fmla="*/ 1004419 w 1035378"/>
                <a:gd name="connsiteY24" fmla="*/ 452936 h 1050678"/>
                <a:gd name="connsiteX25" fmla="*/ 994894 w 1035378"/>
                <a:gd name="connsiteY25" fmla="*/ 657723 h 1050678"/>
                <a:gd name="connsiteX26" fmla="*/ 985369 w 1035378"/>
                <a:gd name="connsiteY26" fmla="*/ 695823 h 1050678"/>
                <a:gd name="connsiteX27" fmla="*/ 1002037 w 1035378"/>
                <a:gd name="connsiteY27" fmla="*/ 741067 h 1050678"/>
                <a:gd name="connsiteX28" fmla="*/ 1035375 w 1035378"/>
                <a:gd name="connsiteY28" fmla="*/ 786311 h 1050678"/>
                <a:gd name="connsiteX29" fmla="*/ 999656 w 1035378"/>
                <a:gd name="connsiteY29" fmla="*/ 829173 h 1050678"/>
                <a:gd name="connsiteX30" fmla="*/ 932981 w 1035378"/>
                <a:gd name="connsiteY30" fmla="*/ 838698 h 1050678"/>
                <a:gd name="connsiteX31" fmla="*/ 880594 w 1035378"/>
                <a:gd name="connsiteY31" fmla="*/ 845842 h 1050678"/>
                <a:gd name="connsiteX32" fmla="*/ 847256 w 1035378"/>
                <a:gd name="connsiteY32" fmla="*/ 879180 h 1050678"/>
                <a:gd name="connsiteX33" fmla="*/ 759150 w 1035378"/>
                <a:gd name="connsiteY33" fmla="*/ 929186 h 1050678"/>
                <a:gd name="connsiteX34" fmla="*/ 694856 w 1035378"/>
                <a:gd name="connsiteY34" fmla="*/ 998242 h 1050678"/>
                <a:gd name="connsiteX35" fmla="*/ 654375 w 1035378"/>
                <a:gd name="connsiteY35" fmla="*/ 1012530 h 1050678"/>
                <a:gd name="connsiteX36" fmla="*/ 599606 w 1035378"/>
                <a:gd name="connsiteY36" fmla="*/ 981573 h 1050678"/>
                <a:gd name="connsiteX37" fmla="*/ 568650 w 1035378"/>
                <a:gd name="connsiteY37" fmla="*/ 988717 h 1050678"/>
                <a:gd name="connsiteX38" fmla="*/ 490069 w 1035378"/>
                <a:gd name="connsiteY38" fmla="*/ 1050630 h 1050678"/>
                <a:gd name="connsiteX39" fmla="*/ 482711 w 1035378"/>
                <a:gd name="connsiteY39" fmla="*/ 998852 h 1050678"/>
                <a:gd name="connsiteX40" fmla="*/ 403405 w 1035378"/>
                <a:gd name="connsiteY40" fmla="*/ 988906 h 1050678"/>
                <a:gd name="connsiteX41" fmla="*/ 328144 w 1035378"/>
                <a:gd name="connsiteY41" fmla="*/ 936330 h 1050678"/>
                <a:gd name="connsiteX42" fmla="*/ 263850 w 1035378"/>
                <a:gd name="connsiteY42" fmla="*/ 957761 h 1050678"/>
                <a:gd name="connsiteX43" fmla="*/ 232894 w 1035378"/>
                <a:gd name="connsiteY43" fmla="*/ 926805 h 1050678"/>
                <a:gd name="connsiteX44" fmla="*/ 220987 w 1035378"/>
                <a:gd name="connsiteY44" fmla="*/ 891086 h 1050678"/>
                <a:gd name="connsiteX45" fmla="*/ 180506 w 1035378"/>
                <a:gd name="connsiteY45" fmla="*/ 872036 h 1050678"/>
                <a:gd name="connsiteX46" fmla="*/ 118594 w 1035378"/>
                <a:gd name="connsiteY46" fmla="*/ 795836 h 1050678"/>
                <a:gd name="connsiteX47" fmla="*/ 80494 w 1035378"/>
                <a:gd name="connsiteY47" fmla="*/ 700586 h 1050678"/>
                <a:gd name="connsiteX48" fmla="*/ 73350 w 1035378"/>
                <a:gd name="connsiteY48" fmla="*/ 648198 h 1050678"/>
                <a:gd name="connsiteX49" fmla="*/ 49537 w 1035378"/>
                <a:gd name="connsiteY49" fmla="*/ 583905 h 1050678"/>
                <a:gd name="connsiteX50" fmla="*/ 1912 w 1035378"/>
                <a:gd name="connsiteY50" fmla="*/ 464842 h 1050678"/>
                <a:gd name="connsiteX51" fmla="*/ 11437 w 1035378"/>
                <a:gd name="connsiteY51" fmla="*/ 352923 h 1050678"/>
                <a:gd name="connsiteX52" fmla="*/ 30487 w 1035378"/>
                <a:gd name="connsiteY52" fmla="*/ 314823 h 1050678"/>
                <a:gd name="connsiteX53" fmla="*/ 16200 w 1035378"/>
                <a:gd name="connsiteY53" fmla="*/ 260055 h 1050678"/>
                <a:gd name="connsiteX54" fmla="*/ 35250 w 1035378"/>
                <a:gd name="connsiteY54" fmla="*/ 243386 h 1050678"/>
                <a:gd name="connsiteX55" fmla="*/ 106687 w 1035378"/>
                <a:gd name="connsiteY55" fmla="*/ 252911 h 1050678"/>
                <a:gd name="connsiteX56" fmla="*/ 118594 w 1035378"/>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40037 w 1004937"/>
                <a:gd name="connsiteY7" fmla="*/ 202905 h 1050678"/>
                <a:gd name="connsiteX8" fmla="*/ 313856 w 1004937"/>
                <a:gd name="connsiteY8" fmla="*/ 162423 h 1050678"/>
                <a:gd name="connsiteX9" fmla="*/ 444825 w 1004937"/>
                <a:gd name="connsiteY9" fmla="*/ 114798 h 1050678"/>
                <a:gd name="connsiteX10" fmla="*/ 535312 w 1004937"/>
                <a:gd name="connsiteY10" fmla="*/ 114798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99656 w 1004937"/>
                <a:gd name="connsiteY29" fmla="*/ 829173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40037 w 1004937"/>
                <a:gd name="connsiteY7" fmla="*/ 202905 h 1050678"/>
                <a:gd name="connsiteX8" fmla="*/ 313856 w 1004937"/>
                <a:gd name="connsiteY8" fmla="*/ 162423 h 1050678"/>
                <a:gd name="connsiteX9" fmla="*/ 444825 w 1004937"/>
                <a:gd name="connsiteY9" fmla="*/ 114798 h 1050678"/>
                <a:gd name="connsiteX10" fmla="*/ 535312 w 1004937"/>
                <a:gd name="connsiteY10" fmla="*/ 114798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66709 w 1004937"/>
                <a:gd name="connsiteY29" fmla="*/ 805714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40037 w 1004937"/>
                <a:gd name="connsiteY7" fmla="*/ 202905 h 1050678"/>
                <a:gd name="connsiteX8" fmla="*/ 313856 w 1004937"/>
                <a:gd name="connsiteY8" fmla="*/ 162423 h 1050678"/>
                <a:gd name="connsiteX9" fmla="*/ 444825 w 1004937"/>
                <a:gd name="connsiteY9" fmla="*/ 114798 h 1050678"/>
                <a:gd name="connsiteX10" fmla="*/ 525809 w 1004937"/>
                <a:gd name="connsiteY10" fmla="*/ 87330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66709 w 1004937"/>
                <a:gd name="connsiteY29" fmla="*/ 805714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40037 w 1004937"/>
                <a:gd name="connsiteY7" fmla="*/ 202905 h 1050678"/>
                <a:gd name="connsiteX8" fmla="*/ 313856 w 1004937"/>
                <a:gd name="connsiteY8" fmla="*/ 162423 h 1050678"/>
                <a:gd name="connsiteX9" fmla="*/ 440812 w 1004937"/>
                <a:gd name="connsiteY9" fmla="*/ 127120 h 1050678"/>
                <a:gd name="connsiteX10" fmla="*/ 525809 w 1004937"/>
                <a:gd name="connsiteY10" fmla="*/ 87330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66709 w 1004937"/>
                <a:gd name="connsiteY29" fmla="*/ 805714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40037 w 1004937"/>
                <a:gd name="connsiteY7" fmla="*/ 202905 h 1050678"/>
                <a:gd name="connsiteX8" fmla="*/ 308155 w 1004937"/>
                <a:gd name="connsiteY8" fmla="*/ 145943 h 1050678"/>
                <a:gd name="connsiteX9" fmla="*/ 440812 w 1004937"/>
                <a:gd name="connsiteY9" fmla="*/ 127120 h 1050678"/>
                <a:gd name="connsiteX10" fmla="*/ 525809 w 1004937"/>
                <a:gd name="connsiteY10" fmla="*/ 87330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66709 w 1004937"/>
                <a:gd name="connsiteY29" fmla="*/ 805714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32434 w 1004937"/>
                <a:gd name="connsiteY7" fmla="*/ 180933 h 1050678"/>
                <a:gd name="connsiteX8" fmla="*/ 308155 w 1004937"/>
                <a:gd name="connsiteY8" fmla="*/ 145943 h 1050678"/>
                <a:gd name="connsiteX9" fmla="*/ 440812 w 1004937"/>
                <a:gd name="connsiteY9" fmla="*/ 127120 h 1050678"/>
                <a:gd name="connsiteX10" fmla="*/ 525809 w 1004937"/>
                <a:gd name="connsiteY10" fmla="*/ 87330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66709 w 1004937"/>
                <a:gd name="connsiteY29" fmla="*/ 805714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298336 h 1034191"/>
                <a:gd name="connsiteX1" fmla="*/ 118594 w 1004937"/>
                <a:gd name="connsiteY1" fmla="*/ 243568 h 1034191"/>
                <a:gd name="connsiteX2" fmla="*/ 99544 w 1004937"/>
                <a:gd name="connsiteY2" fmla="*/ 179274 h 1034191"/>
                <a:gd name="connsiteX3" fmla="*/ 147344 w 1004937"/>
                <a:gd name="connsiteY3" fmla="*/ 167583 h 1034191"/>
                <a:gd name="connsiteX4" fmla="*/ 175040 w 1004937"/>
                <a:gd name="connsiteY4" fmla="*/ 187464 h 1034191"/>
                <a:gd name="connsiteX5" fmla="*/ 185248 w 1004937"/>
                <a:gd name="connsiteY5" fmla="*/ 187691 h 1034191"/>
                <a:gd name="connsiteX6" fmla="*/ 223369 w 1004937"/>
                <a:gd name="connsiteY6" fmla="*/ 184036 h 1034191"/>
                <a:gd name="connsiteX7" fmla="*/ 232434 w 1004937"/>
                <a:gd name="connsiteY7" fmla="*/ 164446 h 1034191"/>
                <a:gd name="connsiteX8" fmla="*/ 308155 w 1004937"/>
                <a:gd name="connsiteY8" fmla="*/ 129456 h 1034191"/>
                <a:gd name="connsiteX9" fmla="*/ 440812 w 1004937"/>
                <a:gd name="connsiteY9" fmla="*/ 110633 h 1034191"/>
                <a:gd name="connsiteX10" fmla="*/ 525809 w 1004937"/>
                <a:gd name="connsiteY10" fmla="*/ 70843 h 1034191"/>
                <a:gd name="connsiteX11" fmla="*/ 597225 w 1004937"/>
                <a:gd name="connsiteY11" fmla="*/ 31636 h 1034191"/>
                <a:gd name="connsiteX12" fmla="*/ 677103 w 1004937"/>
                <a:gd name="connsiteY12" fmla="*/ 557 h 1034191"/>
                <a:gd name="connsiteX13" fmla="*/ 705242 w 1004937"/>
                <a:gd name="connsiteY13" fmla="*/ 11913 h 1034191"/>
                <a:gd name="connsiteX14" fmla="*/ 736008 w 1004937"/>
                <a:gd name="connsiteY14" fmla="*/ 14900 h 1034191"/>
                <a:gd name="connsiteX15" fmla="*/ 794869 w 1004937"/>
                <a:gd name="connsiteY15" fmla="*/ 43543 h 1034191"/>
                <a:gd name="connsiteX16" fmla="*/ 832969 w 1004937"/>
                <a:gd name="connsiteY16" fmla="*/ 72118 h 1034191"/>
                <a:gd name="connsiteX17" fmla="*/ 916312 w 1004937"/>
                <a:gd name="connsiteY17" fmla="*/ 72118 h 1034191"/>
                <a:gd name="connsiteX18" fmla="*/ 961556 w 1004937"/>
                <a:gd name="connsiteY18" fmla="*/ 88786 h 1034191"/>
                <a:gd name="connsiteX19" fmla="*/ 963937 w 1004937"/>
                <a:gd name="connsiteY19" fmla="*/ 129268 h 1034191"/>
                <a:gd name="connsiteX20" fmla="*/ 942506 w 1004937"/>
                <a:gd name="connsiteY20" fmla="*/ 188799 h 1034191"/>
                <a:gd name="connsiteX21" fmla="*/ 942506 w 1004937"/>
                <a:gd name="connsiteY21" fmla="*/ 248330 h 1034191"/>
                <a:gd name="connsiteX22" fmla="*/ 978225 w 1004937"/>
                <a:gd name="connsiteY22" fmla="*/ 315005 h 1034191"/>
                <a:gd name="connsiteX23" fmla="*/ 1004419 w 1004937"/>
                <a:gd name="connsiteY23" fmla="*/ 436449 h 1034191"/>
                <a:gd name="connsiteX24" fmla="*/ 994894 w 1004937"/>
                <a:gd name="connsiteY24" fmla="*/ 641236 h 1034191"/>
                <a:gd name="connsiteX25" fmla="*/ 985369 w 1004937"/>
                <a:gd name="connsiteY25" fmla="*/ 679336 h 1034191"/>
                <a:gd name="connsiteX26" fmla="*/ 1002037 w 1004937"/>
                <a:gd name="connsiteY26" fmla="*/ 724580 h 1034191"/>
                <a:gd name="connsiteX27" fmla="*/ 1000317 w 1004937"/>
                <a:gd name="connsiteY27" fmla="*/ 764180 h 1034191"/>
                <a:gd name="connsiteX28" fmla="*/ 966709 w 1004937"/>
                <a:gd name="connsiteY28" fmla="*/ 789227 h 1034191"/>
                <a:gd name="connsiteX29" fmla="*/ 932981 w 1004937"/>
                <a:gd name="connsiteY29" fmla="*/ 822211 h 1034191"/>
                <a:gd name="connsiteX30" fmla="*/ 880594 w 1004937"/>
                <a:gd name="connsiteY30" fmla="*/ 829355 h 1034191"/>
                <a:gd name="connsiteX31" fmla="*/ 847256 w 1004937"/>
                <a:gd name="connsiteY31" fmla="*/ 862693 h 1034191"/>
                <a:gd name="connsiteX32" fmla="*/ 759150 w 1004937"/>
                <a:gd name="connsiteY32" fmla="*/ 912699 h 1034191"/>
                <a:gd name="connsiteX33" fmla="*/ 694856 w 1004937"/>
                <a:gd name="connsiteY33" fmla="*/ 981755 h 1034191"/>
                <a:gd name="connsiteX34" fmla="*/ 654375 w 1004937"/>
                <a:gd name="connsiteY34" fmla="*/ 996043 h 1034191"/>
                <a:gd name="connsiteX35" fmla="*/ 599606 w 1004937"/>
                <a:gd name="connsiteY35" fmla="*/ 965086 h 1034191"/>
                <a:gd name="connsiteX36" fmla="*/ 568650 w 1004937"/>
                <a:gd name="connsiteY36" fmla="*/ 972230 h 1034191"/>
                <a:gd name="connsiteX37" fmla="*/ 490069 w 1004937"/>
                <a:gd name="connsiteY37" fmla="*/ 1034143 h 1034191"/>
                <a:gd name="connsiteX38" fmla="*/ 482711 w 1004937"/>
                <a:gd name="connsiteY38" fmla="*/ 982365 h 1034191"/>
                <a:gd name="connsiteX39" fmla="*/ 403405 w 1004937"/>
                <a:gd name="connsiteY39" fmla="*/ 972419 h 1034191"/>
                <a:gd name="connsiteX40" fmla="*/ 328144 w 1004937"/>
                <a:gd name="connsiteY40" fmla="*/ 919843 h 1034191"/>
                <a:gd name="connsiteX41" fmla="*/ 263850 w 1004937"/>
                <a:gd name="connsiteY41" fmla="*/ 941274 h 1034191"/>
                <a:gd name="connsiteX42" fmla="*/ 232894 w 1004937"/>
                <a:gd name="connsiteY42" fmla="*/ 910318 h 1034191"/>
                <a:gd name="connsiteX43" fmla="*/ 220987 w 1004937"/>
                <a:gd name="connsiteY43" fmla="*/ 874599 h 1034191"/>
                <a:gd name="connsiteX44" fmla="*/ 180506 w 1004937"/>
                <a:gd name="connsiteY44" fmla="*/ 855549 h 1034191"/>
                <a:gd name="connsiteX45" fmla="*/ 118594 w 1004937"/>
                <a:gd name="connsiteY45" fmla="*/ 779349 h 1034191"/>
                <a:gd name="connsiteX46" fmla="*/ 80494 w 1004937"/>
                <a:gd name="connsiteY46" fmla="*/ 684099 h 1034191"/>
                <a:gd name="connsiteX47" fmla="*/ 73350 w 1004937"/>
                <a:gd name="connsiteY47" fmla="*/ 631711 h 1034191"/>
                <a:gd name="connsiteX48" fmla="*/ 49537 w 1004937"/>
                <a:gd name="connsiteY48" fmla="*/ 567418 h 1034191"/>
                <a:gd name="connsiteX49" fmla="*/ 1912 w 1004937"/>
                <a:gd name="connsiteY49" fmla="*/ 448355 h 1034191"/>
                <a:gd name="connsiteX50" fmla="*/ 11437 w 1004937"/>
                <a:gd name="connsiteY50" fmla="*/ 336436 h 1034191"/>
                <a:gd name="connsiteX51" fmla="*/ 30487 w 1004937"/>
                <a:gd name="connsiteY51" fmla="*/ 298336 h 1034191"/>
                <a:gd name="connsiteX52" fmla="*/ 16200 w 1004937"/>
                <a:gd name="connsiteY52" fmla="*/ 243568 h 1034191"/>
                <a:gd name="connsiteX53" fmla="*/ 35250 w 1004937"/>
                <a:gd name="connsiteY53" fmla="*/ 226899 h 1034191"/>
                <a:gd name="connsiteX54" fmla="*/ 106687 w 1004937"/>
                <a:gd name="connsiteY54" fmla="*/ 236424 h 1034191"/>
                <a:gd name="connsiteX55" fmla="*/ 118594 w 1004937"/>
                <a:gd name="connsiteY55" fmla="*/ 243568 h 1034191"/>
                <a:gd name="connsiteX0" fmla="*/ 111450 w 1004937"/>
                <a:gd name="connsiteY0" fmla="*/ 298336 h 1034191"/>
                <a:gd name="connsiteX1" fmla="*/ 118594 w 1004937"/>
                <a:gd name="connsiteY1" fmla="*/ 243568 h 1034191"/>
                <a:gd name="connsiteX2" fmla="*/ 99544 w 1004937"/>
                <a:gd name="connsiteY2" fmla="*/ 179274 h 1034191"/>
                <a:gd name="connsiteX3" fmla="*/ 147344 w 1004937"/>
                <a:gd name="connsiteY3" fmla="*/ 167583 h 1034191"/>
                <a:gd name="connsiteX4" fmla="*/ 175040 w 1004937"/>
                <a:gd name="connsiteY4" fmla="*/ 187464 h 1034191"/>
                <a:gd name="connsiteX5" fmla="*/ 185248 w 1004937"/>
                <a:gd name="connsiteY5" fmla="*/ 187691 h 1034191"/>
                <a:gd name="connsiteX6" fmla="*/ 223369 w 1004937"/>
                <a:gd name="connsiteY6" fmla="*/ 184036 h 1034191"/>
                <a:gd name="connsiteX7" fmla="*/ 232434 w 1004937"/>
                <a:gd name="connsiteY7" fmla="*/ 164446 h 1034191"/>
                <a:gd name="connsiteX8" fmla="*/ 308155 w 1004937"/>
                <a:gd name="connsiteY8" fmla="*/ 129456 h 1034191"/>
                <a:gd name="connsiteX9" fmla="*/ 440812 w 1004937"/>
                <a:gd name="connsiteY9" fmla="*/ 110633 h 1034191"/>
                <a:gd name="connsiteX10" fmla="*/ 525809 w 1004937"/>
                <a:gd name="connsiteY10" fmla="*/ 70843 h 1034191"/>
                <a:gd name="connsiteX11" fmla="*/ 597225 w 1004937"/>
                <a:gd name="connsiteY11" fmla="*/ 31636 h 1034191"/>
                <a:gd name="connsiteX12" fmla="*/ 677103 w 1004937"/>
                <a:gd name="connsiteY12" fmla="*/ 557 h 1034191"/>
                <a:gd name="connsiteX13" fmla="*/ 705242 w 1004937"/>
                <a:gd name="connsiteY13" fmla="*/ 11913 h 1034191"/>
                <a:gd name="connsiteX14" fmla="*/ 736008 w 1004937"/>
                <a:gd name="connsiteY14" fmla="*/ 14900 h 1034191"/>
                <a:gd name="connsiteX15" fmla="*/ 794869 w 1004937"/>
                <a:gd name="connsiteY15" fmla="*/ 43543 h 1034191"/>
                <a:gd name="connsiteX16" fmla="*/ 832969 w 1004937"/>
                <a:gd name="connsiteY16" fmla="*/ 72118 h 1034191"/>
                <a:gd name="connsiteX17" fmla="*/ 916312 w 1004937"/>
                <a:gd name="connsiteY17" fmla="*/ 72118 h 1034191"/>
                <a:gd name="connsiteX18" fmla="*/ 963937 w 1004937"/>
                <a:gd name="connsiteY18" fmla="*/ 129268 h 1034191"/>
                <a:gd name="connsiteX19" fmla="*/ 942506 w 1004937"/>
                <a:gd name="connsiteY19" fmla="*/ 188799 h 1034191"/>
                <a:gd name="connsiteX20" fmla="*/ 942506 w 1004937"/>
                <a:gd name="connsiteY20" fmla="*/ 248330 h 1034191"/>
                <a:gd name="connsiteX21" fmla="*/ 978225 w 1004937"/>
                <a:gd name="connsiteY21" fmla="*/ 315005 h 1034191"/>
                <a:gd name="connsiteX22" fmla="*/ 1004419 w 1004937"/>
                <a:gd name="connsiteY22" fmla="*/ 436449 h 1034191"/>
                <a:gd name="connsiteX23" fmla="*/ 994894 w 1004937"/>
                <a:gd name="connsiteY23" fmla="*/ 641236 h 1034191"/>
                <a:gd name="connsiteX24" fmla="*/ 985369 w 1004937"/>
                <a:gd name="connsiteY24" fmla="*/ 679336 h 1034191"/>
                <a:gd name="connsiteX25" fmla="*/ 1002037 w 1004937"/>
                <a:gd name="connsiteY25" fmla="*/ 724580 h 1034191"/>
                <a:gd name="connsiteX26" fmla="*/ 1000317 w 1004937"/>
                <a:gd name="connsiteY26" fmla="*/ 764180 h 1034191"/>
                <a:gd name="connsiteX27" fmla="*/ 966709 w 1004937"/>
                <a:gd name="connsiteY27" fmla="*/ 789227 h 1034191"/>
                <a:gd name="connsiteX28" fmla="*/ 932981 w 1004937"/>
                <a:gd name="connsiteY28" fmla="*/ 822211 h 1034191"/>
                <a:gd name="connsiteX29" fmla="*/ 880594 w 1004937"/>
                <a:gd name="connsiteY29" fmla="*/ 829355 h 1034191"/>
                <a:gd name="connsiteX30" fmla="*/ 847256 w 1004937"/>
                <a:gd name="connsiteY30" fmla="*/ 862693 h 1034191"/>
                <a:gd name="connsiteX31" fmla="*/ 759150 w 1004937"/>
                <a:gd name="connsiteY31" fmla="*/ 912699 h 1034191"/>
                <a:gd name="connsiteX32" fmla="*/ 694856 w 1004937"/>
                <a:gd name="connsiteY32" fmla="*/ 981755 h 1034191"/>
                <a:gd name="connsiteX33" fmla="*/ 654375 w 1004937"/>
                <a:gd name="connsiteY33" fmla="*/ 996043 h 1034191"/>
                <a:gd name="connsiteX34" fmla="*/ 599606 w 1004937"/>
                <a:gd name="connsiteY34" fmla="*/ 965086 h 1034191"/>
                <a:gd name="connsiteX35" fmla="*/ 568650 w 1004937"/>
                <a:gd name="connsiteY35" fmla="*/ 972230 h 1034191"/>
                <a:gd name="connsiteX36" fmla="*/ 490069 w 1004937"/>
                <a:gd name="connsiteY36" fmla="*/ 1034143 h 1034191"/>
                <a:gd name="connsiteX37" fmla="*/ 482711 w 1004937"/>
                <a:gd name="connsiteY37" fmla="*/ 982365 h 1034191"/>
                <a:gd name="connsiteX38" fmla="*/ 403405 w 1004937"/>
                <a:gd name="connsiteY38" fmla="*/ 972419 h 1034191"/>
                <a:gd name="connsiteX39" fmla="*/ 328144 w 1004937"/>
                <a:gd name="connsiteY39" fmla="*/ 919843 h 1034191"/>
                <a:gd name="connsiteX40" fmla="*/ 263850 w 1004937"/>
                <a:gd name="connsiteY40" fmla="*/ 941274 h 1034191"/>
                <a:gd name="connsiteX41" fmla="*/ 232894 w 1004937"/>
                <a:gd name="connsiteY41" fmla="*/ 910318 h 1034191"/>
                <a:gd name="connsiteX42" fmla="*/ 220987 w 1004937"/>
                <a:gd name="connsiteY42" fmla="*/ 874599 h 1034191"/>
                <a:gd name="connsiteX43" fmla="*/ 180506 w 1004937"/>
                <a:gd name="connsiteY43" fmla="*/ 855549 h 1034191"/>
                <a:gd name="connsiteX44" fmla="*/ 118594 w 1004937"/>
                <a:gd name="connsiteY44" fmla="*/ 779349 h 1034191"/>
                <a:gd name="connsiteX45" fmla="*/ 80494 w 1004937"/>
                <a:gd name="connsiteY45" fmla="*/ 684099 h 1034191"/>
                <a:gd name="connsiteX46" fmla="*/ 73350 w 1004937"/>
                <a:gd name="connsiteY46" fmla="*/ 631711 h 1034191"/>
                <a:gd name="connsiteX47" fmla="*/ 49537 w 1004937"/>
                <a:gd name="connsiteY47" fmla="*/ 567418 h 1034191"/>
                <a:gd name="connsiteX48" fmla="*/ 1912 w 1004937"/>
                <a:gd name="connsiteY48" fmla="*/ 448355 h 1034191"/>
                <a:gd name="connsiteX49" fmla="*/ 11437 w 1004937"/>
                <a:gd name="connsiteY49" fmla="*/ 336436 h 1034191"/>
                <a:gd name="connsiteX50" fmla="*/ 30487 w 1004937"/>
                <a:gd name="connsiteY50" fmla="*/ 298336 h 1034191"/>
                <a:gd name="connsiteX51" fmla="*/ 16200 w 1004937"/>
                <a:gd name="connsiteY51" fmla="*/ 243568 h 1034191"/>
                <a:gd name="connsiteX52" fmla="*/ 35250 w 1004937"/>
                <a:gd name="connsiteY52" fmla="*/ 226899 h 1034191"/>
                <a:gd name="connsiteX53" fmla="*/ 106687 w 1004937"/>
                <a:gd name="connsiteY53" fmla="*/ 236424 h 1034191"/>
                <a:gd name="connsiteX54" fmla="*/ 118594 w 1004937"/>
                <a:gd name="connsiteY54" fmla="*/ 243568 h 1034191"/>
                <a:gd name="connsiteX0" fmla="*/ 111450 w 1004937"/>
                <a:gd name="connsiteY0" fmla="*/ 298336 h 1034191"/>
                <a:gd name="connsiteX1" fmla="*/ 118594 w 1004937"/>
                <a:gd name="connsiteY1" fmla="*/ 243568 h 1034191"/>
                <a:gd name="connsiteX2" fmla="*/ 99544 w 1004937"/>
                <a:gd name="connsiteY2" fmla="*/ 179274 h 1034191"/>
                <a:gd name="connsiteX3" fmla="*/ 147344 w 1004937"/>
                <a:gd name="connsiteY3" fmla="*/ 167583 h 1034191"/>
                <a:gd name="connsiteX4" fmla="*/ 175040 w 1004937"/>
                <a:gd name="connsiteY4" fmla="*/ 187464 h 1034191"/>
                <a:gd name="connsiteX5" fmla="*/ 185248 w 1004937"/>
                <a:gd name="connsiteY5" fmla="*/ 187691 h 1034191"/>
                <a:gd name="connsiteX6" fmla="*/ 223369 w 1004937"/>
                <a:gd name="connsiteY6" fmla="*/ 184036 h 1034191"/>
                <a:gd name="connsiteX7" fmla="*/ 232434 w 1004937"/>
                <a:gd name="connsiteY7" fmla="*/ 164446 h 1034191"/>
                <a:gd name="connsiteX8" fmla="*/ 288852 w 1004937"/>
                <a:gd name="connsiteY8" fmla="*/ 100497 h 1034191"/>
                <a:gd name="connsiteX9" fmla="*/ 440812 w 1004937"/>
                <a:gd name="connsiteY9" fmla="*/ 110633 h 1034191"/>
                <a:gd name="connsiteX10" fmla="*/ 525809 w 1004937"/>
                <a:gd name="connsiteY10" fmla="*/ 70843 h 1034191"/>
                <a:gd name="connsiteX11" fmla="*/ 597225 w 1004937"/>
                <a:gd name="connsiteY11" fmla="*/ 31636 h 1034191"/>
                <a:gd name="connsiteX12" fmla="*/ 677103 w 1004937"/>
                <a:gd name="connsiteY12" fmla="*/ 557 h 1034191"/>
                <a:gd name="connsiteX13" fmla="*/ 705242 w 1004937"/>
                <a:gd name="connsiteY13" fmla="*/ 11913 h 1034191"/>
                <a:gd name="connsiteX14" fmla="*/ 736008 w 1004937"/>
                <a:gd name="connsiteY14" fmla="*/ 14900 h 1034191"/>
                <a:gd name="connsiteX15" fmla="*/ 794869 w 1004937"/>
                <a:gd name="connsiteY15" fmla="*/ 43543 h 1034191"/>
                <a:gd name="connsiteX16" fmla="*/ 832969 w 1004937"/>
                <a:gd name="connsiteY16" fmla="*/ 72118 h 1034191"/>
                <a:gd name="connsiteX17" fmla="*/ 916312 w 1004937"/>
                <a:gd name="connsiteY17" fmla="*/ 72118 h 1034191"/>
                <a:gd name="connsiteX18" fmla="*/ 963937 w 1004937"/>
                <a:gd name="connsiteY18" fmla="*/ 129268 h 1034191"/>
                <a:gd name="connsiteX19" fmla="*/ 942506 w 1004937"/>
                <a:gd name="connsiteY19" fmla="*/ 188799 h 1034191"/>
                <a:gd name="connsiteX20" fmla="*/ 942506 w 1004937"/>
                <a:gd name="connsiteY20" fmla="*/ 248330 h 1034191"/>
                <a:gd name="connsiteX21" fmla="*/ 978225 w 1004937"/>
                <a:gd name="connsiteY21" fmla="*/ 315005 h 1034191"/>
                <a:gd name="connsiteX22" fmla="*/ 1004419 w 1004937"/>
                <a:gd name="connsiteY22" fmla="*/ 436449 h 1034191"/>
                <a:gd name="connsiteX23" fmla="*/ 994894 w 1004937"/>
                <a:gd name="connsiteY23" fmla="*/ 641236 h 1034191"/>
                <a:gd name="connsiteX24" fmla="*/ 985369 w 1004937"/>
                <a:gd name="connsiteY24" fmla="*/ 679336 h 1034191"/>
                <a:gd name="connsiteX25" fmla="*/ 1002037 w 1004937"/>
                <a:gd name="connsiteY25" fmla="*/ 724580 h 1034191"/>
                <a:gd name="connsiteX26" fmla="*/ 1000317 w 1004937"/>
                <a:gd name="connsiteY26" fmla="*/ 764180 h 1034191"/>
                <a:gd name="connsiteX27" fmla="*/ 966709 w 1004937"/>
                <a:gd name="connsiteY27" fmla="*/ 789227 h 1034191"/>
                <a:gd name="connsiteX28" fmla="*/ 932981 w 1004937"/>
                <a:gd name="connsiteY28" fmla="*/ 822211 h 1034191"/>
                <a:gd name="connsiteX29" fmla="*/ 880594 w 1004937"/>
                <a:gd name="connsiteY29" fmla="*/ 829355 h 1034191"/>
                <a:gd name="connsiteX30" fmla="*/ 847256 w 1004937"/>
                <a:gd name="connsiteY30" fmla="*/ 862693 h 1034191"/>
                <a:gd name="connsiteX31" fmla="*/ 759150 w 1004937"/>
                <a:gd name="connsiteY31" fmla="*/ 912699 h 1034191"/>
                <a:gd name="connsiteX32" fmla="*/ 694856 w 1004937"/>
                <a:gd name="connsiteY32" fmla="*/ 981755 h 1034191"/>
                <a:gd name="connsiteX33" fmla="*/ 654375 w 1004937"/>
                <a:gd name="connsiteY33" fmla="*/ 996043 h 1034191"/>
                <a:gd name="connsiteX34" fmla="*/ 599606 w 1004937"/>
                <a:gd name="connsiteY34" fmla="*/ 965086 h 1034191"/>
                <a:gd name="connsiteX35" fmla="*/ 568650 w 1004937"/>
                <a:gd name="connsiteY35" fmla="*/ 972230 h 1034191"/>
                <a:gd name="connsiteX36" fmla="*/ 490069 w 1004937"/>
                <a:gd name="connsiteY36" fmla="*/ 1034143 h 1034191"/>
                <a:gd name="connsiteX37" fmla="*/ 482711 w 1004937"/>
                <a:gd name="connsiteY37" fmla="*/ 982365 h 1034191"/>
                <a:gd name="connsiteX38" fmla="*/ 403405 w 1004937"/>
                <a:gd name="connsiteY38" fmla="*/ 972419 h 1034191"/>
                <a:gd name="connsiteX39" fmla="*/ 328144 w 1004937"/>
                <a:gd name="connsiteY39" fmla="*/ 919843 h 1034191"/>
                <a:gd name="connsiteX40" fmla="*/ 263850 w 1004937"/>
                <a:gd name="connsiteY40" fmla="*/ 941274 h 1034191"/>
                <a:gd name="connsiteX41" fmla="*/ 232894 w 1004937"/>
                <a:gd name="connsiteY41" fmla="*/ 910318 h 1034191"/>
                <a:gd name="connsiteX42" fmla="*/ 220987 w 1004937"/>
                <a:gd name="connsiteY42" fmla="*/ 874599 h 1034191"/>
                <a:gd name="connsiteX43" fmla="*/ 180506 w 1004937"/>
                <a:gd name="connsiteY43" fmla="*/ 855549 h 1034191"/>
                <a:gd name="connsiteX44" fmla="*/ 118594 w 1004937"/>
                <a:gd name="connsiteY44" fmla="*/ 779349 h 1034191"/>
                <a:gd name="connsiteX45" fmla="*/ 80494 w 1004937"/>
                <a:gd name="connsiteY45" fmla="*/ 684099 h 1034191"/>
                <a:gd name="connsiteX46" fmla="*/ 73350 w 1004937"/>
                <a:gd name="connsiteY46" fmla="*/ 631711 h 1034191"/>
                <a:gd name="connsiteX47" fmla="*/ 49537 w 1004937"/>
                <a:gd name="connsiteY47" fmla="*/ 567418 h 1034191"/>
                <a:gd name="connsiteX48" fmla="*/ 1912 w 1004937"/>
                <a:gd name="connsiteY48" fmla="*/ 448355 h 1034191"/>
                <a:gd name="connsiteX49" fmla="*/ 11437 w 1004937"/>
                <a:gd name="connsiteY49" fmla="*/ 336436 h 1034191"/>
                <a:gd name="connsiteX50" fmla="*/ 30487 w 1004937"/>
                <a:gd name="connsiteY50" fmla="*/ 298336 h 1034191"/>
                <a:gd name="connsiteX51" fmla="*/ 16200 w 1004937"/>
                <a:gd name="connsiteY51" fmla="*/ 243568 h 1034191"/>
                <a:gd name="connsiteX52" fmla="*/ 35250 w 1004937"/>
                <a:gd name="connsiteY52" fmla="*/ 226899 h 1034191"/>
                <a:gd name="connsiteX53" fmla="*/ 106687 w 1004937"/>
                <a:gd name="connsiteY53" fmla="*/ 236424 h 1034191"/>
                <a:gd name="connsiteX54" fmla="*/ 118594 w 1004937"/>
                <a:gd name="connsiteY54" fmla="*/ 243568 h 1034191"/>
                <a:gd name="connsiteX0" fmla="*/ 111450 w 1004937"/>
                <a:gd name="connsiteY0" fmla="*/ 298336 h 1034191"/>
                <a:gd name="connsiteX1" fmla="*/ 118594 w 1004937"/>
                <a:gd name="connsiteY1" fmla="*/ 243568 h 1034191"/>
                <a:gd name="connsiteX2" fmla="*/ 99544 w 1004937"/>
                <a:gd name="connsiteY2" fmla="*/ 179274 h 1034191"/>
                <a:gd name="connsiteX3" fmla="*/ 147344 w 1004937"/>
                <a:gd name="connsiteY3" fmla="*/ 167583 h 1034191"/>
                <a:gd name="connsiteX4" fmla="*/ 175040 w 1004937"/>
                <a:gd name="connsiteY4" fmla="*/ 187464 h 1034191"/>
                <a:gd name="connsiteX5" fmla="*/ 185248 w 1004937"/>
                <a:gd name="connsiteY5" fmla="*/ 187691 h 1034191"/>
                <a:gd name="connsiteX6" fmla="*/ 223369 w 1004937"/>
                <a:gd name="connsiteY6" fmla="*/ 184036 h 1034191"/>
                <a:gd name="connsiteX7" fmla="*/ 232434 w 1004937"/>
                <a:gd name="connsiteY7" fmla="*/ 164446 h 1034191"/>
                <a:gd name="connsiteX8" fmla="*/ 288852 w 1004937"/>
                <a:gd name="connsiteY8" fmla="*/ 100497 h 1034191"/>
                <a:gd name="connsiteX9" fmla="*/ 449672 w 1004937"/>
                <a:gd name="connsiteY9" fmla="*/ 76813 h 1034191"/>
                <a:gd name="connsiteX10" fmla="*/ 525809 w 1004937"/>
                <a:gd name="connsiteY10" fmla="*/ 70843 h 1034191"/>
                <a:gd name="connsiteX11" fmla="*/ 597225 w 1004937"/>
                <a:gd name="connsiteY11" fmla="*/ 31636 h 1034191"/>
                <a:gd name="connsiteX12" fmla="*/ 677103 w 1004937"/>
                <a:gd name="connsiteY12" fmla="*/ 557 h 1034191"/>
                <a:gd name="connsiteX13" fmla="*/ 705242 w 1004937"/>
                <a:gd name="connsiteY13" fmla="*/ 11913 h 1034191"/>
                <a:gd name="connsiteX14" fmla="*/ 736008 w 1004937"/>
                <a:gd name="connsiteY14" fmla="*/ 14900 h 1034191"/>
                <a:gd name="connsiteX15" fmla="*/ 794869 w 1004937"/>
                <a:gd name="connsiteY15" fmla="*/ 43543 h 1034191"/>
                <a:gd name="connsiteX16" fmla="*/ 832969 w 1004937"/>
                <a:gd name="connsiteY16" fmla="*/ 72118 h 1034191"/>
                <a:gd name="connsiteX17" fmla="*/ 916312 w 1004937"/>
                <a:gd name="connsiteY17" fmla="*/ 72118 h 1034191"/>
                <a:gd name="connsiteX18" fmla="*/ 963937 w 1004937"/>
                <a:gd name="connsiteY18" fmla="*/ 129268 h 1034191"/>
                <a:gd name="connsiteX19" fmla="*/ 942506 w 1004937"/>
                <a:gd name="connsiteY19" fmla="*/ 188799 h 1034191"/>
                <a:gd name="connsiteX20" fmla="*/ 942506 w 1004937"/>
                <a:gd name="connsiteY20" fmla="*/ 248330 h 1034191"/>
                <a:gd name="connsiteX21" fmla="*/ 978225 w 1004937"/>
                <a:gd name="connsiteY21" fmla="*/ 315005 h 1034191"/>
                <a:gd name="connsiteX22" fmla="*/ 1004419 w 1004937"/>
                <a:gd name="connsiteY22" fmla="*/ 436449 h 1034191"/>
                <a:gd name="connsiteX23" fmla="*/ 994894 w 1004937"/>
                <a:gd name="connsiteY23" fmla="*/ 641236 h 1034191"/>
                <a:gd name="connsiteX24" fmla="*/ 985369 w 1004937"/>
                <a:gd name="connsiteY24" fmla="*/ 679336 h 1034191"/>
                <a:gd name="connsiteX25" fmla="*/ 1002037 w 1004937"/>
                <a:gd name="connsiteY25" fmla="*/ 724580 h 1034191"/>
                <a:gd name="connsiteX26" fmla="*/ 1000317 w 1004937"/>
                <a:gd name="connsiteY26" fmla="*/ 764180 h 1034191"/>
                <a:gd name="connsiteX27" fmla="*/ 966709 w 1004937"/>
                <a:gd name="connsiteY27" fmla="*/ 789227 h 1034191"/>
                <a:gd name="connsiteX28" fmla="*/ 932981 w 1004937"/>
                <a:gd name="connsiteY28" fmla="*/ 822211 h 1034191"/>
                <a:gd name="connsiteX29" fmla="*/ 880594 w 1004937"/>
                <a:gd name="connsiteY29" fmla="*/ 829355 h 1034191"/>
                <a:gd name="connsiteX30" fmla="*/ 847256 w 1004937"/>
                <a:gd name="connsiteY30" fmla="*/ 862693 h 1034191"/>
                <a:gd name="connsiteX31" fmla="*/ 759150 w 1004937"/>
                <a:gd name="connsiteY31" fmla="*/ 912699 h 1034191"/>
                <a:gd name="connsiteX32" fmla="*/ 694856 w 1004937"/>
                <a:gd name="connsiteY32" fmla="*/ 981755 h 1034191"/>
                <a:gd name="connsiteX33" fmla="*/ 654375 w 1004937"/>
                <a:gd name="connsiteY33" fmla="*/ 996043 h 1034191"/>
                <a:gd name="connsiteX34" fmla="*/ 599606 w 1004937"/>
                <a:gd name="connsiteY34" fmla="*/ 965086 h 1034191"/>
                <a:gd name="connsiteX35" fmla="*/ 568650 w 1004937"/>
                <a:gd name="connsiteY35" fmla="*/ 972230 h 1034191"/>
                <a:gd name="connsiteX36" fmla="*/ 490069 w 1004937"/>
                <a:gd name="connsiteY36" fmla="*/ 1034143 h 1034191"/>
                <a:gd name="connsiteX37" fmla="*/ 482711 w 1004937"/>
                <a:gd name="connsiteY37" fmla="*/ 982365 h 1034191"/>
                <a:gd name="connsiteX38" fmla="*/ 403405 w 1004937"/>
                <a:gd name="connsiteY38" fmla="*/ 972419 h 1034191"/>
                <a:gd name="connsiteX39" fmla="*/ 328144 w 1004937"/>
                <a:gd name="connsiteY39" fmla="*/ 919843 h 1034191"/>
                <a:gd name="connsiteX40" fmla="*/ 263850 w 1004937"/>
                <a:gd name="connsiteY40" fmla="*/ 941274 h 1034191"/>
                <a:gd name="connsiteX41" fmla="*/ 232894 w 1004937"/>
                <a:gd name="connsiteY41" fmla="*/ 910318 h 1034191"/>
                <a:gd name="connsiteX42" fmla="*/ 220987 w 1004937"/>
                <a:gd name="connsiteY42" fmla="*/ 874599 h 1034191"/>
                <a:gd name="connsiteX43" fmla="*/ 180506 w 1004937"/>
                <a:gd name="connsiteY43" fmla="*/ 855549 h 1034191"/>
                <a:gd name="connsiteX44" fmla="*/ 118594 w 1004937"/>
                <a:gd name="connsiteY44" fmla="*/ 779349 h 1034191"/>
                <a:gd name="connsiteX45" fmla="*/ 80494 w 1004937"/>
                <a:gd name="connsiteY45" fmla="*/ 684099 h 1034191"/>
                <a:gd name="connsiteX46" fmla="*/ 73350 w 1004937"/>
                <a:gd name="connsiteY46" fmla="*/ 631711 h 1034191"/>
                <a:gd name="connsiteX47" fmla="*/ 49537 w 1004937"/>
                <a:gd name="connsiteY47" fmla="*/ 567418 h 1034191"/>
                <a:gd name="connsiteX48" fmla="*/ 1912 w 1004937"/>
                <a:gd name="connsiteY48" fmla="*/ 448355 h 1034191"/>
                <a:gd name="connsiteX49" fmla="*/ 11437 w 1004937"/>
                <a:gd name="connsiteY49" fmla="*/ 336436 h 1034191"/>
                <a:gd name="connsiteX50" fmla="*/ 30487 w 1004937"/>
                <a:gd name="connsiteY50" fmla="*/ 298336 h 1034191"/>
                <a:gd name="connsiteX51" fmla="*/ 16200 w 1004937"/>
                <a:gd name="connsiteY51" fmla="*/ 243568 h 1034191"/>
                <a:gd name="connsiteX52" fmla="*/ 35250 w 1004937"/>
                <a:gd name="connsiteY52" fmla="*/ 226899 h 1034191"/>
                <a:gd name="connsiteX53" fmla="*/ 106687 w 1004937"/>
                <a:gd name="connsiteY53" fmla="*/ 236424 h 1034191"/>
                <a:gd name="connsiteX54" fmla="*/ 118594 w 1004937"/>
                <a:gd name="connsiteY54" fmla="*/ 243568 h 1034191"/>
                <a:gd name="connsiteX0" fmla="*/ 111450 w 1004937"/>
                <a:gd name="connsiteY0" fmla="*/ 298336 h 1034191"/>
                <a:gd name="connsiteX1" fmla="*/ 118594 w 1004937"/>
                <a:gd name="connsiteY1" fmla="*/ 243568 h 1034191"/>
                <a:gd name="connsiteX2" fmla="*/ 99544 w 1004937"/>
                <a:gd name="connsiteY2" fmla="*/ 179274 h 1034191"/>
                <a:gd name="connsiteX3" fmla="*/ 147344 w 1004937"/>
                <a:gd name="connsiteY3" fmla="*/ 167583 h 1034191"/>
                <a:gd name="connsiteX4" fmla="*/ 175040 w 1004937"/>
                <a:gd name="connsiteY4" fmla="*/ 187464 h 1034191"/>
                <a:gd name="connsiteX5" fmla="*/ 185248 w 1004937"/>
                <a:gd name="connsiteY5" fmla="*/ 187691 h 1034191"/>
                <a:gd name="connsiteX6" fmla="*/ 223369 w 1004937"/>
                <a:gd name="connsiteY6" fmla="*/ 184036 h 1034191"/>
                <a:gd name="connsiteX7" fmla="*/ 232434 w 1004937"/>
                <a:gd name="connsiteY7" fmla="*/ 164446 h 1034191"/>
                <a:gd name="connsiteX8" fmla="*/ 288852 w 1004937"/>
                <a:gd name="connsiteY8" fmla="*/ 100497 h 1034191"/>
                <a:gd name="connsiteX9" fmla="*/ 449672 w 1004937"/>
                <a:gd name="connsiteY9" fmla="*/ 76813 h 1034191"/>
                <a:gd name="connsiteX10" fmla="*/ 525811 w 1004937"/>
                <a:gd name="connsiteY10" fmla="*/ 70842 h 1034191"/>
                <a:gd name="connsiteX11" fmla="*/ 597225 w 1004937"/>
                <a:gd name="connsiteY11" fmla="*/ 31636 h 1034191"/>
                <a:gd name="connsiteX12" fmla="*/ 677103 w 1004937"/>
                <a:gd name="connsiteY12" fmla="*/ 557 h 1034191"/>
                <a:gd name="connsiteX13" fmla="*/ 705242 w 1004937"/>
                <a:gd name="connsiteY13" fmla="*/ 11913 h 1034191"/>
                <a:gd name="connsiteX14" fmla="*/ 736008 w 1004937"/>
                <a:gd name="connsiteY14" fmla="*/ 14900 h 1034191"/>
                <a:gd name="connsiteX15" fmla="*/ 794869 w 1004937"/>
                <a:gd name="connsiteY15" fmla="*/ 43543 h 1034191"/>
                <a:gd name="connsiteX16" fmla="*/ 832969 w 1004937"/>
                <a:gd name="connsiteY16" fmla="*/ 72118 h 1034191"/>
                <a:gd name="connsiteX17" fmla="*/ 916312 w 1004937"/>
                <a:gd name="connsiteY17" fmla="*/ 72118 h 1034191"/>
                <a:gd name="connsiteX18" fmla="*/ 963937 w 1004937"/>
                <a:gd name="connsiteY18" fmla="*/ 129268 h 1034191"/>
                <a:gd name="connsiteX19" fmla="*/ 942506 w 1004937"/>
                <a:gd name="connsiteY19" fmla="*/ 188799 h 1034191"/>
                <a:gd name="connsiteX20" fmla="*/ 942506 w 1004937"/>
                <a:gd name="connsiteY20" fmla="*/ 248330 h 1034191"/>
                <a:gd name="connsiteX21" fmla="*/ 978225 w 1004937"/>
                <a:gd name="connsiteY21" fmla="*/ 315005 h 1034191"/>
                <a:gd name="connsiteX22" fmla="*/ 1004419 w 1004937"/>
                <a:gd name="connsiteY22" fmla="*/ 436449 h 1034191"/>
                <a:gd name="connsiteX23" fmla="*/ 994894 w 1004937"/>
                <a:gd name="connsiteY23" fmla="*/ 641236 h 1034191"/>
                <a:gd name="connsiteX24" fmla="*/ 985369 w 1004937"/>
                <a:gd name="connsiteY24" fmla="*/ 679336 h 1034191"/>
                <a:gd name="connsiteX25" fmla="*/ 1002037 w 1004937"/>
                <a:gd name="connsiteY25" fmla="*/ 724580 h 1034191"/>
                <a:gd name="connsiteX26" fmla="*/ 1000317 w 1004937"/>
                <a:gd name="connsiteY26" fmla="*/ 764180 h 1034191"/>
                <a:gd name="connsiteX27" fmla="*/ 966709 w 1004937"/>
                <a:gd name="connsiteY27" fmla="*/ 789227 h 1034191"/>
                <a:gd name="connsiteX28" fmla="*/ 932981 w 1004937"/>
                <a:gd name="connsiteY28" fmla="*/ 822211 h 1034191"/>
                <a:gd name="connsiteX29" fmla="*/ 880594 w 1004937"/>
                <a:gd name="connsiteY29" fmla="*/ 829355 h 1034191"/>
                <a:gd name="connsiteX30" fmla="*/ 847256 w 1004937"/>
                <a:gd name="connsiteY30" fmla="*/ 862693 h 1034191"/>
                <a:gd name="connsiteX31" fmla="*/ 759150 w 1004937"/>
                <a:gd name="connsiteY31" fmla="*/ 912699 h 1034191"/>
                <a:gd name="connsiteX32" fmla="*/ 694856 w 1004937"/>
                <a:gd name="connsiteY32" fmla="*/ 981755 h 1034191"/>
                <a:gd name="connsiteX33" fmla="*/ 654375 w 1004937"/>
                <a:gd name="connsiteY33" fmla="*/ 996043 h 1034191"/>
                <a:gd name="connsiteX34" fmla="*/ 599606 w 1004937"/>
                <a:gd name="connsiteY34" fmla="*/ 965086 h 1034191"/>
                <a:gd name="connsiteX35" fmla="*/ 568650 w 1004937"/>
                <a:gd name="connsiteY35" fmla="*/ 972230 h 1034191"/>
                <a:gd name="connsiteX36" fmla="*/ 490069 w 1004937"/>
                <a:gd name="connsiteY36" fmla="*/ 1034143 h 1034191"/>
                <a:gd name="connsiteX37" fmla="*/ 482711 w 1004937"/>
                <a:gd name="connsiteY37" fmla="*/ 982365 h 1034191"/>
                <a:gd name="connsiteX38" fmla="*/ 403405 w 1004937"/>
                <a:gd name="connsiteY38" fmla="*/ 972419 h 1034191"/>
                <a:gd name="connsiteX39" fmla="*/ 328144 w 1004937"/>
                <a:gd name="connsiteY39" fmla="*/ 919843 h 1034191"/>
                <a:gd name="connsiteX40" fmla="*/ 263850 w 1004937"/>
                <a:gd name="connsiteY40" fmla="*/ 941274 h 1034191"/>
                <a:gd name="connsiteX41" fmla="*/ 232894 w 1004937"/>
                <a:gd name="connsiteY41" fmla="*/ 910318 h 1034191"/>
                <a:gd name="connsiteX42" fmla="*/ 220987 w 1004937"/>
                <a:gd name="connsiteY42" fmla="*/ 874599 h 1034191"/>
                <a:gd name="connsiteX43" fmla="*/ 180506 w 1004937"/>
                <a:gd name="connsiteY43" fmla="*/ 855549 h 1034191"/>
                <a:gd name="connsiteX44" fmla="*/ 118594 w 1004937"/>
                <a:gd name="connsiteY44" fmla="*/ 779349 h 1034191"/>
                <a:gd name="connsiteX45" fmla="*/ 80494 w 1004937"/>
                <a:gd name="connsiteY45" fmla="*/ 684099 h 1034191"/>
                <a:gd name="connsiteX46" fmla="*/ 73350 w 1004937"/>
                <a:gd name="connsiteY46" fmla="*/ 631711 h 1034191"/>
                <a:gd name="connsiteX47" fmla="*/ 49537 w 1004937"/>
                <a:gd name="connsiteY47" fmla="*/ 567418 h 1034191"/>
                <a:gd name="connsiteX48" fmla="*/ 1912 w 1004937"/>
                <a:gd name="connsiteY48" fmla="*/ 448355 h 1034191"/>
                <a:gd name="connsiteX49" fmla="*/ 11437 w 1004937"/>
                <a:gd name="connsiteY49" fmla="*/ 336436 h 1034191"/>
                <a:gd name="connsiteX50" fmla="*/ 30487 w 1004937"/>
                <a:gd name="connsiteY50" fmla="*/ 298336 h 1034191"/>
                <a:gd name="connsiteX51" fmla="*/ 16200 w 1004937"/>
                <a:gd name="connsiteY51" fmla="*/ 243568 h 1034191"/>
                <a:gd name="connsiteX52" fmla="*/ 35250 w 1004937"/>
                <a:gd name="connsiteY52" fmla="*/ 226899 h 1034191"/>
                <a:gd name="connsiteX53" fmla="*/ 106687 w 1004937"/>
                <a:gd name="connsiteY53" fmla="*/ 236424 h 1034191"/>
                <a:gd name="connsiteX54" fmla="*/ 118594 w 1004937"/>
                <a:gd name="connsiteY54" fmla="*/ 243568 h 1034191"/>
                <a:gd name="connsiteX0" fmla="*/ 111450 w 1004937"/>
                <a:gd name="connsiteY0" fmla="*/ 300283 h 1036138"/>
                <a:gd name="connsiteX1" fmla="*/ 118594 w 1004937"/>
                <a:gd name="connsiteY1" fmla="*/ 245515 h 1036138"/>
                <a:gd name="connsiteX2" fmla="*/ 99544 w 1004937"/>
                <a:gd name="connsiteY2" fmla="*/ 181221 h 1036138"/>
                <a:gd name="connsiteX3" fmla="*/ 147344 w 1004937"/>
                <a:gd name="connsiteY3" fmla="*/ 169530 h 1036138"/>
                <a:gd name="connsiteX4" fmla="*/ 175040 w 1004937"/>
                <a:gd name="connsiteY4" fmla="*/ 189411 h 1036138"/>
                <a:gd name="connsiteX5" fmla="*/ 185248 w 1004937"/>
                <a:gd name="connsiteY5" fmla="*/ 189638 h 1036138"/>
                <a:gd name="connsiteX6" fmla="*/ 223369 w 1004937"/>
                <a:gd name="connsiteY6" fmla="*/ 185983 h 1036138"/>
                <a:gd name="connsiteX7" fmla="*/ 232434 w 1004937"/>
                <a:gd name="connsiteY7" fmla="*/ 166393 h 1036138"/>
                <a:gd name="connsiteX8" fmla="*/ 288852 w 1004937"/>
                <a:gd name="connsiteY8" fmla="*/ 102444 h 1036138"/>
                <a:gd name="connsiteX9" fmla="*/ 449672 w 1004937"/>
                <a:gd name="connsiteY9" fmla="*/ 78760 h 1036138"/>
                <a:gd name="connsiteX10" fmla="*/ 525811 w 1004937"/>
                <a:gd name="connsiteY10" fmla="*/ 72789 h 1036138"/>
                <a:gd name="connsiteX11" fmla="*/ 613791 w 1004937"/>
                <a:gd name="connsiteY11" fmla="*/ 67859 h 1036138"/>
                <a:gd name="connsiteX12" fmla="*/ 677103 w 1004937"/>
                <a:gd name="connsiteY12" fmla="*/ 2504 h 1036138"/>
                <a:gd name="connsiteX13" fmla="*/ 705242 w 1004937"/>
                <a:gd name="connsiteY13" fmla="*/ 13860 h 1036138"/>
                <a:gd name="connsiteX14" fmla="*/ 736008 w 1004937"/>
                <a:gd name="connsiteY14" fmla="*/ 16847 h 1036138"/>
                <a:gd name="connsiteX15" fmla="*/ 794869 w 1004937"/>
                <a:gd name="connsiteY15" fmla="*/ 45490 h 1036138"/>
                <a:gd name="connsiteX16" fmla="*/ 832969 w 1004937"/>
                <a:gd name="connsiteY16" fmla="*/ 74065 h 1036138"/>
                <a:gd name="connsiteX17" fmla="*/ 916312 w 1004937"/>
                <a:gd name="connsiteY17" fmla="*/ 74065 h 1036138"/>
                <a:gd name="connsiteX18" fmla="*/ 963937 w 1004937"/>
                <a:gd name="connsiteY18" fmla="*/ 131215 h 1036138"/>
                <a:gd name="connsiteX19" fmla="*/ 942506 w 1004937"/>
                <a:gd name="connsiteY19" fmla="*/ 190746 h 1036138"/>
                <a:gd name="connsiteX20" fmla="*/ 942506 w 1004937"/>
                <a:gd name="connsiteY20" fmla="*/ 250277 h 1036138"/>
                <a:gd name="connsiteX21" fmla="*/ 978225 w 1004937"/>
                <a:gd name="connsiteY21" fmla="*/ 316952 h 1036138"/>
                <a:gd name="connsiteX22" fmla="*/ 1004419 w 1004937"/>
                <a:gd name="connsiteY22" fmla="*/ 438396 h 1036138"/>
                <a:gd name="connsiteX23" fmla="*/ 994894 w 1004937"/>
                <a:gd name="connsiteY23" fmla="*/ 643183 h 1036138"/>
                <a:gd name="connsiteX24" fmla="*/ 985369 w 1004937"/>
                <a:gd name="connsiteY24" fmla="*/ 681283 h 1036138"/>
                <a:gd name="connsiteX25" fmla="*/ 1002037 w 1004937"/>
                <a:gd name="connsiteY25" fmla="*/ 726527 h 1036138"/>
                <a:gd name="connsiteX26" fmla="*/ 1000317 w 1004937"/>
                <a:gd name="connsiteY26" fmla="*/ 766127 h 1036138"/>
                <a:gd name="connsiteX27" fmla="*/ 966709 w 1004937"/>
                <a:gd name="connsiteY27" fmla="*/ 791174 h 1036138"/>
                <a:gd name="connsiteX28" fmla="*/ 932981 w 1004937"/>
                <a:gd name="connsiteY28" fmla="*/ 824158 h 1036138"/>
                <a:gd name="connsiteX29" fmla="*/ 880594 w 1004937"/>
                <a:gd name="connsiteY29" fmla="*/ 831302 h 1036138"/>
                <a:gd name="connsiteX30" fmla="*/ 847256 w 1004937"/>
                <a:gd name="connsiteY30" fmla="*/ 864640 h 1036138"/>
                <a:gd name="connsiteX31" fmla="*/ 759150 w 1004937"/>
                <a:gd name="connsiteY31" fmla="*/ 914646 h 1036138"/>
                <a:gd name="connsiteX32" fmla="*/ 694856 w 1004937"/>
                <a:gd name="connsiteY32" fmla="*/ 983702 h 1036138"/>
                <a:gd name="connsiteX33" fmla="*/ 654375 w 1004937"/>
                <a:gd name="connsiteY33" fmla="*/ 997990 h 1036138"/>
                <a:gd name="connsiteX34" fmla="*/ 599606 w 1004937"/>
                <a:gd name="connsiteY34" fmla="*/ 967033 h 1036138"/>
                <a:gd name="connsiteX35" fmla="*/ 568650 w 1004937"/>
                <a:gd name="connsiteY35" fmla="*/ 974177 h 1036138"/>
                <a:gd name="connsiteX36" fmla="*/ 490069 w 1004937"/>
                <a:gd name="connsiteY36" fmla="*/ 1036090 h 1036138"/>
                <a:gd name="connsiteX37" fmla="*/ 482711 w 1004937"/>
                <a:gd name="connsiteY37" fmla="*/ 984312 h 1036138"/>
                <a:gd name="connsiteX38" fmla="*/ 403405 w 1004937"/>
                <a:gd name="connsiteY38" fmla="*/ 974366 h 1036138"/>
                <a:gd name="connsiteX39" fmla="*/ 328144 w 1004937"/>
                <a:gd name="connsiteY39" fmla="*/ 921790 h 1036138"/>
                <a:gd name="connsiteX40" fmla="*/ 263850 w 1004937"/>
                <a:gd name="connsiteY40" fmla="*/ 943221 h 1036138"/>
                <a:gd name="connsiteX41" fmla="*/ 232894 w 1004937"/>
                <a:gd name="connsiteY41" fmla="*/ 912265 h 1036138"/>
                <a:gd name="connsiteX42" fmla="*/ 220987 w 1004937"/>
                <a:gd name="connsiteY42" fmla="*/ 876546 h 1036138"/>
                <a:gd name="connsiteX43" fmla="*/ 180506 w 1004937"/>
                <a:gd name="connsiteY43" fmla="*/ 857496 h 1036138"/>
                <a:gd name="connsiteX44" fmla="*/ 118594 w 1004937"/>
                <a:gd name="connsiteY44" fmla="*/ 781296 h 1036138"/>
                <a:gd name="connsiteX45" fmla="*/ 80494 w 1004937"/>
                <a:gd name="connsiteY45" fmla="*/ 686046 h 1036138"/>
                <a:gd name="connsiteX46" fmla="*/ 73350 w 1004937"/>
                <a:gd name="connsiteY46" fmla="*/ 633658 h 1036138"/>
                <a:gd name="connsiteX47" fmla="*/ 49537 w 1004937"/>
                <a:gd name="connsiteY47" fmla="*/ 569365 h 1036138"/>
                <a:gd name="connsiteX48" fmla="*/ 1912 w 1004937"/>
                <a:gd name="connsiteY48" fmla="*/ 450302 h 1036138"/>
                <a:gd name="connsiteX49" fmla="*/ 11437 w 1004937"/>
                <a:gd name="connsiteY49" fmla="*/ 338383 h 1036138"/>
                <a:gd name="connsiteX50" fmla="*/ 30487 w 1004937"/>
                <a:gd name="connsiteY50" fmla="*/ 300283 h 1036138"/>
                <a:gd name="connsiteX51" fmla="*/ 16200 w 1004937"/>
                <a:gd name="connsiteY51" fmla="*/ 245515 h 1036138"/>
                <a:gd name="connsiteX52" fmla="*/ 35250 w 1004937"/>
                <a:gd name="connsiteY52" fmla="*/ 228846 h 1036138"/>
                <a:gd name="connsiteX53" fmla="*/ 106687 w 1004937"/>
                <a:gd name="connsiteY53" fmla="*/ 238371 h 1036138"/>
                <a:gd name="connsiteX54" fmla="*/ 118594 w 1004937"/>
                <a:gd name="connsiteY54" fmla="*/ 245515 h 1036138"/>
                <a:gd name="connsiteX0" fmla="*/ 111450 w 1004937"/>
                <a:gd name="connsiteY0" fmla="*/ 300813 h 1036668"/>
                <a:gd name="connsiteX1" fmla="*/ 118594 w 1004937"/>
                <a:gd name="connsiteY1" fmla="*/ 246045 h 1036668"/>
                <a:gd name="connsiteX2" fmla="*/ 99544 w 1004937"/>
                <a:gd name="connsiteY2" fmla="*/ 181751 h 1036668"/>
                <a:gd name="connsiteX3" fmla="*/ 147344 w 1004937"/>
                <a:gd name="connsiteY3" fmla="*/ 170060 h 1036668"/>
                <a:gd name="connsiteX4" fmla="*/ 175040 w 1004937"/>
                <a:gd name="connsiteY4" fmla="*/ 189941 h 1036668"/>
                <a:gd name="connsiteX5" fmla="*/ 185248 w 1004937"/>
                <a:gd name="connsiteY5" fmla="*/ 190168 h 1036668"/>
                <a:gd name="connsiteX6" fmla="*/ 223369 w 1004937"/>
                <a:gd name="connsiteY6" fmla="*/ 186513 h 1036668"/>
                <a:gd name="connsiteX7" fmla="*/ 232434 w 1004937"/>
                <a:gd name="connsiteY7" fmla="*/ 166923 h 1036668"/>
                <a:gd name="connsiteX8" fmla="*/ 288852 w 1004937"/>
                <a:gd name="connsiteY8" fmla="*/ 102974 h 1036668"/>
                <a:gd name="connsiteX9" fmla="*/ 449672 w 1004937"/>
                <a:gd name="connsiteY9" fmla="*/ 79290 h 1036668"/>
                <a:gd name="connsiteX10" fmla="*/ 525811 w 1004937"/>
                <a:gd name="connsiteY10" fmla="*/ 73319 h 1036668"/>
                <a:gd name="connsiteX11" fmla="*/ 613791 w 1004937"/>
                <a:gd name="connsiteY11" fmla="*/ 68389 h 1036668"/>
                <a:gd name="connsiteX12" fmla="*/ 677103 w 1004937"/>
                <a:gd name="connsiteY12" fmla="*/ 3034 h 1036668"/>
                <a:gd name="connsiteX13" fmla="*/ 705242 w 1004937"/>
                <a:gd name="connsiteY13" fmla="*/ 14390 h 1036668"/>
                <a:gd name="connsiteX14" fmla="*/ 794869 w 1004937"/>
                <a:gd name="connsiteY14" fmla="*/ 46020 h 1036668"/>
                <a:gd name="connsiteX15" fmla="*/ 832969 w 1004937"/>
                <a:gd name="connsiteY15" fmla="*/ 74595 h 1036668"/>
                <a:gd name="connsiteX16" fmla="*/ 916312 w 1004937"/>
                <a:gd name="connsiteY16" fmla="*/ 74595 h 1036668"/>
                <a:gd name="connsiteX17" fmla="*/ 963937 w 1004937"/>
                <a:gd name="connsiteY17" fmla="*/ 131745 h 1036668"/>
                <a:gd name="connsiteX18" fmla="*/ 942506 w 1004937"/>
                <a:gd name="connsiteY18" fmla="*/ 191276 h 1036668"/>
                <a:gd name="connsiteX19" fmla="*/ 942506 w 1004937"/>
                <a:gd name="connsiteY19" fmla="*/ 250807 h 1036668"/>
                <a:gd name="connsiteX20" fmla="*/ 978225 w 1004937"/>
                <a:gd name="connsiteY20" fmla="*/ 317482 h 1036668"/>
                <a:gd name="connsiteX21" fmla="*/ 1004419 w 1004937"/>
                <a:gd name="connsiteY21" fmla="*/ 438926 h 1036668"/>
                <a:gd name="connsiteX22" fmla="*/ 994894 w 1004937"/>
                <a:gd name="connsiteY22" fmla="*/ 643713 h 1036668"/>
                <a:gd name="connsiteX23" fmla="*/ 985369 w 1004937"/>
                <a:gd name="connsiteY23" fmla="*/ 681813 h 1036668"/>
                <a:gd name="connsiteX24" fmla="*/ 1002037 w 1004937"/>
                <a:gd name="connsiteY24" fmla="*/ 727057 h 1036668"/>
                <a:gd name="connsiteX25" fmla="*/ 1000317 w 1004937"/>
                <a:gd name="connsiteY25" fmla="*/ 766657 h 1036668"/>
                <a:gd name="connsiteX26" fmla="*/ 966709 w 1004937"/>
                <a:gd name="connsiteY26" fmla="*/ 791704 h 1036668"/>
                <a:gd name="connsiteX27" fmla="*/ 932981 w 1004937"/>
                <a:gd name="connsiteY27" fmla="*/ 824688 h 1036668"/>
                <a:gd name="connsiteX28" fmla="*/ 880594 w 1004937"/>
                <a:gd name="connsiteY28" fmla="*/ 831832 h 1036668"/>
                <a:gd name="connsiteX29" fmla="*/ 847256 w 1004937"/>
                <a:gd name="connsiteY29" fmla="*/ 865170 h 1036668"/>
                <a:gd name="connsiteX30" fmla="*/ 759150 w 1004937"/>
                <a:gd name="connsiteY30" fmla="*/ 915176 h 1036668"/>
                <a:gd name="connsiteX31" fmla="*/ 694856 w 1004937"/>
                <a:gd name="connsiteY31" fmla="*/ 984232 h 1036668"/>
                <a:gd name="connsiteX32" fmla="*/ 654375 w 1004937"/>
                <a:gd name="connsiteY32" fmla="*/ 998520 h 1036668"/>
                <a:gd name="connsiteX33" fmla="*/ 599606 w 1004937"/>
                <a:gd name="connsiteY33" fmla="*/ 967563 h 1036668"/>
                <a:gd name="connsiteX34" fmla="*/ 568650 w 1004937"/>
                <a:gd name="connsiteY34" fmla="*/ 974707 h 1036668"/>
                <a:gd name="connsiteX35" fmla="*/ 490069 w 1004937"/>
                <a:gd name="connsiteY35" fmla="*/ 1036620 h 1036668"/>
                <a:gd name="connsiteX36" fmla="*/ 482711 w 1004937"/>
                <a:gd name="connsiteY36" fmla="*/ 984842 h 1036668"/>
                <a:gd name="connsiteX37" fmla="*/ 403405 w 1004937"/>
                <a:gd name="connsiteY37" fmla="*/ 974896 h 1036668"/>
                <a:gd name="connsiteX38" fmla="*/ 328144 w 1004937"/>
                <a:gd name="connsiteY38" fmla="*/ 922320 h 1036668"/>
                <a:gd name="connsiteX39" fmla="*/ 263850 w 1004937"/>
                <a:gd name="connsiteY39" fmla="*/ 943751 h 1036668"/>
                <a:gd name="connsiteX40" fmla="*/ 232894 w 1004937"/>
                <a:gd name="connsiteY40" fmla="*/ 912795 h 1036668"/>
                <a:gd name="connsiteX41" fmla="*/ 220987 w 1004937"/>
                <a:gd name="connsiteY41" fmla="*/ 877076 h 1036668"/>
                <a:gd name="connsiteX42" fmla="*/ 180506 w 1004937"/>
                <a:gd name="connsiteY42" fmla="*/ 858026 h 1036668"/>
                <a:gd name="connsiteX43" fmla="*/ 118594 w 1004937"/>
                <a:gd name="connsiteY43" fmla="*/ 781826 h 1036668"/>
                <a:gd name="connsiteX44" fmla="*/ 80494 w 1004937"/>
                <a:gd name="connsiteY44" fmla="*/ 686576 h 1036668"/>
                <a:gd name="connsiteX45" fmla="*/ 73350 w 1004937"/>
                <a:gd name="connsiteY45" fmla="*/ 634188 h 1036668"/>
                <a:gd name="connsiteX46" fmla="*/ 49537 w 1004937"/>
                <a:gd name="connsiteY46" fmla="*/ 569895 h 1036668"/>
                <a:gd name="connsiteX47" fmla="*/ 1912 w 1004937"/>
                <a:gd name="connsiteY47" fmla="*/ 450832 h 1036668"/>
                <a:gd name="connsiteX48" fmla="*/ 11437 w 1004937"/>
                <a:gd name="connsiteY48" fmla="*/ 338913 h 1036668"/>
                <a:gd name="connsiteX49" fmla="*/ 30487 w 1004937"/>
                <a:gd name="connsiteY49" fmla="*/ 300813 h 1036668"/>
                <a:gd name="connsiteX50" fmla="*/ 16200 w 1004937"/>
                <a:gd name="connsiteY50" fmla="*/ 246045 h 1036668"/>
                <a:gd name="connsiteX51" fmla="*/ 35250 w 1004937"/>
                <a:gd name="connsiteY51" fmla="*/ 229376 h 1036668"/>
                <a:gd name="connsiteX52" fmla="*/ 106687 w 1004937"/>
                <a:gd name="connsiteY52" fmla="*/ 238901 h 1036668"/>
                <a:gd name="connsiteX53" fmla="*/ 118594 w 1004937"/>
                <a:gd name="connsiteY53" fmla="*/ 246045 h 1036668"/>
                <a:gd name="connsiteX0" fmla="*/ 111450 w 1004937"/>
                <a:gd name="connsiteY0" fmla="*/ 297807 h 1033662"/>
                <a:gd name="connsiteX1" fmla="*/ 118594 w 1004937"/>
                <a:gd name="connsiteY1" fmla="*/ 243039 h 1033662"/>
                <a:gd name="connsiteX2" fmla="*/ 99544 w 1004937"/>
                <a:gd name="connsiteY2" fmla="*/ 178745 h 1033662"/>
                <a:gd name="connsiteX3" fmla="*/ 147344 w 1004937"/>
                <a:gd name="connsiteY3" fmla="*/ 167054 h 1033662"/>
                <a:gd name="connsiteX4" fmla="*/ 175040 w 1004937"/>
                <a:gd name="connsiteY4" fmla="*/ 186935 h 1033662"/>
                <a:gd name="connsiteX5" fmla="*/ 185248 w 1004937"/>
                <a:gd name="connsiteY5" fmla="*/ 187162 h 1033662"/>
                <a:gd name="connsiteX6" fmla="*/ 223369 w 1004937"/>
                <a:gd name="connsiteY6" fmla="*/ 183507 h 1033662"/>
                <a:gd name="connsiteX7" fmla="*/ 232434 w 1004937"/>
                <a:gd name="connsiteY7" fmla="*/ 163917 h 1033662"/>
                <a:gd name="connsiteX8" fmla="*/ 288852 w 1004937"/>
                <a:gd name="connsiteY8" fmla="*/ 99968 h 1033662"/>
                <a:gd name="connsiteX9" fmla="*/ 449672 w 1004937"/>
                <a:gd name="connsiteY9" fmla="*/ 76284 h 1033662"/>
                <a:gd name="connsiteX10" fmla="*/ 525811 w 1004937"/>
                <a:gd name="connsiteY10" fmla="*/ 70313 h 1033662"/>
                <a:gd name="connsiteX11" fmla="*/ 613791 w 1004937"/>
                <a:gd name="connsiteY11" fmla="*/ 65383 h 1033662"/>
                <a:gd name="connsiteX12" fmla="*/ 677103 w 1004937"/>
                <a:gd name="connsiteY12" fmla="*/ 28 h 1033662"/>
                <a:gd name="connsiteX13" fmla="*/ 715686 w 1004937"/>
                <a:gd name="connsiteY13" fmla="*/ 74166 h 1033662"/>
                <a:gd name="connsiteX14" fmla="*/ 794869 w 1004937"/>
                <a:gd name="connsiteY14" fmla="*/ 43014 h 1033662"/>
                <a:gd name="connsiteX15" fmla="*/ 832969 w 1004937"/>
                <a:gd name="connsiteY15" fmla="*/ 71589 h 1033662"/>
                <a:gd name="connsiteX16" fmla="*/ 916312 w 1004937"/>
                <a:gd name="connsiteY16" fmla="*/ 71589 h 1033662"/>
                <a:gd name="connsiteX17" fmla="*/ 963937 w 1004937"/>
                <a:gd name="connsiteY17" fmla="*/ 128739 h 1033662"/>
                <a:gd name="connsiteX18" fmla="*/ 942506 w 1004937"/>
                <a:gd name="connsiteY18" fmla="*/ 188270 h 1033662"/>
                <a:gd name="connsiteX19" fmla="*/ 942506 w 1004937"/>
                <a:gd name="connsiteY19" fmla="*/ 247801 h 1033662"/>
                <a:gd name="connsiteX20" fmla="*/ 978225 w 1004937"/>
                <a:gd name="connsiteY20" fmla="*/ 314476 h 1033662"/>
                <a:gd name="connsiteX21" fmla="*/ 1004419 w 1004937"/>
                <a:gd name="connsiteY21" fmla="*/ 435920 h 1033662"/>
                <a:gd name="connsiteX22" fmla="*/ 994894 w 1004937"/>
                <a:gd name="connsiteY22" fmla="*/ 640707 h 1033662"/>
                <a:gd name="connsiteX23" fmla="*/ 985369 w 1004937"/>
                <a:gd name="connsiteY23" fmla="*/ 678807 h 1033662"/>
                <a:gd name="connsiteX24" fmla="*/ 1002037 w 1004937"/>
                <a:gd name="connsiteY24" fmla="*/ 724051 h 1033662"/>
                <a:gd name="connsiteX25" fmla="*/ 1000317 w 1004937"/>
                <a:gd name="connsiteY25" fmla="*/ 763651 h 1033662"/>
                <a:gd name="connsiteX26" fmla="*/ 966709 w 1004937"/>
                <a:gd name="connsiteY26" fmla="*/ 788698 h 1033662"/>
                <a:gd name="connsiteX27" fmla="*/ 932981 w 1004937"/>
                <a:gd name="connsiteY27" fmla="*/ 821682 h 1033662"/>
                <a:gd name="connsiteX28" fmla="*/ 880594 w 1004937"/>
                <a:gd name="connsiteY28" fmla="*/ 828826 h 1033662"/>
                <a:gd name="connsiteX29" fmla="*/ 847256 w 1004937"/>
                <a:gd name="connsiteY29" fmla="*/ 862164 h 1033662"/>
                <a:gd name="connsiteX30" fmla="*/ 759150 w 1004937"/>
                <a:gd name="connsiteY30" fmla="*/ 912170 h 1033662"/>
                <a:gd name="connsiteX31" fmla="*/ 694856 w 1004937"/>
                <a:gd name="connsiteY31" fmla="*/ 981226 h 1033662"/>
                <a:gd name="connsiteX32" fmla="*/ 654375 w 1004937"/>
                <a:gd name="connsiteY32" fmla="*/ 995514 h 1033662"/>
                <a:gd name="connsiteX33" fmla="*/ 599606 w 1004937"/>
                <a:gd name="connsiteY33" fmla="*/ 964557 h 1033662"/>
                <a:gd name="connsiteX34" fmla="*/ 568650 w 1004937"/>
                <a:gd name="connsiteY34" fmla="*/ 971701 h 1033662"/>
                <a:gd name="connsiteX35" fmla="*/ 490069 w 1004937"/>
                <a:gd name="connsiteY35" fmla="*/ 1033614 h 1033662"/>
                <a:gd name="connsiteX36" fmla="*/ 482711 w 1004937"/>
                <a:gd name="connsiteY36" fmla="*/ 981836 h 1033662"/>
                <a:gd name="connsiteX37" fmla="*/ 403405 w 1004937"/>
                <a:gd name="connsiteY37" fmla="*/ 971890 h 1033662"/>
                <a:gd name="connsiteX38" fmla="*/ 328144 w 1004937"/>
                <a:gd name="connsiteY38" fmla="*/ 919314 h 1033662"/>
                <a:gd name="connsiteX39" fmla="*/ 263850 w 1004937"/>
                <a:gd name="connsiteY39" fmla="*/ 940745 h 1033662"/>
                <a:gd name="connsiteX40" fmla="*/ 232894 w 1004937"/>
                <a:gd name="connsiteY40" fmla="*/ 909789 h 1033662"/>
                <a:gd name="connsiteX41" fmla="*/ 220987 w 1004937"/>
                <a:gd name="connsiteY41" fmla="*/ 874070 h 1033662"/>
                <a:gd name="connsiteX42" fmla="*/ 180506 w 1004937"/>
                <a:gd name="connsiteY42" fmla="*/ 855020 h 1033662"/>
                <a:gd name="connsiteX43" fmla="*/ 118594 w 1004937"/>
                <a:gd name="connsiteY43" fmla="*/ 778820 h 1033662"/>
                <a:gd name="connsiteX44" fmla="*/ 80494 w 1004937"/>
                <a:gd name="connsiteY44" fmla="*/ 683570 h 1033662"/>
                <a:gd name="connsiteX45" fmla="*/ 73350 w 1004937"/>
                <a:gd name="connsiteY45" fmla="*/ 631182 h 1033662"/>
                <a:gd name="connsiteX46" fmla="*/ 49537 w 1004937"/>
                <a:gd name="connsiteY46" fmla="*/ 566889 h 1033662"/>
                <a:gd name="connsiteX47" fmla="*/ 1912 w 1004937"/>
                <a:gd name="connsiteY47" fmla="*/ 447826 h 1033662"/>
                <a:gd name="connsiteX48" fmla="*/ 11437 w 1004937"/>
                <a:gd name="connsiteY48" fmla="*/ 335907 h 1033662"/>
                <a:gd name="connsiteX49" fmla="*/ 30487 w 1004937"/>
                <a:gd name="connsiteY49" fmla="*/ 297807 h 1033662"/>
                <a:gd name="connsiteX50" fmla="*/ 16200 w 1004937"/>
                <a:gd name="connsiteY50" fmla="*/ 243039 h 1033662"/>
                <a:gd name="connsiteX51" fmla="*/ 35250 w 1004937"/>
                <a:gd name="connsiteY51" fmla="*/ 226370 h 1033662"/>
                <a:gd name="connsiteX52" fmla="*/ 106687 w 1004937"/>
                <a:gd name="connsiteY52" fmla="*/ 235895 h 1033662"/>
                <a:gd name="connsiteX53" fmla="*/ 118594 w 1004937"/>
                <a:gd name="connsiteY53" fmla="*/ 243039 h 1033662"/>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4869 w 1004937"/>
                <a:gd name="connsiteY14" fmla="*/ 1998 h 992646"/>
                <a:gd name="connsiteX15" fmla="*/ 832969 w 1004937"/>
                <a:gd name="connsiteY15" fmla="*/ 30573 h 992646"/>
                <a:gd name="connsiteX16" fmla="*/ 916312 w 1004937"/>
                <a:gd name="connsiteY16" fmla="*/ 30573 h 992646"/>
                <a:gd name="connsiteX17" fmla="*/ 963937 w 1004937"/>
                <a:gd name="connsiteY17" fmla="*/ 87723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4869 w 1004937"/>
                <a:gd name="connsiteY14" fmla="*/ 1998 h 992646"/>
                <a:gd name="connsiteX15" fmla="*/ 803513 w 1004937"/>
                <a:gd name="connsiteY15" fmla="*/ 71180 h 992646"/>
                <a:gd name="connsiteX16" fmla="*/ 916312 w 1004937"/>
                <a:gd name="connsiteY16" fmla="*/ 30573 h 992646"/>
                <a:gd name="connsiteX17" fmla="*/ 963937 w 1004937"/>
                <a:gd name="connsiteY17" fmla="*/ 87723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4869 w 1004937"/>
                <a:gd name="connsiteY14" fmla="*/ 1998 h 992646"/>
                <a:gd name="connsiteX15" fmla="*/ 837147 w 1004937"/>
                <a:gd name="connsiteY15" fmla="*/ 55685 h 992646"/>
                <a:gd name="connsiteX16" fmla="*/ 916312 w 1004937"/>
                <a:gd name="connsiteY16" fmla="*/ 30573 h 992646"/>
                <a:gd name="connsiteX17" fmla="*/ 963937 w 1004937"/>
                <a:gd name="connsiteY17" fmla="*/ 87723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4869 w 1004937"/>
                <a:gd name="connsiteY14" fmla="*/ 1998 h 992646"/>
                <a:gd name="connsiteX15" fmla="*/ 837147 w 1004937"/>
                <a:gd name="connsiteY15" fmla="*/ 55685 h 992646"/>
                <a:gd name="connsiteX16" fmla="*/ 889592 w 1004937"/>
                <a:gd name="connsiteY16" fmla="*/ 65863 h 992646"/>
                <a:gd name="connsiteX17" fmla="*/ 963937 w 1004937"/>
                <a:gd name="connsiteY17" fmla="*/ 87723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4869 w 1004937"/>
                <a:gd name="connsiteY14" fmla="*/ 1998 h 992646"/>
                <a:gd name="connsiteX15" fmla="*/ 837147 w 1004937"/>
                <a:gd name="connsiteY15" fmla="*/ 55685 h 992646"/>
                <a:gd name="connsiteX16" fmla="*/ 889592 w 1004937"/>
                <a:gd name="connsiteY16" fmla="*/ 65863 h 992646"/>
                <a:gd name="connsiteX17" fmla="*/ 943340 w 1004937"/>
                <a:gd name="connsiteY17" fmla="*/ 94507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6958 w 1004937"/>
                <a:gd name="connsiteY14" fmla="*/ 14554 h 992646"/>
                <a:gd name="connsiteX15" fmla="*/ 837147 w 1004937"/>
                <a:gd name="connsiteY15" fmla="*/ 55685 h 992646"/>
                <a:gd name="connsiteX16" fmla="*/ 889592 w 1004937"/>
                <a:gd name="connsiteY16" fmla="*/ 65863 h 992646"/>
                <a:gd name="connsiteX17" fmla="*/ 943340 w 1004937"/>
                <a:gd name="connsiteY17" fmla="*/ 94507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6958 w 1004937"/>
                <a:gd name="connsiteY14" fmla="*/ 14554 h 992646"/>
                <a:gd name="connsiteX15" fmla="*/ 837147 w 1004937"/>
                <a:gd name="connsiteY15" fmla="*/ 55685 h 992646"/>
                <a:gd name="connsiteX16" fmla="*/ 889592 w 1004937"/>
                <a:gd name="connsiteY16" fmla="*/ 65863 h 992646"/>
                <a:gd name="connsiteX17" fmla="*/ 943340 w 1004937"/>
                <a:gd name="connsiteY17" fmla="*/ 94507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827 h 992682"/>
                <a:gd name="connsiteX1" fmla="*/ 118594 w 1004937"/>
                <a:gd name="connsiteY1" fmla="*/ 202059 h 992682"/>
                <a:gd name="connsiteX2" fmla="*/ 99544 w 1004937"/>
                <a:gd name="connsiteY2" fmla="*/ 137765 h 992682"/>
                <a:gd name="connsiteX3" fmla="*/ 147344 w 1004937"/>
                <a:gd name="connsiteY3" fmla="*/ 126074 h 992682"/>
                <a:gd name="connsiteX4" fmla="*/ 175040 w 1004937"/>
                <a:gd name="connsiteY4" fmla="*/ 145955 h 992682"/>
                <a:gd name="connsiteX5" fmla="*/ 185248 w 1004937"/>
                <a:gd name="connsiteY5" fmla="*/ 146182 h 992682"/>
                <a:gd name="connsiteX6" fmla="*/ 223369 w 1004937"/>
                <a:gd name="connsiteY6" fmla="*/ 142527 h 992682"/>
                <a:gd name="connsiteX7" fmla="*/ 232434 w 1004937"/>
                <a:gd name="connsiteY7" fmla="*/ 122937 h 992682"/>
                <a:gd name="connsiteX8" fmla="*/ 288852 w 1004937"/>
                <a:gd name="connsiteY8" fmla="*/ 58988 h 992682"/>
                <a:gd name="connsiteX9" fmla="*/ 449672 w 1004937"/>
                <a:gd name="connsiteY9" fmla="*/ 35304 h 992682"/>
                <a:gd name="connsiteX10" fmla="*/ 525811 w 1004937"/>
                <a:gd name="connsiteY10" fmla="*/ 29333 h 992682"/>
                <a:gd name="connsiteX11" fmla="*/ 622702 w 1004937"/>
                <a:gd name="connsiteY11" fmla="*/ 46775 h 992682"/>
                <a:gd name="connsiteX12" fmla="*/ 673069 w 1004937"/>
                <a:gd name="connsiteY12" fmla="*/ 110 h 992682"/>
                <a:gd name="connsiteX13" fmla="*/ 715686 w 1004937"/>
                <a:gd name="connsiteY13" fmla="*/ 33186 h 992682"/>
                <a:gd name="connsiteX14" fmla="*/ 796958 w 1004937"/>
                <a:gd name="connsiteY14" fmla="*/ 14590 h 992682"/>
                <a:gd name="connsiteX15" fmla="*/ 837147 w 1004937"/>
                <a:gd name="connsiteY15" fmla="*/ 55721 h 992682"/>
                <a:gd name="connsiteX16" fmla="*/ 889592 w 1004937"/>
                <a:gd name="connsiteY16" fmla="*/ 65899 h 992682"/>
                <a:gd name="connsiteX17" fmla="*/ 943340 w 1004937"/>
                <a:gd name="connsiteY17" fmla="*/ 94543 h 992682"/>
                <a:gd name="connsiteX18" fmla="*/ 942506 w 1004937"/>
                <a:gd name="connsiteY18" fmla="*/ 147290 h 992682"/>
                <a:gd name="connsiteX19" fmla="*/ 942506 w 1004937"/>
                <a:gd name="connsiteY19" fmla="*/ 206821 h 992682"/>
                <a:gd name="connsiteX20" fmla="*/ 978225 w 1004937"/>
                <a:gd name="connsiteY20" fmla="*/ 273496 h 992682"/>
                <a:gd name="connsiteX21" fmla="*/ 1004419 w 1004937"/>
                <a:gd name="connsiteY21" fmla="*/ 394940 h 992682"/>
                <a:gd name="connsiteX22" fmla="*/ 994894 w 1004937"/>
                <a:gd name="connsiteY22" fmla="*/ 599727 h 992682"/>
                <a:gd name="connsiteX23" fmla="*/ 985369 w 1004937"/>
                <a:gd name="connsiteY23" fmla="*/ 637827 h 992682"/>
                <a:gd name="connsiteX24" fmla="*/ 1002037 w 1004937"/>
                <a:gd name="connsiteY24" fmla="*/ 683071 h 992682"/>
                <a:gd name="connsiteX25" fmla="*/ 1000317 w 1004937"/>
                <a:gd name="connsiteY25" fmla="*/ 722671 h 992682"/>
                <a:gd name="connsiteX26" fmla="*/ 966709 w 1004937"/>
                <a:gd name="connsiteY26" fmla="*/ 747718 h 992682"/>
                <a:gd name="connsiteX27" fmla="*/ 932981 w 1004937"/>
                <a:gd name="connsiteY27" fmla="*/ 780702 h 992682"/>
                <a:gd name="connsiteX28" fmla="*/ 880594 w 1004937"/>
                <a:gd name="connsiteY28" fmla="*/ 787846 h 992682"/>
                <a:gd name="connsiteX29" fmla="*/ 847256 w 1004937"/>
                <a:gd name="connsiteY29" fmla="*/ 821184 h 992682"/>
                <a:gd name="connsiteX30" fmla="*/ 759150 w 1004937"/>
                <a:gd name="connsiteY30" fmla="*/ 871190 h 992682"/>
                <a:gd name="connsiteX31" fmla="*/ 694856 w 1004937"/>
                <a:gd name="connsiteY31" fmla="*/ 940246 h 992682"/>
                <a:gd name="connsiteX32" fmla="*/ 654375 w 1004937"/>
                <a:gd name="connsiteY32" fmla="*/ 954534 h 992682"/>
                <a:gd name="connsiteX33" fmla="*/ 599606 w 1004937"/>
                <a:gd name="connsiteY33" fmla="*/ 923577 h 992682"/>
                <a:gd name="connsiteX34" fmla="*/ 568650 w 1004937"/>
                <a:gd name="connsiteY34" fmla="*/ 930721 h 992682"/>
                <a:gd name="connsiteX35" fmla="*/ 490069 w 1004937"/>
                <a:gd name="connsiteY35" fmla="*/ 992634 h 992682"/>
                <a:gd name="connsiteX36" fmla="*/ 482711 w 1004937"/>
                <a:gd name="connsiteY36" fmla="*/ 940856 h 992682"/>
                <a:gd name="connsiteX37" fmla="*/ 403405 w 1004937"/>
                <a:gd name="connsiteY37" fmla="*/ 930910 h 992682"/>
                <a:gd name="connsiteX38" fmla="*/ 328144 w 1004937"/>
                <a:gd name="connsiteY38" fmla="*/ 878334 h 992682"/>
                <a:gd name="connsiteX39" fmla="*/ 263850 w 1004937"/>
                <a:gd name="connsiteY39" fmla="*/ 899765 h 992682"/>
                <a:gd name="connsiteX40" fmla="*/ 232894 w 1004937"/>
                <a:gd name="connsiteY40" fmla="*/ 868809 h 992682"/>
                <a:gd name="connsiteX41" fmla="*/ 220987 w 1004937"/>
                <a:gd name="connsiteY41" fmla="*/ 833090 h 992682"/>
                <a:gd name="connsiteX42" fmla="*/ 180506 w 1004937"/>
                <a:gd name="connsiteY42" fmla="*/ 814040 h 992682"/>
                <a:gd name="connsiteX43" fmla="*/ 118594 w 1004937"/>
                <a:gd name="connsiteY43" fmla="*/ 737840 h 992682"/>
                <a:gd name="connsiteX44" fmla="*/ 80494 w 1004937"/>
                <a:gd name="connsiteY44" fmla="*/ 642590 h 992682"/>
                <a:gd name="connsiteX45" fmla="*/ 73350 w 1004937"/>
                <a:gd name="connsiteY45" fmla="*/ 590202 h 992682"/>
                <a:gd name="connsiteX46" fmla="*/ 49537 w 1004937"/>
                <a:gd name="connsiteY46" fmla="*/ 525909 h 992682"/>
                <a:gd name="connsiteX47" fmla="*/ 1912 w 1004937"/>
                <a:gd name="connsiteY47" fmla="*/ 406846 h 992682"/>
                <a:gd name="connsiteX48" fmla="*/ 11437 w 1004937"/>
                <a:gd name="connsiteY48" fmla="*/ 294927 h 992682"/>
                <a:gd name="connsiteX49" fmla="*/ 30487 w 1004937"/>
                <a:gd name="connsiteY49" fmla="*/ 256827 h 992682"/>
                <a:gd name="connsiteX50" fmla="*/ 16200 w 1004937"/>
                <a:gd name="connsiteY50" fmla="*/ 202059 h 992682"/>
                <a:gd name="connsiteX51" fmla="*/ 35250 w 1004937"/>
                <a:gd name="connsiteY51" fmla="*/ 185390 h 992682"/>
                <a:gd name="connsiteX52" fmla="*/ 106687 w 1004937"/>
                <a:gd name="connsiteY52" fmla="*/ 194915 h 992682"/>
                <a:gd name="connsiteX53" fmla="*/ 118594 w 1004937"/>
                <a:gd name="connsiteY53" fmla="*/ 202059 h 992682"/>
                <a:gd name="connsiteX0" fmla="*/ 111450 w 1004937"/>
                <a:gd name="connsiteY0" fmla="*/ 242683 h 978538"/>
                <a:gd name="connsiteX1" fmla="*/ 118594 w 1004937"/>
                <a:gd name="connsiteY1" fmla="*/ 187915 h 978538"/>
                <a:gd name="connsiteX2" fmla="*/ 99544 w 1004937"/>
                <a:gd name="connsiteY2" fmla="*/ 123621 h 978538"/>
                <a:gd name="connsiteX3" fmla="*/ 147344 w 1004937"/>
                <a:gd name="connsiteY3" fmla="*/ 111930 h 978538"/>
                <a:gd name="connsiteX4" fmla="*/ 175040 w 1004937"/>
                <a:gd name="connsiteY4" fmla="*/ 131811 h 978538"/>
                <a:gd name="connsiteX5" fmla="*/ 185248 w 1004937"/>
                <a:gd name="connsiteY5" fmla="*/ 132038 h 978538"/>
                <a:gd name="connsiteX6" fmla="*/ 223369 w 1004937"/>
                <a:gd name="connsiteY6" fmla="*/ 128383 h 978538"/>
                <a:gd name="connsiteX7" fmla="*/ 232434 w 1004937"/>
                <a:gd name="connsiteY7" fmla="*/ 108793 h 978538"/>
                <a:gd name="connsiteX8" fmla="*/ 288852 w 1004937"/>
                <a:gd name="connsiteY8" fmla="*/ 44844 h 978538"/>
                <a:gd name="connsiteX9" fmla="*/ 449672 w 1004937"/>
                <a:gd name="connsiteY9" fmla="*/ 21160 h 978538"/>
                <a:gd name="connsiteX10" fmla="*/ 525811 w 1004937"/>
                <a:gd name="connsiteY10" fmla="*/ 15189 h 978538"/>
                <a:gd name="connsiteX11" fmla="*/ 622702 w 1004937"/>
                <a:gd name="connsiteY11" fmla="*/ 32631 h 978538"/>
                <a:gd name="connsiteX12" fmla="*/ 666222 w 1004937"/>
                <a:gd name="connsiteY12" fmla="*/ 7203 h 978538"/>
                <a:gd name="connsiteX13" fmla="*/ 715686 w 1004937"/>
                <a:gd name="connsiteY13" fmla="*/ 19042 h 978538"/>
                <a:gd name="connsiteX14" fmla="*/ 796958 w 1004937"/>
                <a:gd name="connsiteY14" fmla="*/ 446 h 978538"/>
                <a:gd name="connsiteX15" fmla="*/ 837147 w 1004937"/>
                <a:gd name="connsiteY15" fmla="*/ 41577 h 978538"/>
                <a:gd name="connsiteX16" fmla="*/ 889592 w 1004937"/>
                <a:gd name="connsiteY16" fmla="*/ 51755 h 978538"/>
                <a:gd name="connsiteX17" fmla="*/ 943340 w 1004937"/>
                <a:gd name="connsiteY17" fmla="*/ 80399 h 978538"/>
                <a:gd name="connsiteX18" fmla="*/ 942506 w 1004937"/>
                <a:gd name="connsiteY18" fmla="*/ 133146 h 978538"/>
                <a:gd name="connsiteX19" fmla="*/ 942506 w 1004937"/>
                <a:gd name="connsiteY19" fmla="*/ 192677 h 978538"/>
                <a:gd name="connsiteX20" fmla="*/ 978225 w 1004937"/>
                <a:gd name="connsiteY20" fmla="*/ 259352 h 978538"/>
                <a:gd name="connsiteX21" fmla="*/ 1004419 w 1004937"/>
                <a:gd name="connsiteY21" fmla="*/ 380796 h 978538"/>
                <a:gd name="connsiteX22" fmla="*/ 994894 w 1004937"/>
                <a:gd name="connsiteY22" fmla="*/ 585583 h 978538"/>
                <a:gd name="connsiteX23" fmla="*/ 985369 w 1004937"/>
                <a:gd name="connsiteY23" fmla="*/ 623683 h 978538"/>
                <a:gd name="connsiteX24" fmla="*/ 1002037 w 1004937"/>
                <a:gd name="connsiteY24" fmla="*/ 668927 h 978538"/>
                <a:gd name="connsiteX25" fmla="*/ 1000317 w 1004937"/>
                <a:gd name="connsiteY25" fmla="*/ 708527 h 978538"/>
                <a:gd name="connsiteX26" fmla="*/ 966709 w 1004937"/>
                <a:gd name="connsiteY26" fmla="*/ 733574 h 978538"/>
                <a:gd name="connsiteX27" fmla="*/ 932981 w 1004937"/>
                <a:gd name="connsiteY27" fmla="*/ 766558 h 978538"/>
                <a:gd name="connsiteX28" fmla="*/ 880594 w 1004937"/>
                <a:gd name="connsiteY28" fmla="*/ 773702 h 978538"/>
                <a:gd name="connsiteX29" fmla="*/ 847256 w 1004937"/>
                <a:gd name="connsiteY29" fmla="*/ 807040 h 978538"/>
                <a:gd name="connsiteX30" fmla="*/ 759150 w 1004937"/>
                <a:gd name="connsiteY30" fmla="*/ 857046 h 978538"/>
                <a:gd name="connsiteX31" fmla="*/ 694856 w 1004937"/>
                <a:gd name="connsiteY31" fmla="*/ 926102 h 978538"/>
                <a:gd name="connsiteX32" fmla="*/ 654375 w 1004937"/>
                <a:gd name="connsiteY32" fmla="*/ 940390 h 978538"/>
                <a:gd name="connsiteX33" fmla="*/ 599606 w 1004937"/>
                <a:gd name="connsiteY33" fmla="*/ 909433 h 978538"/>
                <a:gd name="connsiteX34" fmla="*/ 568650 w 1004937"/>
                <a:gd name="connsiteY34" fmla="*/ 916577 h 978538"/>
                <a:gd name="connsiteX35" fmla="*/ 490069 w 1004937"/>
                <a:gd name="connsiteY35" fmla="*/ 978490 h 978538"/>
                <a:gd name="connsiteX36" fmla="*/ 482711 w 1004937"/>
                <a:gd name="connsiteY36" fmla="*/ 926712 h 978538"/>
                <a:gd name="connsiteX37" fmla="*/ 403405 w 1004937"/>
                <a:gd name="connsiteY37" fmla="*/ 916766 h 978538"/>
                <a:gd name="connsiteX38" fmla="*/ 328144 w 1004937"/>
                <a:gd name="connsiteY38" fmla="*/ 864190 h 978538"/>
                <a:gd name="connsiteX39" fmla="*/ 263850 w 1004937"/>
                <a:gd name="connsiteY39" fmla="*/ 885621 h 978538"/>
                <a:gd name="connsiteX40" fmla="*/ 232894 w 1004937"/>
                <a:gd name="connsiteY40" fmla="*/ 854665 h 978538"/>
                <a:gd name="connsiteX41" fmla="*/ 220987 w 1004937"/>
                <a:gd name="connsiteY41" fmla="*/ 818946 h 978538"/>
                <a:gd name="connsiteX42" fmla="*/ 180506 w 1004937"/>
                <a:gd name="connsiteY42" fmla="*/ 799896 h 978538"/>
                <a:gd name="connsiteX43" fmla="*/ 118594 w 1004937"/>
                <a:gd name="connsiteY43" fmla="*/ 723696 h 978538"/>
                <a:gd name="connsiteX44" fmla="*/ 80494 w 1004937"/>
                <a:gd name="connsiteY44" fmla="*/ 628446 h 978538"/>
                <a:gd name="connsiteX45" fmla="*/ 73350 w 1004937"/>
                <a:gd name="connsiteY45" fmla="*/ 576058 h 978538"/>
                <a:gd name="connsiteX46" fmla="*/ 49537 w 1004937"/>
                <a:gd name="connsiteY46" fmla="*/ 511765 h 978538"/>
                <a:gd name="connsiteX47" fmla="*/ 1912 w 1004937"/>
                <a:gd name="connsiteY47" fmla="*/ 392702 h 978538"/>
                <a:gd name="connsiteX48" fmla="*/ 11437 w 1004937"/>
                <a:gd name="connsiteY48" fmla="*/ 280783 h 978538"/>
                <a:gd name="connsiteX49" fmla="*/ 30487 w 1004937"/>
                <a:gd name="connsiteY49" fmla="*/ 242683 h 978538"/>
                <a:gd name="connsiteX50" fmla="*/ 16200 w 1004937"/>
                <a:gd name="connsiteY50" fmla="*/ 187915 h 978538"/>
                <a:gd name="connsiteX51" fmla="*/ 35250 w 1004937"/>
                <a:gd name="connsiteY51" fmla="*/ 171246 h 978538"/>
                <a:gd name="connsiteX52" fmla="*/ 106687 w 1004937"/>
                <a:gd name="connsiteY52" fmla="*/ 180771 h 978538"/>
                <a:gd name="connsiteX53" fmla="*/ 118594 w 1004937"/>
                <a:gd name="connsiteY53" fmla="*/ 187915 h 978538"/>
                <a:gd name="connsiteX0" fmla="*/ 111450 w 1004937"/>
                <a:gd name="connsiteY0" fmla="*/ 242284 h 978139"/>
                <a:gd name="connsiteX1" fmla="*/ 118594 w 1004937"/>
                <a:gd name="connsiteY1" fmla="*/ 187516 h 978139"/>
                <a:gd name="connsiteX2" fmla="*/ 99544 w 1004937"/>
                <a:gd name="connsiteY2" fmla="*/ 123222 h 978139"/>
                <a:gd name="connsiteX3" fmla="*/ 147344 w 1004937"/>
                <a:gd name="connsiteY3" fmla="*/ 111531 h 978139"/>
                <a:gd name="connsiteX4" fmla="*/ 175040 w 1004937"/>
                <a:gd name="connsiteY4" fmla="*/ 131412 h 978139"/>
                <a:gd name="connsiteX5" fmla="*/ 185248 w 1004937"/>
                <a:gd name="connsiteY5" fmla="*/ 131639 h 978139"/>
                <a:gd name="connsiteX6" fmla="*/ 223369 w 1004937"/>
                <a:gd name="connsiteY6" fmla="*/ 127984 h 978139"/>
                <a:gd name="connsiteX7" fmla="*/ 232434 w 1004937"/>
                <a:gd name="connsiteY7" fmla="*/ 108394 h 978139"/>
                <a:gd name="connsiteX8" fmla="*/ 288852 w 1004937"/>
                <a:gd name="connsiteY8" fmla="*/ 44445 h 978139"/>
                <a:gd name="connsiteX9" fmla="*/ 449672 w 1004937"/>
                <a:gd name="connsiteY9" fmla="*/ 20761 h 978139"/>
                <a:gd name="connsiteX10" fmla="*/ 525811 w 1004937"/>
                <a:gd name="connsiteY10" fmla="*/ 14790 h 978139"/>
                <a:gd name="connsiteX11" fmla="*/ 622702 w 1004937"/>
                <a:gd name="connsiteY11" fmla="*/ 32232 h 978139"/>
                <a:gd name="connsiteX12" fmla="*/ 666222 w 1004937"/>
                <a:gd name="connsiteY12" fmla="*/ 6804 h 978139"/>
                <a:gd name="connsiteX13" fmla="*/ 703610 w 1004937"/>
                <a:gd name="connsiteY13" fmla="*/ 50038 h 978139"/>
                <a:gd name="connsiteX14" fmla="*/ 796958 w 1004937"/>
                <a:gd name="connsiteY14" fmla="*/ 47 h 978139"/>
                <a:gd name="connsiteX15" fmla="*/ 837147 w 1004937"/>
                <a:gd name="connsiteY15" fmla="*/ 41178 h 978139"/>
                <a:gd name="connsiteX16" fmla="*/ 889592 w 1004937"/>
                <a:gd name="connsiteY16" fmla="*/ 51356 h 978139"/>
                <a:gd name="connsiteX17" fmla="*/ 943340 w 1004937"/>
                <a:gd name="connsiteY17" fmla="*/ 80000 h 978139"/>
                <a:gd name="connsiteX18" fmla="*/ 942506 w 1004937"/>
                <a:gd name="connsiteY18" fmla="*/ 132747 h 978139"/>
                <a:gd name="connsiteX19" fmla="*/ 942506 w 1004937"/>
                <a:gd name="connsiteY19" fmla="*/ 192278 h 978139"/>
                <a:gd name="connsiteX20" fmla="*/ 978225 w 1004937"/>
                <a:gd name="connsiteY20" fmla="*/ 258953 h 978139"/>
                <a:gd name="connsiteX21" fmla="*/ 1004419 w 1004937"/>
                <a:gd name="connsiteY21" fmla="*/ 380397 h 978139"/>
                <a:gd name="connsiteX22" fmla="*/ 994894 w 1004937"/>
                <a:gd name="connsiteY22" fmla="*/ 585184 h 978139"/>
                <a:gd name="connsiteX23" fmla="*/ 985369 w 1004937"/>
                <a:gd name="connsiteY23" fmla="*/ 623284 h 978139"/>
                <a:gd name="connsiteX24" fmla="*/ 1002037 w 1004937"/>
                <a:gd name="connsiteY24" fmla="*/ 668528 h 978139"/>
                <a:gd name="connsiteX25" fmla="*/ 1000317 w 1004937"/>
                <a:gd name="connsiteY25" fmla="*/ 708128 h 978139"/>
                <a:gd name="connsiteX26" fmla="*/ 966709 w 1004937"/>
                <a:gd name="connsiteY26" fmla="*/ 733175 h 978139"/>
                <a:gd name="connsiteX27" fmla="*/ 932981 w 1004937"/>
                <a:gd name="connsiteY27" fmla="*/ 766159 h 978139"/>
                <a:gd name="connsiteX28" fmla="*/ 880594 w 1004937"/>
                <a:gd name="connsiteY28" fmla="*/ 773303 h 978139"/>
                <a:gd name="connsiteX29" fmla="*/ 847256 w 1004937"/>
                <a:gd name="connsiteY29" fmla="*/ 806641 h 978139"/>
                <a:gd name="connsiteX30" fmla="*/ 759150 w 1004937"/>
                <a:gd name="connsiteY30" fmla="*/ 856647 h 978139"/>
                <a:gd name="connsiteX31" fmla="*/ 694856 w 1004937"/>
                <a:gd name="connsiteY31" fmla="*/ 925703 h 978139"/>
                <a:gd name="connsiteX32" fmla="*/ 654375 w 1004937"/>
                <a:gd name="connsiteY32" fmla="*/ 939991 h 978139"/>
                <a:gd name="connsiteX33" fmla="*/ 599606 w 1004937"/>
                <a:gd name="connsiteY33" fmla="*/ 909034 h 978139"/>
                <a:gd name="connsiteX34" fmla="*/ 568650 w 1004937"/>
                <a:gd name="connsiteY34" fmla="*/ 916178 h 978139"/>
                <a:gd name="connsiteX35" fmla="*/ 490069 w 1004937"/>
                <a:gd name="connsiteY35" fmla="*/ 978091 h 978139"/>
                <a:gd name="connsiteX36" fmla="*/ 482711 w 1004937"/>
                <a:gd name="connsiteY36" fmla="*/ 926313 h 978139"/>
                <a:gd name="connsiteX37" fmla="*/ 403405 w 1004937"/>
                <a:gd name="connsiteY37" fmla="*/ 916367 h 978139"/>
                <a:gd name="connsiteX38" fmla="*/ 328144 w 1004937"/>
                <a:gd name="connsiteY38" fmla="*/ 863791 h 978139"/>
                <a:gd name="connsiteX39" fmla="*/ 263850 w 1004937"/>
                <a:gd name="connsiteY39" fmla="*/ 885222 h 978139"/>
                <a:gd name="connsiteX40" fmla="*/ 232894 w 1004937"/>
                <a:gd name="connsiteY40" fmla="*/ 854266 h 978139"/>
                <a:gd name="connsiteX41" fmla="*/ 220987 w 1004937"/>
                <a:gd name="connsiteY41" fmla="*/ 818547 h 978139"/>
                <a:gd name="connsiteX42" fmla="*/ 180506 w 1004937"/>
                <a:gd name="connsiteY42" fmla="*/ 799497 h 978139"/>
                <a:gd name="connsiteX43" fmla="*/ 118594 w 1004937"/>
                <a:gd name="connsiteY43" fmla="*/ 723297 h 978139"/>
                <a:gd name="connsiteX44" fmla="*/ 80494 w 1004937"/>
                <a:gd name="connsiteY44" fmla="*/ 628047 h 978139"/>
                <a:gd name="connsiteX45" fmla="*/ 73350 w 1004937"/>
                <a:gd name="connsiteY45" fmla="*/ 575659 h 978139"/>
                <a:gd name="connsiteX46" fmla="*/ 49537 w 1004937"/>
                <a:gd name="connsiteY46" fmla="*/ 511366 h 978139"/>
                <a:gd name="connsiteX47" fmla="*/ 1912 w 1004937"/>
                <a:gd name="connsiteY47" fmla="*/ 392303 h 978139"/>
                <a:gd name="connsiteX48" fmla="*/ 11437 w 1004937"/>
                <a:gd name="connsiteY48" fmla="*/ 280384 h 978139"/>
                <a:gd name="connsiteX49" fmla="*/ 30487 w 1004937"/>
                <a:gd name="connsiteY49" fmla="*/ 242284 h 978139"/>
                <a:gd name="connsiteX50" fmla="*/ 16200 w 1004937"/>
                <a:gd name="connsiteY50" fmla="*/ 187516 h 978139"/>
                <a:gd name="connsiteX51" fmla="*/ 35250 w 1004937"/>
                <a:gd name="connsiteY51" fmla="*/ 170847 h 978139"/>
                <a:gd name="connsiteX52" fmla="*/ 106687 w 1004937"/>
                <a:gd name="connsiteY52" fmla="*/ 180372 h 978139"/>
                <a:gd name="connsiteX53" fmla="*/ 118594 w 1004937"/>
                <a:gd name="connsiteY53" fmla="*/ 187516 h 978139"/>
                <a:gd name="connsiteX0" fmla="*/ 111450 w 1004937"/>
                <a:gd name="connsiteY0" fmla="*/ 235707 h 971562"/>
                <a:gd name="connsiteX1" fmla="*/ 118594 w 1004937"/>
                <a:gd name="connsiteY1" fmla="*/ 180939 h 971562"/>
                <a:gd name="connsiteX2" fmla="*/ 99544 w 1004937"/>
                <a:gd name="connsiteY2" fmla="*/ 116645 h 971562"/>
                <a:gd name="connsiteX3" fmla="*/ 147344 w 1004937"/>
                <a:gd name="connsiteY3" fmla="*/ 104954 h 971562"/>
                <a:gd name="connsiteX4" fmla="*/ 175040 w 1004937"/>
                <a:gd name="connsiteY4" fmla="*/ 124835 h 971562"/>
                <a:gd name="connsiteX5" fmla="*/ 185248 w 1004937"/>
                <a:gd name="connsiteY5" fmla="*/ 125062 h 971562"/>
                <a:gd name="connsiteX6" fmla="*/ 223369 w 1004937"/>
                <a:gd name="connsiteY6" fmla="*/ 121407 h 971562"/>
                <a:gd name="connsiteX7" fmla="*/ 232434 w 1004937"/>
                <a:gd name="connsiteY7" fmla="*/ 101817 h 971562"/>
                <a:gd name="connsiteX8" fmla="*/ 288852 w 1004937"/>
                <a:gd name="connsiteY8" fmla="*/ 37868 h 971562"/>
                <a:gd name="connsiteX9" fmla="*/ 449672 w 1004937"/>
                <a:gd name="connsiteY9" fmla="*/ 14184 h 971562"/>
                <a:gd name="connsiteX10" fmla="*/ 525811 w 1004937"/>
                <a:gd name="connsiteY10" fmla="*/ 8213 h 971562"/>
                <a:gd name="connsiteX11" fmla="*/ 622702 w 1004937"/>
                <a:gd name="connsiteY11" fmla="*/ 25655 h 971562"/>
                <a:gd name="connsiteX12" fmla="*/ 666222 w 1004937"/>
                <a:gd name="connsiteY12" fmla="*/ 227 h 971562"/>
                <a:gd name="connsiteX13" fmla="*/ 703610 w 1004937"/>
                <a:gd name="connsiteY13" fmla="*/ 43461 h 971562"/>
                <a:gd name="connsiteX14" fmla="*/ 774734 w 1004937"/>
                <a:gd name="connsiteY14" fmla="*/ 36645 h 971562"/>
                <a:gd name="connsiteX15" fmla="*/ 837147 w 1004937"/>
                <a:gd name="connsiteY15" fmla="*/ 34601 h 971562"/>
                <a:gd name="connsiteX16" fmla="*/ 889592 w 1004937"/>
                <a:gd name="connsiteY16" fmla="*/ 44779 h 971562"/>
                <a:gd name="connsiteX17" fmla="*/ 943340 w 1004937"/>
                <a:gd name="connsiteY17" fmla="*/ 73423 h 971562"/>
                <a:gd name="connsiteX18" fmla="*/ 942506 w 1004937"/>
                <a:gd name="connsiteY18" fmla="*/ 126170 h 971562"/>
                <a:gd name="connsiteX19" fmla="*/ 942506 w 1004937"/>
                <a:gd name="connsiteY19" fmla="*/ 185701 h 971562"/>
                <a:gd name="connsiteX20" fmla="*/ 978225 w 1004937"/>
                <a:gd name="connsiteY20" fmla="*/ 252376 h 971562"/>
                <a:gd name="connsiteX21" fmla="*/ 1004419 w 1004937"/>
                <a:gd name="connsiteY21" fmla="*/ 373820 h 971562"/>
                <a:gd name="connsiteX22" fmla="*/ 994894 w 1004937"/>
                <a:gd name="connsiteY22" fmla="*/ 578607 h 971562"/>
                <a:gd name="connsiteX23" fmla="*/ 985369 w 1004937"/>
                <a:gd name="connsiteY23" fmla="*/ 616707 h 971562"/>
                <a:gd name="connsiteX24" fmla="*/ 1002037 w 1004937"/>
                <a:gd name="connsiteY24" fmla="*/ 661951 h 971562"/>
                <a:gd name="connsiteX25" fmla="*/ 1000317 w 1004937"/>
                <a:gd name="connsiteY25" fmla="*/ 701551 h 971562"/>
                <a:gd name="connsiteX26" fmla="*/ 966709 w 1004937"/>
                <a:gd name="connsiteY26" fmla="*/ 726598 h 971562"/>
                <a:gd name="connsiteX27" fmla="*/ 932981 w 1004937"/>
                <a:gd name="connsiteY27" fmla="*/ 759582 h 971562"/>
                <a:gd name="connsiteX28" fmla="*/ 880594 w 1004937"/>
                <a:gd name="connsiteY28" fmla="*/ 766726 h 971562"/>
                <a:gd name="connsiteX29" fmla="*/ 847256 w 1004937"/>
                <a:gd name="connsiteY29" fmla="*/ 800064 h 971562"/>
                <a:gd name="connsiteX30" fmla="*/ 759150 w 1004937"/>
                <a:gd name="connsiteY30" fmla="*/ 850070 h 971562"/>
                <a:gd name="connsiteX31" fmla="*/ 694856 w 1004937"/>
                <a:gd name="connsiteY31" fmla="*/ 919126 h 971562"/>
                <a:gd name="connsiteX32" fmla="*/ 654375 w 1004937"/>
                <a:gd name="connsiteY32" fmla="*/ 933414 h 971562"/>
                <a:gd name="connsiteX33" fmla="*/ 599606 w 1004937"/>
                <a:gd name="connsiteY33" fmla="*/ 902457 h 971562"/>
                <a:gd name="connsiteX34" fmla="*/ 568650 w 1004937"/>
                <a:gd name="connsiteY34" fmla="*/ 909601 h 971562"/>
                <a:gd name="connsiteX35" fmla="*/ 490069 w 1004937"/>
                <a:gd name="connsiteY35" fmla="*/ 971514 h 971562"/>
                <a:gd name="connsiteX36" fmla="*/ 482711 w 1004937"/>
                <a:gd name="connsiteY36" fmla="*/ 919736 h 971562"/>
                <a:gd name="connsiteX37" fmla="*/ 403405 w 1004937"/>
                <a:gd name="connsiteY37" fmla="*/ 909790 h 971562"/>
                <a:gd name="connsiteX38" fmla="*/ 328144 w 1004937"/>
                <a:gd name="connsiteY38" fmla="*/ 857214 h 971562"/>
                <a:gd name="connsiteX39" fmla="*/ 263850 w 1004937"/>
                <a:gd name="connsiteY39" fmla="*/ 878645 h 971562"/>
                <a:gd name="connsiteX40" fmla="*/ 232894 w 1004937"/>
                <a:gd name="connsiteY40" fmla="*/ 847689 h 971562"/>
                <a:gd name="connsiteX41" fmla="*/ 220987 w 1004937"/>
                <a:gd name="connsiteY41" fmla="*/ 811970 h 971562"/>
                <a:gd name="connsiteX42" fmla="*/ 180506 w 1004937"/>
                <a:gd name="connsiteY42" fmla="*/ 792920 h 971562"/>
                <a:gd name="connsiteX43" fmla="*/ 118594 w 1004937"/>
                <a:gd name="connsiteY43" fmla="*/ 716720 h 971562"/>
                <a:gd name="connsiteX44" fmla="*/ 80494 w 1004937"/>
                <a:gd name="connsiteY44" fmla="*/ 621470 h 971562"/>
                <a:gd name="connsiteX45" fmla="*/ 73350 w 1004937"/>
                <a:gd name="connsiteY45" fmla="*/ 569082 h 971562"/>
                <a:gd name="connsiteX46" fmla="*/ 49537 w 1004937"/>
                <a:gd name="connsiteY46" fmla="*/ 504789 h 971562"/>
                <a:gd name="connsiteX47" fmla="*/ 1912 w 1004937"/>
                <a:gd name="connsiteY47" fmla="*/ 385726 h 971562"/>
                <a:gd name="connsiteX48" fmla="*/ 11437 w 1004937"/>
                <a:gd name="connsiteY48" fmla="*/ 273807 h 971562"/>
                <a:gd name="connsiteX49" fmla="*/ 30487 w 1004937"/>
                <a:gd name="connsiteY49" fmla="*/ 235707 h 971562"/>
                <a:gd name="connsiteX50" fmla="*/ 16200 w 1004937"/>
                <a:gd name="connsiteY50" fmla="*/ 180939 h 971562"/>
                <a:gd name="connsiteX51" fmla="*/ 35250 w 1004937"/>
                <a:gd name="connsiteY51" fmla="*/ 164270 h 971562"/>
                <a:gd name="connsiteX52" fmla="*/ 106687 w 1004937"/>
                <a:gd name="connsiteY52" fmla="*/ 173795 h 971562"/>
                <a:gd name="connsiteX53" fmla="*/ 118594 w 1004937"/>
                <a:gd name="connsiteY53" fmla="*/ 180939 h 971562"/>
                <a:gd name="connsiteX0" fmla="*/ 111450 w 1004937"/>
                <a:gd name="connsiteY0" fmla="*/ 235707 h 971562"/>
                <a:gd name="connsiteX1" fmla="*/ 118594 w 1004937"/>
                <a:gd name="connsiteY1" fmla="*/ 180939 h 971562"/>
                <a:gd name="connsiteX2" fmla="*/ 99544 w 1004937"/>
                <a:gd name="connsiteY2" fmla="*/ 116645 h 971562"/>
                <a:gd name="connsiteX3" fmla="*/ 147344 w 1004937"/>
                <a:gd name="connsiteY3" fmla="*/ 104954 h 971562"/>
                <a:gd name="connsiteX4" fmla="*/ 175040 w 1004937"/>
                <a:gd name="connsiteY4" fmla="*/ 124835 h 971562"/>
                <a:gd name="connsiteX5" fmla="*/ 185248 w 1004937"/>
                <a:gd name="connsiteY5" fmla="*/ 125062 h 971562"/>
                <a:gd name="connsiteX6" fmla="*/ 223369 w 1004937"/>
                <a:gd name="connsiteY6" fmla="*/ 121407 h 971562"/>
                <a:gd name="connsiteX7" fmla="*/ 232434 w 1004937"/>
                <a:gd name="connsiteY7" fmla="*/ 101817 h 971562"/>
                <a:gd name="connsiteX8" fmla="*/ 288852 w 1004937"/>
                <a:gd name="connsiteY8" fmla="*/ 37868 h 971562"/>
                <a:gd name="connsiteX9" fmla="*/ 449672 w 1004937"/>
                <a:gd name="connsiteY9" fmla="*/ 14184 h 971562"/>
                <a:gd name="connsiteX10" fmla="*/ 525811 w 1004937"/>
                <a:gd name="connsiteY10" fmla="*/ 8213 h 971562"/>
                <a:gd name="connsiteX11" fmla="*/ 622702 w 1004937"/>
                <a:gd name="connsiteY11" fmla="*/ 25655 h 971562"/>
                <a:gd name="connsiteX12" fmla="*/ 666222 w 1004937"/>
                <a:gd name="connsiteY12" fmla="*/ 227 h 971562"/>
                <a:gd name="connsiteX13" fmla="*/ 703610 w 1004937"/>
                <a:gd name="connsiteY13" fmla="*/ 43461 h 971562"/>
                <a:gd name="connsiteX14" fmla="*/ 774734 w 1004937"/>
                <a:gd name="connsiteY14" fmla="*/ 36645 h 971562"/>
                <a:gd name="connsiteX15" fmla="*/ 816541 w 1004937"/>
                <a:gd name="connsiteY15" fmla="*/ 66698 h 971562"/>
                <a:gd name="connsiteX16" fmla="*/ 889592 w 1004937"/>
                <a:gd name="connsiteY16" fmla="*/ 44779 h 971562"/>
                <a:gd name="connsiteX17" fmla="*/ 943340 w 1004937"/>
                <a:gd name="connsiteY17" fmla="*/ 73423 h 971562"/>
                <a:gd name="connsiteX18" fmla="*/ 942506 w 1004937"/>
                <a:gd name="connsiteY18" fmla="*/ 126170 h 971562"/>
                <a:gd name="connsiteX19" fmla="*/ 942506 w 1004937"/>
                <a:gd name="connsiteY19" fmla="*/ 185701 h 971562"/>
                <a:gd name="connsiteX20" fmla="*/ 978225 w 1004937"/>
                <a:gd name="connsiteY20" fmla="*/ 252376 h 971562"/>
                <a:gd name="connsiteX21" fmla="*/ 1004419 w 1004937"/>
                <a:gd name="connsiteY21" fmla="*/ 373820 h 971562"/>
                <a:gd name="connsiteX22" fmla="*/ 994894 w 1004937"/>
                <a:gd name="connsiteY22" fmla="*/ 578607 h 971562"/>
                <a:gd name="connsiteX23" fmla="*/ 985369 w 1004937"/>
                <a:gd name="connsiteY23" fmla="*/ 616707 h 971562"/>
                <a:gd name="connsiteX24" fmla="*/ 1002037 w 1004937"/>
                <a:gd name="connsiteY24" fmla="*/ 661951 h 971562"/>
                <a:gd name="connsiteX25" fmla="*/ 1000317 w 1004937"/>
                <a:gd name="connsiteY25" fmla="*/ 701551 h 971562"/>
                <a:gd name="connsiteX26" fmla="*/ 966709 w 1004937"/>
                <a:gd name="connsiteY26" fmla="*/ 726598 h 971562"/>
                <a:gd name="connsiteX27" fmla="*/ 932981 w 1004937"/>
                <a:gd name="connsiteY27" fmla="*/ 759582 h 971562"/>
                <a:gd name="connsiteX28" fmla="*/ 880594 w 1004937"/>
                <a:gd name="connsiteY28" fmla="*/ 766726 h 971562"/>
                <a:gd name="connsiteX29" fmla="*/ 847256 w 1004937"/>
                <a:gd name="connsiteY29" fmla="*/ 800064 h 971562"/>
                <a:gd name="connsiteX30" fmla="*/ 759150 w 1004937"/>
                <a:gd name="connsiteY30" fmla="*/ 850070 h 971562"/>
                <a:gd name="connsiteX31" fmla="*/ 694856 w 1004937"/>
                <a:gd name="connsiteY31" fmla="*/ 919126 h 971562"/>
                <a:gd name="connsiteX32" fmla="*/ 654375 w 1004937"/>
                <a:gd name="connsiteY32" fmla="*/ 933414 h 971562"/>
                <a:gd name="connsiteX33" fmla="*/ 599606 w 1004937"/>
                <a:gd name="connsiteY33" fmla="*/ 902457 h 971562"/>
                <a:gd name="connsiteX34" fmla="*/ 568650 w 1004937"/>
                <a:gd name="connsiteY34" fmla="*/ 909601 h 971562"/>
                <a:gd name="connsiteX35" fmla="*/ 490069 w 1004937"/>
                <a:gd name="connsiteY35" fmla="*/ 971514 h 971562"/>
                <a:gd name="connsiteX36" fmla="*/ 482711 w 1004937"/>
                <a:gd name="connsiteY36" fmla="*/ 919736 h 971562"/>
                <a:gd name="connsiteX37" fmla="*/ 403405 w 1004937"/>
                <a:gd name="connsiteY37" fmla="*/ 909790 h 971562"/>
                <a:gd name="connsiteX38" fmla="*/ 328144 w 1004937"/>
                <a:gd name="connsiteY38" fmla="*/ 857214 h 971562"/>
                <a:gd name="connsiteX39" fmla="*/ 263850 w 1004937"/>
                <a:gd name="connsiteY39" fmla="*/ 878645 h 971562"/>
                <a:gd name="connsiteX40" fmla="*/ 232894 w 1004937"/>
                <a:gd name="connsiteY40" fmla="*/ 847689 h 971562"/>
                <a:gd name="connsiteX41" fmla="*/ 220987 w 1004937"/>
                <a:gd name="connsiteY41" fmla="*/ 811970 h 971562"/>
                <a:gd name="connsiteX42" fmla="*/ 180506 w 1004937"/>
                <a:gd name="connsiteY42" fmla="*/ 792920 h 971562"/>
                <a:gd name="connsiteX43" fmla="*/ 118594 w 1004937"/>
                <a:gd name="connsiteY43" fmla="*/ 716720 h 971562"/>
                <a:gd name="connsiteX44" fmla="*/ 80494 w 1004937"/>
                <a:gd name="connsiteY44" fmla="*/ 621470 h 971562"/>
                <a:gd name="connsiteX45" fmla="*/ 73350 w 1004937"/>
                <a:gd name="connsiteY45" fmla="*/ 569082 h 971562"/>
                <a:gd name="connsiteX46" fmla="*/ 49537 w 1004937"/>
                <a:gd name="connsiteY46" fmla="*/ 504789 h 971562"/>
                <a:gd name="connsiteX47" fmla="*/ 1912 w 1004937"/>
                <a:gd name="connsiteY47" fmla="*/ 385726 h 971562"/>
                <a:gd name="connsiteX48" fmla="*/ 11437 w 1004937"/>
                <a:gd name="connsiteY48" fmla="*/ 273807 h 971562"/>
                <a:gd name="connsiteX49" fmla="*/ 30487 w 1004937"/>
                <a:gd name="connsiteY49" fmla="*/ 235707 h 971562"/>
                <a:gd name="connsiteX50" fmla="*/ 16200 w 1004937"/>
                <a:gd name="connsiteY50" fmla="*/ 180939 h 971562"/>
                <a:gd name="connsiteX51" fmla="*/ 35250 w 1004937"/>
                <a:gd name="connsiteY51" fmla="*/ 164270 h 971562"/>
                <a:gd name="connsiteX52" fmla="*/ 106687 w 1004937"/>
                <a:gd name="connsiteY52" fmla="*/ 173795 h 971562"/>
                <a:gd name="connsiteX53" fmla="*/ 118594 w 1004937"/>
                <a:gd name="connsiteY53" fmla="*/ 180939 h 971562"/>
                <a:gd name="connsiteX0" fmla="*/ 111450 w 1004937"/>
                <a:gd name="connsiteY0" fmla="*/ 235707 h 971562"/>
                <a:gd name="connsiteX1" fmla="*/ 118594 w 1004937"/>
                <a:gd name="connsiteY1" fmla="*/ 180939 h 971562"/>
                <a:gd name="connsiteX2" fmla="*/ 99544 w 1004937"/>
                <a:gd name="connsiteY2" fmla="*/ 116645 h 971562"/>
                <a:gd name="connsiteX3" fmla="*/ 147344 w 1004937"/>
                <a:gd name="connsiteY3" fmla="*/ 104954 h 971562"/>
                <a:gd name="connsiteX4" fmla="*/ 175040 w 1004937"/>
                <a:gd name="connsiteY4" fmla="*/ 124835 h 971562"/>
                <a:gd name="connsiteX5" fmla="*/ 185248 w 1004937"/>
                <a:gd name="connsiteY5" fmla="*/ 125062 h 971562"/>
                <a:gd name="connsiteX6" fmla="*/ 223369 w 1004937"/>
                <a:gd name="connsiteY6" fmla="*/ 121407 h 971562"/>
                <a:gd name="connsiteX7" fmla="*/ 232434 w 1004937"/>
                <a:gd name="connsiteY7" fmla="*/ 101817 h 971562"/>
                <a:gd name="connsiteX8" fmla="*/ 288852 w 1004937"/>
                <a:gd name="connsiteY8" fmla="*/ 37868 h 971562"/>
                <a:gd name="connsiteX9" fmla="*/ 449672 w 1004937"/>
                <a:gd name="connsiteY9" fmla="*/ 14184 h 971562"/>
                <a:gd name="connsiteX10" fmla="*/ 525811 w 1004937"/>
                <a:gd name="connsiteY10" fmla="*/ 8213 h 971562"/>
                <a:gd name="connsiteX11" fmla="*/ 622702 w 1004937"/>
                <a:gd name="connsiteY11" fmla="*/ 25655 h 971562"/>
                <a:gd name="connsiteX12" fmla="*/ 666222 w 1004937"/>
                <a:gd name="connsiteY12" fmla="*/ 227 h 971562"/>
                <a:gd name="connsiteX13" fmla="*/ 703610 w 1004937"/>
                <a:gd name="connsiteY13" fmla="*/ 43461 h 971562"/>
                <a:gd name="connsiteX14" fmla="*/ 774734 w 1004937"/>
                <a:gd name="connsiteY14" fmla="*/ 36645 h 971562"/>
                <a:gd name="connsiteX15" fmla="*/ 816541 w 1004937"/>
                <a:gd name="connsiteY15" fmla="*/ 66698 h 971562"/>
                <a:gd name="connsiteX16" fmla="*/ 865372 w 1004937"/>
                <a:gd name="connsiteY16" fmla="*/ 75955 h 971562"/>
                <a:gd name="connsiteX17" fmla="*/ 943340 w 1004937"/>
                <a:gd name="connsiteY17" fmla="*/ 73423 h 971562"/>
                <a:gd name="connsiteX18" fmla="*/ 942506 w 1004937"/>
                <a:gd name="connsiteY18" fmla="*/ 126170 h 971562"/>
                <a:gd name="connsiteX19" fmla="*/ 942506 w 1004937"/>
                <a:gd name="connsiteY19" fmla="*/ 185701 h 971562"/>
                <a:gd name="connsiteX20" fmla="*/ 978225 w 1004937"/>
                <a:gd name="connsiteY20" fmla="*/ 252376 h 971562"/>
                <a:gd name="connsiteX21" fmla="*/ 1004419 w 1004937"/>
                <a:gd name="connsiteY21" fmla="*/ 373820 h 971562"/>
                <a:gd name="connsiteX22" fmla="*/ 994894 w 1004937"/>
                <a:gd name="connsiteY22" fmla="*/ 578607 h 971562"/>
                <a:gd name="connsiteX23" fmla="*/ 985369 w 1004937"/>
                <a:gd name="connsiteY23" fmla="*/ 616707 h 971562"/>
                <a:gd name="connsiteX24" fmla="*/ 1002037 w 1004937"/>
                <a:gd name="connsiteY24" fmla="*/ 661951 h 971562"/>
                <a:gd name="connsiteX25" fmla="*/ 1000317 w 1004937"/>
                <a:gd name="connsiteY25" fmla="*/ 701551 h 971562"/>
                <a:gd name="connsiteX26" fmla="*/ 966709 w 1004937"/>
                <a:gd name="connsiteY26" fmla="*/ 726598 h 971562"/>
                <a:gd name="connsiteX27" fmla="*/ 932981 w 1004937"/>
                <a:gd name="connsiteY27" fmla="*/ 759582 h 971562"/>
                <a:gd name="connsiteX28" fmla="*/ 880594 w 1004937"/>
                <a:gd name="connsiteY28" fmla="*/ 766726 h 971562"/>
                <a:gd name="connsiteX29" fmla="*/ 847256 w 1004937"/>
                <a:gd name="connsiteY29" fmla="*/ 800064 h 971562"/>
                <a:gd name="connsiteX30" fmla="*/ 759150 w 1004937"/>
                <a:gd name="connsiteY30" fmla="*/ 850070 h 971562"/>
                <a:gd name="connsiteX31" fmla="*/ 694856 w 1004937"/>
                <a:gd name="connsiteY31" fmla="*/ 919126 h 971562"/>
                <a:gd name="connsiteX32" fmla="*/ 654375 w 1004937"/>
                <a:gd name="connsiteY32" fmla="*/ 933414 h 971562"/>
                <a:gd name="connsiteX33" fmla="*/ 599606 w 1004937"/>
                <a:gd name="connsiteY33" fmla="*/ 902457 h 971562"/>
                <a:gd name="connsiteX34" fmla="*/ 568650 w 1004937"/>
                <a:gd name="connsiteY34" fmla="*/ 909601 h 971562"/>
                <a:gd name="connsiteX35" fmla="*/ 490069 w 1004937"/>
                <a:gd name="connsiteY35" fmla="*/ 971514 h 971562"/>
                <a:gd name="connsiteX36" fmla="*/ 482711 w 1004937"/>
                <a:gd name="connsiteY36" fmla="*/ 919736 h 971562"/>
                <a:gd name="connsiteX37" fmla="*/ 403405 w 1004937"/>
                <a:gd name="connsiteY37" fmla="*/ 909790 h 971562"/>
                <a:gd name="connsiteX38" fmla="*/ 328144 w 1004937"/>
                <a:gd name="connsiteY38" fmla="*/ 857214 h 971562"/>
                <a:gd name="connsiteX39" fmla="*/ 263850 w 1004937"/>
                <a:gd name="connsiteY39" fmla="*/ 878645 h 971562"/>
                <a:gd name="connsiteX40" fmla="*/ 232894 w 1004937"/>
                <a:gd name="connsiteY40" fmla="*/ 847689 h 971562"/>
                <a:gd name="connsiteX41" fmla="*/ 220987 w 1004937"/>
                <a:gd name="connsiteY41" fmla="*/ 811970 h 971562"/>
                <a:gd name="connsiteX42" fmla="*/ 180506 w 1004937"/>
                <a:gd name="connsiteY42" fmla="*/ 792920 h 971562"/>
                <a:gd name="connsiteX43" fmla="*/ 118594 w 1004937"/>
                <a:gd name="connsiteY43" fmla="*/ 716720 h 971562"/>
                <a:gd name="connsiteX44" fmla="*/ 80494 w 1004937"/>
                <a:gd name="connsiteY44" fmla="*/ 621470 h 971562"/>
                <a:gd name="connsiteX45" fmla="*/ 73350 w 1004937"/>
                <a:gd name="connsiteY45" fmla="*/ 569082 h 971562"/>
                <a:gd name="connsiteX46" fmla="*/ 49537 w 1004937"/>
                <a:gd name="connsiteY46" fmla="*/ 504789 h 971562"/>
                <a:gd name="connsiteX47" fmla="*/ 1912 w 1004937"/>
                <a:gd name="connsiteY47" fmla="*/ 385726 h 971562"/>
                <a:gd name="connsiteX48" fmla="*/ 11437 w 1004937"/>
                <a:gd name="connsiteY48" fmla="*/ 273807 h 971562"/>
                <a:gd name="connsiteX49" fmla="*/ 30487 w 1004937"/>
                <a:gd name="connsiteY49" fmla="*/ 235707 h 971562"/>
                <a:gd name="connsiteX50" fmla="*/ 16200 w 1004937"/>
                <a:gd name="connsiteY50" fmla="*/ 180939 h 971562"/>
                <a:gd name="connsiteX51" fmla="*/ 35250 w 1004937"/>
                <a:gd name="connsiteY51" fmla="*/ 164270 h 971562"/>
                <a:gd name="connsiteX52" fmla="*/ 106687 w 1004937"/>
                <a:gd name="connsiteY52" fmla="*/ 173795 h 971562"/>
                <a:gd name="connsiteX53" fmla="*/ 118594 w 1004937"/>
                <a:gd name="connsiteY53" fmla="*/ 180939 h 971562"/>
                <a:gd name="connsiteX0" fmla="*/ 111450 w 1004937"/>
                <a:gd name="connsiteY0" fmla="*/ 235707 h 971562"/>
                <a:gd name="connsiteX1" fmla="*/ 118594 w 1004937"/>
                <a:gd name="connsiteY1" fmla="*/ 180939 h 971562"/>
                <a:gd name="connsiteX2" fmla="*/ 99544 w 1004937"/>
                <a:gd name="connsiteY2" fmla="*/ 116645 h 971562"/>
                <a:gd name="connsiteX3" fmla="*/ 147344 w 1004937"/>
                <a:gd name="connsiteY3" fmla="*/ 104954 h 971562"/>
                <a:gd name="connsiteX4" fmla="*/ 175040 w 1004937"/>
                <a:gd name="connsiteY4" fmla="*/ 124835 h 971562"/>
                <a:gd name="connsiteX5" fmla="*/ 185248 w 1004937"/>
                <a:gd name="connsiteY5" fmla="*/ 125062 h 971562"/>
                <a:gd name="connsiteX6" fmla="*/ 223369 w 1004937"/>
                <a:gd name="connsiteY6" fmla="*/ 121407 h 971562"/>
                <a:gd name="connsiteX7" fmla="*/ 232434 w 1004937"/>
                <a:gd name="connsiteY7" fmla="*/ 101817 h 971562"/>
                <a:gd name="connsiteX8" fmla="*/ 288852 w 1004937"/>
                <a:gd name="connsiteY8" fmla="*/ 37868 h 971562"/>
                <a:gd name="connsiteX9" fmla="*/ 449672 w 1004937"/>
                <a:gd name="connsiteY9" fmla="*/ 14184 h 971562"/>
                <a:gd name="connsiteX10" fmla="*/ 525811 w 1004937"/>
                <a:gd name="connsiteY10" fmla="*/ 8213 h 971562"/>
                <a:gd name="connsiteX11" fmla="*/ 622702 w 1004937"/>
                <a:gd name="connsiteY11" fmla="*/ 25655 h 971562"/>
                <a:gd name="connsiteX12" fmla="*/ 666222 w 1004937"/>
                <a:gd name="connsiteY12" fmla="*/ 227 h 971562"/>
                <a:gd name="connsiteX13" fmla="*/ 703610 w 1004937"/>
                <a:gd name="connsiteY13" fmla="*/ 43461 h 971562"/>
                <a:gd name="connsiteX14" fmla="*/ 774734 w 1004937"/>
                <a:gd name="connsiteY14" fmla="*/ 36645 h 971562"/>
                <a:gd name="connsiteX15" fmla="*/ 816541 w 1004937"/>
                <a:gd name="connsiteY15" fmla="*/ 66698 h 971562"/>
                <a:gd name="connsiteX16" fmla="*/ 865372 w 1004937"/>
                <a:gd name="connsiteY16" fmla="*/ 75955 h 971562"/>
                <a:gd name="connsiteX17" fmla="*/ 911894 w 1004937"/>
                <a:gd name="connsiteY17" fmla="*/ 102763 h 971562"/>
                <a:gd name="connsiteX18" fmla="*/ 942506 w 1004937"/>
                <a:gd name="connsiteY18" fmla="*/ 126170 h 971562"/>
                <a:gd name="connsiteX19" fmla="*/ 942506 w 1004937"/>
                <a:gd name="connsiteY19" fmla="*/ 185701 h 971562"/>
                <a:gd name="connsiteX20" fmla="*/ 978225 w 1004937"/>
                <a:gd name="connsiteY20" fmla="*/ 252376 h 971562"/>
                <a:gd name="connsiteX21" fmla="*/ 1004419 w 1004937"/>
                <a:gd name="connsiteY21" fmla="*/ 373820 h 971562"/>
                <a:gd name="connsiteX22" fmla="*/ 994894 w 1004937"/>
                <a:gd name="connsiteY22" fmla="*/ 578607 h 971562"/>
                <a:gd name="connsiteX23" fmla="*/ 985369 w 1004937"/>
                <a:gd name="connsiteY23" fmla="*/ 616707 h 971562"/>
                <a:gd name="connsiteX24" fmla="*/ 1002037 w 1004937"/>
                <a:gd name="connsiteY24" fmla="*/ 661951 h 971562"/>
                <a:gd name="connsiteX25" fmla="*/ 1000317 w 1004937"/>
                <a:gd name="connsiteY25" fmla="*/ 701551 h 971562"/>
                <a:gd name="connsiteX26" fmla="*/ 966709 w 1004937"/>
                <a:gd name="connsiteY26" fmla="*/ 726598 h 971562"/>
                <a:gd name="connsiteX27" fmla="*/ 932981 w 1004937"/>
                <a:gd name="connsiteY27" fmla="*/ 759582 h 971562"/>
                <a:gd name="connsiteX28" fmla="*/ 880594 w 1004937"/>
                <a:gd name="connsiteY28" fmla="*/ 766726 h 971562"/>
                <a:gd name="connsiteX29" fmla="*/ 847256 w 1004937"/>
                <a:gd name="connsiteY29" fmla="*/ 800064 h 971562"/>
                <a:gd name="connsiteX30" fmla="*/ 759150 w 1004937"/>
                <a:gd name="connsiteY30" fmla="*/ 850070 h 971562"/>
                <a:gd name="connsiteX31" fmla="*/ 694856 w 1004937"/>
                <a:gd name="connsiteY31" fmla="*/ 919126 h 971562"/>
                <a:gd name="connsiteX32" fmla="*/ 654375 w 1004937"/>
                <a:gd name="connsiteY32" fmla="*/ 933414 h 971562"/>
                <a:gd name="connsiteX33" fmla="*/ 599606 w 1004937"/>
                <a:gd name="connsiteY33" fmla="*/ 902457 h 971562"/>
                <a:gd name="connsiteX34" fmla="*/ 568650 w 1004937"/>
                <a:gd name="connsiteY34" fmla="*/ 909601 h 971562"/>
                <a:gd name="connsiteX35" fmla="*/ 490069 w 1004937"/>
                <a:gd name="connsiteY35" fmla="*/ 971514 h 971562"/>
                <a:gd name="connsiteX36" fmla="*/ 482711 w 1004937"/>
                <a:gd name="connsiteY36" fmla="*/ 919736 h 971562"/>
                <a:gd name="connsiteX37" fmla="*/ 403405 w 1004937"/>
                <a:gd name="connsiteY37" fmla="*/ 909790 h 971562"/>
                <a:gd name="connsiteX38" fmla="*/ 328144 w 1004937"/>
                <a:gd name="connsiteY38" fmla="*/ 857214 h 971562"/>
                <a:gd name="connsiteX39" fmla="*/ 263850 w 1004937"/>
                <a:gd name="connsiteY39" fmla="*/ 878645 h 971562"/>
                <a:gd name="connsiteX40" fmla="*/ 232894 w 1004937"/>
                <a:gd name="connsiteY40" fmla="*/ 847689 h 971562"/>
                <a:gd name="connsiteX41" fmla="*/ 220987 w 1004937"/>
                <a:gd name="connsiteY41" fmla="*/ 811970 h 971562"/>
                <a:gd name="connsiteX42" fmla="*/ 180506 w 1004937"/>
                <a:gd name="connsiteY42" fmla="*/ 792920 h 971562"/>
                <a:gd name="connsiteX43" fmla="*/ 118594 w 1004937"/>
                <a:gd name="connsiteY43" fmla="*/ 716720 h 971562"/>
                <a:gd name="connsiteX44" fmla="*/ 80494 w 1004937"/>
                <a:gd name="connsiteY44" fmla="*/ 621470 h 971562"/>
                <a:gd name="connsiteX45" fmla="*/ 73350 w 1004937"/>
                <a:gd name="connsiteY45" fmla="*/ 569082 h 971562"/>
                <a:gd name="connsiteX46" fmla="*/ 49537 w 1004937"/>
                <a:gd name="connsiteY46" fmla="*/ 504789 h 971562"/>
                <a:gd name="connsiteX47" fmla="*/ 1912 w 1004937"/>
                <a:gd name="connsiteY47" fmla="*/ 385726 h 971562"/>
                <a:gd name="connsiteX48" fmla="*/ 11437 w 1004937"/>
                <a:gd name="connsiteY48" fmla="*/ 273807 h 971562"/>
                <a:gd name="connsiteX49" fmla="*/ 30487 w 1004937"/>
                <a:gd name="connsiteY49" fmla="*/ 235707 h 971562"/>
                <a:gd name="connsiteX50" fmla="*/ 16200 w 1004937"/>
                <a:gd name="connsiteY50" fmla="*/ 180939 h 971562"/>
                <a:gd name="connsiteX51" fmla="*/ 35250 w 1004937"/>
                <a:gd name="connsiteY51" fmla="*/ 164270 h 971562"/>
                <a:gd name="connsiteX52" fmla="*/ 106687 w 1004937"/>
                <a:gd name="connsiteY52" fmla="*/ 173795 h 971562"/>
                <a:gd name="connsiteX53" fmla="*/ 118594 w 1004937"/>
                <a:gd name="connsiteY53" fmla="*/ 180939 h 971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004937" h="971562">
                  <a:moveTo>
                    <a:pt x="111450" y="235707"/>
                  </a:moveTo>
                  <a:cubicBezTo>
                    <a:pt x="116014" y="218245"/>
                    <a:pt x="120578" y="200783"/>
                    <a:pt x="118594" y="180939"/>
                  </a:cubicBezTo>
                  <a:cubicBezTo>
                    <a:pt x="116610" y="161095"/>
                    <a:pt x="94752" y="129309"/>
                    <a:pt x="99544" y="116645"/>
                  </a:cubicBezTo>
                  <a:cubicBezTo>
                    <a:pt x="104336" y="103981"/>
                    <a:pt x="134761" y="103589"/>
                    <a:pt x="147344" y="104954"/>
                  </a:cubicBezTo>
                  <a:cubicBezTo>
                    <a:pt x="159927" y="106319"/>
                    <a:pt x="168723" y="121484"/>
                    <a:pt x="175040" y="124835"/>
                  </a:cubicBezTo>
                  <a:cubicBezTo>
                    <a:pt x="181357" y="128186"/>
                    <a:pt x="177193" y="125633"/>
                    <a:pt x="185248" y="125062"/>
                  </a:cubicBezTo>
                  <a:cubicBezTo>
                    <a:pt x="193303" y="124491"/>
                    <a:pt x="215505" y="125281"/>
                    <a:pt x="223369" y="121407"/>
                  </a:cubicBezTo>
                  <a:cubicBezTo>
                    <a:pt x="231233" y="117533"/>
                    <a:pt x="221520" y="115740"/>
                    <a:pt x="232434" y="101817"/>
                  </a:cubicBezTo>
                  <a:cubicBezTo>
                    <a:pt x="243348" y="87894"/>
                    <a:pt x="252646" y="52473"/>
                    <a:pt x="288852" y="37868"/>
                  </a:cubicBezTo>
                  <a:cubicBezTo>
                    <a:pt x="325058" y="23263"/>
                    <a:pt x="410179" y="19126"/>
                    <a:pt x="449672" y="14184"/>
                  </a:cubicBezTo>
                  <a:cubicBezTo>
                    <a:pt x="489165" y="9242"/>
                    <a:pt x="496973" y="6301"/>
                    <a:pt x="525811" y="8213"/>
                  </a:cubicBezTo>
                  <a:cubicBezTo>
                    <a:pt x="554649" y="10125"/>
                    <a:pt x="599300" y="26986"/>
                    <a:pt x="622702" y="25655"/>
                  </a:cubicBezTo>
                  <a:cubicBezTo>
                    <a:pt x="646104" y="24324"/>
                    <a:pt x="652737" y="-2741"/>
                    <a:pt x="666222" y="227"/>
                  </a:cubicBezTo>
                  <a:cubicBezTo>
                    <a:pt x="679707" y="3195"/>
                    <a:pt x="685525" y="37391"/>
                    <a:pt x="703610" y="43461"/>
                  </a:cubicBezTo>
                  <a:cubicBezTo>
                    <a:pt x="721695" y="49531"/>
                    <a:pt x="755912" y="32772"/>
                    <a:pt x="774734" y="36645"/>
                  </a:cubicBezTo>
                  <a:cubicBezTo>
                    <a:pt x="793556" y="40518"/>
                    <a:pt x="801435" y="60146"/>
                    <a:pt x="816541" y="66698"/>
                  </a:cubicBezTo>
                  <a:cubicBezTo>
                    <a:pt x="831647" y="73250"/>
                    <a:pt x="849480" y="69944"/>
                    <a:pt x="865372" y="75955"/>
                  </a:cubicBezTo>
                  <a:cubicBezTo>
                    <a:pt x="881264" y="81966"/>
                    <a:pt x="899038" y="94394"/>
                    <a:pt x="911894" y="102763"/>
                  </a:cubicBezTo>
                  <a:cubicBezTo>
                    <a:pt x="924750" y="111132"/>
                    <a:pt x="937404" y="112347"/>
                    <a:pt x="942506" y="126170"/>
                  </a:cubicBezTo>
                  <a:cubicBezTo>
                    <a:pt x="947608" y="139993"/>
                    <a:pt x="936553" y="164667"/>
                    <a:pt x="942506" y="185701"/>
                  </a:cubicBezTo>
                  <a:cubicBezTo>
                    <a:pt x="948459" y="206735"/>
                    <a:pt x="967906" y="221023"/>
                    <a:pt x="978225" y="252376"/>
                  </a:cubicBezTo>
                  <a:cubicBezTo>
                    <a:pt x="988544" y="283729"/>
                    <a:pt x="1001641" y="319448"/>
                    <a:pt x="1004419" y="373820"/>
                  </a:cubicBezTo>
                  <a:cubicBezTo>
                    <a:pt x="1007197" y="428192"/>
                    <a:pt x="998069" y="538126"/>
                    <a:pt x="994894" y="578607"/>
                  </a:cubicBezTo>
                  <a:cubicBezTo>
                    <a:pt x="991719" y="619088"/>
                    <a:pt x="984179" y="602816"/>
                    <a:pt x="985369" y="616707"/>
                  </a:cubicBezTo>
                  <a:cubicBezTo>
                    <a:pt x="986559" y="630598"/>
                    <a:pt x="999546" y="647810"/>
                    <a:pt x="1002037" y="661951"/>
                  </a:cubicBezTo>
                  <a:cubicBezTo>
                    <a:pt x="1004528" y="676092"/>
                    <a:pt x="1006205" y="690777"/>
                    <a:pt x="1000317" y="701551"/>
                  </a:cubicBezTo>
                  <a:cubicBezTo>
                    <a:pt x="994429" y="712325"/>
                    <a:pt x="977932" y="716926"/>
                    <a:pt x="966709" y="726598"/>
                  </a:cubicBezTo>
                  <a:cubicBezTo>
                    <a:pt x="955486" y="736270"/>
                    <a:pt x="947334" y="752894"/>
                    <a:pt x="932981" y="759582"/>
                  </a:cubicBezTo>
                  <a:cubicBezTo>
                    <a:pt x="918629" y="766270"/>
                    <a:pt x="894881" y="759979"/>
                    <a:pt x="880594" y="766726"/>
                  </a:cubicBezTo>
                  <a:cubicBezTo>
                    <a:pt x="866307" y="773473"/>
                    <a:pt x="867497" y="786173"/>
                    <a:pt x="847256" y="800064"/>
                  </a:cubicBezTo>
                  <a:cubicBezTo>
                    <a:pt x="827015" y="813955"/>
                    <a:pt x="784550" y="830226"/>
                    <a:pt x="759150" y="850070"/>
                  </a:cubicBezTo>
                  <a:cubicBezTo>
                    <a:pt x="733750" y="869914"/>
                    <a:pt x="712318" y="905235"/>
                    <a:pt x="694856" y="919126"/>
                  </a:cubicBezTo>
                  <a:cubicBezTo>
                    <a:pt x="677394" y="933017"/>
                    <a:pt x="670250" y="936192"/>
                    <a:pt x="654375" y="933414"/>
                  </a:cubicBezTo>
                  <a:cubicBezTo>
                    <a:pt x="638500" y="930636"/>
                    <a:pt x="613893" y="906426"/>
                    <a:pt x="599606" y="902457"/>
                  </a:cubicBezTo>
                  <a:cubicBezTo>
                    <a:pt x="585319" y="898488"/>
                    <a:pt x="586906" y="898092"/>
                    <a:pt x="568650" y="909601"/>
                  </a:cubicBezTo>
                  <a:cubicBezTo>
                    <a:pt x="550394" y="921110"/>
                    <a:pt x="504392" y="969825"/>
                    <a:pt x="490069" y="971514"/>
                  </a:cubicBezTo>
                  <a:cubicBezTo>
                    <a:pt x="475746" y="973203"/>
                    <a:pt x="497155" y="930023"/>
                    <a:pt x="482711" y="919736"/>
                  </a:cubicBezTo>
                  <a:cubicBezTo>
                    <a:pt x="468267" y="909449"/>
                    <a:pt x="429166" y="920210"/>
                    <a:pt x="403405" y="909790"/>
                  </a:cubicBezTo>
                  <a:cubicBezTo>
                    <a:pt x="377644" y="899370"/>
                    <a:pt x="351403" y="862405"/>
                    <a:pt x="328144" y="857214"/>
                  </a:cubicBezTo>
                  <a:cubicBezTo>
                    <a:pt x="304885" y="852023"/>
                    <a:pt x="279725" y="880233"/>
                    <a:pt x="263850" y="878645"/>
                  </a:cubicBezTo>
                  <a:cubicBezTo>
                    <a:pt x="247975" y="877058"/>
                    <a:pt x="240038" y="858801"/>
                    <a:pt x="232894" y="847689"/>
                  </a:cubicBezTo>
                  <a:cubicBezTo>
                    <a:pt x="225750" y="836577"/>
                    <a:pt x="229718" y="821098"/>
                    <a:pt x="220987" y="811970"/>
                  </a:cubicBezTo>
                  <a:cubicBezTo>
                    <a:pt x="212256" y="802842"/>
                    <a:pt x="197571" y="808795"/>
                    <a:pt x="180506" y="792920"/>
                  </a:cubicBezTo>
                  <a:cubicBezTo>
                    <a:pt x="163441" y="777045"/>
                    <a:pt x="135263" y="745295"/>
                    <a:pt x="118594" y="716720"/>
                  </a:cubicBezTo>
                  <a:cubicBezTo>
                    <a:pt x="101925" y="688145"/>
                    <a:pt x="88035" y="646076"/>
                    <a:pt x="80494" y="621470"/>
                  </a:cubicBezTo>
                  <a:cubicBezTo>
                    <a:pt x="72953" y="596864"/>
                    <a:pt x="78510" y="588529"/>
                    <a:pt x="73350" y="569082"/>
                  </a:cubicBezTo>
                  <a:cubicBezTo>
                    <a:pt x="68190" y="549635"/>
                    <a:pt x="61443" y="535348"/>
                    <a:pt x="49537" y="504789"/>
                  </a:cubicBezTo>
                  <a:cubicBezTo>
                    <a:pt x="37631" y="474230"/>
                    <a:pt x="8262" y="424223"/>
                    <a:pt x="1912" y="385726"/>
                  </a:cubicBezTo>
                  <a:cubicBezTo>
                    <a:pt x="-4438" y="347229"/>
                    <a:pt x="6675" y="298810"/>
                    <a:pt x="11437" y="273807"/>
                  </a:cubicBezTo>
                  <a:cubicBezTo>
                    <a:pt x="16199" y="248804"/>
                    <a:pt x="29693" y="251185"/>
                    <a:pt x="30487" y="235707"/>
                  </a:cubicBezTo>
                  <a:cubicBezTo>
                    <a:pt x="31281" y="220229"/>
                    <a:pt x="15406" y="192845"/>
                    <a:pt x="16200" y="180939"/>
                  </a:cubicBezTo>
                  <a:cubicBezTo>
                    <a:pt x="16994" y="169033"/>
                    <a:pt x="20169" y="165461"/>
                    <a:pt x="35250" y="164270"/>
                  </a:cubicBezTo>
                  <a:cubicBezTo>
                    <a:pt x="50331" y="163079"/>
                    <a:pt x="92796" y="171017"/>
                    <a:pt x="106687" y="173795"/>
                  </a:cubicBezTo>
                  <a:cubicBezTo>
                    <a:pt x="120578" y="176573"/>
                    <a:pt x="119586" y="178756"/>
                    <a:pt x="118594" y="180939"/>
                  </a:cubicBezTo>
                </a:path>
              </a:pathLst>
            </a:custGeom>
            <a:gradFill>
              <a:gsLst>
                <a:gs pos="0">
                  <a:schemeClr val="accent6">
                    <a:lumMod val="60000"/>
                    <a:lumOff val="40000"/>
                  </a:schemeClr>
                </a:gs>
                <a:gs pos="79000">
                  <a:schemeClr val="accent1"/>
                </a:gs>
              </a:gsLst>
              <a:lin ang="5400000" scaled="1"/>
            </a:gradFill>
            <a:ln w="28575" cap="flat" cmpd="sng" algn="ctr">
              <a:solidFill>
                <a:schemeClr val="accent6"/>
              </a:solidFill>
              <a:prstDash val="solid"/>
              <a:round/>
              <a:headEnd type="none" w="med" len="med"/>
              <a:tailEnd type="none" w="med" len="med"/>
            </a:ln>
            <a:effectLst/>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5" name="Freeform 16">
              <a:extLst>
                <a:ext uri="{FF2B5EF4-FFF2-40B4-BE49-F238E27FC236}">
                  <a16:creationId xmlns:a16="http://schemas.microsoft.com/office/drawing/2014/main" id="{BEB830CF-9645-274D-1B8F-27F2258DC269}"/>
                </a:ext>
              </a:extLst>
            </p:cNvPr>
            <p:cNvSpPr/>
            <p:nvPr/>
          </p:nvSpPr>
          <p:spPr bwMode="auto">
            <a:xfrm rot="10826409">
              <a:off x="2321329" y="3515229"/>
              <a:ext cx="908813" cy="741925"/>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gradFill flip="none" rotWithShape="1">
              <a:gsLst>
                <a:gs pos="16000">
                  <a:schemeClr val="accent1"/>
                </a:gs>
                <a:gs pos="100000">
                  <a:schemeClr val="accent6">
                    <a:lumMod val="40000"/>
                    <a:lumOff val="60000"/>
                  </a:schemeClr>
                </a:gs>
              </a:gsLst>
              <a:path path="circle">
                <a:fillToRect l="50000" t="50000" r="50000" b="50000"/>
              </a:path>
              <a:tileRect/>
            </a:gradFill>
            <a:ln w="12700">
              <a:solidFill>
                <a:schemeClr val="tx2"/>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Calibri" panose="020F0502020204030204" pitchFamily="34" charset="0"/>
              </a:endParaRPr>
            </a:p>
          </p:txBody>
        </p:sp>
      </p:grpSp>
      <p:grpSp>
        <p:nvGrpSpPr>
          <p:cNvPr id="26" name="Group 25">
            <a:extLst>
              <a:ext uri="{FF2B5EF4-FFF2-40B4-BE49-F238E27FC236}">
                <a16:creationId xmlns:a16="http://schemas.microsoft.com/office/drawing/2014/main" id="{B5EAC76A-FFF1-F58E-326A-5255DE94677F}"/>
              </a:ext>
            </a:extLst>
          </p:cNvPr>
          <p:cNvGrpSpPr/>
          <p:nvPr/>
        </p:nvGrpSpPr>
        <p:grpSpPr>
          <a:xfrm>
            <a:off x="5876984" y="4966818"/>
            <a:ext cx="794592" cy="726083"/>
            <a:chOff x="2105843" y="3329608"/>
            <a:chExt cx="1713235" cy="1110761"/>
          </a:xfrm>
        </p:grpSpPr>
        <p:sp>
          <p:nvSpPr>
            <p:cNvPr id="27" name="Freeform 67">
              <a:extLst>
                <a:ext uri="{FF2B5EF4-FFF2-40B4-BE49-F238E27FC236}">
                  <a16:creationId xmlns:a16="http://schemas.microsoft.com/office/drawing/2014/main" id="{83E51CC4-F116-18D7-F82C-3A280C97626E}"/>
                </a:ext>
              </a:extLst>
            </p:cNvPr>
            <p:cNvSpPr/>
            <p:nvPr/>
          </p:nvSpPr>
          <p:spPr bwMode="auto">
            <a:xfrm rot="5710343">
              <a:off x="2407080" y="3028371"/>
              <a:ext cx="1110761" cy="1713235"/>
            </a:xfrm>
            <a:custGeom>
              <a:avLst/>
              <a:gdLst>
                <a:gd name="connsiteX0" fmla="*/ 115888 w 1040210"/>
                <a:gd name="connsiteY0" fmla="*/ 384969 h 1144985"/>
                <a:gd name="connsiteX1" fmla="*/ 123032 w 1040210"/>
                <a:gd name="connsiteY1" fmla="*/ 330201 h 1144985"/>
                <a:gd name="connsiteX2" fmla="*/ 103982 w 1040210"/>
                <a:gd name="connsiteY2" fmla="*/ 265907 h 1144985"/>
                <a:gd name="connsiteX3" fmla="*/ 89694 w 1040210"/>
                <a:gd name="connsiteY3" fmla="*/ 218282 h 1144985"/>
                <a:gd name="connsiteX4" fmla="*/ 125413 w 1040210"/>
                <a:gd name="connsiteY4" fmla="*/ 213519 h 1144985"/>
                <a:gd name="connsiteX5" fmla="*/ 180182 w 1040210"/>
                <a:gd name="connsiteY5" fmla="*/ 246857 h 1144985"/>
                <a:gd name="connsiteX6" fmla="*/ 227807 w 1040210"/>
                <a:gd name="connsiteY6" fmla="*/ 270669 h 1144985"/>
                <a:gd name="connsiteX7" fmla="*/ 244475 w 1040210"/>
                <a:gd name="connsiteY7" fmla="*/ 273051 h 1144985"/>
                <a:gd name="connsiteX8" fmla="*/ 318294 w 1040210"/>
                <a:gd name="connsiteY8" fmla="*/ 232569 h 1144985"/>
                <a:gd name="connsiteX9" fmla="*/ 449263 w 1040210"/>
                <a:gd name="connsiteY9" fmla="*/ 184944 h 1144985"/>
                <a:gd name="connsiteX10" fmla="*/ 539750 w 1040210"/>
                <a:gd name="connsiteY10" fmla="*/ 184944 h 1144985"/>
                <a:gd name="connsiteX11" fmla="*/ 601663 w 1040210"/>
                <a:gd name="connsiteY11" fmla="*/ 118269 h 1144985"/>
                <a:gd name="connsiteX12" fmla="*/ 646907 w 1040210"/>
                <a:gd name="connsiteY12" fmla="*/ 34926 h 1144985"/>
                <a:gd name="connsiteX13" fmla="*/ 718344 w 1040210"/>
                <a:gd name="connsiteY13" fmla="*/ 3969 h 1144985"/>
                <a:gd name="connsiteX14" fmla="*/ 758825 w 1040210"/>
                <a:gd name="connsiteY14" fmla="*/ 11113 h 1144985"/>
                <a:gd name="connsiteX15" fmla="*/ 763588 w 1040210"/>
                <a:gd name="connsiteY15" fmla="*/ 70644 h 1144985"/>
                <a:gd name="connsiteX16" fmla="*/ 799307 w 1040210"/>
                <a:gd name="connsiteY16" fmla="*/ 130176 h 1144985"/>
                <a:gd name="connsiteX17" fmla="*/ 837407 w 1040210"/>
                <a:gd name="connsiteY17" fmla="*/ 158751 h 1144985"/>
                <a:gd name="connsiteX18" fmla="*/ 920750 w 1040210"/>
                <a:gd name="connsiteY18" fmla="*/ 158751 h 1144985"/>
                <a:gd name="connsiteX19" fmla="*/ 965994 w 1040210"/>
                <a:gd name="connsiteY19" fmla="*/ 175419 h 1144985"/>
                <a:gd name="connsiteX20" fmla="*/ 968375 w 1040210"/>
                <a:gd name="connsiteY20" fmla="*/ 215901 h 1144985"/>
                <a:gd name="connsiteX21" fmla="*/ 946944 w 1040210"/>
                <a:gd name="connsiteY21" fmla="*/ 275432 h 1144985"/>
                <a:gd name="connsiteX22" fmla="*/ 946944 w 1040210"/>
                <a:gd name="connsiteY22" fmla="*/ 334963 h 1144985"/>
                <a:gd name="connsiteX23" fmla="*/ 982663 w 1040210"/>
                <a:gd name="connsiteY23" fmla="*/ 401638 h 1144985"/>
                <a:gd name="connsiteX24" fmla="*/ 1008857 w 1040210"/>
                <a:gd name="connsiteY24" fmla="*/ 523082 h 1144985"/>
                <a:gd name="connsiteX25" fmla="*/ 999332 w 1040210"/>
                <a:gd name="connsiteY25" fmla="*/ 727869 h 1144985"/>
                <a:gd name="connsiteX26" fmla="*/ 989807 w 1040210"/>
                <a:gd name="connsiteY26" fmla="*/ 765969 h 1144985"/>
                <a:gd name="connsiteX27" fmla="*/ 1006475 w 1040210"/>
                <a:gd name="connsiteY27" fmla="*/ 811213 h 1144985"/>
                <a:gd name="connsiteX28" fmla="*/ 1039813 w 1040210"/>
                <a:gd name="connsiteY28" fmla="*/ 856457 h 1144985"/>
                <a:gd name="connsiteX29" fmla="*/ 1004094 w 1040210"/>
                <a:gd name="connsiteY29" fmla="*/ 899319 h 1144985"/>
                <a:gd name="connsiteX30" fmla="*/ 937419 w 1040210"/>
                <a:gd name="connsiteY30" fmla="*/ 908844 h 1144985"/>
                <a:gd name="connsiteX31" fmla="*/ 885032 w 1040210"/>
                <a:gd name="connsiteY31" fmla="*/ 915988 h 1144985"/>
                <a:gd name="connsiteX32" fmla="*/ 851694 w 1040210"/>
                <a:gd name="connsiteY32" fmla="*/ 949326 h 1144985"/>
                <a:gd name="connsiteX33" fmla="*/ 763588 w 1040210"/>
                <a:gd name="connsiteY33" fmla="*/ 999332 h 1144985"/>
                <a:gd name="connsiteX34" fmla="*/ 699294 w 1040210"/>
                <a:gd name="connsiteY34" fmla="*/ 1068388 h 1144985"/>
                <a:gd name="connsiteX35" fmla="*/ 658813 w 1040210"/>
                <a:gd name="connsiteY35" fmla="*/ 1082676 h 1144985"/>
                <a:gd name="connsiteX36" fmla="*/ 604044 w 1040210"/>
                <a:gd name="connsiteY36" fmla="*/ 1051719 h 1144985"/>
                <a:gd name="connsiteX37" fmla="*/ 573088 w 1040210"/>
                <a:gd name="connsiteY37" fmla="*/ 1058863 h 1144985"/>
                <a:gd name="connsiteX38" fmla="*/ 494507 w 1040210"/>
                <a:gd name="connsiteY38" fmla="*/ 1120776 h 1144985"/>
                <a:gd name="connsiteX39" fmla="*/ 461169 w 1040210"/>
                <a:gd name="connsiteY39" fmla="*/ 1137444 h 1144985"/>
                <a:gd name="connsiteX40" fmla="*/ 413544 w 1040210"/>
                <a:gd name="connsiteY40" fmla="*/ 1075532 h 1144985"/>
                <a:gd name="connsiteX41" fmla="*/ 332582 w 1040210"/>
                <a:gd name="connsiteY41" fmla="*/ 1006476 h 1144985"/>
                <a:gd name="connsiteX42" fmla="*/ 268288 w 1040210"/>
                <a:gd name="connsiteY42" fmla="*/ 1027907 h 1144985"/>
                <a:gd name="connsiteX43" fmla="*/ 237332 w 1040210"/>
                <a:gd name="connsiteY43" fmla="*/ 996951 h 1144985"/>
                <a:gd name="connsiteX44" fmla="*/ 225425 w 1040210"/>
                <a:gd name="connsiteY44" fmla="*/ 961232 h 1144985"/>
                <a:gd name="connsiteX45" fmla="*/ 184944 w 1040210"/>
                <a:gd name="connsiteY45" fmla="*/ 942182 h 1144985"/>
                <a:gd name="connsiteX46" fmla="*/ 123032 w 1040210"/>
                <a:gd name="connsiteY46" fmla="*/ 865982 h 1144985"/>
                <a:gd name="connsiteX47" fmla="*/ 84932 w 1040210"/>
                <a:gd name="connsiteY47" fmla="*/ 770732 h 1144985"/>
                <a:gd name="connsiteX48" fmla="*/ 77788 w 1040210"/>
                <a:gd name="connsiteY48" fmla="*/ 718344 h 1144985"/>
                <a:gd name="connsiteX49" fmla="*/ 53975 w 1040210"/>
                <a:gd name="connsiteY49" fmla="*/ 654051 h 1144985"/>
                <a:gd name="connsiteX50" fmla="*/ 6350 w 1040210"/>
                <a:gd name="connsiteY50" fmla="*/ 534988 h 1144985"/>
                <a:gd name="connsiteX51" fmla="*/ 15875 w 1040210"/>
                <a:gd name="connsiteY51" fmla="*/ 423069 h 1144985"/>
                <a:gd name="connsiteX52" fmla="*/ 34925 w 1040210"/>
                <a:gd name="connsiteY52" fmla="*/ 384969 h 1144985"/>
                <a:gd name="connsiteX53" fmla="*/ 20638 w 1040210"/>
                <a:gd name="connsiteY53" fmla="*/ 330201 h 1144985"/>
                <a:gd name="connsiteX54" fmla="*/ 39688 w 1040210"/>
                <a:gd name="connsiteY54" fmla="*/ 313532 h 1144985"/>
                <a:gd name="connsiteX55" fmla="*/ 111125 w 1040210"/>
                <a:gd name="connsiteY55" fmla="*/ 323057 h 1144985"/>
                <a:gd name="connsiteX56" fmla="*/ 123032 w 1040210"/>
                <a:gd name="connsiteY56" fmla="*/ 330201 h 1144985"/>
                <a:gd name="connsiteX0" fmla="*/ 111450 w 1035378"/>
                <a:gd name="connsiteY0" fmla="*/ 387266 h 1142188"/>
                <a:gd name="connsiteX1" fmla="*/ 118594 w 1035378"/>
                <a:gd name="connsiteY1" fmla="*/ 332498 h 1142188"/>
                <a:gd name="connsiteX2" fmla="*/ 99544 w 1035378"/>
                <a:gd name="connsiteY2" fmla="*/ 268204 h 1142188"/>
                <a:gd name="connsiteX3" fmla="*/ 85256 w 1035378"/>
                <a:gd name="connsiteY3" fmla="*/ 220579 h 1142188"/>
                <a:gd name="connsiteX4" fmla="*/ 120975 w 1035378"/>
                <a:gd name="connsiteY4" fmla="*/ 215816 h 1142188"/>
                <a:gd name="connsiteX5" fmla="*/ 175744 w 1035378"/>
                <a:gd name="connsiteY5" fmla="*/ 249154 h 1142188"/>
                <a:gd name="connsiteX6" fmla="*/ 223369 w 1035378"/>
                <a:gd name="connsiteY6" fmla="*/ 272966 h 1142188"/>
                <a:gd name="connsiteX7" fmla="*/ 240037 w 1035378"/>
                <a:gd name="connsiteY7" fmla="*/ 275348 h 1142188"/>
                <a:gd name="connsiteX8" fmla="*/ 313856 w 1035378"/>
                <a:gd name="connsiteY8" fmla="*/ 234866 h 1142188"/>
                <a:gd name="connsiteX9" fmla="*/ 444825 w 1035378"/>
                <a:gd name="connsiteY9" fmla="*/ 187241 h 1142188"/>
                <a:gd name="connsiteX10" fmla="*/ 535312 w 1035378"/>
                <a:gd name="connsiteY10" fmla="*/ 187241 h 1142188"/>
                <a:gd name="connsiteX11" fmla="*/ 597225 w 1035378"/>
                <a:gd name="connsiteY11" fmla="*/ 120566 h 1142188"/>
                <a:gd name="connsiteX12" fmla="*/ 677103 w 1035378"/>
                <a:gd name="connsiteY12" fmla="*/ 89487 h 1142188"/>
                <a:gd name="connsiteX13" fmla="*/ 713906 w 1035378"/>
                <a:gd name="connsiteY13" fmla="*/ 6266 h 1142188"/>
                <a:gd name="connsiteX14" fmla="*/ 754387 w 1035378"/>
                <a:gd name="connsiteY14" fmla="*/ 13410 h 1142188"/>
                <a:gd name="connsiteX15" fmla="*/ 759150 w 1035378"/>
                <a:gd name="connsiteY15" fmla="*/ 72941 h 1142188"/>
                <a:gd name="connsiteX16" fmla="*/ 794869 w 1035378"/>
                <a:gd name="connsiteY16" fmla="*/ 132473 h 1142188"/>
                <a:gd name="connsiteX17" fmla="*/ 832969 w 1035378"/>
                <a:gd name="connsiteY17" fmla="*/ 161048 h 1142188"/>
                <a:gd name="connsiteX18" fmla="*/ 916312 w 1035378"/>
                <a:gd name="connsiteY18" fmla="*/ 161048 h 1142188"/>
                <a:gd name="connsiteX19" fmla="*/ 961556 w 1035378"/>
                <a:gd name="connsiteY19" fmla="*/ 177716 h 1142188"/>
                <a:gd name="connsiteX20" fmla="*/ 963937 w 1035378"/>
                <a:gd name="connsiteY20" fmla="*/ 218198 h 1142188"/>
                <a:gd name="connsiteX21" fmla="*/ 942506 w 1035378"/>
                <a:gd name="connsiteY21" fmla="*/ 277729 h 1142188"/>
                <a:gd name="connsiteX22" fmla="*/ 942506 w 1035378"/>
                <a:gd name="connsiteY22" fmla="*/ 337260 h 1142188"/>
                <a:gd name="connsiteX23" fmla="*/ 978225 w 1035378"/>
                <a:gd name="connsiteY23" fmla="*/ 403935 h 1142188"/>
                <a:gd name="connsiteX24" fmla="*/ 1004419 w 1035378"/>
                <a:gd name="connsiteY24" fmla="*/ 525379 h 1142188"/>
                <a:gd name="connsiteX25" fmla="*/ 994894 w 1035378"/>
                <a:gd name="connsiteY25" fmla="*/ 730166 h 1142188"/>
                <a:gd name="connsiteX26" fmla="*/ 985369 w 1035378"/>
                <a:gd name="connsiteY26" fmla="*/ 768266 h 1142188"/>
                <a:gd name="connsiteX27" fmla="*/ 1002037 w 1035378"/>
                <a:gd name="connsiteY27" fmla="*/ 813510 h 1142188"/>
                <a:gd name="connsiteX28" fmla="*/ 1035375 w 1035378"/>
                <a:gd name="connsiteY28" fmla="*/ 858754 h 1142188"/>
                <a:gd name="connsiteX29" fmla="*/ 999656 w 1035378"/>
                <a:gd name="connsiteY29" fmla="*/ 901616 h 1142188"/>
                <a:gd name="connsiteX30" fmla="*/ 932981 w 1035378"/>
                <a:gd name="connsiteY30" fmla="*/ 911141 h 1142188"/>
                <a:gd name="connsiteX31" fmla="*/ 880594 w 1035378"/>
                <a:gd name="connsiteY31" fmla="*/ 918285 h 1142188"/>
                <a:gd name="connsiteX32" fmla="*/ 847256 w 1035378"/>
                <a:gd name="connsiteY32" fmla="*/ 951623 h 1142188"/>
                <a:gd name="connsiteX33" fmla="*/ 759150 w 1035378"/>
                <a:gd name="connsiteY33" fmla="*/ 1001629 h 1142188"/>
                <a:gd name="connsiteX34" fmla="*/ 694856 w 1035378"/>
                <a:gd name="connsiteY34" fmla="*/ 1070685 h 1142188"/>
                <a:gd name="connsiteX35" fmla="*/ 654375 w 1035378"/>
                <a:gd name="connsiteY35" fmla="*/ 1084973 h 1142188"/>
                <a:gd name="connsiteX36" fmla="*/ 599606 w 1035378"/>
                <a:gd name="connsiteY36" fmla="*/ 1054016 h 1142188"/>
                <a:gd name="connsiteX37" fmla="*/ 568650 w 1035378"/>
                <a:gd name="connsiteY37" fmla="*/ 1061160 h 1142188"/>
                <a:gd name="connsiteX38" fmla="*/ 490069 w 1035378"/>
                <a:gd name="connsiteY38" fmla="*/ 1123073 h 1142188"/>
                <a:gd name="connsiteX39" fmla="*/ 456731 w 1035378"/>
                <a:gd name="connsiteY39" fmla="*/ 1139741 h 1142188"/>
                <a:gd name="connsiteX40" fmla="*/ 409106 w 1035378"/>
                <a:gd name="connsiteY40" fmla="*/ 1077829 h 1142188"/>
                <a:gd name="connsiteX41" fmla="*/ 328144 w 1035378"/>
                <a:gd name="connsiteY41" fmla="*/ 1008773 h 1142188"/>
                <a:gd name="connsiteX42" fmla="*/ 263850 w 1035378"/>
                <a:gd name="connsiteY42" fmla="*/ 1030204 h 1142188"/>
                <a:gd name="connsiteX43" fmla="*/ 232894 w 1035378"/>
                <a:gd name="connsiteY43" fmla="*/ 999248 h 1142188"/>
                <a:gd name="connsiteX44" fmla="*/ 220987 w 1035378"/>
                <a:gd name="connsiteY44" fmla="*/ 963529 h 1142188"/>
                <a:gd name="connsiteX45" fmla="*/ 180506 w 1035378"/>
                <a:gd name="connsiteY45" fmla="*/ 944479 h 1142188"/>
                <a:gd name="connsiteX46" fmla="*/ 118594 w 1035378"/>
                <a:gd name="connsiteY46" fmla="*/ 868279 h 1142188"/>
                <a:gd name="connsiteX47" fmla="*/ 80494 w 1035378"/>
                <a:gd name="connsiteY47" fmla="*/ 773029 h 1142188"/>
                <a:gd name="connsiteX48" fmla="*/ 73350 w 1035378"/>
                <a:gd name="connsiteY48" fmla="*/ 720641 h 1142188"/>
                <a:gd name="connsiteX49" fmla="*/ 49537 w 1035378"/>
                <a:gd name="connsiteY49" fmla="*/ 656348 h 1142188"/>
                <a:gd name="connsiteX50" fmla="*/ 1912 w 1035378"/>
                <a:gd name="connsiteY50" fmla="*/ 537285 h 1142188"/>
                <a:gd name="connsiteX51" fmla="*/ 11437 w 1035378"/>
                <a:gd name="connsiteY51" fmla="*/ 425366 h 1142188"/>
                <a:gd name="connsiteX52" fmla="*/ 30487 w 1035378"/>
                <a:gd name="connsiteY52" fmla="*/ 387266 h 1142188"/>
                <a:gd name="connsiteX53" fmla="*/ 16200 w 1035378"/>
                <a:gd name="connsiteY53" fmla="*/ 332498 h 1142188"/>
                <a:gd name="connsiteX54" fmla="*/ 35250 w 1035378"/>
                <a:gd name="connsiteY54" fmla="*/ 315829 h 1142188"/>
                <a:gd name="connsiteX55" fmla="*/ 106687 w 1035378"/>
                <a:gd name="connsiteY55" fmla="*/ 325354 h 1142188"/>
                <a:gd name="connsiteX56" fmla="*/ 118594 w 1035378"/>
                <a:gd name="connsiteY56" fmla="*/ 332498 h 1142188"/>
                <a:gd name="connsiteX0" fmla="*/ 111450 w 1035378"/>
                <a:gd name="connsiteY0" fmla="*/ 381064 h 1135986"/>
                <a:gd name="connsiteX1" fmla="*/ 118594 w 1035378"/>
                <a:gd name="connsiteY1" fmla="*/ 326296 h 1135986"/>
                <a:gd name="connsiteX2" fmla="*/ 99544 w 1035378"/>
                <a:gd name="connsiteY2" fmla="*/ 262002 h 1135986"/>
                <a:gd name="connsiteX3" fmla="*/ 85256 w 1035378"/>
                <a:gd name="connsiteY3" fmla="*/ 214377 h 1135986"/>
                <a:gd name="connsiteX4" fmla="*/ 120975 w 1035378"/>
                <a:gd name="connsiteY4" fmla="*/ 209614 h 1135986"/>
                <a:gd name="connsiteX5" fmla="*/ 175744 w 1035378"/>
                <a:gd name="connsiteY5" fmla="*/ 242952 h 1135986"/>
                <a:gd name="connsiteX6" fmla="*/ 223369 w 1035378"/>
                <a:gd name="connsiteY6" fmla="*/ 266764 h 1135986"/>
                <a:gd name="connsiteX7" fmla="*/ 240037 w 1035378"/>
                <a:gd name="connsiteY7" fmla="*/ 269146 h 1135986"/>
                <a:gd name="connsiteX8" fmla="*/ 313856 w 1035378"/>
                <a:gd name="connsiteY8" fmla="*/ 228664 h 1135986"/>
                <a:gd name="connsiteX9" fmla="*/ 444825 w 1035378"/>
                <a:gd name="connsiteY9" fmla="*/ 181039 h 1135986"/>
                <a:gd name="connsiteX10" fmla="*/ 535312 w 1035378"/>
                <a:gd name="connsiteY10" fmla="*/ 181039 h 1135986"/>
                <a:gd name="connsiteX11" fmla="*/ 597225 w 1035378"/>
                <a:gd name="connsiteY11" fmla="*/ 114364 h 1135986"/>
                <a:gd name="connsiteX12" fmla="*/ 677103 w 1035378"/>
                <a:gd name="connsiteY12" fmla="*/ 83285 h 1135986"/>
                <a:gd name="connsiteX13" fmla="*/ 713906 w 1035378"/>
                <a:gd name="connsiteY13" fmla="*/ 64 h 1135986"/>
                <a:gd name="connsiteX14" fmla="*/ 736008 w 1035378"/>
                <a:gd name="connsiteY14" fmla="*/ 97628 h 1135986"/>
                <a:gd name="connsiteX15" fmla="*/ 759150 w 1035378"/>
                <a:gd name="connsiteY15" fmla="*/ 66739 h 1135986"/>
                <a:gd name="connsiteX16" fmla="*/ 794869 w 1035378"/>
                <a:gd name="connsiteY16" fmla="*/ 126271 h 1135986"/>
                <a:gd name="connsiteX17" fmla="*/ 832969 w 1035378"/>
                <a:gd name="connsiteY17" fmla="*/ 154846 h 1135986"/>
                <a:gd name="connsiteX18" fmla="*/ 916312 w 1035378"/>
                <a:gd name="connsiteY18" fmla="*/ 154846 h 1135986"/>
                <a:gd name="connsiteX19" fmla="*/ 961556 w 1035378"/>
                <a:gd name="connsiteY19" fmla="*/ 171514 h 1135986"/>
                <a:gd name="connsiteX20" fmla="*/ 963937 w 1035378"/>
                <a:gd name="connsiteY20" fmla="*/ 211996 h 1135986"/>
                <a:gd name="connsiteX21" fmla="*/ 942506 w 1035378"/>
                <a:gd name="connsiteY21" fmla="*/ 271527 h 1135986"/>
                <a:gd name="connsiteX22" fmla="*/ 942506 w 1035378"/>
                <a:gd name="connsiteY22" fmla="*/ 331058 h 1135986"/>
                <a:gd name="connsiteX23" fmla="*/ 978225 w 1035378"/>
                <a:gd name="connsiteY23" fmla="*/ 397733 h 1135986"/>
                <a:gd name="connsiteX24" fmla="*/ 1004419 w 1035378"/>
                <a:gd name="connsiteY24" fmla="*/ 519177 h 1135986"/>
                <a:gd name="connsiteX25" fmla="*/ 994894 w 1035378"/>
                <a:gd name="connsiteY25" fmla="*/ 723964 h 1135986"/>
                <a:gd name="connsiteX26" fmla="*/ 985369 w 1035378"/>
                <a:gd name="connsiteY26" fmla="*/ 762064 h 1135986"/>
                <a:gd name="connsiteX27" fmla="*/ 1002037 w 1035378"/>
                <a:gd name="connsiteY27" fmla="*/ 807308 h 1135986"/>
                <a:gd name="connsiteX28" fmla="*/ 1035375 w 1035378"/>
                <a:gd name="connsiteY28" fmla="*/ 852552 h 1135986"/>
                <a:gd name="connsiteX29" fmla="*/ 999656 w 1035378"/>
                <a:gd name="connsiteY29" fmla="*/ 895414 h 1135986"/>
                <a:gd name="connsiteX30" fmla="*/ 932981 w 1035378"/>
                <a:gd name="connsiteY30" fmla="*/ 904939 h 1135986"/>
                <a:gd name="connsiteX31" fmla="*/ 880594 w 1035378"/>
                <a:gd name="connsiteY31" fmla="*/ 912083 h 1135986"/>
                <a:gd name="connsiteX32" fmla="*/ 847256 w 1035378"/>
                <a:gd name="connsiteY32" fmla="*/ 945421 h 1135986"/>
                <a:gd name="connsiteX33" fmla="*/ 759150 w 1035378"/>
                <a:gd name="connsiteY33" fmla="*/ 995427 h 1135986"/>
                <a:gd name="connsiteX34" fmla="*/ 694856 w 1035378"/>
                <a:gd name="connsiteY34" fmla="*/ 1064483 h 1135986"/>
                <a:gd name="connsiteX35" fmla="*/ 654375 w 1035378"/>
                <a:gd name="connsiteY35" fmla="*/ 1078771 h 1135986"/>
                <a:gd name="connsiteX36" fmla="*/ 599606 w 1035378"/>
                <a:gd name="connsiteY36" fmla="*/ 1047814 h 1135986"/>
                <a:gd name="connsiteX37" fmla="*/ 568650 w 1035378"/>
                <a:gd name="connsiteY37" fmla="*/ 1054958 h 1135986"/>
                <a:gd name="connsiteX38" fmla="*/ 490069 w 1035378"/>
                <a:gd name="connsiteY38" fmla="*/ 1116871 h 1135986"/>
                <a:gd name="connsiteX39" fmla="*/ 456731 w 1035378"/>
                <a:gd name="connsiteY39" fmla="*/ 1133539 h 1135986"/>
                <a:gd name="connsiteX40" fmla="*/ 409106 w 1035378"/>
                <a:gd name="connsiteY40" fmla="*/ 1071627 h 1135986"/>
                <a:gd name="connsiteX41" fmla="*/ 328144 w 1035378"/>
                <a:gd name="connsiteY41" fmla="*/ 1002571 h 1135986"/>
                <a:gd name="connsiteX42" fmla="*/ 263850 w 1035378"/>
                <a:gd name="connsiteY42" fmla="*/ 1024002 h 1135986"/>
                <a:gd name="connsiteX43" fmla="*/ 232894 w 1035378"/>
                <a:gd name="connsiteY43" fmla="*/ 993046 h 1135986"/>
                <a:gd name="connsiteX44" fmla="*/ 220987 w 1035378"/>
                <a:gd name="connsiteY44" fmla="*/ 957327 h 1135986"/>
                <a:gd name="connsiteX45" fmla="*/ 180506 w 1035378"/>
                <a:gd name="connsiteY45" fmla="*/ 938277 h 1135986"/>
                <a:gd name="connsiteX46" fmla="*/ 118594 w 1035378"/>
                <a:gd name="connsiteY46" fmla="*/ 862077 h 1135986"/>
                <a:gd name="connsiteX47" fmla="*/ 80494 w 1035378"/>
                <a:gd name="connsiteY47" fmla="*/ 766827 h 1135986"/>
                <a:gd name="connsiteX48" fmla="*/ 73350 w 1035378"/>
                <a:gd name="connsiteY48" fmla="*/ 714439 h 1135986"/>
                <a:gd name="connsiteX49" fmla="*/ 49537 w 1035378"/>
                <a:gd name="connsiteY49" fmla="*/ 650146 h 1135986"/>
                <a:gd name="connsiteX50" fmla="*/ 1912 w 1035378"/>
                <a:gd name="connsiteY50" fmla="*/ 531083 h 1135986"/>
                <a:gd name="connsiteX51" fmla="*/ 11437 w 1035378"/>
                <a:gd name="connsiteY51" fmla="*/ 419164 h 1135986"/>
                <a:gd name="connsiteX52" fmla="*/ 30487 w 1035378"/>
                <a:gd name="connsiteY52" fmla="*/ 381064 h 1135986"/>
                <a:gd name="connsiteX53" fmla="*/ 16200 w 1035378"/>
                <a:gd name="connsiteY53" fmla="*/ 326296 h 1135986"/>
                <a:gd name="connsiteX54" fmla="*/ 35250 w 1035378"/>
                <a:gd name="connsiteY54" fmla="*/ 309627 h 1135986"/>
                <a:gd name="connsiteX55" fmla="*/ 106687 w 1035378"/>
                <a:gd name="connsiteY55" fmla="*/ 319152 h 1135986"/>
                <a:gd name="connsiteX56" fmla="*/ 118594 w 1035378"/>
                <a:gd name="connsiteY56" fmla="*/ 326296 h 1135986"/>
                <a:gd name="connsiteX0" fmla="*/ 111450 w 1035378"/>
                <a:gd name="connsiteY0" fmla="*/ 314823 h 1069745"/>
                <a:gd name="connsiteX1" fmla="*/ 118594 w 1035378"/>
                <a:gd name="connsiteY1" fmla="*/ 260055 h 1069745"/>
                <a:gd name="connsiteX2" fmla="*/ 99544 w 1035378"/>
                <a:gd name="connsiteY2" fmla="*/ 195761 h 1069745"/>
                <a:gd name="connsiteX3" fmla="*/ 85256 w 1035378"/>
                <a:gd name="connsiteY3" fmla="*/ 148136 h 1069745"/>
                <a:gd name="connsiteX4" fmla="*/ 120975 w 1035378"/>
                <a:gd name="connsiteY4" fmla="*/ 143373 h 1069745"/>
                <a:gd name="connsiteX5" fmla="*/ 175744 w 1035378"/>
                <a:gd name="connsiteY5" fmla="*/ 176711 h 1069745"/>
                <a:gd name="connsiteX6" fmla="*/ 223369 w 1035378"/>
                <a:gd name="connsiteY6" fmla="*/ 200523 h 1069745"/>
                <a:gd name="connsiteX7" fmla="*/ 240037 w 1035378"/>
                <a:gd name="connsiteY7" fmla="*/ 202905 h 1069745"/>
                <a:gd name="connsiteX8" fmla="*/ 313856 w 1035378"/>
                <a:gd name="connsiteY8" fmla="*/ 162423 h 1069745"/>
                <a:gd name="connsiteX9" fmla="*/ 444825 w 1035378"/>
                <a:gd name="connsiteY9" fmla="*/ 114798 h 1069745"/>
                <a:gd name="connsiteX10" fmla="*/ 535312 w 1035378"/>
                <a:gd name="connsiteY10" fmla="*/ 114798 h 1069745"/>
                <a:gd name="connsiteX11" fmla="*/ 597225 w 1035378"/>
                <a:gd name="connsiteY11" fmla="*/ 48123 h 1069745"/>
                <a:gd name="connsiteX12" fmla="*/ 677103 w 1035378"/>
                <a:gd name="connsiteY12" fmla="*/ 17044 h 1069745"/>
                <a:gd name="connsiteX13" fmla="*/ 705242 w 1035378"/>
                <a:gd name="connsiteY13" fmla="*/ 28400 h 1069745"/>
                <a:gd name="connsiteX14" fmla="*/ 736008 w 1035378"/>
                <a:gd name="connsiteY14" fmla="*/ 31387 h 1069745"/>
                <a:gd name="connsiteX15" fmla="*/ 759150 w 1035378"/>
                <a:gd name="connsiteY15" fmla="*/ 498 h 1069745"/>
                <a:gd name="connsiteX16" fmla="*/ 794869 w 1035378"/>
                <a:gd name="connsiteY16" fmla="*/ 60030 h 1069745"/>
                <a:gd name="connsiteX17" fmla="*/ 832969 w 1035378"/>
                <a:gd name="connsiteY17" fmla="*/ 88605 h 1069745"/>
                <a:gd name="connsiteX18" fmla="*/ 916312 w 1035378"/>
                <a:gd name="connsiteY18" fmla="*/ 88605 h 1069745"/>
                <a:gd name="connsiteX19" fmla="*/ 961556 w 1035378"/>
                <a:gd name="connsiteY19" fmla="*/ 105273 h 1069745"/>
                <a:gd name="connsiteX20" fmla="*/ 963937 w 1035378"/>
                <a:gd name="connsiteY20" fmla="*/ 145755 h 1069745"/>
                <a:gd name="connsiteX21" fmla="*/ 942506 w 1035378"/>
                <a:gd name="connsiteY21" fmla="*/ 205286 h 1069745"/>
                <a:gd name="connsiteX22" fmla="*/ 942506 w 1035378"/>
                <a:gd name="connsiteY22" fmla="*/ 264817 h 1069745"/>
                <a:gd name="connsiteX23" fmla="*/ 978225 w 1035378"/>
                <a:gd name="connsiteY23" fmla="*/ 331492 h 1069745"/>
                <a:gd name="connsiteX24" fmla="*/ 1004419 w 1035378"/>
                <a:gd name="connsiteY24" fmla="*/ 452936 h 1069745"/>
                <a:gd name="connsiteX25" fmla="*/ 994894 w 1035378"/>
                <a:gd name="connsiteY25" fmla="*/ 657723 h 1069745"/>
                <a:gd name="connsiteX26" fmla="*/ 985369 w 1035378"/>
                <a:gd name="connsiteY26" fmla="*/ 695823 h 1069745"/>
                <a:gd name="connsiteX27" fmla="*/ 1002037 w 1035378"/>
                <a:gd name="connsiteY27" fmla="*/ 741067 h 1069745"/>
                <a:gd name="connsiteX28" fmla="*/ 1035375 w 1035378"/>
                <a:gd name="connsiteY28" fmla="*/ 786311 h 1069745"/>
                <a:gd name="connsiteX29" fmla="*/ 999656 w 1035378"/>
                <a:gd name="connsiteY29" fmla="*/ 829173 h 1069745"/>
                <a:gd name="connsiteX30" fmla="*/ 932981 w 1035378"/>
                <a:gd name="connsiteY30" fmla="*/ 838698 h 1069745"/>
                <a:gd name="connsiteX31" fmla="*/ 880594 w 1035378"/>
                <a:gd name="connsiteY31" fmla="*/ 845842 h 1069745"/>
                <a:gd name="connsiteX32" fmla="*/ 847256 w 1035378"/>
                <a:gd name="connsiteY32" fmla="*/ 879180 h 1069745"/>
                <a:gd name="connsiteX33" fmla="*/ 759150 w 1035378"/>
                <a:gd name="connsiteY33" fmla="*/ 929186 h 1069745"/>
                <a:gd name="connsiteX34" fmla="*/ 694856 w 1035378"/>
                <a:gd name="connsiteY34" fmla="*/ 998242 h 1069745"/>
                <a:gd name="connsiteX35" fmla="*/ 654375 w 1035378"/>
                <a:gd name="connsiteY35" fmla="*/ 1012530 h 1069745"/>
                <a:gd name="connsiteX36" fmla="*/ 599606 w 1035378"/>
                <a:gd name="connsiteY36" fmla="*/ 981573 h 1069745"/>
                <a:gd name="connsiteX37" fmla="*/ 568650 w 1035378"/>
                <a:gd name="connsiteY37" fmla="*/ 988717 h 1069745"/>
                <a:gd name="connsiteX38" fmla="*/ 490069 w 1035378"/>
                <a:gd name="connsiteY38" fmla="*/ 1050630 h 1069745"/>
                <a:gd name="connsiteX39" fmla="*/ 456731 w 1035378"/>
                <a:gd name="connsiteY39" fmla="*/ 1067298 h 1069745"/>
                <a:gd name="connsiteX40" fmla="*/ 409106 w 1035378"/>
                <a:gd name="connsiteY40" fmla="*/ 1005386 h 1069745"/>
                <a:gd name="connsiteX41" fmla="*/ 328144 w 1035378"/>
                <a:gd name="connsiteY41" fmla="*/ 936330 h 1069745"/>
                <a:gd name="connsiteX42" fmla="*/ 263850 w 1035378"/>
                <a:gd name="connsiteY42" fmla="*/ 957761 h 1069745"/>
                <a:gd name="connsiteX43" fmla="*/ 232894 w 1035378"/>
                <a:gd name="connsiteY43" fmla="*/ 926805 h 1069745"/>
                <a:gd name="connsiteX44" fmla="*/ 220987 w 1035378"/>
                <a:gd name="connsiteY44" fmla="*/ 891086 h 1069745"/>
                <a:gd name="connsiteX45" fmla="*/ 180506 w 1035378"/>
                <a:gd name="connsiteY45" fmla="*/ 872036 h 1069745"/>
                <a:gd name="connsiteX46" fmla="*/ 118594 w 1035378"/>
                <a:gd name="connsiteY46" fmla="*/ 795836 h 1069745"/>
                <a:gd name="connsiteX47" fmla="*/ 80494 w 1035378"/>
                <a:gd name="connsiteY47" fmla="*/ 700586 h 1069745"/>
                <a:gd name="connsiteX48" fmla="*/ 73350 w 1035378"/>
                <a:gd name="connsiteY48" fmla="*/ 648198 h 1069745"/>
                <a:gd name="connsiteX49" fmla="*/ 49537 w 1035378"/>
                <a:gd name="connsiteY49" fmla="*/ 583905 h 1069745"/>
                <a:gd name="connsiteX50" fmla="*/ 1912 w 1035378"/>
                <a:gd name="connsiteY50" fmla="*/ 464842 h 1069745"/>
                <a:gd name="connsiteX51" fmla="*/ 11437 w 1035378"/>
                <a:gd name="connsiteY51" fmla="*/ 352923 h 1069745"/>
                <a:gd name="connsiteX52" fmla="*/ 30487 w 1035378"/>
                <a:gd name="connsiteY52" fmla="*/ 314823 h 1069745"/>
                <a:gd name="connsiteX53" fmla="*/ 16200 w 1035378"/>
                <a:gd name="connsiteY53" fmla="*/ 260055 h 1069745"/>
                <a:gd name="connsiteX54" fmla="*/ 35250 w 1035378"/>
                <a:gd name="connsiteY54" fmla="*/ 243386 h 1069745"/>
                <a:gd name="connsiteX55" fmla="*/ 106687 w 1035378"/>
                <a:gd name="connsiteY55" fmla="*/ 252911 h 1069745"/>
                <a:gd name="connsiteX56" fmla="*/ 118594 w 1035378"/>
                <a:gd name="connsiteY56" fmla="*/ 260055 h 1069745"/>
                <a:gd name="connsiteX0" fmla="*/ 111450 w 1035378"/>
                <a:gd name="connsiteY0" fmla="*/ 314823 h 1069745"/>
                <a:gd name="connsiteX1" fmla="*/ 118594 w 1035378"/>
                <a:gd name="connsiteY1" fmla="*/ 260055 h 1069745"/>
                <a:gd name="connsiteX2" fmla="*/ 99544 w 1035378"/>
                <a:gd name="connsiteY2" fmla="*/ 195761 h 1069745"/>
                <a:gd name="connsiteX3" fmla="*/ 85256 w 1035378"/>
                <a:gd name="connsiteY3" fmla="*/ 148136 h 1069745"/>
                <a:gd name="connsiteX4" fmla="*/ 120975 w 1035378"/>
                <a:gd name="connsiteY4" fmla="*/ 143373 h 1069745"/>
                <a:gd name="connsiteX5" fmla="*/ 185248 w 1035378"/>
                <a:gd name="connsiteY5" fmla="*/ 204178 h 1069745"/>
                <a:gd name="connsiteX6" fmla="*/ 223369 w 1035378"/>
                <a:gd name="connsiteY6" fmla="*/ 200523 h 1069745"/>
                <a:gd name="connsiteX7" fmla="*/ 240037 w 1035378"/>
                <a:gd name="connsiteY7" fmla="*/ 202905 h 1069745"/>
                <a:gd name="connsiteX8" fmla="*/ 313856 w 1035378"/>
                <a:gd name="connsiteY8" fmla="*/ 162423 h 1069745"/>
                <a:gd name="connsiteX9" fmla="*/ 444825 w 1035378"/>
                <a:gd name="connsiteY9" fmla="*/ 114798 h 1069745"/>
                <a:gd name="connsiteX10" fmla="*/ 535312 w 1035378"/>
                <a:gd name="connsiteY10" fmla="*/ 114798 h 1069745"/>
                <a:gd name="connsiteX11" fmla="*/ 597225 w 1035378"/>
                <a:gd name="connsiteY11" fmla="*/ 48123 h 1069745"/>
                <a:gd name="connsiteX12" fmla="*/ 677103 w 1035378"/>
                <a:gd name="connsiteY12" fmla="*/ 17044 h 1069745"/>
                <a:gd name="connsiteX13" fmla="*/ 705242 w 1035378"/>
                <a:gd name="connsiteY13" fmla="*/ 28400 h 1069745"/>
                <a:gd name="connsiteX14" fmla="*/ 736008 w 1035378"/>
                <a:gd name="connsiteY14" fmla="*/ 31387 h 1069745"/>
                <a:gd name="connsiteX15" fmla="*/ 759150 w 1035378"/>
                <a:gd name="connsiteY15" fmla="*/ 498 h 1069745"/>
                <a:gd name="connsiteX16" fmla="*/ 794869 w 1035378"/>
                <a:gd name="connsiteY16" fmla="*/ 60030 h 1069745"/>
                <a:gd name="connsiteX17" fmla="*/ 832969 w 1035378"/>
                <a:gd name="connsiteY17" fmla="*/ 88605 h 1069745"/>
                <a:gd name="connsiteX18" fmla="*/ 916312 w 1035378"/>
                <a:gd name="connsiteY18" fmla="*/ 88605 h 1069745"/>
                <a:gd name="connsiteX19" fmla="*/ 961556 w 1035378"/>
                <a:gd name="connsiteY19" fmla="*/ 105273 h 1069745"/>
                <a:gd name="connsiteX20" fmla="*/ 963937 w 1035378"/>
                <a:gd name="connsiteY20" fmla="*/ 145755 h 1069745"/>
                <a:gd name="connsiteX21" fmla="*/ 942506 w 1035378"/>
                <a:gd name="connsiteY21" fmla="*/ 205286 h 1069745"/>
                <a:gd name="connsiteX22" fmla="*/ 942506 w 1035378"/>
                <a:gd name="connsiteY22" fmla="*/ 264817 h 1069745"/>
                <a:gd name="connsiteX23" fmla="*/ 978225 w 1035378"/>
                <a:gd name="connsiteY23" fmla="*/ 331492 h 1069745"/>
                <a:gd name="connsiteX24" fmla="*/ 1004419 w 1035378"/>
                <a:gd name="connsiteY24" fmla="*/ 452936 h 1069745"/>
                <a:gd name="connsiteX25" fmla="*/ 994894 w 1035378"/>
                <a:gd name="connsiteY25" fmla="*/ 657723 h 1069745"/>
                <a:gd name="connsiteX26" fmla="*/ 985369 w 1035378"/>
                <a:gd name="connsiteY26" fmla="*/ 695823 h 1069745"/>
                <a:gd name="connsiteX27" fmla="*/ 1002037 w 1035378"/>
                <a:gd name="connsiteY27" fmla="*/ 741067 h 1069745"/>
                <a:gd name="connsiteX28" fmla="*/ 1035375 w 1035378"/>
                <a:gd name="connsiteY28" fmla="*/ 786311 h 1069745"/>
                <a:gd name="connsiteX29" fmla="*/ 999656 w 1035378"/>
                <a:gd name="connsiteY29" fmla="*/ 829173 h 1069745"/>
                <a:gd name="connsiteX30" fmla="*/ 932981 w 1035378"/>
                <a:gd name="connsiteY30" fmla="*/ 838698 h 1069745"/>
                <a:gd name="connsiteX31" fmla="*/ 880594 w 1035378"/>
                <a:gd name="connsiteY31" fmla="*/ 845842 h 1069745"/>
                <a:gd name="connsiteX32" fmla="*/ 847256 w 1035378"/>
                <a:gd name="connsiteY32" fmla="*/ 879180 h 1069745"/>
                <a:gd name="connsiteX33" fmla="*/ 759150 w 1035378"/>
                <a:gd name="connsiteY33" fmla="*/ 929186 h 1069745"/>
                <a:gd name="connsiteX34" fmla="*/ 694856 w 1035378"/>
                <a:gd name="connsiteY34" fmla="*/ 998242 h 1069745"/>
                <a:gd name="connsiteX35" fmla="*/ 654375 w 1035378"/>
                <a:gd name="connsiteY35" fmla="*/ 1012530 h 1069745"/>
                <a:gd name="connsiteX36" fmla="*/ 599606 w 1035378"/>
                <a:gd name="connsiteY36" fmla="*/ 981573 h 1069745"/>
                <a:gd name="connsiteX37" fmla="*/ 568650 w 1035378"/>
                <a:gd name="connsiteY37" fmla="*/ 988717 h 1069745"/>
                <a:gd name="connsiteX38" fmla="*/ 490069 w 1035378"/>
                <a:gd name="connsiteY38" fmla="*/ 1050630 h 1069745"/>
                <a:gd name="connsiteX39" fmla="*/ 456731 w 1035378"/>
                <a:gd name="connsiteY39" fmla="*/ 1067298 h 1069745"/>
                <a:gd name="connsiteX40" fmla="*/ 409106 w 1035378"/>
                <a:gd name="connsiteY40" fmla="*/ 1005386 h 1069745"/>
                <a:gd name="connsiteX41" fmla="*/ 328144 w 1035378"/>
                <a:gd name="connsiteY41" fmla="*/ 936330 h 1069745"/>
                <a:gd name="connsiteX42" fmla="*/ 263850 w 1035378"/>
                <a:gd name="connsiteY42" fmla="*/ 957761 h 1069745"/>
                <a:gd name="connsiteX43" fmla="*/ 232894 w 1035378"/>
                <a:gd name="connsiteY43" fmla="*/ 926805 h 1069745"/>
                <a:gd name="connsiteX44" fmla="*/ 220987 w 1035378"/>
                <a:gd name="connsiteY44" fmla="*/ 891086 h 1069745"/>
                <a:gd name="connsiteX45" fmla="*/ 180506 w 1035378"/>
                <a:gd name="connsiteY45" fmla="*/ 872036 h 1069745"/>
                <a:gd name="connsiteX46" fmla="*/ 118594 w 1035378"/>
                <a:gd name="connsiteY46" fmla="*/ 795836 h 1069745"/>
                <a:gd name="connsiteX47" fmla="*/ 80494 w 1035378"/>
                <a:gd name="connsiteY47" fmla="*/ 700586 h 1069745"/>
                <a:gd name="connsiteX48" fmla="*/ 73350 w 1035378"/>
                <a:gd name="connsiteY48" fmla="*/ 648198 h 1069745"/>
                <a:gd name="connsiteX49" fmla="*/ 49537 w 1035378"/>
                <a:gd name="connsiteY49" fmla="*/ 583905 h 1069745"/>
                <a:gd name="connsiteX50" fmla="*/ 1912 w 1035378"/>
                <a:gd name="connsiteY50" fmla="*/ 464842 h 1069745"/>
                <a:gd name="connsiteX51" fmla="*/ 11437 w 1035378"/>
                <a:gd name="connsiteY51" fmla="*/ 352923 h 1069745"/>
                <a:gd name="connsiteX52" fmla="*/ 30487 w 1035378"/>
                <a:gd name="connsiteY52" fmla="*/ 314823 h 1069745"/>
                <a:gd name="connsiteX53" fmla="*/ 16200 w 1035378"/>
                <a:gd name="connsiteY53" fmla="*/ 260055 h 1069745"/>
                <a:gd name="connsiteX54" fmla="*/ 35250 w 1035378"/>
                <a:gd name="connsiteY54" fmla="*/ 243386 h 1069745"/>
                <a:gd name="connsiteX55" fmla="*/ 106687 w 1035378"/>
                <a:gd name="connsiteY55" fmla="*/ 252911 h 1069745"/>
                <a:gd name="connsiteX56" fmla="*/ 118594 w 1035378"/>
                <a:gd name="connsiteY56" fmla="*/ 260055 h 1069745"/>
                <a:gd name="connsiteX0" fmla="*/ 111450 w 1035378"/>
                <a:gd name="connsiteY0" fmla="*/ 314823 h 1069745"/>
                <a:gd name="connsiteX1" fmla="*/ 118594 w 1035378"/>
                <a:gd name="connsiteY1" fmla="*/ 260055 h 1069745"/>
                <a:gd name="connsiteX2" fmla="*/ 99544 w 1035378"/>
                <a:gd name="connsiteY2" fmla="*/ 195761 h 1069745"/>
                <a:gd name="connsiteX3" fmla="*/ 85256 w 1035378"/>
                <a:gd name="connsiteY3" fmla="*/ 148136 h 1069745"/>
                <a:gd name="connsiteX4" fmla="*/ 175040 w 1035378"/>
                <a:gd name="connsiteY4" fmla="*/ 203951 h 1069745"/>
                <a:gd name="connsiteX5" fmla="*/ 185248 w 1035378"/>
                <a:gd name="connsiteY5" fmla="*/ 204178 h 1069745"/>
                <a:gd name="connsiteX6" fmla="*/ 223369 w 1035378"/>
                <a:gd name="connsiteY6" fmla="*/ 200523 h 1069745"/>
                <a:gd name="connsiteX7" fmla="*/ 240037 w 1035378"/>
                <a:gd name="connsiteY7" fmla="*/ 202905 h 1069745"/>
                <a:gd name="connsiteX8" fmla="*/ 313856 w 1035378"/>
                <a:gd name="connsiteY8" fmla="*/ 162423 h 1069745"/>
                <a:gd name="connsiteX9" fmla="*/ 444825 w 1035378"/>
                <a:gd name="connsiteY9" fmla="*/ 114798 h 1069745"/>
                <a:gd name="connsiteX10" fmla="*/ 535312 w 1035378"/>
                <a:gd name="connsiteY10" fmla="*/ 114798 h 1069745"/>
                <a:gd name="connsiteX11" fmla="*/ 597225 w 1035378"/>
                <a:gd name="connsiteY11" fmla="*/ 48123 h 1069745"/>
                <a:gd name="connsiteX12" fmla="*/ 677103 w 1035378"/>
                <a:gd name="connsiteY12" fmla="*/ 17044 h 1069745"/>
                <a:gd name="connsiteX13" fmla="*/ 705242 w 1035378"/>
                <a:gd name="connsiteY13" fmla="*/ 28400 h 1069745"/>
                <a:gd name="connsiteX14" fmla="*/ 736008 w 1035378"/>
                <a:gd name="connsiteY14" fmla="*/ 31387 h 1069745"/>
                <a:gd name="connsiteX15" fmla="*/ 759150 w 1035378"/>
                <a:gd name="connsiteY15" fmla="*/ 498 h 1069745"/>
                <a:gd name="connsiteX16" fmla="*/ 794869 w 1035378"/>
                <a:gd name="connsiteY16" fmla="*/ 60030 h 1069745"/>
                <a:gd name="connsiteX17" fmla="*/ 832969 w 1035378"/>
                <a:gd name="connsiteY17" fmla="*/ 88605 h 1069745"/>
                <a:gd name="connsiteX18" fmla="*/ 916312 w 1035378"/>
                <a:gd name="connsiteY18" fmla="*/ 88605 h 1069745"/>
                <a:gd name="connsiteX19" fmla="*/ 961556 w 1035378"/>
                <a:gd name="connsiteY19" fmla="*/ 105273 h 1069745"/>
                <a:gd name="connsiteX20" fmla="*/ 963937 w 1035378"/>
                <a:gd name="connsiteY20" fmla="*/ 145755 h 1069745"/>
                <a:gd name="connsiteX21" fmla="*/ 942506 w 1035378"/>
                <a:gd name="connsiteY21" fmla="*/ 205286 h 1069745"/>
                <a:gd name="connsiteX22" fmla="*/ 942506 w 1035378"/>
                <a:gd name="connsiteY22" fmla="*/ 264817 h 1069745"/>
                <a:gd name="connsiteX23" fmla="*/ 978225 w 1035378"/>
                <a:gd name="connsiteY23" fmla="*/ 331492 h 1069745"/>
                <a:gd name="connsiteX24" fmla="*/ 1004419 w 1035378"/>
                <a:gd name="connsiteY24" fmla="*/ 452936 h 1069745"/>
                <a:gd name="connsiteX25" fmla="*/ 994894 w 1035378"/>
                <a:gd name="connsiteY25" fmla="*/ 657723 h 1069745"/>
                <a:gd name="connsiteX26" fmla="*/ 985369 w 1035378"/>
                <a:gd name="connsiteY26" fmla="*/ 695823 h 1069745"/>
                <a:gd name="connsiteX27" fmla="*/ 1002037 w 1035378"/>
                <a:gd name="connsiteY27" fmla="*/ 741067 h 1069745"/>
                <a:gd name="connsiteX28" fmla="*/ 1035375 w 1035378"/>
                <a:gd name="connsiteY28" fmla="*/ 786311 h 1069745"/>
                <a:gd name="connsiteX29" fmla="*/ 999656 w 1035378"/>
                <a:gd name="connsiteY29" fmla="*/ 829173 h 1069745"/>
                <a:gd name="connsiteX30" fmla="*/ 932981 w 1035378"/>
                <a:gd name="connsiteY30" fmla="*/ 838698 h 1069745"/>
                <a:gd name="connsiteX31" fmla="*/ 880594 w 1035378"/>
                <a:gd name="connsiteY31" fmla="*/ 845842 h 1069745"/>
                <a:gd name="connsiteX32" fmla="*/ 847256 w 1035378"/>
                <a:gd name="connsiteY32" fmla="*/ 879180 h 1069745"/>
                <a:gd name="connsiteX33" fmla="*/ 759150 w 1035378"/>
                <a:gd name="connsiteY33" fmla="*/ 929186 h 1069745"/>
                <a:gd name="connsiteX34" fmla="*/ 694856 w 1035378"/>
                <a:gd name="connsiteY34" fmla="*/ 998242 h 1069745"/>
                <a:gd name="connsiteX35" fmla="*/ 654375 w 1035378"/>
                <a:gd name="connsiteY35" fmla="*/ 1012530 h 1069745"/>
                <a:gd name="connsiteX36" fmla="*/ 599606 w 1035378"/>
                <a:gd name="connsiteY36" fmla="*/ 981573 h 1069745"/>
                <a:gd name="connsiteX37" fmla="*/ 568650 w 1035378"/>
                <a:gd name="connsiteY37" fmla="*/ 988717 h 1069745"/>
                <a:gd name="connsiteX38" fmla="*/ 490069 w 1035378"/>
                <a:gd name="connsiteY38" fmla="*/ 1050630 h 1069745"/>
                <a:gd name="connsiteX39" fmla="*/ 456731 w 1035378"/>
                <a:gd name="connsiteY39" fmla="*/ 1067298 h 1069745"/>
                <a:gd name="connsiteX40" fmla="*/ 409106 w 1035378"/>
                <a:gd name="connsiteY40" fmla="*/ 1005386 h 1069745"/>
                <a:gd name="connsiteX41" fmla="*/ 328144 w 1035378"/>
                <a:gd name="connsiteY41" fmla="*/ 936330 h 1069745"/>
                <a:gd name="connsiteX42" fmla="*/ 263850 w 1035378"/>
                <a:gd name="connsiteY42" fmla="*/ 957761 h 1069745"/>
                <a:gd name="connsiteX43" fmla="*/ 232894 w 1035378"/>
                <a:gd name="connsiteY43" fmla="*/ 926805 h 1069745"/>
                <a:gd name="connsiteX44" fmla="*/ 220987 w 1035378"/>
                <a:gd name="connsiteY44" fmla="*/ 891086 h 1069745"/>
                <a:gd name="connsiteX45" fmla="*/ 180506 w 1035378"/>
                <a:gd name="connsiteY45" fmla="*/ 872036 h 1069745"/>
                <a:gd name="connsiteX46" fmla="*/ 118594 w 1035378"/>
                <a:gd name="connsiteY46" fmla="*/ 795836 h 1069745"/>
                <a:gd name="connsiteX47" fmla="*/ 80494 w 1035378"/>
                <a:gd name="connsiteY47" fmla="*/ 700586 h 1069745"/>
                <a:gd name="connsiteX48" fmla="*/ 73350 w 1035378"/>
                <a:gd name="connsiteY48" fmla="*/ 648198 h 1069745"/>
                <a:gd name="connsiteX49" fmla="*/ 49537 w 1035378"/>
                <a:gd name="connsiteY49" fmla="*/ 583905 h 1069745"/>
                <a:gd name="connsiteX50" fmla="*/ 1912 w 1035378"/>
                <a:gd name="connsiteY50" fmla="*/ 464842 h 1069745"/>
                <a:gd name="connsiteX51" fmla="*/ 11437 w 1035378"/>
                <a:gd name="connsiteY51" fmla="*/ 352923 h 1069745"/>
                <a:gd name="connsiteX52" fmla="*/ 30487 w 1035378"/>
                <a:gd name="connsiteY52" fmla="*/ 314823 h 1069745"/>
                <a:gd name="connsiteX53" fmla="*/ 16200 w 1035378"/>
                <a:gd name="connsiteY53" fmla="*/ 260055 h 1069745"/>
                <a:gd name="connsiteX54" fmla="*/ 35250 w 1035378"/>
                <a:gd name="connsiteY54" fmla="*/ 243386 h 1069745"/>
                <a:gd name="connsiteX55" fmla="*/ 106687 w 1035378"/>
                <a:gd name="connsiteY55" fmla="*/ 252911 h 1069745"/>
                <a:gd name="connsiteX56" fmla="*/ 118594 w 1035378"/>
                <a:gd name="connsiteY56" fmla="*/ 260055 h 1069745"/>
                <a:gd name="connsiteX0" fmla="*/ 111450 w 1035378"/>
                <a:gd name="connsiteY0" fmla="*/ 314823 h 1069745"/>
                <a:gd name="connsiteX1" fmla="*/ 118594 w 1035378"/>
                <a:gd name="connsiteY1" fmla="*/ 260055 h 1069745"/>
                <a:gd name="connsiteX2" fmla="*/ 99544 w 1035378"/>
                <a:gd name="connsiteY2" fmla="*/ 195761 h 1069745"/>
                <a:gd name="connsiteX3" fmla="*/ 147344 w 1035378"/>
                <a:gd name="connsiteY3" fmla="*/ 184070 h 1069745"/>
                <a:gd name="connsiteX4" fmla="*/ 175040 w 1035378"/>
                <a:gd name="connsiteY4" fmla="*/ 203951 h 1069745"/>
                <a:gd name="connsiteX5" fmla="*/ 185248 w 1035378"/>
                <a:gd name="connsiteY5" fmla="*/ 204178 h 1069745"/>
                <a:gd name="connsiteX6" fmla="*/ 223369 w 1035378"/>
                <a:gd name="connsiteY6" fmla="*/ 200523 h 1069745"/>
                <a:gd name="connsiteX7" fmla="*/ 240037 w 1035378"/>
                <a:gd name="connsiteY7" fmla="*/ 202905 h 1069745"/>
                <a:gd name="connsiteX8" fmla="*/ 313856 w 1035378"/>
                <a:gd name="connsiteY8" fmla="*/ 162423 h 1069745"/>
                <a:gd name="connsiteX9" fmla="*/ 444825 w 1035378"/>
                <a:gd name="connsiteY9" fmla="*/ 114798 h 1069745"/>
                <a:gd name="connsiteX10" fmla="*/ 535312 w 1035378"/>
                <a:gd name="connsiteY10" fmla="*/ 114798 h 1069745"/>
                <a:gd name="connsiteX11" fmla="*/ 597225 w 1035378"/>
                <a:gd name="connsiteY11" fmla="*/ 48123 h 1069745"/>
                <a:gd name="connsiteX12" fmla="*/ 677103 w 1035378"/>
                <a:gd name="connsiteY12" fmla="*/ 17044 h 1069745"/>
                <a:gd name="connsiteX13" fmla="*/ 705242 w 1035378"/>
                <a:gd name="connsiteY13" fmla="*/ 28400 h 1069745"/>
                <a:gd name="connsiteX14" fmla="*/ 736008 w 1035378"/>
                <a:gd name="connsiteY14" fmla="*/ 31387 h 1069745"/>
                <a:gd name="connsiteX15" fmla="*/ 759150 w 1035378"/>
                <a:gd name="connsiteY15" fmla="*/ 498 h 1069745"/>
                <a:gd name="connsiteX16" fmla="*/ 794869 w 1035378"/>
                <a:gd name="connsiteY16" fmla="*/ 60030 h 1069745"/>
                <a:gd name="connsiteX17" fmla="*/ 832969 w 1035378"/>
                <a:gd name="connsiteY17" fmla="*/ 88605 h 1069745"/>
                <a:gd name="connsiteX18" fmla="*/ 916312 w 1035378"/>
                <a:gd name="connsiteY18" fmla="*/ 88605 h 1069745"/>
                <a:gd name="connsiteX19" fmla="*/ 961556 w 1035378"/>
                <a:gd name="connsiteY19" fmla="*/ 105273 h 1069745"/>
                <a:gd name="connsiteX20" fmla="*/ 963937 w 1035378"/>
                <a:gd name="connsiteY20" fmla="*/ 145755 h 1069745"/>
                <a:gd name="connsiteX21" fmla="*/ 942506 w 1035378"/>
                <a:gd name="connsiteY21" fmla="*/ 205286 h 1069745"/>
                <a:gd name="connsiteX22" fmla="*/ 942506 w 1035378"/>
                <a:gd name="connsiteY22" fmla="*/ 264817 h 1069745"/>
                <a:gd name="connsiteX23" fmla="*/ 978225 w 1035378"/>
                <a:gd name="connsiteY23" fmla="*/ 331492 h 1069745"/>
                <a:gd name="connsiteX24" fmla="*/ 1004419 w 1035378"/>
                <a:gd name="connsiteY24" fmla="*/ 452936 h 1069745"/>
                <a:gd name="connsiteX25" fmla="*/ 994894 w 1035378"/>
                <a:gd name="connsiteY25" fmla="*/ 657723 h 1069745"/>
                <a:gd name="connsiteX26" fmla="*/ 985369 w 1035378"/>
                <a:gd name="connsiteY26" fmla="*/ 695823 h 1069745"/>
                <a:gd name="connsiteX27" fmla="*/ 1002037 w 1035378"/>
                <a:gd name="connsiteY27" fmla="*/ 741067 h 1069745"/>
                <a:gd name="connsiteX28" fmla="*/ 1035375 w 1035378"/>
                <a:gd name="connsiteY28" fmla="*/ 786311 h 1069745"/>
                <a:gd name="connsiteX29" fmla="*/ 999656 w 1035378"/>
                <a:gd name="connsiteY29" fmla="*/ 829173 h 1069745"/>
                <a:gd name="connsiteX30" fmla="*/ 932981 w 1035378"/>
                <a:gd name="connsiteY30" fmla="*/ 838698 h 1069745"/>
                <a:gd name="connsiteX31" fmla="*/ 880594 w 1035378"/>
                <a:gd name="connsiteY31" fmla="*/ 845842 h 1069745"/>
                <a:gd name="connsiteX32" fmla="*/ 847256 w 1035378"/>
                <a:gd name="connsiteY32" fmla="*/ 879180 h 1069745"/>
                <a:gd name="connsiteX33" fmla="*/ 759150 w 1035378"/>
                <a:gd name="connsiteY33" fmla="*/ 929186 h 1069745"/>
                <a:gd name="connsiteX34" fmla="*/ 694856 w 1035378"/>
                <a:gd name="connsiteY34" fmla="*/ 998242 h 1069745"/>
                <a:gd name="connsiteX35" fmla="*/ 654375 w 1035378"/>
                <a:gd name="connsiteY35" fmla="*/ 1012530 h 1069745"/>
                <a:gd name="connsiteX36" fmla="*/ 599606 w 1035378"/>
                <a:gd name="connsiteY36" fmla="*/ 981573 h 1069745"/>
                <a:gd name="connsiteX37" fmla="*/ 568650 w 1035378"/>
                <a:gd name="connsiteY37" fmla="*/ 988717 h 1069745"/>
                <a:gd name="connsiteX38" fmla="*/ 490069 w 1035378"/>
                <a:gd name="connsiteY38" fmla="*/ 1050630 h 1069745"/>
                <a:gd name="connsiteX39" fmla="*/ 456731 w 1035378"/>
                <a:gd name="connsiteY39" fmla="*/ 1067298 h 1069745"/>
                <a:gd name="connsiteX40" fmla="*/ 409106 w 1035378"/>
                <a:gd name="connsiteY40" fmla="*/ 1005386 h 1069745"/>
                <a:gd name="connsiteX41" fmla="*/ 328144 w 1035378"/>
                <a:gd name="connsiteY41" fmla="*/ 936330 h 1069745"/>
                <a:gd name="connsiteX42" fmla="*/ 263850 w 1035378"/>
                <a:gd name="connsiteY42" fmla="*/ 957761 h 1069745"/>
                <a:gd name="connsiteX43" fmla="*/ 232894 w 1035378"/>
                <a:gd name="connsiteY43" fmla="*/ 926805 h 1069745"/>
                <a:gd name="connsiteX44" fmla="*/ 220987 w 1035378"/>
                <a:gd name="connsiteY44" fmla="*/ 891086 h 1069745"/>
                <a:gd name="connsiteX45" fmla="*/ 180506 w 1035378"/>
                <a:gd name="connsiteY45" fmla="*/ 872036 h 1069745"/>
                <a:gd name="connsiteX46" fmla="*/ 118594 w 1035378"/>
                <a:gd name="connsiteY46" fmla="*/ 795836 h 1069745"/>
                <a:gd name="connsiteX47" fmla="*/ 80494 w 1035378"/>
                <a:gd name="connsiteY47" fmla="*/ 700586 h 1069745"/>
                <a:gd name="connsiteX48" fmla="*/ 73350 w 1035378"/>
                <a:gd name="connsiteY48" fmla="*/ 648198 h 1069745"/>
                <a:gd name="connsiteX49" fmla="*/ 49537 w 1035378"/>
                <a:gd name="connsiteY49" fmla="*/ 583905 h 1069745"/>
                <a:gd name="connsiteX50" fmla="*/ 1912 w 1035378"/>
                <a:gd name="connsiteY50" fmla="*/ 464842 h 1069745"/>
                <a:gd name="connsiteX51" fmla="*/ 11437 w 1035378"/>
                <a:gd name="connsiteY51" fmla="*/ 352923 h 1069745"/>
                <a:gd name="connsiteX52" fmla="*/ 30487 w 1035378"/>
                <a:gd name="connsiteY52" fmla="*/ 314823 h 1069745"/>
                <a:gd name="connsiteX53" fmla="*/ 16200 w 1035378"/>
                <a:gd name="connsiteY53" fmla="*/ 260055 h 1069745"/>
                <a:gd name="connsiteX54" fmla="*/ 35250 w 1035378"/>
                <a:gd name="connsiteY54" fmla="*/ 243386 h 1069745"/>
                <a:gd name="connsiteX55" fmla="*/ 106687 w 1035378"/>
                <a:gd name="connsiteY55" fmla="*/ 252911 h 1069745"/>
                <a:gd name="connsiteX56" fmla="*/ 118594 w 1035378"/>
                <a:gd name="connsiteY56" fmla="*/ 260055 h 1069745"/>
                <a:gd name="connsiteX0" fmla="*/ 111450 w 1035378"/>
                <a:gd name="connsiteY0" fmla="*/ 314823 h 1070877"/>
                <a:gd name="connsiteX1" fmla="*/ 118594 w 1035378"/>
                <a:gd name="connsiteY1" fmla="*/ 260055 h 1070877"/>
                <a:gd name="connsiteX2" fmla="*/ 99544 w 1035378"/>
                <a:gd name="connsiteY2" fmla="*/ 195761 h 1070877"/>
                <a:gd name="connsiteX3" fmla="*/ 147344 w 1035378"/>
                <a:gd name="connsiteY3" fmla="*/ 184070 h 1070877"/>
                <a:gd name="connsiteX4" fmla="*/ 175040 w 1035378"/>
                <a:gd name="connsiteY4" fmla="*/ 203951 h 1070877"/>
                <a:gd name="connsiteX5" fmla="*/ 185248 w 1035378"/>
                <a:gd name="connsiteY5" fmla="*/ 204178 h 1070877"/>
                <a:gd name="connsiteX6" fmla="*/ 223369 w 1035378"/>
                <a:gd name="connsiteY6" fmla="*/ 200523 h 1070877"/>
                <a:gd name="connsiteX7" fmla="*/ 240037 w 1035378"/>
                <a:gd name="connsiteY7" fmla="*/ 202905 h 1070877"/>
                <a:gd name="connsiteX8" fmla="*/ 313856 w 1035378"/>
                <a:gd name="connsiteY8" fmla="*/ 162423 h 1070877"/>
                <a:gd name="connsiteX9" fmla="*/ 444825 w 1035378"/>
                <a:gd name="connsiteY9" fmla="*/ 114798 h 1070877"/>
                <a:gd name="connsiteX10" fmla="*/ 535312 w 1035378"/>
                <a:gd name="connsiteY10" fmla="*/ 114798 h 1070877"/>
                <a:gd name="connsiteX11" fmla="*/ 597225 w 1035378"/>
                <a:gd name="connsiteY11" fmla="*/ 48123 h 1070877"/>
                <a:gd name="connsiteX12" fmla="*/ 677103 w 1035378"/>
                <a:gd name="connsiteY12" fmla="*/ 17044 h 1070877"/>
                <a:gd name="connsiteX13" fmla="*/ 705242 w 1035378"/>
                <a:gd name="connsiteY13" fmla="*/ 28400 h 1070877"/>
                <a:gd name="connsiteX14" fmla="*/ 736008 w 1035378"/>
                <a:gd name="connsiteY14" fmla="*/ 31387 h 1070877"/>
                <a:gd name="connsiteX15" fmla="*/ 759150 w 1035378"/>
                <a:gd name="connsiteY15" fmla="*/ 498 h 1070877"/>
                <a:gd name="connsiteX16" fmla="*/ 794869 w 1035378"/>
                <a:gd name="connsiteY16" fmla="*/ 60030 h 1070877"/>
                <a:gd name="connsiteX17" fmla="*/ 832969 w 1035378"/>
                <a:gd name="connsiteY17" fmla="*/ 88605 h 1070877"/>
                <a:gd name="connsiteX18" fmla="*/ 916312 w 1035378"/>
                <a:gd name="connsiteY18" fmla="*/ 88605 h 1070877"/>
                <a:gd name="connsiteX19" fmla="*/ 961556 w 1035378"/>
                <a:gd name="connsiteY19" fmla="*/ 105273 h 1070877"/>
                <a:gd name="connsiteX20" fmla="*/ 963937 w 1035378"/>
                <a:gd name="connsiteY20" fmla="*/ 145755 h 1070877"/>
                <a:gd name="connsiteX21" fmla="*/ 942506 w 1035378"/>
                <a:gd name="connsiteY21" fmla="*/ 205286 h 1070877"/>
                <a:gd name="connsiteX22" fmla="*/ 942506 w 1035378"/>
                <a:gd name="connsiteY22" fmla="*/ 264817 h 1070877"/>
                <a:gd name="connsiteX23" fmla="*/ 978225 w 1035378"/>
                <a:gd name="connsiteY23" fmla="*/ 331492 h 1070877"/>
                <a:gd name="connsiteX24" fmla="*/ 1004419 w 1035378"/>
                <a:gd name="connsiteY24" fmla="*/ 452936 h 1070877"/>
                <a:gd name="connsiteX25" fmla="*/ 994894 w 1035378"/>
                <a:gd name="connsiteY25" fmla="*/ 657723 h 1070877"/>
                <a:gd name="connsiteX26" fmla="*/ 985369 w 1035378"/>
                <a:gd name="connsiteY26" fmla="*/ 695823 h 1070877"/>
                <a:gd name="connsiteX27" fmla="*/ 1002037 w 1035378"/>
                <a:gd name="connsiteY27" fmla="*/ 741067 h 1070877"/>
                <a:gd name="connsiteX28" fmla="*/ 1035375 w 1035378"/>
                <a:gd name="connsiteY28" fmla="*/ 786311 h 1070877"/>
                <a:gd name="connsiteX29" fmla="*/ 999656 w 1035378"/>
                <a:gd name="connsiteY29" fmla="*/ 829173 h 1070877"/>
                <a:gd name="connsiteX30" fmla="*/ 932981 w 1035378"/>
                <a:gd name="connsiteY30" fmla="*/ 838698 h 1070877"/>
                <a:gd name="connsiteX31" fmla="*/ 880594 w 1035378"/>
                <a:gd name="connsiteY31" fmla="*/ 845842 h 1070877"/>
                <a:gd name="connsiteX32" fmla="*/ 847256 w 1035378"/>
                <a:gd name="connsiteY32" fmla="*/ 879180 h 1070877"/>
                <a:gd name="connsiteX33" fmla="*/ 759150 w 1035378"/>
                <a:gd name="connsiteY33" fmla="*/ 929186 h 1070877"/>
                <a:gd name="connsiteX34" fmla="*/ 694856 w 1035378"/>
                <a:gd name="connsiteY34" fmla="*/ 998242 h 1070877"/>
                <a:gd name="connsiteX35" fmla="*/ 654375 w 1035378"/>
                <a:gd name="connsiteY35" fmla="*/ 1012530 h 1070877"/>
                <a:gd name="connsiteX36" fmla="*/ 599606 w 1035378"/>
                <a:gd name="connsiteY36" fmla="*/ 981573 h 1070877"/>
                <a:gd name="connsiteX37" fmla="*/ 568650 w 1035378"/>
                <a:gd name="connsiteY37" fmla="*/ 988717 h 1070877"/>
                <a:gd name="connsiteX38" fmla="*/ 490069 w 1035378"/>
                <a:gd name="connsiteY38" fmla="*/ 1050630 h 1070877"/>
                <a:gd name="connsiteX39" fmla="*/ 456731 w 1035378"/>
                <a:gd name="connsiteY39" fmla="*/ 1067298 h 1070877"/>
                <a:gd name="connsiteX40" fmla="*/ 403405 w 1035378"/>
                <a:gd name="connsiteY40" fmla="*/ 988906 h 1070877"/>
                <a:gd name="connsiteX41" fmla="*/ 328144 w 1035378"/>
                <a:gd name="connsiteY41" fmla="*/ 936330 h 1070877"/>
                <a:gd name="connsiteX42" fmla="*/ 263850 w 1035378"/>
                <a:gd name="connsiteY42" fmla="*/ 957761 h 1070877"/>
                <a:gd name="connsiteX43" fmla="*/ 232894 w 1035378"/>
                <a:gd name="connsiteY43" fmla="*/ 926805 h 1070877"/>
                <a:gd name="connsiteX44" fmla="*/ 220987 w 1035378"/>
                <a:gd name="connsiteY44" fmla="*/ 891086 h 1070877"/>
                <a:gd name="connsiteX45" fmla="*/ 180506 w 1035378"/>
                <a:gd name="connsiteY45" fmla="*/ 872036 h 1070877"/>
                <a:gd name="connsiteX46" fmla="*/ 118594 w 1035378"/>
                <a:gd name="connsiteY46" fmla="*/ 795836 h 1070877"/>
                <a:gd name="connsiteX47" fmla="*/ 80494 w 1035378"/>
                <a:gd name="connsiteY47" fmla="*/ 700586 h 1070877"/>
                <a:gd name="connsiteX48" fmla="*/ 73350 w 1035378"/>
                <a:gd name="connsiteY48" fmla="*/ 648198 h 1070877"/>
                <a:gd name="connsiteX49" fmla="*/ 49537 w 1035378"/>
                <a:gd name="connsiteY49" fmla="*/ 583905 h 1070877"/>
                <a:gd name="connsiteX50" fmla="*/ 1912 w 1035378"/>
                <a:gd name="connsiteY50" fmla="*/ 464842 h 1070877"/>
                <a:gd name="connsiteX51" fmla="*/ 11437 w 1035378"/>
                <a:gd name="connsiteY51" fmla="*/ 352923 h 1070877"/>
                <a:gd name="connsiteX52" fmla="*/ 30487 w 1035378"/>
                <a:gd name="connsiteY52" fmla="*/ 314823 h 1070877"/>
                <a:gd name="connsiteX53" fmla="*/ 16200 w 1035378"/>
                <a:gd name="connsiteY53" fmla="*/ 260055 h 1070877"/>
                <a:gd name="connsiteX54" fmla="*/ 35250 w 1035378"/>
                <a:gd name="connsiteY54" fmla="*/ 243386 h 1070877"/>
                <a:gd name="connsiteX55" fmla="*/ 106687 w 1035378"/>
                <a:gd name="connsiteY55" fmla="*/ 252911 h 1070877"/>
                <a:gd name="connsiteX56" fmla="*/ 118594 w 1035378"/>
                <a:gd name="connsiteY56" fmla="*/ 260055 h 1070877"/>
                <a:gd name="connsiteX0" fmla="*/ 111450 w 1035378"/>
                <a:gd name="connsiteY0" fmla="*/ 314823 h 1051076"/>
                <a:gd name="connsiteX1" fmla="*/ 118594 w 1035378"/>
                <a:gd name="connsiteY1" fmla="*/ 260055 h 1051076"/>
                <a:gd name="connsiteX2" fmla="*/ 99544 w 1035378"/>
                <a:gd name="connsiteY2" fmla="*/ 195761 h 1051076"/>
                <a:gd name="connsiteX3" fmla="*/ 147344 w 1035378"/>
                <a:gd name="connsiteY3" fmla="*/ 184070 h 1051076"/>
                <a:gd name="connsiteX4" fmla="*/ 175040 w 1035378"/>
                <a:gd name="connsiteY4" fmla="*/ 203951 h 1051076"/>
                <a:gd name="connsiteX5" fmla="*/ 185248 w 1035378"/>
                <a:gd name="connsiteY5" fmla="*/ 204178 h 1051076"/>
                <a:gd name="connsiteX6" fmla="*/ 223369 w 1035378"/>
                <a:gd name="connsiteY6" fmla="*/ 200523 h 1051076"/>
                <a:gd name="connsiteX7" fmla="*/ 240037 w 1035378"/>
                <a:gd name="connsiteY7" fmla="*/ 202905 h 1051076"/>
                <a:gd name="connsiteX8" fmla="*/ 313856 w 1035378"/>
                <a:gd name="connsiteY8" fmla="*/ 162423 h 1051076"/>
                <a:gd name="connsiteX9" fmla="*/ 444825 w 1035378"/>
                <a:gd name="connsiteY9" fmla="*/ 114798 h 1051076"/>
                <a:gd name="connsiteX10" fmla="*/ 535312 w 1035378"/>
                <a:gd name="connsiteY10" fmla="*/ 114798 h 1051076"/>
                <a:gd name="connsiteX11" fmla="*/ 597225 w 1035378"/>
                <a:gd name="connsiteY11" fmla="*/ 48123 h 1051076"/>
                <a:gd name="connsiteX12" fmla="*/ 677103 w 1035378"/>
                <a:gd name="connsiteY12" fmla="*/ 17044 h 1051076"/>
                <a:gd name="connsiteX13" fmla="*/ 705242 w 1035378"/>
                <a:gd name="connsiteY13" fmla="*/ 28400 h 1051076"/>
                <a:gd name="connsiteX14" fmla="*/ 736008 w 1035378"/>
                <a:gd name="connsiteY14" fmla="*/ 31387 h 1051076"/>
                <a:gd name="connsiteX15" fmla="*/ 759150 w 1035378"/>
                <a:gd name="connsiteY15" fmla="*/ 498 h 1051076"/>
                <a:gd name="connsiteX16" fmla="*/ 794869 w 1035378"/>
                <a:gd name="connsiteY16" fmla="*/ 60030 h 1051076"/>
                <a:gd name="connsiteX17" fmla="*/ 832969 w 1035378"/>
                <a:gd name="connsiteY17" fmla="*/ 88605 h 1051076"/>
                <a:gd name="connsiteX18" fmla="*/ 916312 w 1035378"/>
                <a:gd name="connsiteY18" fmla="*/ 88605 h 1051076"/>
                <a:gd name="connsiteX19" fmla="*/ 961556 w 1035378"/>
                <a:gd name="connsiteY19" fmla="*/ 105273 h 1051076"/>
                <a:gd name="connsiteX20" fmla="*/ 963937 w 1035378"/>
                <a:gd name="connsiteY20" fmla="*/ 145755 h 1051076"/>
                <a:gd name="connsiteX21" fmla="*/ 942506 w 1035378"/>
                <a:gd name="connsiteY21" fmla="*/ 205286 h 1051076"/>
                <a:gd name="connsiteX22" fmla="*/ 942506 w 1035378"/>
                <a:gd name="connsiteY22" fmla="*/ 264817 h 1051076"/>
                <a:gd name="connsiteX23" fmla="*/ 978225 w 1035378"/>
                <a:gd name="connsiteY23" fmla="*/ 331492 h 1051076"/>
                <a:gd name="connsiteX24" fmla="*/ 1004419 w 1035378"/>
                <a:gd name="connsiteY24" fmla="*/ 452936 h 1051076"/>
                <a:gd name="connsiteX25" fmla="*/ 994894 w 1035378"/>
                <a:gd name="connsiteY25" fmla="*/ 657723 h 1051076"/>
                <a:gd name="connsiteX26" fmla="*/ 985369 w 1035378"/>
                <a:gd name="connsiteY26" fmla="*/ 695823 h 1051076"/>
                <a:gd name="connsiteX27" fmla="*/ 1002037 w 1035378"/>
                <a:gd name="connsiteY27" fmla="*/ 741067 h 1051076"/>
                <a:gd name="connsiteX28" fmla="*/ 1035375 w 1035378"/>
                <a:gd name="connsiteY28" fmla="*/ 786311 h 1051076"/>
                <a:gd name="connsiteX29" fmla="*/ 999656 w 1035378"/>
                <a:gd name="connsiteY29" fmla="*/ 829173 h 1051076"/>
                <a:gd name="connsiteX30" fmla="*/ 932981 w 1035378"/>
                <a:gd name="connsiteY30" fmla="*/ 838698 h 1051076"/>
                <a:gd name="connsiteX31" fmla="*/ 880594 w 1035378"/>
                <a:gd name="connsiteY31" fmla="*/ 845842 h 1051076"/>
                <a:gd name="connsiteX32" fmla="*/ 847256 w 1035378"/>
                <a:gd name="connsiteY32" fmla="*/ 879180 h 1051076"/>
                <a:gd name="connsiteX33" fmla="*/ 759150 w 1035378"/>
                <a:gd name="connsiteY33" fmla="*/ 929186 h 1051076"/>
                <a:gd name="connsiteX34" fmla="*/ 694856 w 1035378"/>
                <a:gd name="connsiteY34" fmla="*/ 998242 h 1051076"/>
                <a:gd name="connsiteX35" fmla="*/ 654375 w 1035378"/>
                <a:gd name="connsiteY35" fmla="*/ 1012530 h 1051076"/>
                <a:gd name="connsiteX36" fmla="*/ 599606 w 1035378"/>
                <a:gd name="connsiteY36" fmla="*/ 981573 h 1051076"/>
                <a:gd name="connsiteX37" fmla="*/ 568650 w 1035378"/>
                <a:gd name="connsiteY37" fmla="*/ 988717 h 1051076"/>
                <a:gd name="connsiteX38" fmla="*/ 490069 w 1035378"/>
                <a:gd name="connsiteY38" fmla="*/ 1050630 h 1051076"/>
                <a:gd name="connsiteX39" fmla="*/ 455255 w 1035378"/>
                <a:gd name="connsiteY39" fmla="*/ 1015184 h 1051076"/>
                <a:gd name="connsiteX40" fmla="*/ 403405 w 1035378"/>
                <a:gd name="connsiteY40" fmla="*/ 988906 h 1051076"/>
                <a:gd name="connsiteX41" fmla="*/ 328144 w 1035378"/>
                <a:gd name="connsiteY41" fmla="*/ 936330 h 1051076"/>
                <a:gd name="connsiteX42" fmla="*/ 263850 w 1035378"/>
                <a:gd name="connsiteY42" fmla="*/ 957761 h 1051076"/>
                <a:gd name="connsiteX43" fmla="*/ 232894 w 1035378"/>
                <a:gd name="connsiteY43" fmla="*/ 926805 h 1051076"/>
                <a:gd name="connsiteX44" fmla="*/ 220987 w 1035378"/>
                <a:gd name="connsiteY44" fmla="*/ 891086 h 1051076"/>
                <a:gd name="connsiteX45" fmla="*/ 180506 w 1035378"/>
                <a:gd name="connsiteY45" fmla="*/ 872036 h 1051076"/>
                <a:gd name="connsiteX46" fmla="*/ 118594 w 1035378"/>
                <a:gd name="connsiteY46" fmla="*/ 795836 h 1051076"/>
                <a:gd name="connsiteX47" fmla="*/ 80494 w 1035378"/>
                <a:gd name="connsiteY47" fmla="*/ 700586 h 1051076"/>
                <a:gd name="connsiteX48" fmla="*/ 73350 w 1035378"/>
                <a:gd name="connsiteY48" fmla="*/ 648198 h 1051076"/>
                <a:gd name="connsiteX49" fmla="*/ 49537 w 1035378"/>
                <a:gd name="connsiteY49" fmla="*/ 583905 h 1051076"/>
                <a:gd name="connsiteX50" fmla="*/ 1912 w 1035378"/>
                <a:gd name="connsiteY50" fmla="*/ 464842 h 1051076"/>
                <a:gd name="connsiteX51" fmla="*/ 11437 w 1035378"/>
                <a:gd name="connsiteY51" fmla="*/ 352923 h 1051076"/>
                <a:gd name="connsiteX52" fmla="*/ 30487 w 1035378"/>
                <a:gd name="connsiteY52" fmla="*/ 314823 h 1051076"/>
                <a:gd name="connsiteX53" fmla="*/ 16200 w 1035378"/>
                <a:gd name="connsiteY53" fmla="*/ 260055 h 1051076"/>
                <a:gd name="connsiteX54" fmla="*/ 35250 w 1035378"/>
                <a:gd name="connsiteY54" fmla="*/ 243386 h 1051076"/>
                <a:gd name="connsiteX55" fmla="*/ 106687 w 1035378"/>
                <a:gd name="connsiteY55" fmla="*/ 252911 h 1051076"/>
                <a:gd name="connsiteX56" fmla="*/ 118594 w 1035378"/>
                <a:gd name="connsiteY56" fmla="*/ 260055 h 1051076"/>
                <a:gd name="connsiteX0" fmla="*/ 111450 w 1035378"/>
                <a:gd name="connsiteY0" fmla="*/ 314823 h 1050678"/>
                <a:gd name="connsiteX1" fmla="*/ 118594 w 1035378"/>
                <a:gd name="connsiteY1" fmla="*/ 260055 h 1050678"/>
                <a:gd name="connsiteX2" fmla="*/ 99544 w 1035378"/>
                <a:gd name="connsiteY2" fmla="*/ 195761 h 1050678"/>
                <a:gd name="connsiteX3" fmla="*/ 147344 w 1035378"/>
                <a:gd name="connsiteY3" fmla="*/ 184070 h 1050678"/>
                <a:gd name="connsiteX4" fmla="*/ 175040 w 1035378"/>
                <a:gd name="connsiteY4" fmla="*/ 203951 h 1050678"/>
                <a:gd name="connsiteX5" fmla="*/ 185248 w 1035378"/>
                <a:gd name="connsiteY5" fmla="*/ 204178 h 1050678"/>
                <a:gd name="connsiteX6" fmla="*/ 223369 w 1035378"/>
                <a:gd name="connsiteY6" fmla="*/ 200523 h 1050678"/>
                <a:gd name="connsiteX7" fmla="*/ 240037 w 1035378"/>
                <a:gd name="connsiteY7" fmla="*/ 202905 h 1050678"/>
                <a:gd name="connsiteX8" fmla="*/ 313856 w 1035378"/>
                <a:gd name="connsiteY8" fmla="*/ 162423 h 1050678"/>
                <a:gd name="connsiteX9" fmla="*/ 444825 w 1035378"/>
                <a:gd name="connsiteY9" fmla="*/ 114798 h 1050678"/>
                <a:gd name="connsiteX10" fmla="*/ 535312 w 1035378"/>
                <a:gd name="connsiteY10" fmla="*/ 114798 h 1050678"/>
                <a:gd name="connsiteX11" fmla="*/ 597225 w 1035378"/>
                <a:gd name="connsiteY11" fmla="*/ 48123 h 1050678"/>
                <a:gd name="connsiteX12" fmla="*/ 677103 w 1035378"/>
                <a:gd name="connsiteY12" fmla="*/ 17044 h 1050678"/>
                <a:gd name="connsiteX13" fmla="*/ 705242 w 1035378"/>
                <a:gd name="connsiteY13" fmla="*/ 28400 h 1050678"/>
                <a:gd name="connsiteX14" fmla="*/ 736008 w 1035378"/>
                <a:gd name="connsiteY14" fmla="*/ 31387 h 1050678"/>
                <a:gd name="connsiteX15" fmla="*/ 759150 w 1035378"/>
                <a:gd name="connsiteY15" fmla="*/ 498 h 1050678"/>
                <a:gd name="connsiteX16" fmla="*/ 794869 w 1035378"/>
                <a:gd name="connsiteY16" fmla="*/ 60030 h 1050678"/>
                <a:gd name="connsiteX17" fmla="*/ 832969 w 1035378"/>
                <a:gd name="connsiteY17" fmla="*/ 88605 h 1050678"/>
                <a:gd name="connsiteX18" fmla="*/ 916312 w 1035378"/>
                <a:gd name="connsiteY18" fmla="*/ 88605 h 1050678"/>
                <a:gd name="connsiteX19" fmla="*/ 961556 w 1035378"/>
                <a:gd name="connsiteY19" fmla="*/ 105273 h 1050678"/>
                <a:gd name="connsiteX20" fmla="*/ 963937 w 1035378"/>
                <a:gd name="connsiteY20" fmla="*/ 145755 h 1050678"/>
                <a:gd name="connsiteX21" fmla="*/ 942506 w 1035378"/>
                <a:gd name="connsiteY21" fmla="*/ 205286 h 1050678"/>
                <a:gd name="connsiteX22" fmla="*/ 942506 w 1035378"/>
                <a:gd name="connsiteY22" fmla="*/ 264817 h 1050678"/>
                <a:gd name="connsiteX23" fmla="*/ 978225 w 1035378"/>
                <a:gd name="connsiteY23" fmla="*/ 331492 h 1050678"/>
                <a:gd name="connsiteX24" fmla="*/ 1004419 w 1035378"/>
                <a:gd name="connsiteY24" fmla="*/ 452936 h 1050678"/>
                <a:gd name="connsiteX25" fmla="*/ 994894 w 1035378"/>
                <a:gd name="connsiteY25" fmla="*/ 657723 h 1050678"/>
                <a:gd name="connsiteX26" fmla="*/ 985369 w 1035378"/>
                <a:gd name="connsiteY26" fmla="*/ 695823 h 1050678"/>
                <a:gd name="connsiteX27" fmla="*/ 1002037 w 1035378"/>
                <a:gd name="connsiteY27" fmla="*/ 741067 h 1050678"/>
                <a:gd name="connsiteX28" fmla="*/ 1035375 w 1035378"/>
                <a:gd name="connsiteY28" fmla="*/ 786311 h 1050678"/>
                <a:gd name="connsiteX29" fmla="*/ 999656 w 1035378"/>
                <a:gd name="connsiteY29" fmla="*/ 829173 h 1050678"/>
                <a:gd name="connsiteX30" fmla="*/ 932981 w 1035378"/>
                <a:gd name="connsiteY30" fmla="*/ 838698 h 1050678"/>
                <a:gd name="connsiteX31" fmla="*/ 880594 w 1035378"/>
                <a:gd name="connsiteY31" fmla="*/ 845842 h 1050678"/>
                <a:gd name="connsiteX32" fmla="*/ 847256 w 1035378"/>
                <a:gd name="connsiteY32" fmla="*/ 879180 h 1050678"/>
                <a:gd name="connsiteX33" fmla="*/ 759150 w 1035378"/>
                <a:gd name="connsiteY33" fmla="*/ 929186 h 1050678"/>
                <a:gd name="connsiteX34" fmla="*/ 694856 w 1035378"/>
                <a:gd name="connsiteY34" fmla="*/ 998242 h 1050678"/>
                <a:gd name="connsiteX35" fmla="*/ 654375 w 1035378"/>
                <a:gd name="connsiteY35" fmla="*/ 1012530 h 1050678"/>
                <a:gd name="connsiteX36" fmla="*/ 599606 w 1035378"/>
                <a:gd name="connsiteY36" fmla="*/ 981573 h 1050678"/>
                <a:gd name="connsiteX37" fmla="*/ 568650 w 1035378"/>
                <a:gd name="connsiteY37" fmla="*/ 988717 h 1050678"/>
                <a:gd name="connsiteX38" fmla="*/ 490069 w 1035378"/>
                <a:gd name="connsiteY38" fmla="*/ 1050630 h 1050678"/>
                <a:gd name="connsiteX39" fmla="*/ 482711 w 1035378"/>
                <a:gd name="connsiteY39" fmla="*/ 998852 h 1050678"/>
                <a:gd name="connsiteX40" fmla="*/ 403405 w 1035378"/>
                <a:gd name="connsiteY40" fmla="*/ 988906 h 1050678"/>
                <a:gd name="connsiteX41" fmla="*/ 328144 w 1035378"/>
                <a:gd name="connsiteY41" fmla="*/ 936330 h 1050678"/>
                <a:gd name="connsiteX42" fmla="*/ 263850 w 1035378"/>
                <a:gd name="connsiteY42" fmla="*/ 957761 h 1050678"/>
                <a:gd name="connsiteX43" fmla="*/ 232894 w 1035378"/>
                <a:gd name="connsiteY43" fmla="*/ 926805 h 1050678"/>
                <a:gd name="connsiteX44" fmla="*/ 220987 w 1035378"/>
                <a:gd name="connsiteY44" fmla="*/ 891086 h 1050678"/>
                <a:gd name="connsiteX45" fmla="*/ 180506 w 1035378"/>
                <a:gd name="connsiteY45" fmla="*/ 872036 h 1050678"/>
                <a:gd name="connsiteX46" fmla="*/ 118594 w 1035378"/>
                <a:gd name="connsiteY46" fmla="*/ 795836 h 1050678"/>
                <a:gd name="connsiteX47" fmla="*/ 80494 w 1035378"/>
                <a:gd name="connsiteY47" fmla="*/ 700586 h 1050678"/>
                <a:gd name="connsiteX48" fmla="*/ 73350 w 1035378"/>
                <a:gd name="connsiteY48" fmla="*/ 648198 h 1050678"/>
                <a:gd name="connsiteX49" fmla="*/ 49537 w 1035378"/>
                <a:gd name="connsiteY49" fmla="*/ 583905 h 1050678"/>
                <a:gd name="connsiteX50" fmla="*/ 1912 w 1035378"/>
                <a:gd name="connsiteY50" fmla="*/ 464842 h 1050678"/>
                <a:gd name="connsiteX51" fmla="*/ 11437 w 1035378"/>
                <a:gd name="connsiteY51" fmla="*/ 352923 h 1050678"/>
                <a:gd name="connsiteX52" fmla="*/ 30487 w 1035378"/>
                <a:gd name="connsiteY52" fmla="*/ 314823 h 1050678"/>
                <a:gd name="connsiteX53" fmla="*/ 16200 w 1035378"/>
                <a:gd name="connsiteY53" fmla="*/ 260055 h 1050678"/>
                <a:gd name="connsiteX54" fmla="*/ 35250 w 1035378"/>
                <a:gd name="connsiteY54" fmla="*/ 243386 h 1050678"/>
                <a:gd name="connsiteX55" fmla="*/ 106687 w 1035378"/>
                <a:gd name="connsiteY55" fmla="*/ 252911 h 1050678"/>
                <a:gd name="connsiteX56" fmla="*/ 118594 w 1035378"/>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40037 w 1004937"/>
                <a:gd name="connsiteY7" fmla="*/ 202905 h 1050678"/>
                <a:gd name="connsiteX8" fmla="*/ 313856 w 1004937"/>
                <a:gd name="connsiteY8" fmla="*/ 162423 h 1050678"/>
                <a:gd name="connsiteX9" fmla="*/ 444825 w 1004937"/>
                <a:gd name="connsiteY9" fmla="*/ 114798 h 1050678"/>
                <a:gd name="connsiteX10" fmla="*/ 535312 w 1004937"/>
                <a:gd name="connsiteY10" fmla="*/ 114798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99656 w 1004937"/>
                <a:gd name="connsiteY29" fmla="*/ 829173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40037 w 1004937"/>
                <a:gd name="connsiteY7" fmla="*/ 202905 h 1050678"/>
                <a:gd name="connsiteX8" fmla="*/ 313856 w 1004937"/>
                <a:gd name="connsiteY8" fmla="*/ 162423 h 1050678"/>
                <a:gd name="connsiteX9" fmla="*/ 444825 w 1004937"/>
                <a:gd name="connsiteY9" fmla="*/ 114798 h 1050678"/>
                <a:gd name="connsiteX10" fmla="*/ 535312 w 1004937"/>
                <a:gd name="connsiteY10" fmla="*/ 114798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66709 w 1004937"/>
                <a:gd name="connsiteY29" fmla="*/ 805714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40037 w 1004937"/>
                <a:gd name="connsiteY7" fmla="*/ 202905 h 1050678"/>
                <a:gd name="connsiteX8" fmla="*/ 313856 w 1004937"/>
                <a:gd name="connsiteY8" fmla="*/ 162423 h 1050678"/>
                <a:gd name="connsiteX9" fmla="*/ 444825 w 1004937"/>
                <a:gd name="connsiteY9" fmla="*/ 114798 h 1050678"/>
                <a:gd name="connsiteX10" fmla="*/ 525809 w 1004937"/>
                <a:gd name="connsiteY10" fmla="*/ 87330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66709 w 1004937"/>
                <a:gd name="connsiteY29" fmla="*/ 805714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40037 w 1004937"/>
                <a:gd name="connsiteY7" fmla="*/ 202905 h 1050678"/>
                <a:gd name="connsiteX8" fmla="*/ 313856 w 1004937"/>
                <a:gd name="connsiteY8" fmla="*/ 162423 h 1050678"/>
                <a:gd name="connsiteX9" fmla="*/ 440812 w 1004937"/>
                <a:gd name="connsiteY9" fmla="*/ 127120 h 1050678"/>
                <a:gd name="connsiteX10" fmla="*/ 525809 w 1004937"/>
                <a:gd name="connsiteY10" fmla="*/ 87330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66709 w 1004937"/>
                <a:gd name="connsiteY29" fmla="*/ 805714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40037 w 1004937"/>
                <a:gd name="connsiteY7" fmla="*/ 202905 h 1050678"/>
                <a:gd name="connsiteX8" fmla="*/ 308155 w 1004937"/>
                <a:gd name="connsiteY8" fmla="*/ 145943 h 1050678"/>
                <a:gd name="connsiteX9" fmla="*/ 440812 w 1004937"/>
                <a:gd name="connsiteY9" fmla="*/ 127120 h 1050678"/>
                <a:gd name="connsiteX10" fmla="*/ 525809 w 1004937"/>
                <a:gd name="connsiteY10" fmla="*/ 87330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66709 w 1004937"/>
                <a:gd name="connsiteY29" fmla="*/ 805714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32434 w 1004937"/>
                <a:gd name="connsiteY7" fmla="*/ 180933 h 1050678"/>
                <a:gd name="connsiteX8" fmla="*/ 308155 w 1004937"/>
                <a:gd name="connsiteY8" fmla="*/ 145943 h 1050678"/>
                <a:gd name="connsiteX9" fmla="*/ 440812 w 1004937"/>
                <a:gd name="connsiteY9" fmla="*/ 127120 h 1050678"/>
                <a:gd name="connsiteX10" fmla="*/ 525809 w 1004937"/>
                <a:gd name="connsiteY10" fmla="*/ 87330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66709 w 1004937"/>
                <a:gd name="connsiteY29" fmla="*/ 805714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298336 h 1034191"/>
                <a:gd name="connsiteX1" fmla="*/ 118594 w 1004937"/>
                <a:gd name="connsiteY1" fmla="*/ 243568 h 1034191"/>
                <a:gd name="connsiteX2" fmla="*/ 99544 w 1004937"/>
                <a:gd name="connsiteY2" fmla="*/ 179274 h 1034191"/>
                <a:gd name="connsiteX3" fmla="*/ 147344 w 1004937"/>
                <a:gd name="connsiteY3" fmla="*/ 167583 h 1034191"/>
                <a:gd name="connsiteX4" fmla="*/ 175040 w 1004937"/>
                <a:gd name="connsiteY4" fmla="*/ 187464 h 1034191"/>
                <a:gd name="connsiteX5" fmla="*/ 185248 w 1004937"/>
                <a:gd name="connsiteY5" fmla="*/ 187691 h 1034191"/>
                <a:gd name="connsiteX6" fmla="*/ 223369 w 1004937"/>
                <a:gd name="connsiteY6" fmla="*/ 184036 h 1034191"/>
                <a:gd name="connsiteX7" fmla="*/ 232434 w 1004937"/>
                <a:gd name="connsiteY7" fmla="*/ 164446 h 1034191"/>
                <a:gd name="connsiteX8" fmla="*/ 308155 w 1004937"/>
                <a:gd name="connsiteY8" fmla="*/ 129456 h 1034191"/>
                <a:gd name="connsiteX9" fmla="*/ 440812 w 1004937"/>
                <a:gd name="connsiteY9" fmla="*/ 110633 h 1034191"/>
                <a:gd name="connsiteX10" fmla="*/ 525809 w 1004937"/>
                <a:gd name="connsiteY10" fmla="*/ 70843 h 1034191"/>
                <a:gd name="connsiteX11" fmla="*/ 597225 w 1004937"/>
                <a:gd name="connsiteY11" fmla="*/ 31636 h 1034191"/>
                <a:gd name="connsiteX12" fmla="*/ 677103 w 1004937"/>
                <a:gd name="connsiteY12" fmla="*/ 557 h 1034191"/>
                <a:gd name="connsiteX13" fmla="*/ 705242 w 1004937"/>
                <a:gd name="connsiteY13" fmla="*/ 11913 h 1034191"/>
                <a:gd name="connsiteX14" fmla="*/ 736008 w 1004937"/>
                <a:gd name="connsiteY14" fmla="*/ 14900 h 1034191"/>
                <a:gd name="connsiteX15" fmla="*/ 794869 w 1004937"/>
                <a:gd name="connsiteY15" fmla="*/ 43543 h 1034191"/>
                <a:gd name="connsiteX16" fmla="*/ 832969 w 1004937"/>
                <a:gd name="connsiteY16" fmla="*/ 72118 h 1034191"/>
                <a:gd name="connsiteX17" fmla="*/ 916312 w 1004937"/>
                <a:gd name="connsiteY17" fmla="*/ 72118 h 1034191"/>
                <a:gd name="connsiteX18" fmla="*/ 961556 w 1004937"/>
                <a:gd name="connsiteY18" fmla="*/ 88786 h 1034191"/>
                <a:gd name="connsiteX19" fmla="*/ 963937 w 1004937"/>
                <a:gd name="connsiteY19" fmla="*/ 129268 h 1034191"/>
                <a:gd name="connsiteX20" fmla="*/ 942506 w 1004937"/>
                <a:gd name="connsiteY20" fmla="*/ 188799 h 1034191"/>
                <a:gd name="connsiteX21" fmla="*/ 942506 w 1004937"/>
                <a:gd name="connsiteY21" fmla="*/ 248330 h 1034191"/>
                <a:gd name="connsiteX22" fmla="*/ 978225 w 1004937"/>
                <a:gd name="connsiteY22" fmla="*/ 315005 h 1034191"/>
                <a:gd name="connsiteX23" fmla="*/ 1004419 w 1004937"/>
                <a:gd name="connsiteY23" fmla="*/ 436449 h 1034191"/>
                <a:gd name="connsiteX24" fmla="*/ 994894 w 1004937"/>
                <a:gd name="connsiteY24" fmla="*/ 641236 h 1034191"/>
                <a:gd name="connsiteX25" fmla="*/ 985369 w 1004937"/>
                <a:gd name="connsiteY25" fmla="*/ 679336 h 1034191"/>
                <a:gd name="connsiteX26" fmla="*/ 1002037 w 1004937"/>
                <a:gd name="connsiteY26" fmla="*/ 724580 h 1034191"/>
                <a:gd name="connsiteX27" fmla="*/ 1000317 w 1004937"/>
                <a:gd name="connsiteY27" fmla="*/ 764180 h 1034191"/>
                <a:gd name="connsiteX28" fmla="*/ 966709 w 1004937"/>
                <a:gd name="connsiteY28" fmla="*/ 789227 h 1034191"/>
                <a:gd name="connsiteX29" fmla="*/ 932981 w 1004937"/>
                <a:gd name="connsiteY29" fmla="*/ 822211 h 1034191"/>
                <a:gd name="connsiteX30" fmla="*/ 880594 w 1004937"/>
                <a:gd name="connsiteY30" fmla="*/ 829355 h 1034191"/>
                <a:gd name="connsiteX31" fmla="*/ 847256 w 1004937"/>
                <a:gd name="connsiteY31" fmla="*/ 862693 h 1034191"/>
                <a:gd name="connsiteX32" fmla="*/ 759150 w 1004937"/>
                <a:gd name="connsiteY32" fmla="*/ 912699 h 1034191"/>
                <a:gd name="connsiteX33" fmla="*/ 694856 w 1004937"/>
                <a:gd name="connsiteY33" fmla="*/ 981755 h 1034191"/>
                <a:gd name="connsiteX34" fmla="*/ 654375 w 1004937"/>
                <a:gd name="connsiteY34" fmla="*/ 996043 h 1034191"/>
                <a:gd name="connsiteX35" fmla="*/ 599606 w 1004937"/>
                <a:gd name="connsiteY35" fmla="*/ 965086 h 1034191"/>
                <a:gd name="connsiteX36" fmla="*/ 568650 w 1004937"/>
                <a:gd name="connsiteY36" fmla="*/ 972230 h 1034191"/>
                <a:gd name="connsiteX37" fmla="*/ 490069 w 1004937"/>
                <a:gd name="connsiteY37" fmla="*/ 1034143 h 1034191"/>
                <a:gd name="connsiteX38" fmla="*/ 482711 w 1004937"/>
                <a:gd name="connsiteY38" fmla="*/ 982365 h 1034191"/>
                <a:gd name="connsiteX39" fmla="*/ 403405 w 1004937"/>
                <a:gd name="connsiteY39" fmla="*/ 972419 h 1034191"/>
                <a:gd name="connsiteX40" fmla="*/ 328144 w 1004937"/>
                <a:gd name="connsiteY40" fmla="*/ 919843 h 1034191"/>
                <a:gd name="connsiteX41" fmla="*/ 263850 w 1004937"/>
                <a:gd name="connsiteY41" fmla="*/ 941274 h 1034191"/>
                <a:gd name="connsiteX42" fmla="*/ 232894 w 1004937"/>
                <a:gd name="connsiteY42" fmla="*/ 910318 h 1034191"/>
                <a:gd name="connsiteX43" fmla="*/ 220987 w 1004937"/>
                <a:gd name="connsiteY43" fmla="*/ 874599 h 1034191"/>
                <a:gd name="connsiteX44" fmla="*/ 180506 w 1004937"/>
                <a:gd name="connsiteY44" fmla="*/ 855549 h 1034191"/>
                <a:gd name="connsiteX45" fmla="*/ 118594 w 1004937"/>
                <a:gd name="connsiteY45" fmla="*/ 779349 h 1034191"/>
                <a:gd name="connsiteX46" fmla="*/ 80494 w 1004937"/>
                <a:gd name="connsiteY46" fmla="*/ 684099 h 1034191"/>
                <a:gd name="connsiteX47" fmla="*/ 73350 w 1004937"/>
                <a:gd name="connsiteY47" fmla="*/ 631711 h 1034191"/>
                <a:gd name="connsiteX48" fmla="*/ 49537 w 1004937"/>
                <a:gd name="connsiteY48" fmla="*/ 567418 h 1034191"/>
                <a:gd name="connsiteX49" fmla="*/ 1912 w 1004937"/>
                <a:gd name="connsiteY49" fmla="*/ 448355 h 1034191"/>
                <a:gd name="connsiteX50" fmla="*/ 11437 w 1004937"/>
                <a:gd name="connsiteY50" fmla="*/ 336436 h 1034191"/>
                <a:gd name="connsiteX51" fmla="*/ 30487 w 1004937"/>
                <a:gd name="connsiteY51" fmla="*/ 298336 h 1034191"/>
                <a:gd name="connsiteX52" fmla="*/ 16200 w 1004937"/>
                <a:gd name="connsiteY52" fmla="*/ 243568 h 1034191"/>
                <a:gd name="connsiteX53" fmla="*/ 35250 w 1004937"/>
                <a:gd name="connsiteY53" fmla="*/ 226899 h 1034191"/>
                <a:gd name="connsiteX54" fmla="*/ 106687 w 1004937"/>
                <a:gd name="connsiteY54" fmla="*/ 236424 h 1034191"/>
                <a:gd name="connsiteX55" fmla="*/ 118594 w 1004937"/>
                <a:gd name="connsiteY55" fmla="*/ 243568 h 1034191"/>
                <a:gd name="connsiteX0" fmla="*/ 111450 w 1004937"/>
                <a:gd name="connsiteY0" fmla="*/ 298336 h 1034191"/>
                <a:gd name="connsiteX1" fmla="*/ 118594 w 1004937"/>
                <a:gd name="connsiteY1" fmla="*/ 243568 h 1034191"/>
                <a:gd name="connsiteX2" fmla="*/ 99544 w 1004937"/>
                <a:gd name="connsiteY2" fmla="*/ 179274 h 1034191"/>
                <a:gd name="connsiteX3" fmla="*/ 147344 w 1004937"/>
                <a:gd name="connsiteY3" fmla="*/ 167583 h 1034191"/>
                <a:gd name="connsiteX4" fmla="*/ 175040 w 1004937"/>
                <a:gd name="connsiteY4" fmla="*/ 187464 h 1034191"/>
                <a:gd name="connsiteX5" fmla="*/ 185248 w 1004937"/>
                <a:gd name="connsiteY5" fmla="*/ 187691 h 1034191"/>
                <a:gd name="connsiteX6" fmla="*/ 223369 w 1004937"/>
                <a:gd name="connsiteY6" fmla="*/ 184036 h 1034191"/>
                <a:gd name="connsiteX7" fmla="*/ 232434 w 1004937"/>
                <a:gd name="connsiteY7" fmla="*/ 164446 h 1034191"/>
                <a:gd name="connsiteX8" fmla="*/ 308155 w 1004937"/>
                <a:gd name="connsiteY8" fmla="*/ 129456 h 1034191"/>
                <a:gd name="connsiteX9" fmla="*/ 440812 w 1004937"/>
                <a:gd name="connsiteY9" fmla="*/ 110633 h 1034191"/>
                <a:gd name="connsiteX10" fmla="*/ 525809 w 1004937"/>
                <a:gd name="connsiteY10" fmla="*/ 70843 h 1034191"/>
                <a:gd name="connsiteX11" fmla="*/ 597225 w 1004937"/>
                <a:gd name="connsiteY11" fmla="*/ 31636 h 1034191"/>
                <a:gd name="connsiteX12" fmla="*/ 677103 w 1004937"/>
                <a:gd name="connsiteY12" fmla="*/ 557 h 1034191"/>
                <a:gd name="connsiteX13" fmla="*/ 705242 w 1004937"/>
                <a:gd name="connsiteY13" fmla="*/ 11913 h 1034191"/>
                <a:gd name="connsiteX14" fmla="*/ 736008 w 1004937"/>
                <a:gd name="connsiteY14" fmla="*/ 14900 h 1034191"/>
                <a:gd name="connsiteX15" fmla="*/ 794869 w 1004937"/>
                <a:gd name="connsiteY15" fmla="*/ 43543 h 1034191"/>
                <a:gd name="connsiteX16" fmla="*/ 832969 w 1004937"/>
                <a:gd name="connsiteY16" fmla="*/ 72118 h 1034191"/>
                <a:gd name="connsiteX17" fmla="*/ 916312 w 1004937"/>
                <a:gd name="connsiteY17" fmla="*/ 72118 h 1034191"/>
                <a:gd name="connsiteX18" fmla="*/ 963937 w 1004937"/>
                <a:gd name="connsiteY18" fmla="*/ 129268 h 1034191"/>
                <a:gd name="connsiteX19" fmla="*/ 942506 w 1004937"/>
                <a:gd name="connsiteY19" fmla="*/ 188799 h 1034191"/>
                <a:gd name="connsiteX20" fmla="*/ 942506 w 1004937"/>
                <a:gd name="connsiteY20" fmla="*/ 248330 h 1034191"/>
                <a:gd name="connsiteX21" fmla="*/ 978225 w 1004937"/>
                <a:gd name="connsiteY21" fmla="*/ 315005 h 1034191"/>
                <a:gd name="connsiteX22" fmla="*/ 1004419 w 1004937"/>
                <a:gd name="connsiteY22" fmla="*/ 436449 h 1034191"/>
                <a:gd name="connsiteX23" fmla="*/ 994894 w 1004937"/>
                <a:gd name="connsiteY23" fmla="*/ 641236 h 1034191"/>
                <a:gd name="connsiteX24" fmla="*/ 985369 w 1004937"/>
                <a:gd name="connsiteY24" fmla="*/ 679336 h 1034191"/>
                <a:gd name="connsiteX25" fmla="*/ 1002037 w 1004937"/>
                <a:gd name="connsiteY25" fmla="*/ 724580 h 1034191"/>
                <a:gd name="connsiteX26" fmla="*/ 1000317 w 1004937"/>
                <a:gd name="connsiteY26" fmla="*/ 764180 h 1034191"/>
                <a:gd name="connsiteX27" fmla="*/ 966709 w 1004937"/>
                <a:gd name="connsiteY27" fmla="*/ 789227 h 1034191"/>
                <a:gd name="connsiteX28" fmla="*/ 932981 w 1004937"/>
                <a:gd name="connsiteY28" fmla="*/ 822211 h 1034191"/>
                <a:gd name="connsiteX29" fmla="*/ 880594 w 1004937"/>
                <a:gd name="connsiteY29" fmla="*/ 829355 h 1034191"/>
                <a:gd name="connsiteX30" fmla="*/ 847256 w 1004937"/>
                <a:gd name="connsiteY30" fmla="*/ 862693 h 1034191"/>
                <a:gd name="connsiteX31" fmla="*/ 759150 w 1004937"/>
                <a:gd name="connsiteY31" fmla="*/ 912699 h 1034191"/>
                <a:gd name="connsiteX32" fmla="*/ 694856 w 1004937"/>
                <a:gd name="connsiteY32" fmla="*/ 981755 h 1034191"/>
                <a:gd name="connsiteX33" fmla="*/ 654375 w 1004937"/>
                <a:gd name="connsiteY33" fmla="*/ 996043 h 1034191"/>
                <a:gd name="connsiteX34" fmla="*/ 599606 w 1004937"/>
                <a:gd name="connsiteY34" fmla="*/ 965086 h 1034191"/>
                <a:gd name="connsiteX35" fmla="*/ 568650 w 1004937"/>
                <a:gd name="connsiteY35" fmla="*/ 972230 h 1034191"/>
                <a:gd name="connsiteX36" fmla="*/ 490069 w 1004937"/>
                <a:gd name="connsiteY36" fmla="*/ 1034143 h 1034191"/>
                <a:gd name="connsiteX37" fmla="*/ 482711 w 1004937"/>
                <a:gd name="connsiteY37" fmla="*/ 982365 h 1034191"/>
                <a:gd name="connsiteX38" fmla="*/ 403405 w 1004937"/>
                <a:gd name="connsiteY38" fmla="*/ 972419 h 1034191"/>
                <a:gd name="connsiteX39" fmla="*/ 328144 w 1004937"/>
                <a:gd name="connsiteY39" fmla="*/ 919843 h 1034191"/>
                <a:gd name="connsiteX40" fmla="*/ 263850 w 1004937"/>
                <a:gd name="connsiteY40" fmla="*/ 941274 h 1034191"/>
                <a:gd name="connsiteX41" fmla="*/ 232894 w 1004937"/>
                <a:gd name="connsiteY41" fmla="*/ 910318 h 1034191"/>
                <a:gd name="connsiteX42" fmla="*/ 220987 w 1004937"/>
                <a:gd name="connsiteY42" fmla="*/ 874599 h 1034191"/>
                <a:gd name="connsiteX43" fmla="*/ 180506 w 1004937"/>
                <a:gd name="connsiteY43" fmla="*/ 855549 h 1034191"/>
                <a:gd name="connsiteX44" fmla="*/ 118594 w 1004937"/>
                <a:gd name="connsiteY44" fmla="*/ 779349 h 1034191"/>
                <a:gd name="connsiteX45" fmla="*/ 80494 w 1004937"/>
                <a:gd name="connsiteY45" fmla="*/ 684099 h 1034191"/>
                <a:gd name="connsiteX46" fmla="*/ 73350 w 1004937"/>
                <a:gd name="connsiteY46" fmla="*/ 631711 h 1034191"/>
                <a:gd name="connsiteX47" fmla="*/ 49537 w 1004937"/>
                <a:gd name="connsiteY47" fmla="*/ 567418 h 1034191"/>
                <a:gd name="connsiteX48" fmla="*/ 1912 w 1004937"/>
                <a:gd name="connsiteY48" fmla="*/ 448355 h 1034191"/>
                <a:gd name="connsiteX49" fmla="*/ 11437 w 1004937"/>
                <a:gd name="connsiteY49" fmla="*/ 336436 h 1034191"/>
                <a:gd name="connsiteX50" fmla="*/ 30487 w 1004937"/>
                <a:gd name="connsiteY50" fmla="*/ 298336 h 1034191"/>
                <a:gd name="connsiteX51" fmla="*/ 16200 w 1004937"/>
                <a:gd name="connsiteY51" fmla="*/ 243568 h 1034191"/>
                <a:gd name="connsiteX52" fmla="*/ 35250 w 1004937"/>
                <a:gd name="connsiteY52" fmla="*/ 226899 h 1034191"/>
                <a:gd name="connsiteX53" fmla="*/ 106687 w 1004937"/>
                <a:gd name="connsiteY53" fmla="*/ 236424 h 1034191"/>
                <a:gd name="connsiteX54" fmla="*/ 118594 w 1004937"/>
                <a:gd name="connsiteY54" fmla="*/ 243568 h 1034191"/>
                <a:gd name="connsiteX0" fmla="*/ 111450 w 1004937"/>
                <a:gd name="connsiteY0" fmla="*/ 298336 h 1034191"/>
                <a:gd name="connsiteX1" fmla="*/ 118594 w 1004937"/>
                <a:gd name="connsiteY1" fmla="*/ 243568 h 1034191"/>
                <a:gd name="connsiteX2" fmla="*/ 99544 w 1004937"/>
                <a:gd name="connsiteY2" fmla="*/ 179274 h 1034191"/>
                <a:gd name="connsiteX3" fmla="*/ 147344 w 1004937"/>
                <a:gd name="connsiteY3" fmla="*/ 167583 h 1034191"/>
                <a:gd name="connsiteX4" fmla="*/ 175040 w 1004937"/>
                <a:gd name="connsiteY4" fmla="*/ 187464 h 1034191"/>
                <a:gd name="connsiteX5" fmla="*/ 185248 w 1004937"/>
                <a:gd name="connsiteY5" fmla="*/ 187691 h 1034191"/>
                <a:gd name="connsiteX6" fmla="*/ 223369 w 1004937"/>
                <a:gd name="connsiteY6" fmla="*/ 184036 h 1034191"/>
                <a:gd name="connsiteX7" fmla="*/ 232434 w 1004937"/>
                <a:gd name="connsiteY7" fmla="*/ 164446 h 1034191"/>
                <a:gd name="connsiteX8" fmla="*/ 288852 w 1004937"/>
                <a:gd name="connsiteY8" fmla="*/ 100497 h 1034191"/>
                <a:gd name="connsiteX9" fmla="*/ 440812 w 1004937"/>
                <a:gd name="connsiteY9" fmla="*/ 110633 h 1034191"/>
                <a:gd name="connsiteX10" fmla="*/ 525809 w 1004937"/>
                <a:gd name="connsiteY10" fmla="*/ 70843 h 1034191"/>
                <a:gd name="connsiteX11" fmla="*/ 597225 w 1004937"/>
                <a:gd name="connsiteY11" fmla="*/ 31636 h 1034191"/>
                <a:gd name="connsiteX12" fmla="*/ 677103 w 1004937"/>
                <a:gd name="connsiteY12" fmla="*/ 557 h 1034191"/>
                <a:gd name="connsiteX13" fmla="*/ 705242 w 1004937"/>
                <a:gd name="connsiteY13" fmla="*/ 11913 h 1034191"/>
                <a:gd name="connsiteX14" fmla="*/ 736008 w 1004937"/>
                <a:gd name="connsiteY14" fmla="*/ 14900 h 1034191"/>
                <a:gd name="connsiteX15" fmla="*/ 794869 w 1004937"/>
                <a:gd name="connsiteY15" fmla="*/ 43543 h 1034191"/>
                <a:gd name="connsiteX16" fmla="*/ 832969 w 1004937"/>
                <a:gd name="connsiteY16" fmla="*/ 72118 h 1034191"/>
                <a:gd name="connsiteX17" fmla="*/ 916312 w 1004937"/>
                <a:gd name="connsiteY17" fmla="*/ 72118 h 1034191"/>
                <a:gd name="connsiteX18" fmla="*/ 963937 w 1004937"/>
                <a:gd name="connsiteY18" fmla="*/ 129268 h 1034191"/>
                <a:gd name="connsiteX19" fmla="*/ 942506 w 1004937"/>
                <a:gd name="connsiteY19" fmla="*/ 188799 h 1034191"/>
                <a:gd name="connsiteX20" fmla="*/ 942506 w 1004937"/>
                <a:gd name="connsiteY20" fmla="*/ 248330 h 1034191"/>
                <a:gd name="connsiteX21" fmla="*/ 978225 w 1004937"/>
                <a:gd name="connsiteY21" fmla="*/ 315005 h 1034191"/>
                <a:gd name="connsiteX22" fmla="*/ 1004419 w 1004937"/>
                <a:gd name="connsiteY22" fmla="*/ 436449 h 1034191"/>
                <a:gd name="connsiteX23" fmla="*/ 994894 w 1004937"/>
                <a:gd name="connsiteY23" fmla="*/ 641236 h 1034191"/>
                <a:gd name="connsiteX24" fmla="*/ 985369 w 1004937"/>
                <a:gd name="connsiteY24" fmla="*/ 679336 h 1034191"/>
                <a:gd name="connsiteX25" fmla="*/ 1002037 w 1004937"/>
                <a:gd name="connsiteY25" fmla="*/ 724580 h 1034191"/>
                <a:gd name="connsiteX26" fmla="*/ 1000317 w 1004937"/>
                <a:gd name="connsiteY26" fmla="*/ 764180 h 1034191"/>
                <a:gd name="connsiteX27" fmla="*/ 966709 w 1004937"/>
                <a:gd name="connsiteY27" fmla="*/ 789227 h 1034191"/>
                <a:gd name="connsiteX28" fmla="*/ 932981 w 1004937"/>
                <a:gd name="connsiteY28" fmla="*/ 822211 h 1034191"/>
                <a:gd name="connsiteX29" fmla="*/ 880594 w 1004937"/>
                <a:gd name="connsiteY29" fmla="*/ 829355 h 1034191"/>
                <a:gd name="connsiteX30" fmla="*/ 847256 w 1004937"/>
                <a:gd name="connsiteY30" fmla="*/ 862693 h 1034191"/>
                <a:gd name="connsiteX31" fmla="*/ 759150 w 1004937"/>
                <a:gd name="connsiteY31" fmla="*/ 912699 h 1034191"/>
                <a:gd name="connsiteX32" fmla="*/ 694856 w 1004937"/>
                <a:gd name="connsiteY32" fmla="*/ 981755 h 1034191"/>
                <a:gd name="connsiteX33" fmla="*/ 654375 w 1004937"/>
                <a:gd name="connsiteY33" fmla="*/ 996043 h 1034191"/>
                <a:gd name="connsiteX34" fmla="*/ 599606 w 1004937"/>
                <a:gd name="connsiteY34" fmla="*/ 965086 h 1034191"/>
                <a:gd name="connsiteX35" fmla="*/ 568650 w 1004937"/>
                <a:gd name="connsiteY35" fmla="*/ 972230 h 1034191"/>
                <a:gd name="connsiteX36" fmla="*/ 490069 w 1004937"/>
                <a:gd name="connsiteY36" fmla="*/ 1034143 h 1034191"/>
                <a:gd name="connsiteX37" fmla="*/ 482711 w 1004937"/>
                <a:gd name="connsiteY37" fmla="*/ 982365 h 1034191"/>
                <a:gd name="connsiteX38" fmla="*/ 403405 w 1004937"/>
                <a:gd name="connsiteY38" fmla="*/ 972419 h 1034191"/>
                <a:gd name="connsiteX39" fmla="*/ 328144 w 1004937"/>
                <a:gd name="connsiteY39" fmla="*/ 919843 h 1034191"/>
                <a:gd name="connsiteX40" fmla="*/ 263850 w 1004937"/>
                <a:gd name="connsiteY40" fmla="*/ 941274 h 1034191"/>
                <a:gd name="connsiteX41" fmla="*/ 232894 w 1004937"/>
                <a:gd name="connsiteY41" fmla="*/ 910318 h 1034191"/>
                <a:gd name="connsiteX42" fmla="*/ 220987 w 1004937"/>
                <a:gd name="connsiteY42" fmla="*/ 874599 h 1034191"/>
                <a:gd name="connsiteX43" fmla="*/ 180506 w 1004937"/>
                <a:gd name="connsiteY43" fmla="*/ 855549 h 1034191"/>
                <a:gd name="connsiteX44" fmla="*/ 118594 w 1004937"/>
                <a:gd name="connsiteY44" fmla="*/ 779349 h 1034191"/>
                <a:gd name="connsiteX45" fmla="*/ 80494 w 1004937"/>
                <a:gd name="connsiteY45" fmla="*/ 684099 h 1034191"/>
                <a:gd name="connsiteX46" fmla="*/ 73350 w 1004937"/>
                <a:gd name="connsiteY46" fmla="*/ 631711 h 1034191"/>
                <a:gd name="connsiteX47" fmla="*/ 49537 w 1004937"/>
                <a:gd name="connsiteY47" fmla="*/ 567418 h 1034191"/>
                <a:gd name="connsiteX48" fmla="*/ 1912 w 1004937"/>
                <a:gd name="connsiteY48" fmla="*/ 448355 h 1034191"/>
                <a:gd name="connsiteX49" fmla="*/ 11437 w 1004937"/>
                <a:gd name="connsiteY49" fmla="*/ 336436 h 1034191"/>
                <a:gd name="connsiteX50" fmla="*/ 30487 w 1004937"/>
                <a:gd name="connsiteY50" fmla="*/ 298336 h 1034191"/>
                <a:gd name="connsiteX51" fmla="*/ 16200 w 1004937"/>
                <a:gd name="connsiteY51" fmla="*/ 243568 h 1034191"/>
                <a:gd name="connsiteX52" fmla="*/ 35250 w 1004937"/>
                <a:gd name="connsiteY52" fmla="*/ 226899 h 1034191"/>
                <a:gd name="connsiteX53" fmla="*/ 106687 w 1004937"/>
                <a:gd name="connsiteY53" fmla="*/ 236424 h 1034191"/>
                <a:gd name="connsiteX54" fmla="*/ 118594 w 1004937"/>
                <a:gd name="connsiteY54" fmla="*/ 243568 h 1034191"/>
                <a:gd name="connsiteX0" fmla="*/ 111450 w 1004937"/>
                <a:gd name="connsiteY0" fmla="*/ 298336 h 1034191"/>
                <a:gd name="connsiteX1" fmla="*/ 118594 w 1004937"/>
                <a:gd name="connsiteY1" fmla="*/ 243568 h 1034191"/>
                <a:gd name="connsiteX2" fmla="*/ 99544 w 1004937"/>
                <a:gd name="connsiteY2" fmla="*/ 179274 h 1034191"/>
                <a:gd name="connsiteX3" fmla="*/ 147344 w 1004937"/>
                <a:gd name="connsiteY3" fmla="*/ 167583 h 1034191"/>
                <a:gd name="connsiteX4" fmla="*/ 175040 w 1004937"/>
                <a:gd name="connsiteY4" fmla="*/ 187464 h 1034191"/>
                <a:gd name="connsiteX5" fmla="*/ 185248 w 1004937"/>
                <a:gd name="connsiteY5" fmla="*/ 187691 h 1034191"/>
                <a:gd name="connsiteX6" fmla="*/ 223369 w 1004937"/>
                <a:gd name="connsiteY6" fmla="*/ 184036 h 1034191"/>
                <a:gd name="connsiteX7" fmla="*/ 232434 w 1004937"/>
                <a:gd name="connsiteY7" fmla="*/ 164446 h 1034191"/>
                <a:gd name="connsiteX8" fmla="*/ 288852 w 1004937"/>
                <a:gd name="connsiteY8" fmla="*/ 100497 h 1034191"/>
                <a:gd name="connsiteX9" fmla="*/ 449672 w 1004937"/>
                <a:gd name="connsiteY9" fmla="*/ 76813 h 1034191"/>
                <a:gd name="connsiteX10" fmla="*/ 525809 w 1004937"/>
                <a:gd name="connsiteY10" fmla="*/ 70843 h 1034191"/>
                <a:gd name="connsiteX11" fmla="*/ 597225 w 1004937"/>
                <a:gd name="connsiteY11" fmla="*/ 31636 h 1034191"/>
                <a:gd name="connsiteX12" fmla="*/ 677103 w 1004937"/>
                <a:gd name="connsiteY12" fmla="*/ 557 h 1034191"/>
                <a:gd name="connsiteX13" fmla="*/ 705242 w 1004937"/>
                <a:gd name="connsiteY13" fmla="*/ 11913 h 1034191"/>
                <a:gd name="connsiteX14" fmla="*/ 736008 w 1004937"/>
                <a:gd name="connsiteY14" fmla="*/ 14900 h 1034191"/>
                <a:gd name="connsiteX15" fmla="*/ 794869 w 1004937"/>
                <a:gd name="connsiteY15" fmla="*/ 43543 h 1034191"/>
                <a:gd name="connsiteX16" fmla="*/ 832969 w 1004937"/>
                <a:gd name="connsiteY16" fmla="*/ 72118 h 1034191"/>
                <a:gd name="connsiteX17" fmla="*/ 916312 w 1004937"/>
                <a:gd name="connsiteY17" fmla="*/ 72118 h 1034191"/>
                <a:gd name="connsiteX18" fmla="*/ 963937 w 1004937"/>
                <a:gd name="connsiteY18" fmla="*/ 129268 h 1034191"/>
                <a:gd name="connsiteX19" fmla="*/ 942506 w 1004937"/>
                <a:gd name="connsiteY19" fmla="*/ 188799 h 1034191"/>
                <a:gd name="connsiteX20" fmla="*/ 942506 w 1004937"/>
                <a:gd name="connsiteY20" fmla="*/ 248330 h 1034191"/>
                <a:gd name="connsiteX21" fmla="*/ 978225 w 1004937"/>
                <a:gd name="connsiteY21" fmla="*/ 315005 h 1034191"/>
                <a:gd name="connsiteX22" fmla="*/ 1004419 w 1004937"/>
                <a:gd name="connsiteY22" fmla="*/ 436449 h 1034191"/>
                <a:gd name="connsiteX23" fmla="*/ 994894 w 1004937"/>
                <a:gd name="connsiteY23" fmla="*/ 641236 h 1034191"/>
                <a:gd name="connsiteX24" fmla="*/ 985369 w 1004937"/>
                <a:gd name="connsiteY24" fmla="*/ 679336 h 1034191"/>
                <a:gd name="connsiteX25" fmla="*/ 1002037 w 1004937"/>
                <a:gd name="connsiteY25" fmla="*/ 724580 h 1034191"/>
                <a:gd name="connsiteX26" fmla="*/ 1000317 w 1004937"/>
                <a:gd name="connsiteY26" fmla="*/ 764180 h 1034191"/>
                <a:gd name="connsiteX27" fmla="*/ 966709 w 1004937"/>
                <a:gd name="connsiteY27" fmla="*/ 789227 h 1034191"/>
                <a:gd name="connsiteX28" fmla="*/ 932981 w 1004937"/>
                <a:gd name="connsiteY28" fmla="*/ 822211 h 1034191"/>
                <a:gd name="connsiteX29" fmla="*/ 880594 w 1004937"/>
                <a:gd name="connsiteY29" fmla="*/ 829355 h 1034191"/>
                <a:gd name="connsiteX30" fmla="*/ 847256 w 1004937"/>
                <a:gd name="connsiteY30" fmla="*/ 862693 h 1034191"/>
                <a:gd name="connsiteX31" fmla="*/ 759150 w 1004937"/>
                <a:gd name="connsiteY31" fmla="*/ 912699 h 1034191"/>
                <a:gd name="connsiteX32" fmla="*/ 694856 w 1004937"/>
                <a:gd name="connsiteY32" fmla="*/ 981755 h 1034191"/>
                <a:gd name="connsiteX33" fmla="*/ 654375 w 1004937"/>
                <a:gd name="connsiteY33" fmla="*/ 996043 h 1034191"/>
                <a:gd name="connsiteX34" fmla="*/ 599606 w 1004937"/>
                <a:gd name="connsiteY34" fmla="*/ 965086 h 1034191"/>
                <a:gd name="connsiteX35" fmla="*/ 568650 w 1004937"/>
                <a:gd name="connsiteY35" fmla="*/ 972230 h 1034191"/>
                <a:gd name="connsiteX36" fmla="*/ 490069 w 1004937"/>
                <a:gd name="connsiteY36" fmla="*/ 1034143 h 1034191"/>
                <a:gd name="connsiteX37" fmla="*/ 482711 w 1004937"/>
                <a:gd name="connsiteY37" fmla="*/ 982365 h 1034191"/>
                <a:gd name="connsiteX38" fmla="*/ 403405 w 1004937"/>
                <a:gd name="connsiteY38" fmla="*/ 972419 h 1034191"/>
                <a:gd name="connsiteX39" fmla="*/ 328144 w 1004937"/>
                <a:gd name="connsiteY39" fmla="*/ 919843 h 1034191"/>
                <a:gd name="connsiteX40" fmla="*/ 263850 w 1004937"/>
                <a:gd name="connsiteY40" fmla="*/ 941274 h 1034191"/>
                <a:gd name="connsiteX41" fmla="*/ 232894 w 1004937"/>
                <a:gd name="connsiteY41" fmla="*/ 910318 h 1034191"/>
                <a:gd name="connsiteX42" fmla="*/ 220987 w 1004937"/>
                <a:gd name="connsiteY42" fmla="*/ 874599 h 1034191"/>
                <a:gd name="connsiteX43" fmla="*/ 180506 w 1004937"/>
                <a:gd name="connsiteY43" fmla="*/ 855549 h 1034191"/>
                <a:gd name="connsiteX44" fmla="*/ 118594 w 1004937"/>
                <a:gd name="connsiteY44" fmla="*/ 779349 h 1034191"/>
                <a:gd name="connsiteX45" fmla="*/ 80494 w 1004937"/>
                <a:gd name="connsiteY45" fmla="*/ 684099 h 1034191"/>
                <a:gd name="connsiteX46" fmla="*/ 73350 w 1004937"/>
                <a:gd name="connsiteY46" fmla="*/ 631711 h 1034191"/>
                <a:gd name="connsiteX47" fmla="*/ 49537 w 1004937"/>
                <a:gd name="connsiteY47" fmla="*/ 567418 h 1034191"/>
                <a:gd name="connsiteX48" fmla="*/ 1912 w 1004937"/>
                <a:gd name="connsiteY48" fmla="*/ 448355 h 1034191"/>
                <a:gd name="connsiteX49" fmla="*/ 11437 w 1004937"/>
                <a:gd name="connsiteY49" fmla="*/ 336436 h 1034191"/>
                <a:gd name="connsiteX50" fmla="*/ 30487 w 1004937"/>
                <a:gd name="connsiteY50" fmla="*/ 298336 h 1034191"/>
                <a:gd name="connsiteX51" fmla="*/ 16200 w 1004937"/>
                <a:gd name="connsiteY51" fmla="*/ 243568 h 1034191"/>
                <a:gd name="connsiteX52" fmla="*/ 35250 w 1004937"/>
                <a:gd name="connsiteY52" fmla="*/ 226899 h 1034191"/>
                <a:gd name="connsiteX53" fmla="*/ 106687 w 1004937"/>
                <a:gd name="connsiteY53" fmla="*/ 236424 h 1034191"/>
                <a:gd name="connsiteX54" fmla="*/ 118594 w 1004937"/>
                <a:gd name="connsiteY54" fmla="*/ 243568 h 1034191"/>
                <a:gd name="connsiteX0" fmla="*/ 111450 w 1004937"/>
                <a:gd name="connsiteY0" fmla="*/ 298336 h 1034191"/>
                <a:gd name="connsiteX1" fmla="*/ 118594 w 1004937"/>
                <a:gd name="connsiteY1" fmla="*/ 243568 h 1034191"/>
                <a:gd name="connsiteX2" fmla="*/ 99544 w 1004937"/>
                <a:gd name="connsiteY2" fmla="*/ 179274 h 1034191"/>
                <a:gd name="connsiteX3" fmla="*/ 147344 w 1004937"/>
                <a:gd name="connsiteY3" fmla="*/ 167583 h 1034191"/>
                <a:gd name="connsiteX4" fmla="*/ 175040 w 1004937"/>
                <a:gd name="connsiteY4" fmla="*/ 187464 h 1034191"/>
                <a:gd name="connsiteX5" fmla="*/ 185248 w 1004937"/>
                <a:gd name="connsiteY5" fmla="*/ 187691 h 1034191"/>
                <a:gd name="connsiteX6" fmla="*/ 223369 w 1004937"/>
                <a:gd name="connsiteY6" fmla="*/ 184036 h 1034191"/>
                <a:gd name="connsiteX7" fmla="*/ 232434 w 1004937"/>
                <a:gd name="connsiteY7" fmla="*/ 164446 h 1034191"/>
                <a:gd name="connsiteX8" fmla="*/ 288852 w 1004937"/>
                <a:gd name="connsiteY8" fmla="*/ 100497 h 1034191"/>
                <a:gd name="connsiteX9" fmla="*/ 449672 w 1004937"/>
                <a:gd name="connsiteY9" fmla="*/ 76813 h 1034191"/>
                <a:gd name="connsiteX10" fmla="*/ 525811 w 1004937"/>
                <a:gd name="connsiteY10" fmla="*/ 70842 h 1034191"/>
                <a:gd name="connsiteX11" fmla="*/ 597225 w 1004937"/>
                <a:gd name="connsiteY11" fmla="*/ 31636 h 1034191"/>
                <a:gd name="connsiteX12" fmla="*/ 677103 w 1004937"/>
                <a:gd name="connsiteY12" fmla="*/ 557 h 1034191"/>
                <a:gd name="connsiteX13" fmla="*/ 705242 w 1004937"/>
                <a:gd name="connsiteY13" fmla="*/ 11913 h 1034191"/>
                <a:gd name="connsiteX14" fmla="*/ 736008 w 1004937"/>
                <a:gd name="connsiteY14" fmla="*/ 14900 h 1034191"/>
                <a:gd name="connsiteX15" fmla="*/ 794869 w 1004937"/>
                <a:gd name="connsiteY15" fmla="*/ 43543 h 1034191"/>
                <a:gd name="connsiteX16" fmla="*/ 832969 w 1004937"/>
                <a:gd name="connsiteY16" fmla="*/ 72118 h 1034191"/>
                <a:gd name="connsiteX17" fmla="*/ 916312 w 1004937"/>
                <a:gd name="connsiteY17" fmla="*/ 72118 h 1034191"/>
                <a:gd name="connsiteX18" fmla="*/ 963937 w 1004937"/>
                <a:gd name="connsiteY18" fmla="*/ 129268 h 1034191"/>
                <a:gd name="connsiteX19" fmla="*/ 942506 w 1004937"/>
                <a:gd name="connsiteY19" fmla="*/ 188799 h 1034191"/>
                <a:gd name="connsiteX20" fmla="*/ 942506 w 1004937"/>
                <a:gd name="connsiteY20" fmla="*/ 248330 h 1034191"/>
                <a:gd name="connsiteX21" fmla="*/ 978225 w 1004937"/>
                <a:gd name="connsiteY21" fmla="*/ 315005 h 1034191"/>
                <a:gd name="connsiteX22" fmla="*/ 1004419 w 1004937"/>
                <a:gd name="connsiteY22" fmla="*/ 436449 h 1034191"/>
                <a:gd name="connsiteX23" fmla="*/ 994894 w 1004937"/>
                <a:gd name="connsiteY23" fmla="*/ 641236 h 1034191"/>
                <a:gd name="connsiteX24" fmla="*/ 985369 w 1004937"/>
                <a:gd name="connsiteY24" fmla="*/ 679336 h 1034191"/>
                <a:gd name="connsiteX25" fmla="*/ 1002037 w 1004937"/>
                <a:gd name="connsiteY25" fmla="*/ 724580 h 1034191"/>
                <a:gd name="connsiteX26" fmla="*/ 1000317 w 1004937"/>
                <a:gd name="connsiteY26" fmla="*/ 764180 h 1034191"/>
                <a:gd name="connsiteX27" fmla="*/ 966709 w 1004937"/>
                <a:gd name="connsiteY27" fmla="*/ 789227 h 1034191"/>
                <a:gd name="connsiteX28" fmla="*/ 932981 w 1004937"/>
                <a:gd name="connsiteY28" fmla="*/ 822211 h 1034191"/>
                <a:gd name="connsiteX29" fmla="*/ 880594 w 1004937"/>
                <a:gd name="connsiteY29" fmla="*/ 829355 h 1034191"/>
                <a:gd name="connsiteX30" fmla="*/ 847256 w 1004937"/>
                <a:gd name="connsiteY30" fmla="*/ 862693 h 1034191"/>
                <a:gd name="connsiteX31" fmla="*/ 759150 w 1004937"/>
                <a:gd name="connsiteY31" fmla="*/ 912699 h 1034191"/>
                <a:gd name="connsiteX32" fmla="*/ 694856 w 1004937"/>
                <a:gd name="connsiteY32" fmla="*/ 981755 h 1034191"/>
                <a:gd name="connsiteX33" fmla="*/ 654375 w 1004937"/>
                <a:gd name="connsiteY33" fmla="*/ 996043 h 1034191"/>
                <a:gd name="connsiteX34" fmla="*/ 599606 w 1004937"/>
                <a:gd name="connsiteY34" fmla="*/ 965086 h 1034191"/>
                <a:gd name="connsiteX35" fmla="*/ 568650 w 1004937"/>
                <a:gd name="connsiteY35" fmla="*/ 972230 h 1034191"/>
                <a:gd name="connsiteX36" fmla="*/ 490069 w 1004937"/>
                <a:gd name="connsiteY36" fmla="*/ 1034143 h 1034191"/>
                <a:gd name="connsiteX37" fmla="*/ 482711 w 1004937"/>
                <a:gd name="connsiteY37" fmla="*/ 982365 h 1034191"/>
                <a:gd name="connsiteX38" fmla="*/ 403405 w 1004937"/>
                <a:gd name="connsiteY38" fmla="*/ 972419 h 1034191"/>
                <a:gd name="connsiteX39" fmla="*/ 328144 w 1004937"/>
                <a:gd name="connsiteY39" fmla="*/ 919843 h 1034191"/>
                <a:gd name="connsiteX40" fmla="*/ 263850 w 1004937"/>
                <a:gd name="connsiteY40" fmla="*/ 941274 h 1034191"/>
                <a:gd name="connsiteX41" fmla="*/ 232894 w 1004937"/>
                <a:gd name="connsiteY41" fmla="*/ 910318 h 1034191"/>
                <a:gd name="connsiteX42" fmla="*/ 220987 w 1004937"/>
                <a:gd name="connsiteY42" fmla="*/ 874599 h 1034191"/>
                <a:gd name="connsiteX43" fmla="*/ 180506 w 1004937"/>
                <a:gd name="connsiteY43" fmla="*/ 855549 h 1034191"/>
                <a:gd name="connsiteX44" fmla="*/ 118594 w 1004937"/>
                <a:gd name="connsiteY44" fmla="*/ 779349 h 1034191"/>
                <a:gd name="connsiteX45" fmla="*/ 80494 w 1004937"/>
                <a:gd name="connsiteY45" fmla="*/ 684099 h 1034191"/>
                <a:gd name="connsiteX46" fmla="*/ 73350 w 1004937"/>
                <a:gd name="connsiteY46" fmla="*/ 631711 h 1034191"/>
                <a:gd name="connsiteX47" fmla="*/ 49537 w 1004937"/>
                <a:gd name="connsiteY47" fmla="*/ 567418 h 1034191"/>
                <a:gd name="connsiteX48" fmla="*/ 1912 w 1004937"/>
                <a:gd name="connsiteY48" fmla="*/ 448355 h 1034191"/>
                <a:gd name="connsiteX49" fmla="*/ 11437 w 1004937"/>
                <a:gd name="connsiteY49" fmla="*/ 336436 h 1034191"/>
                <a:gd name="connsiteX50" fmla="*/ 30487 w 1004937"/>
                <a:gd name="connsiteY50" fmla="*/ 298336 h 1034191"/>
                <a:gd name="connsiteX51" fmla="*/ 16200 w 1004937"/>
                <a:gd name="connsiteY51" fmla="*/ 243568 h 1034191"/>
                <a:gd name="connsiteX52" fmla="*/ 35250 w 1004937"/>
                <a:gd name="connsiteY52" fmla="*/ 226899 h 1034191"/>
                <a:gd name="connsiteX53" fmla="*/ 106687 w 1004937"/>
                <a:gd name="connsiteY53" fmla="*/ 236424 h 1034191"/>
                <a:gd name="connsiteX54" fmla="*/ 118594 w 1004937"/>
                <a:gd name="connsiteY54" fmla="*/ 243568 h 1034191"/>
                <a:gd name="connsiteX0" fmla="*/ 111450 w 1004937"/>
                <a:gd name="connsiteY0" fmla="*/ 300283 h 1036138"/>
                <a:gd name="connsiteX1" fmla="*/ 118594 w 1004937"/>
                <a:gd name="connsiteY1" fmla="*/ 245515 h 1036138"/>
                <a:gd name="connsiteX2" fmla="*/ 99544 w 1004937"/>
                <a:gd name="connsiteY2" fmla="*/ 181221 h 1036138"/>
                <a:gd name="connsiteX3" fmla="*/ 147344 w 1004937"/>
                <a:gd name="connsiteY3" fmla="*/ 169530 h 1036138"/>
                <a:gd name="connsiteX4" fmla="*/ 175040 w 1004937"/>
                <a:gd name="connsiteY4" fmla="*/ 189411 h 1036138"/>
                <a:gd name="connsiteX5" fmla="*/ 185248 w 1004937"/>
                <a:gd name="connsiteY5" fmla="*/ 189638 h 1036138"/>
                <a:gd name="connsiteX6" fmla="*/ 223369 w 1004937"/>
                <a:gd name="connsiteY6" fmla="*/ 185983 h 1036138"/>
                <a:gd name="connsiteX7" fmla="*/ 232434 w 1004937"/>
                <a:gd name="connsiteY7" fmla="*/ 166393 h 1036138"/>
                <a:gd name="connsiteX8" fmla="*/ 288852 w 1004937"/>
                <a:gd name="connsiteY8" fmla="*/ 102444 h 1036138"/>
                <a:gd name="connsiteX9" fmla="*/ 449672 w 1004937"/>
                <a:gd name="connsiteY9" fmla="*/ 78760 h 1036138"/>
                <a:gd name="connsiteX10" fmla="*/ 525811 w 1004937"/>
                <a:gd name="connsiteY10" fmla="*/ 72789 h 1036138"/>
                <a:gd name="connsiteX11" fmla="*/ 613791 w 1004937"/>
                <a:gd name="connsiteY11" fmla="*/ 67859 h 1036138"/>
                <a:gd name="connsiteX12" fmla="*/ 677103 w 1004937"/>
                <a:gd name="connsiteY12" fmla="*/ 2504 h 1036138"/>
                <a:gd name="connsiteX13" fmla="*/ 705242 w 1004937"/>
                <a:gd name="connsiteY13" fmla="*/ 13860 h 1036138"/>
                <a:gd name="connsiteX14" fmla="*/ 736008 w 1004937"/>
                <a:gd name="connsiteY14" fmla="*/ 16847 h 1036138"/>
                <a:gd name="connsiteX15" fmla="*/ 794869 w 1004937"/>
                <a:gd name="connsiteY15" fmla="*/ 45490 h 1036138"/>
                <a:gd name="connsiteX16" fmla="*/ 832969 w 1004937"/>
                <a:gd name="connsiteY16" fmla="*/ 74065 h 1036138"/>
                <a:gd name="connsiteX17" fmla="*/ 916312 w 1004937"/>
                <a:gd name="connsiteY17" fmla="*/ 74065 h 1036138"/>
                <a:gd name="connsiteX18" fmla="*/ 963937 w 1004937"/>
                <a:gd name="connsiteY18" fmla="*/ 131215 h 1036138"/>
                <a:gd name="connsiteX19" fmla="*/ 942506 w 1004937"/>
                <a:gd name="connsiteY19" fmla="*/ 190746 h 1036138"/>
                <a:gd name="connsiteX20" fmla="*/ 942506 w 1004937"/>
                <a:gd name="connsiteY20" fmla="*/ 250277 h 1036138"/>
                <a:gd name="connsiteX21" fmla="*/ 978225 w 1004937"/>
                <a:gd name="connsiteY21" fmla="*/ 316952 h 1036138"/>
                <a:gd name="connsiteX22" fmla="*/ 1004419 w 1004937"/>
                <a:gd name="connsiteY22" fmla="*/ 438396 h 1036138"/>
                <a:gd name="connsiteX23" fmla="*/ 994894 w 1004937"/>
                <a:gd name="connsiteY23" fmla="*/ 643183 h 1036138"/>
                <a:gd name="connsiteX24" fmla="*/ 985369 w 1004937"/>
                <a:gd name="connsiteY24" fmla="*/ 681283 h 1036138"/>
                <a:gd name="connsiteX25" fmla="*/ 1002037 w 1004937"/>
                <a:gd name="connsiteY25" fmla="*/ 726527 h 1036138"/>
                <a:gd name="connsiteX26" fmla="*/ 1000317 w 1004937"/>
                <a:gd name="connsiteY26" fmla="*/ 766127 h 1036138"/>
                <a:gd name="connsiteX27" fmla="*/ 966709 w 1004937"/>
                <a:gd name="connsiteY27" fmla="*/ 791174 h 1036138"/>
                <a:gd name="connsiteX28" fmla="*/ 932981 w 1004937"/>
                <a:gd name="connsiteY28" fmla="*/ 824158 h 1036138"/>
                <a:gd name="connsiteX29" fmla="*/ 880594 w 1004937"/>
                <a:gd name="connsiteY29" fmla="*/ 831302 h 1036138"/>
                <a:gd name="connsiteX30" fmla="*/ 847256 w 1004937"/>
                <a:gd name="connsiteY30" fmla="*/ 864640 h 1036138"/>
                <a:gd name="connsiteX31" fmla="*/ 759150 w 1004937"/>
                <a:gd name="connsiteY31" fmla="*/ 914646 h 1036138"/>
                <a:gd name="connsiteX32" fmla="*/ 694856 w 1004937"/>
                <a:gd name="connsiteY32" fmla="*/ 983702 h 1036138"/>
                <a:gd name="connsiteX33" fmla="*/ 654375 w 1004937"/>
                <a:gd name="connsiteY33" fmla="*/ 997990 h 1036138"/>
                <a:gd name="connsiteX34" fmla="*/ 599606 w 1004937"/>
                <a:gd name="connsiteY34" fmla="*/ 967033 h 1036138"/>
                <a:gd name="connsiteX35" fmla="*/ 568650 w 1004937"/>
                <a:gd name="connsiteY35" fmla="*/ 974177 h 1036138"/>
                <a:gd name="connsiteX36" fmla="*/ 490069 w 1004937"/>
                <a:gd name="connsiteY36" fmla="*/ 1036090 h 1036138"/>
                <a:gd name="connsiteX37" fmla="*/ 482711 w 1004937"/>
                <a:gd name="connsiteY37" fmla="*/ 984312 h 1036138"/>
                <a:gd name="connsiteX38" fmla="*/ 403405 w 1004937"/>
                <a:gd name="connsiteY38" fmla="*/ 974366 h 1036138"/>
                <a:gd name="connsiteX39" fmla="*/ 328144 w 1004937"/>
                <a:gd name="connsiteY39" fmla="*/ 921790 h 1036138"/>
                <a:gd name="connsiteX40" fmla="*/ 263850 w 1004937"/>
                <a:gd name="connsiteY40" fmla="*/ 943221 h 1036138"/>
                <a:gd name="connsiteX41" fmla="*/ 232894 w 1004937"/>
                <a:gd name="connsiteY41" fmla="*/ 912265 h 1036138"/>
                <a:gd name="connsiteX42" fmla="*/ 220987 w 1004937"/>
                <a:gd name="connsiteY42" fmla="*/ 876546 h 1036138"/>
                <a:gd name="connsiteX43" fmla="*/ 180506 w 1004937"/>
                <a:gd name="connsiteY43" fmla="*/ 857496 h 1036138"/>
                <a:gd name="connsiteX44" fmla="*/ 118594 w 1004937"/>
                <a:gd name="connsiteY44" fmla="*/ 781296 h 1036138"/>
                <a:gd name="connsiteX45" fmla="*/ 80494 w 1004937"/>
                <a:gd name="connsiteY45" fmla="*/ 686046 h 1036138"/>
                <a:gd name="connsiteX46" fmla="*/ 73350 w 1004937"/>
                <a:gd name="connsiteY46" fmla="*/ 633658 h 1036138"/>
                <a:gd name="connsiteX47" fmla="*/ 49537 w 1004937"/>
                <a:gd name="connsiteY47" fmla="*/ 569365 h 1036138"/>
                <a:gd name="connsiteX48" fmla="*/ 1912 w 1004937"/>
                <a:gd name="connsiteY48" fmla="*/ 450302 h 1036138"/>
                <a:gd name="connsiteX49" fmla="*/ 11437 w 1004937"/>
                <a:gd name="connsiteY49" fmla="*/ 338383 h 1036138"/>
                <a:gd name="connsiteX50" fmla="*/ 30487 w 1004937"/>
                <a:gd name="connsiteY50" fmla="*/ 300283 h 1036138"/>
                <a:gd name="connsiteX51" fmla="*/ 16200 w 1004937"/>
                <a:gd name="connsiteY51" fmla="*/ 245515 h 1036138"/>
                <a:gd name="connsiteX52" fmla="*/ 35250 w 1004937"/>
                <a:gd name="connsiteY52" fmla="*/ 228846 h 1036138"/>
                <a:gd name="connsiteX53" fmla="*/ 106687 w 1004937"/>
                <a:gd name="connsiteY53" fmla="*/ 238371 h 1036138"/>
                <a:gd name="connsiteX54" fmla="*/ 118594 w 1004937"/>
                <a:gd name="connsiteY54" fmla="*/ 245515 h 1036138"/>
                <a:gd name="connsiteX0" fmla="*/ 111450 w 1004937"/>
                <a:gd name="connsiteY0" fmla="*/ 300813 h 1036668"/>
                <a:gd name="connsiteX1" fmla="*/ 118594 w 1004937"/>
                <a:gd name="connsiteY1" fmla="*/ 246045 h 1036668"/>
                <a:gd name="connsiteX2" fmla="*/ 99544 w 1004937"/>
                <a:gd name="connsiteY2" fmla="*/ 181751 h 1036668"/>
                <a:gd name="connsiteX3" fmla="*/ 147344 w 1004937"/>
                <a:gd name="connsiteY3" fmla="*/ 170060 h 1036668"/>
                <a:gd name="connsiteX4" fmla="*/ 175040 w 1004937"/>
                <a:gd name="connsiteY4" fmla="*/ 189941 h 1036668"/>
                <a:gd name="connsiteX5" fmla="*/ 185248 w 1004937"/>
                <a:gd name="connsiteY5" fmla="*/ 190168 h 1036668"/>
                <a:gd name="connsiteX6" fmla="*/ 223369 w 1004937"/>
                <a:gd name="connsiteY6" fmla="*/ 186513 h 1036668"/>
                <a:gd name="connsiteX7" fmla="*/ 232434 w 1004937"/>
                <a:gd name="connsiteY7" fmla="*/ 166923 h 1036668"/>
                <a:gd name="connsiteX8" fmla="*/ 288852 w 1004937"/>
                <a:gd name="connsiteY8" fmla="*/ 102974 h 1036668"/>
                <a:gd name="connsiteX9" fmla="*/ 449672 w 1004937"/>
                <a:gd name="connsiteY9" fmla="*/ 79290 h 1036668"/>
                <a:gd name="connsiteX10" fmla="*/ 525811 w 1004937"/>
                <a:gd name="connsiteY10" fmla="*/ 73319 h 1036668"/>
                <a:gd name="connsiteX11" fmla="*/ 613791 w 1004937"/>
                <a:gd name="connsiteY11" fmla="*/ 68389 h 1036668"/>
                <a:gd name="connsiteX12" fmla="*/ 677103 w 1004937"/>
                <a:gd name="connsiteY12" fmla="*/ 3034 h 1036668"/>
                <a:gd name="connsiteX13" fmla="*/ 705242 w 1004937"/>
                <a:gd name="connsiteY13" fmla="*/ 14390 h 1036668"/>
                <a:gd name="connsiteX14" fmla="*/ 794869 w 1004937"/>
                <a:gd name="connsiteY14" fmla="*/ 46020 h 1036668"/>
                <a:gd name="connsiteX15" fmla="*/ 832969 w 1004937"/>
                <a:gd name="connsiteY15" fmla="*/ 74595 h 1036668"/>
                <a:gd name="connsiteX16" fmla="*/ 916312 w 1004937"/>
                <a:gd name="connsiteY16" fmla="*/ 74595 h 1036668"/>
                <a:gd name="connsiteX17" fmla="*/ 963937 w 1004937"/>
                <a:gd name="connsiteY17" fmla="*/ 131745 h 1036668"/>
                <a:gd name="connsiteX18" fmla="*/ 942506 w 1004937"/>
                <a:gd name="connsiteY18" fmla="*/ 191276 h 1036668"/>
                <a:gd name="connsiteX19" fmla="*/ 942506 w 1004937"/>
                <a:gd name="connsiteY19" fmla="*/ 250807 h 1036668"/>
                <a:gd name="connsiteX20" fmla="*/ 978225 w 1004937"/>
                <a:gd name="connsiteY20" fmla="*/ 317482 h 1036668"/>
                <a:gd name="connsiteX21" fmla="*/ 1004419 w 1004937"/>
                <a:gd name="connsiteY21" fmla="*/ 438926 h 1036668"/>
                <a:gd name="connsiteX22" fmla="*/ 994894 w 1004937"/>
                <a:gd name="connsiteY22" fmla="*/ 643713 h 1036668"/>
                <a:gd name="connsiteX23" fmla="*/ 985369 w 1004937"/>
                <a:gd name="connsiteY23" fmla="*/ 681813 h 1036668"/>
                <a:gd name="connsiteX24" fmla="*/ 1002037 w 1004937"/>
                <a:gd name="connsiteY24" fmla="*/ 727057 h 1036668"/>
                <a:gd name="connsiteX25" fmla="*/ 1000317 w 1004937"/>
                <a:gd name="connsiteY25" fmla="*/ 766657 h 1036668"/>
                <a:gd name="connsiteX26" fmla="*/ 966709 w 1004937"/>
                <a:gd name="connsiteY26" fmla="*/ 791704 h 1036668"/>
                <a:gd name="connsiteX27" fmla="*/ 932981 w 1004937"/>
                <a:gd name="connsiteY27" fmla="*/ 824688 h 1036668"/>
                <a:gd name="connsiteX28" fmla="*/ 880594 w 1004937"/>
                <a:gd name="connsiteY28" fmla="*/ 831832 h 1036668"/>
                <a:gd name="connsiteX29" fmla="*/ 847256 w 1004937"/>
                <a:gd name="connsiteY29" fmla="*/ 865170 h 1036668"/>
                <a:gd name="connsiteX30" fmla="*/ 759150 w 1004937"/>
                <a:gd name="connsiteY30" fmla="*/ 915176 h 1036668"/>
                <a:gd name="connsiteX31" fmla="*/ 694856 w 1004937"/>
                <a:gd name="connsiteY31" fmla="*/ 984232 h 1036668"/>
                <a:gd name="connsiteX32" fmla="*/ 654375 w 1004937"/>
                <a:gd name="connsiteY32" fmla="*/ 998520 h 1036668"/>
                <a:gd name="connsiteX33" fmla="*/ 599606 w 1004937"/>
                <a:gd name="connsiteY33" fmla="*/ 967563 h 1036668"/>
                <a:gd name="connsiteX34" fmla="*/ 568650 w 1004937"/>
                <a:gd name="connsiteY34" fmla="*/ 974707 h 1036668"/>
                <a:gd name="connsiteX35" fmla="*/ 490069 w 1004937"/>
                <a:gd name="connsiteY35" fmla="*/ 1036620 h 1036668"/>
                <a:gd name="connsiteX36" fmla="*/ 482711 w 1004937"/>
                <a:gd name="connsiteY36" fmla="*/ 984842 h 1036668"/>
                <a:gd name="connsiteX37" fmla="*/ 403405 w 1004937"/>
                <a:gd name="connsiteY37" fmla="*/ 974896 h 1036668"/>
                <a:gd name="connsiteX38" fmla="*/ 328144 w 1004937"/>
                <a:gd name="connsiteY38" fmla="*/ 922320 h 1036668"/>
                <a:gd name="connsiteX39" fmla="*/ 263850 w 1004937"/>
                <a:gd name="connsiteY39" fmla="*/ 943751 h 1036668"/>
                <a:gd name="connsiteX40" fmla="*/ 232894 w 1004937"/>
                <a:gd name="connsiteY40" fmla="*/ 912795 h 1036668"/>
                <a:gd name="connsiteX41" fmla="*/ 220987 w 1004937"/>
                <a:gd name="connsiteY41" fmla="*/ 877076 h 1036668"/>
                <a:gd name="connsiteX42" fmla="*/ 180506 w 1004937"/>
                <a:gd name="connsiteY42" fmla="*/ 858026 h 1036668"/>
                <a:gd name="connsiteX43" fmla="*/ 118594 w 1004937"/>
                <a:gd name="connsiteY43" fmla="*/ 781826 h 1036668"/>
                <a:gd name="connsiteX44" fmla="*/ 80494 w 1004937"/>
                <a:gd name="connsiteY44" fmla="*/ 686576 h 1036668"/>
                <a:gd name="connsiteX45" fmla="*/ 73350 w 1004937"/>
                <a:gd name="connsiteY45" fmla="*/ 634188 h 1036668"/>
                <a:gd name="connsiteX46" fmla="*/ 49537 w 1004937"/>
                <a:gd name="connsiteY46" fmla="*/ 569895 h 1036668"/>
                <a:gd name="connsiteX47" fmla="*/ 1912 w 1004937"/>
                <a:gd name="connsiteY47" fmla="*/ 450832 h 1036668"/>
                <a:gd name="connsiteX48" fmla="*/ 11437 w 1004937"/>
                <a:gd name="connsiteY48" fmla="*/ 338913 h 1036668"/>
                <a:gd name="connsiteX49" fmla="*/ 30487 w 1004937"/>
                <a:gd name="connsiteY49" fmla="*/ 300813 h 1036668"/>
                <a:gd name="connsiteX50" fmla="*/ 16200 w 1004937"/>
                <a:gd name="connsiteY50" fmla="*/ 246045 h 1036668"/>
                <a:gd name="connsiteX51" fmla="*/ 35250 w 1004937"/>
                <a:gd name="connsiteY51" fmla="*/ 229376 h 1036668"/>
                <a:gd name="connsiteX52" fmla="*/ 106687 w 1004937"/>
                <a:gd name="connsiteY52" fmla="*/ 238901 h 1036668"/>
                <a:gd name="connsiteX53" fmla="*/ 118594 w 1004937"/>
                <a:gd name="connsiteY53" fmla="*/ 246045 h 1036668"/>
                <a:gd name="connsiteX0" fmla="*/ 111450 w 1004937"/>
                <a:gd name="connsiteY0" fmla="*/ 297807 h 1033662"/>
                <a:gd name="connsiteX1" fmla="*/ 118594 w 1004937"/>
                <a:gd name="connsiteY1" fmla="*/ 243039 h 1033662"/>
                <a:gd name="connsiteX2" fmla="*/ 99544 w 1004937"/>
                <a:gd name="connsiteY2" fmla="*/ 178745 h 1033662"/>
                <a:gd name="connsiteX3" fmla="*/ 147344 w 1004937"/>
                <a:gd name="connsiteY3" fmla="*/ 167054 h 1033662"/>
                <a:gd name="connsiteX4" fmla="*/ 175040 w 1004937"/>
                <a:gd name="connsiteY4" fmla="*/ 186935 h 1033662"/>
                <a:gd name="connsiteX5" fmla="*/ 185248 w 1004937"/>
                <a:gd name="connsiteY5" fmla="*/ 187162 h 1033662"/>
                <a:gd name="connsiteX6" fmla="*/ 223369 w 1004937"/>
                <a:gd name="connsiteY6" fmla="*/ 183507 h 1033662"/>
                <a:gd name="connsiteX7" fmla="*/ 232434 w 1004937"/>
                <a:gd name="connsiteY7" fmla="*/ 163917 h 1033662"/>
                <a:gd name="connsiteX8" fmla="*/ 288852 w 1004937"/>
                <a:gd name="connsiteY8" fmla="*/ 99968 h 1033662"/>
                <a:gd name="connsiteX9" fmla="*/ 449672 w 1004937"/>
                <a:gd name="connsiteY9" fmla="*/ 76284 h 1033662"/>
                <a:gd name="connsiteX10" fmla="*/ 525811 w 1004937"/>
                <a:gd name="connsiteY10" fmla="*/ 70313 h 1033662"/>
                <a:gd name="connsiteX11" fmla="*/ 613791 w 1004937"/>
                <a:gd name="connsiteY11" fmla="*/ 65383 h 1033662"/>
                <a:gd name="connsiteX12" fmla="*/ 677103 w 1004937"/>
                <a:gd name="connsiteY12" fmla="*/ 28 h 1033662"/>
                <a:gd name="connsiteX13" fmla="*/ 715686 w 1004937"/>
                <a:gd name="connsiteY13" fmla="*/ 74166 h 1033662"/>
                <a:gd name="connsiteX14" fmla="*/ 794869 w 1004937"/>
                <a:gd name="connsiteY14" fmla="*/ 43014 h 1033662"/>
                <a:gd name="connsiteX15" fmla="*/ 832969 w 1004937"/>
                <a:gd name="connsiteY15" fmla="*/ 71589 h 1033662"/>
                <a:gd name="connsiteX16" fmla="*/ 916312 w 1004937"/>
                <a:gd name="connsiteY16" fmla="*/ 71589 h 1033662"/>
                <a:gd name="connsiteX17" fmla="*/ 963937 w 1004937"/>
                <a:gd name="connsiteY17" fmla="*/ 128739 h 1033662"/>
                <a:gd name="connsiteX18" fmla="*/ 942506 w 1004937"/>
                <a:gd name="connsiteY18" fmla="*/ 188270 h 1033662"/>
                <a:gd name="connsiteX19" fmla="*/ 942506 w 1004937"/>
                <a:gd name="connsiteY19" fmla="*/ 247801 h 1033662"/>
                <a:gd name="connsiteX20" fmla="*/ 978225 w 1004937"/>
                <a:gd name="connsiteY20" fmla="*/ 314476 h 1033662"/>
                <a:gd name="connsiteX21" fmla="*/ 1004419 w 1004937"/>
                <a:gd name="connsiteY21" fmla="*/ 435920 h 1033662"/>
                <a:gd name="connsiteX22" fmla="*/ 994894 w 1004937"/>
                <a:gd name="connsiteY22" fmla="*/ 640707 h 1033662"/>
                <a:gd name="connsiteX23" fmla="*/ 985369 w 1004937"/>
                <a:gd name="connsiteY23" fmla="*/ 678807 h 1033662"/>
                <a:gd name="connsiteX24" fmla="*/ 1002037 w 1004937"/>
                <a:gd name="connsiteY24" fmla="*/ 724051 h 1033662"/>
                <a:gd name="connsiteX25" fmla="*/ 1000317 w 1004937"/>
                <a:gd name="connsiteY25" fmla="*/ 763651 h 1033662"/>
                <a:gd name="connsiteX26" fmla="*/ 966709 w 1004937"/>
                <a:gd name="connsiteY26" fmla="*/ 788698 h 1033662"/>
                <a:gd name="connsiteX27" fmla="*/ 932981 w 1004937"/>
                <a:gd name="connsiteY27" fmla="*/ 821682 h 1033662"/>
                <a:gd name="connsiteX28" fmla="*/ 880594 w 1004937"/>
                <a:gd name="connsiteY28" fmla="*/ 828826 h 1033662"/>
                <a:gd name="connsiteX29" fmla="*/ 847256 w 1004937"/>
                <a:gd name="connsiteY29" fmla="*/ 862164 h 1033662"/>
                <a:gd name="connsiteX30" fmla="*/ 759150 w 1004937"/>
                <a:gd name="connsiteY30" fmla="*/ 912170 h 1033662"/>
                <a:gd name="connsiteX31" fmla="*/ 694856 w 1004937"/>
                <a:gd name="connsiteY31" fmla="*/ 981226 h 1033662"/>
                <a:gd name="connsiteX32" fmla="*/ 654375 w 1004937"/>
                <a:gd name="connsiteY32" fmla="*/ 995514 h 1033662"/>
                <a:gd name="connsiteX33" fmla="*/ 599606 w 1004937"/>
                <a:gd name="connsiteY33" fmla="*/ 964557 h 1033662"/>
                <a:gd name="connsiteX34" fmla="*/ 568650 w 1004937"/>
                <a:gd name="connsiteY34" fmla="*/ 971701 h 1033662"/>
                <a:gd name="connsiteX35" fmla="*/ 490069 w 1004937"/>
                <a:gd name="connsiteY35" fmla="*/ 1033614 h 1033662"/>
                <a:gd name="connsiteX36" fmla="*/ 482711 w 1004937"/>
                <a:gd name="connsiteY36" fmla="*/ 981836 h 1033662"/>
                <a:gd name="connsiteX37" fmla="*/ 403405 w 1004937"/>
                <a:gd name="connsiteY37" fmla="*/ 971890 h 1033662"/>
                <a:gd name="connsiteX38" fmla="*/ 328144 w 1004937"/>
                <a:gd name="connsiteY38" fmla="*/ 919314 h 1033662"/>
                <a:gd name="connsiteX39" fmla="*/ 263850 w 1004937"/>
                <a:gd name="connsiteY39" fmla="*/ 940745 h 1033662"/>
                <a:gd name="connsiteX40" fmla="*/ 232894 w 1004937"/>
                <a:gd name="connsiteY40" fmla="*/ 909789 h 1033662"/>
                <a:gd name="connsiteX41" fmla="*/ 220987 w 1004937"/>
                <a:gd name="connsiteY41" fmla="*/ 874070 h 1033662"/>
                <a:gd name="connsiteX42" fmla="*/ 180506 w 1004937"/>
                <a:gd name="connsiteY42" fmla="*/ 855020 h 1033662"/>
                <a:gd name="connsiteX43" fmla="*/ 118594 w 1004937"/>
                <a:gd name="connsiteY43" fmla="*/ 778820 h 1033662"/>
                <a:gd name="connsiteX44" fmla="*/ 80494 w 1004937"/>
                <a:gd name="connsiteY44" fmla="*/ 683570 h 1033662"/>
                <a:gd name="connsiteX45" fmla="*/ 73350 w 1004937"/>
                <a:gd name="connsiteY45" fmla="*/ 631182 h 1033662"/>
                <a:gd name="connsiteX46" fmla="*/ 49537 w 1004937"/>
                <a:gd name="connsiteY46" fmla="*/ 566889 h 1033662"/>
                <a:gd name="connsiteX47" fmla="*/ 1912 w 1004937"/>
                <a:gd name="connsiteY47" fmla="*/ 447826 h 1033662"/>
                <a:gd name="connsiteX48" fmla="*/ 11437 w 1004937"/>
                <a:gd name="connsiteY48" fmla="*/ 335907 h 1033662"/>
                <a:gd name="connsiteX49" fmla="*/ 30487 w 1004937"/>
                <a:gd name="connsiteY49" fmla="*/ 297807 h 1033662"/>
                <a:gd name="connsiteX50" fmla="*/ 16200 w 1004937"/>
                <a:gd name="connsiteY50" fmla="*/ 243039 h 1033662"/>
                <a:gd name="connsiteX51" fmla="*/ 35250 w 1004937"/>
                <a:gd name="connsiteY51" fmla="*/ 226370 h 1033662"/>
                <a:gd name="connsiteX52" fmla="*/ 106687 w 1004937"/>
                <a:gd name="connsiteY52" fmla="*/ 235895 h 1033662"/>
                <a:gd name="connsiteX53" fmla="*/ 118594 w 1004937"/>
                <a:gd name="connsiteY53" fmla="*/ 243039 h 1033662"/>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4869 w 1004937"/>
                <a:gd name="connsiteY14" fmla="*/ 1998 h 992646"/>
                <a:gd name="connsiteX15" fmla="*/ 832969 w 1004937"/>
                <a:gd name="connsiteY15" fmla="*/ 30573 h 992646"/>
                <a:gd name="connsiteX16" fmla="*/ 916312 w 1004937"/>
                <a:gd name="connsiteY16" fmla="*/ 30573 h 992646"/>
                <a:gd name="connsiteX17" fmla="*/ 963937 w 1004937"/>
                <a:gd name="connsiteY17" fmla="*/ 87723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4869 w 1004937"/>
                <a:gd name="connsiteY14" fmla="*/ 1998 h 992646"/>
                <a:gd name="connsiteX15" fmla="*/ 803513 w 1004937"/>
                <a:gd name="connsiteY15" fmla="*/ 71180 h 992646"/>
                <a:gd name="connsiteX16" fmla="*/ 916312 w 1004937"/>
                <a:gd name="connsiteY16" fmla="*/ 30573 h 992646"/>
                <a:gd name="connsiteX17" fmla="*/ 963937 w 1004937"/>
                <a:gd name="connsiteY17" fmla="*/ 87723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4869 w 1004937"/>
                <a:gd name="connsiteY14" fmla="*/ 1998 h 992646"/>
                <a:gd name="connsiteX15" fmla="*/ 837147 w 1004937"/>
                <a:gd name="connsiteY15" fmla="*/ 55685 h 992646"/>
                <a:gd name="connsiteX16" fmla="*/ 916312 w 1004937"/>
                <a:gd name="connsiteY16" fmla="*/ 30573 h 992646"/>
                <a:gd name="connsiteX17" fmla="*/ 963937 w 1004937"/>
                <a:gd name="connsiteY17" fmla="*/ 87723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4869 w 1004937"/>
                <a:gd name="connsiteY14" fmla="*/ 1998 h 992646"/>
                <a:gd name="connsiteX15" fmla="*/ 837147 w 1004937"/>
                <a:gd name="connsiteY15" fmla="*/ 55685 h 992646"/>
                <a:gd name="connsiteX16" fmla="*/ 889592 w 1004937"/>
                <a:gd name="connsiteY16" fmla="*/ 65863 h 992646"/>
                <a:gd name="connsiteX17" fmla="*/ 963937 w 1004937"/>
                <a:gd name="connsiteY17" fmla="*/ 87723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4869 w 1004937"/>
                <a:gd name="connsiteY14" fmla="*/ 1998 h 992646"/>
                <a:gd name="connsiteX15" fmla="*/ 837147 w 1004937"/>
                <a:gd name="connsiteY15" fmla="*/ 55685 h 992646"/>
                <a:gd name="connsiteX16" fmla="*/ 889592 w 1004937"/>
                <a:gd name="connsiteY16" fmla="*/ 65863 h 992646"/>
                <a:gd name="connsiteX17" fmla="*/ 943340 w 1004937"/>
                <a:gd name="connsiteY17" fmla="*/ 94507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6958 w 1004937"/>
                <a:gd name="connsiteY14" fmla="*/ 14554 h 992646"/>
                <a:gd name="connsiteX15" fmla="*/ 837147 w 1004937"/>
                <a:gd name="connsiteY15" fmla="*/ 55685 h 992646"/>
                <a:gd name="connsiteX16" fmla="*/ 889592 w 1004937"/>
                <a:gd name="connsiteY16" fmla="*/ 65863 h 992646"/>
                <a:gd name="connsiteX17" fmla="*/ 943340 w 1004937"/>
                <a:gd name="connsiteY17" fmla="*/ 94507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6958 w 1004937"/>
                <a:gd name="connsiteY14" fmla="*/ 14554 h 992646"/>
                <a:gd name="connsiteX15" fmla="*/ 837147 w 1004937"/>
                <a:gd name="connsiteY15" fmla="*/ 55685 h 992646"/>
                <a:gd name="connsiteX16" fmla="*/ 889592 w 1004937"/>
                <a:gd name="connsiteY16" fmla="*/ 65863 h 992646"/>
                <a:gd name="connsiteX17" fmla="*/ 943340 w 1004937"/>
                <a:gd name="connsiteY17" fmla="*/ 94507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827 h 992682"/>
                <a:gd name="connsiteX1" fmla="*/ 118594 w 1004937"/>
                <a:gd name="connsiteY1" fmla="*/ 202059 h 992682"/>
                <a:gd name="connsiteX2" fmla="*/ 99544 w 1004937"/>
                <a:gd name="connsiteY2" fmla="*/ 137765 h 992682"/>
                <a:gd name="connsiteX3" fmla="*/ 147344 w 1004937"/>
                <a:gd name="connsiteY3" fmla="*/ 126074 h 992682"/>
                <a:gd name="connsiteX4" fmla="*/ 175040 w 1004937"/>
                <a:gd name="connsiteY4" fmla="*/ 145955 h 992682"/>
                <a:gd name="connsiteX5" fmla="*/ 185248 w 1004937"/>
                <a:gd name="connsiteY5" fmla="*/ 146182 h 992682"/>
                <a:gd name="connsiteX6" fmla="*/ 223369 w 1004937"/>
                <a:gd name="connsiteY6" fmla="*/ 142527 h 992682"/>
                <a:gd name="connsiteX7" fmla="*/ 232434 w 1004937"/>
                <a:gd name="connsiteY7" fmla="*/ 122937 h 992682"/>
                <a:gd name="connsiteX8" fmla="*/ 288852 w 1004937"/>
                <a:gd name="connsiteY8" fmla="*/ 58988 h 992682"/>
                <a:gd name="connsiteX9" fmla="*/ 449672 w 1004937"/>
                <a:gd name="connsiteY9" fmla="*/ 35304 h 992682"/>
                <a:gd name="connsiteX10" fmla="*/ 525811 w 1004937"/>
                <a:gd name="connsiteY10" fmla="*/ 29333 h 992682"/>
                <a:gd name="connsiteX11" fmla="*/ 622702 w 1004937"/>
                <a:gd name="connsiteY11" fmla="*/ 46775 h 992682"/>
                <a:gd name="connsiteX12" fmla="*/ 673069 w 1004937"/>
                <a:gd name="connsiteY12" fmla="*/ 110 h 992682"/>
                <a:gd name="connsiteX13" fmla="*/ 715686 w 1004937"/>
                <a:gd name="connsiteY13" fmla="*/ 33186 h 992682"/>
                <a:gd name="connsiteX14" fmla="*/ 796958 w 1004937"/>
                <a:gd name="connsiteY14" fmla="*/ 14590 h 992682"/>
                <a:gd name="connsiteX15" fmla="*/ 837147 w 1004937"/>
                <a:gd name="connsiteY15" fmla="*/ 55721 h 992682"/>
                <a:gd name="connsiteX16" fmla="*/ 889592 w 1004937"/>
                <a:gd name="connsiteY16" fmla="*/ 65899 h 992682"/>
                <a:gd name="connsiteX17" fmla="*/ 943340 w 1004937"/>
                <a:gd name="connsiteY17" fmla="*/ 94543 h 992682"/>
                <a:gd name="connsiteX18" fmla="*/ 942506 w 1004937"/>
                <a:gd name="connsiteY18" fmla="*/ 147290 h 992682"/>
                <a:gd name="connsiteX19" fmla="*/ 942506 w 1004937"/>
                <a:gd name="connsiteY19" fmla="*/ 206821 h 992682"/>
                <a:gd name="connsiteX20" fmla="*/ 978225 w 1004937"/>
                <a:gd name="connsiteY20" fmla="*/ 273496 h 992682"/>
                <a:gd name="connsiteX21" fmla="*/ 1004419 w 1004937"/>
                <a:gd name="connsiteY21" fmla="*/ 394940 h 992682"/>
                <a:gd name="connsiteX22" fmla="*/ 994894 w 1004937"/>
                <a:gd name="connsiteY22" fmla="*/ 599727 h 992682"/>
                <a:gd name="connsiteX23" fmla="*/ 985369 w 1004937"/>
                <a:gd name="connsiteY23" fmla="*/ 637827 h 992682"/>
                <a:gd name="connsiteX24" fmla="*/ 1002037 w 1004937"/>
                <a:gd name="connsiteY24" fmla="*/ 683071 h 992682"/>
                <a:gd name="connsiteX25" fmla="*/ 1000317 w 1004937"/>
                <a:gd name="connsiteY25" fmla="*/ 722671 h 992682"/>
                <a:gd name="connsiteX26" fmla="*/ 966709 w 1004937"/>
                <a:gd name="connsiteY26" fmla="*/ 747718 h 992682"/>
                <a:gd name="connsiteX27" fmla="*/ 932981 w 1004937"/>
                <a:gd name="connsiteY27" fmla="*/ 780702 h 992682"/>
                <a:gd name="connsiteX28" fmla="*/ 880594 w 1004937"/>
                <a:gd name="connsiteY28" fmla="*/ 787846 h 992682"/>
                <a:gd name="connsiteX29" fmla="*/ 847256 w 1004937"/>
                <a:gd name="connsiteY29" fmla="*/ 821184 h 992682"/>
                <a:gd name="connsiteX30" fmla="*/ 759150 w 1004937"/>
                <a:gd name="connsiteY30" fmla="*/ 871190 h 992682"/>
                <a:gd name="connsiteX31" fmla="*/ 694856 w 1004937"/>
                <a:gd name="connsiteY31" fmla="*/ 940246 h 992682"/>
                <a:gd name="connsiteX32" fmla="*/ 654375 w 1004937"/>
                <a:gd name="connsiteY32" fmla="*/ 954534 h 992682"/>
                <a:gd name="connsiteX33" fmla="*/ 599606 w 1004937"/>
                <a:gd name="connsiteY33" fmla="*/ 923577 h 992682"/>
                <a:gd name="connsiteX34" fmla="*/ 568650 w 1004937"/>
                <a:gd name="connsiteY34" fmla="*/ 930721 h 992682"/>
                <a:gd name="connsiteX35" fmla="*/ 490069 w 1004937"/>
                <a:gd name="connsiteY35" fmla="*/ 992634 h 992682"/>
                <a:gd name="connsiteX36" fmla="*/ 482711 w 1004937"/>
                <a:gd name="connsiteY36" fmla="*/ 940856 h 992682"/>
                <a:gd name="connsiteX37" fmla="*/ 403405 w 1004937"/>
                <a:gd name="connsiteY37" fmla="*/ 930910 h 992682"/>
                <a:gd name="connsiteX38" fmla="*/ 328144 w 1004937"/>
                <a:gd name="connsiteY38" fmla="*/ 878334 h 992682"/>
                <a:gd name="connsiteX39" fmla="*/ 263850 w 1004937"/>
                <a:gd name="connsiteY39" fmla="*/ 899765 h 992682"/>
                <a:gd name="connsiteX40" fmla="*/ 232894 w 1004937"/>
                <a:gd name="connsiteY40" fmla="*/ 868809 h 992682"/>
                <a:gd name="connsiteX41" fmla="*/ 220987 w 1004937"/>
                <a:gd name="connsiteY41" fmla="*/ 833090 h 992682"/>
                <a:gd name="connsiteX42" fmla="*/ 180506 w 1004937"/>
                <a:gd name="connsiteY42" fmla="*/ 814040 h 992682"/>
                <a:gd name="connsiteX43" fmla="*/ 118594 w 1004937"/>
                <a:gd name="connsiteY43" fmla="*/ 737840 h 992682"/>
                <a:gd name="connsiteX44" fmla="*/ 80494 w 1004937"/>
                <a:gd name="connsiteY44" fmla="*/ 642590 h 992682"/>
                <a:gd name="connsiteX45" fmla="*/ 73350 w 1004937"/>
                <a:gd name="connsiteY45" fmla="*/ 590202 h 992682"/>
                <a:gd name="connsiteX46" fmla="*/ 49537 w 1004937"/>
                <a:gd name="connsiteY46" fmla="*/ 525909 h 992682"/>
                <a:gd name="connsiteX47" fmla="*/ 1912 w 1004937"/>
                <a:gd name="connsiteY47" fmla="*/ 406846 h 992682"/>
                <a:gd name="connsiteX48" fmla="*/ 11437 w 1004937"/>
                <a:gd name="connsiteY48" fmla="*/ 294927 h 992682"/>
                <a:gd name="connsiteX49" fmla="*/ 30487 w 1004937"/>
                <a:gd name="connsiteY49" fmla="*/ 256827 h 992682"/>
                <a:gd name="connsiteX50" fmla="*/ 16200 w 1004937"/>
                <a:gd name="connsiteY50" fmla="*/ 202059 h 992682"/>
                <a:gd name="connsiteX51" fmla="*/ 35250 w 1004937"/>
                <a:gd name="connsiteY51" fmla="*/ 185390 h 992682"/>
                <a:gd name="connsiteX52" fmla="*/ 106687 w 1004937"/>
                <a:gd name="connsiteY52" fmla="*/ 194915 h 992682"/>
                <a:gd name="connsiteX53" fmla="*/ 118594 w 1004937"/>
                <a:gd name="connsiteY53" fmla="*/ 202059 h 992682"/>
                <a:gd name="connsiteX0" fmla="*/ 111450 w 1004937"/>
                <a:gd name="connsiteY0" fmla="*/ 242683 h 978538"/>
                <a:gd name="connsiteX1" fmla="*/ 118594 w 1004937"/>
                <a:gd name="connsiteY1" fmla="*/ 187915 h 978538"/>
                <a:gd name="connsiteX2" fmla="*/ 99544 w 1004937"/>
                <a:gd name="connsiteY2" fmla="*/ 123621 h 978538"/>
                <a:gd name="connsiteX3" fmla="*/ 147344 w 1004937"/>
                <a:gd name="connsiteY3" fmla="*/ 111930 h 978538"/>
                <a:gd name="connsiteX4" fmla="*/ 175040 w 1004937"/>
                <a:gd name="connsiteY4" fmla="*/ 131811 h 978538"/>
                <a:gd name="connsiteX5" fmla="*/ 185248 w 1004937"/>
                <a:gd name="connsiteY5" fmla="*/ 132038 h 978538"/>
                <a:gd name="connsiteX6" fmla="*/ 223369 w 1004937"/>
                <a:gd name="connsiteY6" fmla="*/ 128383 h 978538"/>
                <a:gd name="connsiteX7" fmla="*/ 232434 w 1004937"/>
                <a:gd name="connsiteY7" fmla="*/ 108793 h 978538"/>
                <a:gd name="connsiteX8" fmla="*/ 288852 w 1004937"/>
                <a:gd name="connsiteY8" fmla="*/ 44844 h 978538"/>
                <a:gd name="connsiteX9" fmla="*/ 449672 w 1004937"/>
                <a:gd name="connsiteY9" fmla="*/ 21160 h 978538"/>
                <a:gd name="connsiteX10" fmla="*/ 525811 w 1004937"/>
                <a:gd name="connsiteY10" fmla="*/ 15189 h 978538"/>
                <a:gd name="connsiteX11" fmla="*/ 622702 w 1004937"/>
                <a:gd name="connsiteY11" fmla="*/ 32631 h 978538"/>
                <a:gd name="connsiteX12" fmla="*/ 666222 w 1004937"/>
                <a:gd name="connsiteY12" fmla="*/ 7203 h 978538"/>
                <a:gd name="connsiteX13" fmla="*/ 715686 w 1004937"/>
                <a:gd name="connsiteY13" fmla="*/ 19042 h 978538"/>
                <a:gd name="connsiteX14" fmla="*/ 796958 w 1004937"/>
                <a:gd name="connsiteY14" fmla="*/ 446 h 978538"/>
                <a:gd name="connsiteX15" fmla="*/ 837147 w 1004937"/>
                <a:gd name="connsiteY15" fmla="*/ 41577 h 978538"/>
                <a:gd name="connsiteX16" fmla="*/ 889592 w 1004937"/>
                <a:gd name="connsiteY16" fmla="*/ 51755 h 978538"/>
                <a:gd name="connsiteX17" fmla="*/ 943340 w 1004937"/>
                <a:gd name="connsiteY17" fmla="*/ 80399 h 978538"/>
                <a:gd name="connsiteX18" fmla="*/ 942506 w 1004937"/>
                <a:gd name="connsiteY18" fmla="*/ 133146 h 978538"/>
                <a:gd name="connsiteX19" fmla="*/ 942506 w 1004937"/>
                <a:gd name="connsiteY19" fmla="*/ 192677 h 978538"/>
                <a:gd name="connsiteX20" fmla="*/ 978225 w 1004937"/>
                <a:gd name="connsiteY20" fmla="*/ 259352 h 978538"/>
                <a:gd name="connsiteX21" fmla="*/ 1004419 w 1004937"/>
                <a:gd name="connsiteY21" fmla="*/ 380796 h 978538"/>
                <a:gd name="connsiteX22" fmla="*/ 994894 w 1004937"/>
                <a:gd name="connsiteY22" fmla="*/ 585583 h 978538"/>
                <a:gd name="connsiteX23" fmla="*/ 985369 w 1004937"/>
                <a:gd name="connsiteY23" fmla="*/ 623683 h 978538"/>
                <a:gd name="connsiteX24" fmla="*/ 1002037 w 1004937"/>
                <a:gd name="connsiteY24" fmla="*/ 668927 h 978538"/>
                <a:gd name="connsiteX25" fmla="*/ 1000317 w 1004937"/>
                <a:gd name="connsiteY25" fmla="*/ 708527 h 978538"/>
                <a:gd name="connsiteX26" fmla="*/ 966709 w 1004937"/>
                <a:gd name="connsiteY26" fmla="*/ 733574 h 978538"/>
                <a:gd name="connsiteX27" fmla="*/ 932981 w 1004937"/>
                <a:gd name="connsiteY27" fmla="*/ 766558 h 978538"/>
                <a:gd name="connsiteX28" fmla="*/ 880594 w 1004937"/>
                <a:gd name="connsiteY28" fmla="*/ 773702 h 978538"/>
                <a:gd name="connsiteX29" fmla="*/ 847256 w 1004937"/>
                <a:gd name="connsiteY29" fmla="*/ 807040 h 978538"/>
                <a:gd name="connsiteX30" fmla="*/ 759150 w 1004937"/>
                <a:gd name="connsiteY30" fmla="*/ 857046 h 978538"/>
                <a:gd name="connsiteX31" fmla="*/ 694856 w 1004937"/>
                <a:gd name="connsiteY31" fmla="*/ 926102 h 978538"/>
                <a:gd name="connsiteX32" fmla="*/ 654375 w 1004937"/>
                <a:gd name="connsiteY32" fmla="*/ 940390 h 978538"/>
                <a:gd name="connsiteX33" fmla="*/ 599606 w 1004937"/>
                <a:gd name="connsiteY33" fmla="*/ 909433 h 978538"/>
                <a:gd name="connsiteX34" fmla="*/ 568650 w 1004937"/>
                <a:gd name="connsiteY34" fmla="*/ 916577 h 978538"/>
                <a:gd name="connsiteX35" fmla="*/ 490069 w 1004937"/>
                <a:gd name="connsiteY35" fmla="*/ 978490 h 978538"/>
                <a:gd name="connsiteX36" fmla="*/ 482711 w 1004937"/>
                <a:gd name="connsiteY36" fmla="*/ 926712 h 978538"/>
                <a:gd name="connsiteX37" fmla="*/ 403405 w 1004937"/>
                <a:gd name="connsiteY37" fmla="*/ 916766 h 978538"/>
                <a:gd name="connsiteX38" fmla="*/ 328144 w 1004937"/>
                <a:gd name="connsiteY38" fmla="*/ 864190 h 978538"/>
                <a:gd name="connsiteX39" fmla="*/ 263850 w 1004937"/>
                <a:gd name="connsiteY39" fmla="*/ 885621 h 978538"/>
                <a:gd name="connsiteX40" fmla="*/ 232894 w 1004937"/>
                <a:gd name="connsiteY40" fmla="*/ 854665 h 978538"/>
                <a:gd name="connsiteX41" fmla="*/ 220987 w 1004937"/>
                <a:gd name="connsiteY41" fmla="*/ 818946 h 978538"/>
                <a:gd name="connsiteX42" fmla="*/ 180506 w 1004937"/>
                <a:gd name="connsiteY42" fmla="*/ 799896 h 978538"/>
                <a:gd name="connsiteX43" fmla="*/ 118594 w 1004937"/>
                <a:gd name="connsiteY43" fmla="*/ 723696 h 978538"/>
                <a:gd name="connsiteX44" fmla="*/ 80494 w 1004937"/>
                <a:gd name="connsiteY44" fmla="*/ 628446 h 978538"/>
                <a:gd name="connsiteX45" fmla="*/ 73350 w 1004937"/>
                <a:gd name="connsiteY45" fmla="*/ 576058 h 978538"/>
                <a:gd name="connsiteX46" fmla="*/ 49537 w 1004937"/>
                <a:gd name="connsiteY46" fmla="*/ 511765 h 978538"/>
                <a:gd name="connsiteX47" fmla="*/ 1912 w 1004937"/>
                <a:gd name="connsiteY47" fmla="*/ 392702 h 978538"/>
                <a:gd name="connsiteX48" fmla="*/ 11437 w 1004937"/>
                <a:gd name="connsiteY48" fmla="*/ 280783 h 978538"/>
                <a:gd name="connsiteX49" fmla="*/ 30487 w 1004937"/>
                <a:gd name="connsiteY49" fmla="*/ 242683 h 978538"/>
                <a:gd name="connsiteX50" fmla="*/ 16200 w 1004937"/>
                <a:gd name="connsiteY50" fmla="*/ 187915 h 978538"/>
                <a:gd name="connsiteX51" fmla="*/ 35250 w 1004937"/>
                <a:gd name="connsiteY51" fmla="*/ 171246 h 978538"/>
                <a:gd name="connsiteX52" fmla="*/ 106687 w 1004937"/>
                <a:gd name="connsiteY52" fmla="*/ 180771 h 978538"/>
                <a:gd name="connsiteX53" fmla="*/ 118594 w 1004937"/>
                <a:gd name="connsiteY53" fmla="*/ 187915 h 978538"/>
                <a:gd name="connsiteX0" fmla="*/ 111450 w 1004937"/>
                <a:gd name="connsiteY0" fmla="*/ 242284 h 978139"/>
                <a:gd name="connsiteX1" fmla="*/ 118594 w 1004937"/>
                <a:gd name="connsiteY1" fmla="*/ 187516 h 978139"/>
                <a:gd name="connsiteX2" fmla="*/ 99544 w 1004937"/>
                <a:gd name="connsiteY2" fmla="*/ 123222 h 978139"/>
                <a:gd name="connsiteX3" fmla="*/ 147344 w 1004937"/>
                <a:gd name="connsiteY3" fmla="*/ 111531 h 978139"/>
                <a:gd name="connsiteX4" fmla="*/ 175040 w 1004937"/>
                <a:gd name="connsiteY4" fmla="*/ 131412 h 978139"/>
                <a:gd name="connsiteX5" fmla="*/ 185248 w 1004937"/>
                <a:gd name="connsiteY5" fmla="*/ 131639 h 978139"/>
                <a:gd name="connsiteX6" fmla="*/ 223369 w 1004937"/>
                <a:gd name="connsiteY6" fmla="*/ 127984 h 978139"/>
                <a:gd name="connsiteX7" fmla="*/ 232434 w 1004937"/>
                <a:gd name="connsiteY7" fmla="*/ 108394 h 978139"/>
                <a:gd name="connsiteX8" fmla="*/ 288852 w 1004937"/>
                <a:gd name="connsiteY8" fmla="*/ 44445 h 978139"/>
                <a:gd name="connsiteX9" fmla="*/ 449672 w 1004937"/>
                <a:gd name="connsiteY9" fmla="*/ 20761 h 978139"/>
                <a:gd name="connsiteX10" fmla="*/ 525811 w 1004937"/>
                <a:gd name="connsiteY10" fmla="*/ 14790 h 978139"/>
                <a:gd name="connsiteX11" fmla="*/ 622702 w 1004937"/>
                <a:gd name="connsiteY11" fmla="*/ 32232 h 978139"/>
                <a:gd name="connsiteX12" fmla="*/ 666222 w 1004937"/>
                <a:gd name="connsiteY12" fmla="*/ 6804 h 978139"/>
                <a:gd name="connsiteX13" fmla="*/ 703610 w 1004937"/>
                <a:gd name="connsiteY13" fmla="*/ 50038 h 978139"/>
                <a:gd name="connsiteX14" fmla="*/ 796958 w 1004937"/>
                <a:gd name="connsiteY14" fmla="*/ 47 h 978139"/>
                <a:gd name="connsiteX15" fmla="*/ 837147 w 1004937"/>
                <a:gd name="connsiteY15" fmla="*/ 41178 h 978139"/>
                <a:gd name="connsiteX16" fmla="*/ 889592 w 1004937"/>
                <a:gd name="connsiteY16" fmla="*/ 51356 h 978139"/>
                <a:gd name="connsiteX17" fmla="*/ 943340 w 1004937"/>
                <a:gd name="connsiteY17" fmla="*/ 80000 h 978139"/>
                <a:gd name="connsiteX18" fmla="*/ 942506 w 1004937"/>
                <a:gd name="connsiteY18" fmla="*/ 132747 h 978139"/>
                <a:gd name="connsiteX19" fmla="*/ 942506 w 1004937"/>
                <a:gd name="connsiteY19" fmla="*/ 192278 h 978139"/>
                <a:gd name="connsiteX20" fmla="*/ 978225 w 1004937"/>
                <a:gd name="connsiteY20" fmla="*/ 258953 h 978139"/>
                <a:gd name="connsiteX21" fmla="*/ 1004419 w 1004937"/>
                <a:gd name="connsiteY21" fmla="*/ 380397 h 978139"/>
                <a:gd name="connsiteX22" fmla="*/ 994894 w 1004937"/>
                <a:gd name="connsiteY22" fmla="*/ 585184 h 978139"/>
                <a:gd name="connsiteX23" fmla="*/ 985369 w 1004937"/>
                <a:gd name="connsiteY23" fmla="*/ 623284 h 978139"/>
                <a:gd name="connsiteX24" fmla="*/ 1002037 w 1004937"/>
                <a:gd name="connsiteY24" fmla="*/ 668528 h 978139"/>
                <a:gd name="connsiteX25" fmla="*/ 1000317 w 1004937"/>
                <a:gd name="connsiteY25" fmla="*/ 708128 h 978139"/>
                <a:gd name="connsiteX26" fmla="*/ 966709 w 1004937"/>
                <a:gd name="connsiteY26" fmla="*/ 733175 h 978139"/>
                <a:gd name="connsiteX27" fmla="*/ 932981 w 1004937"/>
                <a:gd name="connsiteY27" fmla="*/ 766159 h 978139"/>
                <a:gd name="connsiteX28" fmla="*/ 880594 w 1004937"/>
                <a:gd name="connsiteY28" fmla="*/ 773303 h 978139"/>
                <a:gd name="connsiteX29" fmla="*/ 847256 w 1004937"/>
                <a:gd name="connsiteY29" fmla="*/ 806641 h 978139"/>
                <a:gd name="connsiteX30" fmla="*/ 759150 w 1004937"/>
                <a:gd name="connsiteY30" fmla="*/ 856647 h 978139"/>
                <a:gd name="connsiteX31" fmla="*/ 694856 w 1004937"/>
                <a:gd name="connsiteY31" fmla="*/ 925703 h 978139"/>
                <a:gd name="connsiteX32" fmla="*/ 654375 w 1004937"/>
                <a:gd name="connsiteY32" fmla="*/ 939991 h 978139"/>
                <a:gd name="connsiteX33" fmla="*/ 599606 w 1004937"/>
                <a:gd name="connsiteY33" fmla="*/ 909034 h 978139"/>
                <a:gd name="connsiteX34" fmla="*/ 568650 w 1004937"/>
                <a:gd name="connsiteY34" fmla="*/ 916178 h 978139"/>
                <a:gd name="connsiteX35" fmla="*/ 490069 w 1004937"/>
                <a:gd name="connsiteY35" fmla="*/ 978091 h 978139"/>
                <a:gd name="connsiteX36" fmla="*/ 482711 w 1004937"/>
                <a:gd name="connsiteY36" fmla="*/ 926313 h 978139"/>
                <a:gd name="connsiteX37" fmla="*/ 403405 w 1004937"/>
                <a:gd name="connsiteY37" fmla="*/ 916367 h 978139"/>
                <a:gd name="connsiteX38" fmla="*/ 328144 w 1004937"/>
                <a:gd name="connsiteY38" fmla="*/ 863791 h 978139"/>
                <a:gd name="connsiteX39" fmla="*/ 263850 w 1004937"/>
                <a:gd name="connsiteY39" fmla="*/ 885222 h 978139"/>
                <a:gd name="connsiteX40" fmla="*/ 232894 w 1004937"/>
                <a:gd name="connsiteY40" fmla="*/ 854266 h 978139"/>
                <a:gd name="connsiteX41" fmla="*/ 220987 w 1004937"/>
                <a:gd name="connsiteY41" fmla="*/ 818547 h 978139"/>
                <a:gd name="connsiteX42" fmla="*/ 180506 w 1004937"/>
                <a:gd name="connsiteY42" fmla="*/ 799497 h 978139"/>
                <a:gd name="connsiteX43" fmla="*/ 118594 w 1004937"/>
                <a:gd name="connsiteY43" fmla="*/ 723297 h 978139"/>
                <a:gd name="connsiteX44" fmla="*/ 80494 w 1004937"/>
                <a:gd name="connsiteY44" fmla="*/ 628047 h 978139"/>
                <a:gd name="connsiteX45" fmla="*/ 73350 w 1004937"/>
                <a:gd name="connsiteY45" fmla="*/ 575659 h 978139"/>
                <a:gd name="connsiteX46" fmla="*/ 49537 w 1004937"/>
                <a:gd name="connsiteY46" fmla="*/ 511366 h 978139"/>
                <a:gd name="connsiteX47" fmla="*/ 1912 w 1004937"/>
                <a:gd name="connsiteY47" fmla="*/ 392303 h 978139"/>
                <a:gd name="connsiteX48" fmla="*/ 11437 w 1004937"/>
                <a:gd name="connsiteY48" fmla="*/ 280384 h 978139"/>
                <a:gd name="connsiteX49" fmla="*/ 30487 w 1004937"/>
                <a:gd name="connsiteY49" fmla="*/ 242284 h 978139"/>
                <a:gd name="connsiteX50" fmla="*/ 16200 w 1004937"/>
                <a:gd name="connsiteY50" fmla="*/ 187516 h 978139"/>
                <a:gd name="connsiteX51" fmla="*/ 35250 w 1004937"/>
                <a:gd name="connsiteY51" fmla="*/ 170847 h 978139"/>
                <a:gd name="connsiteX52" fmla="*/ 106687 w 1004937"/>
                <a:gd name="connsiteY52" fmla="*/ 180372 h 978139"/>
                <a:gd name="connsiteX53" fmla="*/ 118594 w 1004937"/>
                <a:gd name="connsiteY53" fmla="*/ 187516 h 978139"/>
                <a:gd name="connsiteX0" fmla="*/ 111450 w 1004937"/>
                <a:gd name="connsiteY0" fmla="*/ 235707 h 971562"/>
                <a:gd name="connsiteX1" fmla="*/ 118594 w 1004937"/>
                <a:gd name="connsiteY1" fmla="*/ 180939 h 971562"/>
                <a:gd name="connsiteX2" fmla="*/ 99544 w 1004937"/>
                <a:gd name="connsiteY2" fmla="*/ 116645 h 971562"/>
                <a:gd name="connsiteX3" fmla="*/ 147344 w 1004937"/>
                <a:gd name="connsiteY3" fmla="*/ 104954 h 971562"/>
                <a:gd name="connsiteX4" fmla="*/ 175040 w 1004937"/>
                <a:gd name="connsiteY4" fmla="*/ 124835 h 971562"/>
                <a:gd name="connsiteX5" fmla="*/ 185248 w 1004937"/>
                <a:gd name="connsiteY5" fmla="*/ 125062 h 971562"/>
                <a:gd name="connsiteX6" fmla="*/ 223369 w 1004937"/>
                <a:gd name="connsiteY6" fmla="*/ 121407 h 971562"/>
                <a:gd name="connsiteX7" fmla="*/ 232434 w 1004937"/>
                <a:gd name="connsiteY7" fmla="*/ 101817 h 971562"/>
                <a:gd name="connsiteX8" fmla="*/ 288852 w 1004937"/>
                <a:gd name="connsiteY8" fmla="*/ 37868 h 971562"/>
                <a:gd name="connsiteX9" fmla="*/ 449672 w 1004937"/>
                <a:gd name="connsiteY9" fmla="*/ 14184 h 971562"/>
                <a:gd name="connsiteX10" fmla="*/ 525811 w 1004937"/>
                <a:gd name="connsiteY10" fmla="*/ 8213 h 971562"/>
                <a:gd name="connsiteX11" fmla="*/ 622702 w 1004937"/>
                <a:gd name="connsiteY11" fmla="*/ 25655 h 971562"/>
                <a:gd name="connsiteX12" fmla="*/ 666222 w 1004937"/>
                <a:gd name="connsiteY12" fmla="*/ 227 h 971562"/>
                <a:gd name="connsiteX13" fmla="*/ 703610 w 1004937"/>
                <a:gd name="connsiteY13" fmla="*/ 43461 h 971562"/>
                <a:gd name="connsiteX14" fmla="*/ 774734 w 1004937"/>
                <a:gd name="connsiteY14" fmla="*/ 36645 h 971562"/>
                <a:gd name="connsiteX15" fmla="*/ 837147 w 1004937"/>
                <a:gd name="connsiteY15" fmla="*/ 34601 h 971562"/>
                <a:gd name="connsiteX16" fmla="*/ 889592 w 1004937"/>
                <a:gd name="connsiteY16" fmla="*/ 44779 h 971562"/>
                <a:gd name="connsiteX17" fmla="*/ 943340 w 1004937"/>
                <a:gd name="connsiteY17" fmla="*/ 73423 h 971562"/>
                <a:gd name="connsiteX18" fmla="*/ 942506 w 1004937"/>
                <a:gd name="connsiteY18" fmla="*/ 126170 h 971562"/>
                <a:gd name="connsiteX19" fmla="*/ 942506 w 1004937"/>
                <a:gd name="connsiteY19" fmla="*/ 185701 h 971562"/>
                <a:gd name="connsiteX20" fmla="*/ 978225 w 1004937"/>
                <a:gd name="connsiteY20" fmla="*/ 252376 h 971562"/>
                <a:gd name="connsiteX21" fmla="*/ 1004419 w 1004937"/>
                <a:gd name="connsiteY21" fmla="*/ 373820 h 971562"/>
                <a:gd name="connsiteX22" fmla="*/ 994894 w 1004937"/>
                <a:gd name="connsiteY22" fmla="*/ 578607 h 971562"/>
                <a:gd name="connsiteX23" fmla="*/ 985369 w 1004937"/>
                <a:gd name="connsiteY23" fmla="*/ 616707 h 971562"/>
                <a:gd name="connsiteX24" fmla="*/ 1002037 w 1004937"/>
                <a:gd name="connsiteY24" fmla="*/ 661951 h 971562"/>
                <a:gd name="connsiteX25" fmla="*/ 1000317 w 1004937"/>
                <a:gd name="connsiteY25" fmla="*/ 701551 h 971562"/>
                <a:gd name="connsiteX26" fmla="*/ 966709 w 1004937"/>
                <a:gd name="connsiteY26" fmla="*/ 726598 h 971562"/>
                <a:gd name="connsiteX27" fmla="*/ 932981 w 1004937"/>
                <a:gd name="connsiteY27" fmla="*/ 759582 h 971562"/>
                <a:gd name="connsiteX28" fmla="*/ 880594 w 1004937"/>
                <a:gd name="connsiteY28" fmla="*/ 766726 h 971562"/>
                <a:gd name="connsiteX29" fmla="*/ 847256 w 1004937"/>
                <a:gd name="connsiteY29" fmla="*/ 800064 h 971562"/>
                <a:gd name="connsiteX30" fmla="*/ 759150 w 1004937"/>
                <a:gd name="connsiteY30" fmla="*/ 850070 h 971562"/>
                <a:gd name="connsiteX31" fmla="*/ 694856 w 1004937"/>
                <a:gd name="connsiteY31" fmla="*/ 919126 h 971562"/>
                <a:gd name="connsiteX32" fmla="*/ 654375 w 1004937"/>
                <a:gd name="connsiteY32" fmla="*/ 933414 h 971562"/>
                <a:gd name="connsiteX33" fmla="*/ 599606 w 1004937"/>
                <a:gd name="connsiteY33" fmla="*/ 902457 h 971562"/>
                <a:gd name="connsiteX34" fmla="*/ 568650 w 1004937"/>
                <a:gd name="connsiteY34" fmla="*/ 909601 h 971562"/>
                <a:gd name="connsiteX35" fmla="*/ 490069 w 1004937"/>
                <a:gd name="connsiteY35" fmla="*/ 971514 h 971562"/>
                <a:gd name="connsiteX36" fmla="*/ 482711 w 1004937"/>
                <a:gd name="connsiteY36" fmla="*/ 919736 h 971562"/>
                <a:gd name="connsiteX37" fmla="*/ 403405 w 1004937"/>
                <a:gd name="connsiteY37" fmla="*/ 909790 h 971562"/>
                <a:gd name="connsiteX38" fmla="*/ 328144 w 1004937"/>
                <a:gd name="connsiteY38" fmla="*/ 857214 h 971562"/>
                <a:gd name="connsiteX39" fmla="*/ 263850 w 1004937"/>
                <a:gd name="connsiteY39" fmla="*/ 878645 h 971562"/>
                <a:gd name="connsiteX40" fmla="*/ 232894 w 1004937"/>
                <a:gd name="connsiteY40" fmla="*/ 847689 h 971562"/>
                <a:gd name="connsiteX41" fmla="*/ 220987 w 1004937"/>
                <a:gd name="connsiteY41" fmla="*/ 811970 h 971562"/>
                <a:gd name="connsiteX42" fmla="*/ 180506 w 1004937"/>
                <a:gd name="connsiteY42" fmla="*/ 792920 h 971562"/>
                <a:gd name="connsiteX43" fmla="*/ 118594 w 1004937"/>
                <a:gd name="connsiteY43" fmla="*/ 716720 h 971562"/>
                <a:gd name="connsiteX44" fmla="*/ 80494 w 1004937"/>
                <a:gd name="connsiteY44" fmla="*/ 621470 h 971562"/>
                <a:gd name="connsiteX45" fmla="*/ 73350 w 1004937"/>
                <a:gd name="connsiteY45" fmla="*/ 569082 h 971562"/>
                <a:gd name="connsiteX46" fmla="*/ 49537 w 1004937"/>
                <a:gd name="connsiteY46" fmla="*/ 504789 h 971562"/>
                <a:gd name="connsiteX47" fmla="*/ 1912 w 1004937"/>
                <a:gd name="connsiteY47" fmla="*/ 385726 h 971562"/>
                <a:gd name="connsiteX48" fmla="*/ 11437 w 1004937"/>
                <a:gd name="connsiteY48" fmla="*/ 273807 h 971562"/>
                <a:gd name="connsiteX49" fmla="*/ 30487 w 1004937"/>
                <a:gd name="connsiteY49" fmla="*/ 235707 h 971562"/>
                <a:gd name="connsiteX50" fmla="*/ 16200 w 1004937"/>
                <a:gd name="connsiteY50" fmla="*/ 180939 h 971562"/>
                <a:gd name="connsiteX51" fmla="*/ 35250 w 1004937"/>
                <a:gd name="connsiteY51" fmla="*/ 164270 h 971562"/>
                <a:gd name="connsiteX52" fmla="*/ 106687 w 1004937"/>
                <a:gd name="connsiteY52" fmla="*/ 173795 h 971562"/>
                <a:gd name="connsiteX53" fmla="*/ 118594 w 1004937"/>
                <a:gd name="connsiteY53" fmla="*/ 180939 h 971562"/>
                <a:gd name="connsiteX0" fmla="*/ 111450 w 1004937"/>
                <a:gd name="connsiteY0" fmla="*/ 235707 h 971562"/>
                <a:gd name="connsiteX1" fmla="*/ 118594 w 1004937"/>
                <a:gd name="connsiteY1" fmla="*/ 180939 h 971562"/>
                <a:gd name="connsiteX2" fmla="*/ 99544 w 1004937"/>
                <a:gd name="connsiteY2" fmla="*/ 116645 h 971562"/>
                <a:gd name="connsiteX3" fmla="*/ 147344 w 1004937"/>
                <a:gd name="connsiteY3" fmla="*/ 104954 h 971562"/>
                <a:gd name="connsiteX4" fmla="*/ 175040 w 1004937"/>
                <a:gd name="connsiteY4" fmla="*/ 124835 h 971562"/>
                <a:gd name="connsiteX5" fmla="*/ 185248 w 1004937"/>
                <a:gd name="connsiteY5" fmla="*/ 125062 h 971562"/>
                <a:gd name="connsiteX6" fmla="*/ 223369 w 1004937"/>
                <a:gd name="connsiteY6" fmla="*/ 121407 h 971562"/>
                <a:gd name="connsiteX7" fmla="*/ 232434 w 1004937"/>
                <a:gd name="connsiteY7" fmla="*/ 101817 h 971562"/>
                <a:gd name="connsiteX8" fmla="*/ 288852 w 1004937"/>
                <a:gd name="connsiteY8" fmla="*/ 37868 h 971562"/>
                <a:gd name="connsiteX9" fmla="*/ 449672 w 1004937"/>
                <a:gd name="connsiteY9" fmla="*/ 14184 h 971562"/>
                <a:gd name="connsiteX10" fmla="*/ 525811 w 1004937"/>
                <a:gd name="connsiteY10" fmla="*/ 8213 h 971562"/>
                <a:gd name="connsiteX11" fmla="*/ 622702 w 1004937"/>
                <a:gd name="connsiteY11" fmla="*/ 25655 h 971562"/>
                <a:gd name="connsiteX12" fmla="*/ 666222 w 1004937"/>
                <a:gd name="connsiteY12" fmla="*/ 227 h 971562"/>
                <a:gd name="connsiteX13" fmla="*/ 703610 w 1004937"/>
                <a:gd name="connsiteY13" fmla="*/ 43461 h 971562"/>
                <a:gd name="connsiteX14" fmla="*/ 774734 w 1004937"/>
                <a:gd name="connsiteY14" fmla="*/ 36645 h 971562"/>
                <a:gd name="connsiteX15" fmla="*/ 816541 w 1004937"/>
                <a:gd name="connsiteY15" fmla="*/ 66698 h 971562"/>
                <a:gd name="connsiteX16" fmla="*/ 889592 w 1004937"/>
                <a:gd name="connsiteY16" fmla="*/ 44779 h 971562"/>
                <a:gd name="connsiteX17" fmla="*/ 943340 w 1004937"/>
                <a:gd name="connsiteY17" fmla="*/ 73423 h 971562"/>
                <a:gd name="connsiteX18" fmla="*/ 942506 w 1004937"/>
                <a:gd name="connsiteY18" fmla="*/ 126170 h 971562"/>
                <a:gd name="connsiteX19" fmla="*/ 942506 w 1004937"/>
                <a:gd name="connsiteY19" fmla="*/ 185701 h 971562"/>
                <a:gd name="connsiteX20" fmla="*/ 978225 w 1004937"/>
                <a:gd name="connsiteY20" fmla="*/ 252376 h 971562"/>
                <a:gd name="connsiteX21" fmla="*/ 1004419 w 1004937"/>
                <a:gd name="connsiteY21" fmla="*/ 373820 h 971562"/>
                <a:gd name="connsiteX22" fmla="*/ 994894 w 1004937"/>
                <a:gd name="connsiteY22" fmla="*/ 578607 h 971562"/>
                <a:gd name="connsiteX23" fmla="*/ 985369 w 1004937"/>
                <a:gd name="connsiteY23" fmla="*/ 616707 h 971562"/>
                <a:gd name="connsiteX24" fmla="*/ 1002037 w 1004937"/>
                <a:gd name="connsiteY24" fmla="*/ 661951 h 971562"/>
                <a:gd name="connsiteX25" fmla="*/ 1000317 w 1004937"/>
                <a:gd name="connsiteY25" fmla="*/ 701551 h 971562"/>
                <a:gd name="connsiteX26" fmla="*/ 966709 w 1004937"/>
                <a:gd name="connsiteY26" fmla="*/ 726598 h 971562"/>
                <a:gd name="connsiteX27" fmla="*/ 932981 w 1004937"/>
                <a:gd name="connsiteY27" fmla="*/ 759582 h 971562"/>
                <a:gd name="connsiteX28" fmla="*/ 880594 w 1004937"/>
                <a:gd name="connsiteY28" fmla="*/ 766726 h 971562"/>
                <a:gd name="connsiteX29" fmla="*/ 847256 w 1004937"/>
                <a:gd name="connsiteY29" fmla="*/ 800064 h 971562"/>
                <a:gd name="connsiteX30" fmla="*/ 759150 w 1004937"/>
                <a:gd name="connsiteY30" fmla="*/ 850070 h 971562"/>
                <a:gd name="connsiteX31" fmla="*/ 694856 w 1004937"/>
                <a:gd name="connsiteY31" fmla="*/ 919126 h 971562"/>
                <a:gd name="connsiteX32" fmla="*/ 654375 w 1004937"/>
                <a:gd name="connsiteY32" fmla="*/ 933414 h 971562"/>
                <a:gd name="connsiteX33" fmla="*/ 599606 w 1004937"/>
                <a:gd name="connsiteY33" fmla="*/ 902457 h 971562"/>
                <a:gd name="connsiteX34" fmla="*/ 568650 w 1004937"/>
                <a:gd name="connsiteY34" fmla="*/ 909601 h 971562"/>
                <a:gd name="connsiteX35" fmla="*/ 490069 w 1004937"/>
                <a:gd name="connsiteY35" fmla="*/ 971514 h 971562"/>
                <a:gd name="connsiteX36" fmla="*/ 482711 w 1004937"/>
                <a:gd name="connsiteY36" fmla="*/ 919736 h 971562"/>
                <a:gd name="connsiteX37" fmla="*/ 403405 w 1004937"/>
                <a:gd name="connsiteY37" fmla="*/ 909790 h 971562"/>
                <a:gd name="connsiteX38" fmla="*/ 328144 w 1004937"/>
                <a:gd name="connsiteY38" fmla="*/ 857214 h 971562"/>
                <a:gd name="connsiteX39" fmla="*/ 263850 w 1004937"/>
                <a:gd name="connsiteY39" fmla="*/ 878645 h 971562"/>
                <a:gd name="connsiteX40" fmla="*/ 232894 w 1004937"/>
                <a:gd name="connsiteY40" fmla="*/ 847689 h 971562"/>
                <a:gd name="connsiteX41" fmla="*/ 220987 w 1004937"/>
                <a:gd name="connsiteY41" fmla="*/ 811970 h 971562"/>
                <a:gd name="connsiteX42" fmla="*/ 180506 w 1004937"/>
                <a:gd name="connsiteY42" fmla="*/ 792920 h 971562"/>
                <a:gd name="connsiteX43" fmla="*/ 118594 w 1004937"/>
                <a:gd name="connsiteY43" fmla="*/ 716720 h 971562"/>
                <a:gd name="connsiteX44" fmla="*/ 80494 w 1004937"/>
                <a:gd name="connsiteY44" fmla="*/ 621470 h 971562"/>
                <a:gd name="connsiteX45" fmla="*/ 73350 w 1004937"/>
                <a:gd name="connsiteY45" fmla="*/ 569082 h 971562"/>
                <a:gd name="connsiteX46" fmla="*/ 49537 w 1004937"/>
                <a:gd name="connsiteY46" fmla="*/ 504789 h 971562"/>
                <a:gd name="connsiteX47" fmla="*/ 1912 w 1004937"/>
                <a:gd name="connsiteY47" fmla="*/ 385726 h 971562"/>
                <a:gd name="connsiteX48" fmla="*/ 11437 w 1004937"/>
                <a:gd name="connsiteY48" fmla="*/ 273807 h 971562"/>
                <a:gd name="connsiteX49" fmla="*/ 30487 w 1004937"/>
                <a:gd name="connsiteY49" fmla="*/ 235707 h 971562"/>
                <a:gd name="connsiteX50" fmla="*/ 16200 w 1004937"/>
                <a:gd name="connsiteY50" fmla="*/ 180939 h 971562"/>
                <a:gd name="connsiteX51" fmla="*/ 35250 w 1004937"/>
                <a:gd name="connsiteY51" fmla="*/ 164270 h 971562"/>
                <a:gd name="connsiteX52" fmla="*/ 106687 w 1004937"/>
                <a:gd name="connsiteY52" fmla="*/ 173795 h 971562"/>
                <a:gd name="connsiteX53" fmla="*/ 118594 w 1004937"/>
                <a:gd name="connsiteY53" fmla="*/ 180939 h 971562"/>
                <a:gd name="connsiteX0" fmla="*/ 111450 w 1004937"/>
                <a:gd name="connsiteY0" fmla="*/ 235707 h 971562"/>
                <a:gd name="connsiteX1" fmla="*/ 118594 w 1004937"/>
                <a:gd name="connsiteY1" fmla="*/ 180939 h 971562"/>
                <a:gd name="connsiteX2" fmla="*/ 99544 w 1004937"/>
                <a:gd name="connsiteY2" fmla="*/ 116645 h 971562"/>
                <a:gd name="connsiteX3" fmla="*/ 147344 w 1004937"/>
                <a:gd name="connsiteY3" fmla="*/ 104954 h 971562"/>
                <a:gd name="connsiteX4" fmla="*/ 175040 w 1004937"/>
                <a:gd name="connsiteY4" fmla="*/ 124835 h 971562"/>
                <a:gd name="connsiteX5" fmla="*/ 185248 w 1004937"/>
                <a:gd name="connsiteY5" fmla="*/ 125062 h 971562"/>
                <a:gd name="connsiteX6" fmla="*/ 223369 w 1004937"/>
                <a:gd name="connsiteY6" fmla="*/ 121407 h 971562"/>
                <a:gd name="connsiteX7" fmla="*/ 232434 w 1004937"/>
                <a:gd name="connsiteY7" fmla="*/ 101817 h 971562"/>
                <a:gd name="connsiteX8" fmla="*/ 288852 w 1004937"/>
                <a:gd name="connsiteY8" fmla="*/ 37868 h 971562"/>
                <a:gd name="connsiteX9" fmla="*/ 449672 w 1004937"/>
                <a:gd name="connsiteY9" fmla="*/ 14184 h 971562"/>
                <a:gd name="connsiteX10" fmla="*/ 525811 w 1004937"/>
                <a:gd name="connsiteY10" fmla="*/ 8213 h 971562"/>
                <a:gd name="connsiteX11" fmla="*/ 622702 w 1004937"/>
                <a:gd name="connsiteY11" fmla="*/ 25655 h 971562"/>
                <a:gd name="connsiteX12" fmla="*/ 666222 w 1004937"/>
                <a:gd name="connsiteY12" fmla="*/ 227 h 971562"/>
                <a:gd name="connsiteX13" fmla="*/ 703610 w 1004937"/>
                <a:gd name="connsiteY13" fmla="*/ 43461 h 971562"/>
                <a:gd name="connsiteX14" fmla="*/ 774734 w 1004937"/>
                <a:gd name="connsiteY14" fmla="*/ 36645 h 971562"/>
                <a:gd name="connsiteX15" fmla="*/ 816541 w 1004937"/>
                <a:gd name="connsiteY15" fmla="*/ 66698 h 971562"/>
                <a:gd name="connsiteX16" fmla="*/ 865372 w 1004937"/>
                <a:gd name="connsiteY16" fmla="*/ 75955 h 971562"/>
                <a:gd name="connsiteX17" fmla="*/ 943340 w 1004937"/>
                <a:gd name="connsiteY17" fmla="*/ 73423 h 971562"/>
                <a:gd name="connsiteX18" fmla="*/ 942506 w 1004937"/>
                <a:gd name="connsiteY18" fmla="*/ 126170 h 971562"/>
                <a:gd name="connsiteX19" fmla="*/ 942506 w 1004937"/>
                <a:gd name="connsiteY19" fmla="*/ 185701 h 971562"/>
                <a:gd name="connsiteX20" fmla="*/ 978225 w 1004937"/>
                <a:gd name="connsiteY20" fmla="*/ 252376 h 971562"/>
                <a:gd name="connsiteX21" fmla="*/ 1004419 w 1004937"/>
                <a:gd name="connsiteY21" fmla="*/ 373820 h 971562"/>
                <a:gd name="connsiteX22" fmla="*/ 994894 w 1004937"/>
                <a:gd name="connsiteY22" fmla="*/ 578607 h 971562"/>
                <a:gd name="connsiteX23" fmla="*/ 985369 w 1004937"/>
                <a:gd name="connsiteY23" fmla="*/ 616707 h 971562"/>
                <a:gd name="connsiteX24" fmla="*/ 1002037 w 1004937"/>
                <a:gd name="connsiteY24" fmla="*/ 661951 h 971562"/>
                <a:gd name="connsiteX25" fmla="*/ 1000317 w 1004937"/>
                <a:gd name="connsiteY25" fmla="*/ 701551 h 971562"/>
                <a:gd name="connsiteX26" fmla="*/ 966709 w 1004937"/>
                <a:gd name="connsiteY26" fmla="*/ 726598 h 971562"/>
                <a:gd name="connsiteX27" fmla="*/ 932981 w 1004937"/>
                <a:gd name="connsiteY27" fmla="*/ 759582 h 971562"/>
                <a:gd name="connsiteX28" fmla="*/ 880594 w 1004937"/>
                <a:gd name="connsiteY28" fmla="*/ 766726 h 971562"/>
                <a:gd name="connsiteX29" fmla="*/ 847256 w 1004937"/>
                <a:gd name="connsiteY29" fmla="*/ 800064 h 971562"/>
                <a:gd name="connsiteX30" fmla="*/ 759150 w 1004937"/>
                <a:gd name="connsiteY30" fmla="*/ 850070 h 971562"/>
                <a:gd name="connsiteX31" fmla="*/ 694856 w 1004937"/>
                <a:gd name="connsiteY31" fmla="*/ 919126 h 971562"/>
                <a:gd name="connsiteX32" fmla="*/ 654375 w 1004937"/>
                <a:gd name="connsiteY32" fmla="*/ 933414 h 971562"/>
                <a:gd name="connsiteX33" fmla="*/ 599606 w 1004937"/>
                <a:gd name="connsiteY33" fmla="*/ 902457 h 971562"/>
                <a:gd name="connsiteX34" fmla="*/ 568650 w 1004937"/>
                <a:gd name="connsiteY34" fmla="*/ 909601 h 971562"/>
                <a:gd name="connsiteX35" fmla="*/ 490069 w 1004937"/>
                <a:gd name="connsiteY35" fmla="*/ 971514 h 971562"/>
                <a:gd name="connsiteX36" fmla="*/ 482711 w 1004937"/>
                <a:gd name="connsiteY36" fmla="*/ 919736 h 971562"/>
                <a:gd name="connsiteX37" fmla="*/ 403405 w 1004937"/>
                <a:gd name="connsiteY37" fmla="*/ 909790 h 971562"/>
                <a:gd name="connsiteX38" fmla="*/ 328144 w 1004937"/>
                <a:gd name="connsiteY38" fmla="*/ 857214 h 971562"/>
                <a:gd name="connsiteX39" fmla="*/ 263850 w 1004937"/>
                <a:gd name="connsiteY39" fmla="*/ 878645 h 971562"/>
                <a:gd name="connsiteX40" fmla="*/ 232894 w 1004937"/>
                <a:gd name="connsiteY40" fmla="*/ 847689 h 971562"/>
                <a:gd name="connsiteX41" fmla="*/ 220987 w 1004937"/>
                <a:gd name="connsiteY41" fmla="*/ 811970 h 971562"/>
                <a:gd name="connsiteX42" fmla="*/ 180506 w 1004937"/>
                <a:gd name="connsiteY42" fmla="*/ 792920 h 971562"/>
                <a:gd name="connsiteX43" fmla="*/ 118594 w 1004937"/>
                <a:gd name="connsiteY43" fmla="*/ 716720 h 971562"/>
                <a:gd name="connsiteX44" fmla="*/ 80494 w 1004937"/>
                <a:gd name="connsiteY44" fmla="*/ 621470 h 971562"/>
                <a:gd name="connsiteX45" fmla="*/ 73350 w 1004937"/>
                <a:gd name="connsiteY45" fmla="*/ 569082 h 971562"/>
                <a:gd name="connsiteX46" fmla="*/ 49537 w 1004937"/>
                <a:gd name="connsiteY46" fmla="*/ 504789 h 971562"/>
                <a:gd name="connsiteX47" fmla="*/ 1912 w 1004937"/>
                <a:gd name="connsiteY47" fmla="*/ 385726 h 971562"/>
                <a:gd name="connsiteX48" fmla="*/ 11437 w 1004937"/>
                <a:gd name="connsiteY48" fmla="*/ 273807 h 971562"/>
                <a:gd name="connsiteX49" fmla="*/ 30487 w 1004937"/>
                <a:gd name="connsiteY49" fmla="*/ 235707 h 971562"/>
                <a:gd name="connsiteX50" fmla="*/ 16200 w 1004937"/>
                <a:gd name="connsiteY50" fmla="*/ 180939 h 971562"/>
                <a:gd name="connsiteX51" fmla="*/ 35250 w 1004937"/>
                <a:gd name="connsiteY51" fmla="*/ 164270 h 971562"/>
                <a:gd name="connsiteX52" fmla="*/ 106687 w 1004937"/>
                <a:gd name="connsiteY52" fmla="*/ 173795 h 971562"/>
                <a:gd name="connsiteX53" fmla="*/ 118594 w 1004937"/>
                <a:gd name="connsiteY53" fmla="*/ 180939 h 971562"/>
                <a:gd name="connsiteX0" fmla="*/ 111450 w 1004937"/>
                <a:gd name="connsiteY0" fmla="*/ 235707 h 971562"/>
                <a:gd name="connsiteX1" fmla="*/ 118594 w 1004937"/>
                <a:gd name="connsiteY1" fmla="*/ 180939 h 971562"/>
                <a:gd name="connsiteX2" fmla="*/ 99544 w 1004937"/>
                <a:gd name="connsiteY2" fmla="*/ 116645 h 971562"/>
                <a:gd name="connsiteX3" fmla="*/ 147344 w 1004937"/>
                <a:gd name="connsiteY3" fmla="*/ 104954 h 971562"/>
                <a:gd name="connsiteX4" fmla="*/ 175040 w 1004937"/>
                <a:gd name="connsiteY4" fmla="*/ 124835 h 971562"/>
                <a:gd name="connsiteX5" fmla="*/ 185248 w 1004937"/>
                <a:gd name="connsiteY5" fmla="*/ 125062 h 971562"/>
                <a:gd name="connsiteX6" fmla="*/ 223369 w 1004937"/>
                <a:gd name="connsiteY6" fmla="*/ 121407 h 971562"/>
                <a:gd name="connsiteX7" fmla="*/ 232434 w 1004937"/>
                <a:gd name="connsiteY7" fmla="*/ 101817 h 971562"/>
                <a:gd name="connsiteX8" fmla="*/ 288852 w 1004937"/>
                <a:gd name="connsiteY8" fmla="*/ 37868 h 971562"/>
                <a:gd name="connsiteX9" fmla="*/ 449672 w 1004937"/>
                <a:gd name="connsiteY9" fmla="*/ 14184 h 971562"/>
                <a:gd name="connsiteX10" fmla="*/ 525811 w 1004937"/>
                <a:gd name="connsiteY10" fmla="*/ 8213 h 971562"/>
                <a:gd name="connsiteX11" fmla="*/ 622702 w 1004937"/>
                <a:gd name="connsiteY11" fmla="*/ 25655 h 971562"/>
                <a:gd name="connsiteX12" fmla="*/ 666222 w 1004937"/>
                <a:gd name="connsiteY12" fmla="*/ 227 h 971562"/>
                <a:gd name="connsiteX13" fmla="*/ 703610 w 1004937"/>
                <a:gd name="connsiteY13" fmla="*/ 43461 h 971562"/>
                <a:gd name="connsiteX14" fmla="*/ 774734 w 1004937"/>
                <a:gd name="connsiteY14" fmla="*/ 36645 h 971562"/>
                <a:gd name="connsiteX15" fmla="*/ 816541 w 1004937"/>
                <a:gd name="connsiteY15" fmla="*/ 66698 h 971562"/>
                <a:gd name="connsiteX16" fmla="*/ 865372 w 1004937"/>
                <a:gd name="connsiteY16" fmla="*/ 75955 h 971562"/>
                <a:gd name="connsiteX17" fmla="*/ 911894 w 1004937"/>
                <a:gd name="connsiteY17" fmla="*/ 102763 h 971562"/>
                <a:gd name="connsiteX18" fmla="*/ 942506 w 1004937"/>
                <a:gd name="connsiteY18" fmla="*/ 126170 h 971562"/>
                <a:gd name="connsiteX19" fmla="*/ 942506 w 1004937"/>
                <a:gd name="connsiteY19" fmla="*/ 185701 h 971562"/>
                <a:gd name="connsiteX20" fmla="*/ 978225 w 1004937"/>
                <a:gd name="connsiteY20" fmla="*/ 252376 h 971562"/>
                <a:gd name="connsiteX21" fmla="*/ 1004419 w 1004937"/>
                <a:gd name="connsiteY21" fmla="*/ 373820 h 971562"/>
                <a:gd name="connsiteX22" fmla="*/ 994894 w 1004937"/>
                <a:gd name="connsiteY22" fmla="*/ 578607 h 971562"/>
                <a:gd name="connsiteX23" fmla="*/ 985369 w 1004937"/>
                <a:gd name="connsiteY23" fmla="*/ 616707 h 971562"/>
                <a:gd name="connsiteX24" fmla="*/ 1002037 w 1004937"/>
                <a:gd name="connsiteY24" fmla="*/ 661951 h 971562"/>
                <a:gd name="connsiteX25" fmla="*/ 1000317 w 1004937"/>
                <a:gd name="connsiteY25" fmla="*/ 701551 h 971562"/>
                <a:gd name="connsiteX26" fmla="*/ 966709 w 1004937"/>
                <a:gd name="connsiteY26" fmla="*/ 726598 h 971562"/>
                <a:gd name="connsiteX27" fmla="*/ 932981 w 1004937"/>
                <a:gd name="connsiteY27" fmla="*/ 759582 h 971562"/>
                <a:gd name="connsiteX28" fmla="*/ 880594 w 1004937"/>
                <a:gd name="connsiteY28" fmla="*/ 766726 h 971562"/>
                <a:gd name="connsiteX29" fmla="*/ 847256 w 1004937"/>
                <a:gd name="connsiteY29" fmla="*/ 800064 h 971562"/>
                <a:gd name="connsiteX30" fmla="*/ 759150 w 1004937"/>
                <a:gd name="connsiteY30" fmla="*/ 850070 h 971562"/>
                <a:gd name="connsiteX31" fmla="*/ 694856 w 1004937"/>
                <a:gd name="connsiteY31" fmla="*/ 919126 h 971562"/>
                <a:gd name="connsiteX32" fmla="*/ 654375 w 1004937"/>
                <a:gd name="connsiteY32" fmla="*/ 933414 h 971562"/>
                <a:gd name="connsiteX33" fmla="*/ 599606 w 1004937"/>
                <a:gd name="connsiteY33" fmla="*/ 902457 h 971562"/>
                <a:gd name="connsiteX34" fmla="*/ 568650 w 1004937"/>
                <a:gd name="connsiteY34" fmla="*/ 909601 h 971562"/>
                <a:gd name="connsiteX35" fmla="*/ 490069 w 1004937"/>
                <a:gd name="connsiteY35" fmla="*/ 971514 h 971562"/>
                <a:gd name="connsiteX36" fmla="*/ 482711 w 1004937"/>
                <a:gd name="connsiteY36" fmla="*/ 919736 h 971562"/>
                <a:gd name="connsiteX37" fmla="*/ 403405 w 1004937"/>
                <a:gd name="connsiteY37" fmla="*/ 909790 h 971562"/>
                <a:gd name="connsiteX38" fmla="*/ 328144 w 1004937"/>
                <a:gd name="connsiteY38" fmla="*/ 857214 h 971562"/>
                <a:gd name="connsiteX39" fmla="*/ 263850 w 1004937"/>
                <a:gd name="connsiteY39" fmla="*/ 878645 h 971562"/>
                <a:gd name="connsiteX40" fmla="*/ 232894 w 1004937"/>
                <a:gd name="connsiteY40" fmla="*/ 847689 h 971562"/>
                <a:gd name="connsiteX41" fmla="*/ 220987 w 1004937"/>
                <a:gd name="connsiteY41" fmla="*/ 811970 h 971562"/>
                <a:gd name="connsiteX42" fmla="*/ 180506 w 1004937"/>
                <a:gd name="connsiteY42" fmla="*/ 792920 h 971562"/>
                <a:gd name="connsiteX43" fmla="*/ 118594 w 1004937"/>
                <a:gd name="connsiteY43" fmla="*/ 716720 h 971562"/>
                <a:gd name="connsiteX44" fmla="*/ 80494 w 1004937"/>
                <a:gd name="connsiteY44" fmla="*/ 621470 h 971562"/>
                <a:gd name="connsiteX45" fmla="*/ 73350 w 1004937"/>
                <a:gd name="connsiteY45" fmla="*/ 569082 h 971562"/>
                <a:gd name="connsiteX46" fmla="*/ 49537 w 1004937"/>
                <a:gd name="connsiteY46" fmla="*/ 504789 h 971562"/>
                <a:gd name="connsiteX47" fmla="*/ 1912 w 1004937"/>
                <a:gd name="connsiteY47" fmla="*/ 385726 h 971562"/>
                <a:gd name="connsiteX48" fmla="*/ 11437 w 1004937"/>
                <a:gd name="connsiteY48" fmla="*/ 273807 h 971562"/>
                <a:gd name="connsiteX49" fmla="*/ 30487 w 1004937"/>
                <a:gd name="connsiteY49" fmla="*/ 235707 h 971562"/>
                <a:gd name="connsiteX50" fmla="*/ 16200 w 1004937"/>
                <a:gd name="connsiteY50" fmla="*/ 180939 h 971562"/>
                <a:gd name="connsiteX51" fmla="*/ 35250 w 1004937"/>
                <a:gd name="connsiteY51" fmla="*/ 164270 h 971562"/>
                <a:gd name="connsiteX52" fmla="*/ 106687 w 1004937"/>
                <a:gd name="connsiteY52" fmla="*/ 173795 h 971562"/>
                <a:gd name="connsiteX53" fmla="*/ 118594 w 1004937"/>
                <a:gd name="connsiteY53" fmla="*/ 180939 h 971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004937" h="971562">
                  <a:moveTo>
                    <a:pt x="111450" y="235707"/>
                  </a:moveTo>
                  <a:cubicBezTo>
                    <a:pt x="116014" y="218245"/>
                    <a:pt x="120578" y="200783"/>
                    <a:pt x="118594" y="180939"/>
                  </a:cubicBezTo>
                  <a:cubicBezTo>
                    <a:pt x="116610" y="161095"/>
                    <a:pt x="94752" y="129309"/>
                    <a:pt x="99544" y="116645"/>
                  </a:cubicBezTo>
                  <a:cubicBezTo>
                    <a:pt x="104336" y="103981"/>
                    <a:pt x="134761" y="103589"/>
                    <a:pt x="147344" y="104954"/>
                  </a:cubicBezTo>
                  <a:cubicBezTo>
                    <a:pt x="159927" y="106319"/>
                    <a:pt x="168723" y="121484"/>
                    <a:pt x="175040" y="124835"/>
                  </a:cubicBezTo>
                  <a:cubicBezTo>
                    <a:pt x="181357" y="128186"/>
                    <a:pt x="177193" y="125633"/>
                    <a:pt x="185248" y="125062"/>
                  </a:cubicBezTo>
                  <a:cubicBezTo>
                    <a:pt x="193303" y="124491"/>
                    <a:pt x="215505" y="125281"/>
                    <a:pt x="223369" y="121407"/>
                  </a:cubicBezTo>
                  <a:cubicBezTo>
                    <a:pt x="231233" y="117533"/>
                    <a:pt x="221520" y="115740"/>
                    <a:pt x="232434" y="101817"/>
                  </a:cubicBezTo>
                  <a:cubicBezTo>
                    <a:pt x="243348" y="87894"/>
                    <a:pt x="252646" y="52473"/>
                    <a:pt x="288852" y="37868"/>
                  </a:cubicBezTo>
                  <a:cubicBezTo>
                    <a:pt x="325058" y="23263"/>
                    <a:pt x="410179" y="19126"/>
                    <a:pt x="449672" y="14184"/>
                  </a:cubicBezTo>
                  <a:cubicBezTo>
                    <a:pt x="489165" y="9242"/>
                    <a:pt x="496973" y="6301"/>
                    <a:pt x="525811" y="8213"/>
                  </a:cubicBezTo>
                  <a:cubicBezTo>
                    <a:pt x="554649" y="10125"/>
                    <a:pt x="599300" y="26986"/>
                    <a:pt x="622702" y="25655"/>
                  </a:cubicBezTo>
                  <a:cubicBezTo>
                    <a:pt x="646104" y="24324"/>
                    <a:pt x="652737" y="-2741"/>
                    <a:pt x="666222" y="227"/>
                  </a:cubicBezTo>
                  <a:cubicBezTo>
                    <a:pt x="679707" y="3195"/>
                    <a:pt x="685525" y="37391"/>
                    <a:pt x="703610" y="43461"/>
                  </a:cubicBezTo>
                  <a:cubicBezTo>
                    <a:pt x="721695" y="49531"/>
                    <a:pt x="755912" y="32772"/>
                    <a:pt x="774734" y="36645"/>
                  </a:cubicBezTo>
                  <a:cubicBezTo>
                    <a:pt x="793556" y="40518"/>
                    <a:pt x="801435" y="60146"/>
                    <a:pt x="816541" y="66698"/>
                  </a:cubicBezTo>
                  <a:cubicBezTo>
                    <a:pt x="831647" y="73250"/>
                    <a:pt x="849480" y="69944"/>
                    <a:pt x="865372" y="75955"/>
                  </a:cubicBezTo>
                  <a:cubicBezTo>
                    <a:pt x="881264" y="81966"/>
                    <a:pt x="899038" y="94394"/>
                    <a:pt x="911894" y="102763"/>
                  </a:cubicBezTo>
                  <a:cubicBezTo>
                    <a:pt x="924750" y="111132"/>
                    <a:pt x="937404" y="112347"/>
                    <a:pt x="942506" y="126170"/>
                  </a:cubicBezTo>
                  <a:cubicBezTo>
                    <a:pt x="947608" y="139993"/>
                    <a:pt x="936553" y="164667"/>
                    <a:pt x="942506" y="185701"/>
                  </a:cubicBezTo>
                  <a:cubicBezTo>
                    <a:pt x="948459" y="206735"/>
                    <a:pt x="967906" y="221023"/>
                    <a:pt x="978225" y="252376"/>
                  </a:cubicBezTo>
                  <a:cubicBezTo>
                    <a:pt x="988544" y="283729"/>
                    <a:pt x="1001641" y="319448"/>
                    <a:pt x="1004419" y="373820"/>
                  </a:cubicBezTo>
                  <a:cubicBezTo>
                    <a:pt x="1007197" y="428192"/>
                    <a:pt x="998069" y="538126"/>
                    <a:pt x="994894" y="578607"/>
                  </a:cubicBezTo>
                  <a:cubicBezTo>
                    <a:pt x="991719" y="619088"/>
                    <a:pt x="984179" y="602816"/>
                    <a:pt x="985369" y="616707"/>
                  </a:cubicBezTo>
                  <a:cubicBezTo>
                    <a:pt x="986559" y="630598"/>
                    <a:pt x="999546" y="647810"/>
                    <a:pt x="1002037" y="661951"/>
                  </a:cubicBezTo>
                  <a:cubicBezTo>
                    <a:pt x="1004528" y="676092"/>
                    <a:pt x="1006205" y="690777"/>
                    <a:pt x="1000317" y="701551"/>
                  </a:cubicBezTo>
                  <a:cubicBezTo>
                    <a:pt x="994429" y="712325"/>
                    <a:pt x="977932" y="716926"/>
                    <a:pt x="966709" y="726598"/>
                  </a:cubicBezTo>
                  <a:cubicBezTo>
                    <a:pt x="955486" y="736270"/>
                    <a:pt x="947334" y="752894"/>
                    <a:pt x="932981" y="759582"/>
                  </a:cubicBezTo>
                  <a:cubicBezTo>
                    <a:pt x="918629" y="766270"/>
                    <a:pt x="894881" y="759979"/>
                    <a:pt x="880594" y="766726"/>
                  </a:cubicBezTo>
                  <a:cubicBezTo>
                    <a:pt x="866307" y="773473"/>
                    <a:pt x="867497" y="786173"/>
                    <a:pt x="847256" y="800064"/>
                  </a:cubicBezTo>
                  <a:cubicBezTo>
                    <a:pt x="827015" y="813955"/>
                    <a:pt x="784550" y="830226"/>
                    <a:pt x="759150" y="850070"/>
                  </a:cubicBezTo>
                  <a:cubicBezTo>
                    <a:pt x="733750" y="869914"/>
                    <a:pt x="712318" y="905235"/>
                    <a:pt x="694856" y="919126"/>
                  </a:cubicBezTo>
                  <a:cubicBezTo>
                    <a:pt x="677394" y="933017"/>
                    <a:pt x="670250" y="936192"/>
                    <a:pt x="654375" y="933414"/>
                  </a:cubicBezTo>
                  <a:cubicBezTo>
                    <a:pt x="638500" y="930636"/>
                    <a:pt x="613893" y="906426"/>
                    <a:pt x="599606" y="902457"/>
                  </a:cubicBezTo>
                  <a:cubicBezTo>
                    <a:pt x="585319" y="898488"/>
                    <a:pt x="586906" y="898092"/>
                    <a:pt x="568650" y="909601"/>
                  </a:cubicBezTo>
                  <a:cubicBezTo>
                    <a:pt x="550394" y="921110"/>
                    <a:pt x="504392" y="969825"/>
                    <a:pt x="490069" y="971514"/>
                  </a:cubicBezTo>
                  <a:cubicBezTo>
                    <a:pt x="475746" y="973203"/>
                    <a:pt x="497155" y="930023"/>
                    <a:pt x="482711" y="919736"/>
                  </a:cubicBezTo>
                  <a:cubicBezTo>
                    <a:pt x="468267" y="909449"/>
                    <a:pt x="429166" y="920210"/>
                    <a:pt x="403405" y="909790"/>
                  </a:cubicBezTo>
                  <a:cubicBezTo>
                    <a:pt x="377644" y="899370"/>
                    <a:pt x="351403" y="862405"/>
                    <a:pt x="328144" y="857214"/>
                  </a:cubicBezTo>
                  <a:cubicBezTo>
                    <a:pt x="304885" y="852023"/>
                    <a:pt x="279725" y="880233"/>
                    <a:pt x="263850" y="878645"/>
                  </a:cubicBezTo>
                  <a:cubicBezTo>
                    <a:pt x="247975" y="877058"/>
                    <a:pt x="240038" y="858801"/>
                    <a:pt x="232894" y="847689"/>
                  </a:cubicBezTo>
                  <a:cubicBezTo>
                    <a:pt x="225750" y="836577"/>
                    <a:pt x="229718" y="821098"/>
                    <a:pt x="220987" y="811970"/>
                  </a:cubicBezTo>
                  <a:cubicBezTo>
                    <a:pt x="212256" y="802842"/>
                    <a:pt x="197571" y="808795"/>
                    <a:pt x="180506" y="792920"/>
                  </a:cubicBezTo>
                  <a:cubicBezTo>
                    <a:pt x="163441" y="777045"/>
                    <a:pt x="135263" y="745295"/>
                    <a:pt x="118594" y="716720"/>
                  </a:cubicBezTo>
                  <a:cubicBezTo>
                    <a:pt x="101925" y="688145"/>
                    <a:pt x="88035" y="646076"/>
                    <a:pt x="80494" y="621470"/>
                  </a:cubicBezTo>
                  <a:cubicBezTo>
                    <a:pt x="72953" y="596864"/>
                    <a:pt x="78510" y="588529"/>
                    <a:pt x="73350" y="569082"/>
                  </a:cubicBezTo>
                  <a:cubicBezTo>
                    <a:pt x="68190" y="549635"/>
                    <a:pt x="61443" y="535348"/>
                    <a:pt x="49537" y="504789"/>
                  </a:cubicBezTo>
                  <a:cubicBezTo>
                    <a:pt x="37631" y="474230"/>
                    <a:pt x="8262" y="424223"/>
                    <a:pt x="1912" y="385726"/>
                  </a:cubicBezTo>
                  <a:cubicBezTo>
                    <a:pt x="-4438" y="347229"/>
                    <a:pt x="6675" y="298810"/>
                    <a:pt x="11437" y="273807"/>
                  </a:cubicBezTo>
                  <a:cubicBezTo>
                    <a:pt x="16199" y="248804"/>
                    <a:pt x="29693" y="251185"/>
                    <a:pt x="30487" y="235707"/>
                  </a:cubicBezTo>
                  <a:cubicBezTo>
                    <a:pt x="31281" y="220229"/>
                    <a:pt x="15406" y="192845"/>
                    <a:pt x="16200" y="180939"/>
                  </a:cubicBezTo>
                  <a:cubicBezTo>
                    <a:pt x="16994" y="169033"/>
                    <a:pt x="20169" y="165461"/>
                    <a:pt x="35250" y="164270"/>
                  </a:cubicBezTo>
                  <a:cubicBezTo>
                    <a:pt x="50331" y="163079"/>
                    <a:pt x="92796" y="171017"/>
                    <a:pt x="106687" y="173795"/>
                  </a:cubicBezTo>
                  <a:cubicBezTo>
                    <a:pt x="120578" y="176573"/>
                    <a:pt x="119586" y="178756"/>
                    <a:pt x="118594" y="180939"/>
                  </a:cubicBezTo>
                </a:path>
              </a:pathLst>
            </a:custGeom>
            <a:gradFill>
              <a:gsLst>
                <a:gs pos="0">
                  <a:schemeClr val="accent6">
                    <a:lumMod val="60000"/>
                    <a:lumOff val="40000"/>
                  </a:schemeClr>
                </a:gs>
                <a:gs pos="79000">
                  <a:schemeClr val="accent1"/>
                </a:gs>
              </a:gsLst>
              <a:lin ang="5400000" scaled="1"/>
            </a:gradFill>
            <a:ln w="28575" cap="flat" cmpd="sng" algn="ctr">
              <a:solidFill>
                <a:schemeClr val="accent6"/>
              </a:solidFill>
              <a:prstDash val="solid"/>
              <a:round/>
              <a:headEnd type="none" w="med" len="med"/>
              <a:tailEnd type="none" w="med" len="med"/>
            </a:ln>
            <a:effectLst/>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8" name="Freeform 16">
              <a:extLst>
                <a:ext uri="{FF2B5EF4-FFF2-40B4-BE49-F238E27FC236}">
                  <a16:creationId xmlns:a16="http://schemas.microsoft.com/office/drawing/2014/main" id="{8DEC932C-93A4-C325-412E-D440DBFED8EF}"/>
                </a:ext>
              </a:extLst>
            </p:cNvPr>
            <p:cNvSpPr/>
            <p:nvPr/>
          </p:nvSpPr>
          <p:spPr bwMode="auto">
            <a:xfrm rot="10826409">
              <a:off x="2321329" y="3515229"/>
              <a:ext cx="908813" cy="741925"/>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gradFill flip="none" rotWithShape="1">
              <a:gsLst>
                <a:gs pos="16000">
                  <a:schemeClr val="accent1"/>
                </a:gs>
                <a:gs pos="100000">
                  <a:schemeClr val="accent6">
                    <a:lumMod val="40000"/>
                    <a:lumOff val="60000"/>
                  </a:schemeClr>
                </a:gs>
              </a:gsLst>
              <a:path path="circle">
                <a:fillToRect l="50000" t="50000" r="50000" b="50000"/>
              </a:path>
              <a:tileRect/>
            </a:gradFill>
            <a:ln w="12700">
              <a:solidFill>
                <a:schemeClr val="tx2"/>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Calibri" panose="020F0502020204030204" pitchFamily="34" charset="0"/>
              </a:endParaRPr>
            </a:p>
          </p:txBody>
        </p:sp>
      </p:grpSp>
      <p:grpSp>
        <p:nvGrpSpPr>
          <p:cNvPr id="29" name="Group 28">
            <a:extLst>
              <a:ext uri="{FF2B5EF4-FFF2-40B4-BE49-F238E27FC236}">
                <a16:creationId xmlns:a16="http://schemas.microsoft.com/office/drawing/2014/main" id="{26E7E5FB-C6F0-40F3-A509-CF0772DC48C5}"/>
              </a:ext>
            </a:extLst>
          </p:cNvPr>
          <p:cNvGrpSpPr/>
          <p:nvPr/>
        </p:nvGrpSpPr>
        <p:grpSpPr>
          <a:xfrm>
            <a:off x="6405146" y="4498358"/>
            <a:ext cx="794592" cy="726083"/>
            <a:chOff x="2105843" y="3329608"/>
            <a:chExt cx="1713235" cy="1110761"/>
          </a:xfrm>
        </p:grpSpPr>
        <p:sp>
          <p:nvSpPr>
            <p:cNvPr id="30" name="Freeform 67">
              <a:extLst>
                <a:ext uri="{FF2B5EF4-FFF2-40B4-BE49-F238E27FC236}">
                  <a16:creationId xmlns:a16="http://schemas.microsoft.com/office/drawing/2014/main" id="{88274464-3E6D-423B-33BF-4B71DB4DD189}"/>
                </a:ext>
              </a:extLst>
            </p:cNvPr>
            <p:cNvSpPr/>
            <p:nvPr/>
          </p:nvSpPr>
          <p:spPr bwMode="auto">
            <a:xfrm rot="5710343">
              <a:off x="2407080" y="3028371"/>
              <a:ext cx="1110761" cy="1713235"/>
            </a:xfrm>
            <a:custGeom>
              <a:avLst/>
              <a:gdLst>
                <a:gd name="connsiteX0" fmla="*/ 115888 w 1040210"/>
                <a:gd name="connsiteY0" fmla="*/ 384969 h 1144985"/>
                <a:gd name="connsiteX1" fmla="*/ 123032 w 1040210"/>
                <a:gd name="connsiteY1" fmla="*/ 330201 h 1144985"/>
                <a:gd name="connsiteX2" fmla="*/ 103982 w 1040210"/>
                <a:gd name="connsiteY2" fmla="*/ 265907 h 1144985"/>
                <a:gd name="connsiteX3" fmla="*/ 89694 w 1040210"/>
                <a:gd name="connsiteY3" fmla="*/ 218282 h 1144985"/>
                <a:gd name="connsiteX4" fmla="*/ 125413 w 1040210"/>
                <a:gd name="connsiteY4" fmla="*/ 213519 h 1144985"/>
                <a:gd name="connsiteX5" fmla="*/ 180182 w 1040210"/>
                <a:gd name="connsiteY5" fmla="*/ 246857 h 1144985"/>
                <a:gd name="connsiteX6" fmla="*/ 227807 w 1040210"/>
                <a:gd name="connsiteY6" fmla="*/ 270669 h 1144985"/>
                <a:gd name="connsiteX7" fmla="*/ 244475 w 1040210"/>
                <a:gd name="connsiteY7" fmla="*/ 273051 h 1144985"/>
                <a:gd name="connsiteX8" fmla="*/ 318294 w 1040210"/>
                <a:gd name="connsiteY8" fmla="*/ 232569 h 1144985"/>
                <a:gd name="connsiteX9" fmla="*/ 449263 w 1040210"/>
                <a:gd name="connsiteY9" fmla="*/ 184944 h 1144985"/>
                <a:gd name="connsiteX10" fmla="*/ 539750 w 1040210"/>
                <a:gd name="connsiteY10" fmla="*/ 184944 h 1144985"/>
                <a:gd name="connsiteX11" fmla="*/ 601663 w 1040210"/>
                <a:gd name="connsiteY11" fmla="*/ 118269 h 1144985"/>
                <a:gd name="connsiteX12" fmla="*/ 646907 w 1040210"/>
                <a:gd name="connsiteY12" fmla="*/ 34926 h 1144985"/>
                <a:gd name="connsiteX13" fmla="*/ 718344 w 1040210"/>
                <a:gd name="connsiteY13" fmla="*/ 3969 h 1144985"/>
                <a:gd name="connsiteX14" fmla="*/ 758825 w 1040210"/>
                <a:gd name="connsiteY14" fmla="*/ 11113 h 1144985"/>
                <a:gd name="connsiteX15" fmla="*/ 763588 w 1040210"/>
                <a:gd name="connsiteY15" fmla="*/ 70644 h 1144985"/>
                <a:gd name="connsiteX16" fmla="*/ 799307 w 1040210"/>
                <a:gd name="connsiteY16" fmla="*/ 130176 h 1144985"/>
                <a:gd name="connsiteX17" fmla="*/ 837407 w 1040210"/>
                <a:gd name="connsiteY17" fmla="*/ 158751 h 1144985"/>
                <a:gd name="connsiteX18" fmla="*/ 920750 w 1040210"/>
                <a:gd name="connsiteY18" fmla="*/ 158751 h 1144985"/>
                <a:gd name="connsiteX19" fmla="*/ 965994 w 1040210"/>
                <a:gd name="connsiteY19" fmla="*/ 175419 h 1144985"/>
                <a:gd name="connsiteX20" fmla="*/ 968375 w 1040210"/>
                <a:gd name="connsiteY20" fmla="*/ 215901 h 1144985"/>
                <a:gd name="connsiteX21" fmla="*/ 946944 w 1040210"/>
                <a:gd name="connsiteY21" fmla="*/ 275432 h 1144985"/>
                <a:gd name="connsiteX22" fmla="*/ 946944 w 1040210"/>
                <a:gd name="connsiteY22" fmla="*/ 334963 h 1144985"/>
                <a:gd name="connsiteX23" fmla="*/ 982663 w 1040210"/>
                <a:gd name="connsiteY23" fmla="*/ 401638 h 1144985"/>
                <a:gd name="connsiteX24" fmla="*/ 1008857 w 1040210"/>
                <a:gd name="connsiteY24" fmla="*/ 523082 h 1144985"/>
                <a:gd name="connsiteX25" fmla="*/ 999332 w 1040210"/>
                <a:gd name="connsiteY25" fmla="*/ 727869 h 1144985"/>
                <a:gd name="connsiteX26" fmla="*/ 989807 w 1040210"/>
                <a:gd name="connsiteY26" fmla="*/ 765969 h 1144985"/>
                <a:gd name="connsiteX27" fmla="*/ 1006475 w 1040210"/>
                <a:gd name="connsiteY27" fmla="*/ 811213 h 1144985"/>
                <a:gd name="connsiteX28" fmla="*/ 1039813 w 1040210"/>
                <a:gd name="connsiteY28" fmla="*/ 856457 h 1144985"/>
                <a:gd name="connsiteX29" fmla="*/ 1004094 w 1040210"/>
                <a:gd name="connsiteY29" fmla="*/ 899319 h 1144985"/>
                <a:gd name="connsiteX30" fmla="*/ 937419 w 1040210"/>
                <a:gd name="connsiteY30" fmla="*/ 908844 h 1144985"/>
                <a:gd name="connsiteX31" fmla="*/ 885032 w 1040210"/>
                <a:gd name="connsiteY31" fmla="*/ 915988 h 1144985"/>
                <a:gd name="connsiteX32" fmla="*/ 851694 w 1040210"/>
                <a:gd name="connsiteY32" fmla="*/ 949326 h 1144985"/>
                <a:gd name="connsiteX33" fmla="*/ 763588 w 1040210"/>
                <a:gd name="connsiteY33" fmla="*/ 999332 h 1144985"/>
                <a:gd name="connsiteX34" fmla="*/ 699294 w 1040210"/>
                <a:gd name="connsiteY34" fmla="*/ 1068388 h 1144985"/>
                <a:gd name="connsiteX35" fmla="*/ 658813 w 1040210"/>
                <a:gd name="connsiteY35" fmla="*/ 1082676 h 1144985"/>
                <a:gd name="connsiteX36" fmla="*/ 604044 w 1040210"/>
                <a:gd name="connsiteY36" fmla="*/ 1051719 h 1144985"/>
                <a:gd name="connsiteX37" fmla="*/ 573088 w 1040210"/>
                <a:gd name="connsiteY37" fmla="*/ 1058863 h 1144985"/>
                <a:gd name="connsiteX38" fmla="*/ 494507 w 1040210"/>
                <a:gd name="connsiteY38" fmla="*/ 1120776 h 1144985"/>
                <a:gd name="connsiteX39" fmla="*/ 461169 w 1040210"/>
                <a:gd name="connsiteY39" fmla="*/ 1137444 h 1144985"/>
                <a:gd name="connsiteX40" fmla="*/ 413544 w 1040210"/>
                <a:gd name="connsiteY40" fmla="*/ 1075532 h 1144985"/>
                <a:gd name="connsiteX41" fmla="*/ 332582 w 1040210"/>
                <a:gd name="connsiteY41" fmla="*/ 1006476 h 1144985"/>
                <a:gd name="connsiteX42" fmla="*/ 268288 w 1040210"/>
                <a:gd name="connsiteY42" fmla="*/ 1027907 h 1144985"/>
                <a:gd name="connsiteX43" fmla="*/ 237332 w 1040210"/>
                <a:gd name="connsiteY43" fmla="*/ 996951 h 1144985"/>
                <a:gd name="connsiteX44" fmla="*/ 225425 w 1040210"/>
                <a:gd name="connsiteY44" fmla="*/ 961232 h 1144985"/>
                <a:gd name="connsiteX45" fmla="*/ 184944 w 1040210"/>
                <a:gd name="connsiteY45" fmla="*/ 942182 h 1144985"/>
                <a:gd name="connsiteX46" fmla="*/ 123032 w 1040210"/>
                <a:gd name="connsiteY46" fmla="*/ 865982 h 1144985"/>
                <a:gd name="connsiteX47" fmla="*/ 84932 w 1040210"/>
                <a:gd name="connsiteY47" fmla="*/ 770732 h 1144985"/>
                <a:gd name="connsiteX48" fmla="*/ 77788 w 1040210"/>
                <a:gd name="connsiteY48" fmla="*/ 718344 h 1144985"/>
                <a:gd name="connsiteX49" fmla="*/ 53975 w 1040210"/>
                <a:gd name="connsiteY49" fmla="*/ 654051 h 1144985"/>
                <a:gd name="connsiteX50" fmla="*/ 6350 w 1040210"/>
                <a:gd name="connsiteY50" fmla="*/ 534988 h 1144985"/>
                <a:gd name="connsiteX51" fmla="*/ 15875 w 1040210"/>
                <a:gd name="connsiteY51" fmla="*/ 423069 h 1144985"/>
                <a:gd name="connsiteX52" fmla="*/ 34925 w 1040210"/>
                <a:gd name="connsiteY52" fmla="*/ 384969 h 1144985"/>
                <a:gd name="connsiteX53" fmla="*/ 20638 w 1040210"/>
                <a:gd name="connsiteY53" fmla="*/ 330201 h 1144985"/>
                <a:gd name="connsiteX54" fmla="*/ 39688 w 1040210"/>
                <a:gd name="connsiteY54" fmla="*/ 313532 h 1144985"/>
                <a:gd name="connsiteX55" fmla="*/ 111125 w 1040210"/>
                <a:gd name="connsiteY55" fmla="*/ 323057 h 1144985"/>
                <a:gd name="connsiteX56" fmla="*/ 123032 w 1040210"/>
                <a:gd name="connsiteY56" fmla="*/ 330201 h 1144985"/>
                <a:gd name="connsiteX0" fmla="*/ 111450 w 1035378"/>
                <a:gd name="connsiteY0" fmla="*/ 387266 h 1142188"/>
                <a:gd name="connsiteX1" fmla="*/ 118594 w 1035378"/>
                <a:gd name="connsiteY1" fmla="*/ 332498 h 1142188"/>
                <a:gd name="connsiteX2" fmla="*/ 99544 w 1035378"/>
                <a:gd name="connsiteY2" fmla="*/ 268204 h 1142188"/>
                <a:gd name="connsiteX3" fmla="*/ 85256 w 1035378"/>
                <a:gd name="connsiteY3" fmla="*/ 220579 h 1142188"/>
                <a:gd name="connsiteX4" fmla="*/ 120975 w 1035378"/>
                <a:gd name="connsiteY4" fmla="*/ 215816 h 1142188"/>
                <a:gd name="connsiteX5" fmla="*/ 175744 w 1035378"/>
                <a:gd name="connsiteY5" fmla="*/ 249154 h 1142188"/>
                <a:gd name="connsiteX6" fmla="*/ 223369 w 1035378"/>
                <a:gd name="connsiteY6" fmla="*/ 272966 h 1142188"/>
                <a:gd name="connsiteX7" fmla="*/ 240037 w 1035378"/>
                <a:gd name="connsiteY7" fmla="*/ 275348 h 1142188"/>
                <a:gd name="connsiteX8" fmla="*/ 313856 w 1035378"/>
                <a:gd name="connsiteY8" fmla="*/ 234866 h 1142188"/>
                <a:gd name="connsiteX9" fmla="*/ 444825 w 1035378"/>
                <a:gd name="connsiteY9" fmla="*/ 187241 h 1142188"/>
                <a:gd name="connsiteX10" fmla="*/ 535312 w 1035378"/>
                <a:gd name="connsiteY10" fmla="*/ 187241 h 1142188"/>
                <a:gd name="connsiteX11" fmla="*/ 597225 w 1035378"/>
                <a:gd name="connsiteY11" fmla="*/ 120566 h 1142188"/>
                <a:gd name="connsiteX12" fmla="*/ 677103 w 1035378"/>
                <a:gd name="connsiteY12" fmla="*/ 89487 h 1142188"/>
                <a:gd name="connsiteX13" fmla="*/ 713906 w 1035378"/>
                <a:gd name="connsiteY13" fmla="*/ 6266 h 1142188"/>
                <a:gd name="connsiteX14" fmla="*/ 754387 w 1035378"/>
                <a:gd name="connsiteY14" fmla="*/ 13410 h 1142188"/>
                <a:gd name="connsiteX15" fmla="*/ 759150 w 1035378"/>
                <a:gd name="connsiteY15" fmla="*/ 72941 h 1142188"/>
                <a:gd name="connsiteX16" fmla="*/ 794869 w 1035378"/>
                <a:gd name="connsiteY16" fmla="*/ 132473 h 1142188"/>
                <a:gd name="connsiteX17" fmla="*/ 832969 w 1035378"/>
                <a:gd name="connsiteY17" fmla="*/ 161048 h 1142188"/>
                <a:gd name="connsiteX18" fmla="*/ 916312 w 1035378"/>
                <a:gd name="connsiteY18" fmla="*/ 161048 h 1142188"/>
                <a:gd name="connsiteX19" fmla="*/ 961556 w 1035378"/>
                <a:gd name="connsiteY19" fmla="*/ 177716 h 1142188"/>
                <a:gd name="connsiteX20" fmla="*/ 963937 w 1035378"/>
                <a:gd name="connsiteY20" fmla="*/ 218198 h 1142188"/>
                <a:gd name="connsiteX21" fmla="*/ 942506 w 1035378"/>
                <a:gd name="connsiteY21" fmla="*/ 277729 h 1142188"/>
                <a:gd name="connsiteX22" fmla="*/ 942506 w 1035378"/>
                <a:gd name="connsiteY22" fmla="*/ 337260 h 1142188"/>
                <a:gd name="connsiteX23" fmla="*/ 978225 w 1035378"/>
                <a:gd name="connsiteY23" fmla="*/ 403935 h 1142188"/>
                <a:gd name="connsiteX24" fmla="*/ 1004419 w 1035378"/>
                <a:gd name="connsiteY24" fmla="*/ 525379 h 1142188"/>
                <a:gd name="connsiteX25" fmla="*/ 994894 w 1035378"/>
                <a:gd name="connsiteY25" fmla="*/ 730166 h 1142188"/>
                <a:gd name="connsiteX26" fmla="*/ 985369 w 1035378"/>
                <a:gd name="connsiteY26" fmla="*/ 768266 h 1142188"/>
                <a:gd name="connsiteX27" fmla="*/ 1002037 w 1035378"/>
                <a:gd name="connsiteY27" fmla="*/ 813510 h 1142188"/>
                <a:gd name="connsiteX28" fmla="*/ 1035375 w 1035378"/>
                <a:gd name="connsiteY28" fmla="*/ 858754 h 1142188"/>
                <a:gd name="connsiteX29" fmla="*/ 999656 w 1035378"/>
                <a:gd name="connsiteY29" fmla="*/ 901616 h 1142188"/>
                <a:gd name="connsiteX30" fmla="*/ 932981 w 1035378"/>
                <a:gd name="connsiteY30" fmla="*/ 911141 h 1142188"/>
                <a:gd name="connsiteX31" fmla="*/ 880594 w 1035378"/>
                <a:gd name="connsiteY31" fmla="*/ 918285 h 1142188"/>
                <a:gd name="connsiteX32" fmla="*/ 847256 w 1035378"/>
                <a:gd name="connsiteY32" fmla="*/ 951623 h 1142188"/>
                <a:gd name="connsiteX33" fmla="*/ 759150 w 1035378"/>
                <a:gd name="connsiteY33" fmla="*/ 1001629 h 1142188"/>
                <a:gd name="connsiteX34" fmla="*/ 694856 w 1035378"/>
                <a:gd name="connsiteY34" fmla="*/ 1070685 h 1142188"/>
                <a:gd name="connsiteX35" fmla="*/ 654375 w 1035378"/>
                <a:gd name="connsiteY35" fmla="*/ 1084973 h 1142188"/>
                <a:gd name="connsiteX36" fmla="*/ 599606 w 1035378"/>
                <a:gd name="connsiteY36" fmla="*/ 1054016 h 1142188"/>
                <a:gd name="connsiteX37" fmla="*/ 568650 w 1035378"/>
                <a:gd name="connsiteY37" fmla="*/ 1061160 h 1142188"/>
                <a:gd name="connsiteX38" fmla="*/ 490069 w 1035378"/>
                <a:gd name="connsiteY38" fmla="*/ 1123073 h 1142188"/>
                <a:gd name="connsiteX39" fmla="*/ 456731 w 1035378"/>
                <a:gd name="connsiteY39" fmla="*/ 1139741 h 1142188"/>
                <a:gd name="connsiteX40" fmla="*/ 409106 w 1035378"/>
                <a:gd name="connsiteY40" fmla="*/ 1077829 h 1142188"/>
                <a:gd name="connsiteX41" fmla="*/ 328144 w 1035378"/>
                <a:gd name="connsiteY41" fmla="*/ 1008773 h 1142188"/>
                <a:gd name="connsiteX42" fmla="*/ 263850 w 1035378"/>
                <a:gd name="connsiteY42" fmla="*/ 1030204 h 1142188"/>
                <a:gd name="connsiteX43" fmla="*/ 232894 w 1035378"/>
                <a:gd name="connsiteY43" fmla="*/ 999248 h 1142188"/>
                <a:gd name="connsiteX44" fmla="*/ 220987 w 1035378"/>
                <a:gd name="connsiteY44" fmla="*/ 963529 h 1142188"/>
                <a:gd name="connsiteX45" fmla="*/ 180506 w 1035378"/>
                <a:gd name="connsiteY45" fmla="*/ 944479 h 1142188"/>
                <a:gd name="connsiteX46" fmla="*/ 118594 w 1035378"/>
                <a:gd name="connsiteY46" fmla="*/ 868279 h 1142188"/>
                <a:gd name="connsiteX47" fmla="*/ 80494 w 1035378"/>
                <a:gd name="connsiteY47" fmla="*/ 773029 h 1142188"/>
                <a:gd name="connsiteX48" fmla="*/ 73350 w 1035378"/>
                <a:gd name="connsiteY48" fmla="*/ 720641 h 1142188"/>
                <a:gd name="connsiteX49" fmla="*/ 49537 w 1035378"/>
                <a:gd name="connsiteY49" fmla="*/ 656348 h 1142188"/>
                <a:gd name="connsiteX50" fmla="*/ 1912 w 1035378"/>
                <a:gd name="connsiteY50" fmla="*/ 537285 h 1142188"/>
                <a:gd name="connsiteX51" fmla="*/ 11437 w 1035378"/>
                <a:gd name="connsiteY51" fmla="*/ 425366 h 1142188"/>
                <a:gd name="connsiteX52" fmla="*/ 30487 w 1035378"/>
                <a:gd name="connsiteY52" fmla="*/ 387266 h 1142188"/>
                <a:gd name="connsiteX53" fmla="*/ 16200 w 1035378"/>
                <a:gd name="connsiteY53" fmla="*/ 332498 h 1142188"/>
                <a:gd name="connsiteX54" fmla="*/ 35250 w 1035378"/>
                <a:gd name="connsiteY54" fmla="*/ 315829 h 1142188"/>
                <a:gd name="connsiteX55" fmla="*/ 106687 w 1035378"/>
                <a:gd name="connsiteY55" fmla="*/ 325354 h 1142188"/>
                <a:gd name="connsiteX56" fmla="*/ 118594 w 1035378"/>
                <a:gd name="connsiteY56" fmla="*/ 332498 h 1142188"/>
                <a:gd name="connsiteX0" fmla="*/ 111450 w 1035378"/>
                <a:gd name="connsiteY0" fmla="*/ 381064 h 1135986"/>
                <a:gd name="connsiteX1" fmla="*/ 118594 w 1035378"/>
                <a:gd name="connsiteY1" fmla="*/ 326296 h 1135986"/>
                <a:gd name="connsiteX2" fmla="*/ 99544 w 1035378"/>
                <a:gd name="connsiteY2" fmla="*/ 262002 h 1135986"/>
                <a:gd name="connsiteX3" fmla="*/ 85256 w 1035378"/>
                <a:gd name="connsiteY3" fmla="*/ 214377 h 1135986"/>
                <a:gd name="connsiteX4" fmla="*/ 120975 w 1035378"/>
                <a:gd name="connsiteY4" fmla="*/ 209614 h 1135986"/>
                <a:gd name="connsiteX5" fmla="*/ 175744 w 1035378"/>
                <a:gd name="connsiteY5" fmla="*/ 242952 h 1135986"/>
                <a:gd name="connsiteX6" fmla="*/ 223369 w 1035378"/>
                <a:gd name="connsiteY6" fmla="*/ 266764 h 1135986"/>
                <a:gd name="connsiteX7" fmla="*/ 240037 w 1035378"/>
                <a:gd name="connsiteY7" fmla="*/ 269146 h 1135986"/>
                <a:gd name="connsiteX8" fmla="*/ 313856 w 1035378"/>
                <a:gd name="connsiteY8" fmla="*/ 228664 h 1135986"/>
                <a:gd name="connsiteX9" fmla="*/ 444825 w 1035378"/>
                <a:gd name="connsiteY9" fmla="*/ 181039 h 1135986"/>
                <a:gd name="connsiteX10" fmla="*/ 535312 w 1035378"/>
                <a:gd name="connsiteY10" fmla="*/ 181039 h 1135986"/>
                <a:gd name="connsiteX11" fmla="*/ 597225 w 1035378"/>
                <a:gd name="connsiteY11" fmla="*/ 114364 h 1135986"/>
                <a:gd name="connsiteX12" fmla="*/ 677103 w 1035378"/>
                <a:gd name="connsiteY12" fmla="*/ 83285 h 1135986"/>
                <a:gd name="connsiteX13" fmla="*/ 713906 w 1035378"/>
                <a:gd name="connsiteY13" fmla="*/ 64 h 1135986"/>
                <a:gd name="connsiteX14" fmla="*/ 736008 w 1035378"/>
                <a:gd name="connsiteY14" fmla="*/ 97628 h 1135986"/>
                <a:gd name="connsiteX15" fmla="*/ 759150 w 1035378"/>
                <a:gd name="connsiteY15" fmla="*/ 66739 h 1135986"/>
                <a:gd name="connsiteX16" fmla="*/ 794869 w 1035378"/>
                <a:gd name="connsiteY16" fmla="*/ 126271 h 1135986"/>
                <a:gd name="connsiteX17" fmla="*/ 832969 w 1035378"/>
                <a:gd name="connsiteY17" fmla="*/ 154846 h 1135986"/>
                <a:gd name="connsiteX18" fmla="*/ 916312 w 1035378"/>
                <a:gd name="connsiteY18" fmla="*/ 154846 h 1135986"/>
                <a:gd name="connsiteX19" fmla="*/ 961556 w 1035378"/>
                <a:gd name="connsiteY19" fmla="*/ 171514 h 1135986"/>
                <a:gd name="connsiteX20" fmla="*/ 963937 w 1035378"/>
                <a:gd name="connsiteY20" fmla="*/ 211996 h 1135986"/>
                <a:gd name="connsiteX21" fmla="*/ 942506 w 1035378"/>
                <a:gd name="connsiteY21" fmla="*/ 271527 h 1135986"/>
                <a:gd name="connsiteX22" fmla="*/ 942506 w 1035378"/>
                <a:gd name="connsiteY22" fmla="*/ 331058 h 1135986"/>
                <a:gd name="connsiteX23" fmla="*/ 978225 w 1035378"/>
                <a:gd name="connsiteY23" fmla="*/ 397733 h 1135986"/>
                <a:gd name="connsiteX24" fmla="*/ 1004419 w 1035378"/>
                <a:gd name="connsiteY24" fmla="*/ 519177 h 1135986"/>
                <a:gd name="connsiteX25" fmla="*/ 994894 w 1035378"/>
                <a:gd name="connsiteY25" fmla="*/ 723964 h 1135986"/>
                <a:gd name="connsiteX26" fmla="*/ 985369 w 1035378"/>
                <a:gd name="connsiteY26" fmla="*/ 762064 h 1135986"/>
                <a:gd name="connsiteX27" fmla="*/ 1002037 w 1035378"/>
                <a:gd name="connsiteY27" fmla="*/ 807308 h 1135986"/>
                <a:gd name="connsiteX28" fmla="*/ 1035375 w 1035378"/>
                <a:gd name="connsiteY28" fmla="*/ 852552 h 1135986"/>
                <a:gd name="connsiteX29" fmla="*/ 999656 w 1035378"/>
                <a:gd name="connsiteY29" fmla="*/ 895414 h 1135986"/>
                <a:gd name="connsiteX30" fmla="*/ 932981 w 1035378"/>
                <a:gd name="connsiteY30" fmla="*/ 904939 h 1135986"/>
                <a:gd name="connsiteX31" fmla="*/ 880594 w 1035378"/>
                <a:gd name="connsiteY31" fmla="*/ 912083 h 1135986"/>
                <a:gd name="connsiteX32" fmla="*/ 847256 w 1035378"/>
                <a:gd name="connsiteY32" fmla="*/ 945421 h 1135986"/>
                <a:gd name="connsiteX33" fmla="*/ 759150 w 1035378"/>
                <a:gd name="connsiteY33" fmla="*/ 995427 h 1135986"/>
                <a:gd name="connsiteX34" fmla="*/ 694856 w 1035378"/>
                <a:gd name="connsiteY34" fmla="*/ 1064483 h 1135986"/>
                <a:gd name="connsiteX35" fmla="*/ 654375 w 1035378"/>
                <a:gd name="connsiteY35" fmla="*/ 1078771 h 1135986"/>
                <a:gd name="connsiteX36" fmla="*/ 599606 w 1035378"/>
                <a:gd name="connsiteY36" fmla="*/ 1047814 h 1135986"/>
                <a:gd name="connsiteX37" fmla="*/ 568650 w 1035378"/>
                <a:gd name="connsiteY37" fmla="*/ 1054958 h 1135986"/>
                <a:gd name="connsiteX38" fmla="*/ 490069 w 1035378"/>
                <a:gd name="connsiteY38" fmla="*/ 1116871 h 1135986"/>
                <a:gd name="connsiteX39" fmla="*/ 456731 w 1035378"/>
                <a:gd name="connsiteY39" fmla="*/ 1133539 h 1135986"/>
                <a:gd name="connsiteX40" fmla="*/ 409106 w 1035378"/>
                <a:gd name="connsiteY40" fmla="*/ 1071627 h 1135986"/>
                <a:gd name="connsiteX41" fmla="*/ 328144 w 1035378"/>
                <a:gd name="connsiteY41" fmla="*/ 1002571 h 1135986"/>
                <a:gd name="connsiteX42" fmla="*/ 263850 w 1035378"/>
                <a:gd name="connsiteY42" fmla="*/ 1024002 h 1135986"/>
                <a:gd name="connsiteX43" fmla="*/ 232894 w 1035378"/>
                <a:gd name="connsiteY43" fmla="*/ 993046 h 1135986"/>
                <a:gd name="connsiteX44" fmla="*/ 220987 w 1035378"/>
                <a:gd name="connsiteY44" fmla="*/ 957327 h 1135986"/>
                <a:gd name="connsiteX45" fmla="*/ 180506 w 1035378"/>
                <a:gd name="connsiteY45" fmla="*/ 938277 h 1135986"/>
                <a:gd name="connsiteX46" fmla="*/ 118594 w 1035378"/>
                <a:gd name="connsiteY46" fmla="*/ 862077 h 1135986"/>
                <a:gd name="connsiteX47" fmla="*/ 80494 w 1035378"/>
                <a:gd name="connsiteY47" fmla="*/ 766827 h 1135986"/>
                <a:gd name="connsiteX48" fmla="*/ 73350 w 1035378"/>
                <a:gd name="connsiteY48" fmla="*/ 714439 h 1135986"/>
                <a:gd name="connsiteX49" fmla="*/ 49537 w 1035378"/>
                <a:gd name="connsiteY49" fmla="*/ 650146 h 1135986"/>
                <a:gd name="connsiteX50" fmla="*/ 1912 w 1035378"/>
                <a:gd name="connsiteY50" fmla="*/ 531083 h 1135986"/>
                <a:gd name="connsiteX51" fmla="*/ 11437 w 1035378"/>
                <a:gd name="connsiteY51" fmla="*/ 419164 h 1135986"/>
                <a:gd name="connsiteX52" fmla="*/ 30487 w 1035378"/>
                <a:gd name="connsiteY52" fmla="*/ 381064 h 1135986"/>
                <a:gd name="connsiteX53" fmla="*/ 16200 w 1035378"/>
                <a:gd name="connsiteY53" fmla="*/ 326296 h 1135986"/>
                <a:gd name="connsiteX54" fmla="*/ 35250 w 1035378"/>
                <a:gd name="connsiteY54" fmla="*/ 309627 h 1135986"/>
                <a:gd name="connsiteX55" fmla="*/ 106687 w 1035378"/>
                <a:gd name="connsiteY55" fmla="*/ 319152 h 1135986"/>
                <a:gd name="connsiteX56" fmla="*/ 118594 w 1035378"/>
                <a:gd name="connsiteY56" fmla="*/ 326296 h 1135986"/>
                <a:gd name="connsiteX0" fmla="*/ 111450 w 1035378"/>
                <a:gd name="connsiteY0" fmla="*/ 314823 h 1069745"/>
                <a:gd name="connsiteX1" fmla="*/ 118594 w 1035378"/>
                <a:gd name="connsiteY1" fmla="*/ 260055 h 1069745"/>
                <a:gd name="connsiteX2" fmla="*/ 99544 w 1035378"/>
                <a:gd name="connsiteY2" fmla="*/ 195761 h 1069745"/>
                <a:gd name="connsiteX3" fmla="*/ 85256 w 1035378"/>
                <a:gd name="connsiteY3" fmla="*/ 148136 h 1069745"/>
                <a:gd name="connsiteX4" fmla="*/ 120975 w 1035378"/>
                <a:gd name="connsiteY4" fmla="*/ 143373 h 1069745"/>
                <a:gd name="connsiteX5" fmla="*/ 175744 w 1035378"/>
                <a:gd name="connsiteY5" fmla="*/ 176711 h 1069745"/>
                <a:gd name="connsiteX6" fmla="*/ 223369 w 1035378"/>
                <a:gd name="connsiteY6" fmla="*/ 200523 h 1069745"/>
                <a:gd name="connsiteX7" fmla="*/ 240037 w 1035378"/>
                <a:gd name="connsiteY7" fmla="*/ 202905 h 1069745"/>
                <a:gd name="connsiteX8" fmla="*/ 313856 w 1035378"/>
                <a:gd name="connsiteY8" fmla="*/ 162423 h 1069745"/>
                <a:gd name="connsiteX9" fmla="*/ 444825 w 1035378"/>
                <a:gd name="connsiteY9" fmla="*/ 114798 h 1069745"/>
                <a:gd name="connsiteX10" fmla="*/ 535312 w 1035378"/>
                <a:gd name="connsiteY10" fmla="*/ 114798 h 1069745"/>
                <a:gd name="connsiteX11" fmla="*/ 597225 w 1035378"/>
                <a:gd name="connsiteY11" fmla="*/ 48123 h 1069745"/>
                <a:gd name="connsiteX12" fmla="*/ 677103 w 1035378"/>
                <a:gd name="connsiteY12" fmla="*/ 17044 h 1069745"/>
                <a:gd name="connsiteX13" fmla="*/ 705242 w 1035378"/>
                <a:gd name="connsiteY13" fmla="*/ 28400 h 1069745"/>
                <a:gd name="connsiteX14" fmla="*/ 736008 w 1035378"/>
                <a:gd name="connsiteY14" fmla="*/ 31387 h 1069745"/>
                <a:gd name="connsiteX15" fmla="*/ 759150 w 1035378"/>
                <a:gd name="connsiteY15" fmla="*/ 498 h 1069745"/>
                <a:gd name="connsiteX16" fmla="*/ 794869 w 1035378"/>
                <a:gd name="connsiteY16" fmla="*/ 60030 h 1069745"/>
                <a:gd name="connsiteX17" fmla="*/ 832969 w 1035378"/>
                <a:gd name="connsiteY17" fmla="*/ 88605 h 1069745"/>
                <a:gd name="connsiteX18" fmla="*/ 916312 w 1035378"/>
                <a:gd name="connsiteY18" fmla="*/ 88605 h 1069745"/>
                <a:gd name="connsiteX19" fmla="*/ 961556 w 1035378"/>
                <a:gd name="connsiteY19" fmla="*/ 105273 h 1069745"/>
                <a:gd name="connsiteX20" fmla="*/ 963937 w 1035378"/>
                <a:gd name="connsiteY20" fmla="*/ 145755 h 1069745"/>
                <a:gd name="connsiteX21" fmla="*/ 942506 w 1035378"/>
                <a:gd name="connsiteY21" fmla="*/ 205286 h 1069745"/>
                <a:gd name="connsiteX22" fmla="*/ 942506 w 1035378"/>
                <a:gd name="connsiteY22" fmla="*/ 264817 h 1069745"/>
                <a:gd name="connsiteX23" fmla="*/ 978225 w 1035378"/>
                <a:gd name="connsiteY23" fmla="*/ 331492 h 1069745"/>
                <a:gd name="connsiteX24" fmla="*/ 1004419 w 1035378"/>
                <a:gd name="connsiteY24" fmla="*/ 452936 h 1069745"/>
                <a:gd name="connsiteX25" fmla="*/ 994894 w 1035378"/>
                <a:gd name="connsiteY25" fmla="*/ 657723 h 1069745"/>
                <a:gd name="connsiteX26" fmla="*/ 985369 w 1035378"/>
                <a:gd name="connsiteY26" fmla="*/ 695823 h 1069745"/>
                <a:gd name="connsiteX27" fmla="*/ 1002037 w 1035378"/>
                <a:gd name="connsiteY27" fmla="*/ 741067 h 1069745"/>
                <a:gd name="connsiteX28" fmla="*/ 1035375 w 1035378"/>
                <a:gd name="connsiteY28" fmla="*/ 786311 h 1069745"/>
                <a:gd name="connsiteX29" fmla="*/ 999656 w 1035378"/>
                <a:gd name="connsiteY29" fmla="*/ 829173 h 1069745"/>
                <a:gd name="connsiteX30" fmla="*/ 932981 w 1035378"/>
                <a:gd name="connsiteY30" fmla="*/ 838698 h 1069745"/>
                <a:gd name="connsiteX31" fmla="*/ 880594 w 1035378"/>
                <a:gd name="connsiteY31" fmla="*/ 845842 h 1069745"/>
                <a:gd name="connsiteX32" fmla="*/ 847256 w 1035378"/>
                <a:gd name="connsiteY32" fmla="*/ 879180 h 1069745"/>
                <a:gd name="connsiteX33" fmla="*/ 759150 w 1035378"/>
                <a:gd name="connsiteY33" fmla="*/ 929186 h 1069745"/>
                <a:gd name="connsiteX34" fmla="*/ 694856 w 1035378"/>
                <a:gd name="connsiteY34" fmla="*/ 998242 h 1069745"/>
                <a:gd name="connsiteX35" fmla="*/ 654375 w 1035378"/>
                <a:gd name="connsiteY35" fmla="*/ 1012530 h 1069745"/>
                <a:gd name="connsiteX36" fmla="*/ 599606 w 1035378"/>
                <a:gd name="connsiteY36" fmla="*/ 981573 h 1069745"/>
                <a:gd name="connsiteX37" fmla="*/ 568650 w 1035378"/>
                <a:gd name="connsiteY37" fmla="*/ 988717 h 1069745"/>
                <a:gd name="connsiteX38" fmla="*/ 490069 w 1035378"/>
                <a:gd name="connsiteY38" fmla="*/ 1050630 h 1069745"/>
                <a:gd name="connsiteX39" fmla="*/ 456731 w 1035378"/>
                <a:gd name="connsiteY39" fmla="*/ 1067298 h 1069745"/>
                <a:gd name="connsiteX40" fmla="*/ 409106 w 1035378"/>
                <a:gd name="connsiteY40" fmla="*/ 1005386 h 1069745"/>
                <a:gd name="connsiteX41" fmla="*/ 328144 w 1035378"/>
                <a:gd name="connsiteY41" fmla="*/ 936330 h 1069745"/>
                <a:gd name="connsiteX42" fmla="*/ 263850 w 1035378"/>
                <a:gd name="connsiteY42" fmla="*/ 957761 h 1069745"/>
                <a:gd name="connsiteX43" fmla="*/ 232894 w 1035378"/>
                <a:gd name="connsiteY43" fmla="*/ 926805 h 1069745"/>
                <a:gd name="connsiteX44" fmla="*/ 220987 w 1035378"/>
                <a:gd name="connsiteY44" fmla="*/ 891086 h 1069745"/>
                <a:gd name="connsiteX45" fmla="*/ 180506 w 1035378"/>
                <a:gd name="connsiteY45" fmla="*/ 872036 h 1069745"/>
                <a:gd name="connsiteX46" fmla="*/ 118594 w 1035378"/>
                <a:gd name="connsiteY46" fmla="*/ 795836 h 1069745"/>
                <a:gd name="connsiteX47" fmla="*/ 80494 w 1035378"/>
                <a:gd name="connsiteY47" fmla="*/ 700586 h 1069745"/>
                <a:gd name="connsiteX48" fmla="*/ 73350 w 1035378"/>
                <a:gd name="connsiteY48" fmla="*/ 648198 h 1069745"/>
                <a:gd name="connsiteX49" fmla="*/ 49537 w 1035378"/>
                <a:gd name="connsiteY49" fmla="*/ 583905 h 1069745"/>
                <a:gd name="connsiteX50" fmla="*/ 1912 w 1035378"/>
                <a:gd name="connsiteY50" fmla="*/ 464842 h 1069745"/>
                <a:gd name="connsiteX51" fmla="*/ 11437 w 1035378"/>
                <a:gd name="connsiteY51" fmla="*/ 352923 h 1069745"/>
                <a:gd name="connsiteX52" fmla="*/ 30487 w 1035378"/>
                <a:gd name="connsiteY52" fmla="*/ 314823 h 1069745"/>
                <a:gd name="connsiteX53" fmla="*/ 16200 w 1035378"/>
                <a:gd name="connsiteY53" fmla="*/ 260055 h 1069745"/>
                <a:gd name="connsiteX54" fmla="*/ 35250 w 1035378"/>
                <a:gd name="connsiteY54" fmla="*/ 243386 h 1069745"/>
                <a:gd name="connsiteX55" fmla="*/ 106687 w 1035378"/>
                <a:gd name="connsiteY55" fmla="*/ 252911 h 1069745"/>
                <a:gd name="connsiteX56" fmla="*/ 118594 w 1035378"/>
                <a:gd name="connsiteY56" fmla="*/ 260055 h 1069745"/>
                <a:gd name="connsiteX0" fmla="*/ 111450 w 1035378"/>
                <a:gd name="connsiteY0" fmla="*/ 314823 h 1069745"/>
                <a:gd name="connsiteX1" fmla="*/ 118594 w 1035378"/>
                <a:gd name="connsiteY1" fmla="*/ 260055 h 1069745"/>
                <a:gd name="connsiteX2" fmla="*/ 99544 w 1035378"/>
                <a:gd name="connsiteY2" fmla="*/ 195761 h 1069745"/>
                <a:gd name="connsiteX3" fmla="*/ 85256 w 1035378"/>
                <a:gd name="connsiteY3" fmla="*/ 148136 h 1069745"/>
                <a:gd name="connsiteX4" fmla="*/ 120975 w 1035378"/>
                <a:gd name="connsiteY4" fmla="*/ 143373 h 1069745"/>
                <a:gd name="connsiteX5" fmla="*/ 185248 w 1035378"/>
                <a:gd name="connsiteY5" fmla="*/ 204178 h 1069745"/>
                <a:gd name="connsiteX6" fmla="*/ 223369 w 1035378"/>
                <a:gd name="connsiteY6" fmla="*/ 200523 h 1069745"/>
                <a:gd name="connsiteX7" fmla="*/ 240037 w 1035378"/>
                <a:gd name="connsiteY7" fmla="*/ 202905 h 1069745"/>
                <a:gd name="connsiteX8" fmla="*/ 313856 w 1035378"/>
                <a:gd name="connsiteY8" fmla="*/ 162423 h 1069745"/>
                <a:gd name="connsiteX9" fmla="*/ 444825 w 1035378"/>
                <a:gd name="connsiteY9" fmla="*/ 114798 h 1069745"/>
                <a:gd name="connsiteX10" fmla="*/ 535312 w 1035378"/>
                <a:gd name="connsiteY10" fmla="*/ 114798 h 1069745"/>
                <a:gd name="connsiteX11" fmla="*/ 597225 w 1035378"/>
                <a:gd name="connsiteY11" fmla="*/ 48123 h 1069745"/>
                <a:gd name="connsiteX12" fmla="*/ 677103 w 1035378"/>
                <a:gd name="connsiteY12" fmla="*/ 17044 h 1069745"/>
                <a:gd name="connsiteX13" fmla="*/ 705242 w 1035378"/>
                <a:gd name="connsiteY13" fmla="*/ 28400 h 1069745"/>
                <a:gd name="connsiteX14" fmla="*/ 736008 w 1035378"/>
                <a:gd name="connsiteY14" fmla="*/ 31387 h 1069745"/>
                <a:gd name="connsiteX15" fmla="*/ 759150 w 1035378"/>
                <a:gd name="connsiteY15" fmla="*/ 498 h 1069745"/>
                <a:gd name="connsiteX16" fmla="*/ 794869 w 1035378"/>
                <a:gd name="connsiteY16" fmla="*/ 60030 h 1069745"/>
                <a:gd name="connsiteX17" fmla="*/ 832969 w 1035378"/>
                <a:gd name="connsiteY17" fmla="*/ 88605 h 1069745"/>
                <a:gd name="connsiteX18" fmla="*/ 916312 w 1035378"/>
                <a:gd name="connsiteY18" fmla="*/ 88605 h 1069745"/>
                <a:gd name="connsiteX19" fmla="*/ 961556 w 1035378"/>
                <a:gd name="connsiteY19" fmla="*/ 105273 h 1069745"/>
                <a:gd name="connsiteX20" fmla="*/ 963937 w 1035378"/>
                <a:gd name="connsiteY20" fmla="*/ 145755 h 1069745"/>
                <a:gd name="connsiteX21" fmla="*/ 942506 w 1035378"/>
                <a:gd name="connsiteY21" fmla="*/ 205286 h 1069745"/>
                <a:gd name="connsiteX22" fmla="*/ 942506 w 1035378"/>
                <a:gd name="connsiteY22" fmla="*/ 264817 h 1069745"/>
                <a:gd name="connsiteX23" fmla="*/ 978225 w 1035378"/>
                <a:gd name="connsiteY23" fmla="*/ 331492 h 1069745"/>
                <a:gd name="connsiteX24" fmla="*/ 1004419 w 1035378"/>
                <a:gd name="connsiteY24" fmla="*/ 452936 h 1069745"/>
                <a:gd name="connsiteX25" fmla="*/ 994894 w 1035378"/>
                <a:gd name="connsiteY25" fmla="*/ 657723 h 1069745"/>
                <a:gd name="connsiteX26" fmla="*/ 985369 w 1035378"/>
                <a:gd name="connsiteY26" fmla="*/ 695823 h 1069745"/>
                <a:gd name="connsiteX27" fmla="*/ 1002037 w 1035378"/>
                <a:gd name="connsiteY27" fmla="*/ 741067 h 1069745"/>
                <a:gd name="connsiteX28" fmla="*/ 1035375 w 1035378"/>
                <a:gd name="connsiteY28" fmla="*/ 786311 h 1069745"/>
                <a:gd name="connsiteX29" fmla="*/ 999656 w 1035378"/>
                <a:gd name="connsiteY29" fmla="*/ 829173 h 1069745"/>
                <a:gd name="connsiteX30" fmla="*/ 932981 w 1035378"/>
                <a:gd name="connsiteY30" fmla="*/ 838698 h 1069745"/>
                <a:gd name="connsiteX31" fmla="*/ 880594 w 1035378"/>
                <a:gd name="connsiteY31" fmla="*/ 845842 h 1069745"/>
                <a:gd name="connsiteX32" fmla="*/ 847256 w 1035378"/>
                <a:gd name="connsiteY32" fmla="*/ 879180 h 1069745"/>
                <a:gd name="connsiteX33" fmla="*/ 759150 w 1035378"/>
                <a:gd name="connsiteY33" fmla="*/ 929186 h 1069745"/>
                <a:gd name="connsiteX34" fmla="*/ 694856 w 1035378"/>
                <a:gd name="connsiteY34" fmla="*/ 998242 h 1069745"/>
                <a:gd name="connsiteX35" fmla="*/ 654375 w 1035378"/>
                <a:gd name="connsiteY35" fmla="*/ 1012530 h 1069745"/>
                <a:gd name="connsiteX36" fmla="*/ 599606 w 1035378"/>
                <a:gd name="connsiteY36" fmla="*/ 981573 h 1069745"/>
                <a:gd name="connsiteX37" fmla="*/ 568650 w 1035378"/>
                <a:gd name="connsiteY37" fmla="*/ 988717 h 1069745"/>
                <a:gd name="connsiteX38" fmla="*/ 490069 w 1035378"/>
                <a:gd name="connsiteY38" fmla="*/ 1050630 h 1069745"/>
                <a:gd name="connsiteX39" fmla="*/ 456731 w 1035378"/>
                <a:gd name="connsiteY39" fmla="*/ 1067298 h 1069745"/>
                <a:gd name="connsiteX40" fmla="*/ 409106 w 1035378"/>
                <a:gd name="connsiteY40" fmla="*/ 1005386 h 1069745"/>
                <a:gd name="connsiteX41" fmla="*/ 328144 w 1035378"/>
                <a:gd name="connsiteY41" fmla="*/ 936330 h 1069745"/>
                <a:gd name="connsiteX42" fmla="*/ 263850 w 1035378"/>
                <a:gd name="connsiteY42" fmla="*/ 957761 h 1069745"/>
                <a:gd name="connsiteX43" fmla="*/ 232894 w 1035378"/>
                <a:gd name="connsiteY43" fmla="*/ 926805 h 1069745"/>
                <a:gd name="connsiteX44" fmla="*/ 220987 w 1035378"/>
                <a:gd name="connsiteY44" fmla="*/ 891086 h 1069745"/>
                <a:gd name="connsiteX45" fmla="*/ 180506 w 1035378"/>
                <a:gd name="connsiteY45" fmla="*/ 872036 h 1069745"/>
                <a:gd name="connsiteX46" fmla="*/ 118594 w 1035378"/>
                <a:gd name="connsiteY46" fmla="*/ 795836 h 1069745"/>
                <a:gd name="connsiteX47" fmla="*/ 80494 w 1035378"/>
                <a:gd name="connsiteY47" fmla="*/ 700586 h 1069745"/>
                <a:gd name="connsiteX48" fmla="*/ 73350 w 1035378"/>
                <a:gd name="connsiteY48" fmla="*/ 648198 h 1069745"/>
                <a:gd name="connsiteX49" fmla="*/ 49537 w 1035378"/>
                <a:gd name="connsiteY49" fmla="*/ 583905 h 1069745"/>
                <a:gd name="connsiteX50" fmla="*/ 1912 w 1035378"/>
                <a:gd name="connsiteY50" fmla="*/ 464842 h 1069745"/>
                <a:gd name="connsiteX51" fmla="*/ 11437 w 1035378"/>
                <a:gd name="connsiteY51" fmla="*/ 352923 h 1069745"/>
                <a:gd name="connsiteX52" fmla="*/ 30487 w 1035378"/>
                <a:gd name="connsiteY52" fmla="*/ 314823 h 1069745"/>
                <a:gd name="connsiteX53" fmla="*/ 16200 w 1035378"/>
                <a:gd name="connsiteY53" fmla="*/ 260055 h 1069745"/>
                <a:gd name="connsiteX54" fmla="*/ 35250 w 1035378"/>
                <a:gd name="connsiteY54" fmla="*/ 243386 h 1069745"/>
                <a:gd name="connsiteX55" fmla="*/ 106687 w 1035378"/>
                <a:gd name="connsiteY55" fmla="*/ 252911 h 1069745"/>
                <a:gd name="connsiteX56" fmla="*/ 118594 w 1035378"/>
                <a:gd name="connsiteY56" fmla="*/ 260055 h 1069745"/>
                <a:gd name="connsiteX0" fmla="*/ 111450 w 1035378"/>
                <a:gd name="connsiteY0" fmla="*/ 314823 h 1069745"/>
                <a:gd name="connsiteX1" fmla="*/ 118594 w 1035378"/>
                <a:gd name="connsiteY1" fmla="*/ 260055 h 1069745"/>
                <a:gd name="connsiteX2" fmla="*/ 99544 w 1035378"/>
                <a:gd name="connsiteY2" fmla="*/ 195761 h 1069745"/>
                <a:gd name="connsiteX3" fmla="*/ 85256 w 1035378"/>
                <a:gd name="connsiteY3" fmla="*/ 148136 h 1069745"/>
                <a:gd name="connsiteX4" fmla="*/ 175040 w 1035378"/>
                <a:gd name="connsiteY4" fmla="*/ 203951 h 1069745"/>
                <a:gd name="connsiteX5" fmla="*/ 185248 w 1035378"/>
                <a:gd name="connsiteY5" fmla="*/ 204178 h 1069745"/>
                <a:gd name="connsiteX6" fmla="*/ 223369 w 1035378"/>
                <a:gd name="connsiteY6" fmla="*/ 200523 h 1069745"/>
                <a:gd name="connsiteX7" fmla="*/ 240037 w 1035378"/>
                <a:gd name="connsiteY7" fmla="*/ 202905 h 1069745"/>
                <a:gd name="connsiteX8" fmla="*/ 313856 w 1035378"/>
                <a:gd name="connsiteY8" fmla="*/ 162423 h 1069745"/>
                <a:gd name="connsiteX9" fmla="*/ 444825 w 1035378"/>
                <a:gd name="connsiteY9" fmla="*/ 114798 h 1069745"/>
                <a:gd name="connsiteX10" fmla="*/ 535312 w 1035378"/>
                <a:gd name="connsiteY10" fmla="*/ 114798 h 1069745"/>
                <a:gd name="connsiteX11" fmla="*/ 597225 w 1035378"/>
                <a:gd name="connsiteY11" fmla="*/ 48123 h 1069745"/>
                <a:gd name="connsiteX12" fmla="*/ 677103 w 1035378"/>
                <a:gd name="connsiteY12" fmla="*/ 17044 h 1069745"/>
                <a:gd name="connsiteX13" fmla="*/ 705242 w 1035378"/>
                <a:gd name="connsiteY13" fmla="*/ 28400 h 1069745"/>
                <a:gd name="connsiteX14" fmla="*/ 736008 w 1035378"/>
                <a:gd name="connsiteY14" fmla="*/ 31387 h 1069745"/>
                <a:gd name="connsiteX15" fmla="*/ 759150 w 1035378"/>
                <a:gd name="connsiteY15" fmla="*/ 498 h 1069745"/>
                <a:gd name="connsiteX16" fmla="*/ 794869 w 1035378"/>
                <a:gd name="connsiteY16" fmla="*/ 60030 h 1069745"/>
                <a:gd name="connsiteX17" fmla="*/ 832969 w 1035378"/>
                <a:gd name="connsiteY17" fmla="*/ 88605 h 1069745"/>
                <a:gd name="connsiteX18" fmla="*/ 916312 w 1035378"/>
                <a:gd name="connsiteY18" fmla="*/ 88605 h 1069745"/>
                <a:gd name="connsiteX19" fmla="*/ 961556 w 1035378"/>
                <a:gd name="connsiteY19" fmla="*/ 105273 h 1069745"/>
                <a:gd name="connsiteX20" fmla="*/ 963937 w 1035378"/>
                <a:gd name="connsiteY20" fmla="*/ 145755 h 1069745"/>
                <a:gd name="connsiteX21" fmla="*/ 942506 w 1035378"/>
                <a:gd name="connsiteY21" fmla="*/ 205286 h 1069745"/>
                <a:gd name="connsiteX22" fmla="*/ 942506 w 1035378"/>
                <a:gd name="connsiteY22" fmla="*/ 264817 h 1069745"/>
                <a:gd name="connsiteX23" fmla="*/ 978225 w 1035378"/>
                <a:gd name="connsiteY23" fmla="*/ 331492 h 1069745"/>
                <a:gd name="connsiteX24" fmla="*/ 1004419 w 1035378"/>
                <a:gd name="connsiteY24" fmla="*/ 452936 h 1069745"/>
                <a:gd name="connsiteX25" fmla="*/ 994894 w 1035378"/>
                <a:gd name="connsiteY25" fmla="*/ 657723 h 1069745"/>
                <a:gd name="connsiteX26" fmla="*/ 985369 w 1035378"/>
                <a:gd name="connsiteY26" fmla="*/ 695823 h 1069745"/>
                <a:gd name="connsiteX27" fmla="*/ 1002037 w 1035378"/>
                <a:gd name="connsiteY27" fmla="*/ 741067 h 1069745"/>
                <a:gd name="connsiteX28" fmla="*/ 1035375 w 1035378"/>
                <a:gd name="connsiteY28" fmla="*/ 786311 h 1069745"/>
                <a:gd name="connsiteX29" fmla="*/ 999656 w 1035378"/>
                <a:gd name="connsiteY29" fmla="*/ 829173 h 1069745"/>
                <a:gd name="connsiteX30" fmla="*/ 932981 w 1035378"/>
                <a:gd name="connsiteY30" fmla="*/ 838698 h 1069745"/>
                <a:gd name="connsiteX31" fmla="*/ 880594 w 1035378"/>
                <a:gd name="connsiteY31" fmla="*/ 845842 h 1069745"/>
                <a:gd name="connsiteX32" fmla="*/ 847256 w 1035378"/>
                <a:gd name="connsiteY32" fmla="*/ 879180 h 1069745"/>
                <a:gd name="connsiteX33" fmla="*/ 759150 w 1035378"/>
                <a:gd name="connsiteY33" fmla="*/ 929186 h 1069745"/>
                <a:gd name="connsiteX34" fmla="*/ 694856 w 1035378"/>
                <a:gd name="connsiteY34" fmla="*/ 998242 h 1069745"/>
                <a:gd name="connsiteX35" fmla="*/ 654375 w 1035378"/>
                <a:gd name="connsiteY35" fmla="*/ 1012530 h 1069745"/>
                <a:gd name="connsiteX36" fmla="*/ 599606 w 1035378"/>
                <a:gd name="connsiteY36" fmla="*/ 981573 h 1069745"/>
                <a:gd name="connsiteX37" fmla="*/ 568650 w 1035378"/>
                <a:gd name="connsiteY37" fmla="*/ 988717 h 1069745"/>
                <a:gd name="connsiteX38" fmla="*/ 490069 w 1035378"/>
                <a:gd name="connsiteY38" fmla="*/ 1050630 h 1069745"/>
                <a:gd name="connsiteX39" fmla="*/ 456731 w 1035378"/>
                <a:gd name="connsiteY39" fmla="*/ 1067298 h 1069745"/>
                <a:gd name="connsiteX40" fmla="*/ 409106 w 1035378"/>
                <a:gd name="connsiteY40" fmla="*/ 1005386 h 1069745"/>
                <a:gd name="connsiteX41" fmla="*/ 328144 w 1035378"/>
                <a:gd name="connsiteY41" fmla="*/ 936330 h 1069745"/>
                <a:gd name="connsiteX42" fmla="*/ 263850 w 1035378"/>
                <a:gd name="connsiteY42" fmla="*/ 957761 h 1069745"/>
                <a:gd name="connsiteX43" fmla="*/ 232894 w 1035378"/>
                <a:gd name="connsiteY43" fmla="*/ 926805 h 1069745"/>
                <a:gd name="connsiteX44" fmla="*/ 220987 w 1035378"/>
                <a:gd name="connsiteY44" fmla="*/ 891086 h 1069745"/>
                <a:gd name="connsiteX45" fmla="*/ 180506 w 1035378"/>
                <a:gd name="connsiteY45" fmla="*/ 872036 h 1069745"/>
                <a:gd name="connsiteX46" fmla="*/ 118594 w 1035378"/>
                <a:gd name="connsiteY46" fmla="*/ 795836 h 1069745"/>
                <a:gd name="connsiteX47" fmla="*/ 80494 w 1035378"/>
                <a:gd name="connsiteY47" fmla="*/ 700586 h 1069745"/>
                <a:gd name="connsiteX48" fmla="*/ 73350 w 1035378"/>
                <a:gd name="connsiteY48" fmla="*/ 648198 h 1069745"/>
                <a:gd name="connsiteX49" fmla="*/ 49537 w 1035378"/>
                <a:gd name="connsiteY49" fmla="*/ 583905 h 1069745"/>
                <a:gd name="connsiteX50" fmla="*/ 1912 w 1035378"/>
                <a:gd name="connsiteY50" fmla="*/ 464842 h 1069745"/>
                <a:gd name="connsiteX51" fmla="*/ 11437 w 1035378"/>
                <a:gd name="connsiteY51" fmla="*/ 352923 h 1069745"/>
                <a:gd name="connsiteX52" fmla="*/ 30487 w 1035378"/>
                <a:gd name="connsiteY52" fmla="*/ 314823 h 1069745"/>
                <a:gd name="connsiteX53" fmla="*/ 16200 w 1035378"/>
                <a:gd name="connsiteY53" fmla="*/ 260055 h 1069745"/>
                <a:gd name="connsiteX54" fmla="*/ 35250 w 1035378"/>
                <a:gd name="connsiteY54" fmla="*/ 243386 h 1069745"/>
                <a:gd name="connsiteX55" fmla="*/ 106687 w 1035378"/>
                <a:gd name="connsiteY55" fmla="*/ 252911 h 1069745"/>
                <a:gd name="connsiteX56" fmla="*/ 118594 w 1035378"/>
                <a:gd name="connsiteY56" fmla="*/ 260055 h 1069745"/>
                <a:gd name="connsiteX0" fmla="*/ 111450 w 1035378"/>
                <a:gd name="connsiteY0" fmla="*/ 314823 h 1069745"/>
                <a:gd name="connsiteX1" fmla="*/ 118594 w 1035378"/>
                <a:gd name="connsiteY1" fmla="*/ 260055 h 1069745"/>
                <a:gd name="connsiteX2" fmla="*/ 99544 w 1035378"/>
                <a:gd name="connsiteY2" fmla="*/ 195761 h 1069745"/>
                <a:gd name="connsiteX3" fmla="*/ 147344 w 1035378"/>
                <a:gd name="connsiteY3" fmla="*/ 184070 h 1069745"/>
                <a:gd name="connsiteX4" fmla="*/ 175040 w 1035378"/>
                <a:gd name="connsiteY4" fmla="*/ 203951 h 1069745"/>
                <a:gd name="connsiteX5" fmla="*/ 185248 w 1035378"/>
                <a:gd name="connsiteY5" fmla="*/ 204178 h 1069745"/>
                <a:gd name="connsiteX6" fmla="*/ 223369 w 1035378"/>
                <a:gd name="connsiteY6" fmla="*/ 200523 h 1069745"/>
                <a:gd name="connsiteX7" fmla="*/ 240037 w 1035378"/>
                <a:gd name="connsiteY7" fmla="*/ 202905 h 1069745"/>
                <a:gd name="connsiteX8" fmla="*/ 313856 w 1035378"/>
                <a:gd name="connsiteY8" fmla="*/ 162423 h 1069745"/>
                <a:gd name="connsiteX9" fmla="*/ 444825 w 1035378"/>
                <a:gd name="connsiteY9" fmla="*/ 114798 h 1069745"/>
                <a:gd name="connsiteX10" fmla="*/ 535312 w 1035378"/>
                <a:gd name="connsiteY10" fmla="*/ 114798 h 1069745"/>
                <a:gd name="connsiteX11" fmla="*/ 597225 w 1035378"/>
                <a:gd name="connsiteY11" fmla="*/ 48123 h 1069745"/>
                <a:gd name="connsiteX12" fmla="*/ 677103 w 1035378"/>
                <a:gd name="connsiteY12" fmla="*/ 17044 h 1069745"/>
                <a:gd name="connsiteX13" fmla="*/ 705242 w 1035378"/>
                <a:gd name="connsiteY13" fmla="*/ 28400 h 1069745"/>
                <a:gd name="connsiteX14" fmla="*/ 736008 w 1035378"/>
                <a:gd name="connsiteY14" fmla="*/ 31387 h 1069745"/>
                <a:gd name="connsiteX15" fmla="*/ 759150 w 1035378"/>
                <a:gd name="connsiteY15" fmla="*/ 498 h 1069745"/>
                <a:gd name="connsiteX16" fmla="*/ 794869 w 1035378"/>
                <a:gd name="connsiteY16" fmla="*/ 60030 h 1069745"/>
                <a:gd name="connsiteX17" fmla="*/ 832969 w 1035378"/>
                <a:gd name="connsiteY17" fmla="*/ 88605 h 1069745"/>
                <a:gd name="connsiteX18" fmla="*/ 916312 w 1035378"/>
                <a:gd name="connsiteY18" fmla="*/ 88605 h 1069745"/>
                <a:gd name="connsiteX19" fmla="*/ 961556 w 1035378"/>
                <a:gd name="connsiteY19" fmla="*/ 105273 h 1069745"/>
                <a:gd name="connsiteX20" fmla="*/ 963937 w 1035378"/>
                <a:gd name="connsiteY20" fmla="*/ 145755 h 1069745"/>
                <a:gd name="connsiteX21" fmla="*/ 942506 w 1035378"/>
                <a:gd name="connsiteY21" fmla="*/ 205286 h 1069745"/>
                <a:gd name="connsiteX22" fmla="*/ 942506 w 1035378"/>
                <a:gd name="connsiteY22" fmla="*/ 264817 h 1069745"/>
                <a:gd name="connsiteX23" fmla="*/ 978225 w 1035378"/>
                <a:gd name="connsiteY23" fmla="*/ 331492 h 1069745"/>
                <a:gd name="connsiteX24" fmla="*/ 1004419 w 1035378"/>
                <a:gd name="connsiteY24" fmla="*/ 452936 h 1069745"/>
                <a:gd name="connsiteX25" fmla="*/ 994894 w 1035378"/>
                <a:gd name="connsiteY25" fmla="*/ 657723 h 1069745"/>
                <a:gd name="connsiteX26" fmla="*/ 985369 w 1035378"/>
                <a:gd name="connsiteY26" fmla="*/ 695823 h 1069745"/>
                <a:gd name="connsiteX27" fmla="*/ 1002037 w 1035378"/>
                <a:gd name="connsiteY27" fmla="*/ 741067 h 1069745"/>
                <a:gd name="connsiteX28" fmla="*/ 1035375 w 1035378"/>
                <a:gd name="connsiteY28" fmla="*/ 786311 h 1069745"/>
                <a:gd name="connsiteX29" fmla="*/ 999656 w 1035378"/>
                <a:gd name="connsiteY29" fmla="*/ 829173 h 1069745"/>
                <a:gd name="connsiteX30" fmla="*/ 932981 w 1035378"/>
                <a:gd name="connsiteY30" fmla="*/ 838698 h 1069745"/>
                <a:gd name="connsiteX31" fmla="*/ 880594 w 1035378"/>
                <a:gd name="connsiteY31" fmla="*/ 845842 h 1069745"/>
                <a:gd name="connsiteX32" fmla="*/ 847256 w 1035378"/>
                <a:gd name="connsiteY32" fmla="*/ 879180 h 1069745"/>
                <a:gd name="connsiteX33" fmla="*/ 759150 w 1035378"/>
                <a:gd name="connsiteY33" fmla="*/ 929186 h 1069745"/>
                <a:gd name="connsiteX34" fmla="*/ 694856 w 1035378"/>
                <a:gd name="connsiteY34" fmla="*/ 998242 h 1069745"/>
                <a:gd name="connsiteX35" fmla="*/ 654375 w 1035378"/>
                <a:gd name="connsiteY35" fmla="*/ 1012530 h 1069745"/>
                <a:gd name="connsiteX36" fmla="*/ 599606 w 1035378"/>
                <a:gd name="connsiteY36" fmla="*/ 981573 h 1069745"/>
                <a:gd name="connsiteX37" fmla="*/ 568650 w 1035378"/>
                <a:gd name="connsiteY37" fmla="*/ 988717 h 1069745"/>
                <a:gd name="connsiteX38" fmla="*/ 490069 w 1035378"/>
                <a:gd name="connsiteY38" fmla="*/ 1050630 h 1069745"/>
                <a:gd name="connsiteX39" fmla="*/ 456731 w 1035378"/>
                <a:gd name="connsiteY39" fmla="*/ 1067298 h 1069745"/>
                <a:gd name="connsiteX40" fmla="*/ 409106 w 1035378"/>
                <a:gd name="connsiteY40" fmla="*/ 1005386 h 1069745"/>
                <a:gd name="connsiteX41" fmla="*/ 328144 w 1035378"/>
                <a:gd name="connsiteY41" fmla="*/ 936330 h 1069745"/>
                <a:gd name="connsiteX42" fmla="*/ 263850 w 1035378"/>
                <a:gd name="connsiteY42" fmla="*/ 957761 h 1069745"/>
                <a:gd name="connsiteX43" fmla="*/ 232894 w 1035378"/>
                <a:gd name="connsiteY43" fmla="*/ 926805 h 1069745"/>
                <a:gd name="connsiteX44" fmla="*/ 220987 w 1035378"/>
                <a:gd name="connsiteY44" fmla="*/ 891086 h 1069745"/>
                <a:gd name="connsiteX45" fmla="*/ 180506 w 1035378"/>
                <a:gd name="connsiteY45" fmla="*/ 872036 h 1069745"/>
                <a:gd name="connsiteX46" fmla="*/ 118594 w 1035378"/>
                <a:gd name="connsiteY46" fmla="*/ 795836 h 1069745"/>
                <a:gd name="connsiteX47" fmla="*/ 80494 w 1035378"/>
                <a:gd name="connsiteY47" fmla="*/ 700586 h 1069745"/>
                <a:gd name="connsiteX48" fmla="*/ 73350 w 1035378"/>
                <a:gd name="connsiteY48" fmla="*/ 648198 h 1069745"/>
                <a:gd name="connsiteX49" fmla="*/ 49537 w 1035378"/>
                <a:gd name="connsiteY49" fmla="*/ 583905 h 1069745"/>
                <a:gd name="connsiteX50" fmla="*/ 1912 w 1035378"/>
                <a:gd name="connsiteY50" fmla="*/ 464842 h 1069745"/>
                <a:gd name="connsiteX51" fmla="*/ 11437 w 1035378"/>
                <a:gd name="connsiteY51" fmla="*/ 352923 h 1069745"/>
                <a:gd name="connsiteX52" fmla="*/ 30487 w 1035378"/>
                <a:gd name="connsiteY52" fmla="*/ 314823 h 1069745"/>
                <a:gd name="connsiteX53" fmla="*/ 16200 w 1035378"/>
                <a:gd name="connsiteY53" fmla="*/ 260055 h 1069745"/>
                <a:gd name="connsiteX54" fmla="*/ 35250 w 1035378"/>
                <a:gd name="connsiteY54" fmla="*/ 243386 h 1069745"/>
                <a:gd name="connsiteX55" fmla="*/ 106687 w 1035378"/>
                <a:gd name="connsiteY55" fmla="*/ 252911 h 1069745"/>
                <a:gd name="connsiteX56" fmla="*/ 118594 w 1035378"/>
                <a:gd name="connsiteY56" fmla="*/ 260055 h 1069745"/>
                <a:gd name="connsiteX0" fmla="*/ 111450 w 1035378"/>
                <a:gd name="connsiteY0" fmla="*/ 314823 h 1070877"/>
                <a:gd name="connsiteX1" fmla="*/ 118594 w 1035378"/>
                <a:gd name="connsiteY1" fmla="*/ 260055 h 1070877"/>
                <a:gd name="connsiteX2" fmla="*/ 99544 w 1035378"/>
                <a:gd name="connsiteY2" fmla="*/ 195761 h 1070877"/>
                <a:gd name="connsiteX3" fmla="*/ 147344 w 1035378"/>
                <a:gd name="connsiteY3" fmla="*/ 184070 h 1070877"/>
                <a:gd name="connsiteX4" fmla="*/ 175040 w 1035378"/>
                <a:gd name="connsiteY4" fmla="*/ 203951 h 1070877"/>
                <a:gd name="connsiteX5" fmla="*/ 185248 w 1035378"/>
                <a:gd name="connsiteY5" fmla="*/ 204178 h 1070877"/>
                <a:gd name="connsiteX6" fmla="*/ 223369 w 1035378"/>
                <a:gd name="connsiteY6" fmla="*/ 200523 h 1070877"/>
                <a:gd name="connsiteX7" fmla="*/ 240037 w 1035378"/>
                <a:gd name="connsiteY7" fmla="*/ 202905 h 1070877"/>
                <a:gd name="connsiteX8" fmla="*/ 313856 w 1035378"/>
                <a:gd name="connsiteY8" fmla="*/ 162423 h 1070877"/>
                <a:gd name="connsiteX9" fmla="*/ 444825 w 1035378"/>
                <a:gd name="connsiteY9" fmla="*/ 114798 h 1070877"/>
                <a:gd name="connsiteX10" fmla="*/ 535312 w 1035378"/>
                <a:gd name="connsiteY10" fmla="*/ 114798 h 1070877"/>
                <a:gd name="connsiteX11" fmla="*/ 597225 w 1035378"/>
                <a:gd name="connsiteY11" fmla="*/ 48123 h 1070877"/>
                <a:gd name="connsiteX12" fmla="*/ 677103 w 1035378"/>
                <a:gd name="connsiteY12" fmla="*/ 17044 h 1070877"/>
                <a:gd name="connsiteX13" fmla="*/ 705242 w 1035378"/>
                <a:gd name="connsiteY13" fmla="*/ 28400 h 1070877"/>
                <a:gd name="connsiteX14" fmla="*/ 736008 w 1035378"/>
                <a:gd name="connsiteY14" fmla="*/ 31387 h 1070877"/>
                <a:gd name="connsiteX15" fmla="*/ 759150 w 1035378"/>
                <a:gd name="connsiteY15" fmla="*/ 498 h 1070877"/>
                <a:gd name="connsiteX16" fmla="*/ 794869 w 1035378"/>
                <a:gd name="connsiteY16" fmla="*/ 60030 h 1070877"/>
                <a:gd name="connsiteX17" fmla="*/ 832969 w 1035378"/>
                <a:gd name="connsiteY17" fmla="*/ 88605 h 1070877"/>
                <a:gd name="connsiteX18" fmla="*/ 916312 w 1035378"/>
                <a:gd name="connsiteY18" fmla="*/ 88605 h 1070877"/>
                <a:gd name="connsiteX19" fmla="*/ 961556 w 1035378"/>
                <a:gd name="connsiteY19" fmla="*/ 105273 h 1070877"/>
                <a:gd name="connsiteX20" fmla="*/ 963937 w 1035378"/>
                <a:gd name="connsiteY20" fmla="*/ 145755 h 1070877"/>
                <a:gd name="connsiteX21" fmla="*/ 942506 w 1035378"/>
                <a:gd name="connsiteY21" fmla="*/ 205286 h 1070877"/>
                <a:gd name="connsiteX22" fmla="*/ 942506 w 1035378"/>
                <a:gd name="connsiteY22" fmla="*/ 264817 h 1070877"/>
                <a:gd name="connsiteX23" fmla="*/ 978225 w 1035378"/>
                <a:gd name="connsiteY23" fmla="*/ 331492 h 1070877"/>
                <a:gd name="connsiteX24" fmla="*/ 1004419 w 1035378"/>
                <a:gd name="connsiteY24" fmla="*/ 452936 h 1070877"/>
                <a:gd name="connsiteX25" fmla="*/ 994894 w 1035378"/>
                <a:gd name="connsiteY25" fmla="*/ 657723 h 1070877"/>
                <a:gd name="connsiteX26" fmla="*/ 985369 w 1035378"/>
                <a:gd name="connsiteY26" fmla="*/ 695823 h 1070877"/>
                <a:gd name="connsiteX27" fmla="*/ 1002037 w 1035378"/>
                <a:gd name="connsiteY27" fmla="*/ 741067 h 1070877"/>
                <a:gd name="connsiteX28" fmla="*/ 1035375 w 1035378"/>
                <a:gd name="connsiteY28" fmla="*/ 786311 h 1070877"/>
                <a:gd name="connsiteX29" fmla="*/ 999656 w 1035378"/>
                <a:gd name="connsiteY29" fmla="*/ 829173 h 1070877"/>
                <a:gd name="connsiteX30" fmla="*/ 932981 w 1035378"/>
                <a:gd name="connsiteY30" fmla="*/ 838698 h 1070877"/>
                <a:gd name="connsiteX31" fmla="*/ 880594 w 1035378"/>
                <a:gd name="connsiteY31" fmla="*/ 845842 h 1070877"/>
                <a:gd name="connsiteX32" fmla="*/ 847256 w 1035378"/>
                <a:gd name="connsiteY32" fmla="*/ 879180 h 1070877"/>
                <a:gd name="connsiteX33" fmla="*/ 759150 w 1035378"/>
                <a:gd name="connsiteY33" fmla="*/ 929186 h 1070877"/>
                <a:gd name="connsiteX34" fmla="*/ 694856 w 1035378"/>
                <a:gd name="connsiteY34" fmla="*/ 998242 h 1070877"/>
                <a:gd name="connsiteX35" fmla="*/ 654375 w 1035378"/>
                <a:gd name="connsiteY35" fmla="*/ 1012530 h 1070877"/>
                <a:gd name="connsiteX36" fmla="*/ 599606 w 1035378"/>
                <a:gd name="connsiteY36" fmla="*/ 981573 h 1070877"/>
                <a:gd name="connsiteX37" fmla="*/ 568650 w 1035378"/>
                <a:gd name="connsiteY37" fmla="*/ 988717 h 1070877"/>
                <a:gd name="connsiteX38" fmla="*/ 490069 w 1035378"/>
                <a:gd name="connsiteY38" fmla="*/ 1050630 h 1070877"/>
                <a:gd name="connsiteX39" fmla="*/ 456731 w 1035378"/>
                <a:gd name="connsiteY39" fmla="*/ 1067298 h 1070877"/>
                <a:gd name="connsiteX40" fmla="*/ 403405 w 1035378"/>
                <a:gd name="connsiteY40" fmla="*/ 988906 h 1070877"/>
                <a:gd name="connsiteX41" fmla="*/ 328144 w 1035378"/>
                <a:gd name="connsiteY41" fmla="*/ 936330 h 1070877"/>
                <a:gd name="connsiteX42" fmla="*/ 263850 w 1035378"/>
                <a:gd name="connsiteY42" fmla="*/ 957761 h 1070877"/>
                <a:gd name="connsiteX43" fmla="*/ 232894 w 1035378"/>
                <a:gd name="connsiteY43" fmla="*/ 926805 h 1070877"/>
                <a:gd name="connsiteX44" fmla="*/ 220987 w 1035378"/>
                <a:gd name="connsiteY44" fmla="*/ 891086 h 1070877"/>
                <a:gd name="connsiteX45" fmla="*/ 180506 w 1035378"/>
                <a:gd name="connsiteY45" fmla="*/ 872036 h 1070877"/>
                <a:gd name="connsiteX46" fmla="*/ 118594 w 1035378"/>
                <a:gd name="connsiteY46" fmla="*/ 795836 h 1070877"/>
                <a:gd name="connsiteX47" fmla="*/ 80494 w 1035378"/>
                <a:gd name="connsiteY47" fmla="*/ 700586 h 1070877"/>
                <a:gd name="connsiteX48" fmla="*/ 73350 w 1035378"/>
                <a:gd name="connsiteY48" fmla="*/ 648198 h 1070877"/>
                <a:gd name="connsiteX49" fmla="*/ 49537 w 1035378"/>
                <a:gd name="connsiteY49" fmla="*/ 583905 h 1070877"/>
                <a:gd name="connsiteX50" fmla="*/ 1912 w 1035378"/>
                <a:gd name="connsiteY50" fmla="*/ 464842 h 1070877"/>
                <a:gd name="connsiteX51" fmla="*/ 11437 w 1035378"/>
                <a:gd name="connsiteY51" fmla="*/ 352923 h 1070877"/>
                <a:gd name="connsiteX52" fmla="*/ 30487 w 1035378"/>
                <a:gd name="connsiteY52" fmla="*/ 314823 h 1070877"/>
                <a:gd name="connsiteX53" fmla="*/ 16200 w 1035378"/>
                <a:gd name="connsiteY53" fmla="*/ 260055 h 1070877"/>
                <a:gd name="connsiteX54" fmla="*/ 35250 w 1035378"/>
                <a:gd name="connsiteY54" fmla="*/ 243386 h 1070877"/>
                <a:gd name="connsiteX55" fmla="*/ 106687 w 1035378"/>
                <a:gd name="connsiteY55" fmla="*/ 252911 h 1070877"/>
                <a:gd name="connsiteX56" fmla="*/ 118594 w 1035378"/>
                <a:gd name="connsiteY56" fmla="*/ 260055 h 1070877"/>
                <a:gd name="connsiteX0" fmla="*/ 111450 w 1035378"/>
                <a:gd name="connsiteY0" fmla="*/ 314823 h 1051076"/>
                <a:gd name="connsiteX1" fmla="*/ 118594 w 1035378"/>
                <a:gd name="connsiteY1" fmla="*/ 260055 h 1051076"/>
                <a:gd name="connsiteX2" fmla="*/ 99544 w 1035378"/>
                <a:gd name="connsiteY2" fmla="*/ 195761 h 1051076"/>
                <a:gd name="connsiteX3" fmla="*/ 147344 w 1035378"/>
                <a:gd name="connsiteY3" fmla="*/ 184070 h 1051076"/>
                <a:gd name="connsiteX4" fmla="*/ 175040 w 1035378"/>
                <a:gd name="connsiteY4" fmla="*/ 203951 h 1051076"/>
                <a:gd name="connsiteX5" fmla="*/ 185248 w 1035378"/>
                <a:gd name="connsiteY5" fmla="*/ 204178 h 1051076"/>
                <a:gd name="connsiteX6" fmla="*/ 223369 w 1035378"/>
                <a:gd name="connsiteY6" fmla="*/ 200523 h 1051076"/>
                <a:gd name="connsiteX7" fmla="*/ 240037 w 1035378"/>
                <a:gd name="connsiteY7" fmla="*/ 202905 h 1051076"/>
                <a:gd name="connsiteX8" fmla="*/ 313856 w 1035378"/>
                <a:gd name="connsiteY8" fmla="*/ 162423 h 1051076"/>
                <a:gd name="connsiteX9" fmla="*/ 444825 w 1035378"/>
                <a:gd name="connsiteY9" fmla="*/ 114798 h 1051076"/>
                <a:gd name="connsiteX10" fmla="*/ 535312 w 1035378"/>
                <a:gd name="connsiteY10" fmla="*/ 114798 h 1051076"/>
                <a:gd name="connsiteX11" fmla="*/ 597225 w 1035378"/>
                <a:gd name="connsiteY11" fmla="*/ 48123 h 1051076"/>
                <a:gd name="connsiteX12" fmla="*/ 677103 w 1035378"/>
                <a:gd name="connsiteY12" fmla="*/ 17044 h 1051076"/>
                <a:gd name="connsiteX13" fmla="*/ 705242 w 1035378"/>
                <a:gd name="connsiteY13" fmla="*/ 28400 h 1051076"/>
                <a:gd name="connsiteX14" fmla="*/ 736008 w 1035378"/>
                <a:gd name="connsiteY14" fmla="*/ 31387 h 1051076"/>
                <a:gd name="connsiteX15" fmla="*/ 759150 w 1035378"/>
                <a:gd name="connsiteY15" fmla="*/ 498 h 1051076"/>
                <a:gd name="connsiteX16" fmla="*/ 794869 w 1035378"/>
                <a:gd name="connsiteY16" fmla="*/ 60030 h 1051076"/>
                <a:gd name="connsiteX17" fmla="*/ 832969 w 1035378"/>
                <a:gd name="connsiteY17" fmla="*/ 88605 h 1051076"/>
                <a:gd name="connsiteX18" fmla="*/ 916312 w 1035378"/>
                <a:gd name="connsiteY18" fmla="*/ 88605 h 1051076"/>
                <a:gd name="connsiteX19" fmla="*/ 961556 w 1035378"/>
                <a:gd name="connsiteY19" fmla="*/ 105273 h 1051076"/>
                <a:gd name="connsiteX20" fmla="*/ 963937 w 1035378"/>
                <a:gd name="connsiteY20" fmla="*/ 145755 h 1051076"/>
                <a:gd name="connsiteX21" fmla="*/ 942506 w 1035378"/>
                <a:gd name="connsiteY21" fmla="*/ 205286 h 1051076"/>
                <a:gd name="connsiteX22" fmla="*/ 942506 w 1035378"/>
                <a:gd name="connsiteY22" fmla="*/ 264817 h 1051076"/>
                <a:gd name="connsiteX23" fmla="*/ 978225 w 1035378"/>
                <a:gd name="connsiteY23" fmla="*/ 331492 h 1051076"/>
                <a:gd name="connsiteX24" fmla="*/ 1004419 w 1035378"/>
                <a:gd name="connsiteY24" fmla="*/ 452936 h 1051076"/>
                <a:gd name="connsiteX25" fmla="*/ 994894 w 1035378"/>
                <a:gd name="connsiteY25" fmla="*/ 657723 h 1051076"/>
                <a:gd name="connsiteX26" fmla="*/ 985369 w 1035378"/>
                <a:gd name="connsiteY26" fmla="*/ 695823 h 1051076"/>
                <a:gd name="connsiteX27" fmla="*/ 1002037 w 1035378"/>
                <a:gd name="connsiteY27" fmla="*/ 741067 h 1051076"/>
                <a:gd name="connsiteX28" fmla="*/ 1035375 w 1035378"/>
                <a:gd name="connsiteY28" fmla="*/ 786311 h 1051076"/>
                <a:gd name="connsiteX29" fmla="*/ 999656 w 1035378"/>
                <a:gd name="connsiteY29" fmla="*/ 829173 h 1051076"/>
                <a:gd name="connsiteX30" fmla="*/ 932981 w 1035378"/>
                <a:gd name="connsiteY30" fmla="*/ 838698 h 1051076"/>
                <a:gd name="connsiteX31" fmla="*/ 880594 w 1035378"/>
                <a:gd name="connsiteY31" fmla="*/ 845842 h 1051076"/>
                <a:gd name="connsiteX32" fmla="*/ 847256 w 1035378"/>
                <a:gd name="connsiteY32" fmla="*/ 879180 h 1051076"/>
                <a:gd name="connsiteX33" fmla="*/ 759150 w 1035378"/>
                <a:gd name="connsiteY33" fmla="*/ 929186 h 1051076"/>
                <a:gd name="connsiteX34" fmla="*/ 694856 w 1035378"/>
                <a:gd name="connsiteY34" fmla="*/ 998242 h 1051076"/>
                <a:gd name="connsiteX35" fmla="*/ 654375 w 1035378"/>
                <a:gd name="connsiteY35" fmla="*/ 1012530 h 1051076"/>
                <a:gd name="connsiteX36" fmla="*/ 599606 w 1035378"/>
                <a:gd name="connsiteY36" fmla="*/ 981573 h 1051076"/>
                <a:gd name="connsiteX37" fmla="*/ 568650 w 1035378"/>
                <a:gd name="connsiteY37" fmla="*/ 988717 h 1051076"/>
                <a:gd name="connsiteX38" fmla="*/ 490069 w 1035378"/>
                <a:gd name="connsiteY38" fmla="*/ 1050630 h 1051076"/>
                <a:gd name="connsiteX39" fmla="*/ 455255 w 1035378"/>
                <a:gd name="connsiteY39" fmla="*/ 1015184 h 1051076"/>
                <a:gd name="connsiteX40" fmla="*/ 403405 w 1035378"/>
                <a:gd name="connsiteY40" fmla="*/ 988906 h 1051076"/>
                <a:gd name="connsiteX41" fmla="*/ 328144 w 1035378"/>
                <a:gd name="connsiteY41" fmla="*/ 936330 h 1051076"/>
                <a:gd name="connsiteX42" fmla="*/ 263850 w 1035378"/>
                <a:gd name="connsiteY42" fmla="*/ 957761 h 1051076"/>
                <a:gd name="connsiteX43" fmla="*/ 232894 w 1035378"/>
                <a:gd name="connsiteY43" fmla="*/ 926805 h 1051076"/>
                <a:gd name="connsiteX44" fmla="*/ 220987 w 1035378"/>
                <a:gd name="connsiteY44" fmla="*/ 891086 h 1051076"/>
                <a:gd name="connsiteX45" fmla="*/ 180506 w 1035378"/>
                <a:gd name="connsiteY45" fmla="*/ 872036 h 1051076"/>
                <a:gd name="connsiteX46" fmla="*/ 118594 w 1035378"/>
                <a:gd name="connsiteY46" fmla="*/ 795836 h 1051076"/>
                <a:gd name="connsiteX47" fmla="*/ 80494 w 1035378"/>
                <a:gd name="connsiteY47" fmla="*/ 700586 h 1051076"/>
                <a:gd name="connsiteX48" fmla="*/ 73350 w 1035378"/>
                <a:gd name="connsiteY48" fmla="*/ 648198 h 1051076"/>
                <a:gd name="connsiteX49" fmla="*/ 49537 w 1035378"/>
                <a:gd name="connsiteY49" fmla="*/ 583905 h 1051076"/>
                <a:gd name="connsiteX50" fmla="*/ 1912 w 1035378"/>
                <a:gd name="connsiteY50" fmla="*/ 464842 h 1051076"/>
                <a:gd name="connsiteX51" fmla="*/ 11437 w 1035378"/>
                <a:gd name="connsiteY51" fmla="*/ 352923 h 1051076"/>
                <a:gd name="connsiteX52" fmla="*/ 30487 w 1035378"/>
                <a:gd name="connsiteY52" fmla="*/ 314823 h 1051076"/>
                <a:gd name="connsiteX53" fmla="*/ 16200 w 1035378"/>
                <a:gd name="connsiteY53" fmla="*/ 260055 h 1051076"/>
                <a:gd name="connsiteX54" fmla="*/ 35250 w 1035378"/>
                <a:gd name="connsiteY54" fmla="*/ 243386 h 1051076"/>
                <a:gd name="connsiteX55" fmla="*/ 106687 w 1035378"/>
                <a:gd name="connsiteY55" fmla="*/ 252911 h 1051076"/>
                <a:gd name="connsiteX56" fmla="*/ 118594 w 1035378"/>
                <a:gd name="connsiteY56" fmla="*/ 260055 h 1051076"/>
                <a:gd name="connsiteX0" fmla="*/ 111450 w 1035378"/>
                <a:gd name="connsiteY0" fmla="*/ 314823 h 1050678"/>
                <a:gd name="connsiteX1" fmla="*/ 118594 w 1035378"/>
                <a:gd name="connsiteY1" fmla="*/ 260055 h 1050678"/>
                <a:gd name="connsiteX2" fmla="*/ 99544 w 1035378"/>
                <a:gd name="connsiteY2" fmla="*/ 195761 h 1050678"/>
                <a:gd name="connsiteX3" fmla="*/ 147344 w 1035378"/>
                <a:gd name="connsiteY3" fmla="*/ 184070 h 1050678"/>
                <a:gd name="connsiteX4" fmla="*/ 175040 w 1035378"/>
                <a:gd name="connsiteY4" fmla="*/ 203951 h 1050678"/>
                <a:gd name="connsiteX5" fmla="*/ 185248 w 1035378"/>
                <a:gd name="connsiteY5" fmla="*/ 204178 h 1050678"/>
                <a:gd name="connsiteX6" fmla="*/ 223369 w 1035378"/>
                <a:gd name="connsiteY6" fmla="*/ 200523 h 1050678"/>
                <a:gd name="connsiteX7" fmla="*/ 240037 w 1035378"/>
                <a:gd name="connsiteY7" fmla="*/ 202905 h 1050678"/>
                <a:gd name="connsiteX8" fmla="*/ 313856 w 1035378"/>
                <a:gd name="connsiteY8" fmla="*/ 162423 h 1050678"/>
                <a:gd name="connsiteX9" fmla="*/ 444825 w 1035378"/>
                <a:gd name="connsiteY9" fmla="*/ 114798 h 1050678"/>
                <a:gd name="connsiteX10" fmla="*/ 535312 w 1035378"/>
                <a:gd name="connsiteY10" fmla="*/ 114798 h 1050678"/>
                <a:gd name="connsiteX11" fmla="*/ 597225 w 1035378"/>
                <a:gd name="connsiteY11" fmla="*/ 48123 h 1050678"/>
                <a:gd name="connsiteX12" fmla="*/ 677103 w 1035378"/>
                <a:gd name="connsiteY12" fmla="*/ 17044 h 1050678"/>
                <a:gd name="connsiteX13" fmla="*/ 705242 w 1035378"/>
                <a:gd name="connsiteY13" fmla="*/ 28400 h 1050678"/>
                <a:gd name="connsiteX14" fmla="*/ 736008 w 1035378"/>
                <a:gd name="connsiteY14" fmla="*/ 31387 h 1050678"/>
                <a:gd name="connsiteX15" fmla="*/ 759150 w 1035378"/>
                <a:gd name="connsiteY15" fmla="*/ 498 h 1050678"/>
                <a:gd name="connsiteX16" fmla="*/ 794869 w 1035378"/>
                <a:gd name="connsiteY16" fmla="*/ 60030 h 1050678"/>
                <a:gd name="connsiteX17" fmla="*/ 832969 w 1035378"/>
                <a:gd name="connsiteY17" fmla="*/ 88605 h 1050678"/>
                <a:gd name="connsiteX18" fmla="*/ 916312 w 1035378"/>
                <a:gd name="connsiteY18" fmla="*/ 88605 h 1050678"/>
                <a:gd name="connsiteX19" fmla="*/ 961556 w 1035378"/>
                <a:gd name="connsiteY19" fmla="*/ 105273 h 1050678"/>
                <a:gd name="connsiteX20" fmla="*/ 963937 w 1035378"/>
                <a:gd name="connsiteY20" fmla="*/ 145755 h 1050678"/>
                <a:gd name="connsiteX21" fmla="*/ 942506 w 1035378"/>
                <a:gd name="connsiteY21" fmla="*/ 205286 h 1050678"/>
                <a:gd name="connsiteX22" fmla="*/ 942506 w 1035378"/>
                <a:gd name="connsiteY22" fmla="*/ 264817 h 1050678"/>
                <a:gd name="connsiteX23" fmla="*/ 978225 w 1035378"/>
                <a:gd name="connsiteY23" fmla="*/ 331492 h 1050678"/>
                <a:gd name="connsiteX24" fmla="*/ 1004419 w 1035378"/>
                <a:gd name="connsiteY24" fmla="*/ 452936 h 1050678"/>
                <a:gd name="connsiteX25" fmla="*/ 994894 w 1035378"/>
                <a:gd name="connsiteY25" fmla="*/ 657723 h 1050678"/>
                <a:gd name="connsiteX26" fmla="*/ 985369 w 1035378"/>
                <a:gd name="connsiteY26" fmla="*/ 695823 h 1050678"/>
                <a:gd name="connsiteX27" fmla="*/ 1002037 w 1035378"/>
                <a:gd name="connsiteY27" fmla="*/ 741067 h 1050678"/>
                <a:gd name="connsiteX28" fmla="*/ 1035375 w 1035378"/>
                <a:gd name="connsiteY28" fmla="*/ 786311 h 1050678"/>
                <a:gd name="connsiteX29" fmla="*/ 999656 w 1035378"/>
                <a:gd name="connsiteY29" fmla="*/ 829173 h 1050678"/>
                <a:gd name="connsiteX30" fmla="*/ 932981 w 1035378"/>
                <a:gd name="connsiteY30" fmla="*/ 838698 h 1050678"/>
                <a:gd name="connsiteX31" fmla="*/ 880594 w 1035378"/>
                <a:gd name="connsiteY31" fmla="*/ 845842 h 1050678"/>
                <a:gd name="connsiteX32" fmla="*/ 847256 w 1035378"/>
                <a:gd name="connsiteY32" fmla="*/ 879180 h 1050678"/>
                <a:gd name="connsiteX33" fmla="*/ 759150 w 1035378"/>
                <a:gd name="connsiteY33" fmla="*/ 929186 h 1050678"/>
                <a:gd name="connsiteX34" fmla="*/ 694856 w 1035378"/>
                <a:gd name="connsiteY34" fmla="*/ 998242 h 1050678"/>
                <a:gd name="connsiteX35" fmla="*/ 654375 w 1035378"/>
                <a:gd name="connsiteY35" fmla="*/ 1012530 h 1050678"/>
                <a:gd name="connsiteX36" fmla="*/ 599606 w 1035378"/>
                <a:gd name="connsiteY36" fmla="*/ 981573 h 1050678"/>
                <a:gd name="connsiteX37" fmla="*/ 568650 w 1035378"/>
                <a:gd name="connsiteY37" fmla="*/ 988717 h 1050678"/>
                <a:gd name="connsiteX38" fmla="*/ 490069 w 1035378"/>
                <a:gd name="connsiteY38" fmla="*/ 1050630 h 1050678"/>
                <a:gd name="connsiteX39" fmla="*/ 482711 w 1035378"/>
                <a:gd name="connsiteY39" fmla="*/ 998852 h 1050678"/>
                <a:gd name="connsiteX40" fmla="*/ 403405 w 1035378"/>
                <a:gd name="connsiteY40" fmla="*/ 988906 h 1050678"/>
                <a:gd name="connsiteX41" fmla="*/ 328144 w 1035378"/>
                <a:gd name="connsiteY41" fmla="*/ 936330 h 1050678"/>
                <a:gd name="connsiteX42" fmla="*/ 263850 w 1035378"/>
                <a:gd name="connsiteY42" fmla="*/ 957761 h 1050678"/>
                <a:gd name="connsiteX43" fmla="*/ 232894 w 1035378"/>
                <a:gd name="connsiteY43" fmla="*/ 926805 h 1050678"/>
                <a:gd name="connsiteX44" fmla="*/ 220987 w 1035378"/>
                <a:gd name="connsiteY44" fmla="*/ 891086 h 1050678"/>
                <a:gd name="connsiteX45" fmla="*/ 180506 w 1035378"/>
                <a:gd name="connsiteY45" fmla="*/ 872036 h 1050678"/>
                <a:gd name="connsiteX46" fmla="*/ 118594 w 1035378"/>
                <a:gd name="connsiteY46" fmla="*/ 795836 h 1050678"/>
                <a:gd name="connsiteX47" fmla="*/ 80494 w 1035378"/>
                <a:gd name="connsiteY47" fmla="*/ 700586 h 1050678"/>
                <a:gd name="connsiteX48" fmla="*/ 73350 w 1035378"/>
                <a:gd name="connsiteY48" fmla="*/ 648198 h 1050678"/>
                <a:gd name="connsiteX49" fmla="*/ 49537 w 1035378"/>
                <a:gd name="connsiteY49" fmla="*/ 583905 h 1050678"/>
                <a:gd name="connsiteX50" fmla="*/ 1912 w 1035378"/>
                <a:gd name="connsiteY50" fmla="*/ 464842 h 1050678"/>
                <a:gd name="connsiteX51" fmla="*/ 11437 w 1035378"/>
                <a:gd name="connsiteY51" fmla="*/ 352923 h 1050678"/>
                <a:gd name="connsiteX52" fmla="*/ 30487 w 1035378"/>
                <a:gd name="connsiteY52" fmla="*/ 314823 h 1050678"/>
                <a:gd name="connsiteX53" fmla="*/ 16200 w 1035378"/>
                <a:gd name="connsiteY53" fmla="*/ 260055 h 1050678"/>
                <a:gd name="connsiteX54" fmla="*/ 35250 w 1035378"/>
                <a:gd name="connsiteY54" fmla="*/ 243386 h 1050678"/>
                <a:gd name="connsiteX55" fmla="*/ 106687 w 1035378"/>
                <a:gd name="connsiteY55" fmla="*/ 252911 h 1050678"/>
                <a:gd name="connsiteX56" fmla="*/ 118594 w 1035378"/>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40037 w 1004937"/>
                <a:gd name="connsiteY7" fmla="*/ 202905 h 1050678"/>
                <a:gd name="connsiteX8" fmla="*/ 313856 w 1004937"/>
                <a:gd name="connsiteY8" fmla="*/ 162423 h 1050678"/>
                <a:gd name="connsiteX9" fmla="*/ 444825 w 1004937"/>
                <a:gd name="connsiteY9" fmla="*/ 114798 h 1050678"/>
                <a:gd name="connsiteX10" fmla="*/ 535312 w 1004937"/>
                <a:gd name="connsiteY10" fmla="*/ 114798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99656 w 1004937"/>
                <a:gd name="connsiteY29" fmla="*/ 829173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40037 w 1004937"/>
                <a:gd name="connsiteY7" fmla="*/ 202905 h 1050678"/>
                <a:gd name="connsiteX8" fmla="*/ 313856 w 1004937"/>
                <a:gd name="connsiteY8" fmla="*/ 162423 h 1050678"/>
                <a:gd name="connsiteX9" fmla="*/ 444825 w 1004937"/>
                <a:gd name="connsiteY9" fmla="*/ 114798 h 1050678"/>
                <a:gd name="connsiteX10" fmla="*/ 535312 w 1004937"/>
                <a:gd name="connsiteY10" fmla="*/ 114798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66709 w 1004937"/>
                <a:gd name="connsiteY29" fmla="*/ 805714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40037 w 1004937"/>
                <a:gd name="connsiteY7" fmla="*/ 202905 h 1050678"/>
                <a:gd name="connsiteX8" fmla="*/ 313856 w 1004937"/>
                <a:gd name="connsiteY8" fmla="*/ 162423 h 1050678"/>
                <a:gd name="connsiteX9" fmla="*/ 444825 w 1004937"/>
                <a:gd name="connsiteY9" fmla="*/ 114798 h 1050678"/>
                <a:gd name="connsiteX10" fmla="*/ 525809 w 1004937"/>
                <a:gd name="connsiteY10" fmla="*/ 87330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66709 w 1004937"/>
                <a:gd name="connsiteY29" fmla="*/ 805714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40037 w 1004937"/>
                <a:gd name="connsiteY7" fmla="*/ 202905 h 1050678"/>
                <a:gd name="connsiteX8" fmla="*/ 313856 w 1004937"/>
                <a:gd name="connsiteY8" fmla="*/ 162423 h 1050678"/>
                <a:gd name="connsiteX9" fmla="*/ 440812 w 1004937"/>
                <a:gd name="connsiteY9" fmla="*/ 127120 h 1050678"/>
                <a:gd name="connsiteX10" fmla="*/ 525809 w 1004937"/>
                <a:gd name="connsiteY10" fmla="*/ 87330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66709 w 1004937"/>
                <a:gd name="connsiteY29" fmla="*/ 805714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40037 w 1004937"/>
                <a:gd name="connsiteY7" fmla="*/ 202905 h 1050678"/>
                <a:gd name="connsiteX8" fmla="*/ 308155 w 1004937"/>
                <a:gd name="connsiteY8" fmla="*/ 145943 h 1050678"/>
                <a:gd name="connsiteX9" fmla="*/ 440812 w 1004937"/>
                <a:gd name="connsiteY9" fmla="*/ 127120 h 1050678"/>
                <a:gd name="connsiteX10" fmla="*/ 525809 w 1004937"/>
                <a:gd name="connsiteY10" fmla="*/ 87330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66709 w 1004937"/>
                <a:gd name="connsiteY29" fmla="*/ 805714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314823 h 1050678"/>
                <a:gd name="connsiteX1" fmla="*/ 118594 w 1004937"/>
                <a:gd name="connsiteY1" fmla="*/ 260055 h 1050678"/>
                <a:gd name="connsiteX2" fmla="*/ 99544 w 1004937"/>
                <a:gd name="connsiteY2" fmla="*/ 195761 h 1050678"/>
                <a:gd name="connsiteX3" fmla="*/ 147344 w 1004937"/>
                <a:gd name="connsiteY3" fmla="*/ 184070 h 1050678"/>
                <a:gd name="connsiteX4" fmla="*/ 175040 w 1004937"/>
                <a:gd name="connsiteY4" fmla="*/ 203951 h 1050678"/>
                <a:gd name="connsiteX5" fmla="*/ 185248 w 1004937"/>
                <a:gd name="connsiteY5" fmla="*/ 204178 h 1050678"/>
                <a:gd name="connsiteX6" fmla="*/ 223369 w 1004937"/>
                <a:gd name="connsiteY6" fmla="*/ 200523 h 1050678"/>
                <a:gd name="connsiteX7" fmla="*/ 232434 w 1004937"/>
                <a:gd name="connsiteY7" fmla="*/ 180933 h 1050678"/>
                <a:gd name="connsiteX8" fmla="*/ 308155 w 1004937"/>
                <a:gd name="connsiteY8" fmla="*/ 145943 h 1050678"/>
                <a:gd name="connsiteX9" fmla="*/ 440812 w 1004937"/>
                <a:gd name="connsiteY9" fmla="*/ 127120 h 1050678"/>
                <a:gd name="connsiteX10" fmla="*/ 525809 w 1004937"/>
                <a:gd name="connsiteY10" fmla="*/ 87330 h 1050678"/>
                <a:gd name="connsiteX11" fmla="*/ 597225 w 1004937"/>
                <a:gd name="connsiteY11" fmla="*/ 48123 h 1050678"/>
                <a:gd name="connsiteX12" fmla="*/ 677103 w 1004937"/>
                <a:gd name="connsiteY12" fmla="*/ 17044 h 1050678"/>
                <a:gd name="connsiteX13" fmla="*/ 705242 w 1004937"/>
                <a:gd name="connsiteY13" fmla="*/ 28400 h 1050678"/>
                <a:gd name="connsiteX14" fmla="*/ 736008 w 1004937"/>
                <a:gd name="connsiteY14" fmla="*/ 31387 h 1050678"/>
                <a:gd name="connsiteX15" fmla="*/ 759150 w 1004937"/>
                <a:gd name="connsiteY15" fmla="*/ 498 h 1050678"/>
                <a:gd name="connsiteX16" fmla="*/ 794869 w 1004937"/>
                <a:gd name="connsiteY16" fmla="*/ 60030 h 1050678"/>
                <a:gd name="connsiteX17" fmla="*/ 832969 w 1004937"/>
                <a:gd name="connsiteY17" fmla="*/ 88605 h 1050678"/>
                <a:gd name="connsiteX18" fmla="*/ 916312 w 1004937"/>
                <a:gd name="connsiteY18" fmla="*/ 88605 h 1050678"/>
                <a:gd name="connsiteX19" fmla="*/ 961556 w 1004937"/>
                <a:gd name="connsiteY19" fmla="*/ 105273 h 1050678"/>
                <a:gd name="connsiteX20" fmla="*/ 963937 w 1004937"/>
                <a:gd name="connsiteY20" fmla="*/ 145755 h 1050678"/>
                <a:gd name="connsiteX21" fmla="*/ 942506 w 1004937"/>
                <a:gd name="connsiteY21" fmla="*/ 205286 h 1050678"/>
                <a:gd name="connsiteX22" fmla="*/ 942506 w 1004937"/>
                <a:gd name="connsiteY22" fmla="*/ 264817 h 1050678"/>
                <a:gd name="connsiteX23" fmla="*/ 978225 w 1004937"/>
                <a:gd name="connsiteY23" fmla="*/ 331492 h 1050678"/>
                <a:gd name="connsiteX24" fmla="*/ 1004419 w 1004937"/>
                <a:gd name="connsiteY24" fmla="*/ 452936 h 1050678"/>
                <a:gd name="connsiteX25" fmla="*/ 994894 w 1004937"/>
                <a:gd name="connsiteY25" fmla="*/ 657723 h 1050678"/>
                <a:gd name="connsiteX26" fmla="*/ 985369 w 1004937"/>
                <a:gd name="connsiteY26" fmla="*/ 695823 h 1050678"/>
                <a:gd name="connsiteX27" fmla="*/ 1002037 w 1004937"/>
                <a:gd name="connsiteY27" fmla="*/ 741067 h 1050678"/>
                <a:gd name="connsiteX28" fmla="*/ 1000317 w 1004937"/>
                <a:gd name="connsiteY28" fmla="*/ 780667 h 1050678"/>
                <a:gd name="connsiteX29" fmla="*/ 966709 w 1004937"/>
                <a:gd name="connsiteY29" fmla="*/ 805714 h 1050678"/>
                <a:gd name="connsiteX30" fmla="*/ 932981 w 1004937"/>
                <a:gd name="connsiteY30" fmla="*/ 838698 h 1050678"/>
                <a:gd name="connsiteX31" fmla="*/ 880594 w 1004937"/>
                <a:gd name="connsiteY31" fmla="*/ 845842 h 1050678"/>
                <a:gd name="connsiteX32" fmla="*/ 847256 w 1004937"/>
                <a:gd name="connsiteY32" fmla="*/ 879180 h 1050678"/>
                <a:gd name="connsiteX33" fmla="*/ 759150 w 1004937"/>
                <a:gd name="connsiteY33" fmla="*/ 929186 h 1050678"/>
                <a:gd name="connsiteX34" fmla="*/ 694856 w 1004937"/>
                <a:gd name="connsiteY34" fmla="*/ 998242 h 1050678"/>
                <a:gd name="connsiteX35" fmla="*/ 654375 w 1004937"/>
                <a:gd name="connsiteY35" fmla="*/ 1012530 h 1050678"/>
                <a:gd name="connsiteX36" fmla="*/ 599606 w 1004937"/>
                <a:gd name="connsiteY36" fmla="*/ 981573 h 1050678"/>
                <a:gd name="connsiteX37" fmla="*/ 568650 w 1004937"/>
                <a:gd name="connsiteY37" fmla="*/ 988717 h 1050678"/>
                <a:gd name="connsiteX38" fmla="*/ 490069 w 1004937"/>
                <a:gd name="connsiteY38" fmla="*/ 1050630 h 1050678"/>
                <a:gd name="connsiteX39" fmla="*/ 482711 w 1004937"/>
                <a:gd name="connsiteY39" fmla="*/ 998852 h 1050678"/>
                <a:gd name="connsiteX40" fmla="*/ 403405 w 1004937"/>
                <a:gd name="connsiteY40" fmla="*/ 988906 h 1050678"/>
                <a:gd name="connsiteX41" fmla="*/ 328144 w 1004937"/>
                <a:gd name="connsiteY41" fmla="*/ 936330 h 1050678"/>
                <a:gd name="connsiteX42" fmla="*/ 263850 w 1004937"/>
                <a:gd name="connsiteY42" fmla="*/ 957761 h 1050678"/>
                <a:gd name="connsiteX43" fmla="*/ 232894 w 1004937"/>
                <a:gd name="connsiteY43" fmla="*/ 926805 h 1050678"/>
                <a:gd name="connsiteX44" fmla="*/ 220987 w 1004937"/>
                <a:gd name="connsiteY44" fmla="*/ 891086 h 1050678"/>
                <a:gd name="connsiteX45" fmla="*/ 180506 w 1004937"/>
                <a:gd name="connsiteY45" fmla="*/ 872036 h 1050678"/>
                <a:gd name="connsiteX46" fmla="*/ 118594 w 1004937"/>
                <a:gd name="connsiteY46" fmla="*/ 795836 h 1050678"/>
                <a:gd name="connsiteX47" fmla="*/ 80494 w 1004937"/>
                <a:gd name="connsiteY47" fmla="*/ 700586 h 1050678"/>
                <a:gd name="connsiteX48" fmla="*/ 73350 w 1004937"/>
                <a:gd name="connsiteY48" fmla="*/ 648198 h 1050678"/>
                <a:gd name="connsiteX49" fmla="*/ 49537 w 1004937"/>
                <a:gd name="connsiteY49" fmla="*/ 583905 h 1050678"/>
                <a:gd name="connsiteX50" fmla="*/ 1912 w 1004937"/>
                <a:gd name="connsiteY50" fmla="*/ 464842 h 1050678"/>
                <a:gd name="connsiteX51" fmla="*/ 11437 w 1004937"/>
                <a:gd name="connsiteY51" fmla="*/ 352923 h 1050678"/>
                <a:gd name="connsiteX52" fmla="*/ 30487 w 1004937"/>
                <a:gd name="connsiteY52" fmla="*/ 314823 h 1050678"/>
                <a:gd name="connsiteX53" fmla="*/ 16200 w 1004937"/>
                <a:gd name="connsiteY53" fmla="*/ 260055 h 1050678"/>
                <a:gd name="connsiteX54" fmla="*/ 35250 w 1004937"/>
                <a:gd name="connsiteY54" fmla="*/ 243386 h 1050678"/>
                <a:gd name="connsiteX55" fmla="*/ 106687 w 1004937"/>
                <a:gd name="connsiteY55" fmla="*/ 252911 h 1050678"/>
                <a:gd name="connsiteX56" fmla="*/ 118594 w 1004937"/>
                <a:gd name="connsiteY56" fmla="*/ 260055 h 1050678"/>
                <a:gd name="connsiteX0" fmla="*/ 111450 w 1004937"/>
                <a:gd name="connsiteY0" fmla="*/ 298336 h 1034191"/>
                <a:gd name="connsiteX1" fmla="*/ 118594 w 1004937"/>
                <a:gd name="connsiteY1" fmla="*/ 243568 h 1034191"/>
                <a:gd name="connsiteX2" fmla="*/ 99544 w 1004937"/>
                <a:gd name="connsiteY2" fmla="*/ 179274 h 1034191"/>
                <a:gd name="connsiteX3" fmla="*/ 147344 w 1004937"/>
                <a:gd name="connsiteY3" fmla="*/ 167583 h 1034191"/>
                <a:gd name="connsiteX4" fmla="*/ 175040 w 1004937"/>
                <a:gd name="connsiteY4" fmla="*/ 187464 h 1034191"/>
                <a:gd name="connsiteX5" fmla="*/ 185248 w 1004937"/>
                <a:gd name="connsiteY5" fmla="*/ 187691 h 1034191"/>
                <a:gd name="connsiteX6" fmla="*/ 223369 w 1004937"/>
                <a:gd name="connsiteY6" fmla="*/ 184036 h 1034191"/>
                <a:gd name="connsiteX7" fmla="*/ 232434 w 1004937"/>
                <a:gd name="connsiteY7" fmla="*/ 164446 h 1034191"/>
                <a:gd name="connsiteX8" fmla="*/ 308155 w 1004937"/>
                <a:gd name="connsiteY8" fmla="*/ 129456 h 1034191"/>
                <a:gd name="connsiteX9" fmla="*/ 440812 w 1004937"/>
                <a:gd name="connsiteY9" fmla="*/ 110633 h 1034191"/>
                <a:gd name="connsiteX10" fmla="*/ 525809 w 1004937"/>
                <a:gd name="connsiteY10" fmla="*/ 70843 h 1034191"/>
                <a:gd name="connsiteX11" fmla="*/ 597225 w 1004937"/>
                <a:gd name="connsiteY11" fmla="*/ 31636 h 1034191"/>
                <a:gd name="connsiteX12" fmla="*/ 677103 w 1004937"/>
                <a:gd name="connsiteY12" fmla="*/ 557 h 1034191"/>
                <a:gd name="connsiteX13" fmla="*/ 705242 w 1004937"/>
                <a:gd name="connsiteY13" fmla="*/ 11913 h 1034191"/>
                <a:gd name="connsiteX14" fmla="*/ 736008 w 1004937"/>
                <a:gd name="connsiteY14" fmla="*/ 14900 h 1034191"/>
                <a:gd name="connsiteX15" fmla="*/ 794869 w 1004937"/>
                <a:gd name="connsiteY15" fmla="*/ 43543 h 1034191"/>
                <a:gd name="connsiteX16" fmla="*/ 832969 w 1004937"/>
                <a:gd name="connsiteY16" fmla="*/ 72118 h 1034191"/>
                <a:gd name="connsiteX17" fmla="*/ 916312 w 1004937"/>
                <a:gd name="connsiteY17" fmla="*/ 72118 h 1034191"/>
                <a:gd name="connsiteX18" fmla="*/ 961556 w 1004937"/>
                <a:gd name="connsiteY18" fmla="*/ 88786 h 1034191"/>
                <a:gd name="connsiteX19" fmla="*/ 963937 w 1004937"/>
                <a:gd name="connsiteY19" fmla="*/ 129268 h 1034191"/>
                <a:gd name="connsiteX20" fmla="*/ 942506 w 1004937"/>
                <a:gd name="connsiteY20" fmla="*/ 188799 h 1034191"/>
                <a:gd name="connsiteX21" fmla="*/ 942506 w 1004937"/>
                <a:gd name="connsiteY21" fmla="*/ 248330 h 1034191"/>
                <a:gd name="connsiteX22" fmla="*/ 978225 w 1004937"/>
                <a:gd name="connsiteY22" fmla="*/ 315005 h 1034191"/>
                <a:gd name="connsiteX23" fmla="*/ 1004419 w 1004937"/>
                <a:gd name="connsiteY23" fmla="*/ 436449 h 1034191"/>
                <a:gd name="connsiteX24" fmla="*/ 994894 w 1004937"/>
                <a:gd name="connsiteY24" fmla="*/ 641236 h 1034191"/>
                <a:gd name="connsiteX25" fmla="*/ 985369 w 1004937"/>
                <a:gd name="connsiteY25" fmla="*/ 679336 h 1034191"/>
                <a:gd name="connsiteX26" fmla="*/ 1002037 w 1004937"/>
                <a:gd name="connsiteY26" fmla="*/ 724580 h 1034191"/>
                <a:gd name="connsiteX27" fmla="*/ 1000317 w 1004937"/>
                <a:gd name="connsiteY27" fmla="*/ 764180 h 1034191"/>
                <a:gd name="connsiteX28" fmla="*/ 966709 w 1004937"/>
                <a:gd name="connsiteY28" fmla="*/ 789227 h 1034191"/>
                <a:gd name="connsiteX29" fmla="*/ 932981 w 1004937"/>
                <a:gd name="connsiteY29" fmla="*/ 822211 h 1034191"/>
                <a:gd name="connsiteX30" fmla="*/ 880594 w 1004937"/>
                <a:gd name="connsiteY30" fmla="*/ 829355 h 1034191"/>
                <a:gd name="connsiteX31" fmla="*/ 847256 w 1004937"/>
                <a:gd name="connsiteY31" fmla="*/ 862693 h 1034191"/>
                <a:gd name="connsiteX32" fmla="*/ 759150 w 1004937"/>
                <a:gd name="connsiteY32" fmla="*/ 912699 h 1034191"/>
                <a:gd name="connsiteX33" fmla="*/ 694856 w 1004937"/>
                <a:gd name="connsiteY33" fmla="*/ 981755 h 1034191"/>
                <a:gd name="connsiteX34" fmla="*/ 654375 w 1004937"/>
                <a:gd name="connsiteY34" fmla="*/ 996043 h 1034191"/>
                <a:gd name="connsiteX35" fmla="*/ 599606 w 1004937"/>
                <a:gd name="connsiteY35" fmla="*/ 965086 h 1034191"/>
                <a:gd name="connsiteX36" fmla="*/ 568650 w 1004937"/>
                <a:gd name="connsiteY36" fmla="*/ 972230 h 1034191"/>
                <a:gd name="connsiteX37" fmla="*/ 490069 w 1004937"/>
                <a:gd name="connsiteY37" fmla="*/ 1034143 h 1034191"/>
                <a:gd name="connsiteX38" fmla="*/ 482711 w 1004937"/>
                <a:gd name="connsiteY38" fmla="*/ 982365 h 1034191"/>
                <a:gd name="connsiteX39" fmla="*/ 403405 w 1004937"/>
                <a:gd name="connsiteY39" fmla="*/ 972419 h 1034191"/>
                <a:gd name="connsiteX40" fmla="*/ 328144 w 1004937"/>
                <a:gd name="connsiteY40" fmla="*/ 919843 h 1034191"/>
                <a:gd name="connsiteX41" fmla="*/ 263850 w 1004937"/>
                <a:gd name="connsiteY41" fmla="*/ 941274 h 1034191"/>
                <a:gd name="connsiteX42" fmla="*/ 232894 w 1004937"/>
                <a:gd name="connsiteY42" fmla="*/ 910318 h 1034191"/>
                <a:gd name="connsiteX43" fmla="*/ 220987 w 1004937"/>
                <a:gd name="connsiteY43" fmla="*/ 874599 h 1034191"/>
                <a:gd name="connsiteX44" fmla="*/ 180506 w 1004937"/>
                <a:gd name="connsiteY44" fmla="*/ 855549 h 1034191"/>
                <a:gd name="connsiteX45" fmla="*/ 118594 w 1004937"/>
                <a:gd name="connsiteY45" fmla="*/ 779349 h 1034191"/>
                <a:gd name="connsiteX46" fmla="*/ 80494 w 1004937"/>
                <a:gd name="connsiteY46" fmla="*/ 684099 h 1034191"/>
                <a:gd name="connsiteX47" fmla="*/ 73350 w 1004937"/>
                <a:gd name="connsiteY47" fmla="*/ 631711 h 1034191"/>
                <a:gd name="connsiteX48" fmla="*/ 49537 w 1004937"/>
                <a:gd name="connsiteY48" fmla="*/ 567418 h 1034191"/>
                <a:gd name="connsiteX49" fmla="*/ 1912 w 1004937"/>
                <a:gd name="connsiteY49" fmla="*/ 448355 h 1034191"/>
                <a:gd name="connsiteX50" fmla="*/ 11437 w 1004937"/>
                <a:gd name="connsiteY50" fmla="*/ 336436 h 1034191"/>
                <a:gd name="connsiteX51" fmla="*/ 30487 w 1004937"/>
                <a:gd name="connsiteY51" fmla="*/ 298336 h 1034191"/>
                <a:gd name="connsiteX52" fmla="*/ 16200 w 1004937"/>
                <a:gd name="connsiteY52" fmla="*/ 243568 h 1034191"/>
                <a:gd name="connsiteX53" fmla="*/ 35250 w 1004937"/>
                <a:gd name="connsiteY53" fmla="*/ 226899 h 1034191"/>
                <a:gd name="connsiteX54" fmla="*/ 106687 w 1004937"/>
                <a:gd name="connsiteY54" fmla="*/ 236424 h 1034191"/>
                <a:gd name="connsiteX55" fmla="*/ 118594 w 1004937"/>
                <a:gd name="connsiteY55" fmla="*/ 243568 h 1034191"/>
                <a:gd name="connsiteX0" fmla="*/ 111450 w 1004937"/>
                <a:gd name="connsiteY0" fmla="*/ 298336 h 1034191"/>
                <a:gd name="connsiteX1" fmla="*/ 118594 w 1004937"/>
                <a:gd name="connsiteY1" fmla="*/ 243568 h 1034191"/>
                <a:gd name="connsiteX2" fmla="*/ 99544 w 1004937"/>
                <a:gd name="connsiteY2" fmla="*/ 179274 h 1034191"/>
                <a:gd name="connsiteX3" fmla="*/ 147344 w 1004937"/>
                <a:gd name="connsiteY3" fmla="*/ 167583 h 1034191"/>
                <a:gd name="connsiteX4" fmla="*/ 175040 w 1004937"/>
                <a:gd name="connsiteY4" fmla="*/ 187464 h 1034191"/>
                <a:gd name="connsiteX5" fmla="*/ 185248 w 1004937"/>
                <a:gd name="connsiteY5" fmla="*/ 187691 h 1034191"/>
                <a:gd name="connsiteX6" fmla="*/ 223369 w 1004937"/>
                <a:gd name="connsiteY6" fmla="*/ 184036 h 1034191"/>
                <a:gd name="connsiteX7" fmla="*/ 232434 w 1004937"/>
                <a:gd name="connsiteY7" fmla="*/ 164446 h 1034191"/>
                <a:gd name="connsiteX8" fmla="*/ 308155 w 1004937"/>
                <a:gd name="connsiteY8" fmla="*/ 129456 h 1034191"/>
                <a:gd name="connsiteX9" fmla="*/ 440812 w 1004937"/>
                <a:gd name="connsiteY9" fmla="*/ 110633 h 1034191"/>
                <a:gd name="connsiteX10" fmla="*/ 525809 w 1004937"/>
                <a:gd name="connsiteY10" fmla="*/ 70843 h 1034191"/>
                <a:gd name="connsiteX11" fmla="*/ 597225 w 1004937"/>
                <a:gd name="connsiteY11" fmla="*/ 31636 h 1034191"/>
                <a:gd name="connsiteX12" fmla="*/ 677103 w 1004937"/>
                <a:gd name="connsiteY12" fmla="*/ 557 h 1034191"/>
                <a:gd name="connsiteX13" fmla="*/ 705242 w 1004937"/>
                <a:gd name="connsiteY13" fmla="*/ 11913 h 1034191"/>
                <a:gd name="connsiteX14" fmla="*/ 736008 w 1004937"/>
                <a:gd name="connsiteY14" fmla="*/ 14900 h 1034191"/>
                <a:gd name="connsiteX15" fmla="*/ 794869 w 1004937"/>
                <a:gd name="connsiteY15" fmla="*/ 43543 h 1034191"/>
                <a:gd name="connsiteX16" fmla="*/ 832969 w 1004937"/>
                <a:gd name="connsiteY16" fmla="*/ 72118 h 1034191"/>
                <a:gd name="connsiteX17" fmla="*/ 916312 w 1004937"/>
                <a:gd name="connsiteY17" fmla="*/ 72118 h 1034191"/>
                <a:gd name="connsiteX18" fmla="*/ 963937 w 1004937"/>
                <a:gd name="connsiteY18" fmla="*/ 129268 h 1034191"/>
                <a:gd name="connsiteX19" fmla="*/ 942506 w 1004937"/>
                <a:gd name="connsiteY19" fmla="*/ 188799 h 1034191"/>
                <a:gd name="connsiteX20" fmla="*/ 942506 w 1004937"/>
                <a:gd name="connsiteY20" fmla="*/ 248330 h 1034191"/>
                <a:gd name="connsiteX21" fmla="*/ 978225 w 1004937"/>
                <a:gd name="connsiteY21" fmla="*/ 315005 h 1034191"/>
                <a:gd name="connsiteX22" fmla="*/ 1004419 w 1004937"/>
                <a:gd name="connsiteY22" fmla="*/ 436449 h 1034191"/>
                <a:gd name="connsiteX23" fmla="*/ 994894 w 1004937"/>
                <a:gd name="connsiteY23" fmla="*/ 641236 h 1034191"/>
                <a:gd name="connsiteX24" fmla="*/ 985369 w 1004937"/>
                <a:gd name="connsiteY24" fmla="*/ 679336 h 1034191"/>
                <a:gd name="connsiteX25" fmla="*/ 1002037 w 1004937"/>
                <a:gd name="connsiteY25" fmla="*/ 724580 h 1034191"/>
                <a:gd name="connsiteX26" fmla="*/ 1000317 w 1004937"/>
                <a:gd name="connsiteY26" fmla="*/ 764180 h 1034191"/>
                <a:gd name="connsiteX27" fmla="*/ 966709 w 1004937"/>
                <a:gd name="connsiteY27" fmla="*/ 789227 h 1034191"/>
                <a:gd name="connsiteX28" fmla="*/ 932981 w 1004937"/>
                <a:gd name="connsiteY28" fmla="*/ 822211 h 1034191"/>
                <a:gd name="connsiteX29" fmla="*/ 880594 w 1004937"/>
                <a:gd name="connsiteY29" fmla="*/ 829355 h 1034191"/>
                <a:gd name="connsiteX30" fmla="*/ 847256 w 1004937"/>
                <a:gd name="connsiteY30" fmla="*/ 862693 h 1034191"/>
                <a:gd name="connsiteX31" fmla="*/ 759150 w 1004937"/>
                <a:gd name="connsiteY31" fmla="*/ 912699 h 1034191"/>
                <a:gd name="connsiteX32" fmla="*/ 694856 w 1004937"/>
                <a:gd name="connsiteY32" fmla="*/ 981755 h 1034191"/>
                <a:gd name="connsiteX33" fmla="*/ 654375 w 1004937"/>
                <a:gd name="connsiteY33" fmla="*/ 996043 h 1034191"/>
                <a:gd name="connsiteX34" fmla="*/ 599606 w 1004937"/>
                <a:gd name="connsiteY34" fmla="*/ 965086 h 1034191"/>
                <a:gd name="connsiteX35" fmla="*/ 568650 w 1004937"/>
                <a:gd name="connsiteY35" fmla="*/ 972230 h 1034191"/>
                <a:gd name="connsiteX36" fmla="*/ 490069 w 1004937"/>
                <a:gd name="connsiteY36" fmla="*/ 1034143 h 1034191"/>
                <a:gd name="connsiteX37" fmla="*/ 482711 w 1004937"/>
                <a:gd name="connsiteY37" fmla="*/ 982365 h 1034191"/>
                <a:gd name="connsiteX38" fmla="*/ 403405 w 1004937"/>
                <a:gd name="connsiteY38" fmla="*/ 972419 h 1034191"/>
                <a:gd name="connsiteX39" fmla="*/ 328144 w 1004937"/>
                <a:gd name="connsiteY39" fmla="*/ 919843 h 1034191"/>
                <a:gd name="connsiteX40" fmla="*/ 263850 w 1004937"/>
                <a:gd name="connsiteY40" fmla="*/ 941274 h 1034191"/>
                <a:gd name="connsiteX41" fmla="*/ 232894 w 1004937"/>
                <a:gd name="connsiteY41" fmla="*/ 910318 h 1034191"/>
                <a:gd name="connsiteX42" fmla="*/ 220987 w 1004937"/>
                <a:gd name="connsiteY42" fmla="*/ 874599 h 1034191"/>
                <a:gd name="connsiteX43" fmla="*/ 180506 w 1004937"/>
                <a:gd name="connsiteY43" fmla="*/ 855549 h 1034191"/>
                <a:gd name="connsiteX44" fmla="*/ 118594 w 1004937"/>
                <a:gd name="connsiteY44" fmla="*/ 779349 h 1034191"/>
                <a:gd name="connsiteX45" fmla="*/ 80494 w 1004937"/>
                <a:gd name="connsiteY45" fmla="*/ 684099 h 1034191"/>
                <a:gd name="connsiteX46" fmla="*/ 73350 w 1004937"/>
                <a:gd name="connsiteY46" fmla="*/ 631711 h 1034191"/>
                <a:gd name="connsiteX47" fmla="*/ 49537 w 1004937"/>
                <a:gd name="connsiteY47" fmla="*/ 567418 h 1034191"/>
                <a:gd name="connsiteX48" fmla="*/ 1912 w 1004937"/>
                <a:gd name="connsiteY48" fmla="*/ 448355 h 1034191"/>
                <a:gd name="connsiteX49" fmla="*/ 11437 w 1004937"/>
                <a:gd name="connsiteY49" fmla="*/ 336436 h 1034191"/>
                <a:gd name="connsiteX50" fmla="*/ 30487 w 1004937"/>
                <a:gd name="connsiteY50" fmla="*/ 298336 h 1034191"/>
                <a:gd name="connsiteX51" fmla="*/ 16200 w 1004937"/>
                <a:gd name="connsiteY51" fmla="*/ 243568 h 1034191"/>
                <a:gd name="connsiteX52" fmla="*/ 35250 w 1004937"/>
                <a:gd name="connsiteY52" fmla="*/ 226899 h 1034191"/>
                <a:gd name="connsiteX53" fmla="*/ 106687 w 1004937"/>
                <a:gd name="connsiteY53" fmla="*/ 236424 h 1034191"/>
                <a:gd name="connsiteX54" fmla="*/ 118594 w 1004937"/>
                <a:gd name="connsiteY54" fmla="*/ 243568 h 1034191"/>
                <a:gd name="connsiteX0" fmla="*/ 111450 w 1004937"/>
                <a:gd name="connsiteY0" fmla="*/ 298336 h 1034191"/>
                <a:gd name="connsiteX1" fmla="*/ 118594 w 1004937"/>
                <a:gd name="connsiteY1" fmla="*/ 243568 h 1034191"/>
                <a:gd name="connsiteX2" fmla="*/ 99544 w 1004937"/>
                <a:gd name="connsiteY2" fmla="*/ 179274 h 1034191"/>
                <a:gd name="connsiteX3" fmla="*/ 147344 w 1004937"/>
                <a:gd name="connsiteY3" fmla="*/ 167583 h 1034191"/>
                <a:gd name="connsiteX4" fmla="*/ 175040 w 1004937"/>
                <a:gd name="connsiteY4" fmla="*/ 187464 h 1034191"/>
                <a:gd name="connsiteX5" fmla="*/ 185248 w 1004937"/>
                <a:gd name="connsiteY5" fmla="*/ 187691 h 1034191"/>
                <a:gd name="connsiteX6" fmla="*/ 223369 w 1004937"/>
                <a:gd name="connsiteY6" fmla="*/ 184036 h 1034191"/>
                <a:gd name="connsiteX7" fmla="*/ 232434 w 1004937"/>
                <a:gd name="connsiteY7" fmla="*/ 164446 h 1034191"/>
                <a:gd name="connsiteX8" fmla="*/ 288852 w 1004937"/>
                <a:gd name="connsiteY8" fmla="*/ 100497 h 1034191"/>
                <a:gd name="connsiteX9" fmla="*/ 440812 w 1004937"/>
                <a:gd name="connsiteY9" fmla="*/ 110633 h 1034191"/>
                <a:gd name="connsiteX10" fmla="*/ 525809 w 1004937"/>
                <a:gd name="connsiteY10" fmla="*/ 70843 h 1034191"/>
                <a:gd name="connsiteX11" fmla="*/ 597225 w 1004937"/>
                <a:gd name="connsiteY11" fmla="*/ 31636 h 1034191"/>
                <a:gd name="connsiteX12" fmla="*/ 677103 w 1004937"/>
                <a:gd name="connsiteY12" fmla="*/ 557 h 1034191"/>
                <a:gd name="connsiteX13" fmla="*/ 705242 w 1004937"/>
                <a:gd name="connsiteY13" fmla="*/ 11913 h 1034191"/>
                <a:gd name="connsiteX14" fmla="*/ 736008 w 1004937"/>
                <a:gd name="connsiteY14" fmla="*/ 14900 h 1034191"/>
                <a:gd name="connsiteX15" fmla="*/ 794869 w 1004937"/>
                <a:gd name="connsiteY15" fmla="*/ 43543 h 1034191"/>
                <a:gd name="connsiteX16" fmla="*/ 832969 w 1004937"/>
                <a:gd name="connsiteY16" fmla="*/ 72118 h 1034191"/>
                <a:gd name="connsiteX17" fmla="*/ 916312 w 1004937"/>
                <a:gd name="connsiteY17" fmla="*/ 72118 h 1034191"/>
                <a:gd name="connsiteX18" fmla="*/ 963937 w 1004937"/>
                <a:gd name="connsiteY18" fmla="*/ 129268 h 1034191"/>
                <a:gd name="connsiteX19" fmla="*/ 942506 w 1004937"/>
                <a:gd name="connsiteY19" fmla="*/ 188799 h 1034191"/>
                <a:gd name="connsiteX20" fmla="*/ 942506 w 1004937"/>
                <a:gd name="connsiteY20" fmla="*/ 248330 h 1034191"/>
                <a:gd name="connsiteX21" fmla="*/ 978225 w 1004937"/>
                <a:gd name="connsiteY21" fmla="*/ 315005 h 1034191"/>
                <a:gd name="connsiteX22" fmla="*/ 1004419 w 1004937"/>
                <a:gd name="connsiteY22" fmla="*/ 436449 h 1034191"/>
                <a:gd name="connsiteX23" fmla="*/ 994894 w 1004937"/>
                <a:gd name="connsiteY23" fmla="*/ 641236 h 1034191"/>
                <a:gd name="connsiteX24" fmla="*/ 985369 w 1004937"/>
                <a:gd name="connsiteY24" fmla="*/ 679336 h 1034191"/>
                <a:gd name="connsiteX25" fmla="*/ 1002037 w 1004937"/>
                <a:gd name="connsiteY25" fmla="*/ 724580 h 1034191"/>
                <a:gd name="connsiteX26" fmla="*/ 1000317 w 1004937"/>
                <a:gd name="connsiteY26" fmla="*/ 764180 h 1034191"/>
                <a:gd name="connsiteX27" fmla="*/ 966709 w 1004937"/>
                <a:gd name="connsiteY27" fmla="*/ 789227 h 1034191"/>
                <a:gd name="connsiteX28" fmla="*/ 932981 w 1004937"/>
                <a:gd name="connsiteY28" fmla="*/ 822211 h 1034191"/>
                <a:gd name="connsiteX29" fmla="*/ 880594 w 1004937"/>
                <a:gd name="connsiteY29" fmla="*/ 829355 h 1034191"/>
                <a:gd name="connsiteX30" fmla="*/ 847256 w 1004937"/>
                <a:gd name="connsiteY30" fmla="*/ 862693 h 1034191"/>
                <a:gd name="connsiteX31" fmla="*/ 759150 w 1004937"/>
                <a:gd name="connsiteY31" fmla="*/ 912699 h 1034191"/>
                <a:gd name="connsiteX32" fmla="*/ 694856 w 1004937"/>
                <a:gd name="connsiteY32" fmla="*/ 981755 h 1034191"/>
                <a:gd name="connsiteX33" fmla="*/ 654375 w 1004937"/>
                <a:gd name="connsiteY33" fmla="*/ 996043 h 1034191"/>
                <a:gd name="connsiteX34" fmla="*/ 599606 w 1004937"/>
                <a:gd name="connsiteY34" fmla="*/ 965086 h 1034191"/>
                <a:gd name="connsiteX35" fmla="*/ 568650 w 1004937"/>
                <a:gd name="connsiteY35" fmla="*/ 972230 h 1034191"/>
                <a:gd name="connsiteX36" fmla="*/ 490069 w 1004937"/>
                <a:gd name="connsiteY36" fmla="*/ 1034143 h 1034191"/>
                <a:gd name="connsiteX37" fmla="*/ 482711 w 1004937"/>
                <a:gd name="connsiteY37" fmla="*/ 982365 h 1034191"/>
                <a:gd name="connsiteX38" fmla="*/ 403405 w 1004937"/>
                <a:gd name="connsiteY38" fmla="*/ 972419 h 1034191"/>
                <a:gd name="connsiteX39" fmla="*/ 328144 w 1004937"/>
                <a:gd name="connsiteY39" fmla="*/ 919843 h 1034191"/>
                <a:gd name="connsiteX40" fmla="*/ 263850 w 1004937"/>
                <a:gd name="connsiteY40" fmla="*/ 941274 h 1034191"/>
                <a:gd name="connsiteX41" fmla="*/ 232894 w 1004937"/>
                <a:gd name="connsiteY41" fmla="*/ 910318 h 1034191"/>
                <a:gd name="connsiteX42" fmla="*/ 220987 w 1004937"/>
                <a:gd name="connsiteY42" fmla="*/ 874599 h 1034191"/>
                <a:gd name="connsiteX43" fmla="*/ 180506 w 1004937"/>
                <a:gd name="connsiteY43" fmla="*/ 855549 h 1034191"/>
                <a:gd name="connsiteX44" fmla="*/ 118594 w 1004937"/>
                <a:gd name="connsiteY44" fmla="*/ 779349 h 1034191"/>
                <a:gd name="connsiteX45" fmla="*/ 80494 w 1004937"/>
                <a:gd name="connsiteY45" fmla="*/ 684099 h 1034191"/>
                <a:gd name="connsiteX46" fmla="*/ 73350 w 1004937"/>
                <a:gd name="connsiteY46" fmla="*/ 631711 h 1034191"/>
                <a:gd name="connsiteX47" fmla="*/ 49537 w 1004937"/>
                <a:gd name="connsiteY47" fmla="*/ 567418 h 1034191"/>
                <a:gd name="connsiteX48" fmla="*/ 1912 w 1004937"/>
                <a:gd name="connsiteY48" fmla="*/ 448355 h 1034191"/>
                <a:gd name="connsiteX49" fmla="*/ 11437 w 1004937"/>
                <a:gd name="connsiteY49" fmla="*/ 336436 h 1034191"/>
                <a:gd name="connsiteX50" fmla="*/ 30487 w 1004937"/>
                <a:gd name="connsiteY50" fmla="*/ 298336 h 1034191"/>
                <a:gd name="connsiteX51" fmla="*/ 16200 w 1004937"/>
                <a:gd name="connsiteY51" fmla="*/ 243568 h 1034191"/>
                <a:gd name="connsiteX52" fmla="*/ 35250 w 1004937"/>
                <a:gd name="connsiteY52" fmla="*/ 226899 h 1034191"/>
                <a:gd name="connsiteX53" fmla="*/ 106687 w 1004937"/>
                <a:gd name="connsiteY53" fmla="*/ 236424 h 1034191"/>
                <a:gd name="connsiteX54" fmla="*/ 118594 w 1004937"/>
                <a:gd name="connsiteY54" fmla="*/ 243568 h 1034191"/>
                <a:gd name="connsiteX0" fmla="*/ 111450 w 1004937"/>
                <a:gd name="connsiteY0" fmla="*/ 298336 h 1034191"/>
                <a:gd name="connsiteX1" fmla="*/ 118594 w 1004937"/>
                <a:gd name="connsiteY1" fmla="*/ 243568 h 1034191"/>
                <a:gd name="connsiteX2" fmla="*/ 99544 w 1004937"/>
                <a:gd name="connsiteY2" fmla="*/ 179274 h 1034191"/>
                <a:gd name="connsiteX3" fmla="*/ 147344 w 1004937"/>
                <a:gd name="connsiteY3" fmla="*/ 167583 h 1034191"/>
                <a:gd name="connsiteX4" fmla="*/ 175040 w 1004937"/>
                <a:gd name="connsiteY4" fmla="*/ 187464 h 1034191"/>
                <a:gd name="connsiteX5" fmla="*/ 185248 w 1004937"/>
                <a:gd name="connsiteY5" fmla="*/ 187691 h 1034191"/>
                <a:gd name="connsiteX6" fmla="*/ 223369 w 1004937"/>
                <a:gd name="connsiteY6" fmla="*/ 184036 h 1034191"/>
                <a:gd name="connsiteX7" fmla="*/ 232434 w 1004937"/>
                <a:gd name="connsiteY7" fmla="*/ 164446 h 1034191"/>
                <a:gd name="connsiteX8" fmla="*/ 288852 w 1004937"/>
                <a:gd name="connsiteY8" fmla="*/ 100497 h 1034191"/>
                <a:gd name="connsiteX9" fmla="*/ 449672 w 1004937"/>
                <a:gd name="connsiteY9" fmla="*/ 76813 h 1034191"/>
                <a:gd name="connsiteX10" fmla="*/ 525809 w 1004937"/>
                <a:gd name="connsiteY10" fmla="*/ 70843 h 1034191"/>
                <a:gd name="connsiteX11" fmla="*/ 597225 w 1004937"/>
                <a:gd name="connsiteY11" fmla="*/ 31636 h 1034191"/>
                <a:gd name="connsiteX12" fmla="*/ 677103 w 1004937"/>
                <a:gd name="connsiteY12" fmla="*/ 557 h 1034191"/>
                <a:gd name="connsiteX13" fmla="*/ 705242 w 1004937"/>
                <a:gd name="connsiteY13" fmla="*/ 11913 h 1034191"/>
                <a:gd name="connsiteX14" fmla="*/ 736008 w 1004937"/>
                <a:gd name="connsiteY14" fmla="*/ 14900 h 1034191"/>
                <a:gd name="connsiteX15" fmla="*/ 794869 w 1004937"/>
                <a:gd name="connsiteY15" fmla="*/ 43543 h 1034191"/>
                <a:gd name="connsiteX16" fmla="*/ 832969 w 1004937"/>
                <a:gd name="connsiteY16" fmla="*/ 72118 h 1034191"/>
                <a:gd name="connsiteX17" fmla="*/ 916312 w 1004937"/>
                <a:gd name="connsiteY17" fmla="*/ 72118 h 1034191"/>
                <a:gd name="connsiteX18" fmla="*/ 963937 w 1004937"/>
                <a:gd name="connsiteY18" fmla="*/ 129268 h 1034191"/>
                <a:gd name="connsiteX19" fmla="*/ 942506 w 1004937"/>
                <a:gd name="connsiteY19" fmla="*/ 188799 h 1034191"/>
                <a:gd name="connsiteX20" fmla="*/ 942506 w 1004937"/>
                <a:gd name="connsiteY20" fmla="*/ 248330 h 1034191"/>
                <a:gd name="connsiteX21" fmla="*/ 978225 w 1004937"/>
                <a:gd name="connsiteY21" fmla="*/ 315005 h 1034191"/>
                <a:gd name="connsiteX22" fmla="*/ 1004419 w 1004937"/>
                <a:gd name="connsiteY22" fmla="*/ 436449 h 1034191"/>
                <a:gd name="connsiteX23" fmla="*/ 994894 w 1004937"/>
                <a:gd name="connsiteY23" fmla="*/ 641236 h 1034191"/>
                <a:gd name="connsiteX24" fmla="*/ 985369 w 1004937"/>
                <a:gd name="connsiteY24" fmla="*/ 679336 h 1034191"/>
                <a:gd name="connsiteX25" fmla="*/ 1002037 w 1004937"/>
                <a:gd name="connsiteY25" fmla="*/ 724580 h 1034191"/>
                <a:gd name="connsiteX26" fmla="*/ 1000317 w 1004937"/>
                <a:gd name="connsiteY26" fmla="*/ 764180 h 1034191"/>
                <a:gd name="connsiteX27" fmla="*/ 966709 w 1004937"/>
                <a:gd name="connsiteY27" fmla="*/ 789227 h 1034191"/>
                <a:gd name="connsiteX28" fmla="*/ 932981 w 1004937"/>
                <a:gd name="connsiteY28" fmla="*/ 822211 h 1034191"/>
                <a:gd name="connsiteX29" fmla="*/ 880594 w 1004937"/>
                <a:gd name="connsiteY29" fmla="*/ 829355 h 1034191"/>
                <a:gd name="connsiteX30" fmla="*/ 847256 w 1004937"/>
                <a:gd name="connsiteY30" fmla="*/ 862693 h 1034191"/>
                <a:gd name="connsiteX31" fmla="*/ 759150 w 1004937"/>
                <a:gd name="connsiteY31" fmla="*/ 912699 h 1034191"/>
                <a:gd name="connsiteX32" fmla="*/ 694856 w 1004937"/>
                <a:gd name="connsiteY32" fmla="*/ 981755 h 1034191"/>
                <a:gd name="connsiteX33" fmla="*/ 654375 w 1004937"/>
                <a:gd name="connsiteY33" fmla="*/ 996043 h 1034191"/>
                <a:gd name="connsiteX34" fmla="*/ 599606 w 1004937"/>
                <a:gd name="connsiteY34" fmla="*/ 965086 h 1034191"/>
                <a:gd name="connsiteX35" fmla="*/ 568650 w 1004937"/>
                <a:gd name="connsiteY35" fmla="*/ 972230 h 1034191"/>
                <a:gd name="connsiteX36" fmla="*/ 490069 w 1004937"/>
                <a:gd name="connsiteY36" fmla="*/ 1034143 h 1034191"/>
                <a:gd name="connsiteX37" fmla="*/ 482711 w 1004937"/>
                <a:gd name="connsiteY37" fmla="*/ 982365 h 1034191"/>
                <a:gd name="connsiteX38" fmla="*/ 403405 w 1004937"/>
                <a:gd name="connsiteY38" fmla="*/ 972419 h 1034191"/>
                <a:gd name="connsiteX39" fmla="*/ 328144 w 1004937"/>
                <a:gd name="connsiteY39" fmla="*/ 919843 h 1034191"/>
                <a:gd name="connsiteX40" fmla="*/ 263850 w 1004937"/>
                <a:gd name="connsiteY40" fmla="*/ 941274 h 1034191"/>
                <a:gd name="connsiteX41" fmla="*/ 232894 w 1004937"/>
                <a:gd name="connsiteY41" fmla="*/ 910318 h 1034191"/>
                <a:gd name="connsiteX42" fmla="*/ 220987 w 1004937"/>
                <a:gd name="connsiteY42" fmla="*/ 874599 h 1034191"/>
                <a:gd name="connsiteX43" fmla="*/ 180506 w 1004937"/>
                <a:gd name="connsiteY43" fmla="*/ 855549 h 1034191"/>
                <a:gd name="connsiteX44" fmla="*/ 118594 w 1004937"/>
                <a:gd name="connsiteY44" fmla="*/ 779349 h 1034191"/>
                <a:gd name="connsiteX45" fmla="*/ 80494 w 1004937"/>
                <a:gd name="connsiteY45" fmla="*/ 684099 h 1034191"/>
                <a:gd name="connsiteX46" fmla="*/ 73350 w 1004937"/>
                <a:gd name="connsiteY46" fmla="*/ 631711 h 1034191"/>
                <a:gd name="connsiteX47" fmla="*/ 49537 w 1004937"/>
                <a:gd name="connsiteY47" fmla="*/ 567418 h 1034191"/>
                <a:gd name="connsiteX48" fmla="*/ 1912 w 1004937"/>
                <a:gd name="connsiteY48" fmla="*/ 448355 h 1034191"/>
                <a:gd name="connsiteX49" fmla="*/ 11437 w 1004937"/>
                <a:gd name="connsiteY49" fmla="*/ 336436 h 1034191"/>
                <a:gd name="connsiteX50" fmla="*/ 30487 w 1004937"/>
                <a:gd name="connsiteY50" fmla="*/ 298336 h 1034191"/>
                <a:gd name="connsiteX51" fmla="*/ 16200 w 1004937"/>
                <a:gd name="connsiteY51" fmla="*/ 243568 h 1034191"/>
                <a:gd name="connsiteX52" fmla="*/ 35250 w 1004937"/>
                <a:gd name="connsiteY52" fmla="*/ 226899 h 1034191"/>
                <a:gd name="connsiteX53" fmla="*/ 106687 w 1004937"/>
                <a:gd name="connsiteY53" fmla="*/ 236424 h 1034191"/>
                <a:gd name="connsiteX54" fmla="*/ 118594 w 1004937"/>
                <a:gd name="connsiteY54" fmla="*/ 243568 h 1034191"/>
                <a:gd name="connsiteX0" fmla="*/ 111450 w 1004937"/>
                <a:gd name="connsiteY0" fmla="*/ 298336 h 1034191"/>
                <a:gd name="connsiteX1" fmla="*/ 118594 w 1004937"/>
                <a:gd name="connsiteY1" fmla="*/ 243568 h 1034191"/>
                <a:gd name="connsiteX2" fmla="*/ 99544 w 1004937"/>
                <a:gd name="connsiteY2" fmla="*/ 179274 h 1034191"/>
                <a:gd name="connsiteX3" fmla="*/ 147344 w 1004937"/>
                <a:gd name="connsiteY3" fmla="*/ 167583 h 1034191"/>
                <a:gd name="connsiteX4" fmla="*/ 175040 w 1004937"/>
                <a:gd name="connsiteY4" fmla="*/ 187464 h 1034191"/>
                <a:gd name="connsiteX5" fmla="*/ 185248 w 1004937"/>
                <a:gd name="connsiteY5" fmla="*/ 187691 h 1034191"/>
                <a:gd name="connsiteX6" fmla="*/ 223369 w 1004937"/>
                <a:gd name="connsiteY6" fmla="*/ 184036 h 1034191"/>
                <a:gd name="connsiteX7" fmla="*/ 232434 w 1004937"/>
                <a:gd name="connsiteY7" fmla="*/ 164446 h 1034191"/>
                <a:gd name="connsiteX8" fmla="*/ 288852 w 1004937"/>
                <a:gd name="connsiteY8" fmla="*/ 100497 h 1034191"/>
                <a:gd name="connsiteX9" fmla="*/ 449672 w 1004937"/>
                <a:gd name="connsiteY9" fmla="*/ 76813 h 1034191"/>
                <a:gd name="connsiteX10" fmla="*/ 525811 w 1004937"/>
                <a:gd name="connsiteY10" fmla="*/ 70842 h 1034191"/>
                <a:gd name="connsiteX11" fmla="*/ 597225 w 1004937"/>
                <a:gd name="connsiteY11" fmla="*/ 31636 h 1034191"/>
                <a:gd name="connsiteX12" fmla="*/ 677103 w 1004937"/>
                <a:gd name="connsiteY12" fmla="*/ 557 h 1034191"/>
                <a:gd name="connsiteX13" fmla="*/ 705242 w 1004937"/>
                <a:gd name="connsiteY13" fmla="*/ 11913 h 1034191"/>
                <a:gd name="connsiteX14" fmla="*/ 736008 w 1004937"/>
                <a:gd name="connsiteY14" fmla="*/ 14900 h 1034191"/>
                <a:gd name="connsiteX15" fmla="*/ 794869 w 1004937"/>
                <a:gd name="connsiteY15" fmla="*/ 43543 h 1034191"/>
                <a:gd name="connsiteX16" fmla="*/ 832969 w 1004937"/>
                <a:gd name="connsiteY16" fmla="*/ 72118 h 1034191"/>
                <a:gd name="connsiteX17" fmla="*/ 916312 w 1004937"/>
                <a:gd name="connsiteY17" fmla="*/ 72118 h 1034191"/>
                <a:gd name="connsiteX18" fmla="*/ 963937 w 1004937"/>
                <a:gd name="connsiteY18" fmla="*/ 129268 h 1034191"/>
                <a:gd name="connsiteX19" fmla="*/ 942506 w 1004937"/>
                <a:gd name="connsiteY19" fmla="*/ 188799 h 1034191"/>
                <a:gd name="connsiteX20" fmla="*/ 942506 w 1004937"/>
                <a:gd name="connsiteY20" fmla="*/ 248330 h 1034191"/>
                <a:gd name="connsiteX21" fmla="*/ 978225 w 1004937"/>
                <a:gd name="connsiteY21" fmla="*/ 315005 h 1034191"/>
                <a:gd name="connsiteX22" fmla="*/ 1004419 w 1004937"/>
                <a:gd name="connsiteY22" fmla="*/ 436449 h 1034191"/>
                <a:gd name="connsiteX23" fmla="*/ 994894 w 1004937"/>
                <a:gd name="connsiteY23" fmla="*/ 641236 h 1034191"/>
                <a:gd name="connsiteX24" fmla="*/ 985369 w 1004937"/>
                <a:gd name="connsiteY24" fmla="*/ 679336 h 1034191"/>
                <a:gd name="connsiteX25" fmla="*/ 1002037 w 1004937"/>
                <a:gd name="connsiteY25" fmla="*/ 724580 h 1034191"/>
                <a:gd name="connsiteX26" fmla="*/ 1000317 w 1004937"/>
                <a:gd name="connsiteY26" fmla="*/ 764180 h 1034191"/>
                <a:gd name="connsiteX27" fmla="*/ 966709 w 1004937"/>
                <a:gd name="connsiteY27" fmla="*/ 789227 h 1034191"/>
                <a:gd name="connsiteX28" fmla="*/ 932981 w 1004937"/>
                <a:gd name="connsiteY28" fmla="*/ 822211 h 1034191"/>
                <a:gd name="connsiteX29" fmla="*/ 880594 w 1004937"/>
                <a:gd name="connsiteY29" fmla="*/ 829355 h 1034191"/>
                <a:gd name="connsiteX30" fmla="*/ 847256 w 1004937"/>
                <a:gd name="connsiteY30" fmla="*/ 862693 h 1034191"/>
                <a:gd name="connsiteX31" fmla="*/ 759150 w 1004937"/>
                <a:gd name="connsiteY31" fmla="*/ 912699 h 1034191"/>
                <a:gd name="connsiteX32" fmla="*/ 694856 w 1004937"/>
                <a:gd name="connsiteY32" fmla="*/ 981755 h 1034191"/>
                <a:gd name="connsiteX33" fmla="*/ 654375 w 1004937"/>
                <a:gd name="connsiteY33" fmla="*/ 996043 h 1034191"/>
                <a:gd name="connsiteX34" fmla="*/ 599606 w 1004937"/>
                <a:gd name="connsiteY34" fmla="*/ 965086 h 1034191"/>
                <a:gd name="connsiteX35" fmla="*/ 568650 w 1004937"/>
                <a:gd name="connsiteY35" fmla="*/ 972230 h 1034191"/>
                <a:gd name="connsiteX36" fmla="*/ 490069 w 1004937"/>
                <a:gd name="connsiteY36" fmla="*/ 1034143 h 1034191"/>
                <a:gd name="connsiteX37" fmla="*/ 482711 w 1004937"/>
                <a:gd name="connsiteY37" fmla="*/ 982365 h 1034191"/>
                <a:gd name="connsiteX38" fmla="*/ 403405 w 1004937"/>
                <a:gd name="connsiteY38" fmla="*/ 972419 h 1034191"/>
                <a:gd name="connsiteX39" fmla="*/ 328144 w 1004937"/>
                <a:gd name="connsiteY39" fmla="*/ 919843 h 1034191"/>
                <a:gd name="connsiteX40" fmla="*/ 263850 w 1004937"/>
                <a:gd name="connsiteY40" fmla="*/ 941274 h 1034191"/>
                <a:gd name="connsiteX41" fmla="*/ 232894 w 1004937"/>
                <a:gd name="connsiteY41" fmla="*/ 910318 h 1034191"/>
                <a:gd name="connsiteX42" fmla="*/ 220987 w 1004937"/>
                <a:gd name="connsiteY42" fmla="*/ 874599 h 1034191"/>
                <a:gd name="connsiteX43" fmla="*/ 180506 w 1004937"/>
                <a:gd name="connsiteY43" fmla="*/ 855549 h 1034191"/>
                <a:gd name="connsiteX44" fmla="*/ 118594 w 1004937"/>
                <a:gd name="connsiteY44" fmla="*/ 779349 h 1034191"/>
                <a:gd name="connsiteX45" fmla="*/ 80494 w 1004937"/>
                <a:gd name="connsiteY45" fmla="*/ 684099 h 1034191"/>
                <a:gd name="connsiteX46" fmla="*/ 73350 w 1004937"/>
                <a:gd name="connsiteY46" fmla="*/ 631711 h 1034191"/>
                <a:gd name="connsiteX47" fmla="*/ 49537 w 1004937"/>
                <a:gd name="connsiteY47" fmla="*/ 567418 h 1034191"/>
                <a:gd name="connsiteX48" fmla="*/ 1912 w 1004937"/>
                <a:gd name="connsiteY48" fmla="*/ 448355 h 1034191"/>
                <a:gd name="connsiteX49" fmla="*/ 11437 w 1004937"/>
                <a:gd name="connsiteY49" fmla="*/ 336436 h 1034191"/>
                <a:gd name="connsiteX50" fmla="*/ 30487 w 1004937"/>
                <a:gd name="connsiteY50" fmla="*/ 298336 h 1034191"/>
                <a:gd name="connsiteX51" fmla="*/ 16200 w 1004937"/>
                <a:gd name="connsiteY51" fmla="*/ 243568 h 1034191"/>
                <a:gd name="connsiteX52" fmla="*/ 35250 w 1004937"/>
                <a:gd name="connsiteY52" fmla="*/ 226899 h 1034191"/>
                <a:gd name="connsiteX53" fmla="*/ 106687 w 1004937"/>
                <a:gd name="connsiteY53" fmla="*/ 236424 h 1034191"/>
                <a:gd name="connsiteX54" fmla="*/ 118594 w 1004937"/>
                <a:gd name="connsiteY54" fmla="*/ 243568 h 1034191"/>
                <a:gd name="connsiteX0" fmla="*/ 111450 w 1004937"/>
                <a:gd name="connsiteY0" fmla="*/ 300283 h 1036138"/>
                <a:gd name="connsiteX1" fmla="*/ 118594 w 1004937"/>
                <a:gd name="connsiteY1" fmla="*/ 245515 h 1036138"/>
                <a:gd name="connsiteX2" fmla="*/ 99544 w 1004937"/>
                <a:gd name="connsiteY2" fmla="*/ 181221 h 1036138"/>
                <a:gd name="connsiteX3" fmla="*/ 147344 w 1004937"/>
                <a:gd name="connsiteY3" fmla="*/ 169530 h 1036138"/>
                <a:gd name="connsiteX4" fmla="*/ 175040 w 1004937"/>
                <a:gd name="connsiteY4" fmla="*/ 189411 h 1036138"/>
                <a:gd name="connsiteX5" fmla="*/ 185248 w 1004937"/>
                <a:gd name="connsiteY5" fmla="*/ 189638 h 1036138"/>
                <a:gd name="connsiteX6" fmla="*/ 223369 w 1004937"/>
                <a:gd name="connsiteY6" fmla="*/ 185983 h 1036138"/>
                <a:gd name="connsiteX7" fmla="*/ 232434 w 1004937"/>
                <a:gd name="connsiteY7" fmla="*/ 166393 h 1036138"/>
                <a:gd name="connsiteX8" fmla="*/ 288852 w 1004937"/>
                <a:gd name="connsiteY8" fmla="*/ 102444 h 1036138"/>
                <a:gd name="connsiteX9" fmla="*/ 449672 w 1004937"/>
                <a:gd name="connsiteY9" fmla="*/ 78760 h 1036138"/>
                <a:gd name="connsiteX10" fmla="*/ 525811 w 1004937"/>
                <a:gd name="connsiteY10" fmla="*/ 72789 h 1036138"/>
                <a:gd name="connsiteX11" fmla="*/ 613791 w 1004937"/>
                <a:gd name="connsiteY11" fmla="*/ 67859 h 1036138"/>
                <a:gd name="connsiteX12" fmla="*/ 677103 w 1004937"/>
                <a:gd name="connsiteY12" fmla="*/ 2504 h 1036138"/>
                <a:gd name="connsiteX13" fmla="*/ 705242 w 1004937"/>
                <a:gd name="connsiteY13" fmla="*/ 13860 h 1036138"/>
                <a:gd name="connsiteX14" fmla="*/ 736008 w 1004937"/>
                <a:gd name="connsiteY14" fmla="*/ 16847 h 1036138"/>
                <a:gd name="connsiteX15" fmla="*/ 794869 w 1004937"/>
                <a:gd name="connsiteY15" fmla="*/ 45490 h 1036138"/>
                <a:gd name="connsiteX16" fmla="*/ 832969 w 1004937"/>
                <a:gd name="connsiteY16" fmla="*/ 74065 h 1036138"/>
                <a:gd name="connsiteX17" fmla="*/ 916312 w 1004937"/>
                <a:gd name="connsiteY17" fmla="*/ 74065 h 1036138"/>
                <a:gd name="connsiteX18" fmla="*/ 963937 w 1004937"/>
                <a:gd name="connsiteY18" fmla="*/ 131215 h 1036138"/>
                <a:gd name="connsiteX19" fmla="*/ 942506 w 1004937"/>
                <a:gd name="connsiteY19" fmla="*/ 190746 h 1036138"/>
                <a:gd name="connsiteX20" fmla="*/ 942506 w 1004937"/>
                <a:gd name="connsiteY20" fmla="*/ 250277 h 1036138"/>
                <a:gd name="connsiteX21" fmla="*/ 978225 w 1004937"/>
                <a:gd name="connsiteY21" fmla="*/ 316952 h 1036138"/>
                <a:gd name="connsiteX22" fmla="*/ 1004419 w 1004937"/>
                <a:gd name="connsiteY22" fmla="*/ 438396 h 1036138"/>
                <a:gd name="connsiteX23" fmla="*/ 994894 w 1004937"/>
                <a:gd name="connsiteY23" fmla="*/ 643183 h 1036138"/>
                <a:gd name="connsiteX24" fmla="*/ 985369 w 1004937"/>
                <a:gd name="connsiteY24" fmla="*/ 681283 h 1036138"/>
                <a:gd name="connsiteX25" fmla="*/ 1002037 w 1004937"/>
                <a:gd name="connsiteY25" fmla="*/ 726527 h 1036138"/>
                <a:gd name="connsiteX26" fmla="*/ 1000317 w 1004937"/>
                <a:gd name="connsiteY26" fmla="*/ 766127 h 1036138"/>
                <a:gd name="connsiteX27" fmla="*/ 966709 w 1004937"/>
                <a:gd name="connsiteY27" fmla="*/ 791174 h 1036138"/>
                <a:gd name="connsiteX28" fmla="*/ 932981 w 1004937"/>
                <a:gd name="connsiteY28" fmla="*/ 824158 h 1036138"/>
                <a:gd name="connsiteX29" fmla="*/ 880594 w 1004937"/>
                <a:gd name="connsiteY29" fmla="*/ 831302 h 1036138"/>
                <a:gd name="connsiteX30" fmla="*/ 847256 w 1004937"/>
                <a:gd name="connsiteY30" fmla="*/ 864640 h 1036138"/>
                <a:gd name="connsiteX31" fmla="*/ 759150 w 1004937"/>
                <a:gd name="connsiteY31" fmla="*/ 914646 h 1036138"/>
                <a:gd name="connsiteX32" fmla="*/ 694856 w 1004937"/>
                <a:gd name="connsiteY32" fmla="*/ 983702 h 1036138"/>
                <a:gd name="connsiteX33" fmla="*/ 654375 w 1004937"/>
                <a:gd name="connsiteY33" fmla="*/ 997990 h 1036138"/>
                <a:gd name="connsiteX34" fmla="*/ 599606 w 1004937"/>
                <a:gd name="connsiteY34" fmla="*/ 967033 h 1036138"/>
                <a:gd name="connsiteX35" fmla="*/ 568650 w 1004937"/>
                <a:gd name="connsiteY35" fmla="*/ 974177 h 1036138"/>
                <a:gd name="connsiteX36" fmla="*/ 490069 w 1004937"/>
                <a:gd name="connsiteY36" fmla="*/ 1036090 h 1036138"/>
                <a:gd name="connsiteX37" fmla="*/ 482711 w 1004937"/>
                <a:gd name="connsiteY37" fmla="*/ 984312 h 1036138"/>
                <a:gd name="connsiteX38" fmla="*/ 403405 w 1004937"/>
                <a:gd name="connsiteY38" fmla="*/ 974366 h 1036138"/>
                <a:gd name="connsiteX39" fmla="*/ 328144 w 1004937"/>
                <a:gd name="connsiteY39" fmla="*/ 921790 h 1036138"/>
                <a:gd name="connsiteX40" fmla="*/ 263850 w 1004937"/>
                <a:gd name="connsiteY40" fmla="*/ 943221 h 1036138"/>
                <a:gd name="connsiteX41" fmla="*/ 232894 w 1004937"/>
                <a:gd name="connsiteY41" fmla="*/ 912265 h 1036138"/>
                <a:gd name="connsiteX42" fmla="*/ 220987 w 1004937"/>
                <a:gd name="connsiteY42" fmla="*/ 876546 h 1036138"/>
                <a:gd name="connsiteX43" fmla="*/ 180506 w 1004937"/>
                <a:gd name="connsiteY43" fmla="*/ 857496 h 1036138"/>
                <a:gd name="connsiteX44" fmla="*/ 118594 w 1004937"/>
                <a:gd name="connsiteY44" fmla="*/ 781296 h 1036138"/>
                <a:gd name="connsiteX45" fmla="*/ 80494 w 1004937"/>
                <a:gd name="connsiteY45" fmla="*/ 686046 h 1036138"/>
                <a:gd name="connsiteX46" fmla="*/ 73350 w 1004937"/>
                <a:gd name="connsiteY46" fmla="*/ 633658 h 1036138"/>
                <a:gd name="connsiteX47" fmla="*/ 49537 w 1004937"/>
                <a:gd name="connsiteY47" fmla="*/ 569365 h 1036138"/>
                <a:gd name="connsiteX48" fmla="*/ 1912 w 1004937"/>
                <a:gd name="connsiteY48" fmla="*/ 450302 h 1036138"/>
                <a:gd name="connsiteX49" fmla="*/ 11437 w 1004937"/>
                <a:gd name="connsiteY49" fmla="*/ 338383 h 1036138"/>
                <a:gd name="connsiteX50" fmla="*/ 30487 w 1004937"/>
                <a:gd name="connsiteY50" fmla="*/ 300283 h 1036138"/>
                <a:gd name="connsiteX51" fmla="*/ 16200 w 1004937"/>
                <a:gd name="connsiteY51" fmla="*/ 245515 h 1036138"/>
                <a:gd name="connsiteX52" fmla="*/ 35250 w 1004937"/>
                <a:gd name="connsiteY52" fmla="*/ 228846 h 1036138"/>
                <a:gd name="connsiteX53" fmla="*/ 106687 w 1004937"/>
                <a:gd name="connsiteY53" fmla="*/ 238371 h 1036138"/>
                <a:gd name="connsiteX54" fmla="*/ 118594 w 1004937"/>
                <a:gd name="connsiteY54" fmla="*/ 245515 h 1036138"/>
                <a:gd name="connsiteX0" fmla="*/ 111450 w 1004937"/>
                <a:gd name="connsiteY0" fmla="*/ 300813 h 1036668"/>
                <a:gd name="connsiteX1" fmla="*/ 118594 w 1004937"/>
                <a:gd name="connsiteY1" fmla="*/ 246045 h 1036668"/>
                <a:gd name="connsiteX2" fmla="*/ 99544 w 1004937"/>
                <a:gd name="connsiteY2" fmla="*/ 181751 h 1036668"/>
                <a:gd name="connsiteX3" fmla="*/ 147344 w 1004937"/>
                <a:gd name="connsiteY3" fmla="*/ 170060 h 1036668"/>
                <a:gd name="connsiteX4" fmla="*/ 175040 w 1004937"/>
                <a:gd name="connsiteY4" fmla="*/ 189941 h 1036668"/>
                <a:gd name="connsiteX5" fmla="*/ 185248 w 1004937"/>
                <a:gd name="connsiteY5" fmla="*/ 190168 h 1036668"/>
                <a:gd name="connsiteX6" fmla="*/ 223369 w 1004937"/>
                <a:gd name="connsiteY6" fmla="*/ 186513 h 1036668"/>
                <a:gd name="connsiteX7" fmla="*/ 232434 w 1004937"/>
                <a:gd name="connsiteY7" fmla="*/ 166923 h 1036668"/>
                <a:gd name="connsiteX8" fmla="*/ 288852 w 1004937"/>
                <a:gd name="connsiteY8" fmla="*/ 102974 h 1036668"/>
                <a:gd name="connsiteX9" fmla="*/ 449672 w 1004937"/>
                <a:gd name="connsiteY9" fmla="*/ 79290 h 1036668"/>
                <a:gd name="connsiteX10" fmla="*/ 525811 w 1004937"/>
                <a:gd name="connsiteY10" fmla="*/ 73319 h 1036668"/>
                <a:gd name="connsiteX11" fmla="*/ 613791 w 1004937"/>
                <a:gd name="connsiteY11" fmla="*/ 68389 h 1036668"/>
                <a:gd name="connsiteX12" fmla="*/ 677103 w 1004937"/>
                <a:gd name="connsiteY12" fmla="*/ 3034 h 1036668"/>
                <a:gd name="connsiteX13" fmla="*/ 705242 w 1004937"/>
                <a:gd name="connsiteY13" fmla="*/ 14390 h 1036668"/>
                <a:gd name="connsiteX14" fmla="*/ 794869 w 1004937"/>
                <a:gd name="connsiteY14" fmla="*/ 46020 h 1036668"/>
                <a:gd name="connsiteX15" fmla="*/ 832969 w 1004937"/>
                <a:gd name="connsiteY15" fmla="*/ 74595 h 1036668"/>
                <a:gd name="connsiteX16" fmla="*/ 916312 w 1004937"/>
                <a:gd name="connsiteY16" fmla="*/ 74595 h 1036668"/>
                <a:gd name="connsiteX17" fmla="*/ 963937 w 1004937"/>
                <a:gd name="connsiteY17" fmla="*/ 131745 h 1036668"/>
                <a:gd name="connsiteX18" fmla="*/ 942506 w 1004937"/>
                <a:gd name="connsiteY18" fmla="*/ 191276 h 1036668"/>
                <a:gd name="connsiteX19" fmla="*/ 942506 w 1004937"/>
                <a:gd name="connsiteY19" fmla="*/ 250807 h 1036668"/>
                <a:gd name="connsiteX20" fmla="*/ 978225 w 1004937"/>
                <a:gd name="connsiteY20" fmla="*/ 317482 h 1036668"/>
                <a:gd name="connsiteX21" fmla="*/ 1004419 w 1004937"/>
                <a:gd name="connsiteY21" fmla="*/ 438926 h 1036668"/>
                <a:gd name="connsiteX22" fmla="*/ 994894 w 1004937"/>
                <a:gd name="connsiteY22" fmla="*/ 643713 h 1036668"/>
                <a:gd name="connsiteX23" fmla="*/ 985369 w 1004937"/>
                <a:gd name="connsiteY23" fmla="*/ 681813 h 1036668"/>
                <a:gd name="connsiteX24" fmla="*/ 1002037 w 1004937"/>
                <a:gd name="connsiteY24" fmla="*/ 727057 h 1036668"/>
                <a:gd name="connsiteX25" fmla="*/ 1000317 w 1004937"/>
                <a:gd name="connsiteY25" fmla="*/ 766657 h 1036668"/>
                <a:gd name="connsiteX26" fmla="*/ 966709 w 1004937"/>
                <a:gd name="connsiteY26" fmla="*/ 791704 h 1036668"/>
                <a:gd name="connsiteX27" fmla="*/ 932981 w 1004937"/>
                <a:gd name="connsiteY27" fmla="*/ 824688 h 1036668"/>
                <a:gd name="connsiteX28" fmla="*/ 880594 w 1004937"/>
                <a:gd name="connsiteY28" fmla="*/ 831832 h 1036668"/>
                <a:gd name="connsiteX29" fmla="*/ 847256 w 1004937"/>
                <a:gd name="connsiteY29" fmla="*/ 865170 h 1036668"/>
                <a:gd name="connsiteX30" fmla="*/ 759150 w 1004937"/>
                <a:gd name="connsiteY30" fmla="*/ 915176 h 1036668"/>
                <a:gd name="connsiteX31" fmla="*/ 694856 w 1004937"/>
                <a:gd name="connsiteY31" fmla="*/ 984232 h 1036668"/>
                <a:gd name="connsiteX32" fmla="*/ 654375 w 1004937"/>
                <a:gd name="connsiteY32" fmla="*/ 998520 h 1036668"/>
                <a:gd name="connsiteX33" fmla="*/ 599606 w 1004937"/>
                <a:gd name="connsiteY33" fmla="*/ 967563 h 1036668"/>
                <a:gd name="connsiteX34" fmla="*/ 568650 w 1004937"/>
                <a:gd name="connsiteY34" fmla="*/ 974707 h 1036668"/>
                <a:gd name="connsiteX35" fmla="*/ 490069 w 1004937"/>
                <a:gd name="connsiteY35" fmla="*/ 1036620 h 1036668"/>
                <a:gd name="connsiteX36" fmla="*/ 482711 w 1004937"/>
                <a:gd name="connsiteY36" fmla="*/ 984842 h 1036668"/>
                <a:gd name="connsiteX37" fmla="*/ 403405 w 1004937"/>
                <a:gd name="connsiteY37" fmla="*/ 974896 h 1036668"/>
                <a:gd name="connsiteX38" fmla="*/ 328144 w 1004937"/>
                <a:gd name="connsiteY38" fmla="*/ 922320 h 1036668"/>
                <a:gd name="connsiteX39" fmla="*/ 263850 w 1004937"/>
                <a:gd name="connsiteY39" fmla="*/ 943751 h 1036668"/>
                <a:gd name="connsiteX40" fmla="*/ 232894 w 1004937"/>
                <a:gd name="connsiteY40" fmla="*/ 912795 h 1036668"/>
                <a:gd name="connsiteX41" fmla="*/ 220987 w 1004937"/>
                <a:gd name="connsiteY41" fmla="*/ 877076 h 1036668"/>
                <a:gd name="connsiteX42" fmla="*/ 180506 w 1004937"/>
                <a:gd name="connsiteY42" fmla="*/ 858026 h 1036668"/>
                <a:gd name="connsiteX43" fmla="*/ 118594 w 1004937"/>
                <a:gd name="connsiteY43" fmla="*/ 781826 h 1036668"/>
                <a:gd name="connsiteX44" fmla="*/ 80494 w 1004937"/>
                <a:gd name="connsiteY44" fmla="*/ 686576 h 1036668"/>
                <a:gd name="connsiteX45" fmla="*/ 73350 w 1004937"/>
                <a:gd name="connsiteY45" fmla="*/ 634188 h 1036668"/>
                <a:gd name="connsiteX46" fmla="*/ 49537 w 1004937"/>
                <a:gd name="connsiteY46" fmla="*/ 569895 h 1036668"/>
                <a:gd name="connsiteX47" fmla="*/ 1912 w 1004937"/>
                <a:gd name="connsiteY47" fmla="*/ 450832 h 1036668"/>
                <a:gd name="connsiteX48" fmla="*/ 11437 w 1004937"/>
                <a:gd name="connsiteY48" fmla="*/ 338913 h 1036668"/>
                <a:gd name="connsiteX49" fmla="*/ 30487 w 1004937"/>
                <a:gd name="connsiteY49" fmla="*/ 300813 h 1036668"/>
                <a:gd name="connsiteX50" fmla="*/ 16200 w 1004937"/>
                <a:gd name="connsiteY50" fmla="*/ 246045 h 1036668"/>
                <a:gd name="connsiteX51" fmla="*/ 35250 w 1004937"/>
                <a:gd name="connsiteY51" fmla="*/ 229376 h 1036668"/>
                <a:gd name="connsiteX52" fmla="*/ 106687 w 1004937"/>
                <a:gd name="connsiteY52" fmla="*/ 238901 h 1036668"/>
                <a:gd name="connsiteX53" fmla="*/ 118594 w 1004937"/>
                <a:gd name="connsiteY53" fmla="*/ 246045 h 1036668"/>
                <a:gd name="connsiteX0" fmla="*/ 111450 w 1004937"/>
                <a:gd name="connsiteY0" fmla="*/ 297807 h 1033662"/>
                <a:gd name="connsiteX1" fmla="*/ 118594 w 1004937"/>
                <a:gd name="connsiteY1" fmla="*/ 243039 h 1033662"/>
                <a:gd name="connsiteX2" fmla="*/ 99544 w 1004937"/>
                <a:gd name="connsiteY2" fmla="*/ 178745 h 1033662"/>
                <a:gd name="connsiteX3" fmla="*/ 147344 w 1004937"/>
                <a:gd name="connsiteY3" fmla="*/ 167054 h 1033662"/>
                <a:gd name="connsiteX4" fmla="*/ 175040 w 1004937"/>
                <a:gd name="connsiteY4" fmla="*/ 186935 h 1033662"/>
                <a:gd name="connsiteX5" fmla="*/ 185248 w 1004937"/>
                <a:gd name="connsiteY5" fmla="*/ 187162 h 1033662"/>
                <a:gd name="connsiteX6" fmla="*/ 223369 w 1004937"/>
                <a:gd name="connsiteY6" fmla="*/ 183507 h 1033662"/>
                <a:gd name="connsiteX7" fmla="*/ 232434 w 1004937"/>
                <a:gd name="connsiteY7" fmla="*/ 163917 h 1033662"/>
                <a:gd name="connsiteX8" fmla="*/ 288852 w 1004937"/>
                <a:gd name="connsiteY8" fmla="*/ 99968 h 1033662"/>
                <a:gd name="connsiteX9" fmla="*/ 449672 w 1004937"/>
                <a:gd name="connsiteY9" fmla="*/ 76284 h 1033662"/>
                <a:gd name="connsiteX10" fmla="*/ 525811 w 1004937"/>
                <a:gd name="connsiteY10" fmla="*/ 70313 h 1033662"/>
                <a:gd name="connsiteX11" fmla="*/ 613791 w 1004937"/>
                <a:gd name="connsiteY11" fmla="*/ 65383 h 1033662"/>
                <a:gd name="connsiteX12" fmla="*/ 677103 w 1004937"/>
                <a:gd name="connsiteY12" fmla="*/ 28 h 1033662"/>
                <a:gd name="connsiteX13" fmla="*/ 715686 w 1004937"/>
                <a:gd name="connsiteY13" fmla="*/ 74166 h 1033662"/>
                <a:gd name="connsiteX14" fmla="*/ 794869 w 1004937"/>
                <a:gd name="connsiteY14" fmla="*/ 43014 h 1033662"/>
                <a:gd name="connsiteX15" fmla="*/ 832969 w 1004937"/>
                <a:gd name="connsiteY15" fmla="*/ 71589 h 1033662"/>
                <a:gd name="connsiteX16" fmla="*/ 916312 w 1004937"/>
                <a:gd name="connsiteY16" fmla="*/ 71589 h 1033662"/>
                <a:gd name="connsiteX17" fmla="*/ 963937 w 1004937"/>
                <a:gd name="connsiteY17" fmla="*/ 128739 h 1033662"/>
                <a:gd name="connsiteX18" fmla="*/ 942506 w 1004937"/>
                <a:gd name="connsiteY18" fmla="*/ 188270 h 1033662"/>
                <a:gd name="connsiteX19" fmla="*/ 942506 w 1004937"/>
                <a:gd name="connsiteY19" fmla="*/ 247801 h 1033662"/>
                <a:gd name="connsiteX20" fmla="*/ 978225 w 1004937"/>
                <a:gd name="connsiteY20" fmla="*/ 314476 h 1033662"/>
                <a:gd name="connsiteX21" fmla="*/ 1004419 w 1004937"/>
                <a:gd name="connsiteY21" fmla="*/ 435920 h 1033662"/>
                <a:gd name="connsiteX22" fmla="*/ 994894 w 1004937"/>
                <a:gd name="connsiteY22" fmla="*/ 640707 h 1033662"/>
                <a:gd name="connsiteX23" fmla="*/ 985369 w 1004937"/>
                <a:gd name="connsiteY23" fmla="*/ 678807 h 1033662"/>
                <a:gd name="connsiteX24" fmla="*/ 1002037 w 1004937"/>
                <a:gd name="connsiteY24" fmla="*/ 724051 h 1033662"/>
                <a:gd name="connsiteX25" fmla="*/ 1000317 w 1004937"/>
                <a:gd name="connsiteY25" fmla="*/ 763651 h 1033662"/>
                <a:gd name="connsiteX26" fmla="*/ 966709 w 1004937"/>
                <a:gd name="connsiteY26" fmla="*/ 788698 h 1033662"/>
                <a:gd name="connsiteX27" fmla="*/ 932981 w 1004937"/>
                <a:gd name="connsiteY27" fmla="*/ 821682 h 1033662"/>
                <a:gd name="connsiteX28" fmla="*/ 880594 w 1004937"/>
                <a:gd name="connsiteY28" fmla="*/ 828826 h 1033662"/>
                <a:gd name="connsiteX29" fmla="*/ 847256 w 1004937"/>
                <a:gd name="connsiteY29" fmla="*/ 862164 h 1033662"/>
                <a:gd name="connsiteX30" fmla="*/ 759150 w 1004937"/>
                <a:gd name="connsiteY30" fmla="*/ 912170 h 1033662"/>
                <a:gd name="connsiteX31" fmla="*/ 694856 w 1004937"/>
                <a:gd name="connsiteY31" fmla="*/ 981226 h 1033662"/>
                <a:gd name="connsiteX32" fmla="*/ 654375 w 1004937"/>
                <a:gd name="connsiteY32" fmla="*/ 995514 h 1033662"/>
                <a:gd name="connsiteX33" fmla="*/ 599606 w 1004937"/>
                <a:gd name="connsiteY33" fmla="*/ 964557 h 1033662"/>
                <a:gd name="connsiteX34" fmla="*/ 568650 w 1004937"/>
                <a:gd name="connsiteY34" fmla="*/ 971701 h 1033662"/>
                <a:gd name="connsiteX35" fmla="*/ 490069 w 1004937"/>
                <a:gd name="connsiteY35" fmla="*/ 1033614 h 1033662"/>
                <a:gd name="connsiteX36" fmla="*/ 482711 w 1004937"/>
                <a:gd name="connsiteY36" fmla="*/ 981836 h 1033662"/>
                <a:gd name="connsiteX37" fmla="*/ 403405 w 1004937"/>
                <a:gd name="connsiteY37" fmla="*/ 971890 h 1033662"/>
                <a:gd name="connsiteX38" fmla="*/ 328144 w 1004937"/>
                <a:gd name="connsiteY38" fmla="*/ 919314 h 1033662"/>
                <a:gd name="connsiteX39" fmla="*/ 263850 w 1004937"/>
                <a:gd name="connsiteY39" fmla="*/ 940745 h 1033662"/>
                <a:gd name="connsiteX40" fmla="*/ 232894 w 1004937"/>
                <a:gd name="connsiteY40" fmla="*/ 909789 h 1033662"/>
                <a:gd name="connsiteX41" fmla="*/ 220987 w 1004937"/>
                <a:gd name="connsiteY41" fmla="*/ 874070 h 1033662"/>
                <a:gd name="connsiteX42" fmla="*/ 180506 w 1004937"/>
                <a:gd name="connsiteY42" fmla="*/ 855020 h 1033662"/>
                <a:gd name="connsiteX43" fmla="*/ 118594 w 1004937"/>
                <a:gd name="connsiteY43" fmla="*/ 778820 h 1033662"/>
                <a:gd name="connsiteX44" fmla="*/ 80494 w 1004937"/>
                <a:gd name="connsiteY44" fmla="*/ 683570 h 1033662"/>
                <a:gd name="connsiteX45" fmla="*/ 73350 w 1004937"/>
                <a:gd name="connsiteY45" fmla="*/ 631182 h 1033662"/>
                <a:gd name="connsiteX46" fmla="*/ 49537 w 1004937"/>
                <a:gd name="connsiteY46" fmla="*/ 566889 h 1033662"/>
                <a:gd name="connsiteX47" fmla="*/ 1912 w 1004937"/>
                <a:gd name="connsiteY47" fmla="*/ 447826 h 1033662"/>
                <a:gd name="connsiteX48" fmla="*/ 11437 w 1004937"/>
                <a:gd name="connsiteY48" fmla="*/ 335907 h 1033662"/>
                <a:gd name="connsiteX49" fmla="*/ 30487 w 1004937"/>
                <a:gd name="connsiteY49" fmla="*/ 297807 h 1033662"/>
                <a:gd name="connsiteX50" fmla="*/ 16200 w 1004937"/>
                <a:gd name="connsiteY50" fmla="*/ 243039 h 1033662"/>
                <a:gd name="connsiteX51" fmla="*/ 35250 w 1004937"/>
                <a:gd name="connsiteY51" fmla="*/ 226370 h 1033662"/>
                <a:gd name="connsiteX52" fmla="*/ 106687 w 1004937"/>
                <a:gd name="connsiteY52" fmla="*/ 235895 h 1033662"/>
                <a:gd name="connsiteX53" fmla="*/ 118594 w 1004937"/>
                <a:gd name="connsiteY53" fmla="*/ 243039 h 1033662"/>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4869 w 1004937"/>
                <a:gd name="connsiteY14" fmla="*/ 1998 h 992646"/>
                <a:gd name="connsiteX15" fmla="*/ 832969 w 1004937"/>
                <a:gd name="connsiteY15" fmla="*/ 30573 h 992646"/>
                <a:gd name="connsiteX16" fmla="*/ 916312 w 1004937"/>
                <a:gd name="connsiteY16" fmla="*/ 30573 h 992646"/>
                <a:gd name="connsiteX17" fmla="*/ 963937 w 1004937"/>
                <a:gd name="connsiteY17" fmla="*/ 87723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4869 w 1004937"/>
                <a:gd name="connsiteY14" fmla="*/ 1998 h 992646"/>
                <a:gd name="connsiteX15" fmla="*/ 803513 w 1004937"/>
                <a:gd name="connsiteY15" fmla="*/ 71180 h 992646"/>
                <a:gd name="connsiteX16" fmla="*/ 916312 w 1004937"/>
                <a:gd name="connsiteY16" fmla="*/ 30573 h 992646"/>
                <a:gd name="connsiteX17" fmla="*/ 963937 w 1004937"/>
                <a:gd name="connsiteY17" fmla="*/ 87723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4869 w 1004937"/>
                <a:gd name="connsiteY14" fmla="*/ 1998 h 992646"/>
                <a:gd name="connsiteX15" fmla="*/ 837147 w 1004937"/>
                <a:gd name="connsiteY15" fmla="*/ 55685 h 992646"/>
                <a:gd name="connsiteX16" fmla="*/ 916312 w 1004937"/>
                <a:gd name="connsiteY16" fmla="*/ 30573 h 992646"/>
                <a:gd name="connsiteX17" fmla="*/ 963937 w 1004937"/>
                <a:gd name="connsiteY17" fmla="*/ 87723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4869 w 1004937"/>
                <a:gd name="connsiteY14" fmla="*/ 1998 h 992646"/>
                <a:gd name="connsiteX15" fmla="*/ 837147 w 1004937"/>
                <a:gd name="connsiteY15" fmla="*/ 55685 h 992646"/>
                <a:gd name="connsiteX16" fmla="*/ 889592 w 1004937"/>
                <a:gd name="connsiteY16" fmla="*/ 65863 h 992646"/>
                <a:gd name="connsiteX17" fmla="*/ 963937 w 1004937"/>
                <a:gd name="connsiteY17" fmla="*/ 87723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4869 w 1004937"/>
                <a:gd name="connsiteY14" fmla="*/ 1998 h 992646"/>
                <a:gd name="connsiteX15" fmla="*/ 837147 w 1004937"/>
                <a:gd name="connsiteY15" fmla="*/ 55685 h 992646"/>
                <a:gd name="connsiteX16" fmla="*/ 889592 w 1004937"/>
                <a:gd name="connsiteY16" fmla="*/ 65863 h 992646"/>
                <a:gd name="connsiteX17" fmla="*/ 943340 w 1004937"/>
                <a:gd name="connsiteY17" fmla="*/ 94507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6958 w 1004937"/>
                <a:gd name="connsiteY14" fmla="*/ 14554 h 992646"/>
                <a:gd name="connsiteX15" fmla="*/ 837147 w 1004937"/>
                <a:gd name="connsiteY15" fmla="*/ 55685 h 992646"/>
                <a:gd name="connsiteX16" fmla="*/ 889592 w 1004937"/>
                <a:gd name="connsiteY16" fmla="*/ 65863 h 992646"/>
                <a:gd name="connsiteX17" fmla="*/ 943340 w 1004937"/>
                <a:gd name="connsiteY17" fmla="*/ 94507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791 h 992646"/>
                <a:gd name="connsiteX1" fmla="*/ 118594 w 1004937"/>
                <a:gd name="connsiteY1" fmla="*/ 202023 h 992646"/>
                <a:gd name="connsiteX2" fmla="*/ 99544 w 1004937"/>
                <a:gd name="connsiteY2" fmla="*/ 137729 h 992646"/>
                <a:gd name="connsiteX3" fmla="*/ 147344 w 1004937"/>
                <a:gd name="connsiteY3" fmla="*/ 126038 h 992646"/>
                <a:gd name="connsiteX4" fmla="*/ 175040 w 1004937"/>
                <a:gd name="connsiteY4" fmla="*/ 145919 h 992646"/>
                <a:gd name="connsiteX5" fmla="*/ 185248 w 1004937"/>
                <a:gd name="connsiteY5" fmla="*/ 146146 h 992646"/>
                <a:gd name="connsiteX6" fmla="*/ 223369 w 1004937"/>
                <a:gd name="connsiteY6" fmla="*/ 142491 h 992646"/>
                <a:gd name="connsiteX7" fmla="*/ 232434 w 1004937"/>
                <a:gd name="connsiteY7" fmla="*/ 122901 h 992646"/>
                <a:gd name="connsiteX8" fmla="*/ 288852 w 1004937"/>
                <a:gd name="connsiteY8" fmla="*/ 58952 h 992646"/>
                <a:gd name="connsiteX9" fmla="*/ 449672 w 1004937"/>
                <a:gd name="connsiteY9" fmla="*/ 35268 h 992646"/>
                <a:gd name="connsiteX10" fmla="*/ 525811 w 1004937"/>
                <a:gd name="connsiteY10" fmla="*/ 29297 h 992646"/>
                <a:gd name="connsiteX11" fmla="*/ 613791 w 1004937"/>
                <a:gd name="connsiteY11" fmla="*/ 24367 h 992646"/>
                <a:gd name="connsiteX12" fmla="*/ 673069 w 1004937"/>
                <a:gd name="connsiteY12" fmla="*/ 74 h 992646"/>
                <a:gd name="connsiteX13" fmla="*/ 715686 w 1004937"/>
                <a:gd name="connsiteY13" fmla="*/ 33150 h 992646"/>
                <a:gd name="connsiteX14" fmla="*/ 796958 w 1004937"/>
                <a:gd name="connsiteY14" fmla="*/ 14554 h 992646"/>
                <a:gd name="connsiteX15" fmla="*/ 837147 w 1004937"/>
                <a:gd name="connsiteY15" fmla="*/ 55685 h 992646"/>
                <a:gd name="connsiteX16" fmla="*/ 889592 w 1004937"/>
                <a:gd name="connsiteY16" fmla="*/ 65863 h 992646"/>
                <a:gd name="connsiteX17" fmla="*/ 943340 w 1004937"/>
                <a:gd name="connsiteY17" fmla="*/ 94507 h 992646"/>
                <a:gd name="connsiteX18" fmla="*/ 942506 w 1004937"/>
                <a:gd name="connsiteY18" fmla="*/ 147254 h 992646"/>
                <a:gd name="connsiteX19" fmla="*/ 942506 w 1004937"/>
                <a:gd name="connsiteY19" fmla="*/ 206785 h 992646"/>
                <a:gd name="connsiteX20" fmla="*/ 978225 w 1004937"/>
                <a:gd name="connsiteY20" fmla="*/ 273460 h 992646"/>
                <a:gd name="connsiteX21" fmla="*/ 1004419 w 1004937"/>
                <a:gd name="connsiteY21" fmla="*/ 394904 h 992646"/>
                <a:gd name="connsiteX22" fmla="*/ 994894 w 1004937"/>
                <a:gd name="connsiteY22" fmla="*/ 599691 h 992646"/>
                <a:gd name="connsiteX23" fmla="*/ 985369 w 1004937"/>
                <a:gd name="connsiteY23" fmla="*/ 637791 h 992646"/>
                <a:gd name="connsiteX24" fmla="*/ 1002037 w 1004937"/>
                <a:gd name="connsiteY24" fmla="*/ 683035 h 992646"/>
                <a:gd name="connsiteX25" fmla="*/ 1000317 w 1004937"/>
                <a:gd name="connsiteY25" fmla="*/ 722635 h 992646"/>
                <a:gd name="connsiteX26" fmla="*/ 966709 w 1004937"/>
                <a:gd name="connsiteY26" fmla="*/ 747682 h 992646"/>
                <a:gd name="connsiteX27" fmla="*/ 932981 w 1004937"/>
                <a:gd name="connsiteY27" fmla="*/ 780666 h 992646"/>
                <a:gd name="connsiteX28" fmla="*/ 880594 w 1004937"/>
                <a:gd name="connsiteY28" fmla="*/ 787810 h 992646"/>
                <a:gd name="connsiteX29" fmla="*/ 847256 w 1004937"/>
                <a:gd name="connsiteY29" fmla="*/ 821148 h 992646"/>
                <a:gd name="connsiteX30" fmla="*/ 759150 w 1004937"/>
                <a:gd name="connsiteY30" fmla="*/ 871154 h 992646"/>
                <a:gd name="connsiteX31" fmla="*/ 694856 w 1004937"/>
                <a:gd name="connsiteY31" fmla="*/ 940210 h 992646"/>
                <a:gd name="connsiteX32" fmla="*/ 654375 w 1004937"/>
                <a:gd name="connsiteY32" fmla="*/ 954498 h 992646"/>
                <a:gd name="connsiteX33" fmla="*/ 599606 w 1004937"/>
                <a:gd name="connsiteY33" fmla="*/ 923541 h 992646"/>
                <a:gd name="connsiteX34" fmla="*/ 568650 w 1004937"/>
                <a:gd name="connsiteY34" fmla="*/ 930685 h 992646"/>
                <a:gd name="connsiteX35" fmla="*/ 490069 w 1004937"/>
                <a:gd name="connsiteY35" fmla="*/ 992598 h 992646"/>
                <a:gd name="connsiteX36" fmla="*/ 482711 w 1004937"/>
                <a:gd name="connsiteY36" fmla="*/ 940820 h 992646"/>
                <a:gd name="connsiteX37" fmla="*/ 403405 w 1004937"/>
                <a:gd name="connsiteY37" fmla="*/ 930874 h 992646"/>
                <a:gd name="connsiteX38" fmla="*/ 328144 w 1004937"/>
                <a:gd name="connsiteY38" fmla="*/ 878298 h 992646"/>
                <a:gd name="connsiteX39" fmla="*/ 263850 w 1004937"/>
                <a:gd name="connsiteY39" fmla="*/ 899729 h 992646"/>
                <a:gd name="connsiteX40" fmla="*/ 232894 w 1004937"/>
                <a:gd name="connsiteY40" fmla="*/ 868773 h 992646"/>
                <a:gd name="connsiteX41" fmla="*/ 220987 w 1004937"/>
                <a:gd name="connsiteY41" fmla="*/ 833054 h 992646"/>
                <a:gd name="connsiteX42" fmla="*/ 180506 w 1004937"/>
                <a:gd name="connsiteY42" fmla="*/ 814004 h 992646"/>
                <a:gd name="connsiteX43" fmla="*/ 118594 w 1004937"/>
                <a:gd name="connsiteY43" fmla="*/ 737804 h 992646"/>
                <a:gd name="connsiteX44" fmla="*/ 80494 w 1004937"/>
                <a:gd name="connsiteY44" fmla="*/ 642554 h 992646"/>
                <a:gd name="connsiteX45" fmla="*/ 73350 w 1004937"/>
                <a:gd name="connsiteY45" fmla="*/ 590166 h 992646"/>
                <a:gd name="connsiteX46" fmla="*/ 49537 w 1004937"/>
                <a:gd name="connsiteY46" fmla="*/ 525873 h 992646"/>
                <a:gd name="connsiteX47" fmla="*/ 1912 w 1004937"/>
                <a:gd name="connsiteY47" fmla="*/ 406810 h 992646"/>
                <a:gd name="connsiteX48" fmla="*/ 11437 w 1004937"/>
                <a:gd name="connsiteY48" fmla="*/ 294891 h 992646"/>
                <a:gd name="connsiteX49" fmla="*/ 30487 w 1004937"/>
                <a:gd name="connsiteY49" fmla="*/ 256791 h 992646"/>
                <a:gd name="connsiteX50" fmla="*/ 16200 w 1004937"/>
                <a:gd name="connsiteY50" fmla="*/ 202023 h 992646"/>
                <a:gd name="connsiteX51" fmla="*/ 35250 w 1004937"/>
                <a:gd name="connsiteY51" fmla="*/ 185354 h 992646"/>
                <a:gd name="connsiteX52" fmla="*/ 106687 w 1004937"/>
                <a:gd name="connsiteY52" fmla="*/ 194879 h 992646"/>
                <a:gd name="connsiteX53" fmla="*/ 118594 w 1004937"/>
                <a:gd name="connsiteY53" fmla="*/ 202023 h 992646"/>
                <a:gd name="connsiteX0" fmla="*/ 111450 w 1004937"/>
                <a:gd name="connsiteY0" fmla="*/ 256827 h 992682"/>
                <a:gd name="connsiteX1" fmla="*/ 118594 w 1004937"/>
                <a:gd name="connsiteY1" fmla="*/ 202059 h 992682"/>
                <a:gd name="connsiteX2" fmla="*/ 99544 w 1004937"/>
                <a:gd name="connsiteY2" fmla="*/ 137765 h 992682"/>
                <a:gd name="connsiteX3" fmla="*/ 147344 w 1004937"/>
                <a:gd name="connsiteY3" fmla="*/ 126074 h 992682"/>
                <a:gd name="connsiteX4" fmla="*/ 175040 w 1004937"/>
                <a:gd name="connsiteY4" fmla="*/ 145955 h 992682"/>
                <a:gd name="connsiteX5" fmla="*/ 185248 w 1004937"/>
                <a:gd name="connsiteY5" fmla="*/ 146182 h 992682"/>
                <a:gd name="connsiteX6" fmla="*/ 223369 w 1004937"/>
                <a:gd name="connsiteY6" fmla="*/ 142527 h 992682"/>
                <a:gd name="connsiteX7" fmla="*/ 232434 w 1004937"/>
                <a:gd name="connsiteY7" fmla="*/ 122937 h 992682"/>
                <a:gd name="connsiteX8" fmla="*/ 288852 w 1004937"/>
                <a:gd name="connsiteY8" fmla="*/ 58988 h 992682"/>
                <a:gd name="connsiteX9" fmla="*/ 449672 w 1004937"/>
                <a:gd name="connsiteY9" fmla="*/ 35304 h 992682"/>
                <a:gd name="connsiteX10" fmla="*/ 525811 w 1004937"/>
                <a:gd name="connsiteY10" fmla="*/ 29333 h 992682"/>
                <a:gd name="connsiteX11" fmla="*/ 622702 w 1004937"/>
                <a:gd name="connsiteY11" fmla="*/ 46775 h 992682"/>
                <a:gd name="connsiteX12" fmla="*/ 673069 w 1004937"/>
                <a:gd name="connsiteY12" fmla="*/ 110 h 992682"/>
                <a:gd name="connsiteX13" fmla="*/ 715686 w 1004937"/>
                <a:gd name="connsiteY13" fmla="*/ 33186 h 992682"/>
                <a:gd name="connsiteX14" fmla="*/ 796958 w 1004937"/>
                <a:gd name="connsiteY14" fmla="*/ 14590 h 992682"/>
                <a:gd name="connsiteX15" fmla="*/ 837147 w 1004937"/>
                <a:gd name="connsiteY15" fmla="*/ 55721 h 992682"/>
                <a:gd name="connsiteX16" fmla="*/ 889592 w 1004937"/>
                <a:gd name="connsiteY16" fmla="*/ 65899 h 992682"/>
                <a:gd name="connsiteX17" fmla="*/ 943340 w 1004937"/>
                <a:gd name="connsiteY17" fmla="*/ 94543 h 992682"/>
                <a:gd name="connsiteX18" fmla="*/ 942506 w 1004937"/>
                <a:gd name="connsiteY18" fmla="*/ 147290 h 992682"/>
                <a:gd name="connsiteX19" fmla="*/ 942506 w 1004937"/>
                <a:gd name="connsiteY19" fmla="*/ 206821 h 992682"/>
                <a:gd name="connsiteX20" fmla="*/ 978225 w 1004937"/>
                <a:gd name="connsiteY20" fmla="*/ 273496 h 992682"/>
                <a:gd name="connsiteX21" fmla="*/ 1004419 w 1004937"/>
                <a:gd name="connsiteY21" fmla="*/ 394940 h 992682"/>
                <a:gd name="connsiteX22" fmla="*/ 994894 w 1004937"/>
                <a:gd name="connsiteY22" fmla="*/ 599727 h 992682"/>
                <a:gd name="connsiteX23" fmla="*/ 985369 w 1004937"/>
                <a:gd name="connsiteY23" fmla="*/ 637827 h 992682"/>
                <a:gd name="connsiteX24" fmla="*/ 1002037 w 1004937"/>
                <a:gd name="connsiteY24" fmla="*/ 683071 h 992682"/>
                <a:gd name="connsiteX25" fmla="*/ 1000317 w 1004937"/>
                <a:gd name="connsiteY25" fmla="*/ 722671 h 992682"/>
                <a:gd name="connsiteX26" fmla="*/ 966709 w 1004937"/>
                <a:gd name="connsiteY26" fmla="*/ 747718 h 992682"/>
                <a:gd name="connsiteX27" fmla="*/ 932981 w 1004937"/>
                <a:gd name="connsiteY27" fmla="*/ 780702 h 992682"/>
                <a:gd name="connsiteX28" fmla="*/ 880594 w 1004937"/>
                <a:gd name="connsiteY28" fmla="*/ 787846 h 992682"/>
                <a:gd name="connsiteX29" fmla="*/ 847256 w 1004937"/>
                <a:gd name="connsiteY29" fmla="*/ 821184 h 992682"/>
                <a:gd name="connsiteX30" fmla="*/ 759150 w 1004937"/>
                <a:gd name="connsiteY30" fmla="*/ 871190 h 992682"/>
                <a:gd name="connsiteX31" fmla="*/ 694856 w 1004937"/>
                <a:gd name="connsiteY31" fmla="*/ 940246 h 992682"/>
                <a:gd name="connsiteX32" fmla="*/ 654375 w 1004937"/>
                <a:gd name="connsiteY32" fmla="*/ 954534 h 992682"/>
                <a:gd name="connsiteX33" fmla="*/ 599606 w 1004937"/>
                <a:gd name="connsiteY33" fmla="*/ 923577 h 992682"/>
                <a:gd name="connsiteX34" fmla="*/ 568650 w 1004937"/>
                <a:gd name="connsiteY34" fmla="*/ 930721 h 992682"/>
                <a:gd name="connsiteX35" fmla="*/ 490069 w 1004937"/>
                <a:gd name="connsiteY35" fmla="*/ 992634 h 992682"/>
                <a:gd name="connsiteX36" fmla="*/ 482711 w 1004937"/>
                <a:gd name="connsiteY36" fmla="*/ 940856 h 992682"/>
                <a:gd name="connsiteX37" fmla="*/ 403405 w 1004937"/>
                <a:gd name="connsiteY37" fmla="*/ 930910 h 992682"/>
                <a:gd name="connsiteX38" fmla="*/ 328144 w 1004937"/>
                <a:gd name="connsiteY38" fmla="*/ 878334 h 992682"/>
                <a:gd name="connsiteX39" fmla="*/ 263850 w 1004937"/>
                <a:gd name="connsiteY39" fmla="*/ 899765 h 992682"/>
                <a:gd name="connsiteX40" fmla="*/ 232894 w 1004937"/>
                <a:gd name="connsiteY40" fmla="*/ 868809 h 992682"/>
                <a:gd name="connsiteX41" fmla="*/ 220987 w 1004937"/>
                <a:gd name="connsiteY41" fmla="*/ 833090 h 992682"/>
                <a:gd name="connsiteX42" fmla="*/ 180506 w 1004937"/>
                <a:gd name="connsiteY42" fmla="*/ 814040 h 992682"/>
                <a:gd name="connsiteX43" fmla="*/ 118594 w 1004937"/>
                <a:gd name="connsiteY43" fmla="*/ 737840 h 992682"/>
                <a:gd name="connsiteX44" fmla="*/ 80494 w 1004937"/>
                <a:gd name="connsiteY44" fmla="*/ 642590 h 992682"/>
                <a:gd name="connsiteX45" fmla="*/ 73350 w 1004937"/>
                <a:gd name="connsiteY45" fmla="*/ 590202 h 992682"/>
                <a:gd name="connsiteX46" fmla="*/ 49537 w 1004937"/>
                <a:gd name="connsiteY46" fmla="*/ 525909 h 992682"/>
                <a:gd name="connsiteX47" fmla="*/ 1912 w 1004937"/>
                <a:gd name="connsiteY47" fmla="*/ 406846 h 992682"/>
                <a:gd name="connsiteX48" fmla="*/ 11437 w 1004937"/>
                <a:gd name="connsiteY48" fmla="*/ 294927 h 992682"/>
                <a:gd name="connsiteX49" fmla="*/ 30487 w 1004937"/>
                <a:gd name="connsiteY49" fmla="*/ 256827 h 992682"/>
                <a:gd name="connsiteX50" fmla="*/ 16200 w 1004937"/>
                <a:gd name="connsiteY50" fmla="*/ 202059 h 992682"/>
                <a:gd name="connsiteX51" fmla="*/ 35250 w 1004937"/>
                <a:gd name="connsiteY51" fmla="*/ 185390 h 992682"/>
                <a:gd name="connsiteX52" fmla="*/ 106687 w 1004937"/>
                <a:gd name="connsiteY52" fmla="*/ 194915 h 992682"/>
                <a:gd name="connsiteX53" fmla="*/ 118594 w 1004937"/>
                <a:gd name="connsiteY53" fmla="*/ 202059 h 992682"/>
                <a:gd name="connsiteX0" fmla="*/ 111450 w 1004937"/>
                <a:gd name="connsiteY0" fmla="*/ 242683 h 978538"/>
                <a:gd name="connsiteX1" fmla="*/ 118594 w 1004937"/>
                <a:gd name="connsiteY1" fmla="*/ 187915 h 978538"/>
                <a:gd name="connsiteX2" fmla="*/ 99544 w 1004937"/>
                <a:gd name="connsiteY2" fmla="*/ 123621 h 978538"/>
                <a:gd name="connsiteX3" fmla="*/ 147344 w 1004937"/>
                <a:gd name="connsiteY3" fmla="*/ 111930 h 978538"/>
                <a:gd name="connsiteX4" fmla="*/ 175040 w 1004937"/>
                <a:gd name="connsiteY4" fmla="*/ 131811 h 978538"/>
                <a:gd name="connsiteX5" fmla="*/ 185248 w 1004937"/>
                <a:gd name="connsiteY5" fmla="*/ 132038 h 978538"/>
                <a:gd name="connsiteX6" fmla="*/ 223369 w 1004937"/>
                <a:gd name="connsiteY6" fmla="*/ 128383 h 978538"/>
                <a:gd name="connsiteX7" fmla="*/ 232434 w 1004937"/>
                <a:gd name="connsiteY7" fmla="*/ 108793 h 978538"/>
                <a:gd name="connsiteX8" fmla="*/ 288852 w 1004937"/>
                <a:gd name="connsiteY8" fmla="*/ 44844 h 978538"/>
                <a:gd name="connsiteX9" fmla="*/ 449672 w 1004937"/>
                <a:gd name="connsiteY9" fmla="*/ 21160 h 978538"/>
                <a:gd name="connsiteX10" fmla="*/ 525811 w 1004937"/>
                <a:gd name="connsiteY10" fmla="*/ 15189 h 978538"/>
                <a:gd name="connsiteX11" fmla="*/ 622702 w 1004937"/>
                <a:gd name="connsiteY11" fmla="*/ 32631 h 978538"/>
                <a:gd name="connsiteX12" fmla="*/ 666222 w 1004937"/>
                <a:gd name="connsiteY12" fmla="*/ 7203 h 978538"/>
                <a:gd name="connsiteX13" fmla="*/ 715686 w 1004937"/>
                <a:gd name="connsiteY13" fmla="*/ 19042 h 978538"/>
                <a:gd name="connsiteX14" fmla="*/ 796958 w 1004937"/>
                <a:gd name="connsiteY14" fmla="*/ 446 h 978538"/>
                <a:gd name="connsiteX15" fmla="*/ 837147 w 1004937"/>
                <a:gd name="connsiteY15" fmla="*/ 41577 h 978538"/>
                <a:gd name="connsiteX16" fmla="*/ 889592 w 1004937"/>
                <a:gd name="connsiteY16" fmla="*/ 51755 h 978538"/>
                <a:gd name="connsiteX17" fmla="*/ 943340 w 1004937"/>
                <a:gd name="connsiteY17" fmla="*/ 80399 h 978538"/>
                <a:gd name="connsiteX18" fmla="*/ 942506 w 1004937"/>
                <a:gd name="connsiteY18" fmla="*/ 133146 h 978538"/>
                <a:gd name="connsiteX19" fmla="*/ 942506 w 1004937"/>
                <a:gd name="connsiteY19" fmla="*/ 192677 h 978538"/>
                <a:gd name="connsiteX20" fmla="*/ 978225 w 1004937"/>
                <a:gd name="connsiteY20" fmla="*/ 259352 h 978538"/>
                <a:gd name="connsiteX21" fmla="*/ 1004419 w 1004937"/>
                <a:gd name="connsiteY21" fmla="*/ 380796 h 978538"/>
                <a:gd name="connsiteX22" fmla="*/ 994894 w 1004937"/>
                <a:gd name="connsiteY22" fmla="*/ 585583 h 978538"/>
                <a:gd name="connsiteX23" fmla="*/ 985369 w 1004937"/>
                <a:gd name="connsiteY23" fmla="*/ 623683 h 978538"/>
                <a:gd name="connsiteX24" fmla="*/ 1002037 w 1004937"/>
                <a:gd name="connsiteY24" fmla="*/ 668927 h 978538"/>
                <a:gd name="connsiteX25" fmla="*/ 1000317 w 1004937"/>
                <a:gd name="connsiteY25" fmla="*/ 708527 h 978538"/>
                <a:gd name="connsiteX26" fmla="*/ 966709 w 1004937"/>
                <a:gd name="connsiteY26" fmla="*/ 733574 h 978538"/>
                <a:gd name="connsiteX27" fmla="*/ 932981 w 1004937"/>
                <a:gd name="connsiteY27" fmla="*/ 766558 h 978538"/>
                <a:gd name="connsiteX28" fmla="*/ 880594 w 1004937"/>
                <a:gd name="connsiteY28" fmla="*/ 773702 h 978538"/>
                <a:gd name="connsiteX29" fmla="*/ 847256 w 1004937"/>
                <a:gd name="connsiteY29" fmla="*/ 807040 h 978538"/>
                <a:gd name="connsiteX30" fmla="*/ 759150 w 1004937"/>
                <a:gd name="connsiteY30" fmla="*/ 857046 h 978538"/>
                <a:gd name="connsiteX31" fmla="*/ 694856 w 1004937"/>
                <a:gd name="connsiteY31" fmla="*/ 926102 h 978538"/>
                <a:gd name="connsiteX32" fmla="*/ 654375 w 1004937"/>
                <a:gd name="connsiteY32" fmla="*/ 940390 h 978538"/>
                <a:gd name="connsiteX33" fmla="*/ 599606 w 1004937"/>
                <a:gd name="connsiteY33" fmla="*/ 909433 h 978538"/>
                <a:gd name="connsiteX34" fmla="*/ 568650 w 1004937"/>
                <a:gd name="connsiteY34" fmla="*/ 916577 h 978538"/>
                <a:gd name="connsiteX35" fmla="*/ 490069 w 1004937"/>
                <a:gd name="connsiteY35" fmla="*/ 978490 h 978538"/>
                <a:gd name="connsiteX36" fmla="*/ 482711 w 1004937"/>
                <a:gd name="connsiteY36" fmla="*/ 926712 h 978538"/>
                <a:gd name="connsiteX37" fmla="*/ 403405 w 1004937"/>
                <a:gd name="connsiteY37" fmla="*/ 916766 h 978538"/>
                <a:gd name="connsiteX38" fmla="*/ 328144 w 1004937"/>
                <a:gd name="connsiteY38" fmla="*/ 864190 h 978538"/>
                <a:gd name="connsiteX39" fmla="*/ 263850 w 1004937"/>
                <a:gd name="connsiteY39" fmla="*/ 885621 h 978538"/>
                <a:gd name="connsiteX40" fmla="*/ 232894 w 1004937"/>
                <a:gd name="connsiteY40" fmla="*/ 854665 h 978538"/>
                <a:gd name="connsiteX41" fmla="*/ 220987 w 1004937"/>
                <a:gd name="connsiteY41" fmla="*/ 818946 h 978538"/>
                <a:gd name="connsiteX42" fmla="*/ 180506 w 1004937"/>
                <a:gd name="connsiteY42" fmla="*/ 799896 h 978538"/>
                <a:gd name="connsiteX43" fmla="*/ 118594 w 1004937"/>
                <a:gd name="connsiteY43" fmla="*/ 723696 h 978538"/>
                <a:gd name="connsiteX44" fmla="*/ 80494 w 1004937"/>
                <a:gd name="connsiteY44" fmla="*/ 628446 h 978538"/>
                <a:gd name="connsiteX45" fmla="*/ 73350 w 1004937"/>
                <a:gd name="connsiteY45" fmla="*/ 576058 h 978538"/>
                <a:gd name="connsiteX46" fmla="*/ 49537 w 1004937"/>
                <a:gd name="connsiteY46" fmla="*/ 511765 h 978538"/>
                <a:gd name="connsiteX47" fmla="*/ 1912 w 1004937"/>
                <a:gd name="connsiteY47" fmla="*/ 392702 h 978538"/>
                <a:gd name="connsiteX48" fmla="*/ 11437 w 1004937"/>
                <a:gd name="connsiteY48" fmla="*/ 280783 h 978538"/>
                <a:gd name="connsiteX49" fmla="*/ 30487 w 1004937"/>
                <a:gd name="connsiteY49" fmla="*/ 242683 h 978538"/>
                <a:gd name="connsiteX50" fmla="*/ 16200 w 1004937"/>
                <a:gd name="connsiteY50" fmla="*/ 187915 h 978538"/>
                <a:gd name="connsiteX51" fmla="*/ 35250 w 1004937"/>
                <a:gd name="connsiteY51" fmla="*/ 171246 h 978538"/>
                <a:gd name="connsiteX52" fmla="*/ 106687 w 1004937"/>
                <a:gd name="connsiteY52" fmla="*/ 180771 h 978538"/>
                <a:gd name="connsiteX53" fmla="*/ 118594 w 1004937"/>
                <a:gd name="connsiteY53" fmla="*/ 187915 h 978538"/>
                <a:gd name="connsiteX0" fmla="*/ 111450 w 1004937"/>
                <a:gd name="connsiteY0" fmla="*/ 242284 h 978139"/>
                <a:gd name="connsiteX1" fmla="*/ 118594 w 1004937"/>
                <a:gd name="connsiteY1" fmla="*/ 187516 h 978139"/>
                <a:gd name="connsiteX2" fmla="*/ 99544 w 1004937"/>
                <a:gd name="connsiteY2" fmla="*/ 123222 h 978139"/>
                <a:gd name="connsiteX3" fmla="*/ 147344 w 1004937"/>
                <a:gd name="connsiteY3" fmla="*/ 111531 h 978139"/>
                <a:gd name="connsiteX4" fmla="*/ 175040 w 1004937"/>
                <a:gd name="connsiteY4" fmla="*/ 131412 h 978139"/>
                <a:gd name="connsiteX5" fmla="*/ 185248 w 1004937"/>
                <a:gd name="connsiteY5" fmla="*/ 131639 h 978139"/>
                <a:gd name="connsiteX6" fmla="*/ 223369 w 1004937"/>
                <a:gd name="connsiteY6" fmla="*/ 127984 h 978139"/>
                <a:gd name="connsiteX7" fmla="*/ 232434 w 1004937"/>
                <a:gd name="connsiteY7" fmla="*/ 108394 h 978139"/>
                <a:gd name="connsiteX8" fmla="*/ 288852 w 1004937"/>
                <a:gd name="connsiteY8" fmla="*/ 44445 h 978139"/>
                <a:gd name="connsiteX9" fmla="*/ 449672 w 1004937"/>
                <a:gd name="connsiteY9" fmla="*/ 20761 h 978139"/>
                <a:gd name="connsiteX10" fmla="*/ 525811 w 1004937"/>
                <a:gd name="connsiteY10" fmla="*/ 14790 h 978139"/>
                <a:gd name="connsiteX11" fmla="*/ 622702 w 1004937"/>
                <a:gd name="connsiteY11" fmla="*/ 32232 h 978139"/>
                <a:gd name="connsiteX12" fmla="*/ 666222 w 1004937"/>
                <a:gd name="connsiteY12" fmla="*/ 6804 h 978139"/>
                <a:gd name="connsiteX13" fmla="*/ 703610 w 1004937"/>
                <a:gd name="connsiteY13" fmla="*/ 50038 h 978139"/>
                <a:gd name="connsiteX14" fmla="*/ 796958 w 1004937"/>
                <a:gd name="connsiteY14" fmla="*/ 47 h 978139"/>
                <a:gd name="connsiteX15" fmla="*/ 837147 w 1004937"/>
                <a:gd name="connsiteY15" fmla="*/ 41178 h 978139"/>
                <a:gd name="connsiteX16" fmla="*/ 889592 w 1004937"/>
                <a:gd name="connsiteY16" fmla="*/ 51356 h 978139"/>
                <a:gd name="connsiteX17" fmla="*/ 943340 w 1004937"/>
                <a:gd name="connsiteY17" fmla="*/ 80000 h 978139"/>
                <a:gd name="connsiteX18" fmla="*/ 942506 w 1004937"/>
                <a:gd name="connsiteY18" fmla="*/ 132747 h 978139"/>
                <a:gd name="connsiteX19" fmla="*/ 942506 w 1004937"/>
                <a:gd name="connsiteY19" fmla="*/ 192278 h 978139"/>
                <a:gd name="connsiteX20" fmla="*/ 978225 w 1004937"/>
                <a:gd name="connsiteY20" fmla="*/ 258953 h 978139"/>
                <a:gd name="connsiteX21" fmla="*/ 1004419 w 1004937"/>
                <a:gd name="connsiteY21" fmla="*/ 380397 h 978139"/>
                <a:gd name="connsiteX22" fmla="*/ 994894 w 1004937"/>
                <a:gd name="connsiteY22" fmla="*/ 585184 h 978139"/>
                <a:gd name="connsiteX23" fmla="*/ 985369 w 1004937"/>
                <a:gd name="connsiteY23" fmla="*/ 623284 h 978139"/>
                <a:gd name="connsiteX24" fmla="*/ 1002037 w 1004937"/>
                <a:gd name="connsiteY24" fmla="*/ 668528 h 978139"/>
                <a:gd name="connsiteX25" fmla="*/ 1000317 w 1004937"/>
                <a:gd name="connsiteY25" fmla="*/ 708128 h 978139"/>
                <a:gd name="connsiteX26" fmla="*/ 966709 w 1004937"/>
                <a:gd name="connsiteY26" fmla="*/ 733175 h 978139"/>
                <a:gd name="connsiteX27" fmla="*/ 932981 w 1004937"/>
                <a:gd name="connsiteY27" fmla="*/ 766159 h 978139"/>
                <a:gd name="connsiteX28" fmla="*/ 880594 w 1004937"/>
                <a:gd name="connsiteY28" fmla="*/ 773303 h 978139"/>
                <a:gd name="connsiteX29" fmla="*/ 847256 w 1004937"/>
                <a:gd name="connsiteY29" fmla="*/ 806641 h 978139"/>
                <a:gd name="connsiteX30" fmla="*/ 759150 w 1004937"/>
                <a:gd name="connsiteY30" fmla="*/ 856647 h 978139"/>
                <a:gd name="connsiteX31" fmla="*/ 694856 w 1004937"/>
                <a:gd name="connsiteY31" fmla="*/ 925703 h 978139"/>
                <a:gd name="connsiteX32" fmla="*/ 654375 w 1004937"/>
                <a:gd name="connsiteY32" fmla="*/ 939991 h 978139"/>
                <a:gd name="connsiteX33" fmla="*/ 599606 w 1004937"/>
                <a:gd name="connsiteY33" fmla="*/ 909034 h 978139"/>
                <a:gd name="connsiteX34" fmla="*/ 568650 w 1004937"/>
                <a:gd name="connsiteY34" fmla="*/ 916178 h 978139"/>
                <a:gd name="connsiteX35" fmla="*/ 490069 w 1004937"/>
                <a:gd name="connsiteY35" fmla="*/ 978091 h 978139"/>
                <a:gd name="connsiteX36" fmla="*/ 482711 w 1004937"/>
                <a:gd name="connsiteY36" fmla="*/ 926313 h 978139"/>
                <a:gd name="connsiteX37" fmla="*/ 403405 w 1004937"/>
                <a:gd name="connsiteY37" fmla="*/ 916367 h 978139"/>
                <a:gd name="connsiteX38" fmla="*/ 328144 w 1004937"/>
                <a:gd name="connsiteY38" fmla="*/ 863791 h 978139"/>
                <a:gd name="connsiteX39" fmla="*/ 263850 w 1004937"/>
                <a:gd name="connsiteY39" fmla="*/ 885222 h 978139"/>
                <a:gd name="connsiteX40" fmla="*/ 232894 w 1004937"/>
                <a:gd name="connsiteY40" fmla="*/ 854266 h 978139"/>
                <a:gd name="connsiteX41" fmla="*/ 220987 w 1004937"/>
                <a:gd name="connsiteY41" fmla="*/ 818547 h 978139"/>
                <a:gd name="connsiteX42" fmla="*/ 180506 w 1004937"/>
                <a:gd name="connsiteY42" fmla="*/ 799497 h 978139"/>
                <a:gd name="connsiteX43" fmla="*/ 118594 w 1004937"/>
                <a:gd name="connsiteY43" fmla="*/ 723297 h 978139"/>
                <a:gd name="connsiteX44" fmla="*/ 80494 w 1004937"/>
                <a:gd name="connsiteY44" fmla="*/ 628047 h 978139"/>
                <a:gd name="connsiteX45" fmla="*/ 73350 w 1004937"/>
                <a:gd name="connsiteY45" fmla="*/ 575659 h 978139"/>
                <a:gd name="connsiteX46" fmla="*/ 49537 w 1004937"/>
                <a:gd name="connsiteY46" fmla="*/ 511366 h 978139"/>
                <a:gd name="connsiteX47" fmla="*/ 1912 w 1004937"/>
                <a:gd name="connsiteY47" fmla="*/ 392303 h 978139"/>
                <a:gd name="connsiteX48" fmla="*/ 11437 w 1004937"/>
                <a:gd name="connsiteY48" fmla="*/ 280384 h 978139"/>
                <a:gd name="connsiteX49" fmla="*/ 30487 w 1004937"/>
                <a:gd name="connsiteY49" fmla="*/ 242284 h 978139"/>
                <a:gd name="connsiteX50" fmla="*/ 16200 w 1004937"/>
                <a:gd name="connsiteY50" fmla="*/ 187516 h 978139"/>
                <a:gd name="connsiteX51" fmla="*/ 35250 w 1004937"/>
                <a:gd name="connsiteY51" fmla="*/ 170847 h 978139"/>
                <a:gd name="connsiteX52" fmla="*/ 106687 w 1004937"/>
                <a:gd name="connsiteY52" fmla="*/ 180372 h 978139"/>
                <a:gd name="connsiteX53" fmla="*/ 118594 w 1004937"/>
                <a:gd name="connsiteY53" fmla="*/ 187516 h 978139"/>
                <a:gd name="connsiteX0" fmla="*/ 111450 w 1004937"/>
                <a:gd name="connsiteY0" fmla="*/ 235707 h 971562"/>
                <a:gd name="connsiteX1" fmla="*/ 118594 w 1004937"/>
                <a:gd name="connsiteY1" fmla="*/ 180939 h 971562"/>
                <a:gd name="connsiteX2" fmla="*/ 99544 w 1004937"/>
                <a:gd name="connsiteY2" fmla="*/ 116645 h 971562"/>
                <a:gd name="connsiteX3" fmla="*/ 147344 w 1004937"/>
                <a:gd name="connsiteY3" fmla="*/ 104954 h 971562"/>
                <a:gd name="connsiteX4" fmla="*/ 175040 w 1004937"/>
                <a:gd name="connsiteY4" fmla="*/ 124835 h 971562"/>
                <a:gd name="connsiteX5" fmla="*/ 185248 w 1004937"/>
                <a:gd name="connsiteY5" fmla="*/ 125062 h 971562"/>
                <a:gd name="connsiteX6" fmla="*/ 223369 w 1004937"/>
                <a:gd name="connsiteY6" fmla="*/ 121407 h 971562"/>
                <a:gd name="connsiteX7" fmla="*/ 232434 w 1004937"/>
                <a:gd name="connsiteY7" fmla="*/ 101817 h 971562"/>
                <a:gd name="connsiteX8" fmla="*/ 288852 w 1004937"/>
                <a:gd name="connsiteY8" fmla="*/ 37868 h 971562"/>
                <a:gd name="connsiteX9" fmla="*/ 449672 w 1004937"/>
                <a:gd name="connsiteY9" fmla="*/ 14184 h 971562"/>
                <a:gd name="connsiteX10" fmla="*/ 525811 w 1004937"/>
                <a:gd name="connsiteY10" fmla="*/ 8213 h 971562"/>
                <a:gd name="connsiteX11" fmla="*/ 622702 w 1004937"/>
                <a:gd name="connsiteY11" fmla="*/ 25655 h 971562"/>
                <a:gd name="connsiteX12" fmla="*/ 666222 w 1004937"/>
                <a:gd name="connsiteY12" fmla="*/ 227 h 971562"/>
                <a:gd name="connsiteX13" fmla="*/ 703610 w 1004937"/>
                <a:gd name="connsiteY13" fmla="*/ 43461 h 971562"/>
                <a:gd name="connsiteX14" fmla="*/ 774734 w 1004937"/>
                <a:gd name="connsiteY14" fmla="*/ 36645 h 971562"/>
                <a:gd name="connsiteX15" fmla="*/ 837147 w 1004937"/>
                <a:gd name="connsiteY15" fmla="*/ 34601 h 971562"/>
                <a:gd name="connsiteX16" fmla="*/ 889592 w 1004937"/>
                <a:gd name="connsiteY16" fmla="*/ 44779 h 971562"/>
                <a:gd name="connsiteX17" fmla="*/ 943340 w 1004937"/>
                <a:gd name="connsiteY17" fmla="*/ 73423 h 971562"/>
                <a:gd name="connsiteX18" fmla="*/ 942506 w 1004937"/>
                <a:gd name="connsiteY18" fmla="*/ 126170 h 971562"/>
                <a:gd name="connsiteX19" fmla="*/ 942506 w 1004937"/>
                <a:gd name="connsiteY19" fmla="*/ 185701 h 971562"/>
                <a:gd name="connsiteX20" fmla="*/ 978225 w 1004937"/>
                <a:gd name="connsiteY20" fmla="*/ 252376 h 971562"/>
                <a:gd name="connsiteX21" fmla="*/ 1004419 w 1004937"/>
                <a:gd name="connsiteY21" fmla="*/ 373820 h 971562"/>
                <a:gd name="connsiteX22" fmla="*/ 994894 w 1004937"/>
                <a:gd name="connsiteY22" fmla="*/ 578607 h 971562"/>
                <a:gd name="connsiteX23" fmla="*/ 985369 w 1004937"/>
                <a:gd name="connsiteY23" fmla="*/ 616707 h 971562"/>
                <a:gd name="connsiteX24" fmla="*/ 1002037 w 1004937"/>
                <a:gd name="connsiteY24" fmla="*/ 661951 h 971562"/>
                <a:gd name="connsiteX25" fmla="*/ 1000317 w 1004937"/>
                <a:gd name="connsiteY25" fmla="*/ 701551 h 971562"/>
                <a:gd name="connsiteX26" fmla="*/ 966709 w 1004937"/>
                <a:gd name="connsiteY26" fmla="*/ 726598 h 971562"/>
                <a:gd name="connsiteX27" fmla="*/ 932981 w 1004937"/>
                <a:gd name="connsiteY27" fmla="*/ 759582 h 971562"/>
                <a:gd name="connsiteX28" fmla="*/ 880594 w 1004937"/>
                <a:gd name="connsiteY28" fmla="*/ 766726 h 971562"/>
                <a:gd name="connsiteX29" fmla="*/ 847256 w 1004937"/>
                <a:gd name="connsiteY29" fmla="*/ 800064 h 971562"/>
                <a:gd name="connsiteX30" fmla="*/ 759150 w 1004937"/>
                <a:gd name="connsiteY30" fmla="*/ 850070 h 971562"/>
                <a:gd name="connsiteX31" fmla="*/ 694856 w 1004937"/>
                <a:gd name="connsiteY31" fmla="*/ 919126 h 971562"/>
                <a:gd name="connsiteX32" fmla="*/ 654375 w 1004937"/>
                <a:gd name="connsiteY32" fmla="*/ 933414 h 971562"/>
                <a:gd name="connsiteX33" fmla="*/ 599606 w 1004937"/>
                <a:gd name="connsiteY33" fmla="*/ 902457 h 971562"/>
                <a:gd name="connsiteX34" fmla="*/ 568650 w 1004937"/>
                <a:gd name="connsiteY34" fmla="*/ 909601 h 971562"/>
                <a:gd name="connsiteX35" fmla="*/ 490069 w 1004937"/>
                <a:gd name="connsiteY35" fmla="*/ 971514 h 971562"/>
                <a:gd name="connsiteX36" fmla="*/ 482711 w 1004937"/>
                <a:gd name="connsiteY36" fmla="*/ 919736 h 971562"/>
                <a:gd name="connsiteX37" fmla="*/ 403405 w 1004937"/>
                <a:gd name="connsiteY37" fmla="*/ 909790 h 971562"/>
                <a:gd name="connsiteX38" fmla="*/ 328144 w 1004937"/>
                <a:gd name="connsiteY38" fmla="*/ 857214 h 971562"/>
                <a:gd name="connsiteX39" fmla="*/ 263850 w 1004937"/>
                <a:gd name="connsiteY39" fmla="*/ 878645 h 971562"/>
                <a:gd name="connsiteX40" fmla="*/ 232894 w 1004937"/>
                <a:gd name="connsiteY40" fmla="*/ 847689 h 971562"/>
                <a:gd name="connsiteX41" fmla="*/ 220987 w 1004937"/>
                <a:gd name="connsiteY41" fmla="*/ 811970 h 971562"/>
                <a:gd name="connsiteX42" fmla="*/ 180506 w 1004937"/>
                <a:gd name="connsiteY42" fmla="*/ 792920 h 971562"/>
                <a:gd name="connsiteX43" fmla="*/ 118594 w 1004937"/>
                <a:gd name="connsiteY43" fmla="*/ 716720 h 971562"/>
                <a:gd name="connsiteX44" fmla="*/ 80494 w 1004937"/>
                <a:gd name="connsiteY44" fmla="*/ 621470 h 971562"/>
                <a:gd name="connsiteX45" fmla="*/ 73350 w 1004937"/>
                <a:gd name="connsiteY45" fmla="*/ 569082 h 971562"/>
                <a:gd name="connsiteX46" fmla="*/ 49537 w 1004937"/>
                <a:gd name="connsiteY46" fmla="*/ 504789 h 971562"/>
                <a:gd name="connsiteX47" fmla="*/ 1912 w 1004937"/>
                <a:gd name="connsiteY47" fmla="*/ 385726 h 971562"/>
                <a:gd name="connsiteX48" fmla="*/ 11437 w 1004937"/>
                <a:gd name="connsiteY48" fmla="*/ 273807 h 971562"/>
                <a:gd name="connsiteX49" fmla="*/ 30487 w 1004937"/>
                <a:gd name="connsiteY49" fmla="*/ 235707 h 971562"/>
                <a:gd name="connsiteX50" fmla="*/ 16200 w 1004937"/>
                <a:gd name="connsiteY50" fmla="*/ 180939 h 971562"/>
                <a:gd name="connsiteX51" fmla="*/ 35250 w 1004937"/>
                <a:gd name="connsiteY51" fmla="*/ 164270 h 971562"/>
                <a:gd name="connsiteX52" fmla="*/ 106687 w 1004937"/>
                <a:gd name="connsiteY52" fmla="*/ 173795 h 971562"/>
                <a:gd name="connsiteX53" fmla="*/ 118594 w 1004937"/>
                <a:gd name="connsiteY53" fmla="*/ 180939 h 971562"/>
                <a:gd name="connsiteX0" fmla="*/ 111450 w 1004937"/>
                <a:gd name="connsiteY0" fmla="*/ 235707 h 971562"/>
                <a:gd name="connsiteX1" fmla="*/ 118594 w 1004937"/>
                <a:gd name="connsiteY1" fmla="*/ 180939 h 971562"/>
                <a:gd name="connsiteX2" fmla="*/ 99544 w 1004937"/>
                <a:gd name="connsiteY2" fmla="*/ 116645 h 971562"/>
                <a:gd name="connsiteX3" fmla="*/ 147344 w 1004937"/>
                <a:gd name="connsiteY3" fmla="*/ 104954 h 971562"/>
                <a:gd name="connsiteX4" fmla="*/ 175040 w 1004937"/>
                <a:gd name="connsiteY4" fmla="*/ 124835 h 971562"/>
                <a:gd name="connsiteX5" fmla="*/ 185248 w 1004937"/>
                <a:gd name="connsiteY5" fmla="*/ 125062 h 971562"/>
                <a:gd name="connsiteX6" fmla="*/ 223369 w 1004937"/>
                <a:gd name="connsiteY6" fmla="*/ 121407 h 971562"/>
                <a:gd name="connsiteX7" fmla="*/ 232434 w 1004937"/>
                <a:gd name="connsiteY7" fmla="*/ 101817 h 971562"/>
                <a:gd name="connsiteX8" fmla="*/ 288852 w 1004937"/>
                <a:gd name="connsiteY8" fmla="*/ 37868 h 971562"/>
                <a:gd name="connsiteX9" fmla="*/ 449672 w 1004937"/>
                <a:gd name="connsiteY9" fmla="*/ 14184 h 971562"/>
                <a:gd name="connsiteX10" fmla="*/ 525811 w 1004937"/>
                <a:gd name="connsiteY10" fmla="*/ 8213 h 971562"/>
                <a:gd name="connsiteX11" fmla="*/ 622702 w 1004937"/>
                <a:gd name="connsiteY11" fmla="*/ 25655 h 971562"/>
                <a:gd name="connsiteX12" fmla="*/ 666222 w 1004937"/>
                <a:gd name="connsiteY12" fmla="*/ 227 h 971562"/>
                <a:gd name="connsiteX13" fmla="*/ 703610 w 1004937"/>
                <a:gd name="connsiteY13" fmla="*/ 43461 h 971562"/>
                <a:gd name="connsiteX14" fmla="*/ 774734 w 1004937"/>
                <a:gd name="connsiteY14" fmla="*/ 36645 h 971562"/>
                <a:gd name="connsiteX15" fmla="*/ 816541 w 1004937"/>
                <a:gd name="connsiteY15" fmla="*/ 66698 h 971562"/>
                <a:gd name="connsiteX16" fmla="*/ 889592 w 1004937"/>
                <a:gd name="connsiteY16" fmla="*/ 44779 h 971562"/>
                <a:gd name="connsiteX17" fmla="*/ 943340 w 1004937"/>
                <a:gd name="connsiteY17" fmla="*/ 73423 h 971562"/>
                <a:gd name="connsiteX18" fmla="*/ 942506 w 1004937"/>
                <a:gd name="connsiteY18" fmla="*/ 126170 h 971562"/>
                <a:gd name="connsiteX19" fmla="*/ 942506 w 1004937"/>
                <a:gd name="connsiteY19" fmla="*/ 185701 h 971562"/>
                <a:gd name="connsiteX20" fmla="*/ 978225 w 1004937"/>
                <a:gd name="connsiteY20" fmla="*/ 252376 h 971562"/>
                <a:gd name="connsiteX21" fmla="*/ 1004419 w 1004937"/>
                <a:gd name="connsiteY21" fmla="*/ 373820 h 971562"/>
                <a:gd name="connsiteX22" fmla="*/ 994894 w 1004937"/>
                <a:gd name="connsiteY22" fmla="*/ 578607 h 971562"/>
                <a:gd name="connsiteX23" fmla="*/ 985369 w 1004937"/>
                <a:gd name="connsiteY23" fmla="*/ 616707 h 971562"/>
                <a:gd name="connsiteX24" fmla="*/ 1002037 w 1004937"/>
                <a:gd name="connsiteY24" fmla="*/ 661951 h 971562"/>
                <a:gd name="connsiteX25" fmla="*/ 1000317 w 1004937"/>
                <a:gd name="connsiteY25" fmla="*/ 701551 h 971562"/>
                <a:gd name="connsiteX26" fmla="*/ 966709 w 1004937"/>
                <a:gd name="connsiteY26" fmla="*/ 726598 h 971562"/>
                <a:gd name="connsiteX27" fmla="*/ 932981 w 1004937"/>
                <a:gd name="connsiteY27" fmla="*/ 759582 h 971562"/>
                <a:gd name="connsiteX28" fmla="*/ 880594 w 1004937"/>
                <a:gd name="connsiteY28" fmla="*/ 766726 h 971562"/>
                <a:gd name="connsiteX29" fmla="*/ 847256 w 1004937"/>
                <a:gd name="connsiteY29" fmla="*/ 800064 h 971562"/>
                <a:gd name="connsiteX30" fmla="*/ 759150 w 1004937"/>
                <a:gd name="connsiteY30" fmla="*/ 850070 h 971562"/>
                <a:gd name="connsiteX31" fmla="*/ 694856 w 1004937"/>
                <a:gd name="connsiteY31" fmla="*/ 919126 h 971562"/>
                <a:gd name="connsiteX32" fmla="*/ 654375 w 1004937"/>
                <a:gd name="connsiteY32" fmla="*/ 933414 h 971562"/>
                <a:gd name="connsiteX33" fmla="*/ 599606 w 1004937"/>
                <a:gd name="connsiteY33" fmla="*/ 902457 h 971562"/>
                <a:gd name="connsiteX34" fmla="*/ 568650 w 1004937"/>
                <a:gd name="connsiteY34" fmla="*/ 909601 h 971562"/>
                <a:gd name="connsiteX35" fmla="*/ 490069 w 1004937"/>
                <a:gd name="connsiteY35" fmla="*/ 971514 h 971562"/>
                <a:gd name="connsiteX36" fmla="*/ 482711 w 1004937"/>
                <a:gd name="connsiteY36" fmla="*/ 919736 h 971562"/>
                <a:gd name="connsiteX37" fmla="*/ 403405 w 1004937"/>
                <a:gd name="connsiteY37" fmla="*/ 909790 h 971562"/>
                <a:gd name="connsiteX38" fmla="*/ 328144 w 1004937"/>
                <a:gd name="connsiteY38" fmla="*/ 857214 h 971562"/>
                <a:gd name="connsiteX39" fmla="*/ 263850 w 1004937"/>
                <a:gd name="connsiteY39" fmla="*/ 878645 h 971562"/>
                <a:gd name="connsiteX40" fmla="*/ 232894 w 1004937"/>
                <a:gd name="connsiteY40" fmla="*/ 847689 h 971562"/>
                <a:gd name="connsiteX41" fmla="*/ 220987 w 1004937"/>
                <a:gd name="connsiteY41" fmla="*/ 811970 h 971562"/>
                <a:gd name="connsiteX42" fmla="*/ 180506 w 1004937"/>
                <a:gd name="connsiteY42" fmla="*/ 792920 h 971562"/>
                <a:gd name="connsiteX43" fmla="*/ 118594 w 1004937"/>
                <a:gd name="connsiteY43" fmla="*/ 716720 h 971562"/>
                <a:gd name="connsiteX44" fmla="*/ 80494 w 1004937"/>
                <a:gd name="connsiteY44" fmla="*/ 621470 h 971562"/>
                <a:gd name="connsiteX45" fmla="*/ 73350 w 1004937"/>
                <a:gd name="connsiteY45" fmla="*/ 569082 h 971562"/>
                <a:gd name="connsiteX46" fmla="*/ 49537 w 1004937"/>
                <a:gd name="connsiteY46" fmla="*/ 504789 h 971562"/>
                <a:gd name="connsiteX47" fmla="*/ 1912 w 1004937"/>
                <a:gd name="connsiteY47" fmla="*/ 385726 h 971562"/>
                <a:gd name="connsiteX48" fmla="*/ 11437 w 1004937"/>
                <a:gd name="connsiteY48" fmla="*/ 273807 h 971562"/>
                <a:gd name="connsiteX49" fmla="*/ 30487 w 1004937"/>
                <a:gd name="connsiteY49" fmla="*/ 235707 h 971562"/>
                <a:gd name="connsiteX50" fmla="*/ 16200 w 1004937"/>
                <a:gd name="connsiteY50" fmla="*/ 180939 h 971562"/>
                <a:gd name="connsiteX51" fmla="*/ 35250 w 1004937"/>
                <a:gd name="connsiteY51" fmla="*/ 164270 h 971562"/>
                <a:gd name="connsiteX52" fmla="*/ 106687 w 1004937"/>
                <a:gd name="connsiteY52" fmla="*/ 173795 h 971562"/>
                <a:gd name="connsiteX53" fmla="*/ 118594 w 1004937"/>
                <a:gd name="connsiteY53" fmla="*/ 180939 h 971562"/>
                <a:gd name="connsiteX0" fmla="*/ 111450 w 1004937"/>
                <a:gd name="connsiteY0" fmla="*/ 235707 h 971562"/>
                <a:gd name="connsiteX1" fmla="*/ 118594 w 1004937"/>
                <a:gd name="connsiteY1" fmla="*/ 180939 h 971562"/>
                <a:gd name="connsiteX2" fmla="*/ 99544 w 1004937"/>
                <a:gd name="connsiteY2" fmla="*/ 116645 h 971562"/>
                <a:gd name="connsiteX3" fmla="*/ 147344 w 1004937"/>
                <a:gd name="connsiteY3" fmla="*/ 104954 h 971562"/>
                <a:gd name="connsiteX4" fmla="*/ 175040 w 1004937"/>
                <a:gd name="connsiteY4" fmla="*/ 124835 h 971562"/>
                <a:gd name="connsiteX5" fmla="*/ 185248 w 1004937"/>
                <a:gd name="connsiteY5" fmla="*/ 125062 h 971562"/>
                <a:gd name="connsiteX6" fmla="*/ 223369 w 1004937"/>
                <a:gd name="connsiteY6" fmla="*/ 121407 h 971562"/>
                <a:gd name="connsiteX7" fmla="*/ 232434 w 1004937"/>
                <a:gd name="connsiteY7" fmla="*/ 101817 h 971562"/>
                <a:gd name="connsiteX8" fmla="*/ 288852 w 1004937"/>
                <a:gd name="connsiteY8" fmla="*/ 37868 h 971562"/>
                <a:gd name="connsiteX9" fmla="*/ 449672 w 1004937"/>
                <a:gd name="connsiteY9" fmla="*/ 14184 h 971562"/>
                <a:gd name="connsiteX10" fmla="*/ 525811 w 1004937"/>
                <a:gd name="connsiteY10" fmla="*/ 8213 h 971562"/>
                <a:gd name="connsiteX11" fmla="*/ 622702 w 1004937"/>
                <a:gd name="connsiteY11" fmla="*/ 25655 h 971562"/>
                <a:gd name="connsiteX12" fmla="*/ 666222 w 1004937"/>
                <a:gd name="connsiteY12" fmla="*/ 227 h 971562"/>
                <a:gd name="connsiteX13" fmla="*/ 703610 w 1004937"/>
                <a:gd name="connsiteY13" fmla="*/ 43461 h 971562"/>
                <a:gd name="connsiteX14" fmla="*/ 774734 w 1004937"/>
                <a:gd name="connsiteY14" fmla="*/ 36645 h 971562"/>
                <a:gd name="connsiteX15" fmla="*/ 816541 w 1004937"/>
                <a:gd name="connsiteY15" fmla="*/ 66698 h 971562"/>
                <a:gd name="connsiteX16" fmla="*/ 865372 w 1004937"/>
                <a:gd name="connsiteY16" fmla="*/ 75955 h 971562"/>
                <a:gd name="connsiteX17" fmla="*/ 943340 w 1004937"/>
                <a:gd name="connsiteY17" fmla="*/ 73423 h 971562"/>
                <a:gd name="connsiteX18" fmla="*/ 942506 w 1004937"/>
                <a:gd name="connsiteY18" fmla="*/ 126170 h 971562"/>
                <a:gd name="connsiteX19" fmla="*/ 942506 w 1004937"/>
                <a:gd name="connsiteY19" fmla="*/ 185701 h 971562"/>
                <a:gd name="connsiteX20" fmla="*/ 978225 w 1004937"/>
                <a:gd name="connsiteY20" fmla="*/ 252376 h 971562"/>
                <a:gd name="connsiteX21" fmla="*/ 1004419 w 1004937"/>
                <a:gd name="connsiteY21" fmla="*/ 373820 h 971562"/>
                <a:gd name="connsiteX22" fmla="*/ 994894 w 1004937"/>
                <a:gd name="connsiteY22" fmla="*/ 578607 h 971562"/>
                <a:gd name="connsiteX23" fmla="*/ 985369 w 1004937"/>
                <a:gd name="connsiteY23" fmla="*/ 616707 h 971562"/>
                <a:gd name="connsiteX24" fmla="*/ 1002037 w 1004937"/>
                <a:gd name="connsiteY24" fmla="*/ 661951 h 971562"/>
                <a:gd name="connsiteX25" fmla="*/ 1000317 w 1004937"/>
                <a:gd name="connsiteY25" fmla="*/ 701551 h 971562"/>
                <a:gd name="connsiteX26" fmla="*/ 966709 w 1004937"/>
                <a:gd name="connsiteY26" fmla="*/ 726598 h 971562"/>
                <a:gd name="connsiteX27" fmla="*/ 932981 w 1004937"/>
                <a:gd name="connsiteY27" fmla="*/ 759582 h 971562"/>
                <a:gd name="connsiteX28" fmla="*/ 880594 w 1004937"/>
                <a:gd name="connsiteY28" fmla="*/ 766726 h 971562"/>
                <a:gd name="connsiteX29" fmla="*/ 847256 w 1004937"/>
                <a:gd name="connsiteY29" fmla="*/ 800064 h 971562"/>
                <a:gd name="connsiteX30" fmla="*/ 759150 w 1004937"/>
                <a:gd name="connsiteY30" fmla="*/ 850070 h 971562"/>
                <a:gd name="connsiteX31" fmla="*/ 694856 w 1004937"/>
                <a:gd name="connsiteY31" fmla="*/ 919126 h 971562"/>
                <a:gd name="connsiteX32" fmla="*/ 654375 w 1004937"/>
                <a:gd name="connsiteY32" fmla="*/ 933414 h 971562"/>
                <a:gd name="connsiteX33" fmla="*/ 599606 w 1004937"/>
                <a:gd name="connsiteY33" fmla="*/ 902457 h 971562"/>
                <a:gd name="connsiteX34" fmla="*/ 568650 w 1004937"/>
                <a:gd name="connsiteY34" fmla="*/ 909601 h 971562"/>
                <a:gd name="connsiteX35" fmla="*/ 490069 w 1004937"/>
                <a:gd name="connsiteY35" fmla="*/ 971514 h 971562"/>
                <a:gd name="connsiteX36" fmla="*/ 482711 w 1004937"/>
                <a:gd name="connsiteY36" fmla="*/ 919736 h 971562"/>
                <a:gd name="connsiteX37" fmla="*/ 403405 w 1004937"/>
                <a:gd name="connsiteY37" fmla="*/ 909790 h 971562"/>
                <a:gd name="connsiteX38" fmla="*/ 328144 w 1004937"/>
                <a:gd name="connsiteY38" fmla="*/ 857214 h 971562"/>
                <a:gd name="connsiteX39" fmla="*/ 263850 w 1004937"/>
                <a:gd name="connsiteY39" fmla="*/ 878645 h 971562"/>
                <a:gd name="connsiteX40" fmla="*/ 232894 w 1004937"/>
                <a:gd name="connsiteY40" fmla="*/ 847689 h 971562"/>
                <a:gd name="connsiteX41" fmla="*/ 220987 w 1004937"/>
                <a:gd name="connsiteY41" fmla="*/ 811970 h 971562"/>
                <a:gd name="connsiteX42" fmla="*/ 180506 w 1004937"/>
                <a:gd name="connsiteY42" fmla="*/ 792920 h 971562"/>
                <a:gd name="connsiteX43" fmla="*/ 118594 w 1004937"/>
                <a:gd name="connsiteY43" fmla="*/ 716720 h 971562"/>
                <a:gd name="connsiteX44" fmla="*/ 80494 w 1004937"/>
                <a:gd name="connsiteY44" fmla="*/ 621470 h 971562"/>
                <a:gd name="connsiteX45" fmla="*/ 73350 w 1004937"/>
                <a:gd name="connsiteY45" fmla="*/ 569082 h 971562"/>
                <a:gd name="connsiteX46" fmla="*/ 49537 w 1004937"/>
                <a:gd name="connsiteY46" fmla="*/ 504789 h 971562"/>
                <a:gd name="connsiteX47" fmla="*/ 1912 w 1004937"/>
                <a:gd name="connsiteY47" fmla="*/ 385726 h 971562"/>
                <a:gd name="connsiteX48" fmla="*/ 11437 w 1004937"/>
                <a:gd name="connsiteY48" fmla="*/ 273807 h 971562"/>
                <a:gd name="connsiteX49" fmla="*/ 30487 w 1004937"/>
                <a:gd name="connsiteY49" fmla="*/ 235707 h 971562"/>
                <a:gd name="connsiteX50" fmla="*/ 16200 w 1004937"/>
                <a:gd name="connsiteY50" fmla="*/ 180939 h 971562"/>
                <a:gd name="connsiteX51" fmla="*/ 35250 w 1004937"/>
                <a:gd name="connsiteY51" fmla="*/ 164270 h 971562"/>
                <a:gd name="connsiteX52" fmla="*/ 106687 w 1004937"/>
                <a:gd name="connsiteY52" fmla="*/ 173795 h 971562"/>
                <a:gd name="connsiteX53" fmla="*/ 118594 w 1004937"/>
                <a:gd name="connsiteY53" fmla="*/ 180939 h 971562"/>
                <a:gd name="connsiteX0" fmla="*/ 111450 w 1004937"/>
                <a:gd name="connsiteY0" fmla="*/ 235707 h 971562"/>
                <a:gd name="connsiteX1" fmla="*/ 118594 w 1004937"/>
                <a:gd name="connsiteY1" fmla="*/ 180939 h 971562"/>
                <a:gd name="connsiteX2" fmla="*/ 99544 w 1004937"/>
                <a:gd name="connsiteY2" fmla="*/ 116645 h 971562"/>
                <a:gd name="connsiteX3" fmla="*/ 147344 w 1004937"/>
                <a:gd name="connsiteY3" fmla="*/ 104954 h 971562"/>
                <a:gd name="connsiteX4" fmla="*/ 175040 w 1004937"/>
                <a:gd name="connsiteY4" fmla="*/ 124835 h 971562"/>
                <a:gd name="connsiteX5" fmla="*/ 185248 w 1004937"/>
                <a:gd name="connsiteY5" fmla="*/ 125062 h 971562"/>
                <a:gd name="connsiteX6" fmla="*/ 223369 w 1004937"/>
                <a:gd name="connsiteY6" fmla="*/ 121407 h 971562"/>
                <a:gd name="connsiteX7" fmla="*/ 232434 w 1004937"/>
                <a:gd name="connsiteY7" fmla="*/ 101817 h 971562"/>
                <a:gd name="connsiteX8" fmla="*/ 288852 w 1004937"/>
                <a:gd name="connsiteY8" fmla="*/ 37868 h 971562"/>
                <a:gd name="connsiteX9" fmla="*/ 449672 w 1004937"/>
                <a:gd name="connsiteY9" fmla="*/ 14184 h 971562"/>
                <a:gd name="connsiteX10" fmla="*/ 525811 w 1004937"/>
                <a:gd name="connsiteY10" fmla="*/ 8213 h 971562"/>
                <a:gd name="connsiteX11" fmla="*/ 622702 w 1004937"/>
                <a:gd name="connsiteY11" fmla="*/ 25655 h 971562"/>
                <a:gd name="connsiteX12" fmla="*/ 666222 w 1004937"/>
                <a:gd name="connsiteY12" fmla="*/ 227 h 971562"/>
                <a:gd name="connsiteX13" fmla="*/ 703610 w 1004937"/>
                <a:gd name="connsiteY13" fmla="*/ 43461 h 971562"/>
                <a:gd name="connsiteX14" fmla="*/ 774734 w 1004937"/>
                <a:gd name="connsiteY14" fmla="*/ 36645 h 971562"/>
                <a:gd name="connsiteX15" fmla="*/ 816541 w 1004937"/>
                <a:gd name="connsiteY15" fmla="*/ 66698 h 971562"/>
                <a:gd name="connsiteX16" fmla="*/ 865372 w 1004937"/>
                <a:gd name="connsiteY16" fmla="*/ 75955 h 971562"/>
                <a:gd name="connsiteX17" fmla="*/ 911894 w 1004937"/>
                <a:gd name="connsiteY17" fmla="*/ 102763 h 971562"/>
                <a:gd name="connsiteX18" fmla="*/ 942506 w 1004937"/>
                <a:gd name="connsiteY18" fmla="*/ 126170 h 971562"/>
                <a:gd name="connsiteX19" fmla="*/ 942506 w 1004937"/>
                <a:gd name="connsiteY19" fmla="*/ 185701 h 971562"/>
                <a:gd name="connsiteX20" fmla="*/ 978225 w 1004937"/>
                <a:gd name="connsiteY20" fmla="*/ 252376 h 971562"/>
                <a:gd name="connsiteX21" fmla="*/ 1004419 w 1004937"/>
                <a:gd name="connsiteY21" fmla="*/ 373820 h 971562"/>
                <a:gd name="connsiteX22" fmla="*/ 994894 w 1004937"/>
                <a:gd name="connsiteY22" fmla="*/ 578607 h 971562"/>
                <a:gd name="connsiteX23" fmla="*/ 985369 w 1004937"/>
                <a:gd name="connsiteY23" fmla="*/ 616707 h 971562"/>
                <a:gd name="connsiteX24" fmla="*/ 1002037 w 1004937"/>
                <a:gd name="connsiteY24" fmla="*/ 661951 h 971562"/>
                <a:gd name="connsiteX25" fmla="*/ 1000317 w 1004937"/>
                <a:gd name="connsiteY25" fmla="*/ 701551 h 971562"/>
                <a:gd name="connsiteX26" fmla="*/ 966709 w 1004937"/>
                <a:gd name="connsiteY26" fmla="*/ 726598 h 971562"/>
                <a:gd name="connsiteX27" fmla="*/ 932981 w 1004937"/>
                <a:gd name="connsiteY27" fmla="*/ 759582 h 971562"/>
                <a:gd name="connsiteX28" fmla="*/ 880594 w 1004937"/>
                <a:gd name="connsiteY28" fmla="*/ 766726 h 971562"/>
                <a:gd name="connsiteX29" fmla="*/ 847256 w 1004937"/>
                <a:gd name="connsiteY29" fmla="*/ 800064 h 971562"/>
                <a:gd name="connsiteX30" fmla="*/ 759150 w 1004937"/>
                <a:gd name="connsiteY30" fmla="*/ 850070 h 971562"/>
                <a:gd name="connsiteX31" fmla="*/ 694856 w 1004937"/>
                <a:gd name="connsiteY31" fmla="*/ 919126 h 971562"/>
                <a:gd name="connsiteX32" fmla="*/ 654375 w 1004937"/>
                <a:gd name="connsiteY32" fmla="*/ 933414 h 971562"/>
                <a:gd name="connsiteX33" fmla="*/ 599606 w 1004937"/>
                <a:gd name="connsiteY33" fmla="*/ 902457 h 971562"/>
                <a:gd name="connsiteX34" fmla="*/ 568650 w 1004937"/>
                <a:gd name="connsiteY34" fmla="*/ 909601 h 971562"/>
                <a:gd name="connsiteX35" fmla="*/ 490069 w 1004937"/>
                <a:gd name="connsiteY35" fmla="*/ 971514 h 971562"/>
                <a:gd name="connsiteX36" fmla="*/ 482711 w 1004937"/>
                <a:gd name="connsiteY36" fmla="*/ 919736 h 971562"/>
                <a:gd name="connsiteX37" fmla="*/ 403405 w 1004937"/>
                <a:gd name="connsiteY37" fmla="*/ 909790 h 971562"/>
                <a:gd name="connsiteX38" fmla="*/ 328144 w 1004937"/>
                <a:gd name="connsiteY38" fmla="*/ 857214 h 971562"/>
                <a:gd name="connsiteX39" fmla="*/ 263850 w 1004937"/>
                <a:gd name="connsiteY39" fmla="*/ 878645 h 971562"/>
                <a:gd name="connsiteX40" fmla="*/ 232894 w 1004937"/>
                <a:gd name="connsiteY40" fmla="*/ 847689 h 971562"/>
                <a:gd name="connsiteX41" fmla="*/ 220987 w 1004937"/>
                <a:gd name="connsiteY41" fmla="*/ 811970 h 971562"/>
                <a:gd name="connsiteX42" fmla="*/ 180506 w 1004937"/>
                <a:gd name="connsiteY42" fmla="*/ 792920 h 971562"/>
                <a:gd name="connsiteX43" fmla="*/ 118594 w 1004937"/>
                <a:gd name="connsiteY43" fmla="*/ 716720 h 971562"/>
                <a:gd name="connsiteX44" fmla="*/ 80494 w 1004937"/>
                <a:gd name="connsiteY44" fmla="*/ 621470 h 971562"/>
                <a:gd name="connsiteX45" fmla="*/ 73350 w 1004937"/>
                <a:gd name="connsiteY45" fmla="*/ 569082 h 971562"/>
                <a:gd name="connsiteX46" fmla="*/ 49537 w 1004937"/>
                <a:gd name="connsiteY46" fmla="*/ 504789 h 971562"/>
                <a:gd name="connsiteX47" fmla="*/ 1912 w 1004937"/>
                <a:gd name="connsiteY47" fmla="*/ 385726 h 971562"/>
                <a:gd name="connsiteX48" fmla="*/ 11437 w 1004937"/>
                <a:gd name="connsiteY48" fmla="*/ 273807 h 971562"/>
                <a:gd name="connsiteX49" fmla="*/ 30487 w 1004937"/>
                <a:gd name="connsiteY49" fmla="*/ 235707 h 971562"/>
                <a:gd name="connsiteX50" fmla="*/ 16200 w 1004937"/>
                <a:gd name="connsiteY50" fmla="*/ 180939 h 971562"/>
                <a:gd name="connsiteX51" fmla="*/ 35250 w 1004937"/>
                <a:gd name="connsiteY51" fmla="*/ 164270 h 971562"/>
                <a:gd name="connsiteX52" fmla="*/ 106687 w 1004937"/>
                <a:gd name="connsiteY52" fmla="*/ 173795 h 971562"/>
                <a:gd name="connsiteX53" fmla="*/ 118594 w 1004937"/>
                <a:gd name="connsiteY53" fmla="*/ 180939 h 971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004937" h="971562">
                  <a:moveTo>
                    <a:pt x="111450" y="235707"/>
                  </a:moveTo>
                  <a:cubicBezTo>
                    <a:pt x="116014" y="218245"/>
                    <a:pt x="120578" y="200783"/>
                    <a:pt x="118594" y="180939"/>
                  </a:cubicBezTo>
                  <a:cubicBezTo>
                    <a:pt x="116610" y="161095"/>
                    <a:pt x="94752" y="129309"/>
                    <a:pt x="99544" y="116645"/>
                  </a:cubicBezTo>
                  <a:cubicBezTo>
                    <a:pt x="104336" y="103981"/>
                    <a:pt x="134761" y="103589"/>
                    <a:pt x="147344" y="104954"/>
                  </a:cubicBezTo>
                  <a:cubicBezTo>
                    <a:pt x="159927" y="106319"/>
                    <a:pt x="168723" y="121484"/>
                    <a:pt x="175040" y="124835"/>
                  </a:cubicBezTo>
                  <a:cubicBezTo>
                    <a:pt x="181357" y="128186"/>
                    <a:pt x="177193" y="125633"/>
                    <a:pt x="185248" y="125062"/>
                  </a:cubicBezTo>
                  <a:cubicBezTo>
                    <a:pt x="193303" y="124491"/>
                    <a:pt x="215505" y="125281"/>
                    <a:pt x="223369" y="121407"/>
                  </a:cubicBezTo>
                  <a:cubicBezTo>
                    <a:pt x="231233" y="117533"/>
                    <a:pt x="221520" y="115740"/>
                    <a:pt x="232434" y="101817"/>
                  </a:cubicBezTo>
                  <a:cubicBezTo>
                    <a:pt x="243348" y="87894"/>
                    <a:pt x="252646" y="52473"/>
                    <a:pt x="288852" y="37868"/>
                  </a:cubicBezTo>
                  <a:cubicBezTo>
                    <a:pt x="325058" y="23263"/>
                    <a:pt x="410179" y="19126"/>
                    <a:pt x="449672" y="14184"/>
                  </a:cubicBezTo>
                  <a:cubicBezTo>
                    <a:pt x="489165" y="9242"/>
                    <a:pt x="496973" y="6301"/>
                    <a:pt x="525811" y="8213"/>
                  </a:cubicBezTo>
                  <a:cubicBezTo>
                    <a:pt x="554649" y="10125"/>
                    <a:pt x="599300" y="26986"/>
                    <a:pt x="622702" y="25655"/>
                  </a:cubicBezTo>
                  <a:cubicBezTo>
                    <a:pt x="646104" y="24324"/>
                    <a:pt x="652737" y="-2741"/>
                    <a:pt x="666222" y="227"/>
                  </a:cubicBezTo>
                  <a:cubicBezTo>
                    <a:pt x="679707" y="3195"/>
                    <a:pt x="685525" y="37391"/>
                    <a:pt x="703610" y="43461"/>
                  </a:cubicBezTo>
                  <a:cubicBezTo>
                    <a:pt x="721695" y="49531"/>
                    <a:pt x="755912" y="32772"/>
                    <a:pt x="774734" y="36645"/>
                  </a:cubicBezTo>
                  <a:cubicBezTo>
                    <a:pt x="793556" y="40518"/>
                    <a:pt x="801435" y="60146"/>
                    <a:pt x="816541" y="66698"/>
                  </a:cubicBezTo>
                  <a:cubicBezTo>
                    <a:pt x="831647" y="73250"/>
                    <a:pt x="849480" y="69944"/>
                    <a:pt x="865372" y="75955"/>
                  </a:cubicBezTo>
                  <a:cubicBezTo>
                    <a:pt x="881264" y="81966"/>
                    <a:pt x="899038" y="94394"/>
                    <a:pt x="911894" y="102763"/>
                  </a:cubicBezTo>
                  <a:cubicBezTo>
                    <a:pt x="924750" y="111132"/>
                    <a:pt x="937404" y="112347"/>
                    <a:pt x="942506" y="126170"/>
                  </a:cubicBezTo>
                  <a:cubicBezTo>
                    <a:pt x="947608" y="139993"/>
                    <a:pt x="936553" y="164667"/>
                    <a:pt x="942506" y="185701"/>
                  </a:cubicBezTo>
                  <a:cubicBezTo>
                    <a:pt x="948459" y="206735"/>
                    <a:pt x="967906" y="221023"/>
                    <a:pt x="978225" y="252376"/>
                  </a:cubicBezTo>
                  <a:cubicBezTo>
                    <a:pt x="988544" y="283729"/>
                    <a:pt x="1001641" y="319448"/>
                    <a:pt x="1004419" y="373820"/>
                  </a:cubicBezTo>
                  <a:cubicBezTo>
                    <a:pt x="1007197" y="428192"/>
                    <a:pt x="998069" y="538126"/>
                    <a:pt x="994894" y="578607"/>
                  </a:cubicBezTo>
                  <a:cubicBezTo>
                    <a:pt x="991719" y="619088"/>
                    <a:pt x="984179" y="602816"/>
                    <a:pt x="985369" y="616707"/>
                  </a:cubicBezTo>
                  <a:cubicBezTo>
                    <a:pt x="986559" y="630598"/>
                    <a:pt x="999546" y="647810"/>
                    <a:pt x="1002037" y="661951"/>
                  </a:cubicBezTo>
                  <a:cubicBezTo>
                    <a:pt x="1004528" y="676092"/>
                    <a:pt x="1006205" y="690777"/>
                    <a:pt x="1000317" y="701551"/>
                  </a:cubicBezTo>
                  <a:cubicBezTo>
                    <a:pt x="994429" y="712325"/>
                    <a:pt x="977932" y="716926"/>
                    <a:pt x="966709" y="726598"/>
                  </a:cubicBezTo>
                  <a:cubicBezTo>
                    <a:pt x="955486" y="736270"/>
                    <a:pt x="947334" y="752894"/>
                    <a:pt x="932981" y="759582"/>
                  </a:cubicBezTo>
                  <a:cubicBezTo>
                    <a:pt x="918629" y="766270"/>
                    <a:pt x="894881" y="759979"/>
                    <a:pt x="880594" y="766726"/>
                  </a:cubicBezTo>
                  <a:cubicBezTo>
                    <a:pt x="866307" y="773473"/>
                    <a:pt x="867497" y="786173"/>
                    <a:pt x="847256" y="800064"/>
                  </a:cubicBezTo>
                  <a:cubicBezTo>
                    <a:pt x="827015" y="813955"/>
                    <a:pt x="784550" y="830226"/>
                    <a:pt x="759150" y="850070"/>
                  </a:cubicBezTo>
                  <a:cubicBezTo>
                    <a:pt x="733750" y="869914"/>
                    <a:pt x="712318" y="905235"/>
                    <a:pt x="694856" y="919126"/>
                  </a:cubicBezTo>
                  <a:cubicBezTo>
                    <a:pt x="677394" y="933017"/>
                    <a:pt x="670250" y="936192"/>
                    <a:pt x="654375" y="933414"/>
                  </a:cubicBezTo>
                  <a:cubicBezTo>
                    <a:pt x="638500" y="930636"/>
                    <a:pt x="613893" y="906426"/>
                    <a:pt x="599606" y="902457"/>
                  </a:cubicBezTo>
                  <a:cubicBezTo>
                    <a:pt x="585319" y="898488"/>
                    <a:pt x="586906" y="898092"/>
                    <a:pt x="568650" y="909601"/>
                  </a:cubicBezTo>
                  <a:cubicBezTo>
                    <a:pt x="550394" y="921110"/>
                    <a:pt x="504392" y="969825"/>
                    <a:pt x="490069" y="971514"/>
                  </a:cubicBezTo>
                  <a:cubicBezTo>
                    <a:pt x="475746" y="973203"/>
                    <a:pt x="497155" y="930023"/>
                    <a:pt x="482711" y="919736"/>
                  </a:cubicBezTo>
                  <a:cubicBezTo>
                    <a:pt x="468267" y="909449"/>
                    <a:pt x="429166" y="920210"/>
                    <a:pt x="403405" y="909790"/>
                  </a:cubicBezTo>
                  <a:cubicBezTo>
                    <a:pt x="377644" y="899370"/>
                    <a:pt x="351403" y="862405"/>
                    <a:pt x="328144" y="857214"/>
                  </a:cubicBezTo>
                  <a:cubicBezTo>
                    <a:pt x="304885" y="852023"/>
                    <a:pt x="279725" y="880233"/>
                    <a:pt x="263850" y="878645"/>
                  </a:cubicBezTo>
                  <a:cubicBezTo>
                    <a:pt x="247975" y="877058"/>
                    <a:pt x="240038" y="858801"/>
                    <a:pt x="232894" y="847689"/>
                  </a:cubicBezTo>
                  <a:cubicBezTo>
                    <a:pt x="225750" y="836577"/>
                    <a:pt x="229718" y="821098"/>
                    <a:pt x="220987" y="811970"/>
                  </a:cubicBezTo>
                  <a:cubicBezTo>
                    <a:pt x="212256" y="802842"/>
                    <a:pt x="197571" y="808795"/>
                    <a:pt x="180506" y="792920"/>
                  </a:cubicBezTo>
                  <a:cubicBezTo>
                    <a:pt x="163441" y="777045"/>
                    <a:pt x="135263" y="745295"/>
                    <a:pt x="118594" y="716720"/>
                  </a:cubicBezTo>
                  <a:cubicBezTo>
                    <a:pt x="101925" y="688145"/>
                    <a:pt x="88035" y="646076"/>
                    <a:pt x="80494" y="621470"/>
                  </a:cubicBezTo>
                  <a:cubicBezTo>
                    <a:pt x="72953" y="596864"/>
                    <a:pt x="78510" y="588529"/>
                    <a:pt x="73350" y="569082"/>
                  </a:cubicBezTo>
                  <a:cubicBezTo>
                    <a:pt x="68190" y="549635"/>
                    <a:pt x="61443" y="535348"/>
                    <a:pt x="49537" y="504789"/>
                  </a:cubicBezTo>
                  <a:cubicBezTo>
                    <a:pt x="37631" y="474230"/>
                    <a:pt x="8262" y="424223"/>
                    <a:pt x="1912" y="385726"/>
                  </a:cubicBezTo>
                  <a:cubicBezTo>
                    <a:pt x="-4438" y="347229"/>
                    <a:pt x="6675" y="298810"/>
                    <a:pt x="11437" y="273807"/>
                  </a:cubicBezTo>
                  <a:cubicBezTo>
                    <a:pt x="16199" y="248804"/>
                    <a:pt x="29693" y="251185"/>
                    <a:pt x="30487" y="235707"/>
                  </a:cubicBezTo>
                  <a:cubicBezTo>
                    <a:pt x="31281" y="220229"/>
                    <a:pt x="15406" y="192845"/>
                    <a:pt x="16200" y="180939"/>
                  </a:cubicBezTo>
                  <a:cubicBezTo>
                    <a:pt x="16994" y="169033"/>
                    <a:pt x="20169" y="165461"/>
                    <a:pt x="35250" y="164270"/>
                  </a:cubicBezTo>
                  <a:cubicBezTo>
                    <a:pt x="50331" y="163079"/>
                    <a:pt x="92796" y="171017"/>
                    <a:pt x="106687" y="173795"/>
                  </a:cubicBezTo>
                  <a:cubicBezTo>
                    <a:pt x="120578" y="176573"/>
                    <a:pt x="119586" y="178756"/>
                    <a:pt x="118594" y="180939"/>
                  </a:cubicBezTo>
                </a:path>
              </a:pathLst>
            </a:custGeom>
            <a:gradFill>
              <a:gsLst>
                <a:gs pos="0">
                  <a:schemeClr val="accent6">
                    <a:lumMod val="60000"/>
                    <a:lumOff val="40000"/>
                  </a:schemeClr>
                </a:gs>
                <a:gs pos="79000">
                  <a:schemeClr val="accent1"/>
                </a:gs>
              </a:gsLst>
              <a:lin ang="5400000" scaled="1"/>
            </a:gradFill>
            <a:ln w="28575" cap="flat" cmpd="sng" algn="ctr">
              <a:solidFill>
                <a:schemeClr val="accent6"/>
              </a:solidFill>
              <a:prstDash val="solid"/>
              <a:round/>
              <a:headEnd type="none" w="med" len="med"/>
              <a:tailEnd type="none" w="med" len="med"/>
            </a:ln>
            <a:effectLst/>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31" name="Freeform 16">
              <a:extLst>
                <a:ext uri="{FF2B5EF4-FFF2-40B4-BE49-F238E27FC236}">
                  <a16:creationId xmlns:a16="http://schemas.microsoft.com/office/drawing/2014/main" id="{7FD024F9-D073-4132-F5ED-BF68468CE712}"/>
                </a:ext>
              </a:extLst>
            </p:cNvPr>
            <p:cNvSpPr/>
            <p:nvPr/>
          </p:nvSpPr>
          <p:spPr bwMode="auto">
            <a:xfrm rot="10826409">
              <a:off x="2321329" y="3515229"/>
              <a:ext cx="908813" cy="741925"/>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gradFill flip="none" rotWithShape="1">
              <a:gsLst>
                <a:gs pos="16000">
                  <a:schemeClr val="accent1"/>
                </a:gs>
                <a:gs pos="100000">
                  <a:schemeClr val="accent6">
                    <a:lumMod val="40000"/>
                    <a:lumOff val="60000"/>
                  </a:schemeClr>
                </a:gs>
              </a:gsLst>
              <a:path path="circle">
                <a:fillToRect l="50000" t="50000" r="50000" b="50000"/>
              </a:path>
              <a:tileRect/>
            </a:gradFill>
            <a:ln w="12700">
              <a:solidFill>
                <a:schemeClr val="tx2"/>
              </a:solid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S PGothic" pitchFamily="34" charset="-128"/>
                <a:cs typeface="Calibri" panose="020F0502020204030204" pitchFamily="34" charset="0"/>
              </a:endParaRPr>
            </a:p>
          </p:txBody>
        </p:sp>
      </p:grpSp>
      <p:sp>
        <p:nvSpPr>
          <p:cNvPr id="32" name="TextBox 31">
            <a:extLst>
              <a:ext uri="{FF2B5EF4-FFF2-40B4-BE49-F238E27FC236}">
                <a16:creationId xmlns:a16="http://schemas.microsoft.com/office/drawing/2014/main" id="{7E9A9818-8B76-7FF7-AE52-DC46A1632AA6}"/>
              </a:ext>
            </a:extLst>
          </p:cNvPr>
          <p:cNvSpPr txBox="1"/>
          <p:nvPr/>
        </p:nvSpPr>
        <p:spPr>
          <a:xfrm>
            <a:off x="6715840" y="5274484"/>
            <a:ext cx="937152" cy="630942"/>
          </a:xfrm>
          <a:prstGeom prst="rect">
            <a:avLst/>
          </a:prstGeom>
          <a:noFill/>
        </p:spPr>
        <p:txBody>
          <a:bodyPr wrap="square" rtlCol="0">
            <a:spAutoFit/>
          </a:bodyP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US" sz="1200" b="1" u="none" strike="noStrike" kern="0" cap="none" spc="0" normalizeH="0" baseline="0" noProof="0" dirty="0">
                <a:ln>
                  <a:noFill/>
                </a:ln>
                <a:solidFill>
                  <a:schemeClr val="bg1"/>
                </a:solidFill>
                <a:effectLst/>
                <a:uLnTx/>
                <a:uFillTx/>
                <a:latin typeface="Calibri" panose="020F0502020204030204" pitchFamily="34" charset="0"/>
                <a:ea typeface="Arial" charset="0"/>
                <a:cs typeface="Calibri" panose="020F0502020204030204" pitchFamily="34" charset="0"/>
              </a:rPr>
              <a:t>Myeloma cells</a:t>
            </a:r>
          </a:p>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100" b="1" u="none" strike="noStrike" kern="0" cap="none" spc="0" normalizeH="0" baseline="0" noProof="0" dirty="0">
              <a:ln>
                <a:noFill/>
              </a:ln>
              <a:solidFill>
                <a:schemeClr val="bg1"/>
              </a:solidFill>
              <a:effectLst/>
              <a:uLnTx/>
              <a:uFillTx/>
              <a:latin typeface="Calibri" panose="020F0502020204030204" pitchFamily="34" charset="0"/>
              <a:ea typeface="Arial" charset="0"/>
              <a:cs typeface="Calibri" panose="020F0502020204030204" pitchFamily="34" charset="0"/>
            </a:endParaRPr>
          </a:p>
        </p:txBody>
      </p:sp>
      <p:grpSp>
        <p:nvGrpSpPr>
          <p:cNvPr id="37" name="Group 115">
            <a:extLst>
              <a:ext uri="{FF2B5EF4-FFF2-40B4-BE49-F238E27FC236}">
                <a16:creationId xmlns:a16="http://schemas.microsoft.com/office/drawing/2014/main" id="{026A2187-11BB-8091-0D19-80B9AE30CEA4}"/>
              </a:ext>
            </a:extLst>
          </p:cNvPr>
          <p:cNvGrpSpPr/>
          <p:nvPr/>
        </p:nvGrpSpPr>
        <p:grpSpPr>
          <a:xfrm rot="16306837">
            <a:off x="10170024" y="4503553"/>
            <a:ext cx="577938" cy="591093"/>
            <a:chOff x="863178" y="2614612"/>
            <a:chExt cx="1419029" cy="1423987"/>
          </a:xfrm>
        </p:grpSpPr>
        <p:sp>
          <p:nvSpPr>
            <p:cNvPr id="38" name="Oval 5">
              <a:extLst>
                <a:ext uri="{FF2B5EF4-FFF2-40B4-BE49-F238E27FC236}">
                  <a16:creationId xmlns:a16="http://schemas.microsoft.com/office/drawing/2014/main" id="{353BCFC9-0F65-7462-541D-B6790B6D8558}"/>
                </a:ext>
              </a:extLst>
            </p:cNvPr>
            <p:cNvSpPr>
              <a:spLocks noChangeArrowheads="1"/>
            </p:cNvSpPr>
            <p:nvPr/>
          </p:nvSpPr>
          <p:spPr bwMode="auto">
            <a:xfrm>
              <a:off x="863178" y="2614612"/>
              <a:ext cx="1419029" cy="1423987"/>
            </a:xfrm>
            <a:prstGeom prst="ellipse">
              <a:avLst/>
            </a:prstGeom>
            <a:solidFill>
              <a:schemeClr val="accent4"/>
            </a:solidFill>
            <a:ln w="9525">
              <a:solidFill>
                <a:schemeClr val="bg2">
                  <a:lumMod val="10000"/>
                </a:schemeClr>
              </a:solidFill>
              <a:round/>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39" name="Oval 6">
              <a:extLst>
                <a:ext uri="{FF2B5EF4-FFF2-40B4-BE49-F238E27FC236}">
                  <a16:creationId xmlns:a16="http://schemas.microsoft.com/office/drawing/2014/main" id="{C7E00389-F9EF-2010-3322-29C2FA108610}"/>
                </a:ext>
              </a:extLst>
            </p:cNvPr>
            <p:cNvSpPr>
              <a:spLocks noChangeArrowheads="1"/>
            </p:cNvSpPr>
            <p:nvPr/>
          </p:nvSpPr>
          <p:spPr bwMode="auto">
            <a:xfrm rot="6380685">
              <a:off x="1150081" y="3287166"/>
              <a:ext cx="704531" cy="530705"/>
            </a:xfrm>
            <a:prstGeom prst="ellipse">
              <a:avLst/>
            </a:prstGeom>
            <a:solidFill>
              <a:srgbClr val="7EEA9D"/>
            </a:solidFill>
            <a:ln w="9525">
              <a:solidFill>
                <a:schemeClr val="bg2">
                  <a:lumMod val="10000"/>
                </a:schemeClr>
              </a:solidFill>
              <a:round/>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44" name="Group 115">
            <a:extLst>
              <a:ext uri="{FF2B5EF4-FFF2-40B4-BE49-F238E27FC236}">
                <a16:creationId xmlns:a16="http://schemas.microsoft.com/office/drawing/2014/main" id="{D57FD6B3-7380-B589-15FA-48927F43E58F}"/>
              </a:ext>
            </a:extLst>
          </p:cNvPr>
          <p:cNvGrpSpPr/>
          <p:nvPr/>
        </p:nvGrpSpPr>
        <p:grpSpPr>
          <a:xfrm rot="16306837">
            <a:off x="9627389" y="3814611"/>
            <a:ext cx="577938" cy="591093"/>
            <a:chOff x="863178" y="2614612"/>
            <a:chExt cx="1419029" cy="1423987"/>
          </a:xfrm>
        </p:grpSpPr>
        <p:sp>
          <p:nvSpPr>
            <p:cNvPr id="45" name="Oval 5">
              <a:extLst>
                <a:ext uri="{FF2B5EF4-FFF2-40B4-BE49-F238E27FC236}">
                  <a16:creationId xmlns:a16="http://schemas.microsoft.com/office/drawing/2014/main" id="{3FD9CDF3-2505-130C-4121-F83C21A6E55A}"/>
                </a:ext>
              </a:extLst>
            </p:cNvPr>
            <p:cNvSpPr>
              <a:spLocks noChangeArrowheads="1"/>
            </p:cNvSpPr>
            <p:nvPr/>
          </p:nvSpPr>
          <p:spPr bwMode="auto">
            <a:xfrm>
              <a:off x="863178" y="2614612"/>
              <a:ext cx="1419029" cy="1423987"/>
            </a:xfrm>
            <a:prstGeom prst="ellipse">
              <a:avLst/>
            </a:prstGeom>
            <a:solidFill>
              <a:schemeClr val="accent4"/>
            </a:solidFill>
            <a:ln w="9525">
              <a:solidFill>
                <a:schemeClr val="bg2">
                  <a:lumMod val="10000"/>
                </a:schemeClr>
              </a:solidFill>
              <a:round/>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46" name="Oval 6">
              <a:extLst>
                <a:ext uri="{FF2B5EF4-FFF2-40B4-BE49-F238E27FC236}">
                  <a16:creationId xmlns:a16="http://schemas.microsoft.com/office/drawing/2014/main" id="{5FE02FB7-ED97-C4FB-7B63-DA60C3740F53}"/>
                </a:ext>
              </a:extLst>
            </p:cNvPr>
            <p:cNvSpPr>
              <a:spLocks noChangeArrowheads="1"/>
            </p:cNvSpPr>
            <p:nvPr/>
          </p:nvSpPr>
          <p:spPr bwMode="auto">
            <a:xfrm rot="6380685">
              <a:off x="1150081" y="3287166"/>
              <a:ext cx="704531" cy="530705"/>
            </a:xfrm>
            <a:prstGeom prst="ellipse">
              <a:avLst/>
            </a:prstGeom>
            <a:solidFill>
              <a:srgbClr val="7EEA9D"/>
            </a:solidFill>
            <a:ln w="9525">
              <a:solidFill>
                <a:schemeClr val="bg2">
                  <a:lumMod val="10000"/>
                </a:schemeClr>
              </a:solidFill>
              <a:round/>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47" name="Group 115">
            <a:extLst>
              <a:ext uri="{FF2B5EF4-FFF2-40B4-BE49-F238E27FC236}">
                <a16:creationId xmlns:a16="http://schemas.microsoft.com/office/drawing/2014/main" id="{3837E1E8-92D1-8B73-2D0B-1B0CA02ACF26}"/>
              </a:ext>
            </a:extLst>
          </p:cNvPr>
          <p:cNvGrpSpPr/>
          <p:nvPr/>
        </p:nvGrpSpPr>
        <p:grpSpPr>
          <a:xfrm rot="16306837">
            <a:off x="9237763" y="4053215"/>
            <a:ext cx="577938" cy="591093"/>
            <a:chOff x="863178" y="2614612"/>
            <a:chExt cx="1419029" cy="1423987"/>
          </a:xfrm>
        </p:grpSpPr>
        <p:sp>
          <p:nvSpPr>
            <p:cNvPr id="48" name="Oval 5">
              <a:extLst>
                <a:ext uri="{FF2B5EF4-FFF2-40B4-BE49-F238E27FC236}">
                  <a16:creationId xmlns:a16="http://schemas.microsoft.com/office/drawing/2014/main" id="{8FD534CA-AF58-422C-9E66-3C04EADEB753}"/>
                </a:ext>
              </a:extLst>
            </p:cNvPr>
            <p:cNvSpPr>
              <a:spLocks noChangeArrowheads="1"/>
            </p:cNvSpPr>
            <p:nvPr/>
          </p:nvSpPr>
          <p:spPr bwMode="auto">
            <a:xfrm>
              <a:off x="863178" y="2614612"/>
              <a:ext cx="1419029" cy="1423987"/>
            </a:xfrm>
            <a:prstGeom prst="ellipse">
              <a:avLst/>
            </a:prstGeom>
            <a:solidFill>
              <a:schemeClr val="accent4"/>
            </a:solidFill>
            <a:ln w="9525">
              <a:solidFill>
                <a:schemeClr val="bg2">
                  <a:lumMod val="10000"/>
                </a:schemeClr>
              </a:solidFill>
              <a:round/>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49" name="Oval 6">
              <a:extLst>
                <a:ext uri="{FF2B5EF4-FFF2-40B4-BE49-F238E27FC236}">
                  <a16:creationId xmlns:a16="http://schemas.microsoft.com/office/drawing/2014/main" id="{5AD3D496-901C-5419-D49B-0499CF62E8A8}"/>
                </a:ext>
              </a:extLst>
            </p:cNvPr>
            <p:cNvSpPr>
              <a:spLocks noChangeArrowheads="1"/>
            </p:cNvSpPr>
            <p:nvPr/>
          </p:nvSpPr>
          <p:spPr bwMode="auto">
            <a:xfrm rot="6380685">
              <a:off x="1150081" y="3287166"/>
              <a:ext cx="704531" cy="530705"/>
            </a:xfrm>
            <a:prstGeom prst="ellipse">
              <a:avLst/>
            </a:prstGeom>
            <a:solidFill>
              <a:srgbClr val="7EEA9D"/>
            </a:solidFill>
            <a:ln w="9525">
              <a:solidFill>
                <a:schemeClr val="bg2">
                  <a:lumMod val="10000"/>
                </a:schemeClr>
              </a:solidFill>
              <a:round/>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50" name="Group 115">
            <a:extLst>
              <a:ext uri="{FF2B5EF4-FFF2-40B4-BE49-F238E27FC236}">
                <a16:creationId xmlns:a16="http://schemas.microsoft.com/office/drawing/2014/main" id="{0B6E19B5-83A9-D570-45A3-6226CB28893E}"/>
              </a:ext>
            </a:extLst>
          </p:cNvPr>
          <p:cNvGrpSpPr/>
          <p:nvPr/>
        </p:nvGrpSpPr>
        <p:grpSpPr>
          <a:xfrm rot="16306837">
            <a:off x="9651920" y="4488903"/>
            <a:ext cx="577938" cy="591093"/>
            <a:chOff x="863178" y="2614612"/>
            <a:chExt cx="1419029" cy="1423987"/>
          </a:xfrm>
        </p:grpSpPr>
        <p:sp>
          <p:nvSpPr>
            <p:cNvPr id="51" name="Oval 5">
              <a:extLst>
                <a:ext uri="{FF2B5EF4-FFF2-40B4-BE49-F238E27FC236}">
                  <a16:creationId xmlns:a16="http://schemas.microsoft.com/office/drawing/2014/main" id="{009BB2E0-2FEB-DE99-1A3B-1B3421FC63BE}"/>
                </a:ext>
              </a:extLst>
            </p:cNvPr>
            <p:cNvSpPr>
              <a:spLocks noChangeArrowheads="1"/>
            </p:cNvSpPr>
            <p:nvPr/>
          </p:nvSpPr>
          <p:spPr bwMode="auto">
            <a:xfrm>
              <a:off x="863178" y="2614612"/>
              <a:ext cx="1419029" cy="1423987"/>
            </a:xfrm>
            <a:prstGeom prst="ellipse">
              <a:avLst/>
            </a:prstGeom>
            <a:solidFill>
              <a:schemeClr val="accent4"/>
            </a:solidFill>
            <a:ln w="9525">
              <a:solidFill>
                <a:schemeClr val="bg2">
                  <a:lumMod val="10000"/>
                </a:schemeClr>
              </a:solidFill>
              <a:round/>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52" name="Oval 6">
              <a:extLst>
                <a:ext uri="{FF2B5EF4-FFF2-40B4-BE49-F238E27FC236}">
                  <a16:creationId xmlns:a16="http://schemas.microsoft.com/office/drawing/2014/main" id="{C32DCD01-B640-0F8C-0908-17FB3B98686E}"/>
                </a:ext>
              </a:extLst>
            </p:cNvPr>
            <p:cNvSpPr>
              <a:spLocks noChangeArrowheads="1"/>
            </p:cNvSpPr>
            <p:nvPr/>
          </p:nvSpPr>
          <p:spPr bwMode="auto">
            <a:xfrm rot="6380685">
              <a:off x="1150081" y="3287166"/>
              <a:ext cx="704531" cy="530705"/>
            </a:xfrm>
            <a:prstGeom prst="ellipse">
              <a:avLst/>
            </a:prstGeom>
            <a:solidFill>
              <a:srgbClr val="7EEA9D"/>
            </a:solidFill>
            <a:ln w="9525">
              <a:solidFill>
                <a:schemeClr val="bg2">
                  <a:lumMod val="10000"/>
                </a:schemeClr>
              </a:solidFill>
              <a:round/>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53" name="Group 115">
            <a:extLst>
              <a:ext uri="{FF2B5EF4-FFF2-40B4-BE49-F238E27FC236}">
                <a16:creationId xmlns:a16="http://schemas.microsoft.com/office/drawing/2014/main" id="{FD372ADC-76E7-A3A4-8EB9-015B6EBC254C}"/>
              </a:ext>
            </a:extLst>
          </p:cNvPr>
          <p:cNvGrpSpPr/>
          <p:nvPr/>
        </p:nvGrpSpPr>
        <p:grpSpPr>
          <a:xfrm rot="16306837">
            <a:off x="10117988" y="4001059"/>
            <a:ext cx="577938" cy="591093"/>
            <a:chOff x="863178" y="2614612"/>
            <a:chExt cx="1419029" cy="1423987"/>
          </a:xfrm>
        </p:grpSpPr>
        <p:sp>
          <p:nvSpPr>
            <p:cNvPr id="54" name="Oval 5">
              <a:extLst>
                <a:ext uri="{FF2B5EF4-FFF2-40B4-BE49-F238E27FC236}">
                  <a16:creationId xmlns:a16="http://schemas.microsoft.com/office/drawing/2014/main" id="{0CFFE9C8-6EBE-7D41-24BD-58FE7E8F64C3}"/>
                </a:ext>
              </a:extLst>
            </p:cNvPr>
            <p:cNvSpPr>
              <a:spLocks noChangeArrowheads="1"/>
            </p:cNvSpPr>
            <p:nvPr/>
          </p:nvSpPr>
          <p:spPr bwMode="auto">
            <a:xfrm>
              <a:off x="863178" y="2614612"/>
              <a:ext cx="1419029" cy="1423987"/>
            </a:xfrm>
            <a:prstGeom prst="ellipse">
              <a:avLst/>
            </a:prstGeom>
            <a:solidFill>
              <a:schemeClr val="accent4"/>
            </a:solidFill>
            <a:ln w="9525">
              <a:solidFill>
                <a:schemeClr val="bg2">
                  <a:lumMod val="10000"/>
                </a:schemeClr>
              </a:solidFill>
              <a:round/>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55" name="Oval 6">
              <a:extLst>
                <a:ext uri="{FF2B5EF4-FFF2-40B4-BE49-F238E27FC236}">
                  <a16:creationId xmlns:a16="http://schemas.microsoft.com/office/drawing/2014/main" id="{5EE10300-1BBC-929C-031C-A76E356071BD}"/>
                </a:ext>
              </a:extLst>
            </p:cNvPr>
            <p:cNvSpPr>
              <a:spLocks noChangeArrowheads="1"/>
            </p:cNvSpPr>
            <p:nvPr/>
          </p:nvSpPr>
          <p:spPr bwMode="auto">
            <a:xfrm rot="6380685">
              <a:off x="1150081" y="3287166"/>
              <a:ext cx="704531" cy="530705"/>
            </a:xfrm>
            <a:prstGeom prst="ellipse">
              <a:avLst/>
            </a:prstGeom>
            <a:solidFill>
              <a:srgbClr val="7EEA9D"/>
            </a:solidFill>
            <a:ln w="9525">
              <a:solidFill>
                <a:schemeClr val="bg2">
                  <a:lumMod val="10000"/>
                </a:schemeClr>
              </a:solidFill>
              <a:round/>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56" name="TextBox 55">
            <a:extLst>
              <a:ext uri="{FF2B5EF4-FFF2-40B4-BE49-F238E27FC236}">
                <a16:creationId xmlns:a16="http://schemas.microsoft.com/office/drawing/2014/main" id="{F6CC9DA9-09BB-40E5-5860-716C546AFAB0}"/>
              </a:ext>
            </a:extLst>
          </p:cNvPr>
          <p:cNvSpPr txBox="1"/>
          <p:nvPr/>
        </p:nvSpPr>
        <p:spPr>
          <a:xfrm>
            <a:off x="10385733" y="4325768"/>
            <a:ext cx="1300942" cy="446276"/>
          </a:xfrm>
          <a:prstGeom prst="rect">
            <a:avLst/>
          </a:prstGeom>
          <a:noFill/>
        </p:spPr>
        <p:txBody>
          <a:bodyPr wrap="square" rtlCol="0">
            <a:spAutoFit/>
          </a:bodyP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US" sz="1200" b="1" u="none" strike="noStrike" kern="0" cap="none" spc="0" normalizeH="0" baseline="0" noProof="0" dirty="0">
                <a:ln>
                  <a:noFill/>
                </a:ln>
                <a:solidFill>
                  <a:schemeClr val="bg1"/>
                </a:solidFill>
                <a:effectLst/>
                <a:uLnTx/>
                <a:uFillTx/>
                <a:latin typeface="Calibri" panose="020F0502020204030204" pitchFamily="34" charset="0"/>
                <a:ea typeface="Arial" charset="0"/>
                <a:cs typeface="Calibri" panose="020F0502020204030204" pitchFamily="34" charset="0"/>
              </a:rPr>
              <a:t>T cells</a:t>
            </a:r>
          </a:p>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100" b="1" u="none" strike="noStrike" kern="0" cap="none" spc="0" normalizeH="0" baseline="0" noProof="0" dirty="0">
              <a:ln>
                <a:noFill/>
              </a:ln>
              <a:solidFill>
                <a:schemeClr val="bg1"/>
              </a:solidFill>
              <a:effectLst/>
              <a:uLnTx/>
              <a:uFillTx/>
              <a:latin typeface="Calibri" panose="020F0502020204030204" pitchFamily="34" charset="0"/>
              <a:ea typeface="Arial" charset="0"/>
              <a:cs typeface="Calibri" panose="020F0502020204030204" pitchFamily="34" charset="0"/>
            </a:endParaRPr>
          </a:p>
        </p:txBody>
      </p:sp>
      <p:grpSp>
        <p:nvGrpSpPr>
          <p:cNvPr id="57" name="Group 115">
            <a:extLst>
              <a:ext uri="{FF2B5EF4-FFF2-40B4-BE49-F238E27FC236}">
                <a16:creationId xmlns:a16="http://schemas.microsoft.com/office/drawing/2014/main" id="{A56C8567-7B11-6018-AE99-B7BB6577EA90}"/>
              </a:ext>
            </a:extLst>
          </p:cNvPr>
          <p:cNvGrpSpPr/>
          <p:nvPr/>
        </p:nvGrpSpPr>
        <p:grpSpPr>
          <a:xfrm rot="18712949">
            <a:off x="8171377" y="4610909"/>
            <a:ext cx="640092" cy="684770"/>
            <a:chOff x="863178" y="2614612"/>
            <a:chExt cx="1419029" cy="1423987"/>
          </a:xfrm>
          <a:solidFill>
            <a:schemeClr val="accent5">
              <a:lumMod val="20000"/>
              <a:lumOff val="80000"/>
            </a:schemeClr>
          </a:solidFill>
        </p:grpSpPr>
        <p:sp>
          <p:nvSpPr>
            <p:cNvPr id="58" name="Oval 5">
              <a:extLst>
                <a:ext uri="{FF2B5EF4-FFF2-40B4-BE49-F238E27FC236}">
                  <a16:creationId xmlns:a16="http://schemas.microsoft.com/office/drawing/2014/main" id="{C0DEC61A-E0D5-0342-962A-90891703248B}"/>
                </a:ext>
              </a:extLst>
            </p:cNvPr>
            <p:cNvSpPr>
              <a:spLocks noChangeArrowheads="1"/>
            </p:cNvSpPr>
            <p:nvPr/>
          </p:nvSpPr>
          <p:spPr bwMode="auto">
            <a:xfrm>
              <a:off x="863178" y="2614612"/>
              <a:ext cx="1419029" cy="1423987"/>
            </a:xfrm>
            <a:prstGeom prst="ellipse">
              <a:avLst/>
            </a:prstGeom>
            <a:grpFill/>
            <a:ln w="9525">
              <a:solidFill>
                <a:schemeClr val="accent5">
                  <a:lumMod val="75000"/>
                </a:schemeClr>
              </a:solidFill>
              <a:round/>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59" name="Oval 6">
              <a:extLst>
                <a:ext uri="{FF2B5EF4-FFF2-40B4-BE49-F238E27FC236}">
                  <a16:creationId xmlns:a16="http://schemas.microsoft.com/office/drawing/2014/main" id="{6FBB2B0E-B580-3F36-7151-47353F37ABCD}"/>
                </a:ext>
              </a:extLst>
            </p:cNvPr>
            <p:cNvSpPr>
              <a:spLocks noChangeArrowheads="1"/>
            </p:cNvSpPr>
            <p:nvPr/>
          </p:nvSpPr>
          <p:spPr bwMode="auto">
            <a:xfrm rot="6380685">
              <a:off x="1150081" y="3287166"/>
              <a:ext cx="704531" cy="530705"/>
            </a:xfrm>
            <a:prstGeom prst="ellipse">
              <a:avLst/>
            </a:prstGeom>
            <a:solidFill>
              <a:schemeClr val="accent5"/>
            </a:solidFill>
            <a:ln w="9525">
              <a:solidFill>
                <a:schemeClr val="accent5">
                  <a:lumMod val="75000"/>
                </a:schemeClr>
              </a:solidFill>
              <a:round/>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269" name="Group 115">
            <a:extLst>
              <a:ext uri="{FF2B5EF4-FFF2-40B4-BE49-F238E27FC236}">
                <a16:creationId xmlns:a16="http://schemas.microsoft.com/office/drawing/2014/main" id="{8FA2ACE8-5F32-0FF5-197F-F51F6E703A1A}"/>
              </a:ext>
            </a:extLst>
          </p:cNvPr>
          <p:cNvGrpSpPr/>
          <p:nvPr/>
        </p:nvGrpSpPr>
        <p:grpSpPr>
          <a:xfrm rot="18712949">
            <a:off x="8483014" y="4081726"/>
            <a:ext cx="640092" cy="684770"/>
            <a:chOff x="863178" y="2614612"/>
            <a:chExt cx="1419029" cy="1423987"/>
          </a:xfrm>
          <a:solidFill>
            <a:schemeClr val="accent5">
              <a:lumMod val="20000"/>
              <a:lumOff val="80000"/>
            </a:schemeClr>
          </a:solidFill>
        </p:grpSpPr>
        <p:sp>
          <p:nvSpPr>
            <p:cNvPr id="271" name="Oval 5">
              <a:extLst>
                <a:ext uri="{FF2B5EF4-FFF2-40B4-BE49-F238E27FC236}">
                  <a16:creationId xmlns:a16="http://schemas.microsoft.com/office/drawing/2014/main" id="{801E1821-AED8-FAD4-3368-4968EA704E5E}"/>
                </a:ext>
              </a:extLst>
            </p:cNvPr>
            <p:cNvSpPr>
              <a:spLocks noChangeArrowheads="1"/>
            </p:cNvSpPr>
            <p:nvPr/>
          </p:nvSpPr>
          <p:spPr bwMode="auto">
            <a:xfrm>
              <a:off x="863178" y="2614612"/>
              <a:ext cx="1419029" cy="1423987"/>
            </a:xfrm>
            <a:prstGeom prst="ellipse">
              <a:avLst/>
            </a:prstGeom>
            <a:grpFill/>
            <a:ln w="9525">
              <a:solidFill>
                <a:schemeClr val="accent5">
                  <a:lumMod val="75000"/>
                </a:schemeClr>
              </a:solidFill>
              <a:round/>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72" name="Oval 6">
              <a:extLst>
                <a:ext uri="{FF2B5EF4-FFF2-40B4-BE49-F238E27FC236}">
                  <a16:creationId xmlns:a16="http://schemas.microsoft.com/office/drawing/2014/main" id="{F925E607-2496-CAFA-CF6C-7EE36C86A910}"/>
                </a:ext>
              </a:extLst>
            </p:cNvPr>
            <p:cNvSpPr>
              <a:spLocks noChangeArrowheads="1"/>
            </p:cNvSpPr>
            <p:nvPr/>
          </p:nvSpPr>
          <p:spPr bwMode="auto">
            <a:xfrm rot="6380685">
              <a:off x="1150081" y="3287166"/>
              <a:ext cx="704531" cy="530705"/>
            </a:xfrm>
            <a:prstGeom prst="ellipse">
              <a:avLst/>
            </a:prstGeom>
            <a:solidFill>
              <a:schemeClr val="accent5"/>
            </a:solidFill>
            <a:ln w="9525">
              <a:solidFill>
                <a:schemeClr val="accent5">
                  <a:lumMod val="75000"/>
                </a:schemeClr>
              </a:solidFill>
              <a:round/>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273" name="Group 115">
            <a:extLst>
              <a:ext uri="{FF2B5EF4-FFF2-40B4-BE49-F238E27FC236}">
                <a16:creationId xmlns:a16="http://schemas.microsoft.com/office/drawing/2014/main" id="{E5793A14-1E54-2CD6-FF59-B1EF66383E52}"/>
              </a:ext>
            </a:extLst>
          </p:cNvPr>
          <p:cNvGrpSpPr/>
          <p:nvPr/>
        </p:nvGrpSpPr>
        <p:grpSpPr>
          <a:xfrm rot="18712949">
            <a:off x="8569688" y="5010528"/>
            <a:ext cx="640092" cy="684770"/>
            <a:chOff x="863178" y="2614612"/>
            <a:chExt cx="1419029" cy="1423987"/>
          </a:xfrm>
          <a:solidFill>
            <a:schemeClr val="accent5">
              <a:lumMod val="20000"/>
              <a:lumOff val="80000"/>
            </a:schemeClr>
          </a:solidFill>
        </p:grpSpPr>
        <p:sp>
          <p:nvSpPr>
            <p:cNvPr id="274" name="Oval 5">
              <a:extLst>
                <a:ext uri="{FF2B5EF4-FFF2-40B4-BE49-F238E27FC236}">
                  <a16:creationId xmlns:a16="http://schemas.microsoft.com/office/drawing/2014/main" id="{96D99BA7-DE3C-C62E-23DD-0491BBDFCBBD}"/>
                </a:ext>
              </a:extLst>
            </p:cNvPr>
            <p:cNvSpPr>
              <a:spLocks noChangeArrowheads="1"/>
            </p:cNvSpPr>
            <p:nvPr/>
          </p:nvSpPr>
          <p:spPr bwMode="auto">
            <a:xfrm>
              <a:off x="863178" y="2614612"/>
              <a:ext cx="1419029" cy="1423987"/>
            </a:xfrm>
            <a:prstGeom prst="ellipse">
              <a:avLst/>
            </a:prstGeom>
            <a:grpFill/>
            <a:ln w="9525">
              <a:solidFill>
                <a:schemeClr val="accent5">
                  <a:lumMod val="75000"/>
                </a:schemeClr>
              </a:solidFill>
              <a:round/>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75" name="Oval 6">
              <a:extLst>
                <a:ext uri="{FF2B5EF4-FFF2-40B4-BE49-F238E27FC236}">
                  <a16:creationId xmlns:a16="http://schemas.microsoft.com/office/drawing/2014/main" id="{69780700-5212-3171-D034-7BD54A958421}"/>
                </a:ext>
              </a:extLst>
            </p:cNvPr>
            <p:cNvSpPr>
              <a:spLocks noChangeArrowheads="1"/>
            </p:cNvSpPr>
            <p:nvPr/>
          </p:nvSpPr>
          <p:spPr bwMode="auto">
            <a:xfrm rot="6380685">
              <a:off x="1150081" y="3287166"/>
              <a:ext cx="704531" cy="530705"/>
            </a:xfrm>
            <a:prstGeom prst="ellipse">
              <a:avLst/>
            </a:prstGeom>
            <a:solidFill>
              <a:schemeClr val="accent5"/>
            </a:solidFill>
            <a:ln w="9525">
              <a:solidFill>
                <a:schemeClr val="accent5">
                  <a:lumMod val="75000"/>
                </a:schemeClr>
              </a:solidFill>
              <a:round/>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276" name="Group 115">
            <a:extLst>
              <a:ext uri="{FF2B5EF4-FFF2-40B4-BE49-F238E27FC236}">
                <a16:creationId xmlns:a16="http://schemas.microsoft.com/office/drawing/2014/main" id="{6A420864-9C4B-136A-81FC-1C57EC0A9E36}"/>
              </a:ext>
            </a:extLst>
          </p:cNvPr>
          <p:cNvGrpSpPr/>
          <p:nvPr/>
        </p:nvGrpSpPr>
        <p:grpSpPr>
          <a:xfrm rot="18712949">
            <a:off x="8805375" y="4511540"/>
            <a:ext cx="640092" cy="684770"/>
            <a:chOff x="863178" y="2614612"/>
            <a:chExt cx="1419029" cy="1423987"/>
          </a:xfrm>
          <a:solidFill>
            <a:schemeClr val="accent5">
              <a:lumMod val="20000"/>
              <a:lumOff val="80000"/>
            </a:schemeClr>
          </a:solidFill>
        </p:grpSpPr>
        <p:sp>
          <p:nvSpPr>
            <p:cNvPr id="277" name="Oval 5">
              <a:extLst>
                <a:ext uri="{FF2B5EF4-FFF2-40B4-BE49-F238E27FC236}">
                  <a16:creationId xmlns:a16="http://schemas.microsoft.com/office/drawing/2014/main" id="{EE2B940E-6179-4F0A-B192-D05352B112C6}"/>
                </a:ext>
              </a:extLst>
            </p:cNvPr>
            <p:cNvSpPr>
              <a:spLocks noChangeArrowheads="1"/>
            </p:cNvSpPr>
            <p:nvPr/>
          </p:nvSpPr>
          <p:spPr bwMode="auto">
            <a:xfrm>
              <a:off x="863178" y="2614612"/>
              <a:ext cx="1419029" cy="1423987"/>
            </a:xfrm>
            <a:prstGeom prst="ellipse">
              <a:avLst/>
            </a:prstGeom>
            <a:grpFill/>
            <a:ln w="9525">
              <a:solidFill>
                <a:schemeClr val="accent5">
                  <a:lumMod val="75000"/>
                </a:schemeClr>
              </a:solidFill>
              <a:round/>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78" name="Oval 6">
              <a:extLst>
                <a:ext uri="{FF2B5EF4-FFF2-40B4-BE49-F238E27FC236}">
                  <a16:creationId xmlns:a16="http://schemas.microsoft.com/office/drawing/2014/main" id="{37F78EF2-281C-C01C-BF32-DA26DE60BFD8}"/>
                </a:ext>
              </a:extLst>
            </p:cNvPr>
            <p:cNvSpPr>
              <a:spLocks noChangeArrowheads="1"/>
            </p:cNvSpPr>
            <p:nvPr/>
          </p:nvSpPr>
          <p:spPr bwMode="auto">
            <a:xfrm rot="6380685">
              <a:off x="1150081" y="3287166"/>
              <a:ext cx="704531" cy="530705"/>
            </a:xfrm>
            <a:prstGeom prst="ellipse">
              <a:avLst/>
            </a:prstGeom>
            <a:solidFill>
              <a:schemeClr val="accent5"/>
            </a:solidFill>
            <a:ln w="9525">
              <a:solidFill>
                <a:schemeClr val="accent5">
                  <a:lumMod val="75000"/>
                </a:schemeClr>
              </a:solidFill>
              <a:round/>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grpSp>
        <p:nvGrpSpPr>
          <p:cNvPr id="279" name="Group 115">
            <a:extLst>
              <a:ext uri="{FF2B5EF4-FFF2-40B4-BE49-F238E27FC236}">
                <a16:creationId xmlns:a16="http://schemas.microsoft.com/office/drawing/2014/main" id="{87BF079F-C428-05A9-CA96-1B316429D7A5}"/>
              </a:ext>
            </a:extLst>
          </p:cNvPr>
          <p:cNvGrpSpPr/>
          <p:nvPr/>
        </p:nvGrpSpPr>
        <p:grpSpPr>
          <a:xfrm rot="18712949">
            <a:off x="9230513" y="4881320"/>
            <a:ext cx="640092" cy="684770"/>
            <a:chOff x="863178" y="2614612"/>
            <a:chExt cx="1419029" cy="1423987"/>
          </a:xfrm>
          <a:solidFill>
            <a:schemeClr val="accent5">
              <a:lumMod val="20000"/>
              <a:lumOff val="80000"/>
            </a:schemeClr>
          </a:solidFill>
        </p:grpSpPr>
        <p:sp>
          <p:nvSpPr>
            <p:cNvPr id="280" name="Oval 5">
              <a:extLst>
                <a:ext uri="{FF2B5EF4-FFF2-40B4-BE49-F238E27FC236}">
                  <a16:creationId xmlns:a16="http://schemas.microsoft.com/office/drawing/2014/main" id="{90865B72-DF9D-39AF-034D-0293A609AC76}"/>
                </a:ext>
              </a:extLst>
            </p:cNvPr>
            <p:cNvSpPr>
              <a:spLocks noChangeArrowheads="1"/>
            </p:cNvSpPr>
            <p:nvPr/>
          </p:nvSpPr>
          <p:spPr bwMode="auto">
            <a:xfrm>
              <a:off x="863178" y="2614612"/>
              <a:ext cx="1419029" cy="1423987"/>
            </a:xfrm>
            <a:prstGeom prst="ellipse">
              <a:avLst/>
            </a:prstGeom>
            <a:grpFill/>
            <a:ln w="9525">
              <a:solidFill>
                <a:schemeClr val="accent5">
                  <a:lumMod val="75000"/>
                </a:schemeClr>
              </a:solidFill>
              <a:round/>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sp>
          <p:nvSpPr>
            <p:cNvPr id="281" name="Oval 6">
              <a:extLst>
                <a:ext uri="{FF2B5EF4-FFF2-40B4-BE49-F238E27FC236}">
                  <a16:creationId xmlns:a16="http://schemas.microsoft.com/office/drawing/2014/main" id="{EFFF3E2F-5E46-7C05-2844-B0121BB17526}"/>
                </a:ext>
              </a:extLst>
            </p:cNvPr>
            <p:cNvSpPr>
              <a:spLocks noChangeArrowheads="1"/>
            </p:cNvSpPr>
            <p:nvPr/>
          </p:nvSpPr>
          <p:spPr bwMode="auto">
            <a:xfrm rot="6380685">
              <a:off x="1150081" y="3287166"/>
              <a:ext cx="704531" cy="530705"/>
            </a:xfrm>
            <a:prstGeom prst="ellipse">
              <a:avLst/>
            </a:prstGeom>
            <a:solidFill>
              <a:schemeClr val="accent5"/>
            </a:solidFill>
            <a:ln w="9525">
              <a:solidFill>
                <a:schemeClr val="accent5">
                  <a:lumMod val="75000"/>
                </a:schemeClr>
              </a:solidFill>
              <a:round/>
              <a:headEnd/>
              <a:tailEnd/>
            </a:ln>
          </p:spPr>
          <p:txBody>
            <a:bodyPr wrap="none" anchor="ctr"/>
            <a:lstStyle/>
            <a:p>
              <a:pPr marL="0" marR="0" lvl="0" indent="0" algn="l" defTabSz="914126"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endParaRPr>
            </a:p>
          </p:txBody>
        </p:sp>
      </p:grpSp>
      <p:sp>
        <p:nvSpPr>
          <p:cNvPr id="282" name="TextBox 281">
            <a:extLst>
              <a:ext uri="{FF2B5EF4-FFF2-40B4-BE49-F238E27FC236}">
                <a16:creationId xmlns:a16="http://schemas.microsoft.com/office/drawing/2014/main" id="{CF8D5698-0FD4-2172-0C68-D9C4FD7D654A}"/>
              </a:ext>
            </a:extLst>
          </p:cNvPr>
          <p:cNvSpPr txBox="1"/>
          <p:nvPr/>
        </p:nvSpPr>
        <p:spPr>
          <a:xfrm>
            <a:off x="9619572" y="5256484"/>
            <a:ext cx="1300942" cy="446276"/>
          </a:xfrm>
          <a:prstGeom prst="rect">
            <a:avLst/>
          </a:prstGeom>
          <a:noFill/>
        </p:spPr>
        <p:txBody>
          <a:bodyPr wrap="square" rtlCol="0">
            <a:spAutoFit/>
          </a:bodyP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US" sz="1200" b="1" u="none" strike="noStrike" kern="0" cap="none" spc="0" normalizeH="0" baseline="0" noProof="0" dirty="0">
                <a:ln>
                  <a:noFill/>
                </a:ln>
                <a:solidFill>
                  <a:schemeClr val="bg1"/>
                </a:solidFill>
                <a:effectLst/>
                <a:uLnTx/>
                <a:uFillTx/>
                <a:latin typeface="Calibri" panose="020F0502020204030204" pitchFamily="34" charset="0"/>
                <a:ea typeface="Arial" charset="0"/>
                <a:cs typeface="Calibri" panose="020F0502020204030204" pitchFamily="34" charset="0"/>
              </a:rPr>
              <a:t>NK cells</a:t>
            </a:r>
          </a:p>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100" b="1" u="none" strike="noStrike" kern="0" cap="none" spc="0" normalizeH="0" baseline="0" noProof="0" dirty="0">
              <a:ln>
                <a:noFill/>
              </a:ln>
              <a:solidFill>
                <a:schemeClr val="bg1"/>
              </a:solidFill>
              <a:effectLst/>
              <a:uLnTx/>
              <a:uFillTx/>
              <a:latin typeface="Calibri" panose="020F0502020204030204" pitchFamily="34" charset="0"/>
              <a:ea typeface="Arial" charset="0"/>
              <a:cs typeface="Calibri" panose="020F0502020204030204" pitchFamily="34" charset="0"/>
            </a:endParaRPr>
          </a:p>
        </p:txBody>
      </p:sp>
      <p:sp>
        <p:nvSpPr>
          <p:cNvPr id="283" name="TextBox 282">
            <a:extLst>
              <a:ext uri="{FF2B5EF4-FFF2-40B4-BE49-F238E27FC236}">
                <a16:creationId xmlns:a16="http://schemas.microsoft.com/office/drawing/2014/main" id="{07A7E311-958C-E6A1-EF85-A106F9F91FA8}"/>
              </a:ext>
            </a:extLst>
          </p:cNvPr>
          <p:cNvSpPr txBox="1"/>
          <p:nvPr/>
        </p:nvSpPr>
        <p:spPr>
          <a:xfrm>
            <a:off x="5949598" y="1308566"/>
            <a:ext cx="1506179" cy="461665"/>
          </a:xfrm>
          <a:prstGeom prst="rect">
            <a:avLst/>
          </a:prstGeom>
          <a:noFill/>
        </p:spPr>
        <p:txBody>
          <a:bodyPr wrap="square" rtlCol="0">
            <a:spAutoFit/>
          </a:bodyP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US" sz="1200" b="1" u="none" strike="noStrike" kern="0" cap="none" spc="0" normalizeH="0" baseline="0" noProof="0" dirty="0">
                <a:ln>
                  <a:noFill/>
                </a:ln>
                <a:solidFill>
                  <a:schemeClr val="bg1"/>
                </a:solidFill>
                <a:effectLst/>
                <a:uLnTx/>
                <a:uFillTx/>
                <a:latin typeface="Calibri" panose="020F0502020204030204" pitchFamily="34" charset="0"/>
                <a:ea typeface="Arial" charset="0"/>
                <a:cs typeface="Calibri" panose="020F0502020204030204" pitchFamily="34" charset="0"/>
              </a:rPr>
              <a:t>Immunomodulatory agent</a:t>
            </a:r>
          </a:p>
        </p:txBody>
      </p:sp>
      <p:cxnSp>
        <p:nvCxnSpPr>
          <p:cNvPr id="285" name="Straight Arrow Connector 284">
            <a:extLst>
              <a:ext uri="{FF2B5EF4-FFF2-40B4-BE49-F238E27FC236}">
                <a16:creationId xmlns:a16="http://schemas.microsoft.com/office/drawing/2014/main" id="{91692970-DBA4-7CE1-0FA8-E5590FA1B4D2}"/>
              </a:ext>
            </a:extLst>
          </p:cNvPr>
          <p:cNvCxnSpPr>
            <a:cxnSpLocks/>
            <a:stCxn id="287" idx="1"/>
          </p:cNvCxnSpPr>
          <p:nvPr/>
        </p:nvCxnSpPr>
        <p:spPr bwMode="auto">
          <a:xfrm flipH="1" flipV="1">
            <a:off x="6819239" y="3448100"/>
            <a:ext cx="2365880" cy="14194"/>
          </a:xfrm>
          <a:prstGeom prst="straightConnector1">
            <a:avLst/>
          </a:prstGeom>
          <a:noFill/>
          <a:ln w="28575" cap="flat" cmpd="sng" algn="ctr">
            <a:solidFill>
              <a:schemeClr val="bg1"/>
            </a:solidFill>
            <a:prstDash val="solid"/>
            <a:round/>
            <a:headEnd type="triangle" w="med" len="med"/>
            <a:tailEnd type="triangle" w="med" len="med"/>
          </a:ln>
          <a:effectLst/>
        </p:spPr>
      </p:cxnSp>
      <p:sp>
        <p:nvSpPr>
          <p:cNvPr id="286" name="TextBox 285">
            <a:extLst>
              <a:ext uri="{FF2B5EF4-FFF2-40B4-BE49-F238E27FC236}">
                <a16:creationId xmlns:a16="http://schemas.microsoft.com/office/drawing/2014/main" id="{F5163C8F-9E3F-9B13-0152-42146899B079}"/>
              </a:ext>
            </a:extLst>
          </p:cNvPr>
          <p:cNvSpPr txBox="1"/>
          <p:nvPr/>
        </p:nvSpPr>
        <p:spPr bwMode="auto">
          <a:xfrm>
            <a:off x="5146200" y="3171987"/>
            <a:ext cx="189769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cs typeface="Calibri" panose="020F0502020204030204" pitchFamily="34" charset="0"/>
              </a:rPr>
              <a:t>Directly kills myeloma cells</a:t>
            </a:r>
          </a:p>
        </p:txBody>
      </p:sp>
      <p:sp>
        <p:nvSpPr>
          <p:cNvPr id="287" name="TextBox 286">
            <a:extLst>
              <a:ext uri="{FF2B5EF4-FFF2-40B4-BE49-F238E27FC236}">
                <a16:creationId xmlns:a16="http://schemas.microsoft.com/office/drawing/2014/main" id="{67319F11-FDCA-413A-B0FE-13C46B58FB12}"/>
              </a:ext>
            </a:extLst>
          </p:cNvPr>
          <p:cNvSpPr txBox="1"/>
          <p:nvPr/>
        </p:nvSpPr>
        <p:spPr bwMode="auto">
          <a:xfrm>
            <a:off x="9185119" y="3169906"/>
            <a:ext cx="189769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cs typeface="Calibri" panose="020F0502020204030204" pitchFamily="34" charset="0"/>
              </a:rPr>
              <a:t>Immunomodulatory effects</a:t>
            </a:r>
          </a:p>
        </p:txBody>
      </p:sp>
      <p:sp>
        <p:nvSpPr>
          <p:cNvPr id="11" name="Oval 10">
            <a:extLst>
              <a:ext uri="{FF2B5EF4-FFF2-40B4-BE49-F238E27FC236}">
                <a16:creationId xmlns:a16="http://schemas.microsoft.com/office/drawing/2014/main" id="{F2DCD961-CD6D-DD3B-A0B7-78D14F22181C}"/>
              </a:ext>
            </a:extLst>
          </p:cNvPr>
          <p:cNvSpPr/>
          <p:nvPr/>
        </p:nvSpPr>
        <p:spPr bwMode="auto">
          <a:xfrm>
            <a:off x="7367675" y="1786591"/>
            <a:ext cx="1015178" cy="1205864"/>
          </a:xfrm>
          <a:custGeom>
            <a:avLst/>
            <a:gdLst>
              <a:gd name="connsiteX0" fmla="*/ 0 w 506380"/>
              <a:gd name="connsiteY0" fmla="*/ 380697 h 761393"/>
              <a:gd name="connsiteX1" fmla="*/ 253190 w 506380"/>
              <a:gd name="connsiteY1" fmla="*/ 0 h 761393"/>
              <a:gd name="connsiteX2" fmla="*/ 506380 w 506380"/>
              <a:gd name="connsiteY2" fmla="*/ 380697 h 761393"/>
              <a:gd name="connsiteX3" fmla="*/ 253190 w 506380"/>
              <a:gd name="connsiteY3" fmla="*/ 761394 h 761393"/>
              <a:gd name="connsiteX4" fmla="*/ 0 w 506380"/>
              <a:gd name="connsiteY4" fmla="*/ 380697 h 761393"/>
              <a:gd name="connsiteX0" fmla="*/ 0 w 506380"/>
              <a:gd name="connsiteY0" fmla="*/ 380697 h 761394"/>
              <a:gd name="connsiteX1" fmla="*/ 253190 w 506380"/>
              <a:gd name="connsiteY1" fmla="*/ 0 h 761394"/>
              <a:gd name="connsiteX2" fmla="*/ 506380 w 506380"/>
              <a:gd name="connsiteY2" fmla="*/ 380697 h 761394"/>
              <a:gd name="connsiteX3" fmla="*/ 253190 w 506380"/>
              <a:gd name="connsiteY3" fmla="*/ 761394 h 761394"/>
              <a:gd name="connsiteX4" fmla="*/ 0 w 506380"/>
              <a:gd name="connsiteY4" fmla="*/ 380697 h 761394"/>
              <a:gd name="connsiteX0" fmla="*/ 0 w 518817"/>
              <a:gd name="connsiteY0" fmla="*/ 380697 h 761394"/>
              <a:gd name="connsiteX1" fmla="*/ 253190 w 518817"/>
              <a:gd name="connsiteY1" fmla="*/ 0 h 761394"/>
              <a:gd name="connsiteX2" fmla="*/ 506380 w 518817"/>
              <a:gd name="connsiteY2" fmla="*/ 380697 h 761394"/>
              <a:gd name="connsiteX3" fmla="*/ 253190 w 518817"/>
              <a:gd name="connsiteY3" fmla="*/ 761394 h 761394"/>
              <a:gd name="connsiteX4" fmla="*/ 0 w 518817"/>
              <a:gd name="connsiteY4" fmla="*/ 380697 h 761394"/>
              <a:gd name="connsiteX0" fmla="*/ 6475 w 525292"/>
              <a:gd name="connsiteY0" fmla="*/ 380697 h 761394"/>
              <a:gd name="connsiteX1" fmla="*/ 259665 w 525292"/>
              <a:gd name="connsiteY1" fmla="*/ 0 h 761394"/>
              <a:gd name="connsiteX2" fmla="*/ 512855 w 525292"/>
              <a:gd name="connsiteY2" fmla="*/ 380697 h 761394"/>
              <a:gd name="connsiteX3" fmla="*/ 259665 w 525292"/>
              <a:gd name="connsiteY3" fmla="*/ 761394 h 761394"/>
              <a:gd name="connsiteX4" fmla="*/ 6475 w 525292"/>
              <a:gd name="connsiteY4" fmla="*/ 380697 h 761394"/>
              <a:gd name="connsiteX0" fmla="*/ 6475 w 525292"/>
              <a:gd name="connsiteY0" fmla="*/ 380697 h 772550"/>
              <a:gd name="connsiteX1" fmla="*/ 259665 w 525292"/>
              <a:gd name="connsiteY1" fmla="*/ 0 h 772550"/>
              <a:gd name="connsiteX2" fmla="*/ 512855 w 525292"/>
              <a:gd name="connsiteY2" fmla="*/ 380697 h 772550"/>
              <a:gd name="connsiteX3" fmla="*/ 259665 w 525292"/>
              <a:gd name="connsiteY3" fmla="*/ 761394 h 772550"/>
              <a:gd name="connsiteX4" fmla="*/ 6475 w 525292"/>
              <a:gd name="connsiteY4" fmla="*/ 380697 h 772550"/>
              <a:gd name="connsiteX0" fmla="*/ 6475 w 525292"/>
              <a:gd name="connsiteY0" fmla="*/ 380697 h 861006"/>
              <a:gd name="connsiteX1" fmla="*/ 259665 w 525292"/>
              <a:gd name="connsiteY1" fmla="*/ 0 h 861006"/>
              <a:gd name="connsiteX2" fmla="*/ 512855 w 525292"/>
              <a:gd name="connsiteY2" fmla="*/ 380697 h 861006"/>
              <a:gd name="connsiteX3" fmla="*/ 390814 w 525292"/>
              <a:gd name="connsiteY3" fmla="*/ 852470 h 861006"/>
              <a:gd name="connsiteX4" fmla="*/ 6475 w 525292"/>
              <a:gd name="connsiteY4" fmla="*/ 380697 h 861006"/>
              <a:gd name="connsiteX0" fmla="*/ 6475 w 525292"/>
              <a:gd name="connsiteY0" fmla="*/ 380697 h 852615"/>
              <a:gd name="connsiteX1" fmla="*/ 259665 w 525292"/>
              <a:gd name="connsiteY1" fmla="*/ 0 h 852615"/>
              <a:gd name="connsiteX2" fmla="*/ 512855 w 525292"/>
              <a:gd name="connsiteY2" fmla="*/ 380697 h 852615"/>
              <a:gd name="connsiteX3" fmla="*/ 390814 w 525292"/>
              <a:gd name="connsiteY3" fmla="*/ 852470 h 852615"/>
              <a:gd name="connsiteX4" fmla="*/ 6475 w 525292"/>
              <a:gd name="connsiteY4" fmla="*/ 380697 h 852615"/>
              <a:gd name="connsiteX0" fmla="*/ 6475 w 525292"/>
              <a:gd name="connsiteY0" fmla="*/ 380697 h 852615"/>
              <a:gd name="connsiteX1" fmla="*/ 259665 w 525292"/>
              <a:gd name="connsiteY1" fmla="*/ 0 h 852615"/>
              <a:gd name="connsiteX2" fmla="*/ 512855 w 525292"/>
              <a:gd name="connsiteY2" fmla="*/ 380697 h 852615"/>
              <a:gd name="connsiteX3" fmla="*/ 390814 w 525292"/>
              <a:gd name="connsiteY3" fmla="*/ 852470 h 852615"/>
              <a:gd name="connsiteX4" fmla="*/ 6475 w 525292"/>
              <a:gd name="connsiteY4" fmla="*/ 380697 h 852615"/>
              <a:gd name="connsiteX0" fmla="*/ 6475 w 525292"/>
              <a:gd name="connsiteY0" fmla="*/ 380697 h 877517"/>
              <a:gd name="connsiteX1" fmla="*/ 259665 w 525292"/>
              <a:gd name="connsiteY1" fmla="*/ 0 h 877517"/>
              <a:gd name="connsiteX2" fmla="*/ 512855 w 525292"/>
              <a:gd name="connsiteY2" fmla="*/ 380697 h 877517"/>
              <a:gd name="connsiteX3" fmla="*/ 407208 w 525292"/>
              <a:gd name="connsiteY3" fmla="*/ 765036 h 877517"/>
              <a:gd name="connsiteX4" fmla="*/ 390814 w 525292"/>
              <a:gd name="connsiteY4" fmla="*/ 852470 h 877517"/>
              <a:gd name="connsiteX5" fmla="*/ 6475 w 525292"/>
              <a:gd name="connsiteY5" fmla="*/ 380697 h 877517"/>
              <a:gd name="connsiteX0" fmla="*/ 6475 w 525292"/>
              <a:gd name="connsiteY0" fmla="*/ 380697 h 872456"/>
              <a:gd name="connsiteX1" fmla="*/ 259665 w 525292"/>
              <a:gd name="connsiteY1" fmla="*/ 0 h 872456"/>
              <a:gd name="connsiteX2" fmla="*/ 512855 w 525292"/>
              <a:gd name="connsiteY2" fmla="*/ 380697 h 872456"/>
              <a:gd name="connsiteX3" fmla="*/ 450924 w 525292"/>
              <a:gd name="connsiteY3" fmla="*/ 699462 h 872456"/>
              <a:gd name="connsiteX4" fmla="*/ 407208 w 525292"/>
              <a:gd name="connsiteY4" fmla="*/ 765036 h 872456"/>
              <a:gd name="connsiteX5" fmla="*/ 390814 w 525292"/>
              <a:gd name="connsiteY5" fmla="*/ 852470 h 872456"/>
              <a:gd name="connsiteX6" fmla="*/ 6475 w 525292"/>
              <a:gd name="connsiteY6" fmla="*/ 380697 h 872456"/>
              <a:gd name="connsiteX0" fmla="*/ 6475 w 526275"/>
              <a:gd name="connsiteY0" fmla="*/ 380697 h 872456"/>
              <a:gd name="connsiteX1" fmla="*/ 259665 w 526275"/>
              <a:gd name="connsiteY1" fmla="*/ 0 h 872456"/>
              <a:gd name="connsiteX2" fmla="*/ 512855 w 526275"/>
              <a:gd name="connsiteY2" fmla="*/ 380697 h 872456"/>
              <a:gd name="connsiteX3" fmla="*/ 483711 w 526275"/>
              <a:gd name="connsiteY3" fmla="*/ 652102 h 872456"/>
              <a:gd name="connsiteX4" fmla="*/ 450924 w 526275"/>
              <a:gd name="connsiteY4" fmla="*/ 699462 h 872456"/>
              <a:gd name="connsiteX5" fmla="*/ 407208 w 526275"/>
              <a:gd name="connsiteY5" fmla="*/ 765036 h 872456"/>
              <a:gd name="connsiteX6" fmla="*/ 390814 w 526275"/>
              <a:gd name="connsiteY6" fmla="*/ 852470 h 872456"/>
              <a:gd name="connsiteX7" fmla="*/ 6475 w 526275"/>
              <a:gd name="connsiteY7" fmla="*/ 380697 h 872456"/>
              <a:gd name="connsiteX0" fmla="*/ 6475 w 525292"/>
              <a:gd name="connsiteY0" fmla="*/ 380697 h 872456"/>
              <a:gd name="connsiteX1" fmla="*/ 259665 w 525292"/>
              <a:gd name="connsiteY1" fmla="*/ 0 h 872456"/>
              <a:gd name="connsiteX2" fmla="*/ 512855 w 525292"/>
              <a:gd name="connsiteY2" fmla="*/ 380697 h 872456"/>
              <a:gd name="connsiteX3" fmla="*/ 483711 w 525292"/>
              <a:gd name="connsiteY3" fmla="*/ 652102 h 872456"/>
              <a:gd name="connsiteX4" fmla="*/ 450924 w 525292"/>
              <a:gd name="connsiteY4" fmla="*/ 699462 h 872456"/>
              <a:gd name="connsiteX5" fmla="*/ 407208 w 525292"/>
              <a:gd name="connsiteY5" fmla="*/ 765036 h 872456"/>
              <a:gd name="connsiteX6" fmla="*/ 390814 w 525292"/>
              <a:gd name="connsiteY6" fmla="*/ 852470 h 872456"/>
              <a:gd name="connsiteX7" fmla="*/ 6475 w 525292"/>
              <a:gd name="connsiteY7" fmla="*/ 380697 h 872456"/>
              <a:gd name="connsiteX0" fmla="*/ 6475 w 535573"/>
              <a:gd name="connsiteY0" fmla="*/ 380697 h 872456"/>
              <a:gd name="connsiteX1" fmla="*/ 259665 w 535573"/>
              <a:gd name="connsiteY1" fmla="*/ 0 h 872456"/>
              <a:gd name="connsiteX2" fmla="*/ 512855 w 535573"/>
              <a:gd name="connsiteY2" fmla="*/ 380697 h 872456"/>
              <a:gd name="connsiteX3" fmla="*/ 520141 w 535573"/>
              <a:gd name="connsiteY3" fmla="*/ 499095 h 872456"/>
              <a:gd name="connsiteX4" fmla="*/ 483711 w 535573"/>
              <a:gd name="connsiteY4" fmla="*/ 652102 h 872456"/>
              <a:gd name="connsiteX5" fmla="*/ 450924 w 535573"/>
              <a:gd name="connsiteY5" fmla="*/ 699462 h 872456"/>
              <a:gd name="connsiteX6" fmla="*/ 407208 w 535573"/>
              <a:gd name="connsiteY6" fmla="*/ 765036 h 872456"/>
              <a:gd name="connsiteX7" fmla="*/ 390814 w 535573"/>
              <a:gd name="connsiteY7" fmla="*/ 852470 h 872456"/>
              <a:gd name="connsiteX8" fmla="*/ 6475 w 535573"/>
              <a:gd name="connsiteY8" fmla="*/ 380697 h 872456"/>
              <a:gd name="connsiteX0" fmla="*/ 6475 w 535573"/>
              <a:gd name="connsiteY0" fmla="*/ 380697 h 872456"/>
              <a:gd name="connsiteX1" fmla="*/ 259665 w 535573"/>
              <a:gd name="connsiteY1" fmla="*/ 0 h 872456"/>
              <a:gd name="connsiteX2" fmla="*/ 512855 w 535573"/>
              <a:gd name="connsiteY2" fmla="*/ 380697 h 872456"/>
              <a:gd name="connsiteX3" fmla="*/ 520141 w 535573"/>
              <a:gd name="connsiteY3" fmla="*/ 499095 h 872456"/>
              <a:gd name="connsiteX4" fmla="*/ 483711 w 535573"/>
              <a:gd name="connsiteY4" fmla="*/ 652102 h 872456"/>
              <a:gd name="connsiteX5" fmla="*/ 450924 w 535573"/>
              <a:gd name="connsiteY5" fmla="*/ 699462 h 872456"/>
              <a:gd name="connsiteX6" fmla="*/ 407208 w 535573"/>
              <a:gd name="connsiteY6" fmla="*/ 765036 h 872456"/>
              <a:gd name="connsiteX7" fmla="*/ 390814 w 535573"/>
              <a:gd name="connsiteY7" fmla="*/ 852470 h 872456"/>
              <a:gd name="connsiteX8" fmla="*/ 6475 w 535573"/>
              <a:gd name="connsiteY8" fmla="*/ 380697 h 872456"/>
              <a:gd name="connsiteX0" fmla="*/ 6475 w 566877"/>
              <a:gd name="connsiteY0" fmla="*/ 380697 h 872456"/>
              <a:gd name="connsiteX1" fmla="*/ 259665 w 566877"/>
              <a:gd name="connsiteY1" fmla="*/ 0 h 872456"/>
              <a:gd name="connsiteX2" fmla="*/ 552929 w 566877"/>
              <a:gd name="connsiteY2" fmla="*/ 420771 h 872456"/>
              <a:gd name="connsiteX3" fmla="*/ 520141 w 566877"/>
              <a:gd name="connsiteY3" fmla="*/ 499095 h 872456"/>
              <a:gd name="connsiteX4" fmla="*/ 483711 w 566877"/>
              <a:gd name="connsiteY4" fmla="*/ 652102 h 872456"/>
              <a:gd name="connsiteX5" fmla="*/ 450924 w 566877"/>
              <a:gd name="connsiteY5" fmla="*/ 699462 h 872456"/>
              <a:gd name="connsiteX6" fmla="*/ 407208 w 566877"/>
              <a:gd name="connsiteY6" fmla="*/ 765036 h 872456"/>
              <a:gd name="connsiteX7" fmla="*/ 390814 w 566877"/>
              <a:gd name="connsiteY7" fmla="*/ 852470 h 872456"/>
              <a:gd name="connsiteX8" fmla="*/ 6475 w 566877"/>
              <a:gd name="connsiteY8" fmla="*/ 380697 h 872456"/>
              <a:gd name="connsiteX0" fmla="*/ 6475 w 566877"/>
              <a:gd name="connsiteY0" fmla="*/ 381708 h 873467"/>
              <a:gd name="connsiteX1" fmla="*/ 259665 w 566877"/>
              <a:gd name="connsiteY1" fmla="*/ 1011 h 873467"/>
              <a:gd name="connsiteX2" fmla="*/ 534714 w 566877"/>
              <a:gd name="connsiteY2" fmla="*/ 263309 h 873467"/>
              <a:gd name="connsiteX3" fmla="*/ 552929 w 566877"/>
              <a:gd name="connsiteY3" fmla="*/ 421782 h 873467"/>
              <a:gd name="connsiteX4" fmla="*/ 520141 w 566877"/>
              <a:gd name="connsiteY4" fmla="*/ 500106 h 873467"/>
              <a:gd name="connsiteX5" fmla="*/ 483711 w 566877"/>
              <a:gd name="connsiteY5" fmla="*/ 653113 h 873467"/>
              <a:gd name="connsiteX6" fmla="*/ 450924 w 566877"/>
              <a:gd name="connsiteY6" fmla="*/ 700473 h 873467"/>
              <a:gd name="connsiteX7" fmla="*/ 407208 w 566877"/>
              <a:gd name="connsiteY7" fmla="*/ 766047 h 873467"/>
              <a:gd name="connsiteX8" fmla="*/ 390814 w 566877"/>
              <a:gd name="connsiteY8" fmla="*/ 853481 h 873467"/>
              <a:gd name="connsiteX9" fmla="*/ 6475 w 566877"/>
              <a:gd name="connsiteY9" fmla="*/ 381708 h 873467"/>
              <a:gd name="connsiteX0" fmla="*/ 6475 w 566877"/>
              <a:gd name="connsiteY0" fmla="*/ 381708 h 873467"/>
              <a:gd name="connsiteX1" fmla="*/ 259665 w 566877"/>
              <a:gd name="connsiteY1" fmla="*/ 1011 h 873467"/>
              <a:gd name="connsiteX2" fmla="*/ 534714 w 566877"/>
              <a:gd name="connsiteY2" fmla="*/ 263309 h 873467"/>
              <a:gd name="connsiteX3" fmla="*/ 552929 w 566877"/>
              <a:gd name="connsiteY3" fmla="*/ 421782 h 873467"/>
              <a:gd name="connsiteX4" fmla="*/ 520141 w 566877"/>
              <a:gd name="connsiteY4" fmla="*/ 500106 h 873467"/>
              <a:gd name="connsiteX5" fmla="*/ 483711 w 566877"/>
              <a:gd name="connsiteY5" fmla="*/ 653113 h 873467"/>
              <a:gd name="connsiteX6" fmla="*/ 450924 w 566877"/>
              <a:gd name="connsiteY6" fmla="*/ 700473 h 873467"/>
              <a:gd name="connsiteX7" fmla="*/ 407208 w 566877"/>
              <a:gd name="connsiteY7" fmla="*/ 766047 h 873467"/>
              <a:gd name="connsiteX8" fmla="*/ 390814 w 566877"/>
              <a:gd name="connsiteY8" fmla="*/ 853481 h 873467"/>
              <a:gd name="connsiteX9" fmla="*/ 6475 w 566877"/>
              <a:gd name="connsiteY9" fmla="*/ 381708 h 873467"/>
              <a:gd name="connsiteX0" fmla="*/ 6475 w 566877"/>
              <a:gd name="connsiteY0" fmla="*/ 381708 h 873467"/>
              <a:gd name="connsiteX1" fmla="*/ 259665 w 566877"/>
              <a:gd name="connsiteY1" fmla="*/ 1011 h 873467"/>
              <a:gd name="connsiteX2" fmla="*/ 534714 w 566877"/>
              <a:gd name="connsiteY2" fmla="*/ 263309 h 873467"/>
              <a:gd name="connsiteX3" fmla="*/ 552929 w 566877"/>
              <a:gd name="connsiteY3" fmla="*/ 421782 h 873467"/>
              <a:gd name="connsiteX4" fmla="*/ 520141 w 566877"/>
              <a:gd name="connsiteY4" fmla="*/ 500106 h 873467"/>
              <a:gd name="connsiteX5" fmla="*/ 483711 w 566877"/>
              <a:gd name="connsiteY5" fmla="*/ 653113 h 873467"/>
              <a:gd name="connsiteX6" fmla="*/ 450924 w 566877"/>
              <a:gd name="connsiteY6" fmla="*/ 700473 h 873467"/>
              <a:gd name="connsiteX7" fmla="*/ 407208 w 566877"/>
              <a:gd name="connsiteY7" fmla="*/ 766047 h 873467"/>
              <a:gd name="connsiteX8" fmla="*/ 390814 w 566877"/>
              <a:gd name="connsiteY8" fmla="*/ 853481 h 873467"/>
              <a:gd name="connsiteX9" fmla="*/ 6475 w 566877"/>
              <a:gd name="connsiteY9" fmla="*/ 381708 h 873467"/>
              <a:gd name="connsiteX0" fmla="*/ 6475 w 566877"/>
              <a:gd name="connsiteY0" fmla="*/ 388872 h 880631"/>
              <a:gd name="connsiteX1" fmla="*/ 259665 w 566877"/>
              <a:gd name="connsiteY1" fmla="*/ 8175 h 880631"/>
              <a:gd name="connsiteX2" fmla="*/ 549286 w 566877"/>
              <a:gd name="connsiteY2" fmla="*/ 153897 h 880631"/>
              <a:gd name="connsiteX3" fmla="*/ 534714 w 566877"/>
              <a:gd name="connsiteY3" fmla="*/ 270473 h 880631"/>
              <a:gd name="connsiteX4" fmla="*/ 552929 w 566877"/>
              <a:gd name="connsiteY4" fmla="*/ 428946 h 880631"/>
              <a:gd name="connsiteX5" fmla="*/ 520141 w 566877"/>
              <a:gd name="connsiteY5" fmla="*/ 507270 h 880631"/>
              <a:gd name="connsiteX6" fmla="*/ 483711 w 566877"/>
              <a:gd name="connsiteY6" fmla="*/ 660277 h 880631"/>
              <a:gd name="connsiteX7" fmla="*/ 450924 w 566877"/>
              <a:gd name="connsiteY7" fmla="*/ 707637 h 880631"/>
              <a:gd name="connsiteX8" fmla="*/ 407208 w 566877"/>
              <a:gd name="connsiteY8" fmla="*/ 773211 h 880631"/>
              <a:gd name="connsiteX9" fmla="*/ 390814 w 566877"/>
              <a:gd name="connsiteY9" fmla="*/ 860645 h 880631"/>
              <a:gd name="connsiteX10" fmla="*/ 6475 w 566877"/>
              <a:gd name="connsiteY10" fmla="*/ 388872 h 880631"/>
              <a:gd name="connsiteX0" fmla="*/ 6475 w 566877"/>
              <a:gd name="connsiteY0" fmla="*/ 388872 h 880631"/>
              <a:gd name="connsiteX1" fmla="*/ 259665 w 566877"/>
              <a:gd name="connsiteY1" fmla="*/ 8175 h 880631"/>
              <a:gd name="connsiteX2" fmla="*/ 549286 w 566877"/>
              <a:gd name="connsiteY2" fmla="*/ 153897 h 880631"/>
              <a:gd name="connsiteX3" fmla="*/ 534714 w 566877"/>
              <a:gd name="connsiteY3" fmla="*/ 270473 h 880631"/>
              <a:gd name="connsiteX4" fmla="*/ 552929 w 566877"/>
              <a:gd name="connsiteY4" fmla="*/ 428946 h 880631"/>
              <a:gd name="connsiteX5" fmla="*/ 520141 w 566877"/>
              <a:gd name="connsiteY5" fmla="*/ 507270 h 880631"/>
              <a:gd name="connsiteX6" fmla="*/ 483711 w 566877"/>
              <a:gd name="connsiteY6" fmla="*/ 660277 h 880631"/>
              <a:gd name="connsiteX7" fmla="*/ 450924 w 566877"/>
              <a:gd name="connsiteY7" fmla="*/ 707637 h 880631"/>
              <a:gd name="connsiteX8" fmla="*/ 407208 w 566877"/>
              <a:gd name="connsiteY8" fmla="*/ 773211 h 880631"/>
              <a:gd name="connsiteX9" fmla="*/ 390814 w 566877"/>
              <a:gd name="connsiteY9" fmla="*/ 860645 h 880631"/>
              <a:gd name="connsiteX10" fmla="*/ 6475 w 566877"/>
              <a:gd name="connsiteY10" fmla="*/ 388872 h 880631"/>
              <a:gd name="connsiteX0" fmla="*/ 6475 w 571195"/>
              <a:gd name="connsiteY0" fmla="*/ 395947 h 887706"/>
              <a:gd name="connsiteX1" fmla="*/ 259665 w 571195"/>
              <a:gd name="connsiteY1" fmla="*/ 15250 h 887706"/>
              <a:gd name="connsiteX2" fmla="*/ 552929 w 571195"/>
              <a:gd name="connsiteY2" fmla="*/ 80826 h 887706"/>
              <a:gd name="connsiteX3" fmla="*/ 549286 w 571195"/>
              <a:gd name="connsiteY3" fmla="*/ 160972 h 887706"/>
              <a:gd name="connsiteX4" fmla="*/ 534714 w 571195"/>
              <a:gd name="connsiteY4" fmla="*/ 277548 h 887706"/>
              <a:gd name="connsiteX5" fmla="*/ 552929 w 571195"/>
              <a:gd name="connsiteY5" fmla="*/ 436021 h 887706"/>
              <a:gd name="connsiteX6" fmla="*/ 520141 w 571195"/>
              <a:gd name="connsiteY6" fmla="*/ 514345 h 887706"/>
              <a:gd name="connsiteX7" fmla="*/ 483711 w 571195"/>
              <a:gd name="connsiteY7" fmla="*/ 667352 h 887706"/>
              <a:gd name="connsiteX8" fmla="*/ 450924 w 571195"/>
              <a:gd name="connsiteY8" fmla="*/ 714712 h 887706"/>
              <a:gd name="connsiteX9" fmla="*/ 407208 w 571195"/>
              <a:gd name="connsiteY9" fmla="*/ 780286 h 887706"/>
              <a:gd name="connsiteX10" fmla="*/ 390814 w 571195"/>
              <a:gd name="connsiteY10" fmla="*/ 867720 h 887706"/>
              <a:gd name="connsiteX11" fmla="*/ 6475 w 571195"/>
              <a:gd name="connsiteY11" fmla="*/ 395947 h 887706"/>
              <a:gd name="connsiteX0" fmla="*/ 6475 w 572785"/>
              <a:gd name="connsiteY0" fmla="*/ 395947 h 887706"/>
              <a:gd name="connsiteX1" fmla="*/ 259665 w 572785"/>
              <a:gd name="connsiteY1" fmla="*/ 15250 h 887706"/>
              <a:gd name="connsiteX2" fmla="*/ 552929 w 572785"/>
              <a:gd name="connsiteY2" fmla="*/ 80826 h 887706"/>
              <a:gd name="connsiteX3" fmla="*/ 549286 w 572785"/>
              <a:gd name="connsiteY3" fmla="*/ 160972 h 887706"/>
              <a:gd name="connsiteX4" fmla="*/ 534714 w 572785"/>
              <a:gd name="connsiteY4" fmla="*/ 277548 h 887706"/>
              <a:gd name="connsiteX5" fmla="*/ 552929 w 572785"/>
              <a:gd name="connsiteY5" fmla="*/ 436021 h 887706"/>
              <a:gd name="connsiteX6" fmla="*/ 520141 w 572785"/>
              <a:gd name="connsiteY6" fmla="*/ 514345 h 887706"/>
              <a:gd name="connsiteX7" fmla="*/ 483711 w 572785"/>
              <a:gd name="connsiteY7" fmla="*/ 667352 h 887706"/>
              <a:gd name="connsiteX8" fmla="*/ 450924 w 572785"/>
              <a:gd name="connsiteY8" fmla="*/ 714712 h 887706"/>
              <a:gd name="connsiteX9" fmla="*/ 407208 w 572785"/>
              <a:gd name="connsiteY9" fmla="*/ 780286 h 887706"/>
              <a:gd name="connsiteX10" fmla="*/ 390814 w 572785"/>
              <a:gd name="connsiteY10" fmla="*/ 867720 h 887706"/>
              <a:gd name="connsiteX11" fmla="*/ 6475 w 572785"/>
              <a:gd name="connsiteY11" fmla="*/ 395947 h 887706"/>
              <a:gd name="connsiteX0" fmla="*/ 6475 w 615653"/>
              <a:gd name="connsiteY0" fmla="*/ 422985 h 914744"/>
              <a:gd name="connsiteX1" fmla="*/ 259665 w 615653"/>
              <a:gd name="connsiteY1" fmla="*/ 42288 h 914744"/>
              <a:gd name="connsiteX2" fmla="*/ 603931 w 615653"/>
              <a:gd name="connsiteY2" fmla="*/ 13145 h 914744"/>
              <a:gd name="connsiteX3" fmla="*/ 552929 w 615653"/>
              <a:gd name="connsiteY3" fmla="*/ 107864 h 914744"/>
              <a:gd name="connsiteX4" fmla="*/ 549286 w 615653"/>
              <a:gd name="connsiteY4" fmla="*/ 188010 h 914744"/>
              <a:gd name="connsiteX5" fmla="*/ 534714 w 615653"/>
              <a:gd name="connsiteY5" fmla="*/ 304586 h 914744"/>
              <a:gd name="connsiteX6" fmla="*/ 552929 w 615653"/>
              <a:gd name="connsiteY6" fmla="*/ 463059 h 914744"/>
              <a:gd name="connsiteX7" fmla="*/ 520141 w 615653"/>
              <a:gd name="connsiteY7" fmla="*/ 541383 h 914744"/>
              <a:gd name="connsiteX8" fmla="*/ 483711 w 615653"/>
              <a:gd name="connsiteY8" fmla="*/ 694390 h 914744"/>
              <a:gd name="connsiteX9" fmla="*/ 450924 w 615653"/>
              <a:gd name="connsiteY9" fmla="*/ 741750 h 914744"/>
              <a:gd name="connsiteX10" fmla="*/ 407208 w 615653"/>
              <a:gd name="connsiteY10" fmla="*/ 807324 h 914744"/>
              <a:gd name="connsiteX11" fmla="*/ 390814 w 615653"/>
              <a:gd name="connsiteY11" fmla="*/ 894758 h 914744"/>
              <a:gd name="connsiteX12" fmla="*/ 6475 w 615653"/>
              <a:gd name="connsiteY12" fmla="*/ 422985 h 914744"/>
              <a:gd name="connsiteX0" fmla="*/ 6475 w 603931"/>
              <a:gd name="connsiteY0" fmla="*/ 422985 h 914744"/>
              <a:gd name="connsiteX1" fmla="*/ 259665 w 603931"/>
              <a:gd name="connsiteY1" fmla="*/ 42288 h 914744"/>
              <a:gd name="connsiteX2" fmla="*/ 603931 w 603931"/>
              <a:gd name="connsiteY2" fmla="*/ 13145 h 914744"/>
              <a:gd name="connsiteX3" fmla="*/ 552929 w 603931"/>
              <a:gd name="connsiteY3" fmla="*/ 107864 h 914744"/>
              <a:gd name="connsiteX4" fmla="*/ 549286 w 603931"/>
              <a:gd name="connsiteY4" fmla="*/ 188010 h 914744"/>
              <a:gd name="connsiteX5" fmla="*/ 534714 w 603931"/>
              <a:gd name="connsiteY5" fmla="*/ 304586 h 914744"/>
              <a:gd name="connsiteX6" fmla="*/ 552929 w 603931"/>
              <a:gd name="connsiteY6" fmla="*/ 463059 h 914744"/>
              <a:gd name="connsiteX7" fmla="*/ 520141 w 603931"/>
              <a:gd name="connsiteY7" fmla="*/ 541383 h 914744"/>
              <a:gd name="connsiteX8" fmla="*/ 483711 w 603931"/>
              <a:gd name="connsiteY8" fmla="*/ 694390 h 914744"/>
              <a:gd name="connsiteX9" fmla="*/ 450924 w 603931"/>
              <a:gd name="connsiteY9" fmla="*/ 741750 h 914744"/>
              <a:gd name="connsiteX10" fmla="*/ 407208 w 603931"/>
              <a:gd name="connsiteY10" fmla="*/ 807324 h 914744"/>
              <a:gd name="connsiteX11" fmla="*/ 390814 w 603931"/>
              <a:gd name="connsiteY11" fmla="*/ 894758 h 914744"/>
              <a:gd name="connsiteX12" fmla="*/ 6475 w 603931"/>
              <a:gd name="connsiteY12" fmla="*/ 422985 h 914744"/>
              <a:gd name="connsiteX0" fmla="*/ 6475 w 603931"/>
              <a:gd name="connsiteY0" fmla="*/ 422985 h 914744"/>
              <a:gd name="connsiteX1" fmla="*/ 259665 w 603931"/>
              <a:gd name="connsiteY1" fmla="*/ 42288 h 914744"/>
              <a:gd name="connsiteX2" fmla="*/ 603931 w 603931"/>
              <a:gd name="connsiteY2" fmla="*/ 13145 h 914744"/>
              <a:gd name="connsiteX3" fmla="*/ 552929 w 603931"/>
              <a:gd name="connsiteY3" fmla="*/ 107864 h 914744"/>
              <a:gd name="connsiteX4" fmla="*/ 549286 w 603931"/>
              <a:gd name="connsiteY4" fmla="*/ 188010 h 914744"/>
              <a:gd name="connsiteX5" fmla="*/ 534714 w 603931"/>
              <a:gd name="connsiteY5" fmla="*/ 304586 h 914744"/>
              <a:gd name="connsiteX6" fmla="*/ 552929 w 603931"/>
              <a:gd name="connsiteY6" fmla="*/ 463059 h 914744"/>
              <a:gd name="connsiteX7" fmla="*/ 520141 w 603931"/>
              <a:gd name="connsiteY7" fmla="*/ 541383 h 914744"/>
              <a:gd name="connsiteX8" fmla="*/ 483711 w 603931"/>
              <a:gd name="connsiteY8" fmla="*/ 694390 h 914744"/>
              <a:gd name="connsiteX9" fmla="*/ 450924 w 603931"/>
              <a:gd name="connsiteY9" fmla="*/ 741750 h 914744"/>
              <a:gd name="connsiteX10" fmla="*/ 407208 w 603931"/>
              <a:gd name="connsiteY10" fmla="*/ 807324 h 914744"/>
              <a:gd name="connsiteX11" fmla="*/ 390814 w 603931"/>
              <a:gd name="connsiteY11" fmla="*/ 894758 h 914744"/>
              <a:gd name="connsiteX12" fmla="*/ 6475 w 603931"/>
              <a:gd name="connsiteY12" fmla="*/ 422985 h 914744"/>
              <a:gd name="connsiteX0" fmla="*/ 6475 w 603931"/>
              <a:gd name="connsiteY0" fmla="*/ 504769 h 996528"/>
              <a:gd name="connsiteX1" fmla="*/ 259665 w 603931"/>
              <a:gd name="connsiteY1" fmla="*/ 124072 h 996528"/>
              <a:gd name="connsiteX2" fmla="*/ 556572 w 603931"/>
              <a:gd name="connsiteY2" fmla="*/ 210 h 996528"/>
              <a:gd name="connsiteX3" fmla="*/ 603931 w 603931"/>
              <a:gd name="connsiteY3" fmla="*/ 94929 h 996528"/>
              <a:gd name="connsiteX4" fmla="*/ 552929 w 603931"/>
              <a:gd name="connsiteY4" fmla="*/ 189648 h 996528"/>
              <a:gd name="connsiteX5" fmla="*/ 549286 w 603931"/>
              <a:gd name="connsiteY5" fmla="*/ 269794 h 996528"/>
              <a:gd name="connsiteX6" fmla="*/ 534714 w 603931"/>
              <a:gd name="connsiteY6" fmla="*/ 386370 h 996528"/>
              <a:gd name="connsiteX7" fmla="*/ 552929 w 603931"/>
              <a:gd name="connsiteY7" fmla="*/ 544843 h 996528"/>
              <a:gd name="connsiteX8" fmla="*/ 520141 w 603931"/>
              <a:gd name="connsiteY8" fmla="*/ 623167 h 996528"/>
              <a:gd name="connsiteX9" fmla="*/ 483711 w 603931"/>
              <a:gd name="connsiteY9" fmla="*/ 776174 h 996528"/>
              <a:gd name="connsiteX10" fmla="*/ 450924 w 603931"/>
              <a:gd name="connsiteY10" fmla="*/ 823534 h 996528"/>
              <a:gd name="connsiteX11" fmla="*/ 407208 w 603931"/>
              <a:gd name="connsiteY11" fmla="*/ 889108 h 996528"/>
              <a:gd name="connsiteX12" fmla="*/ 390814 w 603931"/>
              <a:gd name="connsiteY12" fmla="*/ 976542 h 996528"/>
              <a:gd name="connsiteX13" fmla="*/ 6475 w 603931"/>
              <a:gd name="connsiteY13" fmla="*/ 504769 h 996528"/>
              <a:gd name="connsiteX0" fmla="*/ 6475 w 618763"/>
              <a:gd name="connsiteY0" fmla="*/ 504800 h 996559"/>
              <a:gd name="connsiteX1" fmla="*/ 259665 w 618763"/>
              <a:gd name="connsiteY1" fmla="*/ 124103 h 996559"/>
              <a:gd name="connsiteX2" fmla="*/ 556572 w 618763"/>
              <a:gd name="connsiteY2" fmla="*/ 241 h 996559"/>
              <a:gd name="connsiteX3" fmla="*/ 603931 w 618763"/>
              <a:gd name="connsiteY3" fmla="*/ 94960 h 996559"/>
              <a:gd name="connsiteX4" fmla="*/ 552929 w 618763"/>
              <a:gd name="connsiteY4" fmla="*/ 189679 h 996559"/>
              <a:gd name="connsiteX5" fmla="*/ 549286 w 618763"/>
              <a:gd name="connsiteY5" fmla="*/ 269825 h 996559"/>
              <a:gd name="connsiteX6" fmla="*/ 534714 w 618763"/>
              <a:gd name="connsiteY6" fmla="*/ 386401 h 996559"/>
              <a:gd name="connsiteX7" fmla="*/ 552929 w 618763"/>
              <a:gd name="connsiteY7" fmla="*/ 544874 h 996559"/>
              <a:gd name="connsiteX8" fmla="*/ 520141 w 618763"/>
              <a:gd name="connsiteY8" fmla="*/ 623198 h 996559"/>
              <a:gd name="connsiteX9" fmla="*/ 483711 w 618763"/>
              <a:gd name="connsiteY9" fmla="*/ 776205 h 996559"/>
              <a:gd name="connsiteX10" fmla="*/ 450924 w 618763"/>
              <a:gd name="connsiteY10" fmla="*/ 823565 h 996559"/>
              <a:gd name="connsiteX11" fmla="*/ 407208 w 618763"/>
              <a:gd name="connsiteY11" fmla="*/ 889139 h 996559"/>
              <a:gd name="connsiteX12" fmla="*/ 390814 w 618763"/>
              <a:gd name="connsiteY12" fmla="*/ 976573 h 996559"/>
              <a:gd name="connsiteX13" fmla="*/ 6475 w 618763"/>
              <a:gd name="connsiteY13" fmla="*/ 504800 h 996559"/>
              <a:gd name="connsiteX0" fmla="*/ 6475 w 615107"/>
              <a:gd name="connsiteY0" fmla="*/ 504559 h 996318"/>
              <a:gd name="connsiteX1" fmla="*/ 259665 w 615107"/>
              <a:gd name="connsiteY1" fmla="*/ 123862 h 996318"/>
              <a:gd name="connsiteX2" fmla="*/ 556572 w 615107"/>
              <a:gd name="connsiteY2" fmla="*/ 0 h 996318"/>
              <a:gd name="connsiteX3" fmla="*/ 603931 w 615107"/>
              <a:gd name="connsiteY3" fmla="*/ 94719 h 996318"/>
              <a:gd name="connsiteX4" fmla="*/ 552929 w 615107"/>
              <a:gd name="connsiteY4" fmla="*/ 189438 h 996318"/>
              <a:gd name="connsiteX5" fmla="*/ 549286 w 615107"/>
              <a:gd name="connsiteY5" fmla="*/ 269584 h 996318"/>
              <a:gd name="connsiteX6" fmla="*/ 534714 w 615107"/>
              <a:gd name="connsiteY6" fmla="*/ 386160 h 996318"/>
              <a:gd name="connsiteX7" fmla="*/ 552929 w 615107"/>
              <a:gd name="connsiteY7" fmla="*/ 544633 h 996318"/>
              <a:gd name="connsiteX8" fmla="*/ 520141 w 615107"/>
              <a:gd name="connsiteY8" fmla="*/ 622957 h 996318"/>
              <a:gd name="connsiteX9" fmla="*/ 483711 w 615107"/>
              <a:gd name="connsiteY9" fmla="*/ 775964 h 996318"/>
              <a:gd name="connsiteX10" fmla="*/ 450924 w 615107"/>
              <a:gd name="connsiteY10" fmla="*/ 823324 h 996318"/>
              <a:gd name="connsiteX11" fmla="*/ 407208 w 615107"/>
              <a:gd name="connsiteY11" fmla="*/ 888898 h 996318"/>
              <a:gd name="connsiteX12" fmla="*/ 390814 w 615107"/>
              <a:gd name="connsiteY12" fmla="*/ 976332 h 996318"/>
              <a:gd name="connsiteX13" fmla="*/ 6475 w 615107"/>
              <a:gd name="connsiteY13" fmla="*/ 504559 h 996318"/>
              <a:gd name="connsiteX0" fmla="*/ 6475 w 615107"/>
              <a:gd name="connsiteY0" fmla="*/ 507151 h 998910"/>
              <a:gd name="connsiteX1" fmla="*/ 259665 w 615107"/>
              <a:gd name="connsiteY1" fmla="*/ 126454 h 998910"/>
              <a:gd name="connsiteX2" fmla="*/ 556572 w 615107"/>
              <a:gd name="connsiteY2" fmla="*/ 2592 h 998910"/>
              <a:gd name="connsiteX3" fmla="*/ 603931 w 615107"/>
              <a:gd name="connsiteY3" fmla="*/ 97311 h 998910"/>
              <a:gd name="connsiteX4" fmla="*/ 552929 w 615107"/>
              <a:gd name="connsiteY4" fmla="*/ 192030 h 998910"/>
              <a:gd name="connsiteX5" fmla="*/ 549286 w 615107"/>
              <a:gd name="connsiteY5" fmla="*/ 272176 h 998910"/>
              <a:gd name="connsiteX6" fmla="*/ 534714 w 615107"/>
              <a:gd name="connsiteY6" fmla="*/ 388752 h 998910"/>
              <a:gd name="connsiteX7" fmla="*/ 552929 w 615107"/>
              <a:gd name="connsiteY7" fmla="*/ 547225 h 998910"/>
              <a:gd name="connsiteX8" fmla="*/ 520141 w 615107"/>
              <a:gd name="connsiteY8" fmla="*/ 625549 h 998910"/>
              <a:gd name="connsiteX9" fmla="*/ 483711 w 615107"/>
              <a:gd name="connsiteY9" fmla="*/ 778556 h 998910"/>
              <a:gd name="connsiteX10" fmla="*/ 450924 w 615107"/>
              <a:gd name="connsiteY10" fmla="*/ 825916 h 998910"/>
              <a:gd name="connsiteX11" fmla="*/ 407208 w 615107"/>
              <a:gd name="connsiteY11" fmla="*/ 891490 h 998910"/>
              <a:gd name="connsiteX12" fmla="*/ 390814 w 615107"/>
              <a:gd name="connsiteY12" fmla="*/ 978924 h 998910"/>
              <a:gd name="connsiteX13" fmla="*/ 6475 w 615107"/>
              <a:gd name="connsiteY13" fmla="*/ 507151 h 998910"/>
              <a:gd name="connsiteX0" fmla="*/ 6475 w 615107"/>
              <a:gd name="connsiteY0" fmla="*/ 542767 h 1034526"/>
              <a:gd name="connsiteX1" fmla="*/ 259665 w 615107"/>
              <a:gd name="connsiteY1" fmla="*/ 162070 h 1034526"/>
              <a:gd name="connsiteX2" fmla="*/ 381706 w 615107"/>
              <a:gd name="connsiteY2" fmla="*/ 5421 h 1034526"/>
              <a:gd name="connsiteX3" fmla="*/ 556572 w 615107"/>
              <a:gd name="connsiteY3" fmla="*/ 38208 h 1034526"/>
              <a:gd name="connsiteX4" fmla="*/ 603931 w 615107"/>
              <a:gd name="connsiteY4" fmla="*/ 132927 h 1034526"/>
              <a:gd name="connsiteX5" fmla="*/ 552929 w 615107"/>
              <a:gd name="connsiteY5" fmla="*/ 227646 h 1034526"/>
              <a:gd name="connsiteX6" fmla="*/ 549286 w 615107"/>
              <a:gd name="connsiteY6" fmla="*/ 307792 h 1034526"/>
              <a:gd name="connsiteX7" fmla="*/ 534714 w 615107"/>
              <a:gd name="connsiteY7" fmla="*/ 424368 h 1034526"/>
              <a:gd name="connsiteX8" fmla="*/ 552929 w 615107"/>
              <a:gd name="connsiteY8" fmla="*/ 582841 h 1034526"/>
              <a:gd name="connsiteX9" fmla="*/ 520141 w 615107"/>
              <a:gd name="connsiteY9" fmla="*/ 661165 h 1034526"/>
              <a:gd name="connsiteX10" fmla="*/ 483711 w 615107"/>
              <a:gd name="connsiteY10" fmla="*/ 814172 h 1034526"/>
              <a:gd name="connsiteX11" fmla="*/ 450924 w 615107"/>
              <a:gd name="connsiteY11" fmla="*/ 861532 h 1034526"/>
              <a:gd name="connsiteX12" fmla="*/ 407208 w 615107"/>
              <a:gd name="connsiteY12" fmla="*/ 927106 h 1034526"/>
              <a:gd name="connsiteX13" fmla="*/ 390814 w 615107"/>
              <a:gd name="connsiteY13" fmla="*/ 1014540 h 1034526"/>
              <a:gd name="connsiteX14" fmla="*/ 6475 w 615107"/>
              <a:gd name="connsiteY14" fmla="*/ 542767 h 1034526"/>
              <a:gd name="connsiteX0" fmla="*/ 6475 w 615107"/>
              <a:gd name="connsiteY0" fmla="*/ 537346 h 1029105"/>
              <a:gd name="connsiteX1" fmla="*/ 259665 w 615107"/>
              <a:gd name="connsiteY1" fmla="*/ 156649 h 1029105"/>
              <a:gd name="connsiteX2" fmla="*/ 381706 w 615107"/>
              <a:gd name="connsiteY2" fmla="*/ 0 h 1029105"/>
              <a:gd name="connsiteX3" fmla="*/ 556572 w 615107"/>
              <a:gd name="connsiteY3" fmla="*/ 32787 h 1029105"/>
              <a:gd name="connsiteX4" fmla="*/ 603931 w 615107"/>
              <a:gd name="connsiteY4" fmla="*/ 127506 h 1029105"/>
              <a:gd name="connsiteX5" fmla="*/ 552929 w 615107"/>
              <a:gd name="connsiteY5" fmla="*/ 222225 h 1029105"/>
              <a:gd name="connsiteX6" fmla="*/ 549286 w 615107"/>
              <a:gd name="connsiteY6" fmla="*/ 302371 h 1029105"/>
              <a:gd name="connsiteX7" fmla="*/ 534714 w 615107"/>
              <a:gd name="connsiteY7" fmla="*/ 418947 h 1029105"/>
              <a:gd name="connsiteX8" fmla="*/ 552929 w 615107"/>
              <a:gd name="connsiteY8" fmla="*/ 577420 h 1029105"/>
              <a:gd name="connsiteX9" fmla="*/ 520141 w 615107"/>
              <a:gd name="connsiteY9" fmla="*/ 655744 h 1029105"/>
              <a:gd name="connsiteX10" fmla="*/ 483711 w 615107"/>
              <a:gd name="connsiteY10" fmla="*/ 808751 h 1029105"/>
              <a:gd name="connsiteX11" fmla="*/ 450924 w 615107"/>
              <a:gd name="connsiteY11" fmla="*/ 856111 h 1029105"/>
              <a:gd name="connsiteX12" fmla="*/ 407208 w 615107"/>
              <a:gd name="connsiteY12" fmla="*/ 921685 h 1029105"/>
              <a:gd name="connsiteX13" fmla="*/ 390814 w 615107"/>
              <a:gd name="connsiteY13" fmla="*/ 1009119 h 1029105"/>
              <a:gd name="connsiteX14" fmla="*/ 6475 w 615107"/>
              <a:gd name="connsiteY14" fmla="*/ 537346 h 1029105"/>
              <a:gd name="connsiteX0" fmla="*/ 54810 w 663442"/>
              <a:gd name="connsiteY0" fmla="*/ 594878 h 1086637"/>
              <a:gd name="connsiteX1" fmla="*/ 82133 w 663442"/>
              <a:gd name="connsiteY1" fmla="*/ 24744 h 1086637"/>
              <a:gd name="connsiteX2" fmla="*/ 430041 w 663442"/>
              <a:gd name="connsiteY2" fmla="*/ 57532 h 1086637"/>
              <a:gd name="connsiteX3" fmla="*/ 604907 w 663442"/>
              <a:gd name="connsiteY3" fmla="*/ 90319 h 1086637"/>
              <a:gd name="connsiteX4" fmla="*/ 652266 w 663442"/>
              <a:gd name="connsiteY4" fmla="*/ 185038 h 1086637"/>
              <a:gd name="connsiteX5" fmla="*/ 601264 w 663442"/>
              <a:gd name="connsiteY5" fmla="*/ 279757 h 1086637"/>
              <a:gd name="connsiteX6" fmla="*/ 597621 w 663442"/>
              <a:gd name="connsiteY6" fmla="*/ 359903 h 1086637"/>
              <a:gd name="connsiteX7" fmla="*/ 583049 w 663442"/>
              <a:gd name="connsiteY7" fmla="*/ 476479 h 1086637"/>
              <a:gd name="connsiteX8" fmla="*/ 601264 w 663442"/>
              <a:gd name="connsiteY8" fmla="*/ 634952 h 1086637"/>
              <a:gd name="connsiteX9" fmla="*/ 568476 w 663442"/>
              <a:gd name="connsiteY9" fmla="*/ 713276 h 1086637"/>
              <a:gd name="connsiteX10" fmla="*/ 532046 w 663442"/>
              <a:gd name="connsiteY10" fmla="*/ 866283 h 1086637"/>
              <a:gd name="connsiteX11" fmla="*/ 499259 w 663442"/>
              <a:gd name="connsiteY11" fmla="*/ 913643 h 1086637"/>
              <a:gd name="connsiteX12" fmla="*/ 455543 w 663442"/>
              <a:gd name="connsiteY12" fmla="*/ 979217 h 1086637"/>
              <a:gd name="connsiteX13" fmla="*/ 439149 w 663442"/>
              <a:gd name="connsiteY13" fmla="*/ 1066651 h 1086637"/>
              <a:gd name="connsiteX14" fmla="*/ 54810 w 663442"/>
              <a:gd name="connsiteY14" fmla="*/ 594878 h 1086637"/>
              <a:gd name="connsiteX0" fmla="*/ 54810 w 663442"/>
              <a:gd name="connsiteY0" fmla="*/ 570134 h 1061893"/>
              <a:gd name="connsiteX1" fmla="*/ 82133 w 663442"/>
              <a:gd name="connsiteY1" fmla="*/ 0 h 1061893"/>
              <a:gd name="connsiteX2" fmla="*/ 430041 w 663442"/>
              <a:gd name="connsiteY2" fmla="*/ 32788 h 1061893"/>
              <a:gd name="connsiteX3" fmla="*/ 604907 w 663442"/>
              <a:gd name="connsiteY3" fmla="*/ 65575 h 1061893"/>
              <a:gd name="connsiteX4" fmla="*/ 652266 w 663442"/>
              <a:gd name="connsiteY4" fmla="*/ 160294 h 1061893"/>
              <a:gd name="connsiteX5" fmla="*/ 601264 w 663442"/>
              <a:gd name="connsiteY5" fmla="*/ 255013 h 1061893"/>
              <a:gd name="connsiteX6" fmla="*/ 597621 w 663442"/>
              <a:gd name="connsiteY6" fmla="*/ 335159 h 1061893"/>
              <a:gd name="connsiteX7" fmla="*/ 583049 w 663442"/>
              <a:gd name="connsiteY7" fmla="*/ 451735 h 1061893"/>
              <a:gd name="connsiteX8" fmla="*/ 601264 w 663442"/>
              <a:gd name="connsiteY8" fmla="*/ 610208 h 1061893"/>
              <a:gd name="connsiteX9" fmla="*/ 568476 w 663442"/>
              <a:gd name="connsiteY9" fmla="*/ 688532 h 1061893"/>
              <a:gd name="connsiteX10" fmla="*/ 532046 w 663442"/>
              <a:gd name="connsiteY10" fmla="*/ 841539 h 1061893"/>
              <a:gd name="connsiteX11" fmla="*/ 499259 w 663442"/>
              <a:gd name="connsiteY11" fmla="*/ 888899 h 1061893"/>
              <a:gd name="connsiteX12" fmla="*/ 455543 w 663442"/>
              <a:gd name="connsiteY12" fmla="*/ 954473 h 1061893"/>
              <a:gd name="connsiteX13" fmla="*/ 439149 w 663442"/>
              <a:gd name="connsiteY13" fmla="*/ 1041907 h 1061893"/>
              <a:gd name="connsiteX14" fmla="*/ 54810 w 663442"/>
              <a:gd name="connsiteY14" fmla="*/ 570134 h 1061893"/>
              <a:gd name="connsiteX0" fmla="*/ 29189 w 637821"/>
              <a:gd name="connsiteY0" fmla="*/ 691431 h 1183190"/>
              <a:gd name="connsiteX1" fmla="*/ 40118 w 637821"/>
              <a:gd name="connsiteY1" fmla="*/ 26579 h 1183190"/>
              <a:gd name="connsiteX2" fmla="*/ 56512 w 637821"/>
              <a:gd name="connsiteY2" fmla="*/ 121297 h 1183190"/>
              <a:gd name="connsiteX3" fmla="*/ 404420 w 637821"/>
              <a:gd name="connsiteY3" fmla="*/ 154085 h 1183190"/>
              <a:gd name="connsiteX4" fmla="*/ 579286 w 637821"/>
              <a:gd name="connsiteY4" fmla="*/ 186872 h 1183190"/>
              <a:gd name="connsiteX5" fmla="*/ 626645 w 637821"/>
              <a:gd name="connsiteY5" fmla="*/ 281591 h 1183190"/>
              <a:gd name="connsiteX6" fmla="*/ 575643 w 637821"/>
              <a:gd name="connsiteY6" fmla="*/ 376310 h 1183190"/>
              <a:gd name="connsiteX7" fmla="*/ 572000 w 637821"/>
              <a:gd name="connsiteY7" fmla="*/ 456456 h 1183190"/>
              <a:gd name="connsiteX8" fmla="*/ 557428 w 637821"/>
              <a:gd name="connsiteY8" fmla="*/ 573032 h 1183190"/>
              <a:gd name="connsiteX9" fmla="*/ 575643 w 637821"/>
              <a:gd name="connsiteY9" fmla="*/ 731505 h 1183190"/>
              <a:gd name="connsiteX10" fmla="*/ 542855 w 637821"/>
              <a:gd name="connsiteY10" fmla="*/ 809829 h 1183190"/>
              <a:gd name="connsiteX11" fmla="*/ 506425 w 637821"/>
              <a:gd name="connsiteY11" fmla="*/ 962836 h 1183190"/>
              <a:gd name="connsiteX12" fmla="*/ 473638 w 637821"/>
              <a:gd name="connsiteY12" fmla="*/ 1010196 h 1183190"/>
              <a:gd name="connsiteX13" fmla="*/ 429922 w 637821"/>
              <a:gd name="connsiteY13" fmla="*/ 1075770 h 1183190"/>
              <a:gd name="connsiteX14" fmla="*/ 413528 w 637821"/>
              <a:gd name="connsiteY14" fmla="*/ 1163204 h 1183190"/>
              <a:gd name="connsiteX15" fmla="*/ 29189 w 637821"/>
              <a:gd name="connsiteY15" fmla="*/ 691431 h 1183190"/>
              <a:gd name="connsiteX0" fmla="*/ 118790 w 727422"/>
              <a:gd name="connsiteY0" fmla="*/ 691431 h 1183190"/>
              <a:gd name="connsiteX1" fmla="*/ 129719 w 727422"/>
              <a:gd name="connsiteY1" fmla="*/ 26579 h 1183190"/>
              <a:gd name="connsiteX2" fmla="*/ 146113 w 727422"/>
              <a:gd name="connsiteY2" fmla="*/ 121297 h 1183190"/>
              <a:gd name="connsiteX3" fmla="*/ 494021 w 727422"/>
              <a:gd name="connsiteY3" fmla="*/ 154085 h 1183190"/>
              <a:gd name="connsiteX4" fmla="*/ 668887 w 727422"/>
              <a:gd name="connsiteY4" fmla="*/ 186872 h 1183190"/>
              <a:gd name="connsiteX5" fmla="*/ 716246 w 727422"/>
              <a:gd name="connsiteY5" fmla="*/ 281591 h 1183190"/>
              <a:gd name="connsiteX6" fmla="*/ 665244 w 727422"/>
              <a:gd name="connsiteY6" fmla="*/ 376310 h 1183190"/>
              <a:gd name="connsiteX7" fmla="*/ 661601 w 727422"/>
              <a:gd name="connsiteY7" fmla="*/ 456456 h 1183190"/>
              <a:gd name="connsiteX8" fmla="*/ 647029 w 727422"/>
              <a:gd name="connsiteY8" fmla="*/ 573032 h 1183190"/>
              <a:gd name="connsiteX9" fmla="*/ 665244 w 727422"/>
              <a:gd name="connsiteY9" fmla="*/ 731505 h 1183190"/>
              <a:gd name="connsiteX10" fmla="*/ 632456 w 727422"/>
              <a:gd name="connsiteY10" fmla="*/ 809829 h 1183190"/>
              <a:gd name="connsiteX11" fmla="*/ 596026 w 727422"/>
              <a:gd name="connsiteY11" fmla="*/ 962836 h 1183190"/>
              <a:gd name="connsiteX12" fmla="*/ 563239 w 727422"/>
              <a:gd name="connsiteY12" fmla="*/ 1010196 h 1183190"/>
              <a:gd name="connsiteX13" fmla="*/ 519523 w 727422"/>
              <a:gd name="connsiteY13" fmla="*/ 1075770 h 1183190"/>
              <a:gd name="connsiteX14" fmla="*/ 503129 w 727422"/>
              <a:gd name="connsiteY14" fmla="*/ 1163204 h 1183190"/>
              <a:gd name="connsiteX15" fmla="*/ 118790 w 727422"/>
              <a:gd name="connsiteY15" fmla="*/ 691431 h 1183190"/>
              <a:gd name="connsiteX0" fmla="*/ 118790 w 727422"/>
              <a:gd name="connsiteY0" fmla="*/ 667725 h 1159484"/>
              <a:gd name="connsiteX1" fmla="*/ 129719 w 727422"/>
              <a:gd name="connsiteY1" fmla="*/ 2873 h 1159484"/>
              <a:gd name="connsiteX2" fmla="*/ 146113 w 727422"/>
              <a:gd name="connsiteY2" fmla="*/ 97591 h 1159484"/>
              <a:gd name="connsiteX3" fmla="*/ 494021 w 727422"/>
              <a:gd name="connsiteY3" fmla="*/ 130379 h 1159484"/>
              <a:gd name="connsiteX4" fmla="*/ 668887 w 727422"/>
              <a:gd name="connsiteY4" fmla="*/ 163166 h 1159484"/>
              <a:gd name="connsiteX5" fmla="*/ 716246 w 727422"/>
              <a:gd name="connsiteY5" fmla="*/ 257885 h 1159484"/>
              <a:gd name="connsiteX6" fmla="*/ 665244 w 727422"/>
              <a:gd name="connsiteY6" fmla="*/ 352604 h 1159484"/>
              <a:gd name="connsiteX7" fmla="*/ 661601 w 727422"/>
              <a:gd name="connsiteY7" fmla="*/ 432750 h 1159484"/>
              <a:gd name="connsiteX8" fmla="*/ 647029 w 727422"/>
              <a:gd name="connsiteY8" fmla="*/ 549326 h 1159484"/>
              <a:gd name="connsiteX9" fmla="*/ 665244 w 727422"/>
              <a:gd name="connsiteY9" fmla="*/ 707799 h 1159484"/>
              <a:gd name="connsiteX10" fmla="*/ 632456 w 727422"/>
              <a:gd name="connsiteY10" fmla="*/ 786123 h 1159484"/>
              <a:gd name="connsiteX11" fmla="*/ 596026 w 727422"/>
              <a:gd name="connsiteY11" fmla="*/ 939130 h 1159484"/>
              <a:gd name="connsiteX12" fmla="*/ 563239 w 727422"/>
              <a:gd name="connsiteY12" fmla="*/ 986490 h 1159484"/>
              <a:gd name="connsiteX13" fmla="*/ 519523 w 727422"/>
              <a:gd name="connsiteY13" fmla="*/ 1052064 h 1159484"/>
              <a:gd name="connsiteX14" fmla="*/ 503129 w 727422"/>
              <a:gd name="connsiteY14" fmla="*/ 1139498 h 1159484"/>
              <a:gd name="connsiteX15" fmla="*/ 118790 w 727422"/>
              <a:gd name="connsiteY15" fmla="*/ 667725 h 1159484"/>
              <a:gd name="connsiteX0" fmla="*/ 118790 w 727422"/>
              <a:gd name="connsiteY0" fmla="*/ 667725 h 1159484"/>
              <a:gd name="connsiteX1" fmla="*/ 129719 w 727422"/>
              <a:gd name="connsiteY1" fmla="*/ 2873 h 1159484"/>
              <a:gd name="connsiteX2" fmla="*/ 146113 w 727422"/>
              <a:gd name="connsiteY2" fmla="*/ 97591 h 1159484"/>
              <a:gd name="connsiteX3" fmla="*/ 494021 w 727422"/>
              <a:gd name="connsiteY3" fmla="*/ 130379 h 1159484"/>
              <a:gd name="connsiteX4" fmla="*/ 668887 w 727422"/>
              <a:gd name="connsiteY4" fmla="*/ 163166 h 1159484"/>
              <a:gd name="connsiteX5" fmla="*/ 716246 w 727422"/>
              <a:gd name="connsiteY5" fmla="*/ 257885 h 1159484"/>
              <a:gd name="connsiteX6" fmla="*/ 665244 w 727422"/>
              <a:gd name="connsiteY6" fmla="*/ 352604 h 1159484"/>
              <a:gd name="connsiteX7" fmla="*/ 661601 w 727422"/>
              <a:gd name="connsiteY7" fmla="*/ 432750 h 1159484"/>
              <a:gd name="connsiteX8" fmla="*/ 647029 w 727422"/>
              <a:gd name="connsiteY8" fmla="*/ 549326 h 1159484"/>
              <a:gd name="connsiteX9" fmla="*/ 665244 w 727422"/>
              <a:gd name="connsiteY9" fmla="*/ 707799 h 1159484"/>
              <a:gd name="connsiteX10" fmla="*/ 632456 w 727422"/>
              <a:gd name="connsiteY10" fmla="*/ 786123 h 1159484"/>
              <a:gd name="connsiteX11" fmla="*/ 596026 w 727422"/>
              <a:gd name="connsiteY11" fmla="*/ 939130 h 1159484"/>
              <a:gd name="connsiteX12" fmla="*/ 563239 w 727422"/>
              <a:gd name="connsiteY12" fmla="*/ 986490 h 1159484"/>
              <a:gd name="connsiteX13" fmla="*/ 519523 w 727422"/>
              <a:gd name="connsiteY13" fmla="*/ 1052064 h 1159484"/>
              <a:gd name="connsiteX14" fmla="*/ 503129 w 727422"/>
              <a:gd name="connsiteY14" fmla="*/ 1139498 h 1159484"/>
              <a:gd name="connsiteX15" fmla="*/ 118790 w 727422"/>
              <a:gd name="connsiteY15" fmla="*/ 667725 h 1159484"/>
              <a:gd name="connsiteX0" fmla="*/ 118790 w 727422"/>
              <a:gd name="connsiteY0" fmla="*/ 667725 h 1159484"/>
              <a:gd name="connsiteX1" fmla="*/ 129719 w 727422"/>
              <a:gd name="connsiteY1" fmla="*/ 2873 h 1159484"/>
              <a:gd name="connsiteX2" fmla="*/ 146113 w 727422"/>
              <a:gd name="connsiteY2" fmla="*/ 97591 h 1159484"/>
              <a:gd name="connsiteX3" fmla="*/ 494021 w 727422"/>
              <a:gd name="connsiteY3" fmla="*/ 130379 h 1159484"/>
              <a:gd name="connsiteX4" fmla="*/ 668887 w 727422"/>
              <a:gd name="connsiteY4" fmla="*/ 163166 h 1159484"/>
              <a:gd name="connsiteX5" fmla="*/ 716246 w 727422"/>
              <a:gd name="connsiteY5" fmla="*/ 257885 h 1159484"/>
              <a:gd name="connsiteX6" fmla="*/ 665244 w 727422"/>
              <a:gd name="connsiteY6" fmla="*/ 352604 h 1159484"/>
              <a:gd name="connsiteX7" fmla="*/ 661601 w 727422"/>
              <a:gd name="connsiteY7" fmla="*/ 432750 h 1159484"/>
              <a:gd name="connsiteX8" fmla="*/ 647029 w 727422"/>
              <a:gd name="connsiteY8" fmla="*/ 549326 h 1159484"/>
              <a:gd name="connsiteX9" fmla="*/ 665244 w 727422"/>
              <a:gd name="connsiteY9" fmla="*/ 707799 h 1159484"/>
              <a:gd name="connsiteX10" fmla="*/ 632456 w 727422"/>
              <a:gd name="connsiteY10" fmla="*/ 786123 h 1159484"/>
              <a:gd name="connsiteX11" fmla="*/ 596026 w 727422"/>
              <a:gd name="connsiteY11" fmla="*/ 939130 h 1159484"/>
              <a:gd name="connsiteX12" fmla="*/ 563239 w 727422"/>
              <a:gd name="connsiteY12" fmla="*/ 986490 h 1159484"/>
              <a:gd name="connsiteX13" fmla="*/ 519523 w 727422"/>
              <a:gd name="connsiteY13" fmla="*/ 1052064 h 1159484"/>
              <a:gd name="connsiteX14" fmla="*/ 503129 w 727422"/>
              <a:gd name="connsiteY14" fmla="*/ 1139498 h 1159484"/>
              <a:gd name="connsiteX15" fmla="*/ 118790 w 727422"/>
              <a:gd name="connsiteY15" fmla="*/ 667725 h 1159484"/>
              <a:gd name="connsiteX0" fmla="*/ 70878 w 679510"/>
              <a:gd name="connsiteY0" fmla="*/ 665308 h 1157067"/>
              <a:gd name="connsiteX1" fmla="*/ 81807 w 679510"/>
              <a:gd name="connsiteY1" fmla="*/ 456 h 1157067"/>
              <a:gd name="connsiteX2" fmla="*/ 98201 w 679510"/>
              <a:gd name="connsiteY2" fmla="*/ 95174 h 1157067"/>
              <a:gd name="connsiteX3" fmla="*/ 446109 w 679510"/>
              <a:gd name="connsiteY3" fmla="*/ 127962 h 1157067"/>
              <a:gd name="connsiteX4" fmla="*/ 620975 w 679510"/>
              <a:gd name="connsiteY4" fmla="*/ 160749 h 1157067"/>
              <a:gd name="connsiteX5" fmla="*/ 668334 w 679510"/>
              <a:gd name="connsiteY5" fmla="*/ 255468 h 1157067"/>
              <a:gd name="connsiteX6" fmla="*/ 617332 w 679510"/>
              <a:gd name="connsiteY6" fmla="*/ 350187 h 1157067"/>
              <a:gd name="connsiteX7" fmla="*/ 613689 w 679510"/>
              <a:gd name="connsiteY7" fmla="*/ 430333 h 1157067"/>
              <a:gd name="connsiteX8" fmla="*/ 599117 w 679510"/>
              <a:gd name="connsiteY8" fmla="*/ 546909 h 1157067"/>
              <a:gd name="connsiteX9" fmla="*/ 617332 w 679510"/>
              <a:gd name="connsiteY9" fmla="*/ 705382 h 1157067"/>
              <a:gd name="connsiteX10" fmla="*/ 584544 w 679510"/>
              <a:gd name="connsiteY10" fmla="*/ 783706 h 1157067"/>
              <a:gd name="connsiteX11" fmla="*/ 548114 w 679510"/>
              <a:gd name="connsiteY11" fmla="*/ 936713 h 1157067"/>
              <a:gd name="connsiteX12" fmla="*/ 515327 w 679510"/>
              <a:gd name="connsiteY12" fmla="*/ 984073 h 1157067"/>
              <a:gd name="connsiteX13" fmla="*/ 471611 w 679510"/>
              <a:gd name="connsiteY13" fmla="*/ 1049647 h 1157067"/>
              <a:gd name="connsiteX14" fmla="*/ 455217 w 679510"/>
              <a:gd name="connsiteY14" fmla="*/ 1137081 h 1157067"/>
              <a:gd name="connsiteX15" fmla="*/ 70878 w 679510"/>
              <a:gd name="connsiteY15" fmla="*/ 665308 h 1157067"/>
              <a:gd name="connsiteX0" fmla="*/ 94826 w 703458"/>
              <a:gd name="connsiteY0" fmla="*/ 705483 h 1197242"/>
              <a:gd name="connsiteX1" fmla="*/ 107 w 703458"/>
              <a:gd name="connsiteY1" fmla="*/ 47917 h 1197242"/>
              <a:gd name="connsiteX2" fmla="*/ 105755 w 703458"/>
              <a:gd name="connsiteY2" fmla="*/ 40631 h 1197242"/>
              <a:gd name="connsiteX3" fmla="*/ 122149 w 703458"/>
              <a:gd name="connsiteY3" fmla="*/ 135349 h 1197242"/>
              <a:gd name="connsiteX4" fmla="*/ 470057 w 703458"/>
              <a:gd name="connsiteY4" fmla="*/ 168137 h 1197242"/>
              <a:gd name="connsiteX5" fmla="*/ 644923 w 703458"/>
              <a:gd name="connsiteY5" fmla="*/ 200924 h 1197242"/>
              <a:gd name="connsiteX6" fmla="*/ 692282 w 703458"/>
              <a:gd name="connsiteY6" fmla="*/ 295643 h 1197242"/>
              <a:gd name="connsiteX7" fmla="*/ 641280 w 703458"/>
              <a:gd name="connsiteY7" fmla="*/ 390362 h 1197242"/>
              <a:gd name="connsiteX8" fmla="*/ 637637 w 703458"/>
              <a:gd name="connsiteY8" fmla="*/ 470508 h 1197242"/>
              <a:gd name="connsiteX9" fmla="*/ 623065 w 703458"/>
              <a:gd name="connsiteY9" fmla="*/ 587084 h 1197242"/>
              <a:gd name="connsiteX10" fmla="*/ 641280 w 703458"/>
              <a:gd name="connsiteY10" fmla="*/ 745557 h 1197242"/>
              <a:gd name="connsiteX11" fmla="*/ 608492 w 703458"/>
              <a:gd name="connsiteY11" fmla="*/ 823881 h 1197242"/>
              <a:gd name="connsiteX12" fmla="*/ 572062 w 703458"/>
              <a:gd name="connsiteY12" fmla="*/ 976888 h 1197242"/>
              <a:gd name="connsiteX13" fmla="*/ 539275 w 703458"/>
              <a:gd name="connsiteY13" fmla="*/ 1024248 h 1197242"/>
              <a:gd name="connsiteX14" fmla="*/ 495559 w 703458"/>
              <a:gd name="connsiteY14" fmla="*/ 1089822 h 1197242"/>
              <a:gd name="connsiteX15" fmla="*/ 479165 w 703458"/>
              <a:gd name="connsiteY15" fmla="*/ 1177256 h 1197242"/>
              <a:gd name="connsiteX16" fmla="*/ 94826 w 703458"/>
              <a:gd name="connsiteY16" fmla="*/ 705483 h 1197242"/>
              <a:gd name="connsiteX0" fmla="*/ 114384 w 723016"/>
              <a:gd name="connsiteY0" fmla="*/ 705483 h 1197242"/>
              <a:gd name="connsiteX1" fmla="*/ 19665 w 723016"/>
              <a:gd name="connsiteY1" fmla="*/ 47917 h 1197242"/>
              <a:gd name="connsiteX2" fmla="*/ 125313 w 723016"/>
              <a:gd name="connsiteY2" fmla="*/ 40631 h 1197242"/>
              <a:gd name="connsiteX3" fmla="*/ 141707 w 723016"/>
              <a:gd name="connsiteY3" fmla="*/ 135349 h 1197242"/>
              <a:gd name="connsiteX4" fmla="*/ 489615 w 723016"/>
              <a:gd name="connsiteY4" fmla="*/ 168137 h 1197242"/>
              <a:gd name="connsiteX5" fmla="*/ 664481 w 723016"/>
              <a:gd name="connsiteY5" fmla="*/ 200924 h 1197242"/>
              <a:gd name="connsiteX6" fmla="*/ 711840 w 723016"/>
              <a:gd name="connsiteY6" fmla="*/ 295643 h 1197242"/>
              <a:gd name="connsiteX7" fmla="*/ 660838 w 723016"/>
              <a:gd name="connsiteY7" fmla="*/ 390362 h 1197242"/>
              <a:gd name="connsiteX8" fmla="*/ 657195 w 723016"/>
              <a:gd name="connsiteY8" fmla="*/ 470508 h 1197242"/>
              <a:gd name="connsiteX9" fmla="*/ 642623 w 723016"/>
              <a:gd name="connsiteY9" fmla="*/ 587084 h 1197242"/>
              <a:gd name="connsiteX10" fmla="*/ 660838 w 723016"/>
              <a:gd name="connsiteY10" fmla="*/ 745557 h 1197242"/>
              <a:gd name="connsiteX11" fmla="*/ 628050 w 723016"/>
              <a:gd name="connsiteY11" fmla="*/ 823881 h 1197242"/>
              <a:gd name="connsiteX12" fmla="*/ 591620 w 723016"/>
              <a:gd name="connsiteY12" fmla="*/ 976888 h 1197242"/>
              <a:gd name="connsiteX13" fmla="*/ 558833 w 723016"/>
              <a:gd name="connsiteY13" fmla="*/ 1024248 h 1197242"/>
              <a:gd name="connsiteX14" fmla="*/ 515117 w 723016"/>
              <a:gd name="connsiteY14" fmla="*/ 1089822 h 1197242"/>
              <a:gd name="connsiteX15" fmla="*/ 498723 w 723016"/>
              <a:gd name="connsiteY15" fmla="*/ 1177256 h 1197242"/>
              <a:gd name="connsiteX16" fmla="*/ 114384 w 723016"/>
              <a:gd name="connsiteY16" fmla="*/ 705483 h 1197242"/>
              <a:gd name="connsiteX0" fmla="*/ 114384 w 723016"/>
              <a:gd name="connsiteY0" fmla="*/ 677615 h 1169374"/>
              <a:gd name="connsiteX1" fmla="*/ 19665 w 723016"/>
              <a:gd name="connsiteY1" fmla="*/ 20049 h 1169374"/>
              <a:gd name="connsiteX2" fmla="*/ 125313 w 723016"/>
              <a:gd name="connsiteY2" fmla="*/ 12763 h 1169374"/>
              <a:gd name="connsiteX3" fmla="*/ 141707 w 723016"/>
              <a:gd name="connsiteY3" fmla="*/ 107481 h 1169374"/>
              <a:gd name="connsiteX4" fmla="*/ 489615 w 723016"/>
              <a:gd name="connsiteY4" fmla="*/ 140269 h 1169374"/>
              <a:gd name="connsiteX5" fmla="*/ 664481 w 723016"/>
              <a:gd name="connsiteY5" fmla="*/ 173056 h 1169374"/>
              <a:gd name="connsiteX6" fmla="*/ 711840 w 723016"/>
              <a:gd name="connsiteY6" fmla="*/ 267775 h 1169374"/>
              <a:gd name="connsiteX7" fmla="*/ 660838 w 723016"/>
              <a:gd name="connsiteY7" fmla="*/ 362494 h 1169374"/>
              <a:gd name="connsiteX8" fmla="*/ 657195 w 723016"/>
              <a:gd name="connsiteY8" fmla="*/ 442640 h 1169374"/>
              <a:gd name="connsiteX9" fmla="*/ 642623 w 723016"/>
              <a:gd name="connsiteY9" fmla="*/ 559216 h 1169374"/>
              <a:gd name="connsiteX10" fmla="*/ 660838 w 723016"/>
              <a:gd name="connsiteY10" fmla="*/ 717689 h 1169374"/>
              <a:gd name="connsiteX11" fmla="*/ 628050 w 723016"/>
              <a:gd name="connsiteY11" fmla="*/ 796013 h 1169374"/>
              <a:gd name="connsiteX12" fmla="*/ 591620 w 723016"/>
              <a:gd name="connsiteY12" fmla="*/ 949020 h 1169374"/>
              <a:gd name="connsiteX13" fmla="*/ 558833 w 723016"/>
              <a:gd name="connsiteY13" fmla="*/ 996380 h 1169374"/>
              <a:gd name="connsiteX14" fmla="*/ 515117 w 723016"/>
              <a:gd name="connsiteY14" fmla="*/ 1061954 h 1169374"/>
              <a:gd name="connsiteX15" fmla="*/ 498723 w 723016"/>
              <a:gd name="connsiteY15" fmla="*/ 1149388 h 1169374"/>
              <a:gd name="connsiteX16" fmla="*/ 114384 w 723016"/>
              <a:gd name="connsiteY16" fmla="*/ 677615 h 1169374"/>
              <a:gd name="connsiteX0" fmla="*/ 162784 w 771416"/>
              <a:gd name="connsiteY0" fmla="*/ 757532 h 1249291"/>
              <a:gd name="connsiteX1" fmla="*/ 2490 w 771416"/>
              <a:gd name="connsiteY1" fmla="*/ 30749 h 1249291"/>
              <a:gd name="connsiteX2" fmla="*/ 68065 w 771416"/>
              <a:gd name="connsiteY2" fmla="*/ 99966 h 1249291"/>
              <a:gd name="connsiteX3" fmla="*/ 173713 w 771416"/>
              <a:gd name="connsiteY3" fmla="*/ 92680 h 1249291"/>
              <a:gd name="connsiteX4" fmla="*/ 190107 w 771416"/>
              <a:gd name="connsiteY4" fmla="*/ 187398 h 1249291"/>
              <a:gd name="connsiteX5" fmla="*/ 538015 w 771416"/>
              <a:gd name="connsiteY5" fmla="*/ 220186 h 1249291"/>
              <a:gd name="connsiteX6" fmla="*/ 712881 w 771416"/>
              <a:gd name="connsiteY6" fmla="*/ 252973 h 1249291"/>
              <a:gd name="connsiteX7" fmla="*/ 760240 w 771416"/>
              <a:gd name="connsiteY7" fmla="*/ 347692 h 1249291"/>
              <a:gd name="connsiteX8" fmla="*/ 709238 w 771416"/>
              <a:gd name="connsiteY8" fmla="*/ 442411 h 1249291"/>
              <a:gd name="connsiteX9" fmla="*/ 705595 w 771416"/>
              <a:gd name="connsiteY9" fmla="*/ 522557 h 1249291"/>
              <a:gd name="connsiteX10" fmla="*/ 691023 w 771416"/>
              <a:gd name="connsiteY10" fmla="*/ 639133 h 1249291"/>
              <a:gd name="connsiteX11" fmla="*/ 709238 w 771416"/>
              <a:gd name="connsiteY11" fmla="*/ 797606 h 1249291"/>
              <a:gd name="connsiteX12" fmla="*/ 676450 w 771416"/>
              <a:gd name="connsiteY12" fmla="*/ 875930 h 1249291"/>
              <a:gd name="connsiteX13" fmla="*/ 640020 w 771416"/>
              <a:gd name="connsiteY13" fmla="*/ 1028937 h 1249291"/>
              <a:gd name="connsiteX14" fmla="*/ 607233 w 771416"/>
              <a:gd name="connsiteY14" fmla="*/ 1076297 h 1249291"/>
              <a:gd name="connsiteX15" fmla="*/ 563517 w 771416"/>
              <a:gd name="connsiteY15" fmla="*/ 1141871 h 1249291"/>
              <a:gd name="connsiteX16" fmla="*/ 547123 w 771416"/>
              <a:gd name="connsiteY16" fmla="*/ 1229305 h 1249291"/>
              <a:gd name="connsiteX17" fmla="*/ 162784 w 771416"/>
              <a:gd name="connsiteY17" fmla="*/ 757532 h 1249291"/>
              <a:gd name="connsiteX0" fmla="*/ 160294 w 768926"/>
              <a:gd name="connsiteY0" fmla="*/ 727130 h 1218889"/>
              <a:gd name="connsiteX1" fmla="*/ 0 w 768926"/>
              <a:gd name="connsiteY1" fmla="*/ 347 h 1218889"/>
              <a:gd name="connsiteX2" fmla="*/ 65575 w 768926"/>
              <a:gd name="connsiteY2" fmla="*/ 69564 h 1218889"/>
              <a:gd name="connsiteX3" fmla="*/ 171223 w 768926"/>
              <a:gd name="connsiteY3" fmla="*/ 62278 h 1218889"/>
              <a:gd name="connsiteX4" fmla="*/ 187617 w 768926"/>
              <a:gd name="connsiteY4" fmla="*/ 156996 h 1218889"/>
              <a:gd name="connsiteX5" fmla="*/ 535525 w 768926"/>
              <a:gd name="connsiteY5" fmla="*/ 189784 h 1218889"/>
              <a:gd name="connsiteX6" fmla="*/ 710391 w 768926"/>
              <a:gd name="connsiteY6" fmla="*/ 222571 h 1218889"/>
              <a:gd name="connsiteX7" fmla="*/ 757750 w 768926"/>
              <a:gd name="connsiteY7" fmla="*/ 317290 h 1218889"/>
              <a:gd name="connsiteX8" fmla="*/ 706748 w 768926"/>
              <a:gd name="connsiteY8" fmla="*/ 412009 h 1218889"/>
              <a:gd name="connsiteX9" fmla="*/ 703105 w 768926"/>
              <a:gd name="connsiteY9" fmla="*/ 492155 h 1218889"/>
              <a:gd name="connsiteX10" fmla="*/ 688533 w 768926"/>
              <a:gd name="connsiteY10" fmla="*/ 608731 h 1218889"/>
              <a:gd name="connsiteX11" fmla="*/ 706748 w 768926"/>
              <a:gd name="connsiteY11" fmla="*/ 767204 h 1218889"/>
              <a:gd name="connsiteX12" fmla="*/ 673960 w 768926"/>
              <a:gd name="connsiteY12" fmla="*/ 845528 h 1218889"/>
              <a:gd name="connsiteX13" fmla="*/ 637530 w 768926"/>
              <a:gd name="connsiteY13" fmla="*/ 998535 h 1218889"/>
              <a:gd name="connsiteX14" fmla="*/ 604743 w 768926"/>
              <a:gd name="connsiteY14" fmla="*/ 1045895 h 1218889"/>
              <a:gd name="connsiteX15" fmla="*/ 561027 w 768926"/>
              <a:gd name="connsiteY15" fmla="*/ 1111469 h 1218889"/>
              <a:gd name="connsiteX16" fmla="*/ 544633 w 768926"/>
              <a:gd name="connsiteY16" fmla="*/ 1198903 h 1218889"/>
              <a:gd name="connsiteX17" fmla="*/ 160294 w 768926"/>
              <a:gd name="connsiteY17" fmla="*/ 727130 h 1218889"/>
              <a:gd name="connsiteX0" fmla="*/ 201678 w 810310"/>
              <a:gd name="connsiteY0" fmla="*/ 746753 h 1238512"/>
              <a:gd name="connsiteX1" fmla="*/ 41384 w 810310"/>
              <a:gd name="connsiteY1" fmla="*/ 19970 h 1238512"/>
              <a:gd name="connsiteX2" fmla="*/ 106959 w 810310"/>
              <a:gd name="connsiteY2" fmla="*/ 89187 h 1238512"/>
              <a:gd name="connsiteX3" fmla="*/ 212607 w 810310"/>
              <a:gd name="connsiteY3" fmla="*/ 81901 h 1238512"/>
              <a:gd name="connsiteX4" fmla="*/ 229001 w 810310"/>
              <a:gd name="connsiteY4" fmla="*/ 176619 h 1238512"/>
              <a:gd name="connsiteX5" fmla="*/ 576909 w 810310"/>
              <a:gd name="connsiteY5" fmla="*/ 209407 h 1238512"/>
              <a:gd name="connsiteX6" fmla="*/ 751775 w 810310"/>
              <a:gd name="connsiteY6" fmla="*/ 242194 h 1238512"/>
              <a:gd name="connsiteX7" fmla="*/ 799134 w 810310"/>
              <a:gd name="connsiteY7" fmla="*/ 336913 h 1238512"/>
              <a:gd name="connsiteX8" fmla="*/ 748132 w 810310"/>
              <a:gd name="connsiteY8" fmla="*/ 431632 h 1238512"/>
              <a:gd name="connsiteX9" fmla="*/ 744489 w 810310"/>
              <a:gd name="connsiteY9" fmla="*/ 511778 h 1238512"/>
              <a:gd name="connsiteX10" fmla="*/ 729917 w 810310"/>
              <a:gd name="connsiteY10" fmla="*/ 628354 h 1238512"/>
              <a:gd name="connsiteX11" fmla="*/ 748132 w 810310"/>
              <a:gd name="connsiteY11" fmla="*/ 786827 h 1238512"/>
              <a:gd name="connsiteX12" fmla="*/ 715344 w 810310"/>
              <a:gd name="connsiteY12" fmla="*/ 865151 h 1238512"/>
              <a:gd name="connsiteX13" fmla="*/ 678914 w 810310"/>
              <a:gd name="connsiteY13" fmla="*/ 1018158 h 1238512"/>
              <a:gd name="connsiteX14" fmla="*/ 646127 w 810310"/>
              <a:gd name="connsiteY14" fmla="*/ 1065518 h 1238512"/>
              <a:gd name="connsiteX15" fmla="*/ 602411 w 810310"/>
              <a:gd name="connsiteY15" fmla="*/ 1131092 h 1238512"/>
              <a:gd name="connsiteX16" fmla="*/ 586017 w 810310"/>
              <a:gd name="connsiteY16" fmla="*/ 1218526 h 1238512"/>
              <a:gd name="connsiteX17" fmla="*/ 201678 w 810310"/>
              <a:gd name="connsiteY17" fmla="*/ 746753 h 1238512"/>
              <a:gd name="connsiteX0" fmla="*/ 276825 w 885457"/>
              <a:gd name="connsiteY0" fmla="*/ 738696 h 1230455"/>
              <a:gd name="connsiteX1" fmla="*/ 3597 w 885457"/>
              <a:gd name="connsiteY1" fmla="*/ 59273 h 1230455"/>
              <a:gd name="connsiteX2" fmla="*/ 116531 w 885457"/>
              <a:gd name="connsiteY2" fmla="*/ 11913 h 1230455"/>
              <a:gd name="connsiteX3" fmla="*/ 182106 w 885457"/>
              <a:gd name="connsiteY3" fmla="*/ 81130 h 1230455"/>
              <a:gd name="connsiteX4" fmla="*/ 287754 w 885457"/>
              <a:gd name="connsiteY4" fmla="*/ 73844 h 1230455"/>
              <a:gd name="connsiteX5" fmla="*/ 304148 w 885457"/>
              <a:gd name="connsiteY5" fmla="*/ 168562 h 1230455"/>
              <a:gd name="connsiteX6" fmla="*/ 652056 w 885457"/>
              <a:gd name="connsiteY6" fmla="*/ 201350 h 1230455"/>
              <a:gd name="connsiteX7" fmla="*/ 826922 w 885457"/>
              <a:gd name="connsiteY7" fmla="*/ 234137 h 1230455"/>
              <a:gd name="connsiteX8" fmla="*/ 874281 w 885457"/>
              <a:gd name="connsiteY8" fmla="*/ 328856 h 1230455"/>
              <a:gd name="connsiteX9" fmla="*/ 823279 w 885457"/>
              <a:gd name="connsiteY9" fmla="*/ 423575 h 1230455"/>
              <a:gd name="connsiteX10" fmla="*/ 819636 w 885457"/>
              <a:gd name="connsiteY10" fmla="*/ 503721 h 1230455"/>
              <a:gd name="connsiteX11" fmla="*/ 805064 w 885457"/>
              <a:gd name="connsiteY11" fmla="*/ 620297 h 1230455"/>
              <a:gd name="connsiteX12" fmla="*/ 823279 w 885457"/>
              <a:gd name="connsiteY12" fmla="*/ 778770 h 1230455"/>
              <a:gd name="connsiteX13" fmla="*/ 790491 w 885457"/>
              <a:gd name="connsiteY13" fmla="*/ 857094 h 1230455"/>
              <a:gd name="connsiteX14" fmla="*/ 754061 w 885457"/>
              <a:gd name="connsiteY14" fmla="*/ 1010101 h 1230455"/>
              <a:gd name="connsiteX15" fmla="*/ 721274 w 885457"/>
              <a:gd name="connsiteY15" fmla="*/ 1057461 h 1230455"/>
              <a:gd name="connsiteX16" fmla="*/ 677558 w 885457"/>
              <a:gd name="connsiteY16" fmla="*/ 1123035 h 1230455"/>
              <a:gd name="connsiteX17" fmla="*/ 661164 w 885457"/>
              <a:gd name="connsiteY17" fmla="*/ 1210469 h 1230455"/>
              <a:gd name="connsiteX18" fmla="*/ 276825 w 885457"/>
              <a:gd name="connsiteY18" fmla="*/ 738696 h 1230455"/>
              <a:gd name="connsiteX0" fmla="*/ 278730 w 887362"/>
              <a:gd name="connsiteY0" fmla="*/ 760383 h 1252142"/>
              <a:gd name="connsiteX1" fmla="*/ 5502 w 887362"/>
              <a:gd name="connsiteY1" fmla="*/ 80960 h 1252142"/>
              <a:gd name="connsiteX2" fmla="*/ 118436 w 887362"/>
              <a:gd name="connsiteY2" fmla="*/ 33600 h 1252142"/>
              <a:gd name="connsiteX3" fmla="*/ 184011 w 887362"/>
              <a:gd name="connsiteY3" fmla="*/ 102817 h 1252142"/>
              <a:gd name="connsiteX4" fmla="*/ 289659 w 887362"/>
              <a:gd name="connsiteY4" fmla="*/ 95531 h 1252142"/>
              <a:gd name="connsiteX5" fmla="*/ 306053 w 887362"/>
              <a:gd name="connsiteY5" fmla="*/ 190249 h 1252142"/>
              <a:gd name="connsiteX6" fmla="*/ 653961 w 887362"/>
              <a:gd name="connsiteY6" fmla="*/ 223037 h 1252142"/>
              <a:gd name="connsiteX7" fmla="*/ 828827 w 887362"/>
              <a:gd name="connsiteY7" fmla="*/ 255824 h 1252142"/>
              <a:gd name="connsiteX8" fmla="*/ 876186 w 887362"/>
              <a:gd name="connsiteY8" fmla="*/ 350543 h 1252142"/>
              <a:gd name="connsiteX9" fmla="*/ 825184 w 887362"/>
              <a:gd name="connsiteY9" fmla="*/ 445262 h 1252142"/>
              <a:gd name="connsiteX10" fmla="*/ 821541 w 887362"/>
              <a:gd name="connsiteY10" fmla="*/ 525408 h 1252142"/>
              <a:gd name="connsiteX11" fmla="*/ 806969 w 887362"/>
              <a:gd name="connsiteY11" fmla="*/ 641984 h 1252142"/>
              <a:gd name="connsiteX12" fmla="*/ 825184 w 887362"/>
              <a:gd name="connsiteY12" fmla="*/ 800457 h 1252142"/>
              <a:gd name="connsiteX13" fmla="*/ 792396 w 887362"/>
              <a:gd name="connsiteY13" fmla="*/ 878781 h 1252142"/>
              <a:gd name="connsiteX14" fmla="*/ 755966 w 887362"/>
              <a:gd name="connsiteY14" fmla="*/ 1031788 h 1252142"/>
              <a:gd name="connsiteX15" fmla="*/ 723179 w 887362"/>
              <a:gd name="connsiteY15" fmla="*/ 1079148 h 1252142"/>
              <a:gd name="connsiteX16" fmla="*/ 679463 w 887362"/>
              <a:gd name="connsiteY16" fmla="*/ 1144722 h 1252142"/>
              <a:gd name="connsiteX17" fmla="*/ 663069 w 887362"/>
              <a:gd name="connsiteY17" fmla="*/ 1232156 h 1252142"/>
              <a:gd name="connsiteX18" fmla="*/ 278730 w 887362"/>
              <a:gd name="connsiteY18" fmla="*/ 760383 h 1252142"/>
              <a:gd name="connsiteX0" fmla="*/ 273228 w 881860"/>
              <a:gd name="connsiteY0" fmla="*/ 732215 h 1223974"/>
              <a:gd name="connsiteX1" fmla="*/ 0 w 881860"/>
              <a:gd name="connsiteY1" fmla="*/ 52792 h 1223974"/>
              <a:gd name="connsiteX2" fmla="*/ 112934 w 881860"/>
              <a:gd name="connsiteY2" fmla="*/ 5432 h 1223974"/>
              <a:gd name="connsiteX3" fmla="*/ 178509 w 881860"/>
              <a:gd name="connsiteY3" fmla="*/ 74649 h 1223974"/>
              <a:gd name="connsiteX4" fmla="*/ 284157 w 881860"/>
              <a:gd name="connsiteY4" fmla="*/ 67363 h 1223974"/>
              <a:gd name="connsiteX5" fmla="*/ 300551 w 881860"/>
              <a:gd name="connsiteY5" fmla="*/ 162081 h 1223974"/>
              <a:gd name="connsiteX6" fmla="*/ 648459 w 881860"/>
              <a:gd name="connsiteY6" fmla="*/ 194869 h 1223974"/>
              <a:gd name="connsiteX7" fmla="*/ 823325 w 881860"/>
              <a:gd name="connsiteY7" fmla="*/ 227656 h 1223974"/>
              <a:gd name="connsiteX8" fmla="*/ 870684 w 881860"/>
              <a:gd name="connsiteY8" fmla="*/ 322375 h 1223974"/>
              <a:gd name="connsiteX9" fmla="*/ 819682 w 881860"/>
              <a:gd name="connsiteY9" fmla="*/ 417094 h 1223974"/>
              <a:gd name="connsiteX10" fmla="*/ 816039 w 881860"/>
              <a:gd name="connsiteY10" fmla="*/ 497240 h 1223974"/>
              <a:gd name="connsiteX11" fmla="*/ 801467 w 881860"/>
              <a:gd name="connsiteY11" fmla="*/ 613816 h 1223974"/>
              <a:gd name="connsiteX12" fmla="*/ 819682 w 881860"/>
              <a:gd name="connsiteY12" fmla="*/ 772289 h 1223974"/>
              <a:gd name="connsiteX13" fmla="*/ 786894 w 881860"/>
              <a:gd name="connsiteY13" fmla="*/ 850613 h 1223974"/>
              <a:gd name="connsiteX14" fmla="*/ 750464 w 881860"/>
              <a:gd name="connsiteY14" fmla="*/ 1003620 h 1223974"/>
              <a:gd name="connsiteX15" fmla="*/ 717677 w 881860"/>
              <a:gd name="connsiteY15" fmla="*/ 1050980 h 1223974"/>
              <a:gd name="connsiteX16" fmla="*/ 673961 w 881860"/>
              <a:gd name="connsiteY16" fmla="*/ 1116554 h 1223974"/>
              <a:gd name="connsiteX17" fmla="*/ 657567 w 881860"/>
              <a:gd name="connsiteY17" fmla="*/ 1203988 h 1223974"/>
              <a:gd name="connsiteX18" fmla="*/ 273228 w 881860"/>
              <a:gd name="connsiteY18" fmla="*/ 732215 h 1223974"/>
              <a:gd name="connsiteX0" fmla="*/ 273228 w 881860"/>
              <a:gd name="connsiteY0" fmla="*/ 734351 h 1226110"/>
              <a:gd name="connsiteX1" fmla="*/ 0 w 881860"/>
              <a:gd name="connsiteY1" fmla="*/ 54928 h 1226110"/>
              <a:gd name="connsiteX2" fmla="*/ 112934 w 881860"/>
              <a:gd name="connsiteY2" fmla="*/ 7568 h 1226110"/>
              <a:gd name="connsiteX3" fmla="*/ 178509 w 881860"/>
              <a:gd name="connsiteY3" fmla="*/ 76785 h 1226110"/>
              <a:gd name="connsiteX4" fmla="*/ 284157 w 881860"/>
              <a:gd name="connsiteY4" fmla="*/ 69499 h 1226110"/>
              <a:gd name="connsiteX5" fmla="*/ 300551 w 881860"/>
              <a:gd name="connsiteY5" fmla="*/ 164217 h 1226110"/>
              <a:gd name="connsiteX6" fmla="*/ 648459 w 881860"/>
              <a:gd name="connsiteY6" fmla="*/ 197005 h 1226110"/>
              <a:gd name="connsiteX7" fmla="*/ 823325 w 881860"/>
              <a:gd name="connsiteY7" fmla="*/ 229792 h 1226110"/>
              <a:gd name="connsiteX8" fmla="*/ 870684 w 881860"/>
              <a:gd name="connsiteY8" fmla="*/ 324511 h 1226110"/>
              <a:gd name="connsiteX9" fmla="*/ 819682 w 881860"/>
              <a:gd name="connsiteY9" fmla="*/ 419230 h 1226110"/>
              <a:gd name="connsiteX10" fmla="*/ 816039 w 881860"/>
              <a:gd name="connsiteY10" fmla="*/ 499376 h 1226110"/>
              <a:gd name="connsiteX11" fmla="*/ 801467 w 881860"/>
              <a:gd name="connsiteY11" fmla="*/ 615952 h 1226110"/>
              <a:gd name="connsiteX12" fmla="*/ 819682 w 881860"/>
              <a:gd name="connsiteY12" fmla="*/ 774425 h 1226110"/>
              <a:gd name="connsiteX13" fmla="*/ 786894 w 881860"/>
              <a:gd name="connsiteY13" fmla="*/ 852749 h 1226110"/>
              <a:gd name="connsiteX14" fmla="*/ 750464 w 881860"/>
              <a:gd name="connsiteY14" fmla="*/ 1005756 h 1226110"/>
              <a:gd name="connsiteX15" fmla="*/ 717677 w 881860"/>
              <a:gd name="connsiteY15" fmla="*/ 1053116 h 1226110"/>
              <a:gd name="connsiteX16" fmla="*/ 673961 w 881860"/>
              <a:gd name="connsiteY16" fmla="*/ 1118690 h 1226110"/>
              <a:gd name="connsiteX17" fmla="*/ 657567 w 881860"/>
              <a:gd name="connsiteY17" fmla="*/ 1206124 h 1226110"/>
              <a:gd name="connsiteX18" fmla="*/ 273228 w 881860"/>
              <a:gd name="connsiteY18" fmla="*/ 734351 h 1226110"/>
              <a:gd name="connsiteX0" fmla="*/ 273228 w 881860"/>
              <a:gd name="connsiteY0" fmla="*/ 734351 h 1226110"/>
              <a:gd name="connsiteX1" fmla="*/ 0 w 881860"/>
              <a:gd name="connsiteY1" fmla="*/ 54928 h 1226110"/>
              <a:gd name="connsiteX2" fmla="*/ 112934 w 881860"/>
              <a:gd name="connsiteY2" fmla="*/ 7568 h 1226110"/>
              <a:gd name="connsiteX3" fmla="*/ 178509 w 881860"/>
              <a:gd name="connsiteY3" fmla="*/ 76785 h 1226110"/>
              <a:gd name="connsiteX4" fmla="*/ 284157 w 881860"/>
              <a:gd name="connsiteY4" fmla="*/ 69499 h 1226110"/>
              <a:gd name="connsiteX5" fmla="*/ 300551 w 881860"/>
              <a:gd name="connsiteY5" fmla="*/ 164217 h 1226110"/>
              <a:gd name="connsiteX6" fmla="*/ 648459 w 881860"/>
              <a:gd name="connsiteY6" fmla="*/ 197005 h 1226110"/>
              <a:gd name="connsiteX7" fmla="*/ 823325 w 881860"/>
              <a:gd name="connsiteY7" fmla="*/ 229792 h 1226110"/>
              <a:gd name="connsiteX8" fmla="*/ 870684 w 881860"/>
              <a:gd name="connsiteY8" fmla="*/ 324511 h 1226110"/>
              <a:gd name="connsiteX9" fmla="*/ 819682 w 881860"/>
              <a:gd name="connsiteY9" fmla="*/ 419230 h 1226110"/>
              <a:gd name="connsiteX10" fmla="*/ 816039 w 881860"/>
              <a:gd name="connsiteY10" fmla="*/ 499376 h 1226110"/>
              <a:gd name="connsiteX11" fmla="*/ 801467 w 881860"/>
              <a:gd name="connsiteY11" fmla="*/ 615952 h 1226110"/>
              <a:gd name="connsiteX12" fmla="*/ 819682 w 881860"/>
              <a:gd name="connsiteY12" fmla="*/ 774425 h 1226110"/>
              <a:gd name="connsiteX13" fmla="*/ 786894 w 881860"/>
              <a:gd name="connsiteY13" fmla="*/ 852749 h 1226110"/>
              <a:gd name="connsiteX14" fmla="*/ 750464 w 881860"/>
              <a:gd name="connsiteY14" fmla="*/ 1005756 h 1226110"/>
              <a:gd name="connsiteX15" fmla="*/ 717677 w 881860"/>
              <a:gd name="connsiteY15" fmla="*/ 1053116 h 1226110"/>
              <a:gd name="connsiteX16" fmla="*/ 673961 w 881860"/>
              <a:gd name="connsiteY16" fmla="*/ 1118690 h 1226110"/>
              <a:gd name="connsiteX17" fmla="*/ 657567 w 881860"/>
              <a:gd name="connsiteY17" fmla="*/ 1206124 h 1226110"/>
              <a:gd name="connsiteX18" fmla="*/ 273228 w 881860"/>
              <a:gd name="connsiteY18" fmla="*/ 734351 h 1226110"/>
              <a:gd name="connsiteX0" fmla="*/ 282784 w 891416"/>
              <a:gd name="connsiteY0" fmla="*/ 734351 h 1226110"/>
              <a:gd name="connsiteX1" fmla="*/ 9556 w 891416"/>
              <a:gd name="connsiteY1" fmla="*/ 54928 h 1226110"/>
              <a:gd name="connsiteX2" fmla="*/ 122490 w 891416"/>
              <a:gd name="connsiteY2" fmla="*/ 7568 h 1226110"/>
              <a:gd name="connsiteX3" fmla="*/ 188065 w 891416"/>
              <a:gd name="connsiteY3" fmla="*/ 76785 h 1226110"/>
              <a:gd name="connsiteX4" fmla="*/ 293713 w 891416"/>
              <a:gd name="connsiteY4" fmla="*/ 69499 h 1226110"/>
              <a:gd name="connsiteX5" fmla="*/ 310107 w 891416"/>
              <a:gd name="connsiteY5" fmla="*/ 164217 h 1226110"/>
              <a:gd name="connsiteX6" fmla="*/ 658015 w 891416"/>
              <a:gd name="connsiteY6" fmla="*/ 197005 h 1226110"/>
              <a:gd name="connsiteX7" fmla="*/ 832881 w 891416"/>
              <a:gd name="connsiteY7" fmla="*/ 229792 h 1226110"/>
              <a:gd name="connsiteX8" fmla="*/ 880240 w 891416"/>
              <a:gd name="connsiteY8" fmla="*/ 324511 h 1226110"/>
              <a:gd name="connsiteX9" fmla="*/ 829238 w 891416"/>
              <a:gd name="connsiteY9" fmla="*/ 419230 h 1226110"/>
              <a:gd name="connsiteX10" fmla="*/ 825595 w 891416"/>
              <a:gd name="connsiteY10" fmla="*/ 499376 h 1226110"/>
              <a:gd name="connsiteX11" fmla="*/ 811023 w 891416"/>
              <a:gd name="connsiteY11" fmla="*/ 615952 h 1226110"/>
              <a:gd name="connsiteX12" fmla="*/ 829238 w 891416"/>
              <a:gd name="connsiteY12" fmla="*/ 774425 h 1226110"/>
              <a:gd name="connsiteX13" fmla="*/ 796450 w 891416"/>
              <a:gd name="connsiteY13" fmla="*/ 852749 h 1226110"/>
              <a:gd name="connsiteX14" fmla="*/ 760020 w 891416"/>
              <a:gd name="connsiteY14" fmla="*/ 1005756 h 1226110"/>
              <a:gd name="connsiteX15" fmla="*/ 727233 w 891416"/>
              <a:gd name="connsiteY15" fmla="*/ 1053116 h 1226110"/>
              <a:gd name="connsiteX16" fmla="*/ 683517 w 891416"/>
              <a:gd name="connsiteY16" fmla="*/ 1118690 h 1226110"/>
              <a:gd name="connsiteX17" fmla="*/ 667123 w 891416"/>
              <a:gd name="connsiteY17" fmla="*/ 1206124 h 1226110"/>
              <a:gd name="connsiteX18" fmla="*/ 282784 w 891416"/>
              <a:gd name="connsiteY18" fmla="*/ 734351 h 1226110"/>
              <a:gd name="connsiteX0" fmla="*/ 337170 w 945802"/>
              <a:gd name="connsiteY0" fmla="*/ 734351 h 1226110"/>
              <a:gd name="connsiteX1" fmla="*/ 12941 w 945802"/>
              <a:gd name="connsiteY1" fmla="*/ 153290 h 1226110"/>
              <a:gd name="connsiteX2" fmla="*/ 63942 w 945802"/>
              <a:gd name="connsiteY2" fmla="*/ 54928 h 1226110"/>
              <a:gd name="connsiteX3" fmla="*/ 176876 w 945802"/>
              <a:gd name="connsiteY3" fmla="*/ 7568 h 1226110"/>
              <a:gd name="connsiteX4" fmla="*/ 242451 w 945802"/>
              <a:gd name="connsiteY4" fmla="*/ 76785 h 1226110"/>
              <a:gd name="connsiteX5" fmla="*/ 348099 w 945802"/>
              <a:gd name="connsiteY5" fmla="*/ 69499 h 1226110"/>
              <a:gd name="connsiteX6" fmla="*/ 364493 w 945802"/>
              <a:gd name="connsiteY6" fmla="*/ 164217 h 1226110"/>
              <a:gd name="connsiteX7" fmla="*/ 712401 w 945802"/>
              <a:gd name="connsiteY7" fmla="*/ 197005 h 1226110"/>
              <a:gd name="connsiteX8" fmla="*/ 887267 w 945802"/>
              <a:gd name="connsiteY8" fmla="*/ 229792 h 1226110"/>
              <a:gd name="connsiteX9" fmla="*/ 934626 w 945802"/>
              <a:gd name="connsiteY9" fmla="*/ 324511 h 1226110"/>
              <a:gd name="connsiteX10" fmla="*/ 883624 w 945802"/>
              <a:gd name="connsiteY10" fmla="*/ 419230 h 1226110"/>
              <a:gd name="connsiteX11" fmla="*/ 879981 w 945802"/>
              <a:gd name="connsiteY11" fmla="*/ 499376 h 1226110"/>
              <a:gd name="connsiteX12" fmla="*/ 865409 w 945802"/>
              <a:gd name="connsiteY12" fmla="*/ 615952 h 1226110"/>
              <a:gd name="connsiteX13" fmla="*/ 883624 w 945802"/>
              <a:gd name="connsiteY13" fmla="*/ 774425 h 1226110"/>
              <a:gd name="connsiteX14" fmla="*/ 850836 w 945802"/>
              <a:gd name="connsiteY14" fmla="*/ 852749 h 1226110"/>
              <a:gd name="connsiteX15" fmla="*/ 814406 w 945802"/>
              <a:gd name="connsiteY15" fmla="*/ 1005756 h 1226110"/>
              <a:gd name="connsiteX16" fmla="*/ 781619 w 945802"/>
              <a:gd name="connsiteY16" fmla="*/ 1053116 h 1226110"/>
              <a:gd name="connsiteX17" fmla="*/ 737903 w 945802"/>
              <a:gd name="connsiteY17" fmla="*/ 1118690 h 1226110"/>
              <a:gd name="connsiteX18" fmla="*/ 721509 w 945802"/>
              <a:gd name="connsiteY18" fmla="*/ 1206124 h 1226110"/>
              <a:gd name="connsiteX19" fmla="*/ 337170 w 945802"/>
              <a:gd name="connsiteY19" fmla="*/ 734351 h 1226110"/>
              <a:gd name="connsiteX0" fmla="*/ 324229 w 932861"/>
              <a:gd name="connsiteY0" fmla="*/ 734351 h 1226110"/>
              <a:gd name="connsiteX1" fmla="*/ 0 w 932861"/>
              <a:gd name="connsiteY1" fmla="*/ 153290 h 1226110"/>
              <a:gd name="connsiteX2" fmla="*/ 51001 w 932861"/>
              <a:gd name="connsiteY2" fmla="*/ 54928 h 1226110"/>
              <a:gd name="connsiteX3" fmla="*/ 163935 w 932861"/>
              <a:gd name="connsiteY3" fmla="*/ 7568 h 1226110"/>
              <a:gd name="connsiteX4" fmla="*/ 229510 w 932861"/>
              <a:gd name="connsiteY4" fmla="*/ 76785 h 1226110"/>
              <a:gd name="connsiteX5" fmla="*/ 335158 w 932861"/>
              <a:gd name="connsiteY5" fmla="*/ 69499 h 1226110"/>
              <a:gd name="connsiteX6" fmla="*/ 351552 w 932861"/>
              <a:gd name="connsiteY6" fmla="*/ 164217 h 1226110"/>
              <a:gd name="connsiteX7" fmla="*/ 699460 w 932861"/>
              <a:gd name="connsiteY7" fmla="*/ 197005 h 1226110"/>
              <a:gd name="connsiteX8" fmla="*/ 874326 w 932861"/>
              <a:gd name="connsiteY8" fmla="*/ 229792 h 1226110"/>
              <a:gd name="connsiteX9" fmla="*/ 921685 w 932861"/>
              <a:gd name="connsiteY9" fmla="*/ 324511 h 1226110"/>
              <a:gd name="connsiteX10" fmla="*/ 870683 w 932861"/>
              <a:gd name="connsiteY10" fmla="*/ 419230 h 1226110"/>
              <a:gd name="connsiteX11" fmla="*/ 867040 w 932861"/>
              <a:gd name="connsiteY11" fmla="*/ 499376 h 1226110"/>
              <a:gd name="connsiteX12" fmla="*/ 852468 w 932861"/>
              <a:gd name="connsiteY12" fmla="*/ 615952 h 1226110"/>
              <a:gd name="connsiteX13" fmla="*/ 870683 w 932861"/>
              <a:gd name="connsiteY13" fmla="*/ 774425 h 1226110"/>
              <a:gd name="connsiteX14" fmla="*/ 837895 w 932861"/>
              <a:gd name="connsiteY14" fmla="*/ 852749 h 1226110"/>
              <a:gd name="connsiteX15" fmla="*/ 801465 w 932861"/>
              <a:gd name="connsiteY15" fmla="*/ 1005756 h 1226110"/>
              <a:gd name="connsiteX16" fmla="*/ 768678 w 932861"/>
              <a:gd name="connsiteY16" fmla="*/ 1053116 h 1226110"/>
              <a:gd name="connsiteX17" fmla="*/ 724962 w 932861"/>
              <a:gd name="connsiteY17" fmla="*/ 1118690 h 1226110"/>
              <a:gd name="connsiteX18" fmla="*/ 708568 w 932861"/>
              <a:gd name="connsiteY18" fmla="*/ 1206124 h 1226110"/>
              <a:gd name="connsiteX19" fmla="*/ 324229 w 932861"/>
              <a:gd name="connsiteY19" fmla="*/ 734351 h 1226110"/>
              <a:gd name="connsiteX0" fmla="*/ 324229 w 932861"/>
              <a:gd name="connsiteY0" fmla="*/ 734351 h 1226110"/>
              <a:gd name="connsiteX1" fmla="*/ 0 w 932861"/>
              <a:gd name="connsiteY1" fmla="*/ 153290 h 1226110"/>
              <a:gd name="connsiteX2" fmla="*/ 51001 w 932861"/>
              <a:gd name="connsiteY2" fmla="*/ 54928 h 1226110"/>
              <a:gd name="connsiteX3" fmla="*/ 163935 w 932861"/>
              <a:gd name="connsiteY3" fmla="*/ 7568 h 1226110"/>
              <a:gd name="connsiteX4" fmla="*/ 229510 w 932861"/>
              <a:gd name="connsiteY4" fmla="*/ 76785 h 1226110"/>
              <a:gd name="connsiteX5" fmla="*/ 335158 w 932861"/>
              <a:gd name="connsiteY5" fmla="*/ 69499 h 1226110"/>
              <a:gd name="connsiteX6" fmla="*/ 351552 w 932861"/>
              <a:gd name="connsiteY6" fmla="*/ 164217 h 1226110"/>
              <a:gd name="connsiteX7" fmla="*/ 699460 w 932861"/>
              <a:gd name="connsiteY7" fmla="*/ 197005 h 1226110"/>
              <a:gd name="connsiteX8" fmla="*/ 874326 w 932861"/>
              <a:gd name="connsiteY8" fmla="*/ 229792 h 1226110"/>
              <a:gd name="connsiteX9" fmla="*/ 921685 w 932861"/>
              <a:gd name="connsiteY9" fmla="*/ 324511 h 1226110"/>
              <a:gd name="connsiteX10" fmla="*/ 870683 w 932861"/>
              <a:gd name="connsiteY10" fmla="*/ 419230 h 1226110"/>
              <a:gd name="connsiteX11" fmla="*/ 867040 w 932861"/>
              <a:gd name="connsiteY11" fmla="*/ 499376 h 1226110"/>
              <a:gd name="connsiteX12" fmla="*/ 852468 w 932861"/>
              <a:gd name="connsiteY12" fmla="*/ 615952 h 1226110"/>
              <a:gd name="connsiteX13" fmla="*/ 870683 w 932861"/>
              <a:gd name="connsiteY13" fmla="*/ 774425 h 1226110"/>
              <a:gd name="connsiteX14" fmla="*/ 837895 w 932861"/>
              <a:gd name="connsiteY14" fmla="*/ 852749 h 1226110"/>
              <a:gd name="connsiteX15" fmla="*/ 801465 w 932861"/>
              <a:gd name="connsiteY15" fmla="*/ 1005756 h 1226110"/>
              <a:gd name="connsiteX16" fmla="*/ 768678 w 932861"/>
              <a:gd name="connsiteY16" fmla="*/ 1053116 h 1226110"/>
              <a:gd name="connsiteX17" fmla="*/ 724962 w 932861"/>
              <a:gd name="connsiteY17" fmla="*/ 1118690 h 1226110"/>
              <a:gd name="connsiteX18" fmla="*/ 708568 w 932861"/>
              <a:gd name="connsiteY18" fmla="*/ 1206124 h 1226110"/>
              <a:gd name="connsiteX19" fmla="*/ 324229 w 932861"/>
              <a:gd name="connsiteY19" fmla="*/ 734351 h 1226110"/>
              <a:gd name="connsiteX0" fmla="*/ 324229 w 932861"/>
              <a:gd name="connsiteY0" fmla="*/ 734351 h 1226110"/>
              <a:gd name="connsiteX1" fmla="*/ 0 w 932861"/>
              <a:gd name="connsiteY1" fmla="*/ 153290 h 1226110"/>
              <a:gd name="connsiteX2" fmla="*/ 51001 w 932861"/>
              <a:gd name="connsiteY2" fmla="*/ 54928 h 1226110"/>
              <a:gd name="connsiteX3" fmla="*/ 163935 w 932861"/>
              <a:gd name="connsiteY3" fmla="*/ 7568 h 1226110"/>
              <a:gd name="connsiteX4" fmla="*/ 229510 w 932861"/>
              <a:gd name="connsiteY4" fmla="*/ 76785 h 1226110"/>
              <a:gd name="connsiteX5" fmla="*/ 335158 w 932861"/>
              <a:gd name="connsiteY5" fmla="*/ 69499 h 1226110"/>
              <a:gd name="connsiteX6" fmla="*/ 351552 w 932861"/>
              <a:gd name="connsiteY6" fmla="*/ 164217 h 1226110"/>
              <a:gd name="connsiteX7" fmla="*/ 699460 w 932861"/>
              <a:gd name="connsiteY7" fmla="*/ 197005 h 1226110"/>
              <a:gd name="connsiteX8" fmla="*/ 874326 w 932861"/>
              <a:gd name="connsiteY8" fmla="*/ 229792 h 1226110"/>
              <a:gd name="connsiteX9" fmla="*/ 921685 w 932861"/>
              <a:gd name="connsiteY9" fmla="*/ 324511 h 1226110"/>
              <a:gd name="connsiteX10" fmla="*/ 870683 w 932861"/>
              <a:gd name="connsiteY10" fmla="*/ 419230 h 1226110"/>
              <a:gd name="connsiteX11" fmla="*/ 867040 w 932861"/>
              <a:gd name="connsiteY11" fmla="*/ 499376 h 1226110"/>
              <a:gd name="connsiteX12" fmla="*/ 852468 w 932861"/>
              <a:gd name="connsiteY12" fmla="*/ 615952 h 1226110"/>
              <a:gd name="connsiteX13" fmla="*/ 870683 w 932861"/>
              <a:gd name="connsiteY13" fmla="*/ 774425 h 1226110"/>
              <a:gd name="connsiteX14" fmla="*/ 837895 w 932861"/>
              <a:gd name="connsiteY14" fmla="*/ 852749 h 1226110"/>
              <a:gd name="connsiteX15" fmla="*/ 801465 w 932861"/>
              <a:gd name="connsiteY15" fmla="*/ 1005756 h 1226110"/>
              <a:gd name="connsiteX16" fmla="*/ 768678 w 932861"/>
              <a:gd name="connsiteY16" fmla="*/ 1053116 h 1226110"/>
              <a:gd name="connsiteX17" fmla="*/ 724962 w 932861"/>
              <a:gd name="connsiteY17" fmla="*/ 1118690 h 1226110"/>
              <a:gd name="connsiteX18" fmla="*/ 708568 w 932861"/>
              <a:gd name="connsiteY18" fmla="*/ 1206124 h 1226110"/>
              <a:gd name="connsiteX19" fmla="*/ 324229 w 932861"/>
              <a:gd name="connsiteY19" fmla="*/ 734351 h 1226110"/>
              <a:gd name="connsiteX0" fmla="*/ 324229 w 932861"/>
              <a:gd name="connsiteY0" fmla="*/ 736623 h 1228382"/>
              <a:gd name="connsiteX1" fmla="*/ 0 w 932861"/>
              <a:gd name="connsiteY1" fmla="*/ 155562 h 1228382"/>
              <a:gd name="connsiteX2" fmla="*/ 51001 w 932861"/>
              <a:gd name="connsiteY2" fmla="*/ 57200 h 1228382"/>
              <a:gd name="connsiteX3" fmla="*/ 163935 w 932861"/>
              <a:gd name="connsiteY3" fmla="*/ 9840 h 1228382"/>
              <a:gd name="connsiteX4" fmla="*/ 229510 w 932861"/>
              <a:gd name="connsiteY4" fmla="*/ 79057 h 1228382"/>
              <a:gd name="connsiteX5" fmla="*/ 335158 w 932861"/>
              <a:gd name="connsiteY5" fmla="*/ 71771 h 1228382"/>
              <a:gd name="connsiteX6" fmla="*/ 351552 w 932861"/>
              <a:gd name="connsiteY6" fmla="*/ 166489 h 1228382"/>
              <a:gd name="connsiteX7" fmla="*/ 699460 w 932861"/>
              <a:gd name="connsiteY7" fmla="*/ 199277 h 1228382"/>
              <a:gd name="connsiteX8" fmla="*/ 874326 w 932861"/>
              <a:gd name="connsiteY8" fmla="*/ 232064 h 1228382"/>
              <a:gd name="connsiteX9" fmla="*/ 921685 w 932861"/>
              <a:gd name="connsiteY9" fmla="*/ 326783 h 1228382"/>
              <a:gd name="connsiteX10" fmla="*/ 870683 w 932861"/>
              <a:gd name="connsiteY10" fmla="*/ 421502 h 1228382"/>
              <a:gd name="connsiteX11" fmla="*/ 867040 w 932861"/>
              <a:gd name="connsiteY11" fmla="*/ 501648 h 1228382"/>
              <a:gd name="connsiteX12" fmla="*/ 852468 w 932861"/>
              <a:gd name="connsiteY12" fmla="*/ 618224 h 1228382"/>
              <a:gd name="connsiteX13" fmla="*/ 870683 w 932861"/>
              <a:gd name="connsiteY13" fmla="*/ 776697 h 1228382"/>
              <a:gd name="connsiteX14" fmla="*/ 837895 w 932861"/>
              <a:gd name="connsiteY14" fmla="*/ 855021 h 1228382"/>
              <a:gd name="connsiteX15" fmla="*/ 801465 w 932861"/>
              <a:gd name="connsiteY15" fmla="*/ 1008028 h 1228382"/>
              <a:gd name="connsiteX16" fmla="*/ 768678 w 932861"/>
              <a:gd name="connsiteY16" fmla="*/ 1055388 h 1228382"/>
              <a:gd name="connsiteX17" fmla="*/ 724962 w 932861"/>
              <a:gd name="connsiteY17" fmla="*/ 1120962 h 1228382"/>
              <a:gd name="connsiteX18" fmla="*/ 708568 w 932861"/>
              <a:gd name="connsiteY18" fmla="*/ 1208396 h 1228382"/>
              <a:gd name="connsiteX19" fmla="*/ 324229 w 932861"/>
              <a:gd name="connsiteY19" fmla="*/ 736623 h 1228382"/>
              <a:gd name="connsiteX0" fmla="*/ 324229 w 932861"/>
              <a:gd name="connsiteY0" fmla="*/ 730565 h 1222324"/>
              <a:gd name="connsiteX1" fmla="*/ 0 w 932861"/>
              <a:gd name="connsiteY1" fmla="*/ 149504 h 1222324"/>
              <a:gd name="connsiteX2" fmla="*/ 51001 w 932861"/>
              <a:gd name="connsiteY2" fmla="*/ 51142 h 1222324"/>
              <a:gd name="connsiteX3" fmla="*/ 163935 w 932861"/>
              <a:gd name="connsiteY3" fmla="*/ 3782 h 1222324"/>
              <a:gd name="connsiteX4" fmla="*/ 229510 w 932861"/>
              <a:gd name="connsiteY4" fmla="*/ 72999 h 1222324"/>
              <a:gd name="connsiteX5" fmla="*/ 335158 w 932861"/>
              <a:gd name="connsiteY5" fmla="*/ 65713 h 1222324"/>
              <a:gd name="connsiteX6" fmla="*/ 351552 w 932861"/>
              <a:gd name="connsiteY6" fmla="*/ 160431 h 1222324"/>
              <a:gd name="connsiteX7" fmla="*/ 699460 w 932861"/>
              <a:gd name="connsiteY7" fmla="*/ 193219 h 1222324"/>
              <a:gd name="connsiteX8" fmla="*/ 874326 w 932861"/>
              <a:gd name="connsiteY8" fmla="*/ 226006 h 1222324"/>
              <a:gd name="connsiteX9" fmla="*/ 921685 w 932861"/>
              <a:gd name="connsiteY9" fmla="*/ 320725 h 1222324"/>
              <a:gd name="connsiteX10" fmla="*/ 870683 w 932861"/>
              <a:gd name="connsiteY10" fmla="*/ 415444 h 1222324"/>
              <a:gd name="connsiteX11" fmla="*/ 867040 w 932861"/>
              <a:gd name="connsiteY11" fmla="*/ 495590 h 1222324"/>
              <a:gd name="connsiteX12" fmla="*/ 852468 w 932861"/>
              <a:gd name="connsiteY12" fmla="*/ 612166 h 1222324"/>
              <a:gd name="connsiteX13" fmla="*/ 870683 w 932861"/>
              <a:gd name="connsiteY13" fmla="*/ 770639 h 1222324"/>
              <a:gd name="connsiteX14" fmla="*/ 837895 w 932861"/>
              <a:gd name="connsiteY14" fmla="*/ 848963 h 1222324"/>
              <a:gd name="connsiteX15" fmla="*/ 801465 w 932861"/>
              <a:gd name="connsiteY15" fmla="*/ 1001970 h 1222324"/>
              <a:gd name="connsiteX16" fmla="*/ 768678 w 932861"/>
              <a:gd name="connsiteY16" fmla="*/ 1049330 h 1222324"/>
              <a:gd name="connsiteX17" fmla="*/ 724962 w 932861"/>
              <a:gd name="connsiteY17" fmla="*/ 1114904 h 1222324"/>
              <a:gd name="connsiteX18" fmla="*/ 708568 w 932861"/>
              <a:gd name="connsiteY18" fmla="*/ 1202338 h 1222324"/>
              <a:gd name="connsiteX19" fmla="*/ 324229 w 932861"/>
              <a:gd name="connsiteY19" fmla="*/ 730565 h 1222324"/>
              <a:gd name="connsiteX0" fmla="*/ 324229 w 932861"/>
              <a:gd name="connsiteY0" fmla="*/ 727213 h 1218972"/>
              <a:gd name="connsiteX1" fmla="*/ 0 w 932861"/>
              <a:gd name="connsiteY1" fmla="*/ 146152 h 1218972"/>
              <a:gd name="connsiteX2" fmla="*/ 51001 w 932861"/>
              <a:gd name="connsiteY2" fmla="*/ 47790 h 1218972"/>
              <a:gd name="connsiteX3" fmla="*/ 102005 w 932861"/>
              <a:gd name="connsiteY3" fmla="*/ 62362 h 1218972"/>
              <a:gd name="connsiteX4" fmla="*/ 163935 w 932861"/>
              <a:gd name="connsiteY4" fmla="*/ 430 h 1218972"/>
              <a:gd name="connsiteX5" fmla="*/ 229510 w 932861"/>
              <a:gd name="connsiteY5" fmla="*/ 69647 h 1218972"/>
              <a:gd name="connsiteX6" fmla="*/ 335158 w 932861"/>
              <a:gd name="connsiteY6" fmla="*/ 62361 h 1218972"/>
              <a:gd name="connsiteX7" fmla="*/ 351552 w 932861"/>
              <a:gd name="connsiteY7" fmla="*/ 157079 h 1218972"/>
              <a:gd name="connsiteX8" fmla="*/ 699460 w 932861"/>
              <a:gd name="connsiteY8" fmla="*/ 189867 h 1218972"/>
              <a:gd name="connsiteX9" fmla="*/ 874326 w 932861"/>
              <a:gd name="connsiteY9" fmla="*/ 222654 h 1218972"/>
              <a:gd name="connsiteX10" fmla="*/ 921685 w 932861"/>
              <a:gd name="connsiteY10" fmla="*/ 317373 h 1218972"/>
              <a:gd name="connsiteX11" fmla="*/ 870683 w 932861"/>
              <a:gd name="connsiteY11" fmla="*/ 412092 h 1218972"/>
              <a:gd name="connsiteX12" fmla="*/ 867040 w 932861"/>
              <a:gd name="connsiteY12" fmla="*/ 492238 h 1218972"/>
              <a:gd name="connsiteX13" fmla="*/ 852468 w 932861"/>
              <a:gd name="connsiteY13" fmla="*/ 608814 h 1218972"/>
              <a:gd name="connsiteX14" fmla="*/ 870683 w 932861"/>
              <a:gd name="connsiteY14" fmla="*/ 767287 h 1218972"/>
              <a:gd name="connsiteX15" fmla="*/ 837895 w 932861"/>
              <a:gd name="connsiteY15" fmla="*/ 845611 h 1218972"/>
              <a:gd name="connsiteX16" fmla="*/ 801465 w 932861"/>
              <a:gd name="connsiteY16" fmla="*/ 998618 h 1218972"/>
              <a:gd name="connsiteX17" fmla="*/ 768678 w 932861"/>
              <a:gd name="connsiteY17" fmla="*/ 1045978 h 1218972"/>
              <a:gd name="connsiteX18" fmla="*/ 724962 w 932861"/>
              <a:gd name="connsiteY18" fmla="*/ 1111552 h 1218972"/>
              <a:gd name="connsiteX19" fmla="*/ 708568 w 932861"/>
              <a:gd name="connsiteY19" fmla="*/ 1198986 h 1218972"/>
              <a:gd name="connsiteX20" fmla="*/ 324229 w 932861"/>
              <a:gd name="connsiteY20" fmla="*/ 727213 h 1218972"/>
              <a:gd name="connsiteX0" fmla="*/ 324229 w 932861"/>
              <a:gd name="connsiteY0" fmla="*/ 732561 h 1224320"/>
              <a:gd name="connsiteX1" fmla="*/ 0 w 932861"/>
              <a:gd name="connsiteY1" fmla="*/ 151500 h 1224320"/>
              <a:gd name="connsiteX2" fmla="*/ 51001 w 932861"/>
              <a:gd name="connsiteY2" fmla="*/ 53138 h 1224320"/>
              <a:gd name="connsiteX3" fmla="*/ 102005 w 932861"/>
              <a:gd name="connsiteY3" fmla="*/ 67710 h 1224320"/>
              <a:gd name="connsiteX4" fmla="*/ 163935 w 932861"/>
              <a:gd name="connsiteY4" fmla="*/ 5778 h 1224320"/>
              <a:gd name="connsiteX5" fmla="*/ 229510 w 932861"/>
              <a:gd name="connsiteY5" fmla="*/ 74995 h 1224320"/>
              <a:gd name="connsiteX6" fmla="*/ 335158 w 932861"/>
              <a:gd name="connsiteY6" fmla="*/ 67709 h 1224320"/>
              <a:gd name="connsiteX7" fmla="*/ 351552 w 932861"/>
              <a:gd name="connsiteY7" fmla="*/ 162427 h 1224320"/>
              <a:gd name="connsiteX8" fmla="*/ 699460 w 932861"/>
              <a:gd name="connsiteY8" fmla="*/ 195215 h 1224320"/>
              <a:gd name="connsiteX9" fmla="*/ 874326 w 932861"/>
              <a:gd name="connsiteY9" fmla="*/ 228002 h 1224320"/>
              <a:gd name="connsiteX10" fmla="*/ 921685 w 932861"/>
              <a:gd name="connsiteY10" fmla="*/ 322721 h 1224320"/>
              <a:gd name="connsiteX11" fmla="*/ 870683 w 932861"/>
              <a:gd name="connsiteY11" fmla="*/ 417440 h 1224320"/>
              <a:gd name="connsiteX12" fmla="*/ 867040 w 932861"/>
              <a:gd name="connsiteY12" fmla="*/ 497586 h 1224320"/>
              <a:gd name="connsiteX13" fmla="*/ 852468 w 932861"/>
              <a:gd name="connsiteY13" fmla="*/ 614162 h 1224320"/>
              <a:gd name="connsiteX14" fmla="*/ 870683 w 932861"/>
              <a:gd name="connsiteY14" fmla="*/ 772635 h 1224320"/>
              <a:gd name="connsiteX15" fmla="*/ 837895 w 932861"/>
              <a:gd name="connsiteY15" fmla="*/ 850959 h 1224320"/>
              <a:gd name="connsiteX16" fmla="*/ 801465 w 932861"/>
              <a:gd name="connsiteY16" fmla="*/ 1003966 h 1224320"/>
              <a:gd name="connsiteX17" fmla="*/ 768678 w 932861"/>
              <a:gd name="connsiteY17" fmla="*/ 1051326 h 1224320"/>
              <a:gd name="connsiteX18" fmla="*/ 724962 w 932861"/>
              <a:gd name="connsiteY18" fmla="*/ 1116900 h 1224320"/>
              <a:gd name="connsiteX19" fmla="*/ 708568 w 932861"/>
              <a:gd name="connsiteY19" fmla="*/ 1204334 h 1224320"/>
              <a:gd name="connsiteX20" fmla="*/ 324229 w 932861"/>
              <a:gd name="connsiteY20" fmla="*/ 732561 h 1224320"/>
              <a:gd name="connsiteX0" fmla="*/ 355570 w 964202"/>
              <a:gd name="connsiteY0" fmla="*/ 732561 h 1224320"/>
              <a:gd name="connsiteX1" fmla="*/ 20412 w 964202"/>
              <a:gd name="connsiteY1" fmla="*/ 348223 h 1224320"/>
              <a:gd name="connsiteX2" fmla="*/ 31341 w 964202"/>
              <a:gd name="connsiteY2" fmla="*/ 151500 h 1224320"/>
              <a:gd name="connsiteX3" fmla="*/ 82342 w 964202"/>
              <a:gd name="connsiteY3" fmla="*/ 53138 h 1224320"/>
              <a:gd name="connsiteX4" fmla="*/ 133346 w 964202"/>
              <a:gd name="connsiteY4" fmla="*/ 67710 h 1224320"/>
              <a:gd name="connsiteX5" fmla="*/ 195276 w 964202"/>
              <a:gd name="connsiteY5" fmla="*/ 5778 h 1224320"/>
              <a:gd name="connsiteX6" fmla="*/ 260851 w 964202"/>
              <a:gd name="connsiteY6" fmla="*/ 74995 h 1224320"/>
              <a:gd name="connsiteX7" fmla="*/ 366499 w 964202"/>
              <a:gd name="connsiteY7" fmla="*/ 67709 h 1224320"/>
              <a:gd name="connsiteX8" fmla="*/ 382893 w 964202"/>
              <a:gd name="connsiteY8" fmla="*/ 162427 h 1224320"/>
              <a:gd name="connsiteX9" fmla="*/ 730801 w 964202"/>
              <a:gd name="connsiteY9" fmla="*/ 195215 h 1224320"/>
              <a:gd name="connsiteX10" fmla="*/ 905667 w 964202"/>
              <a:gd name="connsiteY10" fmla="*/ 228002 h 1224320"/>
              <a:gd name="connsiteX11" fmla="*/ 953026 w 964202"/>
              <a:gd name="connsiteY11" fmla="*/ 322721 h 1224320"/>
              <a:gd name="connsiteX12" fmla="*/ 902024 w 964202"/>
              <a:gd name="connsiteY12" fmla="*/ 417440 h 1224320"/>
              <a:gd name="connsiteX13" fmla="*/ 898381 w 964202"/>
              <a:gd name="connsiteY13" fmla="*/ 497586 h 1224320"/>
              <a:gd name="connsiteX14" fmla="*/ 883809 w 964202"/>
              <a:gd name="connsiteY14" fmla="*/ 614162 h 1224320"/>
              <a:gd name="connsiteX15" fmla="*/ 902024 w 964202"/>
              <a:gd name="connsiteY15" fmla="*/ 772635 h 1224320"/>
              <a:gd name="connsiteX16" fmla="*/ 869236 w 964202"/>
              <a:gd name="connsiteY16" fmla="*/ 850959 h 1224320"/>
              <a:gd name="connsiteX17" fmla="*/ 832806 w 964202"/>
              <a:gd name="connsiteY17" fmla="*/ 1003966 h 1224320"/>
              <a:gd name="connsiteX18" fmla="*/ 800019 w 964202"/>
              <a:gd name="connsiteY18" fmla="*/ 1051326 h 1224320"/>
              <a:gd name="connsiteX19" fmla="*/ 756303 w 964202"/>
              <a:gd name="connsiteY19" fmla="*/ 1116900 h 1224320"/>
              <a:gd name="connsiteX20" fmla="*/ 739909 w 964202"/>
              <a:gd name="connsiteY20" fmla="*/ 1204334 h 1224320"/>
              <a:gd name="connsiteX21" fmla="*/ 355570 w 964202"/>
              <a:gd name="connsiteY21" fmla="*/ 732561 h 1224320"/>
              <a:gd name="connsiteX0" fmla="*/ 396558 w 1005190"/>
              <a:gd name="connsiteY0" fmla="*/ 732561 h 1224320"/>
              <a:gd name="connsiteX1" fmla="*/ 61400 w 1005190"/>
              <a:gd name="connsiteY1" fmla="*/ 348223 h 1224320"/>
              <a:gd name="connsiteX2" fmla="*/ 72329 w 1005190"/>
              <a:gd name="connsiteY2" fmla="*/ 151500 h 1224320"/>
              <a:gd name="connsiteX3" fmla="*/ 123330 w 1005190"/>
              <a:gd name="connsiteY3" fmla="*/ 53138 h 1224320"/>
              <a:gd name="connsiteX4" fmla="*/ 174334 w 1005190"/>
              <a:gd name="connsiteY4" fmla="*/ 67710 h 1224320"/>
              <a:gd name="connsiteX5" fmla="*/ 236264 w 1005190"/>
              <a:gd name="connsiteY5" fmla="*/ 5778 h 1224320"/>
              <a:gd name="connsiteX6" fmla="*/ 301839 w 1005190"/>
              <a:gd name="connsiteY6" fmla="*/ 74995 h 1224320"/>
              <a:gd name="connsiteX7" fmla="*/ 407487 w 1005190"/>
              <a:gd name="connsiteY7" fmla="*/ 67709 h 1224320"/>
              <a:gd name="connsiteX8" fmla="*/ 423881 w 1005190"/>
              <a:gd name="connsiteY8" fmla="*/ 162427 h 1224320"/>
              <a:gd name="connsiteX9" fmla="*/ 771789 w 1005190"/>
              <a:gd name="connsiteY9" fmla="*/ 195215 h 1224320"/>
              <a:gd name="connsiteX10" fmla="*/ 946655 w 1005190"/>
              <a:gd name="connsiteY10" fmla="*/ 228002 h 1224320"/>
              <a:gd name="connsiteX11" fmla="*/ 994014 w 1005190"/>
              <a:gd name="connsiteY11" fmla="*/ 322721 h 1224320"/>
              <a:gd name="connsiteX12" fmla="*/ 943012 w 1005190"/>
              <a:gd name="connsiteY12" fmla="*/ 417440 h 1224320"/>
              <a:gd name="connsiteX13" fmla="*/ 939369 w 1005190"/>
              <a:gd name="connsiteY13" fmla="*/ 497586 h 1224320"/>
              <a:gd name="connsiteX14" fmla="*/ 924797 w 1005190"/>
              <a:gd name="connsiteY14" fmla="*/ 614162 h 1224320"/>
              <a:gd name="connsiteX15" fmla="*/ 943012 w 1005190"/>
              <a:gd name="connsiteY15" fmla="*/ 772635 h 1224320"/>
              <a:gd name="connsiteX16" fmla="*/ 910224 w 1005190"/>
              <a:gd name="connsiteY16" fmla="*/ 850959 h 1224320"/>
              <a:gd name="connsiteX17" fmla="*/ 873794 w 1005190"/>
              <a:gd name="connsiteY17" fmla="*/ 1003966 h 1224320"/>
              <a:gd name="connsiteX18" fmla="*/ 841007 w 1005190"/>
              <a:gd name="connsiteY18" fmla="*/ 1051326 h 1224320"/>
              <a:gd name="connsiteX19" fmla="*/ 797291 w 1005190"/>
              <a:gd name="connsiteY19" fmla="*/ 1116900 h 1224320"/>
              <a:gd name="connsiteX20" fmla="*/ 780897 w 1005190"/>
              <a:gd name="connsiteY20" fmla="*/ 1204334 h 1224320"/>
              <a:gd name="connsiteX21" fmla="*/ 396558 w 1005190"/>
              <a:gd name="connsiteY21" fmla="*/ 732561 h 1224320"/>
              <a:gd name="connsiteX0" fmla="*/ 406546 w 1015178"/>
              <a:gd name="connsiteY0" fmla="*/ 732561 h 1224320"/>
              <a:gd name="connsiteX1" fmla="*/ 71388 w 1015178"/>
              <a:gd name="connsiteY1" fmla="*/ 348223 h 1224320"/>
              <a:gd name="connsiteX2" fmla="*/ 82317 w 1015178"/>
              <a:gd name="connsiteY2" fmla="*/ 151500 h 1224320"/>
              <a:gd name="connsiteX3" fmla="*/ 133318 w 1015178"/>
              <a:gd name="connsiteY3" fmla="*/ 53138 h 1224320"/>
              <a:gd name="connsiteX4" fmla="*/ 184322 w 1015178"/>
              <a:gd name="connsiteY4" fmla="*/ 67710 h 1224320"/>
              <a:gd name="connsiteX5" fmla="*/ 246252 w 1015178"/>
              <a:gd name="connsiteY5" fmla="*/ 5778 h 1224320"/>
              <a:gd name="connsiteX6" fmla="*/ 311827 w 1015178"/>
              <a:gd name="connsiteY6" fmla="*/ 74995 h 1224320"/>
              <a:gd name="connsiteX7" fmla="*/ 417475 w 1015178"/>
              <a:gd name="connsiteY7" fmla="*/ 67709 h 1224320"/>
              <a:gd name="connsiteX8" fmla="*/ 433869 w 1015178"/>
              <a:gd name="connsiteY8" fmla="*/ 162427 h 1224320"/>
              <a:gd name="connsiteX9" fmla="*/ 781777 w 1015178"/>
              <a:gd name="connsiteY9" fmla="*/ 195215 h 1224320"/>
              <a:gd name="connsiteX10" fmla="*/ 956643 w 1015178"/>
              <a:gd name="connsiteY10" fmla="*/ 228002 h 1224320"/>
              <a:gd name="connsiteX11" fmla="*/ 1004002 w 1015178"/>
              <a:gd name="connsiteY11" fmla="*/ 322721 h 1224320"/>
              <a:gd name="connsiteX12" fmla="*/ 953000 w 1015178"/>
              <a:gd name="connsiteY12" fmla="*/ 417440 h 1224320"/>
              <a:gd name="connsiteX13" fmla="*/ 949357 w 1015178"/>
              <a:gd name="connsiteY13" fmla="*/ 497586 h 1224320"/>
              <a:gd name="connsiteX14" fmla="*/ 934785 w 1015178"/>
              <a:gd name="connsiteY14" fmla="*/ 614162 h 1224320"/>
              <a:gd name="connsiteX15" fmla="*/ 953000 w 1015178"/>
              <a:gd name="connsiteY15" fmla="*/ 772635 h 1224320"/>
              <a:gd name="connsiteX16" fmla="*/ 920212 w 1015178"/>
              <a:gd name="connsiteY16" fmla="*/ 850959 h 1224320"/>
              <a:gd name="connsiteX17" fmla="*/ 883782 w 1015178"/>
              <a:gd name="connsiteY17" fmla="*/ 1003966 h 1224320"/>
              <a:gd name="connsiteX18" fmla="*/ 850995 w 1015178"/>
              <a:gd name="connsiteY18" fmla="*/ 1051326 h 1224320"/>
              <a:gd name="connsiteX19" fmla="*/ 807279 w 1015178"/>
              <a:gd name="connsiteY19" fmla="*/ 1116900 h 1224320"/>
              <a:gd name="connsiteX20" fmla="*/ 790885 w 1015178"/>
              <a:gd name="connsiteY20" fmla="*/ 1204334 h 1224320"/>
              <a:gd name="connsiteX21" fmla="*/ 406546 w 1015178"/>
              <a:gd name="connsiteY21" fmla="*/ 732561 h 1224320"/>
              <a:gd name="connsiteX0" fmla="*/ 406546 w 1015178"/>
              <a:gd name="connsiteY0" fmla="*/ 732561 h 1224320"/>
              <a:gd name="connsiteX1" fmla="*/ 213466 w 1015178"/>
              <a:gd name="connsiteY1" fmla="*/ 384654 h 1224320"/>
              <a:gd name="connsiteX2" fmla="*/ 71388 w 1015178"/>
              <a:gd name="connsiteY2" fmla="*/ 348223 h 1224320"/>
              <a:gd name="connsiteX3" fmla="*/ 82317 w 1015178"/>
              <a:gd name="connsiteY3" fmla="*/ 151500 h 1224320"/>
              <a:gd name="connsiteX4" fmla="*/ 133318 w 1015178"/>
              <a:gd name="connsiteY4" fmla="*/ 53138 h 1224320"/>
              <a:gd name="connsiteX5" fmla="*/ 184322 w 1015178"/>
              <a:gd name="connsiteY5" fmla="*/ 67710 h 1224320"/>
              <a:gd name="connsiteX6" fmla="*/ 246252 w 1015178"/>
              <a:gd name="connsiteY6" fmla="*/ 5778 h 1224320"/>
              <a:gd name="connsiteX7" fmla="*/ 311827 w 1015178"/>
              <a:gd name="connsiteY7" fmla="*/ 74995 h 1224320"/>
              <a:gd name="connsiteX8" fmla="*/ 417475 w 1015178"/>
              <a:gd name="connsiteY8" fmla="*/ 67709 h 1224320"/>
              <a:gd name="connsiteX9" fmla="*/ 433869 w 1015178"/>
              <a:gd name="connsiteY9" fmla="*/ 162427 h 1224320"/>
              <a:gd name="connsiteX10" fmla="*/ 781777 w 1015178"/>
              <a:gd name="connsiteY10" fmla="*/ 195215 h 1224320"/>
              <a:gd name="connsiteX11" fmla="*/ 956643 w 1015178"/>
              <a:gd name="connsiteY11" fmla="*/ 228002 h 1224320"/>
              <a:gd name="connsiteX12" fmla="*/ 1004002 w 1015178"/>
              <a:gd name="connsiteY12" fmla="*/ 322721 h 1224320"/>
              <a:gd name="connsiteX13" fmla="*/ 953000 w 1015178"/>
              <a:gd name="connsiteY13" fmla="*/ 417440 h 1224320"/>
              <a:gd name="connsiteX14" fmla="*/ 949357 w 1015178"/>
              <a:gd name="connsiteY14" fmla="*/ 497586 h 1224320"/>
              <a:gd name="connsiteX15" fmla="*/ 934785 w 1015178"/>
              <a:gd name="connsiteY15" fmla="*/ 614162 h 1224320"/>
              <a:gd name="connsiteX16" fmla="*/ 953000 w 1015178"/>
              <a:gd name="connsiteY16" fmla="*/ 772635 h 1224320"/>
              <a:gd name="connsiteX17" fmla="*/ 920212 w 1015178"/>
              <a:gd name="connsiteY17" fmla="*/ 850959 h 1224320"/>
              <a:gd name="connsiteX18" fmla="*/ 883782 w 1015178"/>
              <a:gd name="connsiteY18" fmla="*/ 1003966 h 1224320"/>
              <a:gd name="connsiteX19" fmla="*/ 850995 w 1015178"/>
              <a:gd name="connsiteY19" fmla="*/ 1051326 h 1224320"/>
              <a:gd name="connsiteX20" fmla="*/ 807279 w 1015178"/>
              <a:gd name="connsiteY20" fmla="*/ 1116900 h 1224320"/>
              <a:gd name="connsiteX21" fmla="*/ 790885 w 1015178"/>
              <a:gd name="connsiteY21" fmla="*/ 1204334 h 1224320"/>
              <a:gd name="connsiteX22" fmla="*/ 406546 w 1015178"/>
              <a:gd name="connsiteY22" fmla="*/ 732561 h 1224320"/>
              <a:gd name="connsiteX0" fmla="*/ 406546 w 1015178"/>
              <a:gd name="connsiteY0" fmla="*/ 732561 h 1224320"/>
              <a:gd name="connsiteX1" fmla="*/ 213466 w 1015178"/>
              <a:gd name="connsiteY1" fmla="*/ 384654 h 1224320"/>
              <a:gd name="connsiteX2" fmla="*/ 71388 w 1015178"/>
              <a:gd name="connsiteY2" fmla="*/ 348223 h 1224320"/>
              <a:gd name="connsiteX3" fmla="*/ 82317 w 1015178"/>
              <a:gd name="connsiteY3" fmla="*/ 151500 h 1224320"/>
              <a:gd name="connsiteX4" fmla="*/ 133318 w 1015178"/>
              <a:gd name="connsiteY4" fmla="*/ 53138 h 1224320"/>
              <a:gd name="connsiteX5" fmla="*/ 184322 w 1015178"/>
              <a:gd name="connsiteY5" fmla="*/ 67710 h 1224320"/>
              <a:gd name="connsiteX6" fmla="*/ 246252 w 1015178"/>
              <a:gd name="connsiteY6" fmla="*/ 5778 h 1224320"/>
              <a:gd name="connsiteX7" fmla="*/ 311827 w 1015178"/>
              <a:gd name="connsiteY7" fmla="*/ 74995 h 1224320"/>
              <a:gd name="connsiteX8" fmla="*/ 417475 w 1015178"/>
              <a:gd name="connsiteY8" fmla="*/ 67709 h 1224320"/>
              <a:gd name="connsiteX9" fmla="*/ 433869 w 1015178"/>
              <a:gd name="connsiteY9" fmla="*/ 162427 h 1224320"/>
              <a:gd name="connsiteX10" fmla="*/ 781777 w 1015178"/>
              <a:gd name="connsiteY10" fmla="*/ 195215 h 1224320"/>
              <a:gd name="connsiteX11" fmla="*/ 956643 w 1015178"/>
              <a:gd name="connsiteY11" fmla="*/ 228002 h 1224320"/>
              <a:gd name="connsiteX12" fmla="*/ 1004002 w 1015178"/>
              <a:gd name="connsiteY12" fmla="*/ 322721 h 1224320"/>
              <a:gd name="connsiteX13" fmla="*/ 953000 w 1015178"/>
              <a:gd name="connsiteY13" fmla="*/ 417440 h 1224320"/>
              <a:gd name="connsiteX14" fmla="*/ 949357 w 1015178"/>
              <a:gd name="connsiteY14" fmla="*/ 497586 h 1224320"/>
              <a:gd name="connsiteX15" fmla="*/ 934785 w 1015178"/>
              <a:gd name="connsiteY15" fmla="*/ 614162 h 1224320"/>
              <a:gd name="connsiteX16" fmla="*/ 953000 w 1015178"/>
              <a:gd name="connsiteY16" fmla="*/ 772635 h 1224320"/>
              <a:gd name="connsiteX17" fmla="*/ 920212 w 1015178"/>
              <a:gd name="connsiteY17" fmla="*/ 850959 h 1224320"/>
              <a:gd name="connsiteX18" fmla="*/ 883782 w 1015178"/>
              <a:gd name="connsiteY18" fmla="*/ 1003966 h 1224320"/>
              <a:gd name="connsiteX19" fmla="*/ 850995 w 1015178"/>
              <a:gd name="connsiteY19" fmla="*/ 1051326 h 1224320"/>
              <a:gd name="connsiteX20" fmla="*/ 807279 w 1015178"/>
              <a:gd name="connsiteY20" fmla="*/ 1116900 h 1224320"/>
              <a:gd name="connsiteX21" fmla="*/ 790885 w 1015178"/>
              <a:gd name="connsiteY21" fmla="*/ 1204334 h 1224320"/>
              <a:gd name="connsiteX22" fmla="*/ 406546 w 1015178"/>
              <a:gd name="connsiteY22" fmla="*/ 732561 h 1224320"/>
              <a:gd name="connsiteX0" fmla="*/ 406546 w 1015178"/>
              <a:gd name="connsiteY0" fmla="*/ 732561 h 1224320"/>
              <a:gd name="connsiteX1" fmla="*/ 213466 w 1015178"/>
              <a:gd name="connsiteY1" fmla="*/ 384654 h 1224320"/>
              <a:gd name="connsiteX2" fmla="*/ 71388 w 1015178"/>
              <a:gd name="connsiteY2" fmla="*/ 348223 h 1224320"/>
              <a:gd name="connsiteX3" fmla="*/ 82317 w 1015178"/>
              <a:gd name="connsiteY3" fmla="*/ 151500 h 1224320"/>
              <a:gd name="connsiteX4" fmla="*/ 133318 w 1015178"/>
              <a:gd name="connsiteY4" fmla="*/ 53138 h 1224320"/>
              <a:gd name="connsiteX5" fmla="*/ 184322 w 1015178"/>
              <a:gd name="connsiteY5" fmla="*/ 67710 h 1224320"/>
              <a:gd name="connsiteX6" fmla="*/ 246252 w 1015178"/>
              <a:gd name="connsiteY6" fmla="*/ 5778 h 1224320"/>
              <a:gd name="connsiteX7" fmla="*/ 311827 w 1015178"/>
              <a:gd name="connsiteY7" fmla="*/ 74995 h 1224320"/>
              <a:gd name="connsiteX8" fmla="*/ 417475 w 1015178"/>
              <a:gd name="connsiteY8" fmla="*/ 67709 h 1224320"/>
              <a:gd name="connsiteX9" fmla="*/ 433869 w 1015178"/>
              <a:gd name="connsiteY9" fmla="*/ 162427 h 1224320"/>
              <a:gd name="connsiteX10" fmla="*/ 781777 w 1015178"/>
              <a:gd name="connsiteY10" fmla="*/ 195215 h 1224320"/>
              <a:gd name="connsiteX11" fmla="*/ 956643 w 1015178"/>
              <a:gd name="connsiteY11" fmla="*/ 228002 h 1224320"/>
              <a:gd name="connsiteX12" fmla="*/ 1004002 w 1015178"/>
              <a:gd name="connsiteY12" fmla="*/ 322721 h 1224320"/>
              <a:gd name="connsiteX13" fmla="*/ 953000 w 1015178"/>
              <a:gd name="connsiteY13" fmla="*/ 417440 h 1224320"/>
              <a:gd name="connsiteX14" fmla="*/ 949357 w 1015178"/>
              <a:gd name="connsiteY14" fmla="*/ 497586 h 1224320"/>
              <a:gd name="connsiteX15" fmla="*/ 934785 w 1015178"/>
              <a:gd name="connsiteY15" fmla="*/ 614162 h 1224320"/>
              <a:gd name="connsiteX16" fmla="*/ 953000 w 1015178"/>
              <a:gd name="connsiteY16" fmla="*/ 772635 h 1224320"/>
              <a:gd name="connsiteX17" fmla="*/ 920212 w 1015178"/>
              <a:gd name="connsiteY17" fmla="*/ 850959 h 1224320"/>
              <a:gd name="connsiteX18" fmla="*/ 883782 w 1015178"/>
              <a:gd name="connsiteY18" fmla="*/ 1003966 h 1224320"/>
              <a:gd name="connsiteX19" fmla="*/ 850995 w 1015178"/>
              <a:gd name="connsiteY19" fmla="*/ 1051326 h 1224320"/>
              <a:gd name="connsiteX20" fmla="*/ 807279 w 1015178"/>
              <a:gd name="connsiteY20" fmla="*/ 1116900 h 1224320"/>
              <a:gd name="connsiteX21" fmla="*/ 790885 w 1015178"/>
              <a:gd name="connsiteY21" fmla="*/ 1204334 h 1224320"/>
              <a:gd name="connsiteX22" fmla="*/ 406546 w 1015178"/>
              <a:gd name="connsiteY22" fmla="*/ 732561 h 1224320"/>
              <a:gd name="connsiteX0" fmla="*/ 406546 w 1015178"/>
              <a:gd name="connsiteY0" fmla="*/ 732561 h 1224320"/>
              <a:gd name="connsiteX1" fmla="*/ 333686 w 1015178"/>
              <a:gd name="connsiteY1" fmla="*/ 402869 h 1224320"/>
              <a:gd name="connsiteX2" fmla="*/ 213466 w 1015178"/>
              <a:gd name="connsiteY2" fmla="*/ 384654 h 1224320"/>
              <a:gd name="connsiteX3" fmla="*/ 71388 w 1015178"/>
              <a:gd name="connsiteY3" fmla="*/ 348223 h 1224320"/>
              <a:gd name="connsiteX4" fmla="*/ 82317 w 1015178"/>
              <a:gd name="connsiteY4" fmla="*/ 151500 h 1224320"/>
              <a:gd name="connsiteX5" fmla="*/ 133318 w 1015178"/>
              <a:gd name="connsiteY5" fmla="*/ 53138 h 1224320"/>
              <a:gd name="connsiteX6" fmla="*/ 184322 w 1015178"/>
              <a:gd name="connsiteY6" fmla="*/ 67710 h 1224320"/>
              <a:gd name="connsiteX7" fmla="*/ 246252 w 1015178"/>
              <a:gd name="connsiteY7" fmla="*/ 5778 h 1224320"/>
              <a:gd name="connsiteX8" fmla="*/ 311827 w 1015178"/>
              <a:gd name="connsiteY8" fmla="*/ 74995 h 1224320"/>
              <a:gd name="connsiteX9" fmla="*/ 417475 w 1015178"/>
              <a:gd name="connsiteY9" fmla="*/ 67709 h 1224320"/>
              <a:gd name="connsiteX10" fmla="*/ 433869 w 1015178"/>
              <a:gd name="connsiteY10" fmla="*/ 162427 h 1224320"/>
              <a:gd name="connsiteX11" fmla="*/ 781777 w 1015178"/>
              <a:gd name="connsiteY11" fmla="*/ 195215 h 1224320"/>
              <a:gd name="connsiteX12" fmla="*/ 956643 w 1015178"/>
              <a:gd name="connsiteY12" fmla="*/ 228002 h 1224320"/>
              <a:gd name="connsiteX13" fmla="*/ 1004002 w 1015178"/>
              <a:gd name="connsiteY13" fmla="*/ 322721 h 1224320"/>
              <a:gd name="connsiteX14" fmla="*/ 953000 w 1015178"/>
              <a:gd name="connsiteY14" fmla="*/ 417440 h 1224320"/>
              <a:gd name="connsiteX15" fmla="*/ 949357 w 1015178"/>
              <a:gd name="connsiteY15" fmla="*/ 497586 h 1224320"/>
              <a:gd name="connsiteX16" fmla="*/ 934785 w 1015178"/>
              <a:gd name="connsiteY16" fmla="*/ 614162 h 1224320"/>
              <a:gd name="connsiteX17" fmla="*/ 953000 w 1015178"/>
              <a:gd name="connsiteY17" fmla="*/ 772635 h 1224320"/>
              <a:gd name="connsiteX18" fmla="*/ 920212 w 1015178"/>
              <a:gd name="connsiteY18" fmla="*/ 850959 h 1224320"/>
              <a:gd name="connsiteX19" fmla="*/ 883782 w 1015178"/>
              <a:gd name="connsiteY19" fmla="*/ 1003966 h 1224320"/>
              <a:gd name="connsiteX20" fmla="*/ 850995 w 1015178"/>
              <a:gd name="connsiteY20" fmla="*/ 1051326 h 1224320"/>
              <a:gd name="connsiteX21" fmla="*/ 807279 w 1015178"/>
              <a:gd name="connsiteY21" fmla="*/ 1116900 h 1224320"/>
              <a:gd name="connsiteX22" fmla="*/ 790885 w 1015178"/>
              <a:gd name="connsiteY22" fmla="*/ 1204334 h 1224320"/>
              <a:gd name="connsiteX23" fmla="*/ 406546 w 1015178"/>
              <a:gd name="connsiteY23" fmla="*/ 732561 h 1224320"/>
              <a:gd name="connsiteX0" fmla="*/ 406546 w 1015178"/>
              <a:gd name="connsiteY0" fmla="*/ 732561 h 1224320"/>
              <a:gd name="connsiteX1" fmla="*/ 333686 w 1015178"/>
              <a:gd name="connsiteY1" fmla="*/ 402869 h 1224320"/>
              <a:gd name="connsiteX2" fmla="*/ 213466 w 1015178"/>
              <a:gd name="connsiteY2" fmla="*/ 384654 h 1224320"/>
              <a:gd name="connsiteX3" fmla="*/ 71388 w 1015178"/>
              <a:gd name="connsiteY3" fmla="*/ 348223 h 1224320"/>
              <a:gd name="connsiteX4" fmla="*/ 82317 w 1015178"/>
              <a:gd name="connsiteY4" fmla="*/ 151500 h 1224320"/>
              <a:gd name="connsiteX5" fmla="*/ 133318 w 1015178"/>
              <a:gd name="connsiteY5" fmla="*/ 53138 h 1224320"/>
              <a:gd name="connsiteX6" fmla="*/ 184322 w 1015178"/>
              <a:gd name="connsiteY6" fmla="*/ 67710 h 1224320"/>
              <a:gd name="connsiteX7" fmla="*/ 246252 w 1015178"/>
              <a:gd name="connsiteY7" fmla="*/ 5778 h 1224320"/>
              <a:gd name="connsiteX8" fmla="*/ 311827 w 1015178"/>
              <a:gd name="connsiteY8" fmla="*/ 74995 h 1224320"/>
              <a:gd name="connsiteX9" fmla="*/ 417475 w 1015178"/>
              <a:gd name="connsiteY9" fmla="*/ 67709 h 1224320"/>
              <a:gd name="connsiteX10" fmla="*/ 433869 w 1015178"/>
              <a:gd name="connsiteY10" fmla="*/ 162427 h 1224320"/>
              <a:gd name="connsiteX11" fmla="*/ 781777 w 1015178"/>
              <a:gd name="connsiteY11" fmla="*/ 195215 h 1224320"/>
              <a:gd name="connsiteX12" fmla="*/ 956643 w 1015178"/>
              <a:gd name="connsiteY12" fmla="*/ 228002 h 1224320"/>
              <a:gd name="connsiteX13" fmla="*/ 1004002 w 1015178"/>
              <a:gd name="connsiteY13" fmla="*/ 322721 h 1224320"/>
              <a:gd name="connsiteX14" fmla="*/ 953000 w 1015178"/>
              <a:gd name="connsiteY14" fmla="*/ 417440 h 1224320"/>
              <a:gd name="connsiteX15" fmla="*/ 949357 w 1015178"/>
              <a:gd name="connsiteY15" fmla="*/ 497586 h 1224320"/>
              <a:gd name="connsiteX16" fmla="*/ 934785 w 1015178"/>
              <a:gd name="connsiteY16" fmla="*/ 614162 h 1224320"/>
              <a:gd name="connsiteX17" fmla="*/ 953000 w 1015178"/>
              <a:gd name="connsiteY17" fmla="*/ 772635 h 1224320"/>
              <a:gd name="connsiteX18" fmla="*/ 920212 w 1015178"/>
              <a:gd name="connsiteY18" fmla="*/ 850959 h 1224320"/>
              <a:gd name="connsiteX19" fmla="*/ 883782 w 1015178"/>
              <a:gd name="connsiteY19" fmla="*/ 1003966 h 1224320"/>
              <a:gd name="connsiteX20" fmla="*/ 850995 w 1015178"/>
              <a:gd name="connsiteY20" fmla="*/ 1051326 h 1224320"/>
              <a:gd name="connsiteX21" fmla="*/ 807279 w 1015178"/>
              <a:gd name="connsiteY21" fmla="*/ 1116900 h 1224320"/>
              <a:gd name="connsiteX22" fmla="*/ 790885 w 1015178"/>
              <a:gd name="connsiteY22" fmla="*/ 1204334 h 1224320"/>
              <a:gd name="connsiteX23" fmla="*/ 406546 w 1015178"/>
              <a:gd name="connsiteY23" fmla="*/ 732561 h 1224320"/>
              <a:gd name="connsiteX0" fmla="*/ 406546 w 1015178"/>
              <a:gd name="connsiteY0" fmla="*/ 732561 h 1224320"/>
              <a:gd name="connsiteX1" fmla="*/ 388331 w 1015178"/>
              <a:gd name="connsiteY1" fmla="*/ 526732 h 1224320"/>
              <a:gd name="connsiteX2" fmla="*/ 333686 w 1015178"/>
              <a:gd name="connsiteY2" fmla="*/ 402869 h 1224320"/>
              <a:gd name="connsiteX3" fmla="*/ 213466 w 1015178"/>
              <a:gd name="connsiteY3" fmla="*/ 384654 h 1224320"/>
              <a:gd name="connsiteX4" fmla="*/ 71388 w 1015178"/>
              <a:gd name="connsiteY4" fmla="*/ 348223 h 1224320"/>
              <a:gd name="connsiteX5" fmla="*/ 82317 w 1015178"/>
              <a:gd name="connsiteY5" fmla="*/ 151500 h 1224320"/>
              <a:gd name="connsiteX6" fmla="*/ 133318 w 1015178"/>
              <a:gd name="connsiteY6" fmla="*/ 53138 h 1224320"/>
              <a:gd name="connsiteX7" fmla="*/ 184322 w 1015178"/>
              <a:gd name="connsiteY7" fmla="*/ 67710 h 1224320"/>
              <a:gd name="connsiteX8" fmla="*/ 246252 w 1015178"/>
              <a:gd name="connsiteY8" fmla="*/ 5778 h 1224320"/>
              <a:gd name="connsiteX9" fmla="*/ 311827 w 1015178"/>
              <a:gd name="connsiteY9" fmla="*/ 74995 h 1224320"/>
              <a:gd name="connsiteX10" fmla="*/ 417475 w 1015178"/>
              <a:gd name="connsiteY10" fmla="*/ 67709 h 1224320"/>
              <a:gd name="connsiteX11" fmla="*/ 433869 w 1015178"/>
              <a:gd name="connsiteY11" fmla="*/ 162427 h 1224320"/>
              <a:gd name="connsiteX12" fmla="*/ 781777 w 1015178"/>
              <a:gd name="connsiteY12" fmla="*/ 195215 h 1224320"/>
              <a:gd name="connsiteX13" fmla="*/ 956643 w 1015178"/>
              <a:gd name="connsiteY13" fmla="*/ 228002 h 1224320"/>
              <a:gd name="connsiteX14" fmla="*/ 1004002 w 1015178"/>
              <a:gd name="connsiteY14" fmla="*/ 322721 h 1224320"/>
              <a:gd name="connsiteX15" fmla="*/ 953000 w 1015178"/>
              <a:gd name="connsiteY15" fmla="*/ 417440 h 1224320"/>
              <a:gd name="connsiteX16" fmla="*/ 949357 w 1015178"/>
              <a:gd name="connsiteY16" fmla="*/ 497586 h 1224320"/>
              <a:gd name="connsiteX17" fmla="*/ 934785 w 1015178"/>
              <a:gd name="connsiteY17" fmla="*/ 614162 h 1224320"/>
              <a:gd name="connsiteX18" fmla="*/ 953000 w 1015178"/>
              <a:gd name="connsiteY18" fmla="*/ 772635 h 1224320"/>
              <a:gd name="connsiteX19" fmla="*/ 920212 w 1015178"/>
              <a:gd name="connsiteY19" fmla="*/ 850959 h 1224320"/>
              <a:gd name="connsiteX20" fmla="*/ 883782 w 1015178"/>
              <a:gd name="connsiteY20" fmla="*/ 1003966 h 1224320"/>
              <a:gd name="connsiteX21" fmla="*/ 850995 w 1015178"/>
              <a:gd name="connsiteY21" fmla="*/ 1051326 h 1224320"/>
              <a:gd name="connsiteX22" fmla="*/ 807279 w 1015178"/>
              <a:gd name="connsiteY22" fmla="*/ 1116900 h 1224320"/>
              <a:gd name="connsiteX23" fmla="*/ 790885 w 1015178"/>
              <a:gd name="connsiteY23" fmla="*/ 1204334 h 1224320"/>
              <a:gd name="connsiteX24" fmla="*/ 406546 w 1015178"/>
              <a:gd name="connsiteY24" fmla="*/ 732561 h 1224320"/>
              <a:gd name="connsiteX0" fmla="*/ 406546 w 1015178"/>
              <a:gd name="connsiteY0" fmla="*/ 732561 h 1224320"/>
              <a:gd name="connsiteX1" fmla="*/ 388331 w 1015178"/>
              <a:gd name="connsiteY1" fmla="*/ 526732 h 1224320"/>
              <a:gd name="connsiteX2" fmla="*/ 333686 w 1015178"/>
              <a:gd name="connsiteY2" fmla="*/ 402869 h 1224320"/>
              <a:gd name="connsiteX3" fmla="*/ 213466 w 1015178"/>
              <a:gd name="connsiteY3" fmla="*/ 384654 h 1224320"/>
              <a:gd name="connsiteX4" fmla="*/ 71388 w 1015178"/>
              <a:gd name="connsiteY4" fmla="*/ 348223 h 1224320"/>
              <a:gd name="connsiteX5" fmla="*/ 82317 w 1015178"/>
              <a:gd name="connsiteY5" fmla="*/ 151500 h 1224320"/>
              <a:gd name="connsiteX6" fmla="*/ 133318 w 1015178"/>
              <a:gd name="connsiteY6" fmla="*/ 53138 h 1224320"/>
              <a:gd name="connsiteX7" fmla="*/ 184322 w 1015178"/>
              <a:gd name="connsiteY7" fmla="*/ 67710 h 1224320"/>
              <a:gd name="connsiteX8" fmla="*/ 246252 w 1015178"/>
              <a:gd name="connsiteY8" fmla="*/ 5778 h 1224320"/>
              <a:gd name="connsiteX9" fmla="*/ 311827 w 1015178"/>
              <a:gd name="connsiteY9" fmla="*/ 74995 h 1224320"/>
              <a:gd name="connsiteX10" fmla="*/ 417475 w 1015178"/>
              <a:gd name="connsiteY10" fmla="*/ 67709 h 1224320"/>
              <a:gd name="connsiteX11" fmla="*/ 433869 w 1015178"/>
              <a:gd name="connsiteY11" fmla="*/ 162427 h 1224320"/>
              <a:gd name="connsiteX12" fmla="*/ 781777 w 1015178"/>
              <a:gd name="connsiteY12" fmla="*/ 195215 h 1224320"/>
              <a:gd name="connsiteX13" fmla="*/ 956643 w 1015178"/>
              <a:gd name="connsiteY13" fmla="*/ 228002 h 1224320"/>
              <a:gd name="connsiteX14" fmla="*/ 1004002 w 1015178"/>
              <a:gd name="connsiteY14" fmla="*/ 322721 h 1224320"/>
              <a:gd name="connsiteX15" fmla="*/ 953000 w 1015178"/>
              <a:gd name="connsiteY15" fmla="*/ 417440 h 1224320"/>
              <a:gd name="connsiteX16" fmla="*/ 949357 w 1015178"/>
              <a:gd name="connsiteY16" fmla="*/ 497586 h 1224320"/>
              <a:gd name="connsiteX17" fmla="*/ 934785 w 1015178"/>
              <a:gd name="connsiteY17" fmla="*/ 614162 h 1224320"/>
              <a:gd name="connsiteX18" fmla="*/ 953000 w 1015178"/>
              <a:gd name="connsiteY18" fmla="*/ 772635 h 1224320"/>
              <a:gd name="connsiteX19" fmla="*/ 920212 w 1015178"/>
              <a:gd name="connsiteY19" fmla="*/ 850959 h 1224320"/>
              <a:gd name="connsiteX20" fmla="*/ 883782 w 1015178"/>
              <a:gd name="connsiteY20" fmla="*/ 1003966 h 1224320"/>
              <a:gd name="connsiteX21" fmla="*/ 850995 w 1015178"/>
              <a:gd name="connsiteY21" fmla="*/ 1051326 h 1224320"/>
              <a:gd name="connsiteX22" fmla="*/ 807279 w 1015178"/>
              <a:gd name="connsiteY22" fmla="*/ 1116900 h 1224320"/>
              <a:gd name="connsiteX23" fmla="*/ 790885 w 1015178"/>
              <a:gd name="connsiteY23" fmla="*/ 1204334 h 1224320"/>
              <a:gd name="connsiteX24" fmla="*/ 406546 w 1015178"/>
              <a:gd name="connsiteY24" fmla="*/ 732561 h 1224320"/>
              <a:gd name="connsiteX0" fmla="*/ 406546 w 1015178"/>
              <a:gd name="connsiteY0" fmla="*/ 732561 h 1224320"/>
              <a:gd name="connsiteX1" fmla="*/ 468478 w 1015178"/>
              <a:gd name="connsiteY1" fmla="*/ 632380 h 1224320"/>
              <a:gd name="connsiteX2" fmla="*/ 388331 w 1015178"/>
              <a:gd name="connsiteY2" fmla="*/ 526732 h 1224320"/>
              <a:gd name="connsiteX3" fmla="*/ 333686 w 1015178"/>
              <a:gd name="connsiteY3" fmla="*/ 402869 h 1224320"/>
              <a:gd name="connsiteX4" fmla="*/ 213466 w 1015178"/>
              <a:gd name="connsiteY4" fmla="*/ 384654 h 1224320"/>
              <a:gd name="connsiteX5" fmla="*/ 71388 w 1015178"/>
              <a:gd name="connsiteY5" fmla="*/ 348223 h 1224320"/>
              <a:gd name="connsiteX6" fmla="*/ 82317 w 1015178"/>
              <a:gd name="connsiteY6" fmla="*/ 151500 h 1224320"/>
              <a:gd name="connsiteX7" fmla="*/ 133318 w 1015178"/>
              <a:gd name="connsiteY7" fmla="*/ 53138 h 1224320"/>
              <a:gd name="connsiteX8" fmla="*/ 184322 w 1015178"/>
              <a:gd name="connsiteY8" fmla="*/ 67710 h 1224320"/>
              <a:gd name="connsiteX9" fmla="*/ 246252 w 1015178"/>
              <a:gd name="connsiteY9" fmla="*/ 5778 h 1224320"/>
              <a:gd name="connsiteX10" fmla="*/ 311827 w 1015178"/>
              <a:gd name="connsiteY10" fmla="*/ 74995 h 1224320"/>
              <a:gd name="connsiteX11" fmla="*/ 417475 w 1015178"/>
              <a:gd name="connsiteY11" fmla="*/ 67709 h 1224320"/>
              <a:gd name="connsiteX12" fmla="*/ 433869 w 1015178"/>
              <a:gd name="connsiteY12" fmla="*/ 162427 h 1224320"/>
              <a:gd name="connsiteX13" fmla="*/ 781777 w 1015178"/>
              <a:gd name="connsiteY13" fmla="*/ 195215 h 1224320"/>
              <a:gd name="connsiteX14" fmla="*/ 956643 w 1015178"/>
              <a:gd name="connsiteY14" fmla="*/ 228002 h 1224320"/>
              <a:gd name="connsiteX15" fmla="*/ 1004002 w 1015178"/>
              <a:gd name="connsiteY15" fmla="*/ 322721 h 1224320"/>
              <a:gd name="connsiteX16" fmla="*/ 953000 w 1015178"/>
              <a:gd name="connsiteY16" fmla="*/ 417440 h 1224320"/>
              <a:gd name="connsiteX17" fmla="*/ 949357 w 1015178"/>
              <a:gd name="connsiteY17" fmla="*/ 497586 h 1224320"/>
              <a:gd name="connsiteX18" fmla="*/ 934785 w 1015178"/>
              <a:gd name="connsiteY18" fmla="*/ 614162 h 1224320"/>
              <a:gd name="connsiteX19" fmla="*/ 953000 w 1015178"/>
              <a:gd name="connsiteY19" fmla="*/ 772635 h 1224320"/>
              <a:gd name="connsiteX20" fmla="*/ 920212 w 1015178"/>
              <a:gd name="connsiteY20" fmla="*/ 850959 h 1224320"/>
              <a:gd name="connsiteX21" fmla="*/ 883782 w 1015178"/>
              <a:gd name="connsiteY21" fmla="*/ 1003966 h 1224320"/>
              <a:gd name="connsiteX22" fmla="*/ 850995 w 1015178"/>
              <a:gd name="connsiteY22" fmla="*/ 1051326 h 1224320"/>
              <a:gd name="connsiteX23" fmla="*/ 807279 w 1015178"/>
              <a:gd name="connsiteY23" fmla="*/ 1116900 h 1224320"/>
              <a:gd name="connsiteX24" fmla="*/ 790885 w 1015178"/>
              <a:gd name="connsiteY24" fmla="*/ 1204334 h 1224320"/>
              <a:gd name="connsiteX25" fmla="*/ 406546 w 1015178"/>
              <a:gd name="connsiteY25" fmla="*/ 732561 h 1224320"/>
              <a:gd name="connsiteX0" fmla="*/ 406546 w 1015178"/>
              <a:gd name="connsiteY0" fmla="*/ 732561 h 1224320"/>
              <a:gd name="connsiteX1" fmla="*/ 468478 w 1015178"/>
              <a:gd name="connsiteY1" fmla="*/ 632380 h 1224320"/>
              <a:gd name="connsiteX2" fmla="*/ 388331 w 1015178"/>
              <a:gd name="connsiteY2" fmla="*/ 526732 h 1224320"/>
              <a:gd name="connsiteX3" fmla="*/ 333686 w 1015178"/>
              <a:gd name="connsiteY3" fmla="*/ 402869 h 1224320"/>
              <a:gd name="connsiteX4" fmla="*/ 213466 w 1015178"/>
              <a:gd name="connsiteY4" fmla="*/ 384654 h 1224320"/>
              <a:gd name="connsiteX5" fmla="*/ 71388 w 1015178"/>
              <a:gd name="connsiteY5" fmla="*/ 348223 h 1224320"/>
              <a:gd name="connsiteX6" fmla="*/ 82317 w 1015178"/>
              <a:gd name="connsiteY6" fmla="*/ 151500 h 1224320"/>
              <a:gd name="connsiteX7" fmla="*/ 133318 w 1015178"/>
              <a:gd name="connsiteY7" fmla="*/ 53138 h 1224320"/>
              <a:gd name="connsiteX8" fmla="*/ 184322 w 1015178"/>
              <a:gd name="connsiteY8" fmla="*/ 67710 h 1224320"/>
              <a:gd name="connsiteX9" fmla="*/ 246252 w 1015178"/>
              <a:gd name="connsiteY9" fmla="*/ 5778 h 1224320"/>
              <a:gd name="connsiteX10" fmla="*/ 311827 w 1015178"/>
              <a:gd name="connsiteY10" fmla="*/ 74995 h 1224320"/>
              <a:gd name="connsiteX11" fmla="*/ 417475 w 1015178"/>
              <a:gd name="connsiteY11" fmla="*/ 67709 h 1224320"/>
              <a:gd name="connsiteX12" fmla="*/ 433869 w 1015178"/>
              <a:gd name="connsiteY12" fmla="*/ 162427 h 1224320"/>
              <a:gd name="connsiteX13" fmla="*/ 781777 w 1015178"/>
              <a:gd name="connsiteY13" fmla="*/ 195215 h 1224320"/>
              <a:gd name="connsiteX14" fmla="*/ 956643 w 1015178"/>
              <a:gd name="connsiteY14" fmla="*/ 228002 h 1224320"/>
              <a:gd name="connsiteX15" fmla="*/ 1004002 w 1015178"/>
              <a:gd name="connsiteY15" fmla="*/ 322721 h 1224320"/>
              <a:gd name="connsiteX16" fmla="*/ 953000 w 1015178"/>
              <a:gd name="connsiteY16" fmla="*/ 417440 h 1224320"/>
              <a:gd name="connsiteX17" fmla="*/ 949357 w 1015178"/>
              <a:gd name="connsiteY17" fmla="*/ 497586 h 1224320"/>
              <a:gd name="connsiteX18" fmla="*/ 934785 w 1015178"/>
              <a:gd name="connsiteY18" fmla="*/ 614162 h 1224320"/>
              <a:gd name="connsiteX19" fmla="*/ 953000 w 1015178"/>
              <a:gd name="connsiteY19" fmla="*/ 772635 h 1224320"/>
              <a:gd name="connsiteX20" fmla="*/ 920212 w 1015178"/>
              <a:gd name="connsiteY20" fmla="*/ 850959 h 1224320"/>
              <a:gd name="connsiteX21" fmla="*/ 883782 w 1015178"/>
              <a:gd name="connsiteY21" fmla="*/ 1003966 h 1224320"/>
              <a:gd name="connsiteX22" fmla="*/ 850995 w 1015178"/>
              <a:gd name="connsiteY22" fmla="*/ 1051326 h 1224320"/>
              <a:gd name="connsiteX23" fmla="*/ 807279 w 1015178"/>
              <a:gd name="connsiteY23" fmla="*/ 1116900 h 1224320"/>
              <a:gd name="connsiteX24" fmla="*/ 790885 w 1015178"/>
              <a:gd name="connsiteY24" fmla="*/ 1204334 h 1224320"/>
              <a:gd name="connsiteX25" fmla="*/ 406546 w 1015178"/>
              <a:gd name="connsiteY25" fmla="*/ 732561 h 1224320"/>
              <a:gd name="connsiteX0" fmla="*/ 406546 w 1015178"/>
              <a:gd name="connsiteY0" fmla="*/ 732561 h 1224320"/>
              <a:gd name="connsiteX1" fmla="*/ 468478 w 1015178"/>
              <a:gd name="connsiteY1" fmla="*/ 632380 h 1224320"/>
              <a:gd name="connsiteX2" fmla="*/ 388331 w 1015178"/>
              <a:gd name="connsiteY2" fmla="*/ 526732 h 1224320"/>
              <a:gd name="connsiteX3" fmla="*/ 333686 w 1015178"/>
              <a:gd name="connsiteY3" fmla="*/ 402869 h 1224320"/>
              <a:gd name="connsiteX4" fmla="*/ 213466 w 1015178"/>
              <a:gd name="connsiteY4" fmla="*/ 384654 h 1224320"/>
              <a:gd name="connsiteX5" fmla="*/ 71388 w 1015178"/>
              <a:gd name="connsiteY5" fmla="*/ 348223 h 1224320"/>
              <a:gd name="connsiteX6" fmla="*/ 82317 w 1015178"/>
              <a:gd name="connsiteY6" fmla="*/ 151500 h 1224320"/>
              <a:gd name="connsiteX7" fmla="*/ 133318 w 1015178"/>
              <a:gd name="connsiteY7" fmla="*/ 53138 h 1224320"/>
              <a:gd name="connsiteX8" fmla="*/ 184322 w 1015178"/>
              <a:gd name="connsiteY8" fmla="*/ 67710 h 1224320"/>
              <a:gd name="connsiteX9" fmla="*/ 246252 w 1015178"/>
              <a:gd name="connsiteY9" fmla="*/ 5778 h 1224320"/>
              <a:gd name="connsiteX10" fmla="*/ 311827 w 1015178"/>
              <a:gd name="connsiteY10" fmla="*/ 74995 h 1224320"/>
              <a:gd name="connsiteX11" fmla="*/ 417475 w 1015178"/>
              <a:gd name="connsiteY11" fmla="*/ 67709 h 1224320"/>
              <a:gd name="connsiteX12" fmla="*/ 433869 w 1015178"/>
              <a:gd name="connsiteY12" fmla="*/ 162427 h 1224320"/>
              <a:gd name="connsiteX13" fmla="*/ 781777 w 1015178"/>
              <a:gd name="connsiteY13" fmla="*/ 195215 h 1224320"/>
              <a:gd name="connsiteX14" fmla="*/ 956643 w 1015178"/>
              <a:gd name="connsiteY14" fmla="*/ 228002 h 1224320"/>
              <a:gd name="connsiteX15" fmla="*/ 1004002 w 1015178"/>
              <a:gd name="connsiteY15" fmla="*/ 322721 h 1224320"/>
              <a:gd name="connsiteX16" fmla="*/ 953000 w 1015178"/>
              <a:gd name="connsiteY16" fmla="*/ 417440 h 1224320"/>
              <a:gd name="connsiteX17" fmla="*/ 949357 w 1015178"/>
              <a:gd name="connsiteY17" fmla="*/ 497586 h 1224320"/>
              <a:gd name="connsiteX18" fmla="*/ 934785 w 1015178"/>
              <a:gd name="connsiteY18" fmla="*/ 614162 h 1224320"/>
              <a:gd name="connsiteX19" fmla="*/ 953000 w 1015178"/>
              <a:gd name="connsiteY19" fmla="*/ 772635 h 1224320"/>
              <a:gd name="connsiteX20" fmla="*/ 920212 w 1015178"/>
              <a:gd name="connsiteY20" fmla="*/ 850959 h 1224320"/>
              <a:gd name="connsiteX21" fmla="*/ 883782 w 1015178"/>
              <a:gd name="connsiteY21" fmla="*/ 1003966 h 1224320"/>
              <a:gd name="connsiteX22" fmla="*/ 850995 w 1015178"/>
              <a:gd name="connsiteY22" fmla="*/ 1051326 h 1224320"/>
              <a:gd name="connsiteX23" fmla="*/ 807279 w 1015178"/>
              <a:gd name="connsiteY23" fmla="*/ 1116900 h 1224320"/>
              <a:gd name="connsiteX24" fmla="*/ 790885 w 1015178"/>
              <a:gd name="connsiteY24" fmla="*/ 1204334 h 1224320"/>
              <a:gd name="connsiteX25" fmla="*/ 406546 w 1015178"/>
              <a:gd name="connsiteY25" fmla="*/ 732561 h 1224320"/>
              <a:gd name="connsiteX0" fmla="*/ 406546 w 1015178"/>
              <a:gd name="connsiteY0" fmla="*/ 732561 h 1224320"/>
              <a:gd name="connsiteX1" fmla="*/ 377402 w 1015178"/>
              <a:gd name="connsiteY1" fmla="*/ 585020 h 1224320"/>
              <a:gd name="connsiteX2" fmla="*/ 468478 w 1015178"/>
              <a:gd name="connsiteY2" fmla="*/ 632380 h 1224320"/>
              <a:gd name="connsiteX3" fmla="*/ 388331 w 1015178"/>
              <a:gd name="connsiteY3" fmla="*/ 526732 h 1224320"/>
              <a:gd name="connsiteX4" fmla="*/ 333686 w 1015178"/>
              <a:gd name="connsiteY4" fmla="*/ 402869 h 1224320"/>
              <a:gd name="connsiteX5" fmla="*/ 213466 w 1015178"/>
              <a:gd name="connsiteY5" fmla="*/ 384654 h 1224320"/>
              <a:gd name="connsiteX6" fmla="*/ 71388 w 1015178"/>
              <a:gd name="connsiteY6" fmla="*/ 348223 h 1224320"/>
              <a:gd name="connsiteX7" fmla="*/ 82317 w 1015178"/>
              <a:gd name="connsiteY7" fmla="*/ 151500 h 1224320"/>
              <a:gd name="connsiteX8" fmla="*/ 133318 w 1015178"/>
              <a:gd name="connsiteY8" fmla="*/ 53138 h 1224320"/>
              <a:gd name="connsiteX9" fmla="*/ 184322 w 1015178"/>
              <a:gd name="connsiteY9" fmla="*/ 67710 h 1224320"/>
              <a:gd name="connsiteX10" fmla="*/ 246252 w 1015178"/>
              <a:gd name="connsiteY10" fmla="*/ 5778 h 1224320"/>
              <a:gd name="connsiteX11" fmla="*/ 311827 w 1015178"/>
              <a:gd name="connsiteY11" fmla="*/ 74995 h 1224320"/>
              <a:gd name="connsiteX12" fmla="*/ 417475 w 1015178"/>
              <a:gd name="connsiteY12" fmla="*/ 67709 h 1224320"/>
              <a:gd name="connsiteX13" fmla="*/ 433869 w 1015178"/>
              <a:gd name="connsiteY13" fmla="*/ 162427 h 1224320"/>
              <a:gd name="connsiteX14" fmla="*/ 781777 w 1015178"/>
              <a:gd name="connsiteY14" fmla="*/ 195215 h 1224320"/>
              <a:gd name="connsiteX15" fmla="*/ 956643 w 1015178"/>
              <a:gd name="connsiteY15" fmla="*/ 228002 h 1224320"/>
              <a:gd name="connsiteX16" fmla="*/ 1004002 w 1015178"/>
              <a:gd name="connsiteY16" fmla="*/ 322721 h 1224320"/>
              <a:gd name="connsiteX17" fmla="*/ 953000 w 1015178"/>
              <a:gd name="connsiteY17" fmla="*/ 417440 h 1224320"/>
              <a:gd name="connsiteX18" fmla="*/ 949357 w 1015178"/>
              <a:gd name="connsiteY18" fmla="*/ 497586 h 1224320"/>
              <a:gd name="connsiteX19" fmla="*/ 934785 w 1015178"/>
              <a:gd name="connsiteY19" fmla="*/ 614162 h 1224320"/>
              <a:gd name="connsiteX20" fmla="*/ 953000 w 1015178"/>
              <a:gd name="connsiteY20" fmla="*/ 772635 h 1224320"/>
              <a:gd name="connsiteX21" fmla="*/ 920212 w 1015178"/>
              <a:gd name="connsiteY21" fmla="*/ 850959 h 1224320"/>
              <a:gd name="connsiteX22" fmla="*/ 883782 w 1015178"/>
              <a:gd name="connsiteY22" fmla="*/ 1003966 h 1224320"/>
              <a:gd name="connsiteX23" fmla="*/ 850995 w 1015178"/>
              <a:gd name="connsiteY23" fmla="*/ 1051326 h 1224320"/>
              <a:gd name="connsiteX24" fmla="*/ 807279 w 1015178"/>
              <a:gd name="connsiteY24" fmla="*/ 1116900 h 1224320"/>
              <a:gd name="connsiteX25" fmla="*/ 790885 w 1015178"/>
              <a:gd name="connsiteY25" fmla="*/ 1204334 h 1224320"/>
              <a:gd name="connsiteX26" fmla="*/ 406546 w 1015178"/>
              <a:gd name="connsiteY26" fmla="*/ 732561 h 1224320"/>
              <a:gd name="connsiteX0" fmla="*/ 406546 w 1015178"/>
              <a:gd name="connsiteY0" fmla="*/ 732561 h 1224320"/>
              <a:gd name="connsiteX1" fmla="*/ 377402 w 1015178"/>
              <a:gd name="connsiteY1" fmla="*/ 585020 h 1224320"/>
              <a:gd name="connsiteX2" fmla="*/ 468478 w 1015178"/>
              <a:gd name="connsiteY2" fmla="*/ 632380 h 1224320"/>
              <a:gd name="connsiteX3" fmla="*/ 388331 w 1015178"/>
              <a:gd name="connsiteY3" fmla="*/ 526732 h 1224320"/>
              <a:gd name="connsiteX4" fmla="*/ 333686 w 1015178"/>
              <a:gd name="connsiteY4" fmla="*/ 402869 h 1224320"/>
              <a:gd name="connsiteX5" fmla="*/ 213466 w 1015178"/>
              <a:gd name="connsiteY5" fmla="*/ 384654 h 1224320"/>
              <a:gd name="connsiteX6" fmla="*/ 71388 w 1015178"/>
              <a:gd name="connsiteY6" fmla="*/ 348223 h 1224320"/>
              <a:gd name="connsiteX7" fmla="*/ 82317 w 1015178"/>
              <a:gd name="connsiteY7" fmla="*/ 151500 h 1224320"/>
              <a:gd name="connsiteX8" fmla="*/ 133318 w 1015178"/>
              <a:gd name="connsiteY8" fmla="*/ 53138 h 1224320"/>
              <a:gd name="connsiteX9" fmla="*/ 184322 w 1015178"/>
              <a:gd name="connsiteY9" fmla="*/ 67710 h 1224320"/>
              <a:gd name="connsiteX10" fmla="*/ 246252 w 1015178"/>
              <a:gd name="connsiteY10" fmla="*/ 5778 h 1224320"/>
              <a:gd name="connsiteX11" fmla="*/ 311827 w 1015178"/>
              <a:gd name="connsiteY11" fmla="*/ 74995 h 1224320"/>
              <a:gd name="connsiteX12" fmla="*/ 417475 w 1015178"/>
              <a:gd name="connsiteY12" fmla="*/ 67709 h 1224320"/>
              <a:gd name="connsiteX13" fmla="*/ 433869 w 1015178"/>
              <a:gd name="connsiteY13" fmla="*/ 162427 h 1224320"/>
              <a:gd name="connsiteX14" fmla="*/ 781777 w 1015178"/>
              <a:gd name="connsiteY14" fmla="*/ 195215 h 1224320"/>
              <a:gd name="connsiteX15" fmla="*/ 956643 w 1015178"/>
              <a:gd name="connsiteY15" fmla="*/ 228002 h 1224320"/>
              <a:gd name="connsiteX16" fmla="*/ 1004002 w 1015178"/>
              <a:gd name="connsiteY16" fmla="*/ 322721 h 1224320"/>
              <a:gd name="connsiteX17" fmla="*/ 953000 w 1015178"/>
              <a:gd name="connsiteY17" fmla="*/ 417440 h 1224320"/>
              <a:gd name="connsiteX18" fmla="*/ 949357 w 1015178"/>
              <a:gd name="connsiteY18" fmla="*/ 497586 h 1224320"/>
              <a:gd name="connsiteX19" fmla="*/ 934785 w 1015178"/>
              <a:gd name="connsiteY19" fmla="*/ 614162 h 1224320"/>
              <a:gd name="connsiteX20" fmla="*/ 953000 w 1015178"/>
              <a:gd name="connsiteY20" fmla="*/ 772635 h 1224320"/>
              <a:gd name="connsiteX21" fmla="*/ 920212 w 1015178"/>
              <a:gd name="connsiteY21" fmla="*/ 850959 h 1224320"/>
              <a:gd name="connsiteX22" fmla="*/ 883782 w 1015178"/>
              <a:gd name="connsiteY22" fmla="*/ 1003966 h 1224320"/>
              <a:gd name="connsiteX23" fmla="*/ 850995 w 1015178"/>
              <a:gd name="connsiteY23" fmla="*/ 1051326 h 1224320"/>
              <a:gd name="connsiteX24" fmla="*/ 807279 w 1015178"/>
              <a:gd name="connsiteY24" fmla="*/ 1116900 h 1224320"/>
              <a:gd name="connsiteX25" fmla="*/ 790885 w 1015178"/>
              <a:gd name="connsiteY25" fmla="*/ 1204334 h 1224320"/>
              <a:gd name="connsiteX26" fmla="*/ 406546 w 1015178"/>
              <a:gd name="connsiteY26" fmla="*/ 732561 h 1224320"/>
              <a:gd name="connsiteX0" fmla="*/ 406546 w 1015178"/>
              <a:gd name="connsiteY0" fmla="*/ 732561 h 1224320"/>
              <a:gd name="connsiteX1" fmla="*/ 377402 w 1015178"/>
              <a:gd name="connsiteY1" fmla="*/ 585020 h 1224320"/>
              <a:gd name="connsiteX2" fmla="*/ 468478 w 1015178"/>
              <a:gd name="connsiteY2" fmla="*/ 632380 h 1224320"/>
              <a:gd name="connsiteX3" fmla="*/ 388331 w 1015178"/>
              <a:gd name="connsiteY3" fmla="*/ 526732 h 1224320"/>
              <a:gd name="connsiteX4" fmla="*/ 333686 w 1015178"/>
              <a:gd name="connsiteY4" fmla="*/ 402869 h 1224320"/>
              <a:gd name="connsiteX5" fmla="*/ 213466 w 1015178"/>
              <a:gd name="connsiteY5" fmla="*/ 384654 h 1224320"/>
              <a:gd name="connsiteX6" fmla="*/ 71388 w 1015178"/>
              <a:gd name="connsiteY6" fmla="*/ 348223 h 1224320"/>
              <a:gd name="connsiteX7" fmla="*/ 82317 w 1015178"/>
              <a:gd name="connsiteY7" fmla="*/ 151500 h 1224320"/>
              <a:gd name="connsiteX8" fmla="*/ 133318 w 1015178"/>
              <a:gd name="connsiteY8" fmla="*/ 53138 h 1224320"/>
              <a:gd name="connsiteX9" fmla="*/ 184322 w 1015178"/>
              <a:gd name="connsiteY9" fmla="*/ 67710 h 1224320"/>
              <a:gd name="connsiteX10" fmla="*/ 246252 w 1015178"/>
              <a:gd name="connsiteY10" fmla="*/ 5778 h 1224320"/>
              <a:gd name="connsiteX11" fmla="*/ 311827 w 1015178"/>
              <a:gd name="connsiteY11" fmla="*/ 74995 h 1224320"/>
              <a:gd name="connsiteX12" fmla="*/ 417475 w 1015178"/>
              <a:gd name="connsiteY12" fmla="*/ 67709 h 1224320"/>
              <a:gd name="connsiteX13" fmla="*/ 433869 w 1015178"/>
              <a:gd name="connsiteY13" fmla="*/ 162427 h 1224320"/>
              <a:gd name="connsiteX14" fmla="*/ 781777 w 1015178"/>
              <a:gd name="connsiteY14" fmla="*/ 195215 h 1224320"/>
              <a:gd name="connsiteX15" fmla="*/ 956643 w 1015178"/>
              <a:gd name="connsiteY15" fmla="*/ 228002 h 1224320"/>
              <a:gd name="connsiteX16" fmla="*/ 1004002 w 1015178"/>
              <a:gd name="connsiteY16" fmla="*/ 322721 h 1224320"/>
              <a:gd name="connsiteX17" fmla="*/ 953000 w 1015178"/>
              <a:gd name="connsiteY17" fmla="*/ 417440 h 1224320"/>
              <a:gd name="connsiteX18" fmla="*/ 949357 w 1015178"/>
              <a:gd name="connsiteY18" fmla="*/ 497586 h 1224320"/>
              <a:gd name="connsiteX19" fmla="*/ 934785 w 1015178"/>
              <a:gd name="connsiteY19" fmla="*/ 614162 h 1224320"/>
              <a:gd name="connsiteX20" fmla="*/ 953000 w 1015178"/>
              <a:gd name="connsiteY20" fmla="*/ 772635 h 1224320"/>
              <a:gd name="connsiteX21" fmla="*/ 920212 w 1015178"/>
              <a:gd name="connsiteY21" fmla="*/ 850959 h 1224320"/>
              <a:gd name="connsiteX22" fmla="*/ 883782 w 1015178"/>
              <a:gd name="connsiteY22" fmla="*/ 1003966 h 1224320"/>
              <a:gd name="connsiteX23" fmla="*/ 850995 w 1015178"/>
              <a:gd name="connsiteY23" fmla="*/ 1051326 h 1224320"/>
              <a:gd name="connsiteX24" fmla="*/ 807279 w 1015178"/>
              <a:gd name="connsiteY24" fmla="*/ 1116900 h 1224320"/>
              <a:gd name="connsiteX25" fmla="*/ 790885 w 1015178"/>
              <a:gd name="connsiteY25" fmla="*/ 1204334 h 1224320"/>
              <a:gd name="connsiteX26" fmla="*/ 406546 w 1015178"/>
              <a:gd name="connsiteY26" fmla="*/ 732561 h 1224320"/>
              <a:gd name="connsiteX0" fmla="*/ 322757 w 1015178"/>
              <a:gd name="connsiteY0" fmla="*/ 707060 h 1224320"/>
              <a:gd name="connsiteX1" fmla="*/ 377402 w 1015178"/>
              <a:gd name="connsiteY1" fmla="*/ 585020 h 1224320"/>
              <a:gd name="connsiteX2" fmla="*/ 468478 w 1015178"/>
              <a:gd name="connsiteY2" fmla="*/ 632380 h 1224320"/>
              <a:gd name="connsiteX3" fmla="*/ 388331 w 1015178"/>
              <a:gd name="connsiteY3" fmla="*/ 526732 h 1224320"/>
              <a:gd name="connsiteX4" fmla="*/ 333686 w 1015178"/>
              <a:gd name="connsiteY4" fmla="*/ 402869 h 1224320"/>
              <a:gd name="connsiteX5" fmla="*/ 213466 w 1015178"/>
              <a:gd name="connsiteY5" fmla="*/ 384654 h 1224320"/>
              <a:gd name="connsiteX6" fmla="*/ 71388 w 1015178"/>
              <a:gd name="connsiteY6" fmla="*/ 348223 h 1224320"/>
              <a:gd name="connsiteX7" fmla="*/ 82317 w 1015178"/>
              <a:gd name="connsiteY7" fmla="*/ 151500 h 1224320"/>
              <a:gd name="connsiteX8" fmla="*/ 133318 w 1015178"/>
              <a:gd name="connsiteY8" fmla="*/ 53138 h 1224320"/>
              <a:gd name="connsiteX9" fmla="*/ 184322 w 1015178"/>
              <a:gd name="connsiteY9" fmla="*/ 67710 h 1224320"/>
              <a:gd name="connsiteX10" fmla="*/ 246252 w 1015178"/>
              <a:gd name="connsiteY10" fmla="*/ 5778 h 1224320"/>
              <a:gd name="connsiteX11" fmla="*/ 311827 w 1015178"/>
              <a:gd name="connsiteY11" fmla="*/ 74995 h 1224320"/>
              <a:gd name="connsiteX12" fmla="*/ 417475 w 1015178"/>
              <a:gd name="connsiteY12" fmla="*/ 67709 h 1224320"/>
              <a:gd name="connsiteX13" fmla="*/ 433869 w 1015178"/>
              <a:gd name="connsiteY13" fmla="*/ 162427 h 1224320"/>
              <a:gd name="connsiteX14" fmla="*/ 781777 w 1015178"/>
              <a:gd name="connsiteY14" fmla="*/ 195215 h 1224320"/>
              <a:gd name="connsiteX15" fmla="*/ 956643 w 1015178"/>
              <a:gd name="connsiteY15" fmla="*/ 228002 h 1224320"/>
              <a:gd name="connsiteX16" fmla="*/ 1004002 w 1015178"/>
              <a:gd name="connsiteY16" fmla="*/ 322721 h 1224320"/>
              <a:gd name="connsiteX17" fmla="*/ 953000 w 1015178"/>
              <a:gd name="connsiteY17" fmla="*/ 417440 h 1224320"/>
              <a:gd name="connsiteX18" fmla="*/ 949357 w 1015178"/>
              <a:gd name="connsiteY18" fmla="*/ 497586 h 1224320"/>
              <a:gd name="connsiteX19" fmla="*/ 934785 w 1015178"/>
              <a:gd name="connsiteY19" fmla="*/ 614162 h 1224320"/>
              <a:gd name="connsiteX20" fmla="*/ 953000 w 1015178"/>
              <a:gd name="connsiteY20" fmla="*/ 772635 h 1224320"/>
              <a:gd name="connsiteX21" fmla="*/ 920212 w 1015178"/>
              <a:gd name="connsiteY21" fmla="*/ 850959 h 1224320"/>
              <a:gd name="connsiteX22" fmla="*/ 883782 w 1015178"/>
              <a:gd name="connsiteY22" fmla="*/ 1003966 h 1224320"/>
              <a:gd name="connsiteX23" fmla="*/ 850995 w 1015178"/>
              <a:gd name="connsiteY23" fmla="*/ 1051326 h 1224320"/>
              <a:gd name="connsiteX24" fmla="*/ 807279 w 1015178"/>
              <a:gd name="connsiteY24" fmla="*/ 1116900 h 1224320"/>
              <a:gd name="connsiteX25" fmla="*/ 790885 w 1015178"/>
              <a:gd name="connsiteY25" fmla="*/ 1204334 h 1224320"/>
              <a:gd name="connsiteX26" fmla="*/ 322757 w 1015178"/>
              <a:gd name="connsiteY26" fmla="*/ 707060 h 1224320"/>
              <a:gd name="connsiteX0" fmla="*/ 322757 w 1015178"/>
              <a:gd name="connsiteY0" fmla="*/ 707060 h 1224320"/>
              <a:gd name="connsiteX1" fmla="*/ 377402 w 1015178"/>
              <a:gd name="connsiteY1" fmla="*/ 585020 h 1224320"/>
              <a:gd name="connsiteX2" fmla="*/ 468478 w 1015178"/>
              <a:gd name="connsiteY2" fmla="*/ 632380 h 1224320"/>
              <a:gd name="connsiteX3" fmla="*/ 388331 w 1015178"/>
              <a:gd name="connsiteY3" fmla="*/ 526732 h 1224320"/>
              <a:gd name="connsiteX4" fmla="*/ 333686 w 1015178"/>
              <a:gd name="connsiteY4" fmla="*/ 402869 h 1224320"/>
              <a:gd name="connsiteX5" fmla="*/ 213466 w 1015178"/>
              <a:gd name="connsiteY5" fmla="*/ 384654 h 1224320"/>
              <a:gd name="connsiteX6" fmla="*/ 71388 w 1015178"/>
              <a:gd name="connsiteY6" fmla="*/ 348223 h 1224320"/>
              <a:gd name="connsiteX7" fmla="*/ 82317 w 1015178"/>
              <a:gd name="connsiteY7" fmla="*/ 151500 h 1224320"/>
              <a:gd name="connsiteX8" fmla="*/ 133318 w 1015178"/>
              <a:gd name="connsiteY8" fmla="*/ 53138 h 1224320"/>
              <a:gd name="connsiteX9" fmla="*/ 184322 w 1015178"/>
              <a:gd name="connsiteY9" fmla="*/ 67710 h 1224320"/>
              <a:gd name="connsiteX10" fmla="*/ 246252 w 1015178"/>
              <a:gd name="connsiteY10" fmla="*/ 5778 h 1224320"/>
              <a:gd name="connsiteX11" fmla="*/ 311827 w 1015178"/>
              <a:gd name="connsiteY11" fmla="*/ 74995 h 1224320"/>
              <a:gd name="connsiteX12" fmla="*/ 417475 w 1015178"/>
              <a:gd name="connsiteY12" fmla="*/ 67709 h 1224320"/>
              <a:gd name="connsiteX13" fmla="*/ 433869 w 1015178"/>
              <a:gd name="connsiteY13" fmla="*/ 162427 h 1224320"/>
              <a:gd name="connsiteX14" fmla="*/ 781777 w 1015178"/>
              <a:gd name="connsiteY14" fmla="*/ 195215 h 1224320"/>
              <a:gd name="connsiteX15" fmla="*/ 956643 w 1015178"/>
              <a:gd name="connsiteY15" fmla="*/ 228002 h 1224320"/>
              <a:gd name="connsiteX16" fmla="*/ 1004002 w 1015178"/>
              <a:gd name="connsiteY16" fmla="*/ 322721 h 1224320"/>
              <a:gd name="connsiteX17" fmla="*/ 953000 w 1015178"/>
              <a:gd name="connsiteY17" fmla="*/ 417440 h 1224320"/>
              <a:gd name="connsiteX18" fmla="*/ 949357 w 1015178"/>
              <a:gd name="connsiteY18" fmla="*/ 497586 h 1224320"/>
              <a:gd name="connsiteX19" fmla="*/ 934785 w 1015178"/>
              <a:gd name="connsiteY19" fmla="*/ 614162 h 1224320"/>
              <a:gd name="connsiteX20" fmla="*/ 953000 w 1015178"/>
              <a:gd name="connsiteY20" fmla="*/ 772635 h 1224320"/>
              <a:gd name="connsiteX21" fmla="*/ 920212 w 1015178"/>
              <a:gd name="connsiteY21" fmla="*/ 850959 h 1224320"/>
              <a:gd name="connsiteX22" fmla="*/ 883782 w 1015178"/>
              <a:gd name="connsiteY22" fmla="*/ 1003966 h 1224320"/>
              <a:gd name="connsiteX23" fmla="*/ 850995 w 1015178"/>
              <a:gd name="connsiteY23" fmla="*/ 1051326 h 1224320"/>
              <a:gd name="connsiteX24" fmla="*/ 807279 w 1015178"/>
              <a:gd name="connsiteY24" fmla="*/ 1116900 h 1224320"/>
              <a:gd name="connsiteX25" fmla="*/ 790885 w 1015178"/>
              <a:gd name="connsiteY25" fmla="*/ 1204334 h 1224320"/>
              <a:gd name="connsiteX26" fmla="*/ 322757 w 1015178"/>
              <a:gd name="connsiteY26" fmla="*/ 707060 h 1224320"/>
              <a:gd name="connsiteX0" fmla="*/ 322757 w 1015178"/>
              <a:gd name="connsiteY0" fmla="*/ 707060 h 1224320"/>
              <a:gd name="connsiteX1" fmla="*/ 391974 w 1015178"/>
              <a:gd name="connsiteY1" fmla="*/ 592306 h 1224320"/>
              <a:gd name="connsiteX2" fmla="*/ 468478 w 1015178"/>
              <a:gd name="connsiteY2" fmla="*/ 632380 h 1224320"/>
              <a:gd name="connsiteX3" fmla="*/ 388331 w 1015178"/>
              <a:gd name="connsiteY3" fmla="*/ 526732 h 1224320"/>
              <a:gd name="connsiteX4" fmla="*/ 333686 w 1015178"/>
              <a:gd name="connsiteY4" fmla="*/ 402869 h 1224320"/>
              <a:gd name="connsiteX5" fmla="*/ 213466 w 1015178"/>
              <a:gd name="connsiteY5" fmla="*/ 384654 h 1224320"/>
              <a:gd name="connsiteX6" fmla="*/ 71388 w 1015178"/>
              <a:gd name="connsiteY6" fmla="*/ 348223 h 1224320"/>
              <a:gd name="connsiteX7" fmla="*/ 82317 w 1015178"/>
              <a:gd name="connsiteY7" fmla="*/ 151500 h 1224320"/>
              <a:gd name="connsiteX8" fmla="*/ 133318 w 1015178"/>
              <a:gd name="connsiteY8" fmla="*/ 53138 h 1224320"/>
              <a:gd name="connsiteX9" fmla="*/ 184322 w 1015178"/>
              <a:gd name="connsiteY9" fmla="*/ 67710 h 1224320"/>
              <a:gd name="connsiteX10" fmla="*/ 246252 w 1015178"/>
              <a:gd name="connsiteY10" fmla="*/ 5778 h 1224320"/>
              <a:gd name="connsiteX11" fmla="*/ 311827 w 1015178"/>
              <a:gd name="connsiteY11" fmla="*/ 74995 h 1224320"/>
              <a:gd name="connsiteX12" fmla="*/ 417475 w 1015178"/>
              <a:gd name="connsiteY12" fmla="*/ 67709 h 1224320"/>
              <a:gd name="connsiteX13" fmla="*/ 433869 w 1015178"/>
              <a:gd name="connsiteY13" fmla="*/ 162427 h 1224320"/>
              <a:gd name="connsiteX14" fmla="*/ 781777 w 1015178"/>
              <a:gd name="connsiteY14" fmla="*/ 195215 h 1224320"/>
              <a:gd name="connsiteX15" fmla="*/ 956643 w 1015178"/>
              <a:gd name="connsiteY15" fmla="*/ 228002 h 1224320"/>
              <a:gd name="connsiteX16" fmla="*/ 1004002 w 1015178"/>
              <a:gd name="connsiteY16" fmla="*/ 322721 h 1224320"/>
              <a:gd name="connsiteX17" fmla="*/ 953000 w 1015178"/>
              <a:gd name="connsiteY17" fmla="*/ 417440 h 1224320"/>
              <a:gd name="connsiteX18" fmla="*/ 949357 w 1015178"/>
              <a:gd name="connsiteY18" fmla="*/ 497586 h 1224320"/>
              <a:gd name="connsiteX19" fmla="*/ 934785 w 1015178"/>
              <a:gd name="connsiteY19" fmla="*/ 614162 h 1224320"/>
              <a:gd name="connsiteX20" fmla="*/ 953000 w 1015178"/>
              <a:gd name="connsiteY20" fmla="*/ 772635 h 1224320"/>
              <a:gd name="connsiteX21" fmla="*/ 920212 w 1015178"/>
              <a:gd name="connsiteY21" fmla="*/ 850959 h 1224320"/>
              <a:gd name="connsiteX22" fmla="*/ 883782 w 1015178"/>
              <a:gd name="connsiteY22" fmla="*/ 1003966 h 1224320"/>
              <a:gd name="connsiteX23" fmla="*/ 850995 w 1015178"/>
              <a:gd name="connsiteY23" fmla="*/ 1051326 h 1224320"/>
              <a:gd name="connsiteX24" fmla="*/ 807279 w 1015178"/>
              <a:gd name="connsiteY24" fmla="*/ 1116900 h 1224320"/>
              <a:gd name="connsiteX25" fmla="*/ 790885 w 1015178"/>
              <a:gd name="connsiteY25" fmla="*/ 1204334 h 1224320"/>
              <a:gd name="connsiteX26" fmla="*/ 322757 w 1015178"/>
              <a:gd name="connsiteY26" fmla="*/ 707060 h 1224320"/>
              <a:gd name="connsiteX0" fmla="*/ 322757 w 1015178"/>
              <a:gd name="connsiteY0" fmla="*/ 707060 h 1224320"/>
              <a:gd name="connsiteX1" fmla="*/ 391974 w 1015178"/>
              <a:gd name="connsiteY1" fmla="*/ 592306 h 1224320"/>
              <a:gd name="connsiteX2" fmla="*/ 468478 w 1015178"/>
              <a:gd name="connsiteY2" fmla="*/ 632380 h 1224320"/>
              <a:gd name="connsiteX3" fmla="*/ 388331 w 1015178"/>
              <a:gd name="connsiteY3" fmla="*/ 526732 h 1224320"/>
              <a:gd name="connsiteX4" fmla="*/ 333686 w 1015178"/>
              <a:gd name="connsiteY4" fmla="*/ 402869 h 1224320"/>
              <a:gd name="connsiteX5" fmla="*/ 213466 w 1015178"/>
              <a:gd name="connsiteY5" fmla="*/ 384654 h 1224320"/>
              <a:gd name="connsiteX6" fmla="*/ 71388 w 1015178"/>
              <a:gd name="connsiteY6" fmla="*/ 348223 h 1224320"/>
              <a:gd name="connsiteX7" fmla="*/ 82317 w 1015178"/>
              <a:gd name="connsiteY7" fmla="*/ 151500 h 1224320"/>
              <a:gd name="connsiteX8" fmla="*/ 133318 w 1015178"/>
              <a:gd name="connsiteY8" fmla="*/ 53138 h 1224320"/>
              <a:gd name="connsiteX9" fmla="*/ 184322 w 1015178"/>
              <a:gd name="connsiteY9" fmla="*/ 67710 h 1224320"/>
              <a:gd name="connsiteX10" fmla="*/ 246252 w 1015178"/>
              <a:gd name="connsiteY10" fmla="*/ 5778 h 1224320"/>
              <a:gd name="connsiteX11" fmla="*/ 311827 w 1015178"/>
              <a:gd name="connsiteY11" fmla="*/ 74995 h 1224320"/>
              <a:gd name="connsiteX12" fmla="*/ 417475 w 1015178"/>
              <a:gd name="connsiteY12" fmla="*/ 67709 h 1224320"/>
              <a:gd name="connsiteX13" fmla="*/ 433869 w 1015178"/>
              <a:gd name="connsiteY13" fmla="*/ 162427 h 1224320"/>
              <a:gd name="connsiteX14" fmla="*/ 781777 w 1015178"/>
              <a:gd name="connsiteY14" fmla="*/ 195215 h 1224320"/>
              <a:gd name="connsiteX15" fmla="*/ 956643 w 1015178"/>
              <a:gd name="connsiteY15" fmla="*/ 228002 h 1224320"/>
              <a:gd name="connsiteX16" fmla="*/ 1004002 w 1015178"/>
              <a:gd name="connsiteY16" fmla="*/ 322721 h 1224320"/>
              <a:gd name="connsiteX17" fmla="*/ 953000 w 1015178"/>
              <a:gd name="connsiteY17" fmla="*/ 417440 h 1224320"/>
              <a:gd name="connsiteX18" fmla="*/ 949357 w 1015178"/>
              <a:gd name="connsiteY18" fmla="*/ 497586 h 1224320"/>
              <a:gd name="connsiteX19" fmla="*/ 934785 w 1015178"/>
              <a:gd name="connsiteY19" fmla="*/ 614162 h 1224320"/>
              <a:gd name="connsiteX20" fmla="*/ 953000 w 1015178"/>
              <a:gd name="connsiteY20" fmla="*/ 772635 h 1224320"/>
              <a:gd name="connsiteX21" fmla="*/ 920212 w 1015178"/>
              <a:gd name="connsiteY21" fmla="*/ 850959 h 1224320"/>
              <a:gd name="connsiteX22" fmla="*/ 883782 w 1015178"/>
              <a:gd name="connsiteY22" fmla="*/ 1003966 h 1224320"/>
              <a:gd name="connsiteX23" fmla="*/ 850995 w 1015178"/>
              <a:gd name="connsiteY23" fmla="*/ 1051326 h 1224320"/>
              <a:gd name="connsiteX24" fmla="*/ 807279 w 1015178"/>
              <a:gd name="connsiteY24" fmla="*/ 1116900 h 1224320"/>
              <a:gd name="connsiteX25" fmla="*/ 790885 w 1015178"/>
              <a:gd name="connsiteY25" fmla="*/ 1204334 h 1224320"/>
              <a:gd name="connsiteX26" fmla="*/ 322757 w 1015178"/>
              <a:gd name="connsiteY26" fmla="*/ 707060 h 1224320"/>
              <a:gd name="connsiteX0" fmla="*/ 322757 w 1015178"/>
              <a:gd name="connsiteY0" fmla="*/ 707060 h 1224320"/>
              <a:gd name="connsiteX1" fmla="*/ 391974 w 1015178"/>
              <a:gd name="connsiteY1" fmla="*/ 592306 h 1224320"/>
              <a:gd name="connsiteX2" fmla="*/ 468478 w 1015178"/>
              <a:gd name="connsiteY2" fmla="*/ 632380 h 1224320"/>
              <a:gd name="connsiteX3" fmla="*/ 388331 w 1015178"/>
              <a:gd name="connsiteY3" fmla="*/ 526732 h 1224320"/>
              <a:gd name="connsiteX4" fmla="*/ 333686 w 1015178"/>
              <a:gd name="connsiteY4" fmla="*/ 402869 h 1224320"/>
              <a:gd name="connsiteX5" fmla="*/ 213466 w 1015178"/>
              <a:gd name="connsiteY5" fmla="*/ 384654 h 1224320"/>
              <a:gd name="connsiteX6" fmla="*/ 71388 w 1015178"/>
              <a:gd name="connsiteY6" fmla="*/ 348223 h 1224320"/>
              <a:gd name="connsiteX7" fmla="*/ 82317 w 1015178"/>
              <a:gd name="connsiteY7" fmla="*/ 151500 h 1224320"/>
              <a:gd name="connsiteX8" fmla="*/ 133318 w 1015178"/>
              <a:gd name="connsiteY8" fmla="*/ 53138 h 1224320"/>
              <a:gd name="connsiteX9" fmla="*/ 184322 w 1015178"/>
              <a:gd name="connsiteY9" fmla="*/ 67710 h 1224320"/>
              <a:gd name="connsiteX10" fmla="*/ 246252 w 1015178"/>
              <a:gd name="connsiteY10" fmla="*/ 5778 h 1224320"/>
              <a:gd name="connsiteX11" fmla="*/ 311827 w 1015178"/>
              <a:gd name="connsiteY11" fmla="*/ 74995 h 1224320"/>
              <a:gd name="connsiteX12" fmla="*/ 417475 w 1015178"/>
              <a:gd name="connsiteY12" fmla="*/ 67709 h 1224320"/>
              <a:gd name="connsiteX13" fmla="*/ 433869 w 1015178"/>
              <a:gd name="connsiteY13" fmla="*/ 162427 h 1224320"/>
              <a:gd name="connsiteX14" fmla="*/ 781777 w 1015178"/>
              <a:gd name="connsiteY14" fmla="*/ 195215 h 1224320"/>
              <a:gd name="connsiteX15" fmla="*/ 956643 w 1015178"/>
              <a:gd name="connsiteY15" fmla="*/ 228002 h 1224320"/>
              <a:gd name="connsiteX16" fmla="*/ 1004002 w 1015178"/>
              <a:gd name="connsiteY16" fmla="*/ 322721 h 1224320"/>
              <a:gd name="connsiteX17" fmla="*/ 953000 w 1015178"/>
              <a:gd name="connsiteY17" fmla="*/ 417440 h 1224320"/>
              <a:gd name="connsiteX18" fmla="*/ 949357 w 1015178"/>
              <a:gd name="connsiteY18" fmla="*/ 497586 h 1224320"/>
              <a:gd name="connsiteX19" fmla="*/ 934785 w 1015178"/>
              <a:gd name="connsiteY19" fmla="*/ 614162 h 1224320"/>
              <a:gd name="connsiteX20" fmla="*/ 953000 w 1015178"/>
              <a:gd name="connsiteY20" fmla="*/ 772635 h 1224320"/>
              <a:gd name="connsiteX21" fmla="*/ 920212 w 1015178"/>
              <a:gd name="connsiteY21" fmla="*/ 850959 h 1224320"/>
              <a:gd name="connsiteX22" fmla="*/ 883782 w 1015178"/>
              <a:gd name="connsiteY22" fmla="*/ 1003966 h 1224320"/>
              <a:gd name="connsiteX23" fmla="*/ 850995 w 1015178"/>
              <a:gd name="connsiteY23" fmla="*/ 1051326 h 1224320"/>
              <a:gd name="connsiteX24" fmla="*/ 807279 w 1015178"/>
              <a:gd name="connsiteY24" fmla="*/ 1116900 h 1224320"/>
              <a:gd name="connsiteX25" fmla="*/ 790885 w 1015178"/>
              <a:gd name="connsiteY25" fmla="*/ 1204334 h 1224320"/>
              <a:gd name="connsiteX26" fmla="*/ 322757 w 1015178"/>
              <a:gd name="connsiteY26" fmla="*/ 707060 h 1224320"/>
              <a:gd name="connsiteX0" fmla="*/ 322757 w 1015178"/>
              <a:gd name="connsiteY0" fmla="*/ 707060 h 1218036"/>
              <a:gd name="connsiteX1" fmla="*/ 391974 w 1015178"/>
              <a:gd name="connsiteY1" fmla="*/ 592306 h 1218036"/>
              <a:gd name="connsiteX2" fmla="*/ 468478 w 1015178"/>
              <a:gd name="connsiteY2" fmla="*/ 632380 h 1218036"/>
              <a:gd name="connsiteX3" fmla="*/ 388331 w 1015178"/>
              <a:gd name="connsiteY3" fmla="*/ 526732 h 1218036"/>
              <a:gd name="connsiteX4" fmla="*/ 333686 w 1015178"/>
              <a:gd name="connsiteY4" fmla="*/ 402869 h 1218036"/>
              <a:gd name="connsiteX5" fmla="*/ 213466 w 1015178"/>
              <a:gd name="connsiteY5" fmla="*/ 384654 h 1218036"/>
              <a:gd name="connsiteX6" fmla="*/ 71388 w 1015178"/>
              <a:gd name="connsiteY6" fmla="*/ 348223 h 1218036"/>
              <a:gd name="connsiteX7" fmla="*/ 82317 w 1015178"/>
              <a:gd name="connsiteY7" fmla="*/ 151500 h 1218036"/>
              <a:gd name="connsiteX8" fmla="*/ 133318 w 1015178"/>
              <a:gd name="connsiteY8" fmla="*/ 53138 h 1218036"/>
              <a:gd name="connsiteX9" fmla="*/ 184322 w 1015178"/>
              <a:gd name="connsiteY9" fmla="*/ 67710 h 1218036"/>
              <a:gd name="connsiteX10" fmla="*/ 246252 w 1015178"/>
              <a:gd name="connsiteY10" fmla="*/ 5778 h 1218036"/>
              <a:gd name="connsiteX11" fmla="*/ 311827 w 1015178"/>
              <a:gd name="connsiteY11" fmla="*/ 74995 h 1218036"/>
              <a:gd name="connsiteX12" fmla="*/ 417475 w 1015178"/>
              <a:gd name="connsiteY12" fmla="*/ 67709 h 1218036"/>
              <a:gd name="connsiteX13" fmla="*/ 433869 w 1015178"/>
              <a:gd name="connsiteY13" fmla="*/ 162427 h 1218036"/>
              <a:gd name="connsiteX14" fmla="*/ 781777 w 1015178"/>
              <a:gd name="connsiteY14" fmla="*/ 195215 h 1218036"/>
              <a:gd name="connsiteX15" fmla="*/ 956643 w 1015178"/>
              <a:gd name="connsiteY15" fmla="*/ 228002 h 1218036"/>
              <a:gd name="connsiteX16" fmla="*/ 1004002 w 1015178"/>
              <a:gd name="connsiteY16" fmla="*/ 322721 h 1218036"/>
              <a:gd name="connsiteX17" fmla="*/ 953000 w 1015178"/>
              <a:gd name="connsiteY17" fmla="*/ 417440 h 1218036"/>
              <a:gd name="connsiteX18" fmla="*/ 949357 w 1015178"/>
              <a:gd name="connsiteY18" fmla="*/ 497586 h 1218036"/>
              <a:gd name="connsiteX19" fmla="*/ 934785 w 1015178"/>
              <a:gd name="connsiteY19" fmla="*/ 614162 h 1218036"/>
              <a:gd name="connsiteX20" fmla="*/ 953000 w 1015178"/>
              <a:gd name="connsiteY20" fmla="*/ 772635 h 1218036"/>
              <a:gd name="connsiteX21" fmla="*/ 920212 w 1015178"/>
              <a:gd name="connsiteY21" fmla="*/ 850959 h 1218036"/>
              <a:gd name="connsiteX22" fmla="*/ 883782 w 1015178"/>
              <a:gd name="connsiteY22" fmla="*/ 1003966 h 1218036"/>
              <a:gd name="connsiteX23" fmla="*/ 850995 w 1015178"/>
              <a:gd name="connsiteY23" fmla="*/ 1051326 h 1218036"/>
              <a:gd name="connsiteX24" fmla="*/ 807279 w 1015178"/>
              <a:gd name="connsiteY24" fmla="*/ 1116900 h 1218036"/>
              <a:gd name="connsiteX25" fmla="*/ 790885 w 1015178"/>
              <a:gd name="connsiteY25" fmla="*/ 1204334 h 1218036"/>
              <a:gd name="connsiteX26" fmla="*/ 381045 w 1015178"/>
              <a:gd name="connsiteY26" fmla="*/ 748956 h 1218036"/>
              <a:gd name="connsiteX27" fmla="*/ 322757 w 1015178"/>
              <a:gd name="connsiteY27" fmla="*/ 707060 h 1218036"/>
              <a:gd name="connsiteX0" fmla="*/ 322757 w 1015178"/>
              <a:gd name="connsiteY0" fmla="*/ 707060 h 1218036"/>
              <a:gd name="connsiteX1" fmla="*/ 391974 w 1015178"/>
              <a:gd name="connsiteY1" fmla="*/ 592306 h 1218036"/>
              <a:gd name="connsiteX2" fmla="*/ 468478 w 1015178"/>
              <a:gd name="connsiteY2" fmla="*/ 632380 h 1218036"/>
              <a:gd name="connsiteX3" fmla="*/ 388331 w 1015178"/>
              <a:gd name="connsiteY3" fmla="*/ 526732 h 1218036"/>
              <a:gd name="connsiteX4" fmla="*/ 333686 w 1015178"/>
              <a:gd name="connsiteY4" fmla="*/ 402869 h 1218036"/>
              <a:gd name="connsiteX5" fmla="*/ 213466 w 1015178"/>
              <a:gd name="connsiteY5" fmla="*/ 384654 h 1218036"/>
              <a:gd name="connsiteX6" fmla="*/ 71388 w 1015178"/>
              <a:gd name="connsiteY6" fmla="*/ 348223 h 1218036"/>
              <a:gd name="connsiteX7" fmla="*/ 82317 w 1015178"/>
              <a:gd name="connsiteY7" fmla="*/ 151500 h 1218036"/>
              <a:gd name="connsiteX8" fmla="*/ 133318 w 1015178"/>
              <a:gd name="connsiteY8" fmla="*/ 53138 h 1218036"/>
              <a:gd name="connsiteX9" fmla="*/ 184322 w 1015178"/>
              <a:gd name="connsiteY9" fmla="*/ 67710 h 1218036"/>
              <a:gd name="connsiteX10" fmla="*/ 246252 w 1015178"/>
              <a:gd name="connsiteY10" fmla="*/ 5778 h 1218036"/>
              <a:gd name="connsiteX11" fmla="*/ 311827 w 1015178"/>
              <a:gd name="connsiteY11" fmla="*/ 74995 h 1218036"/>
              <a:gd name="connsiteX12" fmla="*/ 417475 w 1015178"/>
              <a:gd name="connsiteY12" fmla="*/ 67709 h 1218036"/>
              <a:gd name="connsiteX13" fmla="*/ 433869 w 1015178"/>
              <a:gd name="connsiteY13" fmla="*/ 162427 h 1218036"/>
              <a:gd name="connsiteX14" fmla="*/ 781777 w 1015178"/>
              <a:gd name="connsiteY14" fmla="*/ 195215 h 1218036"/>
              <a:gd name="connsiteX15" fmla="*/ 956643 w 1015178"/>
              <a:gd name="connsiteY15" fmla="*/ 228002 h 1218036"/>
              <a:gd name="connsiteX16" fmla="*/ 1004002 w 1015178"/>
              <a:gd name="connsiteY16" fmla="*/ 322721 h 1218036"/>
              <a:gd name="connsiteX17" fmla="*/ 953000 w 1015178"/>
              <a:gd name="connsiteY17" fmla="*/ 417440 h 1218036"/>
              <a:gd name="connsiteX18" fmla="*/ 949357 w 1015178"/>
              <a:gd name="connsiteY18" fmla="*/ 497586 h 1218036"/>
              <a:gd name="connsiteX19" fmla="*/ 934785 w 1015178"/>
              <a:gd name="connsiteY19" fmla="*/ 614162 h 1218036"/>
              <a:gd name="connsiteX20" fmla="*/ 953000 w 1015178"/>
              <a:gd name="connsiteY20" fmla="*/ 772635 h 1218036"/>
              <a:gd name="connsiteX21" fmla="*/ 920212 w 1015178"/>
              <a:gd name="connsiteY21" fmla="*/ 850959 h 1218036"/>
              <a:gd name="connsiteX22" fmla="*/ 883782 w 1015178"/>
              <a:gd name="connsiteY22" fmla="*/ 1003966 h 1218036"/>
              <a:gd name="connsiteX23" fmla="*/ 850995 w 1015178"/>
              <a:gd name="connsiteY23" fmla="*/ 1051326 h 1218036"/>
              <a:gd name="connsiteX24" fmla="*/ 807279 w 1015178"/>
              <a:gd name="connsiteY24" fmla="*/ 1116900 h 1218036"/>
              <a:gd name="connsiteX25" fmla="*/ 790885 w 1015178"/>
              <a:gd name="connsiteY25" fmla="*/ 1204334 h 1218036"/>
              <a:gd name="connsiteX26" fmla="*/ 381045 w 1015178"/>
              <a:gd name="connsiteY26" fmla="*/ 748956 h 1218036"/>
              <a:gd name="connsiteX27" fmla="*/ 322757 w 1015178"/>
              <a:gd name="connsiteY27" fmla="*/ 707060 h 1218036"/>
              <a:gd name="connsiteX0" fmla="*/ 322757 w 1015178"/>
              <a:gd name="connsiteY0" fmla="*/ 707060 h 1211039"/>
              <a:gd name="connsiteX1" fmla="*/ 391974 w 1015178"/>
              <a:gd name="connsiteY1" fmla="*/ 592306 h 1211039"/>
              <a:gd name="connsiteX2" fmla="*/ 468478 w 1015178"/>
              <a:gd name="connsiteY2" fmla="*/ 632380 h 1211039"/>
              <a:gd name="connsiteX3" fmla="*/ 388331 w 1015178"/>
              <a:gd name="connsiteY3" fmla="*/ 526732 h 1211039"/>
              <a:gd name="connsiteX4" fmla="*/ 333686 w 1015178"/>
              <a:gd name="connsiteY4" fmla="*/ 402869 h 1211039"/>
              <a:gd name="connsiteX5" fmla="*/ 213466 w 1015178"/>
              <a:gd name="connsiteY5" fmla="*/ 384654 h 1211039"/>
              <a:gd name="connsiteX6" fmla="*/ 71388 w 1015178"/>
              <a:gd name="connsiteY6" fmla="*/ 348223 h 1211039"/>
              <a:gd name="connsiteX7" fmla="*/ 82317 w 1015178"/>
              <a:gd name="connsiteY7" fmla="*/ 151500 h 1211039"/>
              <a:gd name="connsiteX8" fmla="*/ 133318 w 1015178"/>
              <a:gd name="connsiteY8" fmla="*/ 53138 h 1211039"/>
              <a:gd name="connsiteX9" fmla="*/ 184322 w 1015178"/>
              <a:gd name="connsiteY9" fmla="*/ 67710 h 1211039"/>
              <a:gd name="connsiteX10" fmla="*/ 246252 w 1015178"/>
              <a:gd name="connsiteY10" fmla="*/ 5778 h 1211039"/>
              <a:gd name="connsiteX11" fmla="*/ 311827 w 1015178"/>
              <a:gd name="connsiteY11" fmla="*/ 74995 h 1211039"/>
              <a:gd name="connsiteX12" fmla="*/ 417475 w 1015178"/>
              <a:gd name="connsiteY12" fmla="*/ 67709 h 1211039"/>
              <a:gd name="connsiteX13" fmla="*/ 433869 w 1015178"/>
              <a:gd name="connsiteY13" fmla="*/ 162427 h 1211039"/>
              <a:gd name="connsiteX14" fmla="*/ 781777 w 1015178"/>
              <a:gd name="connsiteY14" fmla="*/ 195215 h 1211039"/>
              <a:gd name="connsiteX15" fmla="*/ 956643 w 1015178"/>
              <a:gd name="connsiteY15" fmla="*/ 228002 h 1211039"/>
              <a:gd name="connsiteX16" fmla="*/ 1004002 w 1015178"/>
              <a:gd name="connsiteY16" fmla="*/ 322721 h 1211039"/>
              <a:gd name="connsiteX17" fmla="*/ 953000 w 1015178"/>
              <a:gd name="connsiteY17" fmla="*/ 417440 h 1211039"/>
              <a:gd name="connsiteX18" fmla="*/ 949357 w 1015178"/>
              <a:gd name="connsiteY18" fmla="*/ 497586 h 1211039"/>
              <a:gd name="connsiteX19" fmla="*/ 934785 w 1015178"/>
              <a:gd name="connsiteY19" fmla="*/ 614162 h 1211039"/>
              <a:gd name="connsiteX20" fmla="*/ 953000 w 1015178"/>
              <a:gd name="connsiteY20" fmla="*/ 772635 h 1211039"/>
              <a:gd name="connsiteX21" fmla="*/ 920212 w 1015178"/>
              <a:gd name="connsiteY21" fmla="*/ 850959 h 1211039"/>
              <a:gd name="connsiteX22" fmla="*/ 883782 w 1015178"/>
              <a:gd name="connsiteY22" fmla="*/ 1003966 h 1211039"/>
              <a:gd name="connsiteX23" fmla="*/ 850995 w 1015178"/>
              <a:gd name="connsiteY23" fmla="*/ 1051326 h 1211039"/>
              <a:gd name="connsiteX24" fmla="*/ 807279 w 1015178"/>
              <a:gd name="connsiteY24" fmla="*/ 1116900 h 1211039"/>
              <a:gd name="connsiteX25" fmla="*/ 790885 w 1015178"/>
              <a:gd name="connsiteY25" fmla="*/ 1204334 h 1211039"/>
              <a:gd name="connsiteX26" fmla="*/ 373759 w 1015178"/>
              <a:gd name="connsiteY26" fmla="*/ 891034 h 1211039"/>
              <a:gd name="connsiteX27" fmla="*/ 381045 w 1015178"/>
              <a:gd name="connsiteY27" fmla="*/ 748956 h 1211039"/>
              <a:gd name="connsiteX28" fmla="*/ 322757 w 1015178"/>
              <a:gd name="connsiteY28" fmla="*/ 707060 h 1211039"/>
              <a:gd name="connsiteX0" fmla="*/ 322757 w 1015178"/>
              <a:gd name="connsiteY0" fmla="*/ 707060 h 1211039"/>
              <a:gd name="connsiteX1" fmla="*/ 391974 w 1015178"/>
              <a:gd name="connsiteY1" fmla="*/ 592306 h 1211039"/>
              <a:gd name="connsiteX2" fmla="*/ 468478 w 1015178"/>
              <a:gd name="connsiteY2" fmla="*/ 632380 h 1211039"/>
              <a:gd name="connsiteX3" fmla="*/ 388331 w 1015178"/>
              <a:gd name="connsiteY3" fmla="*/ 526732 h 1211039"/>
              <a:gd name="connsiteX4" fmla="*/ 333686 w 1015178"/>
              <a:gd name="connsiteY4" fmla="*/ 402869 h 1211039"/>
              <a:gd name="connsiteX5" fmla="*/ 213466 w 1015178"/>
              <a:gd name="connsiteY5" fmla="*/ 384654 h 1211039"/>
              <a:gd name="connsiteX6" fmla="*/ 71388 w 1015178"/>
              <a:gd name="connsiteY6" fmla="*/ 348223 h 1211039"/>
              <a:gd name="connsiteX7" fmla="*/ 82317 w 1015178"/>
              <a:gd name="connsiteY7" fmla="*/ 151500 h 1211039"/>
              <a:gd name="connsiteX8" fmla="*/ 133318 w 1015178"/>
              <a:gd name="connsiteY8" fmla="*/ 53138 h 1211039"/>
              <a:gd name="connsiteX9" fmla="*/ 184322 w 1015178"/>
              <a:gd name="connsiteY9" fmla="*/ 67710 h 1211039"/>
              <a:gd name="connsiteX10" fmla="*/ 246252 w 1015178"/>
              <a:gd name="connsiteY10" fmla="*/ 5778 h 1211039"/>
              <a:gd name="connsiteX11" fmla="*/ 311827 w 1015178"/>
              <a:gd name="connsiteY11" fmla="*/ 74995 h 1211039"/>
              <a:gd name="connsiteX12" fmla="*/ 417475 w 1015178"/>
              <a:gd name="connsiteY12" fmla="*/ 67709 h 1211039"/>
              <a:gd name="connsiteX13" fmla="*/ 433869 w 1015178"/>
              <a:gd name="connsiteY13" fmla="*/ 162427 h 1211039"/>
              <a:gd name="connsiteX14" fmla="*/ 781777 w 1015178"/>
              <a:gd name="connsiteY14" fmla="*/ 195215 h 1211039"/>
              <a:gd name="connsiteX15" fmla="*/ 956643 w 1015178"/>
              <a:gd name="connsiteY15" fmla="*/ 228002 h 1211039"/>
              <a:gd name="connsiteX16" fmla="*/ 1004002 w 1015178"/>
              <a:gd name="connsiteY16" fmla="*/ 322721 h 1211039"/>
              <a:gd name="connsiteX17" fmla="*/ 953000 w 1015178"/>
              <a:gd name="connsiteY17" fmla="*/ 417440 h 1211039"/>
              <a:gd name="connsiteX18" fmla="*/ 949357 w 1015178"/>
              <a:gd name="connsiteY18" fmla="*/ 497586 h 1211039"/>
              <a:gd name="connsiteX19" fmla="*/ 934785 w 1015178"/>
              <a:gd name="connsiteY19" fmla="*/ 614162 h 1211039"/>
              <a:gd name="connsiteX20" fmla="*/ 953000 w 1015178"/>
              <a:gd name="connsiteY20" fmla="*/ 772635 h 1211039"/>
              <a:gd name="connsiteX21" fmla="*/ 920212 w 1015178"/>
              <a:gd name="connsiteY21" fmla="*/ 850959 h 1211039"/>
              <a:gd name="connsiteX22" fmla="*/ 883782 w 1015178"/>
              <a:gd name="connsiteY22" fmla="*/ 1003966 h 1211039"/>
              <a:gd name="connsiteX23" fmla="*/ 850995 w 1015178"/>
              <a:gd name="connsiteY23" fmla="*/ 1051326 h 1211039"/>
              <a:gd name="connsiteX24" fmla="*/ 807279 w 1015178"/>
              <a:gd name="connsiteY24" fmla="*/ 1116900 h 1211039"/>
              <a:gd name="connsiteX25" fmla="*/ 790885 w 1015178"/>
              <a:gd name="connsiteY25" fmla="*/ 1204334 h 1211039"/>
              <a:gd name="connsiteX26" fmla="*/ 373759 w 1015178"/>
              <a:gd name="connsiteY26" fmla="*/ 891034 h 1211039"/>
              <a:gd name="connsiteX27" fmla="*/ 381045 w 1015178"/>
              <a:gd name="connsiteY27" fmla="*/ 748956 h 1211039"/>
              <a:gd name="connsiteX28" fmla="*/ 322757 w 1015178"/>
              <a:gd name="connsiteY28" fmla="*/ 707060 h 1211039"/>
              <a:gd name="connsiteX0" fmla="*/ 322757 w 1015178"/>
              <a:gd name="connsiteY0" fmla="*/ 707060 h 1211039"/>
              <a:gd name="connsiteX1" fmla="*/ 391974 w 1015178"/>
              <a:gd name="connsiteY1" fmla="*/ 592306 h 1211039"/>
              <a:gd name="connsiteX2" fmla="*/ 468478 w 1015178"/>
              <a:gd name="connsiteY2" fmla="*/ 632380 h 1211039"/>
              <a:gd name="connsiteX3" fmla="*/ 388331 w 1015178"/>
              <a:gd name="connsiteY3" fmla="*/ 526732 h 1211039"/>
              <a:gd name="connsiteX4" fmla="*/ 333686 w 1015178"/>
              <a:gd name="connsiteY4" fmla="*/ 402869 h 1211039"/>
              <a:gd name="connsiteX5" fmla="*/ 213466 w 1015178"/>
              <a:gd name="connsiteY5" fmla="*/ 384654 h 1211039"/>
              <a:gd name="connsiteX6" fmla="*/ 71388 w 1015178"/>
              <a:gd name="connsiteY6" fmla="*/ 348223 h 1211039"/>
              <a:gd name="connsiteX7" fmla="*/ 82317 w 1015178"/>
              <a:gd name="connsiteY7" fmla="*/ 151500 h 1211039"/>
              <a:gd name="connsiteX8" fmla="*/ 133318 w 1015178"/>
              <a:gd name="connsiteY8" fmla="*/ 53138 h 1211039"/>
              <a:gd name="connsiteX9" fmla="*/ 184322 w 1015178"/>
              <a:gd name="connsiteY9" fmla="*/ 67710 h 1211039"/>
              <a:gd name="connsiteX10" fmla="*/ 246252 w 1015178"/>
              <a:gd name="connsiteY10" fmla="*/ 5778 h 1211039"/>
              <a:gd name="connsiteX11" fmla="*/ 311827 w 1015178"/>
              <a:gd name="connsiteY11" fmla="*/ 74995 h 1211039"/>
              <a:gd name="connsiteX12" fmla="*/ 417475 w 1015178"/>
              <a:gd name="connsiteY12" fmla="*/ 67709 h 1211039"/>
              <a:gd name="connsiteX13" fmla="*/ 433869 w 1015178"/>
              <a:gd name="connsiteY13" fmla="*/ 162427 h 1211039"/>
              <a:gd name="connsiteX14" fmla="*/ 781777 w 1015178"/>
              <a:gd name="connsiteY14" fmla="*/ 195215 h 1211039"/>
              <a:gd name="connsiteX15" fmla="*/ 956643 w 1015178"/>
              <a:gd name="connsiteY15" fmla="*/ 228002 h 1211039"/>
              <a:gd name="connsiteX16" fmla="*/ 1004002 w 1015178"/>
              <a:gd name="connsiteY16" fmla="*/ 322721 h 1211039"/>
              <a:gd name="connsiteX17" fmla="*/ 953000 w 1015178"/>
              <a:gd name="connsiteY17" fmla="*/ 417440 h 1211039"/>
              <a:gd name="connsiteX18" fmla="*/ 949357 w 1015178"/>
              <a:gd name="connsiteY18" fmla="*/ 497586 h 1211039"/>
              <a:gd name="connsiteX19" fmla="*/ 934785 w 1015178"/>
              <a:gd name="connsiteY19" fmla="*/ 614162 h 1211039"/>
              <a:gd name="connsiteX20" fmla="*/ 953000 w 1015178"/>
              <a:gd name="connsiteY20" fmla="*/ 772635 h 1211039"/>
              <a:gd name="connsiteX21" fmla="*/ 920212 w 1015178"/>
              <a:gd name="connsiteY21" fmla="*/ 850959 h 1211039"/>
              <a:gd name="connsiteX22" fmla="*/ 883782 w 1015178"/>
              <a:gd name="connsiteY22" fmla="*/ 1003966 h 1211039"/>
              <a:gd name="connsiteX23" fmla="*/ 850995 w 1015178"/>
              <a:gd name="connsiteY23" fmla="*/ 1051326 h 1211039"/>
              <a:gd name="connsiteX24" fmla="*/ 807279 w 1015178"/>
              <a:gd name="connsiteY24" fmla="*/ 1116900 h 1211039"/>
              <a:gd name="connsiteX25" fmla="*/ 790885 w 1015178"/>
              <a:gd name="connsiteY25" fmla="*/ 1204334 h 1211039"/>
              <a:gd name="connsiteX26" fmla="*/ 373759 w 1015178"/>
              <a:gd name="connsiteY26" fmla="*/ 891034 h 1211039"/>
              <a:gd name="connsiteX27" fmla="*/ 381045 w 1015178"/>
              <a:gd name="connsiteY27" fmla="*/ 748956 h 1211039"/>
              <a:gd name="connsiteX28" fmla="*/ 322757 w 1015178"/>
              <a:gd name="connsiteY28" fmla="*/ 707060 h 1211039"/>
              <a:gd name="connsiteX0" fmla="*/ 322757 w 1015178"/>
              <a:gd name="connsiteY0" fmla="*/ 707060 h 1211039"/>
              <a:gd name="connsiteX1" fmla="*/ 391974 w 1015178"/>
              <a:gd name="connsiteY1" fmla="*/ 592306 h 1211039"/>
              <a:gd name="connsiteX2" fmla="*/ 468478 w 1015178"/>
              <a:gd name="connsiteY2" fmla="*/ 632380 h 1211039"/>
              <a:gd name="connsiteX3" fmla="*/ 388331 w 1015178"/>
              <a:gd name="connsiteY3" fmla="*/ 526732 h 1211039"/>
              <a:gd name="connsiteX4" fmla="*/ 333686 w 1015178"/>
              <a:gd name="connsiteY4" fmla="*/ 402869 h 1211039"/>
              <a:gd name="connsiteX5" fmla="*/ 213466 w 1015178"/>
              <a:gd name="connsiteY5" fmla="*/ 384654 h 1211039"/>
              <a:gd name="connsiteX6" fmla="*/ 71388 w 1015178"/>
              <a:gd name="connsiteY6" fmla="*/ 348223 h 1211039"/>
              <a:gd name="connsiteX7" fmla="*/ 82317 w 1015178"/>
              <a:gd name="connsiteY7" fmla="*/ 151500 h 1211039"/>
              <a:gd name="connsiteX8" fmla="*/ 133318 w 1015178"/>
              <a:gd name="connsiteY8" fmla="*/ 53138 h 1211039"/>
              <a:gd name="connsiteX9" fmla="*/ 184322 w 1015178"/>
              <a:gd name="connsiteY9" fmla="*/ 67710 h 1211039"/>
              <a:gd name="connsiteX10" fmla="*/ 246252 w 1015178"/>
              <a:gd name="connsiteY10" fmla="*/ 5778 h 1211039"/>
              <a:gd name="connsiteX11" fmla="*/ 311827 w 1015178"/>
              <a:gd name="connsiteY11" fmla="*/ 74995 h 1211039"/>
              <a:gd name="connsiteX12" fmla="*/ 417475 w 1015178"/>
              <a:gd name="connsiteY12" fmla="*/ 67709 h 1211039"/>
              <a:gd name="connsiteX13" fmla="*/ 433869 w 1015178"/>
              <a:gd name="connsiteY13" fmla="*/ 162427 h 1211039"/>
              <a:gd name="connsiteX14" fmla="*/ 781777 w 1015178"/>
              <a:gd name="connsiteY14" fmla="*/ 195215 h 1211039"/>
              <a:gd name="connsiteX15" fmla="*/ 956643 w 1015178"/>
              <a:gd name="connsiteY15" fmla="*/ 228002 h 1211039"/>
              <a:gd name="connsiteX16" fmla="*/ 1004002 w 1015178"/>
              <a:gd name="connsiteY16" fmla="*/ 322721 h 1211039"/>
              <a:gd name="connsiteX17" fmla="*/ 953000 w 1015178"/>
              <a:gd name="connsiteY17" fmla="*/ 417440 h 1211039"/>
              <a:gd name="connsiteX18" fmla="*/ 949357 w 1015178"/>
              <a:gd name="connsiteY18" fmla="*/ 497586 h 1211039"/>
              <a:gd name="connsiteX19" fmla="*/ 934785 w 1015178"/>
              <a:gd name="connsiteY19" fmla="*/ 614162 h 1211039"/>
              <a:gd name="connsiteX20" fmla="*/ 953000 w 1015178"/>
              <a:gd name="connsiteY20" fmla="*/ 772635 h 1211039"/>
              <a:gd name="connsiteX21" fmla="*/ 920212 w 1015178"/>
              <a:gd name="connsiteY21" fmla="*/ 850959 h 1211039"/>
              <a:gd name="connsiteX22" fmla="*/ 883782 w 1015178"/>
              <a:gd name="connsiteY22" fmla="*/ 1003966 h 1211039"/>
              <a:gd name="connsiteX23" fmla="*/ 850995 w 1015178"/>
              <a:gd name="connsiteY23" fmla="*/ 1051326 h 1211039"/>
              <a:gd name="connsiteX24" fmla="*/ 807279 w 1015178"/>
              <a:gd name="connsiteY24" fmla="*/ 1116900 h 1211039"/>
              <a:gd name="connsiteX25" fmla="*/ 790885 w 1015178"/>
              <a:gd name="connsiteY25" fmla="*/ 1204334 h 1211039"/>
              <a:gd name="connsiteX26" fmla="*/ 373759 w 1015178"/>
              <a:gd name="connsiteY26" fmla="*/ 891034 h 1211039"/>
              <a:gd name="connsiteX27" fmla="*/ 381045 w 1015178"/>
              <a:gd name="connsiteY27" fmla="*/ 748956 h 1211039"/>
              <a:gd name="connsiteX28" fmla="*/ 322757 w 1015178"/>
              <a:gd name="connsiteY28" fmla="*/ 707060 h 1211039"/>
              <a:gd name="connsiteX0" fmla="*/ 322757 w 1015178"/>
              <a:gd name="connsiteY0" fmla="*/ 707060 h 1207153"/>
              <a:gd name="connsiteX1" fmla="*/ 391974 w 1015178"/>
              <a:gd name="connsiteY1" fmla="*/ 592306 h 1207153"/>
              <a:gd name="connsiteX2" fmla="*/ 468478 w 1015178"/>
              <a:gd name="connsiteY2" fmla="*/ 632380 h 1207153"/>
              <a:gd name="connsiteX3" fmla="*/ 388331 w 1015178"/>
              <a:gd name="connsiteY3" fmla="*/ 526732 h 1207153"/>
              <a:gd name="connsiteX4" fmla="*/ 333686 w 1015178"/>
              <a:gd name="connsiteY4" fmla="*/ 402869 h 1207153"/>
              <a:gd name="connsiteX5" fmla="*/ 213466 w 1015178"/>
              <a:gd name="connsiteY5" fmla="*/ 384654 h 1207153"/>
              <a:gd name="connsiteX6" fmla="*/ 71388 w 1015178"/>
              <a:gd name="connsiteY6" fmla="*/ 348223 h 1207153"/>
              <a:gd name="connsiteX7" fmla="*/ 82317 w 1015178"/>
              <a:gd name="connsiteY7" fmla="*/ 151500 h 1207153"/>
              <a:gd name="connsiteX8" fmla="*/ 133318 w 1015178"/>
              <a:gd name="connsiteY8" fmla="*/ 53138 h 1207153"/>
              <a:gd name="connsiteX9" fmla="*/ 184322 w 1015178"/>
              <a:gd name="connsiteY9" fmla="*/ 67710 h 1207153"/>
              <a:gd name="connsiteX10" fmla="*/ 246252 w 1015178"/>
              <a:gd name="connsiteY10" fmla="*/ 5778 h 1207153"/>
              <a:gd name="connsiteX11" fmla="*/ 311827 w 1015178"/>
              <a:gd name="connsiteY11" fmla="*/ 74995 h 1207153"/>
              <a:gd name="connsiteX12" fmla="*/ 417475 w 1015178"/>
              <a:gd name="connsiteY12" fmla="*/ 67709 h 1207153"/>
              <a:gd name="connsiteX13" fmla="*/ 433869 w 1015178"/>
              <a:gd name="connsiteY13" fmla="*/ 162427 h 1207153"/>
              <a:gd name="connsiteX14" fmla="*/ 781777 w 1015178"/>
              <a:gd name="connsiteY14" fmla="*/ 195215 h 1207153"/>
              <a:gd name="connsiteX15" fmla="*/ 956643 w 1015178"/>
              <a:gd name="connsiteY15" fmla="*/ 228002 h 1207153"/>
              <a:gd name="connsiteX16" fmla="*/ 1004002 w 1015178"/>
              <a:gd name="connsiteY16" fmla="*/ 322721 h 1207153"/>
              <a:gd name="connsiteX17" fmla="*/ 953000 w 1015178"/>
              <a:gd name="connsiteY17" fmla="*/ 417440 h 1207153"/>
              <a:gd name="connsiteX18" fmla="*/ 949357 w 1015178"/>
              <a:gd name="connsiteY18" fmla="*/ 497586 h 1207153"/>
              <a:gd name="connsiteX19" fmla="*/ 934785 w 1015178"/>
              <a:gd name="connsiteY19" fmla="*/ 614162 h 1207153"/>
              <a:gd name="connsiteX20" fmla="*/ 953000 w 1015178"/>
              <a:gd name="connsiteY20" fmla="*/ 772635 h 1207153"/>
              <a:gd name="connsiteX21" fmla="*/ 920212 w 1015178"/>
              <a:gd name="connsiteY21" fmla="*/ 850959 h 1207153"/>
              <a:gd name="connsiteX22" fmla="*/ 883782 w 1015178"/>
              <a:gd name="connsiteY22" fmla="*/ 1003966 h 1207153"/>
              <a:gd name="connsiteX23" fmla="*/ 850995 w 1015178"/>
              <a:gd name="connsiteY23" fmla="*/ 1051326 h 1207153"/>
              <a:gd name="connsiteX24" fmla="*/ 807279 w 1015178"/>
              <a:gd name="connsiteY24" fmla="*/ 1116900 h 1207153"/>
              <a:gd name="connsiteX25" fmla="*/ 790885 w 1015178"/>
              <a:gd name="connsiteY25" fmla="*/ 1204334 h 1207153"/>
              <a:gd name="connsiteX26" fmla="*/ 413833 w 1015178"/>
              <a:gd name="connsiteY26" fmla="*/ 1007612 h 1207153"/>
              <a:gd name="connsiteX27" fmla="*/ 373759 w 1015178"/>
              <a:gd name="connsiteY27" fmla="*/ 891034 h 1207153"/>
              <a:gd name="connsiteX28" fmla="*/ 381045 w 1015178"/>
              <a:gd name="connsiteY28" fmla="*/ 748956 h 1207153"/>
              <a:gd name="connsiteX29" fmla="*/ 322757 w 1015178"/>
              <a:gd name="connsiteY29" fmla="*/ 707060 h 1207153"/>
              <a:gd name="connsiteX0" fmla="*/ 322757 w 1015178"/>
              <a:gd name="connsiteY0" fmla="*/ 707060 h 1204337"/>
              <a:gd name="connsiteX1" fmla="*/ 391974 w 1015178"/>
              <a:gd name="connsiteY1" fmla="*/ 592306 h 1204337"/>
              <a:gd name="connsiteX2" fmla="*/ 468478 w 1015178"/>
              <a:gd name="connsiteY2" fmla="*/ 632380 h 1204337"/>
              <a:gd name="connsiteX3" fmla="*/ 388331 w 1015178"/>
              <a:gd name="connsiteY3" fmla="*/ 526732 h 1204337"/>
              <a:gd name="connsiteX4" fmla="*/ 333686 w 1015178"/>
              <a:gd name="connsiteY4" fmla="*/ 402869 h 1204337"/>
              <a:gd name="connsiteX5" fmla="*/ 213466 w 1015178"/>
              <a:gd name="connsiteY5" fmla="*/ 384654 h 1204337"/>
              <a:gd name="connsiteX6" fmla="*/ 71388 w 1015178"/>
              <a:gd name="connsiteY6" fmla="*/ 348223 h 1204337"/>
              <a:gd name="connsiteX7" fmla="*/ 82317 w 1015178"/>
              <a:gd name="connsiteY7" fmla="*/ 151500 h 1204337"/>
              <a:gd name="connsiteX8" fmla="*/ 133318 w 1015178"/>
              <a:gd name="connsiteY8" fmla="*/ 53138 h 1204337"/>
              <a:gd name="connsiteX9" fmla="*/ 184322 w 1015178"/>
              <a:gd name="connsiteY9" fmla="*/ 67710 h 1204337"/>
              <a:gd name="connsiteX10" fmla="*/ 246252 w 1015178"/>
              <a:gd name="connsiteY10" fmla="*/ 5778 h 1204337"/>
              <a:gd name="connsiteX11" fmla="*/ 311827 w 1015178"/>
              <a:gd name="connsiteY11" fmla="*/ 74995 h 1204337"/>
              <a:gd name="connsiteX12" fmla="*/ 417475 w 1015178"/>
              <a:gd name="connsiteY12" fmla="*/ 67709 h 1204337"/>
              <a:gd name="connsiteX13" fmla="*/ 433869 w 1015178"/>
              <a:gd name="connsiteY13" fmla="*/ 162427 h 1204337"/>
              <a:gd name="connsiteX14" fmla="*/ 781777 w 1015178"/>
              <a:gd name="connsiteY14" fmla="*/ 195215 h 1204337"/>
              <a:gd name="connsiteX15" fmla="*/ 956643 w 1015178"/>
              <a:gd name="connsiteY15" fmla="*/ 228002 h 1204337"/>
              <a:gd name="connsiteX16" fmla="*/ 1004002 w 1015178"/>
              <a:gd name="connsiteY16" fmla="*/ 322721 h 1204337"/>
              <a:gd name="connsiteX17" fmla="*/ 953000 w 1015178"/>
              <a:gd name="connsiteY17" fmla="*/ 417440 h 1204337"/>
              <a:gd name="connsiteX18" fmla="*/ 949357 w 1015178"/>
              <a:gd name="connsiteY18" fmla="*/ 497586 h 1204337"/>
              <a:gd name="connsiteX19" fmla="*/ 934785 w 1015178"/>
              <a:gd name="connsiteY19" fmla="*/ 614162 h 1204337"/>
              <a:gd name="connsiteX20" fmla="*/ 953000 w 1015178"/>
              <a:gd name="connsiteY20" fmla="*/ 772635 h 1204337"/>
              <a:gd name="connsiteX21" fmla="*/ 920212 w 1015178"/>
              <a:gd name="connsiteY21" fmla="*/ 850959 h 1204337"/>
              <a:gd name="connsiteX22" fmla="*/ 883782 w 1015178"/>
              <a:gd name="connsiteY22" fmla="*/ 1003966 h 1204337"/>
              <a:gd name="connsiteX23" fmla="*/ 850995 w 1015178"/>
              <a:gd name="connsiteY23" fmla="*/ 1051326 h 1204337"/>
              <a:gd name="connsiteX24" fmla="*/ 807279 w 1015178"/>
              <a:gd name="connsiteY24" fmla="*/ 1116900 h 1204337"/>
              <a:gd name="connsiteX25" fmla="*/ 790885 w 1015178"/>
              <a:gd name="connsiteY25" fmla="*/ 1204334 h 1204337"/>
              <a:gd name="connsiteX26" fmla="*/ 493979 w 1015178"/>
              <a:gd name="connsiteY26" fmla="*/ 1098688 h 1204337"/>
              <a:gd name="connsiteX27" fmla="*/ 413833 w 1015178"/>
              <a:gd name="connsiteY27" fmla="*/ 1007612 h 1204337"/>
              <a:gd name="connsiteX28" fmla="*/ 373759 w 1015178"/>
              <a:gd name="connsiteY28" fmla="*/ 891034 h 1204337"/>
              <a:gd name="connsiteX29" fmla="*/ 381045 w 1015178"/>
              <a:gd name="connsiteY29" fmla="*/ 748956 h 1204337"/>
              <a:gd name="connsiteX30" fmla="*/ 322757 w 1015178"/>
              <a:gd name="connsiteY30" fmla="*/ 707060 h 1204337"/>
              <a:gd name="connsiteX0" fmla="*/ 322757 w 1015178"/>
              <a:gd name="connsiteY0" fmla="*/ 707060 h 1204337"/>
              <a:gd name="connsiteX1" fmla="*/ 391974 w 1015178"/>
              <a:gd name="connsiteY1" fmla="*/ 592306 h 1204337"/>
              <a:gd name="connsiteX2" fmla="*/ 468478 w 1015178"/>
              <a:gd name="connsiteY2" fmla="*/ 632380 h 1204337"/>
              <a:gd name="connsiteX3" fmla="*/ 388331 w 1015178"/>
              <a:gd name="connsiteY3" fmla="*/ 526732 h 1204337"/>
              <a:gd name="connsiteX4" fmla="*/ 333686 w 1015178"/>
              <a:gd name="connsiteY4" fmla="*/ 402869 h 1204337"/>
              <a:gd name="connsiteX5" fmla="*/ 213466 w 1015178"/>
              <a:gd name="connsiteY5" fmla="*/ 384654 h 1204337"/>
              <a:gd name="connsiteX6" fmla="*/ 71388 w 1015178"/>
              <a:gd name="connsiteY6" fmla="*/ 348223 h 1204337"/>
              <a:gd name="connsiteX7" fmla="*/ 82317 w 1015178"/>
              <a:gd name="connsiteY7" fmla="*/ 151500 h 1204337"/>
              <a:gd name="connsiteX8" fmla="*/ 133318 w 1015178"/>
              <a:gd name="connsiteY8" fmla="*/ 53138 h 1204337"/>
              <a:gd name="connsiteX9" fmla="*/ 184322 w 1015178"/>
              <a:gd name="connsiteY9" fmla="*/ 67710 h 1204337"/>
              <a:gd name="connsiteX10" fmla="*/ 246252 w 1015178"/>
              <a:gd name="connsiteY10" fmla="*/ 5778 h 1204337"/>
              <a:gd name="connsiteX11" fmla="*/ 311827 w 1015178"/>
              <a:gd name="connsiteY11" fmla="*/ 74995 h 1204337"/>
              <a:gd name="connsiteX12" fmla="*/ 417475 w 1015178"/>
              <a:gd name="connsiteY12" fmla="*/ 67709 h 1204337"/>
              <a:gd name="connsiteX13" fmla="*/ 433869 w 1015178"/>
              <a:gd name="connsiteY13" fmla="*/ 162427 h 1204337"/>
              <a:gd name="connsiteX14" fmla="*/ 781777 w 1015178"/>
              <a:gd name="connsiteY14" fmla="*/ 195215 h 1204337"/>
              <a:gd name="connsiteX15" fmla="*/ 956643 w 1015178"/>
              <a:gd name="connsiteY15" fmla="*/ 228002 h 1204337"/>
              <a:gd name="connsiteX16" fmla="*/ 1004002 w 1015178"/>
              <a:gd name="connsiteY16" fmla="*/ 322721 h 1204337"/>
              <a:gd name="connsiteX17" fmla="*/ 953000 w 1015178"/>
              <a:gd name="connsiteY17" fmla="*/ 417440 h 1204337"/>
              <a:gd name="connsiteX18" fmla="*/ 949357 w 1015178"/>
              <a:gd name="connsiteY18" fmla="*/ 497586 h 1204337"/>
              <a:gd name="connsiteX19" fmla="*/ 934785 w 1015178"/>
              <a:gd name="connsiteY19" fmla="*/ 614162 h 1204337"/>
              <a:gd name="connsiteX20" fmla="*/ 953000 w 1015178"/>
              <a:gd name="connsiteY20" fmla="*/ 772635 h 1204337"/>
              <a:gd name="connsiteX21" fmla="*/ 920212 w 1015178"/>
              <a:gd name="connsiteY21" fmla="*/ 850959 h 1204337"/>
              <a:gd name="connsiteX22" fmla="*/ 883782 w 1015178"/>
              <a:gd name="connsiteY22" fmla="*/ 1003966 h 1204337"/>
              <a:gd name="connsiteX23" fmla="*/ 850995 w 1015178"/>
              <a:gd name="connsiteY23" fmla="*/ 1051326 h 1204337"/>
              <a:gd name="connsiteX24" fmla="*/ 807279 w 1015178"/>
              <a:gd name="connsiteY24" fmla="*/ 1116900 h 1204337"/>
              <a:gd name="connsiteX25" fmla="*/ 790885 w 1015178"/>
              <a:gd name="connsiteY25" fmla="*/ 1204334 h 1204337"/>
              <a:gd name="connsiteX26" fmla="*/ 493979 w 1015178"/>
              <a:gd name="connsiteY26" fmla="*/ 1098688 h 1204337"/>
              <a:gd name="connsiteX27" fmla="*/ 413833 w 1015178"/>
              <a:gd name="connsiteY27" fmla="*/ 1007612 h 1204337"/>
              <a:gd name="connsiteX28" fmla="*/ 373759 w 1015178"/>
              <a:gd name="connsiteY28" fmla="*/ 891034 h 1204337"/>
              <a:gd name="connsiteX29" fmla="*/ 381045 w 1015178"/>
              <a:gd name="connsiteY29" fmla="*/ 748956 h 1204337"/>
              <a:gd name="connsiteX30" fmla="*/ 322757 w 1015178"/>
              <a:gd name="connsiteY30" fmla="*/ 707060 h 1204337"/>
              <a:gd name="connsiteX0" fmla="*/ 322757 w 1015178"/>
              <a:gd name="connsiteY0" fmla="*/ 707060 h 1204504"/>
              <a:gd name="connsiteX1" fmla="*/ 391974 w 1015178"/>
              <a:gd name="connsiteY1" fmla="*/ 592306 h 1204504"/>
              <a:gd name="connsiteX2" fmla="*/ 468478 w 1015178"/>
              <a:gd name="connsiteY2" fmla="*/ 632380 h 1204504"/>
              <a:gd name="connsiteX3" fmla="*/ 388331 w 1015178"/>
              <a:gd name="connsiteY3" fmla="*/ 526732 h 1204504"/>
              <a:gd name="connsiteX4" fmla="*/ 333686 w 1015178"/>
              <a:gd name="connsiteY4" fmla="*/ 402869 h 1204504"/>
              <a:gd name="connsiteX5" fmla="*/ 213466 w 1015178"/>
              <a:gd name="connsiteY5" fmla="*/ 384654 h 1204504"/>
              <a:gd name="connsiteX6" fmla="*/ 71388 w 1015178"/>
              <a:gd name="connsiteY6" fmla="*/ 348223 h 1204504"/>
              <a:gd name="connsiteX7" fmla="*/ 82317 w 1015178"/>
              <a:gd name="connsiteY7" fmla="*/ 151500 h 1204504"/>
              <a:gd name="connsiteX8" fmla="*/ 133318 w 1015178"/>
              <a:gd name="connsiteY8" fmla="*/ 53138 h 1204504"/>
              <a:gd name="connsiteX9" fmla="*/ 184322 w 1015178"/>
              <a:gd name="connsiteY9" fmla="*/ 67710 h 1204504"/>
              <a:gd name="connsiteX10" fmla="*/ 246252 w 1015178"/>
              <a:gd name="connsiteY10" fmla="*/ 5778 h 1204504"/>
              <a:gd name="connsiteX11" fmla="*/ 311827 w 1015178"/>
              <a:gd name="connsiteY11" fmla="*/ 74995 h 1204504"/>
              <a:gd name="connsiteX12" fmla="*/ 417475 w 1015178"/>
              <a:gd name="connsiteY12" fmla="*/ 67709 h 1204504"/>
              <a:gd name="connsiteX13" fmla="*/ 433869 w 1015178"/>
              <a:gd name="connsiteY13" fmla="*/ 162427 h 1204504"/>
              <a:gd name="connsiteX14" fmla="*/ 781777 w 1015178"/>
              <a:gd name="connsiteY14" fmla="*/ 195215 h 1204504"/>
              <a:gd name="connsiteX15" fmla="*/ 956643 w 1015178"/>
              <a:gd name="connsiteY15" fmla="*/ 228002 h 1204504"/>
              <a:gd name="connsiteX16" fmla="*/ 1004002 w 1015178"/>
              <a:gd name="connsiteY16" fmla="*/ 322721 h 1204504"/>
              <a:gd name="connsiteX17" fmla="*/ 953000 w 1015178"/>
              <a:gd name="connsiteY17" fmla="*/ 417440 h 1204504"/>
              <a:gd name="connsiteX18" fmla="*/ 949357 w 1015178"/>
              <a:gd name="connsiteY18" fmla="*/ 497586 h 1204504"/>
              <a:gd name="connsiteX19" fmla="*/ 934785 w 1015178"/>
              <a:gd name="connsiteY19" fmla="*/ 614162 h 1204504"/>
              <a:gd name="connsiteX20" fmla="*/ 953000 w 1015178"/>
              <a:gd name="connsiteY20" fmla="*/ 772635 h 1204504"/>
              <a:gd name="connsiteX21" fmla="*/ 920212 w 1015178"/>
              <a:gd name="connsiteY21" fmla="*/ 850959 h 1204504"/>
              <a:gd name="connsiteX22" fmla="*/ 883782 w 1015178"/>
              <a:gd name="connsiteY22" fmla="*/ 1003966 h 1204504"/>
              <a:gd name="connsiteX23" fmla="*/ 850995 w 1015178"/>
              <a:gd name="connsiteY23" fmla="*/ 1051326 h 1204504"/>
              <a:gd name="connsiteX24" fmla="*/ 807279 w 1015178"/>
              <a:gd name="connsiteY24" fmla="*/ 1116900 h 1204504"/>
              <a:gd name="connsiteX25" fmla="*/ 790885 w 1015178"/>
              <a:gd name="connsiteY25" fmla="*/ 1204334 h 1204504"/>
              <a:gd name="connsiteX26" fmla="*/ 610556 w 1015178"/>
              <a:gd name="connsiteY26" fmla="*/ 1091402 h 1204504"/>
              <a:gd name="connsiteX27" fmla="*/ 493979 w 1015178"/>
              <a:gd name="connsiteY27" fmla="*/ 1098688 h 1204504"/>
              <a:gd name="connsiteX28" fmla="*/ 413833 w 1015178"/>
              <a:gd name="connsiteY28" fmla="*/ 1007612 h 1204504"/>
              <a:gd name="connsiteX29" fmla="*/ 373759 w 1015178"/>
              <a:gd name="connsiteY29" fmla="*/ 891034 h 1204504"/>
              <a:gd name="connsiteX30" fmla="*/ 381045 w 1015178"/>
              <a:gd name="connsiteY30" fmla="*/ 748956 h 1204504"/>
              <a:gd name="connsiteX31" fmla="*/ 322757 w 1015178"/>
              <a:gd name="connsiteY31" fmla="*/ 707060 h 1204504"/>
              <a:gd name="connsiteX0" fmla="*/ 322757 w 1015178"/>
              <a:gd name="connsiteY0" fmla="*/ 707060 h 1205864"/>
              <a:gd name="connsiteX1" fmla="*/ 391974 w 1015178"/>
              <a:gd name="connsiteY1" fmla="*/ 592306 h 1205864"/>
              <a:gd name="connsiteX2" fmla="*/ 468478 w 1015178"/>
              <a:gd name="connsiteY2" fmla="*/ 632380 h 1205864"/>
              <a:gd name="connsiteX3" fmla="*/ 388331 w 1015178"/>
              <a:gd name="connsiteY3" fmla="*/ 526732 h 1205864"/>
              <a:gd name="connsiteX4" fmla="*/ 333686 w 1015178"/>
              <a:gd name="connsiteY4" fmla="*/ 402869 h 1205864"/>
              <a:gd name="connsiteX5" fmla="*/ 213466 w 1015178"/>
              <a:gd name="connsiteY5" fmla="*/ 384654 h 1205864"/>
              <a:gd name="connsiteX6" fmla="*/ 71388 w 1015178"/>
              <a:gd name="connsiteY6" fmla="*/ 348223 h 1205864"/>
              <a:gd name="connsiteX7" fmla="*/ 82317 w 1015178"/>
              <a:gd name="connsiteY7" fmla="*/ 151500 h 1205864"/>
              <a:gd name="connsiteX8" fmla="*/ 133318 w 1015178"/>
              <a:gd name="connsiteY8" fmla="*/ 53138 h 1205864"/>
              <a:gd name="connsiteX9" fmla="*/ 184322 w 1015178"/>
              <a:gd name="connsiteY9" fmla="*/ 67710 h 1205864"/>
              <a:gd name="connsiteX10" fmla="*/ 246252 w 1015178"/>
              <a:gd name="connsiteY10" fmla="*/ 5778 h 1205864"/>
              <a:gd name="connsiteX11" fmla="*/ 311827 w 1015178"/>
              <a:gd name="connsiteY11" fmla="*/ 74995 h 1205864"/>
              <a:gd name="connsiteX12" fmla="*/ 417475 w 1015178"/>
              <a:gd name="connsiteY12" fmla="*/ 67709 h 1205864"/>
              <a:gd name="connsiteX13" fmla="*/ 433869 w 1015178"/>
              <a:gd name="connsiteY13" fmla="*/ 162427 h 1205864"/>
              <a:gd name="connsiteX14" fmla="*/ 781777 w 1015178"/>
              <a:gd name="connsiteY14" fmla="*/ 195215 h 1205864"/>
              <a:gd name="connsiteX15" fmla="*/ 956643 w 1015178"/>
              <a:gd name="connsiteY15" fmla="*/ 228002 h 1205864"/>
              <a:gd name="connsiteX16" fmla="*/ 1004002 w 1015178"/>
              <a:gd name="connsiteY16" fmla="*/ 322721 h 1205864"/>
              <a:gd name="connsiteX17" fmla="*/ 953000 w 1015178"/>
              <a:gd name="connsiteY17" fmla="*/ 417440 h 1205864"/>
              <a:gd name="connsiteX18" fmla="*/ 949357 w 1015178"/>
              <a:gd name="connsiteY18" fmla="*/ 497586 h 1205864"/>
              <a:gd name="connsiteX19" fmla="*/ 934785 w 1015178"/>
              <a:gd name="connsiteY19" fmla="*/ 614162 h 1205864"/>
              <a:gd name="connsiteX20" fmla="*/ 953000 w 1015178"/>
              <a:gd name="connsiteY20" fmla="*/ 772635 h 1205864"/>
              <a:gd name="connsiteX21" fmla="*/ 920212 w 1015178"/>
              <a:gd name="connsiteY21" fmla="*/ 850959 h 1205864"/>
              <a:gd name="connsiteX22" fmla="*/ 883782 w 1015178"/>
              <a:gd name="connsiteY22" fmla="*/ 1003966 h 1205864"/>
              <a:gd name="connsiteX23" fmla="*/ 850995 w 1015178"/>
              <a:gd name="connsiteY23" fmla="*/ 1051326 h 1205864"/>
              <a:gd name="connsiteX24" fmla="*/ 807279 w 1015178"/>
              <a:gd name="connsiteY24" fmla="*/ 1116900 h 1205864"/>
              <a:gd name="connsiteX25" fmla="*/ 790885 w 1015178"/>
              <a:gd name="connsiteY25" fmla="*/ 1204334 h 1205864"/>
              <a:gd name="connsiteX26" fmla="*/ 610556 w 1015178"/>
              <a:gd name="connsiteY26" fmla="*/ 1091402 h 1205864"/>
              <a:gd name="connsiteX27" fmla="*/ 493979 w 1015178"/>
              <a:gd name="connsiteY27" fmla="*/ 1098688 h 1205864"/>
              <a:gd name="connsiteX28" fmla="*/ 413833 w 1015178"/>
              <a:gd name="connsiteY28" fmla="*/ 1007612 h 1205864"/>
              <a:gd name="connsiteX29" fmla="*/ 373759 w 1015178"/>
              <a:gd name="connsiteY29" fmla="*/ 891034 h 1205864"/>
              <a:gd name="connsiteX30" fmla="*/ 381045 w 1015178"/>
              <a:gd name="connsiteY30" fmla="*/ 748956 h 1205864"/>
              <a:gd name="connsiteX31" fmla="*/ 322757 w 1015178"/>
              <a:gd name="connsiteY31" fmla="*/ 707060 h 1205864"/>
              <a:gd name="connsiteX0" fmla="*/ 322757 w 1015178"/>
              <a:gd name="connsiteY0" fmla="*/ 707060 h 1205864"/>
              <a:gd name="connsiteX1" fmla="*/ 391974 w 1015178"/>
              <a:gd name="connsiteY1" fmla="*/ 592306 h 1205864"/>
              <a:gd name="connsiteX2" fmla="*/ 468478 w 1015178"/>
              <a:gd name="connsiteY2" fmla="*/ 632380 h 1205864"/>
              <a:gd name="connsiteX3" fmla="*/ 388331 w 1015178"/>
              <a:gd name="connsiteY3" fmla="*/ 526732 h 1205864"/>
              <a:gd name="connsiteX4" fmla="*/ 333686 w 1015178"/>
              <a:gd name="connsiteY4" fmla="*/ 402869 h 1205864"/>
              <a:gd name="connsiteX5" fmla="*/ 213466 w 1015178"/>
              <a:gd name="connsiteY5" fmla="*/ 384654 h 1205864"/>
              <a:gd name="connsiteX6" fmla="*/ 71388 w 1015178"/>
              <a:gd name="connsiteY6" fmla="*/ 348223 h 1205864"/>
              <a:gd name="connsiteX7" fmla="*/ 82317 w 1015178"/>
              <a:gd name="connsiteY7" fmla="*/ 151500 h 1205864"/>
              <a:gd name="connsiteX8" fmla="*/ 133318 w 1015178"/>
              <a:gd name="connsiteY8" fmla="*/ 53138 h 1205864"/>
              <a:gd name="connsiteX9" fmla="*/ 184322 w 1015178"/>
              <a:gd name="connsiteY9" fmla="*/ 67710 h 1205864"/>
              <a:gd name="connsiteX10" fmla="*/ 246252 w 1015178"/>
              <a:gd name="connsiteY10" fmla="*/ 5778 h 1205864"/>
              <a:gd name="connsiteX11" fmla="*/ 311827 w 1015178"/>
              <a:gd name="connsiteY11" fmla="*/ 74995 h 1205864"/>
              <a:gd name="connsiteX12" fmla="*/ 417475 w 1015178"/>
              <a:gd name="connsiteY12" fmla="*/ 67709 h 1205864"/>
              <a:gd name="connsiteX13" fmla="*/ 433869 w 1015178"/>
              <a:gd name="connsiteY13" fmla="*/ 162427 h 1205864"/>
              <a:gd name="connsiteX14" fmla="*/ 781777 w 1015178"/>
              <a:gd name="connsiteY14" fmla="*/ 195215 h 1205864"/>
              <a:gd name="connsiteX15" fmla="*/ 956643 w 1015178"/>
              <a:gd name="connsiteY15" fmla="*/ 228002 h 1205864"/>
              <a:gd name="connsiteX16" fmla="*/ 1004002 w 1015178"/>
              <a:gd name="connsiteY16" fmla="*/ 322721 h 1205864"/>
              <a:gd name="connsiteX17" fmla="*/ 953000 w 1015178"/>
              <a:gd name="connsiteY17" fmla="*/ 417440 h 1205864"/>
              <a:gd name="connsiteX18" fmla="*/ 949357 w 1015178"/>
              <a:gd name="connsiteY18" fmla="*/ 497586 h 1205864"/>
              <a:gd name="connsiteX19" fmla="*/ 934785 w 1015178"/>
              <a:gd name="connsiteY19" fmla="*/ 614162 h 1205864"/>
              <a:gd name="connsiteX20" fmla="*/ 953000 w 1015178"/>
              <a:gd name="connsiteY20" fmla="*/ 772635 h 1205864"/>
              <a:gd name="connsiteX21" fmla="*/ 920212 w 1015178"/>
              <a:gd name="connsiteY21" fmla="*/ 850959 h 1205864"/>
              <a:gd name="connsiteX22" fmla="*/ 883782 w 1015178"/>
              <a:gd name="connsiteY22" fmla="*/ 1003966 h 1205864"/>
              <a:gd name="connsiteX23" fmla="*/ 850995 w 1015178"/>
              <a:gd name="connsiteY23" fmla="*/ 1051326 h 1205864"/>
              <a:gd name="connsiteX24" fmla="*/ 807279 w 1015178"/>
              <a:gd name="connsiteY24" fmla="*/ 1116900 h 1205864"/>
              <a:gd name="connsiteX25" fmla="*/ 790885 w 1015178"/>
              <a:gd name="connsiteY25" fmla="*/ 1204334 h 1205864"/>
              <a:gd name="connsiteX26" fmla="*/ 610556 w 1015178"/>
              <a:gd name="connsiteY26" fmla="*/ 1091402 h 1205864"/>
              <a:gd name="connsiteX27" fmla="*/ 493979 w 1015178"/>
              <a:gd name="connsiteY27" fmla="*/ 1098688 h 1205864"/>
              <a:gd name="connsiteX28" fmla="*/ 413833 w 1015178"/>
              <a:gd name="connsiteY28" fmla="*/ 1007612 h 1205864"/>
              <a:gd name="connsiteX29" fmla="*/ 373759 w 1015178"/>
              <a:gd name="connsiteY29" fmla="*/ 891034 h 1205864"/>
              <a:gd name="connsiteX30" fmla="*/ 381045 w 1015178"/>
              <a:gd name="connsiteY30" fmla="*/ 748956 h 1205864"/>
              <a:gd name="connsiteX31" fmla="*/ 322757 w 1015178"/>
              <a:gd name="connsiteY31" fmla="*/ 707060 h 1205864"/>
              <a:gd name="connsiteX0" fmla="*/ 322757 w 1015178"/>
              <a:gd name="connsiteY0" fmla="*/ 707060 h 1205864"/>
              <a:gd name="connsiteX1" fmla="*/ 395617 w 1015178"/>
              <a:gd name="connsiteY1" fmla="*/ 603235 h 1205864"/>
              <a:gd name="connsiteX2" fmla="*/ 468478 w 1015178"/>
              <a:gd name="connsiteY2" fmla="*/ 632380 h 1205864"/>
              <a:gd name="connsiteX3" fmla="*/ 388331 w 1015178"/>
              <a:gd name="connsiteY3" fmla="*/ 526732 h 1205864"/>
              <a:gd name="connsiteX4" fmla="*/ 333686 w 1015178"/>
              <a:gd name="connsiteY4" fmla="*/ 402869 h 1205864"/>
              <a:gd name="connsiteX5" fmla="*/ 213466 w 1015178"/>
              <a:gd name="connsiteY5" fmla="*/ 384654 h 1205864"/>
              <a:gd name="connsiteX6" fmla="*/ 71388 w 1015178"/>
              <a:gd name="connsiteY6" fmla="*/ 348223 h 1205864"/>
              <a:gd name="connsiteX7" fmla="*/ 82317 w 1015178"/>
              <a:gd name="connsiteY7" fmla="*/ 151500 h 1205864"/>
              <a:gd name="connsiteX8" fmla="*/ 133318 w 1015178"/>
              <a:gd name="connsiteY8" fmla="*/ 53138 h 1205864"/>
              <a:gd name="connsiteX9" fmla="*/ 184322 w 1015178"/>
              <a:gd name="connsiteY9" fmla="*/ 67710 h 1205864"/>
              <a:gd name="connsiteX10" fmla="*/ 246252 w 1015178"/>
              <a:gd name="connsiteY10" fmla="*/ 5778 h 1205864"/>
              <a:gd name="connsiteX11" fmla="*/ 311827 w 1015178"/>
              <a:gd name="connsiteY11" fmla="*/ 74995 h 1205864"/>
              <a:gd name="connsiteX12" fmla="*/ 417475 w 1015178"/>
              <a:gd name="connsiteY12" fmla="*/ 67709 h 1205864"/>
              <a:gd name="connsiteX13" fmla="*/ 433869 w 1015178"/>
              <a:gd name="connsiteY13" fmla="*/ 162427 h 1205864"/>
              <a:gd name="connsiteX14" fmla="*/ 781777 w 1015178"/>
              <a:gd name="connsiteY14" fmla="*/ 195215 h 1205864"/>
              <a:gd name="connsiteX15" fmla="*/ 956643 w 1015178"/>
              <a:gd name="connsiteY15" fmla="*/ 228002 h 1205864"/>
              <a:gd name="connsiteX16" fmla="*/ 1004002 w 1015178"/>
              <a:gd name="connsiteY16" fmla="*/ 322721 h 1205864"/>
              <a:gd name="connsiteX17" fmla="*/ 953000 w 1015178"/>
              <a:gd name="connsiteY17" fmla="*/ 417440 h 1205864"/>
              <a:gd name="connsiteX18" fmla="*/ 949357 w 1015178"/>
              <a:gd name="connsiteY18" fmla="*/ 497586 h 1205864"/>
              <a:gd name="connsiteX19" fmla="*/ 934785 w 1015178"/>
              <a:gd name="connsiteY19" fmla="*/ 614162 h 1205864"/>
              <a:gd name="connsiteX20" fmla="*/ 953000 w 1015178"/>
              <a:gd name="connsiteY20" fmla="*/ 772635 h 1205864"/>
              <a:gd name="connsiteX21" fmla="*/ 920212 w 1015178"/>
              <a:gd name="connsiteY21" fmla="*/ 850959 h 1205864"/>
              <a:gd name="connsiteX22" fmla="*/ 883782 w 1015178"/>
              <a:gd name="connsiteY22" fmla="*/ 1003966 h 1205864"/>
              <a:gd name="connsiteX23" fmla="*/ 850995 w 1015178"/>
              <a:gd name="connsiteY23" fmla="*/ 1051326 h 1205864"/>
              <a:gd name="connsiteX24" fmla="*/ 807279 w 1015178"/>
              <a:gd name="connsiteY24" fmla="*/ 1116900 h 1205864"/>
              <a:gd name="connsiteX25" fmla="*/ 790885 w 1015178"/>
              <a:gd name="connsiteY25" fmla="*/ 1204334 h 1205864"/>
              <a:gd name="connsiteX26" fmla="*/ 610556 w 1015178"/>
              <a:gd name="connsiteY26" fmla="*/ 1091402 h 1205864"/>
              <a:gd name="connsiteX27" fmla="*/ 493979 w 1015178"/>
              <a:gd name="connsiteY27" fmla="*/ 1098688 h 1205864"/>
              <a:gd name="connsiteX28" fmla="*/ 413833 w 1015178"/>
              <a:gd name="connsiteY28" fmla="*/ 1007612 h 1205864"/>
              <a:gd name="connsiteX29" fmla="*/ 373759 w 1015178"/>
              <a:gd name="connsiteY29" fmla="*/ 891034 h 1205864"/>
              <a:gd name="connsiteX30" fmla="*/ 381045 w 1015178"/>
              <a:gd name="connsiteY30" fmla="*/ 748956 h 1205864"/>
              <a:gd name="connsiteX31" fmla="*/ 322757 w 1015178"/>
              <a:gd name="connsiteY31" fmla="*/ 707060 h 1205864"/>
              <a:gd name="connsiteX0" fmla="*/ 322757 w 1015178"/>
              <a:gd name="connsiteY0" fmla="*/ 707060 h 1205864"/>
              <a:gd name="connsiteX1" fmla="*/ 395617 w 1015178"/>
              <a:gd name="connsiteY1" fmla="*/ 603235 h 1205864"/>
              <a:gd name="connsiteX2" fmla="*/ 468478 w 1015178"/>
              <a:gd name="connsiteY2" fmla="*/ 632380 h 1205864"/>
              <a:gd name="connsiteX3" fmla="*/ 388331 w 1015178"/>
              <a:gd name="connsiteY3" fmla="*/ 526732 h 1205864"/>
              <a:gd name="connsiteX4" fmla="*/ 333686 w 1015178"/>
              <a:gd name="connsiteY4" fmla="*/ 402869 h 1205864"/>
              <a:gd name="connsiteX5" fmla="*/ 213466 w 1015178"/>
              <a:gd name="connsiteY5" fmla="*/ 384654 h 1205864"/>
              <a:gd name="connsiteX6" fmla="*/ 71388 w 1015178"/>
              <a:gd name="connsiteY6" fmla="*/ 348223 h 1205864"/>
              <a:gd name="connsiteX7" fmla="*/ 82317 w 1015178"/>
              <a:gd name="connsiteY7" fmla="*/ 151500 h 1205864"/>
              <a:gd name="connsiteX8" fmla="*/ 133318 w 1015178"/>
              <a:gd name="connsiteY8" fmla="*/ 53138 h 1205864"/>
              <a:gd name="connsiteX9" fmla="*/ 184322 w 1015178"/>
              <a:gd name="connsiteY9" fmla="*/ 67710 h 1205864"/>
              <a:gd name="connsiteX10" fmla="*/ 246252 w 1015178"/>
              <a:gd name="connsiteY10" fmla="*/ 5778 h 1205864"/>
              <a:gd name="connsiteX11" fmla="*/ 311827 w 1015178"/>
              <a:gd name="connsiteY11" fmla="*/ 74995 h 1205864"/>
              <a:gd name="connsiteX12" fmla="*/ 417475 w 1015178"/>
              <a:gd name="connsiteY12" fmla="*/ 67709 h 1205864"/>
              <a:gd name="connsiteX13" fmla="*/ 433869 w 1015178"/>
              <a:gd name="connsiteY13" fmla="*/ 162427 h 1205864"/>
              <a:gd name="connsiteX14" fmla="*/ 781777 w 1015178"/>
              <a:gd name="connsiteY14" fmla="*/ 195215 h 1205864"/>
              <a:gd name="connsiteX15" fmla="*/ 956643 w 1015178"/>
              <a:gd name="connsiteY15" fmla="*/ 228002 h 1205864"/>
              <a:gd name="connsiteX16" fmla="*/ 1004002 w 1015178"/>
              <a:gd name="connsiteY16" fmla="*/ 322721 h 1205864"/>
              <a:gd name="connsiteX17" fmla="*/ 953000 w 1015178"/>
              <a:gd name="connsiteY17" fmla="*/ 417440 h 1205864"/>
              <a:gd name="connsiteX18" fmla="*/ 949357 w 1015178"/>
              <a:gd name="connsiteY18" fmla="*/ 497586 h 1205864"/>
              <a:gd name="connsiteX19" fmla="*/ 934785 w 1015178"/>
              <a:gd name="connsiteY19" fmla="*/ 614162 h 1205864"/>
              <a:gd name="connsiteX20" fmla="*/ 953000 w 1015178"/>
              <a:gd name="connsiteY20" fmla="*/ 772635 h 1205864"/>
              <a:gd name="connsiteX21" fmla="*/ 920212 w 1015178"/>
              <a:gd name="connsiteY21" fmla="*/ 850959 h 1205864"/>
              <a:gd name="connsiteX22" fmla="*/ 883782 w 1015178"/>
              <a:gd name="connsiteY22" fmla="*/ 1003966 h 1205864"/>
              <a:gd name="connsiteX23" fmla="*/ 850995 w 1015178"/>
              <a:gd name="connsiteY23" fmla="*/ 1051326 h 1205864"/>
              <a:gd name="connsiteX24" fmla="*/ 807279 w 1015178"/>
              <a:gd name="connsiteY24" fmla="*/ 1116900 h 1205864"/>
              <a:gd name="connsiteX25" fmla="*/ 790885 w 1015178"/>
              <a:gd name="connsiteY25" fmla="*/ 1204334 h 1205864"/>
              <a:gd name="connsiteX26" fmla="*/ 610556 w 1015178"/>
              <a:gd name="connsiteY26" fmla="*/ 1091402 h 1205864"/>
              <a:gd name="connsiteX27" fmla="*/ 493979 w 1015178"/>
              <a:gd name="connsiteY27" fmla="*/ 1098688 h 1205864"/>
              <a:gd name="connsiteX28" fmla="*/ 413833 w 1015178"/>
              <a:gd name="connsiteY28" fmla="*/ 1007612 h 1205864"/>
              <a:gd name="connsiteX29" fmla="*/ 373759 w 1015178"/>
              <a:gd name="connsiteY29" fmla="*/ 891034 h 1205864"/>
              <a:gd name="connsiteX30" fmla="*/ 381045 w 1015178"/>
              <a:gd name="connsiteY30" fmla="*/ 748956 h 1205864"/>
              <a:gd name="connsiteX31" fmla="*/ 322757 w 1015178"/>
              <a:gd name="connsiteY31" fmla="*/ 707060 h 1205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015178" h="1205864">
                <a:moveTo>
                  <a:pt x="322757" y="707060"/>
                </a:moveTo>
                <a:cubicBezTo>
                  <a:pt x="354634" y="665773"/>
                  <a:pt x="345222" y="594431"/>
                  <a:pt x="395617" y="603235"/>
                </a:cubicBezTo>
                <a:cubicBezTo>
                  <a:pt x="427797" y="604753"/>
                  <a:pt x="498229" y="718598"/>
                  <a:pt x="468478" y="632380"/>
                </a:cubicBezTo>
                <a:cubicBezTo>
                  <a:pt x="443584" y="565288"/>
                  <a:pt x="432048" y="530375"/>
                  <a:pt x="388331" y="526732"/>
                </a:cubicBezTo>
                <a:cubicBezTo>
                  <a:pt x="412619" y="438996"/>
                  <a:pt x="355544" y="430799"/>
                  <a:pt x="333686" y="402869"/>
                </a:cubicBezTo>
                <a:cubicBezTo>
                  <a:pt x="308792" y="392245"/>
                  <a:pt x="248075" y="413798"/>
                  <a:pt x="213466" y="384654"/>
                </a:cubicBezTo>
                <a:cubicBezTo>
                  <a:pt x="124818" y="393459"/>
                  <a:pt x="99925" y="361580"/>
                  <a:pt x="71388" y="348223"/>
                </a:cubicBezTo>
                <a:cubicBezTo>
                  <a:pt x="-11794" y="247737"/>
                  <a:pt x="-39117" y="180644"/>
                  <a:pt x="82317" y="151500"/>
                </a:cubicBezTo>
                <a:cubicBezTo>
                  <a:pt x="175214" y="147554"/>
                  <a:pt x="78066" y="67711"/>
                  <a:pt x="133318" y="53138"/>
                </a:cubicBezTo>
                <a:cubicBezTo>
                  <a:pt x="148497" y="34316"/>
                  <a:pt x="165500" y="75603"/>
                  <a:pt x="184322" y="67710"/>
                </a:cubicBezTo>
                <a:cubicBezTo>
                  <a:pt x="203144" y="59817"/>
                  <a:pt x="172178" y="-22152"/>
                  <a:pt x="246252" y="5778"/>
                </a:cubicBezTo>
                <a:cubicBezTo>
                  <a:pt x="347042" y="12761"/>
                  <a:pt x="294219" y="118104"/>
                  <a:pt x="311827" y="74995"/>
                </a:cubicBezTo>
                <a:cubicBezTo>
                  <a:pt x="346436" y="175481"/>
                  <a:pt x="401385" y="82281"/>
                  <a:pt x="417475" y="67709"/>
                </a:cubicBezTo>
                <a:cubicBezTo>
                  <a:pt x="469388" y="78335"/>
                  <a:pt x="402297" y="163034"/>
                  <a:pt x="433869" y="162427"/>
                </a:cubicBezTo>
                <a:cubicBezTo>
                  <a:pt x="562590" y="176088"/>
                  <a:pt x="732292" y="215859"/>
                  <a:pt x="781777" y="195215"/>
                </a:cubicBezTo>
                <a:cubicBezTo>
                  <a:pt x="925981" y="254718"/>
                  <a:pt x="923856" y="218895"/>
                  <a:pt x="956643" y="228002"/>
                </a:cubicBezTo>
                <a:cubicBezTo>
                  <a:pt x="992163" y="245004"/>
                  <a:pt x="1036182" y="292970"/>
                  <a:pt x="1004002" y="322721"/>
                </a:cubicBezTo>
                <a:cubicBezTo>
                  <a:pt x="983661" y="355509"/>
                  <a:pt x="986394" y="386474"/>
                  <a:pt x="953000" y="417440"/>
                </a:cubicBezTo>
                <a:cubicBezTo>
                  <a:pt x="1004913" y="463585"/>
                  <a:pt x="937214" y="466013"/>
                  <a:pt x="949357" y="497586"/>
                </a:cubicBezTo>
                <a:cubicBezTo>
                  <a:pt x="973340" y="534016"/>
                  <a:pt x="913534" y="563463"/>
                  <a:pt x="934785" y="614162"/>
                </a:cubicBezTo>
                <a:cubicBezTo>
                  <a:pt x="969090" y="669718"/>
                  <a:pt x="918391" y="717383"/>
                  <a:pt x="953000" y="772635"/>
                </a:cubicBezTo>
                <a:cubicBezTo>
                  <a:pt x="996413" y="850960"/>
                  <a:pt x="925069" y="805725"/>
                  <a:pt x="920212" y="850959"/>
                </a:cubicBezTo>
                <a:cubicBezTo>
                  <a:pt x="878925" y="896193"/>
                  <a:pt x="895318" y="965714"/>
                  <a:pt x="883782" y="1003966"/>
                </a:cubicBezTo>
                <a:cubicBezTo>
                  <a:pt x="873460" y="1057093"/>
                  <a:pt x="865567" y="1016110"/>
                  <a:pt x="850995" y="1051326"/>
                </a:cubicBezTo>
                <a:cubicBezTo>
                  <a:pt x="836423" y="1086542"/>
                  <a:pt x="819119" y="1076219"/>
                  <a:pt x="807279" y="1116900"/>
                </a:cubicBezTo>
                <a:cubicBezTo>
                  <a:pt x="795439" y="1157581"/>
                  <a:pt x="826101" y="1199476"/>
                  <a:pt x="790885" y="1204334"/>
                </a:cubicBezTo>
                <a:cubicBezTo>
                  <a:pt x="679166" y="1220121"/>
                  <a:pt x="660040" y="1109010"/>
                  <a:pt x="610556" y="1091402"/>
                </a:cubicBezTo>
                <a:cubicBezTo>
                  <a:pt x="561072" y="1073794"/>
                  <a:pt x="524337" y="1121760"/>
                  <a:pt x="493979" y="1098688"/>
                </a:cubicBezTo>
                <a:cubicBezTo>
                  <a:pt x="463621" y="1075616"/>
                  <a:pt x="452085" y="1045864"/>
                  <a:pt x="413833" y="1007612"/>
                </a:cubicBezTo>
                <a:cubicBezTo>
                  <a:pt x="339151" y="962074"/>
                  <a:pt x="397439" y="935358"/>
                  <a:pt x="373759" y="891034"/>
                </a:cubicBezTo>
                <a:cubicBezTo>
                  <a:pt x="323667" y="836996"/>
                  <a:pt x="385295" y="798441"/>
                  <a:pt x="381045" y="748956"/>
                </a:cubicBezTo>
                <a:cubicBezTo>
                  <a:pt x="332168" y="757152"/>
                  <a:pt x="315471" y="745312"/>
                  <a:pt x="322757" y="707060"/>
                </a:cubicBezTo>
                <a:close/>
              </a:path>
            </a:pathLst>
          </a:cu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cxnSp>
        <p:nvCxnSpPr>
          <p:cNvPr id="291" name="Straight Arrow Connector 290">
            <a:extLst>
              <a:ext uri="{FF2B5EF4-FFF2-40B4-BE49-F238E27FC236}">
                <a16:creationId xmlns:a16="http://schemas.microsoft.com/office/drawing/2014/main" id="{C7BBD857-11D5-3183-CF4F-2080B5580851}"/>
              </a:ext>
            </a:extLst>
          </p:cNvPr>
          <p:cNvCxnSpPr>
            <a:cxnSpLocks/>
          </p:cNvCxnSpPr>
          <p:nvPr/>
        </p:nvCxnSpPr>
        <p:spPr bwMode="auto">
          <a:xfrm>
            <a:off x="8022847" y="3099280"/>
            <a:ext cx="0" cy="363014"/>
          </a:xfrm>
          <a:prstGeom prst="straightConnector1">
            <a:avLst/>
          </a:prstGeom>
          <a:noFill/>
          <a:ln w="28575" cap="flat" cmpd="sng" algn="ctr">
            <a:solidFill>
              <a:schemeClr val="bg1"/>
            </a:solidFill>
            <a:prstDash val="solid"/>
            <a:round/>
            <a:headEnd type="none" w="med" len="med"/>
            <a:tailEnd type="none" w="med" len="med"/>
          </a:ln>
          <a:effectLst/>
        </p:spPr>
      </p:cxnSp>
      <p:sp>
        <p:nvSpPr>
          <p:cNvPr id="301" name="TextBox 300">
            <a:extLst>
              <a:ext uri="{FF2B5EF4-FFF2-40B4-BE49-F238E27FC236}">
                <a16:creationId xmlns:a16="http://schemas.microsoft.com/office/drawing/2014/main" id="{ADA4F2EF-C625-6465-68F7-2A6616752BCB}"/>
              </a:ext>
            </a:extLst>
          </p:cNvPr>
          <p:cNvSpPr txBox="1"/>
          <p:nvPr/>
        </p:nvSpPr>
        <p:spPr bwMode="auto">
          <a:xfrm>
            <a:off x="4866099" y="5849837"/>
            <a:ext cx="276709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cs typeface="Calibri" panose="020F0502020204030204" pitchFamily="34" charset="0"/>
              </a:rPr>
              <a:t>Stromal cell inhibition</a:t>
            </a:r>
          </a:p>
        </p:txBody>
      </p:sp>
      <p:sp>
        <p:nvSpPr>
          <p:cNvPr id="302" name="TextBox 301">
            <a:extLst>
              <a:ext uri="{FF2B5EF4-FFF2-40B4-BE49-F238E27FC236}">
                <a16:creationId xmlns:a16="http://schemas.microsoft.com/office/drawing/2014/main" id="{70D23C6C-2ECB-BB20-DEDE-17B41F53353F}"/>
              </a:ext>
            </a:extLst>
          </p:cNvPr>
          <p:cNvSpPr txBox="1"/>
          <p:nvPr/>
        </p:nvSpPr>
        <p:spPr bwMode="auto">
          <a:xfrm>
            <a:off x="8433573" y="5850126"/>
            <a:ext cx="276709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cs typeface="Calibri" panose="020F0502020204030204" pitchFamily="34" charset="0"/>
              </a:rPr>
              <a:t>↑ IL-2, IFN-</a:t>
            </a:r>
            <a:r>
              <a:rPr lang="el-GR" sz="1600" b="1" dirty="0">
                <a:solidFill>
                  <a:schemeClr val="bg1"/>
                </a:solidFill>
                <a:latin typeface="Calibri" panose="020F0502020204030204" pitchFamily="34" charset="0"/>
                <a:cs typeface="Calibri" panose="020F0502020204030204" pitchFamily="34" charset="0"/>
              </a:rPr>
              <a:t>γ</a:t>
            </a:r>
            <a:endParaRPr lang="en-US" sz="1600" b="1" dirty="0">
              <a:solidFill>
                <a:schemeClr val="bg1"/>
              </a:solidFill>
              <a:latin typeface="Calibri" panose="020F0502020204030204" pitchFamily="34" charset="0"/>
              <a:cs typeface="Calibri" panose="020F0502020204030204" pitchFamily="34" charset="0"/>
            </a:endParaRPr>
          </a:p>
        </p:txBody>
      </p:sp>
      <p:sp>
        <p:nvSpPr>
          <p:cNvPr id="10" name="Oval 9">
            <a:extLst>
              <a:ext uri="{FF2B5EF4-FFF2-40B4-BE49-F238E27FC236}">
                <a16:creationId xmlns:a16="http://schemas.microsoft.com/office/drawing/2014/main" id="{FB943A21-93C5-C6BD-09A1-2416EA1E8BB8}"/>
              </a:ext>
            </a:extLst>
          </p:cNvPr>
          <p:cNvSpPr/>
          <p:nvPr/>
        </p:nvSpPr>
        <p:spPr bwMode="auto">
          <a:xfrm>
            <a:off x="7645510" y="1299120"/>
            <a:ext cx="811089" cy="823857"/>
          </a:xfrm>
          <a:custGeom>
            <a:avLst/>
            <a:gdLst>
              <a:gd name="connsiteX0" fmla="*/ 0 w 508427"/>
              <a:gd name="connsiteY0" fmla="*/ 262901 h 525802"/>
              <a:gd name="connsiteX1" fmla="*/ 254214 w 508427"/>
              <a:gd name="connsiteY1" fmla="*/ 0 h 525802"/>
              <a:gd name="connsiteX2" fmla="*/ 508428 w 508427"/>
              <a:gd name="connsiteY2" fmla="*/ 262901 h 525802"/>
              <a:gd name="connsiteX3" fmla="*/ 254214 w 508427"/>
              <a:gd name="connsiteY3" fmla="*/ 525802 h 525802"/>
              <a:gd name="connsiteX4" fmla="*/ 0 w 508427"/>
              <a:gd name="connsiteY4" fmla="*/ 262901 h 525802"/>
              <a:gd name="connsiteX0" fmla="*/ 204 w 508632"/>
              <a:gd name="connsiteY0" fmla="*/ 262901 h 613305"/>
              <a:gd name="connsiteX1" fmla="*/ 254418 w 508632"/>
              <a:gd name="connsiteY1" fmla="*/ 0 h 613305"/>
              <a:gd name="connsiteX2" fmla="*/ 508632 w 508632"/>
              <a:gd name="connsiteY2" fmla="*/ 262901 h 613305"/>
              <a:gd name="connsiteX3" fmla="*/ 289419 w 508632"/>
              <a:gd name="connsiteY3" fmla="*/ 613305 h 613305"/>
              <a:gd name="connsiteX4" fmla="*/ 204 w 508632"/>
              <a:gd name="connsiteY4" fmla="*/ 262901 h 613305"/>
              <a:gd name="connsiteX0" fmla="*/ 204 w 508632"/>
              <a:gd name="connsiteY0" fmla="*/ 262901 h 613361"/>
              <a:gd name="connsiteX1" fmla="*/ 254418 w 508632"/>
              <a:gd name="connsiteY1" fmla="*/ 0 h 613361"/>
              <a:gd name="connsiteX2" fmla="*/ 508632 w 508632"/>
              <a:gd name="connsiteY2" fmla="*/ 262901 h 613361"/>
              <a:gd name="connsiteX3" fmla="*/ 289419 w 508632"/>
              <a:gd name="connsiteY3" fmla="*/ 613305 h 613361"/>
              <a:gd name="connsiteX4" fmla="*/ 204 w 508632"/>
              <a:gd name="connsiteY4" fmla="*/ 262901 h 613361"/>
              <a:gd name="connsiteX0" fmla="*/ 204 w 508632"/>
              <a:gd name="connsiteY0" fmla="*/ 262901 h 613361"/>
              <a:gd name="connsiteX1" fmla="*/ 254418 w 508632"/>
              <a:gd name="connsiteY1" fmla="*/ 0 h 613361"/>
              <a:gd name="connsiteX2" fmla="*/ 508632 w 508632"/>
              <a:gd name="connsiteY2" fmla="*/ 262901 h 613361"/>
              <a:gd name="connsiteX3" fmla="*/ 289419 w 508632"/>
              <a:gd name="connsiteY3" fmla="*/ 613305 h 613361"/>
              <a:gd name="connsiteX4" fmla="*/ 204 w 508632"/>
              <a:gd name="connsiteY4" fmla="*/ 262901 h 613361"/>
              <a:gd name="connsiteX0" fmla="*/ 180 w 508608"/>
              <a:gd name="connsiteY0" fmla="*/ 262901 h 613361"/>
              <a:gd name="connsiteX1" fmla="*/ 254394 w 508608"/>
              <a:gd name="connsiteY1" fmla="*/ 0 h 613361"/>
              <a:gd name="connsiteX2" fmla="*/ 508608 w 508608"/>
              <a:gd name="connsiteY2" fmla="*/ 262901 h 613361"/>
              <a:gd name="connsiteX3" fmla="*/ 289395 w 508608"/>
              <a:gd name="connsiteY3" fmla="*/ 613305 h 613361"/>
              <a:gd name="connsiteX4" fmla="*/ 180 w 508608"/>
              <a:gd name="connsiteY4" fmla="*/ 262901 h 613361"/>
              <a:gd name="connsiteX0" fmla="*/ 10871 w 519299"/>
              <a:gd name="connsiteY0" fmla="*/ 262901 h 613361"/>
              <a:gd name="connsiteX1" fmla="*/ 265085 w 519299"/>
              <a:gd name="connsiteY1" fmla="*/ 0 h 613361"/>
              <a:gd name="connsiteX2" fmla="*/ 519299 w 519299"/>
              <a:gd name="connsiteY2" fmla="*/ 262901 h 613361"/>
              <a:gd name="connsiteX3" fmla="*/ 300086 w 519299"/>
              <a:gd name="connsiteY3" fmla="*/ 613305 h 613361"/>
              <a:gd name="connsiteX4" fmla="*/ 10871 w 519299"/>
              <a:gd name="connsiteY4" fmla="*/ 262901 h 613361"/>
              <a:gd name="connsiteX0" fmla="*/ 10871 w 519299"/>
              <a:gd name="connsiteY0" fmla="*/ 262901 h 633326"/>
              <a:gd name="connsiteX1" fmla="*/ 265085 w 519299"/>
              <a:gd name="connsiteY1" fmla="*/ 0 h 633326"/>
              <a:gd name="connsiteX2" fmla="*/ 519299 w 519299"/>
              <a:gd name="connsiteY2" fmla="*/ 262901 h 633326"/>
              <a:gd name="connsiteX3" fmla="*/ 300086 w 519299"/>
              <a:gd name="connsiteY3" fmla="*/ 613305 h 633326"/>
              <a:gd name="connsiteX4" fmla="*/ 116787 w 519299"/>
              <a:gd name="connsiteY4" fmla="*/ 556428 h 633326"/>
              <a:gd name="connsiteX5" fmla="*/ 10871 w 519299"/>
              <a:gd name="connsiteY5" fmla="*/ 262901 h 633326"/>
              <a:gd name="connsiteX0" fmla="*/ 10871 w 519299"/>
              <a:gd name="connsiteY0" fmla="*/ 262901 h 626881"/>
              <a:gd name="connsiteX1" fmla="*/ 265085 w 519299"/>
              <a:gd name="connsiteY1" fmla="*/ 0 h 626881"/>
              <a:gd name="connsiteX2" fmla="*/ 519299 w 519299"/>
              <a:gd name="connsiteY2" fmla="*/ 262901 h 626881"/>
              <a:gd name="connsiteX3" fmla="*/ 300086 w 519299"/>
              <a:gd name="connsiteY3" fmla="*/ 613305 h 626881"/>
              <a:gd name="connsiteX4" fmla="*/ 116787 w 519299"/>
              <a:gd name="connsiteY4" fmla="*/ 556428 h 626881"/>
              <a:gd name="connsiteX5" fmla="*/ 10871 w 519299"/>
              <a:gd name="connsiteY5" fmla="*/ 262901 h 626881"/>
              <a:gd name="connsiteX0" fmla="*/ 10871 w 519299"/>
              <a:gd name="connsiteY0" fmla="*/ 262901 h 628988"/>
              <a:gd name="connsiteX1" fmla="*/ 265085 w 519299"/>
              <a:gd name="connsiteY1" fmla="*/ 0 h 628988"/>
              <a:gd name="connsiteX2" fmla="*/ 519299 w 519299"/>
              <a:gd name="connsiteY2" fmla="*/ 262901 h 628988"/>
              <a:gd name="connsiteX3" fmla="*/ 300086 w 519299"/>
              <a:gd name="connsiteY3" fmla="*/ 613305 h 628988"/>
              <a:gd name="connsiteX4" fmla="*/ 134288 w 519299"/>
              <a:gd name="connsiteY4" fmla="*/ 573928 h 628988"/>
              <a:gd name="connsiteX5" fmla="*/ 10871 w 519299"/>
              <a:gd name="connsiteY5" fmla="*/ 262901 h 628988"/>
              <a:gd name="connsiteX0" fmla="*/ 10871 w 519299"/>
              <a:gd name="connsiteY0" fmla="*/ 262901 h 627475"/>
              <a:gd name="connsiteX1" fmla="*/ 265085 w 519299"/>
              <a:gd name="connsiteY1" fmla="*/ 0 h 627475"/>
              <a:gd name="connsiteX2" fmla="*/ 519299 w 519299"/>
              <a:gd name="connsiteY2" fmla="*/ 262901 h 627475"/>
              <a:gd name="connsiteX3" fmla="*/ 300086 w 519299"/>
              <a:gd name="connsiteY3" fmla="*/ 613305 h 627475"/>
              <a:gd name="connsiteX4" fmla="*/ 134288 w 519299"/>
              <a:gd name="connsiteY4" fmla="*/ 573928 h 627475"/>
              <a:gd name="connsiteX5" fmla="*/ 10871 w 519299"/>
              <a:gd name="connsiteY5" fmla="*/ 262901 h 627475"/>
              <a:gd name="connsiteX0" fmla="*/ 10871 w 521851"/>
              <a:gd name="connsiteY0" fmla="*/ 262901 h 627475"/>
              <a:gd name="connsiteX1" fmla="*/ 265085 w 521851"/>
              <a:gd name="connsiteY1" fmla="*/ 0 h 627475"/>
              <a:gd name="connsiteX2" fmla="*/ 519299 w 521851"/>
              <a:gd name="connsiteY2" fmla="*/ 262901 h 627475"/>
              <a:gd name="connsiteX3" fmla="*/ 361794 w 521851"/>
              <a:gd name="connsiteY3" fmla="*/ 503927 h 627475"/>
              <a:gd name="connsiteX4" fmla="*/ 300086 w 521851"/>
              <a:gd name="connsiteY4" fmla="*/ 613305 h 627475"/>
              <a:gd name="connsiteX5" fmla="*/ 134288 w 521851"/>
              <a:gd name="connsiteY5" fmla="*/ 573928 h 627475"/>
              <a:gd name="connsiteX6" fmla="*/ 10871 w 521851"/>
              <a:gd name="connsiteY6" fmla="*/ 262901 h 627475"/>
              <a:gd name="connsiteX0" fmla="*/ 10871 w 521851"/>
              <a:gd name="connsiteY0" fmla="*/ 262901 h 627475"/>
              <a:gd name="connsiteX1" fmla="*/ 265085 w 521851"/>
              <a:gd name="connsiteY1" fmla="*/ 0 h 627475"/>
              <a:gd name="connsiteX2" fmla="*/ 519299 w 521851"/>
              <a:gd name="connsiteY2" fmla="*/ 262901 h 627475"/>
              <a:gd name="connsiteX3" fmla="*/ 361794 w 521851"/>
              <a:gd name="connsiteY3" fmla="*/ 503927 h 627475"/>
              <a:gd name="connsiteX4" fmla="*/ 300086 w 521851"/>
              <a:gd name="connsiteY4" fmla="*/ 613305 h 627475"/>
              <a:gd name="connsiteX5" fmla="*/ 134288 w 521851"/>
              <a:gd name="connsiteY5" fmla="*/ 573928 h 627475"/>
              <a:gd name="connsiteX6" fmla="*/ 10871 w 521851"/>
              <a:gd name="connsiteY6" fmla="*/ 262901 h 627475"/>
              <a:gd name="connsiteX0" fmla="*/ 10871 w 533737"/>
              <a:gd name="connsiteY0" fmla="*/ 262901 h 627475"/>
              <a:gd name="connsiteX1" fmla="*/ 265085 w 533737"/>
              <a:gd name="connsiteY1" fmla="*/ 0 h 627475"/>
              <a:gd name="connsiteX2" fmla="*/ 519299 w 533737"/>
              <a:gd name="connsiteY2" fmla="*/ 262901 h 627475"/>
              <a:gd name="connsiteX3" fmla="*/ 493047 w 533737"/>
              <a:gd name="connsiteY3" fmla="*/ 442675 h 627475"/>
              <a:gd name="connsiteX4" fmla="*/ 361794 w 533737"/>
              <a:gd name="connsiteY4" fmla="*/ 503927 h 627475"/>
              <a:gd name="connsiteX5" fmla="*/ 300086 w 533737"/>
              <a:gd name="connsiteY5" fmla="*/ 613305 h 627475"/>
              <a:gd name="connsiteX6" fmla="*/ 134288 w 533737"/>
              <a:gd name="connsiteY6" fmla="*/ 573928 h 627475"/>
              <a:gd name="connsiteX7" fmla="*/ 10871 w 533737"/>
              <a:gd name="connsiteY7" fmla="*/ 262901 h 627475"/>
              <a:gd name="connsiteX0" fmla="*/ 10871 w 533737"/>
              <a:gd name="connsiteY0" fmla="*/ 262901 h 627475"/>
              <a:gd name="connsiteX1" fmla="*/ 265085 w 533737"/>
              <a:gd name="connsiteY1" fmla="*/ 0 h 627475"/>
              <a:gd name="connsiteX2" fmla="*/ 519299 w 533737"/>
              <a:gd name="connsiteY2" fmla="*/ 262901 h 627475"/>
              <a:gd name="connsiteX3" fmla="*/ 493047 w 533737"/>
              <a:gd name="connsiteY3" fmla="*/ 442675 h 627475"/>
              <a:gd name="connsiteX4" fmla="*/ 361794 w 533737"/>
              <a:gd name="connsiteY4" fmla="*/ 503927 h 627475"/>
              <a:gd name="connsiteX5" fmla="*/ 300086 w 533737"/>
              <a:gd name="connsiteY5" fmla="*/ 613305 h 627475"/>
              <a:gd name="connsiteX6" fmla="*/ 134288 w 533737"/>
              <a:gd name="connsiteY6" fmla="*/ 573928 h 627475"/>
              <a:gd name="connsiteX7" fmla="*/ 10871 w 533737"/>
              <a:gd name="connsiteY7" fmla="*/ 262901 h 627475"/>
              <a:gd name="connsiteX0" fmla="*/ 10871 w 533737"/>
              <a:gd name="connsiteY0" fmla="*/ 262901 h 627475"/>
              <a:gd name="connsiteX1" fmla="*/ 265085 w 533737"/>
              <a:gd name="connsiteY1" fmla="*/ 0 h 627475"/>
              <a:gd name="connsiteX2" fmla="*/ 519299 w 533737"/>
              <a:gd name="connsiteY2" fmla="*/ 262901 h 627475"/>
              <a:gd name="connsiteX3" fmla="*/ 493047 w 533737"/>
              <a:gd name="connsiteY3" fmla="*/ 442675 h 627475"/>
              <a:gd name="connsiteX4" fmla="*/ 361794 w 533737"/>
              <a:gd name="connsiteY4" fmla="*/ 503927 h 627475"/>
              <a:gd name="connsiteX5" fmla="*/ 300086 w 533737"/>
              <a:gd name="connsiteY5" fmla="*/ 613305 h 627475"/>
              <a:gd name="connsiteX6" fmla="*/ 134288 w 533737"/>
              <a:gd name="connsiteY6" fmla="*/ 573928 h 627475"/>
              <a:gd name="connsiteX7" fmla="*/ 10871 w 533737"/>
              <a:gd name="connsiteY7" fmla="*/ 262901 h 627475"/>
              <a:gd name="connsiteX0" fmla="*/ 10871 w 531823"/>
              <a:gd name="connsiteY0" fmla="*/ 262901 h 627475"/>
              <a:gd name="connsiteX1" fmla="*/ 265085 w 531823"/>
              <a:gd name="connsiteY1" fmla="*/ 0 h 627475"/>
              <a:gd name="connsiteX2" fmla="*/ 519299 w 531823"/>
              <a:gd name="connsiteY2" fmla="*/ 262901 h 627475"/>
              <a:gd name="connsiteX3" fmla="*/ 471172 w 531823"/>
              <a:gd name="connsiteY3" fmla="*/ 368298 h 627475"/>
              <a:gd name="connsiteX4" fmla="*/ 493047 w 531823"/>
              <a:gd name="connsiteY4" fmla="*/ 442675 h 627475"/>
              <a:gd name="connsiteX5" fmla="*/ 361794 w 531823"/>
              <a:gd name="connsiteY5" fmla="*/ 503927 h 627475"/>
              <a:gd name="connsiteX6" fmla="*/ 300086 w 531823"/>
              <a:gd name="connsiteY6" fmla="*/ 613305 h 627475"/>
              <a:gd name="connsiteX7" fmla="*/ 134288 w 531823"/>
              <a:gd name="connsiteY7" fmla="*/ 573928 h 627475"/>
              <a:gd name="connsiteX8" fmla="*/ 10871 w 531823"/>
              <a:gd name="connsiteY8" fmla="*/ 262901 h 627475"/>
              <a:gd name="connsiteX0" fmla="*/ 10871 w 601395"/>
              <a:gd name="connsiteY0" fmla="*/ 262901 h 627475"/>
              <a:gd name="connsiteX1" fmla="*/ 265085 w 601395"/>
              <a:gd name="connsiteY1" fmla="*/ 0 h 627475"/>
              <a:gd name="connsiteX2" fmla="*/ 593676 w 601395"/>
              <a:gd name="connsiteY2" fmla="*/ 311027 h 627475"/>
              <a:gd name="connsiteX3" fmla="*/ 471172 w 601395"/>
              <a:gd name="connsiteY3" fmla="*/ 368298 h 627475"/>
              <a:gd name="connsiteX4" fmla="*/ 493047 w 601395"/>
              <a:gd name="connsiteY4" fmla="*/ 442675 h 627475"/>
              <a:gd name="connsiteX5" fmla="*/ 361794 w 601395"/>
              <a:gd name="connsiteY5" fmla="*/ 503927 h 627475"/>
              <a:gd name="connsiteX6" fmla="*/ 300086 w 601395"/>
              <a:gd name="connsiteY6" fmla="*/ 613305 h 627475"/>
              <a:gd name="connsiteX7" fmla="*/ 134288 w 601395"/>
              <a:gd name="connsiteY7" fmla="*/ 573928 h 627475"/>
              <a:gd name="connsiteX8" fmla="*/ 10871 w 601395"/>
              <a:gd name="connsiteY8" fmla="*/ 262901 h 627475"/>
              <a:gd name="connsiteX0" fmla="*/ 10871 w 593676"/>
              <a:gd name="connsiteY0" fmla="*/ 262901 h 627475"/>
              <a:gd name="connsiteX1" fmla="*/ 265085 w 593676"/>
              <a:gd name="connsiteY1" fmla="*/ 0 h 627475"/>
              <a:gd name="connsiteX2" fmla="*/ 593676 w 593676"/>
              <a:gd name="connsiteY2" fmla="*/ 311027 h 627475"/>
              <a:gd name="connsiteX3" fmla="*/ 471172 w 593676"/>
              <a:gd name="connsiteY3" fmla="*/ 368298 h 627475"/>
              <a:gd name="connsiteX4" fmla="*/ 493047 w 593676"/>
              <a:gd name="connsiteY4" fmla="*/ 442675 h 627475"/>
              <a:gd name="connsiteX5" fmla="*/ 361794 w 593676"/>
              <a:gd name="connsiteY5" fmla="*/ 503927 h 627475"/>
              <a:gd name="connsiteX6" fmla="*/ 300086 w 593676"/>
              <a:gd name="connsiteY6" fmla="*/ 613305 h 627475"/>
              <a:gd name="connsiteX7" fmla="*/ 134288 w 593676"/>
              <a:gd name="connsiteY7" fmla="*/ 573928 h 627475"/>
              <a:gd name="connsiteX8" fmla="*/ 10871 w 593676"/>
              <a:gd name="connsiteY8" fmla="*/ 262901 h 627475"/>
              <a:gd name="connsiteX0" fmla="*/ 10871 w 593676"/>
              <a:gd name="connsiteY0" fmla="*/ 262901 h 627475"/>
              <a:gd name="connsiteX1" fmla="*/ 265085 w 593676"/>
              <a:gd name="connsiteY1" fmla="*/ 0 h 627475"/>
              <a:gd name="connsiteX2" fmla="*/ 593676 w 593676"/>
              <a:gd name="connsiteY2" fmla="*/ 311027 h 627475"/>
              <a:gd name="connsiteX3" fmla="*/ 471172 w 593676"/>
              <a:gd name="connsiteY3" fmla="*/ 368298 h 627475"/>
              <a:gd name="connsiteX4" fmla="*/ 493047 w 593676"/>
              <a:gd name="connsiteY4" fmla="*/ 442675 h 627475"/>
              <a:gd name="connsiteX5" fmla="*/ 361794 w 593676"/>
              <a:gd name="connsiteY5" fmla="*/ 503927 h 627475"/>
              <a:gd name="connsiteX6" fmla="*/ 300086 w 593676"/>
              <a:gd name="connsiteY6" fmla="*/ 613305 h 627475"/>
              <a:gd name="connsiteX7" fmla="*/ 134288 w 593676"/>
              <a:gd name="connsiteY7" fmla="*/ 573928 h 627475"/>
              <a:gd name="connsiteX8" fmla="*/ 10871 w 593676"/>
              <a:gd name="connsiteY8" fmla="*/ 262901 h 627475"/>
              <a:gd name="connsiteX0" fmla="*/ 10871 w 606857"/>
              <a:gd name="connsiteY0" fmla="*/ 262901 h 627475"/>
              <a:gd name="connsiteX1" fmla="*/ 265085 w 606857"/>
              <a:gd name="connsiteY1" fmla="*/ 0 h 627475"/>
              <a:gd name="connsiteX2" fmla="*/ 593676 w 606857"/>
              <a:gd name="connsiteY2" fmla="*/ 311027 h 627475"/>
              <a:gd name="connsiteX3" fmla="*/ 536799 w 606857"/>
              <a:gd name="connsiteY3" fmla="*/ 346422 h 627475"/>
              <a:gd name="connsiteX4" fmla="*/ 471172 w 606857"/>
              <a:gd name="connsiteY4" fmla="*/ 368298 h 627475"/>
              <a:gd name="connsiteX5" fmla="*/ 493047 w 606857"/>
              <a:gd name="connsiteY5" fmla="*/ 442675 h 627475"/>
              <a:gd name="connsiteX6" fmla="*/ 361794 w 606857"/>
              <a:gd name="connsiteY6" fmla="*/ 503927 h 627475"/>
              <a:gd name="connsiteX7" fmla="*/ 300086 w 606857"/>
              <a:gd name="connsiteY7" fmla="*/ 613305 h 627475"/>
              <a:gd name="connsiteX8" fmla="*/ 134288 w 606857"/>
              <a:gd name="connsiteY8" fmla="*/ 573928 h 627475"/>
              <a:gd name="connsiteX9" fmla="*/ 10871 w 606857"/>
              <a:gd name="connsiteY9" fmla="*/ 262901 h 627475"/>
              <a:gd name="connsiteX0" fmla="*/ 10871 w 705547"/>
              <a:gd name="connsiteY0" fmla="*/ 262901 h 627475"/>
              <a:gd name="connsiteX1" fmla="*/ 265085 w 705547"/>
              <a:gd name="connsiteY1" fmla="*/ 0 h 627475"/>
              <a:gd name="connsiteX2" fmla="*/ 698679 w 705547"/>
              <a:gd name="connsiteY2" fmla="*/ 197273 h 627475"/>
              <a:gd name="connsiteX3" fmla="*/ 536799 w 705547"/>
              <a:gd name="connsiteY3" fmla="*/ 346422 h 627475"/>
              <a:gd name="connsiteX4" fmla="*/ 471172 w 705547"/>
              <a:gd name="connsiteY4" fmla="*/ 368298 h 627475"/>
              <a:gd name="connsiteX5" fmla="*/ 493047 w 705547"/>
              <a:gd name="connsiteY5" fmla="*/ 442675 h 627475"/>
              <a:gd name="connsiteX6" fmla="*/ 361794 w 705547"/>
              <a:gd name="connsiteY6" fmla="*/ 503927 h 627475"/>
              <a:gd name="connsiteX7" fmla="*/ 300086 w 705547"/>
              <a:gd name="connsiteY7" fmla="*/ 613305 h 627475"/>
              <a:gd name="connsiteX8" fmla="*/ 134288 w 705547"/>
              <a:gd name="connsiteY8" fmla="*/ 573928 h 627475"/>
              <a:gd name="connsiteX9" fmla="*/ 10871 w 705547"/>
              <a:gd name="connsiteY9" fmla="*/ 262901 h 627475"/>
              <a:gd name="connsiteX0" fmla="*/ 10871 w 698679"/>
              <a:gd name="connsiteY0" fmla="*/ 262901 h 627475"/>
              <a:gd name="connsiteX1" fmla="*/ 265085 w 698679"/>
              <a:gd name="connsiteY1" fmla="*/ 0 h 627475"/>
              <a:gd name="connsiteX2" fmla="*/ 698679 w 698679"/>
              <a:gd name="connsiteY2" fmla="*/ 197273 h 627475"/>
              <a:gd name="connsiteX3" fmla="*/ 536799 w 698679"/>
              <a:gd name="connsiteY3" fmla="*/ 346422 h 627475"/>
              <a:gd name="connsiteX4" fmla="*/ 471172 w 698679"/>
              <a:gd name="connsiteY4" fmla="*/ 368298 h 627475"/>
              <a:gd name="connsiteX5" fmla="*/ 493047 w 698679"/>
              <a:gd name="connsiteY5" fmla="*/ 442675 h 627475"/>
              <a:gd name="connsiteX6" fmla="*/ 361794 w 698679"/>
              <a:gd name="connsiteY6" fmla="*/ 503927 h 627475"/>
              <a:gd name="connsiteX7" fmla="*/ 300086 w 698679"/>
              <a:gd name="connsiteY7" fmla="*/ 613305 h 627475"/>
              <a:gd name="connsiteX8" fmla="*/ 134288 w 698679"/>
              <a:gd name="connsiteY8" fmla="*/ 573928 h 627475"/>
              <a:gd name="connsiteX9" fmla="*/ 10871 w 698679"/>
              <a:gd name="connsiteY9" fmla="*/ 262901 h 627475"/>
              <a:gd name="connsiteX0" fmla="*/ 10871 w 716151"/>
              <a:gd name="connsiteY0" fmla="*/ 262901 h 627475"/>
              <a:gd name="connsiteX1" fmla="*/ 265085 w 716151"/>
              <a:gd name="connsiteY1" fmla="*/ 0 h 627475"/>
              <a:gd name="connsiteX2" fmla="*/ 698679 w 716151"/>
              <a:gd name="connsiteY2" fmla="*/ 197273 h 627475"/>
              <a:gd name="connsiteX3" fmla="*/ 637426 w 716151"/>
              <a:gd name="connsiteY3" fmla="*/ 293921 h 627475"/>
              <a:gd name="connsiteX4" fmla="*/ 536799 w 716151"/>
              <a:gd name="connsiteY4" fmla="*/ 346422 h 627475"/>
              <a:gd name="connsiteX5" fmla="*/ 471172 w 716151"/>
              <a:gd name="connsiteY5" fmla="*/ 368298 h 627475"/>
              <a:gd name="connsiteX6" fmla="*/ 493047 w 716151"/>
              <a:gd name="connsiteY6" fmla="*/ 442675 h 627475"/>
              <a:gd name="connsiteX7" fmla="*/ 361794 w 716151"/>
              <a:gd name="connsiteY7" fmla="*/ 503927 h 627475"/>
              <a:gd name="connsiteX8" fmla="*/ 300086 w 716151"/>
              <a:gd name="connsiteY8" fmla="*/ 613305 h 627475"/>
              <a:gd name="connsiteX9" fmla="*/ 134288 w 716151"/>
              <a:gd name="connsiteY9" fmla="*/ 573928 h 627475"/>
              <a:gd name="connsiteX10" fmla="*/ 10871 w 716151"/>
              <a:gd name="connsiteY10" fmla="*/ 262901 h 627475"/>
              <a:gd name="connsiteX0" fmla="*/ 10871 w 698679"/>
              <a:gd name="connsiteY0" fmla="*/ 262901 h 627475"/>
              <a:gd name="connsiteX1" fmla="*/ 265085 w 698679"/>
              <a:gd name="connsiteY1" fmla="*/ 0 h 627475"/>
              <a:gd name="connsiteX2" fmla="*/ 698679 w 698679"/>
              <a:gd name="connsiteY2" fmla="*/ 197273 h 627475"/>
              <a:gd name="connsiteX3" fmla="*/ 637426 w 698679"/>
              <a:gd name="connsiteY3" fmla="*/ 293921 h 627475"/>
              <a:gd name="connsiteX4" fmla="*/ 536799 w 698679"/>
              <a:gd name="connsiteY4" fmla="*/ 346422 h 627475"/>
              <a:gd name="connsiteX5" fmla="*/ 471172 w 698679"/>
              <a:gd name="connsiteY5" fmla="*/ 368298 h 627475"/>
              <a:gd name="connsiteX6" fmla="*/ 493047 w 698679"/>
              <a:gd name="connsiteY6" fmla="*/ 442675 h 627475"/>
              <a:gd name="connsiteX7" fmla="*/ 361794 w 698679"/>
              <a:gd name="connsiteY7" fmla="*/ 503927 h 627475"/>
              <a:gd name="connsiteX8" fmla="*/ 300086 w 698679"/>
              <a:gd name="connsiteY8" fmla="*/ 613305 h 627475"/>
              <a:gd name="connsiteX9" fmla="*/ 134288 w 698679"/>
              <a:gd name="connsiteY9" fmla="*/ 573928 h 627475"/>
              <a:gd name="connsiteX10" fmla="*/ 10871 w 698679"/>
              <a:gd name="connsiteY10" fmla="*/ 262901 h 627475"/>
              <a:gd name="connsiteX0" fmla="*/ 10871 w 698679"/>
              <a:gd name="connsiteY0" fmla="*/ 262901 h 627475"/>
              <a:gd name="connsiteX1" fmla="*/ 265085 w 698679"/>
              <a:gd name="connsiteY1" fmla="*/ 0 h 627475"/>
              <a:gd name="connsiteX2" fmla="*/ 698679 w 698679"/>
              <a:gd name="connsiteY2" fmla="*/ 197273 h 627475"/>
              <a:gd name="connsiteX3" fmla="*/ 637426 w 698679"/>
              <a:gd name="connsiteY3" fmla="*/ 293921 h 627475"/>
              <a:gd name="connsiteX4" fmla="*/ 536799 w 698679"/>
              <a:gd name="connsiteY4" fmla="*/ 346422 h 627475"/>
              <a:gd name="connsiteX5" fmla="*/ 471172 w 698679"/>
              <a:gd name="connsiteY5" fmla="*/ 368298 h 627475"/>
              <a:gd name="connsiteX6" fmla="*/ 493047 w 698679"/>
              <a:gd name="connsiteY6" fmla="*/ 442675 h 627475"/>
              <a:gd name="connsiteX7" fmla="*/ 361794 w 698679"/>
              <a:gd name="connsiteY7" fmla="*/ 503927 h 627475"/>
              <a:gd name="connsiteX8" fmla="*/ 300086 w 698679"/>
              <a:gd name="connsiteY8" fmla="*/ 613305 h 627475"/>
              <a:gd name="connsiteX9" fmla="*/ 134288 w 698679"/>
              <a:gd name="connsiteY9" fmla="*/ 573928 h 627475"/>
              <a:gd name="connsiteX10" fmla="*/ 10871 w 698679"/>
              <a:gd name="connsiteY10" fmla="*/ 262901 h 627475"/>
              <a:gd name="connsiteX0" fmla="*/ 10871 w 698679"/>
              <a:gd name="connsiteY0" fmla="*/ 262901 h 627475"/>
              <a:gd name="connsiteX1" fmla="*/ 265085 w 698679"/>
              <a:gd name="connsiteY1" fmla="*/ 0 h 627475"/>
              <a:gd name="connsiteX2" fmla="*/ 698679 w 698679"/>
              <a:gd name="connsiteY2" fmla="*/ 197273 h 627475"/>
              <a:gd name="connsiteX3" fmla="*/ 637426 w 698679"/>
              <a:gd name="connsiteY3" fmla="*/ 293921 h 627475"/>
              <a:gd name="connsiteX4" fmla="*/ 536799 w 698679"/>
              <a:gd name="connsiteY4" fmla="*/ 346422 h 627475"/>
              <a:gd name="connsiteX5" fmla="*/ 471172 w 698679"/>
              <a:gd name="connsiteY5" fmla="*/ 368298 h 627475"/>
              <a:gd name="connsiteX6" fmla="*/ 493047 w 698679"/>
              <a:gd name="connsiteY6" fmla="*/ 442675 h 627475"/>
              <a:gd name="connsiteX7" fmla="*/ 361794 w 698679"/>
              <a:gd name="connsiteY7" fmla="*/ 503927 h 627475"/>
              <a:gd name="connsiteX8" fmla="*/ 300086 w 698679"/>
              <a:gd name="connsiteY8" fmla="*/ 613305 h 627475"/>
              <a:gd name="connsiteX9" fmla="*/ 134288 w 698679"/>
              <a:gd name="connsiteY9" fmla="*/ 573928 h 627475"/>
              <a:gd name="connsiteX10" fmla="*/ 10871 w 698679"/>
              <a:gd name="connsiteY10" fmla="*/ 262901 h 627475"/>
              <a:gd name="connsiteX0" fmla="*/ 10871 w 698679"/>
              <a:gd name="connsiteY0" fmla="*/ 262901 h 627475"/>
              <a:gd name="connsiteX1" fmla="*/ 265085 w 698679"/>
              <a:gd name="connsiteY1" fmla="*/ 0 h 627475"/>
              <a:gd name="connsiteX2" fmla="*/ 698679 w 698679"/>
              <a:gd name="connsiteY2" fmla="*/ 197273 h 627475"/>
              <a:gd name="connsiteX3" fmla="*/ 637426 w 698679"/>
              <a:gd name="connsiteY3" fmla="*/ 293921 h 627475"/>
              <a:gd name="connsiteX4" fmla="*/ 536799 w 698679"/>
              <a:gd name="connsiteY4" fmla="*/ 346422 h 627475"/>
              <a:gd name="connsiteX5" fmla="*/ 471172 w 698679"/>
              <a:gd name="connsiteY5" fmla="*/ 368298 h 627475"/>
              <a:gd name="connsiteX6" fmla="*/ 493047 w 698679"/>
              <a:gd name="connsiteY6" fmla="*/ 442675 h 627475"/>
              <a:gd name="connsiteX7" fmla="*/ 361794 w 698679"/>
              <a:gd name="connsiteY7" fmla="*/ 503927 h 627475"/>
              <a:gd name="connsiteX8" fmla="*/ 300086 w 698679"/>
              <a:gd name="connsiteY8" fmla="*/ 613305 h 627475"/>
              <a:gd name="connsiteX9" fmla="*/ 134288 w 698679"/>
              <a:gd name="connsiteY9" fmla="*/ 573928 h 627475"/>
              <a:gd name="connsiteX10" fmla="*/ 10871 w 698679"/>
              <a:gd name="connsiteY10" fmla="*/ 262901 h 627475"/>
              <a:gd name="connsiteX0" fmla="*/ 10871 w 698679"/>
              <a:gd name="connsiteY0" fmla="*/ 262901 h 627475"/>
              <a:gd name="connsiteX1" fmla="*/ 265085 w 698679"/>
              <a:gd name="connsiteY1" fmla="*/ 0 h 627475"/>
              <a:gd name="connsiteX2" fmla="*/ 698679 w 698679"/>
              <a:gd name="connsiteY2" fmla="*/ 197273 h 627475"/>
              <a:gd name="connsiteX3" fmla="*/ 637426 w 698679"/>
              <a:gd name="connsiteY3" fmla="*/ 293921 h 627475"/>
              <a:gd name="connsiteX4" fmla="*/ 536799 w 698679"/>
              <a:gd name="connsiteY4" fmla="*/ 346422 h 627475"/>
              <a:gd name="connsiteX5" fmla="*/ 471172 w 698679"/>
              <a:gd name="connsiteY5" fmla="*/ 368298 h 627475"/>
              <a:gd name="connsiteX6" fmla="*/ 493047 w 698679"/>
              <a:gd name="connsiteY6" fmla="*/ 442675 h 627475"/>
              <a:gd name="connsiteX7" fmla="*/ 361794 w 698679"/>
              <a:gd name="connsiteY7" fmla="*/ 503927 h 627475"/>
              <a:gd name="connsiteX8" fmla="*/ 300086 w 698679"/>
              <a:gd name="connsiteY8" fmla="*/ 613305 h 627475"/>
              <a:gd name="connsiteX9" fmla="*/ 134288 w 698679"/>
              <a:gd name="connsiteY9" fmla="*/ 573928 h 627475"/>
              <a:gd name="connsiteX10" fmla="*/ 10871 w 698679"/>
              <a:gd name="connsiteY10" fmla="*/ 262901 h 627475"/>
              <a:gd name="connsiteX0" fmla="*/ 10871 w 700709"/>
              <a:gd name="connsiteY0" fmla="*/ 262901 h 627475"/>
              <a:gd name="connsiteX1" fmla="*/ 265085 w 700709"/>
              <a:gd name="connsiteY1" fmla="*/ 0 h 627475"/>
              <a:gd name="connsiteX2" fmla="*/ 698679 w 700709"/>
              <a:gd name="connsiteY2" fmla="*/ 197273 h 627475"/>
              <a:gd name="connsiteX3" fmla="*/ 637426 w 700709"/>
              <a:gd name="connsiteY3" fmla="*/ 293921 h 627475"/>
              <a:gd name="connsiteX4" fmla="*/ 536799 w 700709"/>
              <a:gd name="connsiteY4" fmla="*/ 346422 h 627475"/>
              <a:gd name="connsiteX5" fmla="*/ 471172 w 700709"/>
              <a:gd name="connsiteY5" fmla="*/ 368298 h 627475"/>
              <a:gd name="connsiteX6" fmla="*/ 493047 w 700709"/>
              <a:gd name="connsiteY6" fmla="*/ 442675 h 627475"/>
              <a:gd name="connsiteX7" fmla="*/ 361794 w 700709"/>
              <a:gd name="connsiteY7" fmla="*/ 503927 h 627475"/>
              <a:gd name="connsiteX8" fmla="*/ 300086 w 700709"/>
              <a:gd name="connsiteY8" fmla="*/ 613305 h 627475"/>
              <a:gd name="connsiteX9" fmla="*/ 134288 w 700709"/>
              <a:gd name="connsiteY9" fmla="*/ 573928 h 627475"/>
              <a:gd name="connsiteX10" fmla="*/ 10871 w 700709"/>
              <a:gd name="connsiteY10" fmla="*/ 262901 h 627475"/>
              <a:gd name="connsiteX0" fmla="*/ 10871 w 699857"/>
              <a:gd name="connsiteY0" fmla="*/ 267562 h 632136"/>
              <a:gd name="connsiteX1" fmla="*/ 265085 w 699857"/>
              <a:gd name="connsiteY1" fmla="*/ 4661 h 632136"/>
              <a:gd name="connsiteX2" fmla="*/ 646177 w 699857"/>
              <a:gd name="connsiteY2" fmla="*/ 92951 h 632136"/>
              <a:gd name="connsiteX3" fmla="*/ 698679 w 699857"/>
              <a:gd name="connsiteY3" fmla="*/ 201934 h 632136"/>
              <a:gd name="connsiteX4" fmla="*/ 637426 w 699857"/>
              <a:gd name="connsiteY4" fmla="*/ 298582 h 632136"/>
              <a:gd name="connsiteX5" fmla="*/ 536799 w 699857"/>
              <a:gd name="connsiteY5" fmla="*/ 351083 h 632136"/>
              <a:gd name="connsiteX6" fmla="*/ 471172 w 699857"/>
              <a:gd name="connsiteY6" fmla="*/ 372959 h 632136"/>
              <a:gd name="connsiteX7" fmla="*/ 493047 w 699857"/>
              <a:gd name="connsiteY7" fmla="*/ 447336 h 632136"/>
              <a:gd name="connsiteX8" fmla="*/ 361794 w 699857"/>
              <a:gd name="connsiteY8" fmla="*/ 508588 h 632136"/>
              <a:gd name="connsiteX9" fmla="*/ 300086 w 699857"/>
              <a:gd name="connsiteY9" fmla="*/ 617966 h 632136"/>
              <a:gd name="connsiteX10" fmla="*/ 134288 w 699857"/>
              <a:gd name="connsiteY10" fmla="*/ 578589 h 632136"/>
              <a:gd name="connsiteX11" fmla="*/ 10871 w 699857"/>
              <a:gd name="connsiteY11" fmla="*/ 267562 h 632136"/>
              <a:gd name="connsiteX0" fmla="*/ 10871 w 698679"/>
              <a:gd name="connsiteY0" fmla="*/ 267562 h 632136"/>
              <a:gd name="connsiteX1" fmla="*/ 265085 w 698679"/>
              <a:gd name="connsiteY1" fmla="*/ 4661 h 632136"/>
              <a:gd name="connsiteX2" fmla="*/ 646177 w 698679"/>
              <a:gd name="connsiteY2" fmla="*/ 92951 h 632136"/>
              <a:gd name="connsiteX3" fmla="*/ 698679 w 698679"/>
              <a:gd name="connsiteY3" fmla="*/ 201934 h 632136"/>
              <a:gd name="connsiteX4" fmla="*/ 637426 w 698679"/>
              <a:gd name="connsiteY4" fmla="*/ 298582 h 632136"/>
              <a:gd name="connsiteX5" fmla="*/ 536799 w 698679"/>
              <a:gd name="connsiteY5" fmla="*/ 351083 h 632136"/>
              <a:gd name="connsiteX6" fmla="*/ 471172 w 698679"/>
              <a:gd name="connsiteY6" fmla="*/ 372959 h 632136"/>
              <a:gd name="connsiteX7" fmla="*/ 493047 w 698679"/>
              <a:gd name="connsiteY7" fmla="*/ 447336 h 632136"/>
              <a:gd name="connsiteX8" fmla="*/ 361794 w 698679"/>
              <a:gd name="connsiteY8" fmla="*/ 508588 h 632136"/>
              <a:gd name="connsiteX9" fmla="*/ 300086 w 698679"/>
              <a:gd name="connsiteY9" fmla="*/ 617966 h 632136"/>
              <a:gd name="connsiteX10" fmla="*/ 134288 w 698679"/>
              <a:gd name="connsiteY10" fmla="*/ 578589 h 632136"/>
              <a:gd name="connsiteX11" fmla="*/ 10871 w 698679"/>
              <a:gd name="connsiteY11" fmla="*/ 267562 h 632136"/>
              <a:gd name="connsiteX0" fmla="*/ 10871 w 717369"/>
              <a:gd name="connsiteY0" fmla="*/ 267562 h 632136"/>
              <a:gd name="connsiteX1" fmla="*/ 265085 w 717369"/>
              <a:gd name="connsiteY1" fmla="*/ 4661 h 632136"/>
              <a:gd name="connsiteX2" fmla="*/ 646177 w 717369"/>
              <a:gd name="connsiteY2" fmla="*/ 92951 h 632136"/>
              <a:gd name="connsiteX3" fmla="*/ 698679 w 717369"/>
              <a:gd name="connsiteY3" fmla="*/ 201934 h 632136"/>
              <a:gd name="connsiteX4" fmla="*/ 637426 w 717369"/>
              <a:gd name="connsiteY4" fmla="*/ 298582 h 632136"/>
              <a:gd name="connsiteX5" fmla="*/ 536799 w 717369"/>
              <a:gd name="connsiteY5" fmla="*/ 351083 h 632136"/>
              <a:gd name="connsiteX6" fmla="*/ 471172 w 717369"/>
              <a:gd name="connsiteY6" fmla="*/ 372959 h 632136"/>
              <a:gd name="connsiteX7" fmla="*/ 493047 w 717369"/>
              <a:gd name="connsiteY7" fmla="*/ 447336 h 632136"/>
              <a:gd name="connsiteX8" fmla="*/ 361794 w 717369"/>
              <a:gd name="connsiteY8" fmla="*/ 508588 h 632136"/>
              <a:gd name="connsiteX9" fmla="*/ 300086 w 717369"/>
              <a:gd name="connsiteY9" fmla="*/ 617966 h 632136"/>
              <a:gd name="connsiteX10" fmla="*/ 134288 w 717369"/>
              <a:gd name="connsiteY10" fmla="*/ 578589 h 632136"/>
              <a:gd name="connsiteX11" fmla="*/ 10871 w 717369"/>
              <a:gd name="connsiteY11" fmla="*/ 267562 h 632136"/>
              <a:gd name="connsiteX0" fmla="*/ 10871 w 717369"/>
              <a:gd name="connsiteY0" fmla="*/ 267562 h 632136"/>
              <a:gd name="connsiteX1" fmla="*/ 265085 w 717369"/>
              <a:gd name="connsiteY1" fmla="*/ 4661 h 632136"/>
              <a:gd name="connsiteX2" fmla="*/ 646177 w 717369"/>
              <a:gd name="connsiteY2" fmla="*/ 92951 h 632136"/>
              <a:gd name="connsiteX3" fmla="*/ 698679 w 717369"/>
              <a:gd name="connsiteY3" fmla="*/ 201934 h 632136"/>
              <a:gd name="connsiteX4" fmla="*/ 611176 w 717369"/>
              <a:gd name="connsiteY4" fmla="*/ 302957 h 632136"/>
              <a:gd name="connsiteX5" fmla="*/ 536799 w 717369"/>
              <a:gd name="connsiteY5" fmla="*/ 351083 h 632136"/>
              <a:gd name="connsiteX6" fmla="*/ 471172 w 717369"/>
              <a:gd name="connsiteY6" fmla="*/ 372959 h 632136"/>
              <a:gd name="connsiteX7" fmla="*/ 493047 w 717369"/>
              <a:gd name="connsiteY7" fmla="*/ 447336 h 632136"/>
              <a:gd name="connsiteX8" fmla="*/ 361794 w 717369"/>
              <a:gd name="connsiteY8" fmla="*/ 508588 h 632136"/>
              <a:gd name="connsiteX9" fmla="*/ 300086 w 717369"/>
              <a:gd name="connsiteY9" fmla="*/ 617966 h 632136"/>
              <a:gd name="connsiteX10" fmla="*/ 134288 w 717369"/>
              <a:gd name="connsiteY10" fmla="*/ 578589 h 632136"/>
              <a:gd name="connsiteX11" fmla="*/ 10871 w 717369"/>
              <a:gd name="connsiteY11" fmla="*/ 267562 h 632136"/>
              <a:gd name="connsiteX0" fmla="*/ 10871 w 702548"/>
              <a:gd name="connsiteY0" fmla="*/ 267562 h 632136"/>
              <a:gd name="connsiteX1" fmla="*/ 265085 w 702548"/>
              <a:gd name="connsiteY1" fmla="*/ 4661 h 632136"/>
              <a:gd name="connsiteX2" fmla="*/ 646177 w 702548"/>
              <a:gd name="connsiteY2" fmla="*/ 92951 h 632136"/>
              <a:gd name="connsiteX3" fmla="*/ 698679 w 702548"/>
              <a:gd name="connsiteY3" fmla="*/ 201934 h 632136"/>
              <a:gd name="connsiteX4" fmla="*/ 611176 w 702548"/>
              <a:gd name="connsiteY4" fmla="*/ 302957 h 632136"/>
              <a:gd name="connsiteX5" fmla="*/ 536799 w 702548"/>
              <a:gd name="connsiteY5" fmla="*/ 351083 h 632136"/>
              <a:gd name="connsiteX6" fmla="*/ 471172 w 702548"/>
              <a:gd name="connsiteY6" fmla="*/ 372959 h 632136"/>
              <a:gd name="connsiteX7" fmla="*/ 493047 w 702548"/>
              <a:gd name="connsiteY7" fmla="*/ 447336 h 632136"/>
              <a:gd name="connsiteX8" fmla="*/ 361794 w 702548"/>
              <a:gd name="connsiteY8" fmla="*/ 508588 h 632136"/>
              <a:gd name="connsiteX9" fmla="*/ 300086 w 702548"/>
              <a:gd name="connsiteY9" fmla="*/ 617966 h 632136"/>
              <a:gd name="connsiteX10" fmla="*/ 134288 w 702548"/>
              <a:gd name="connsiteY10" fmla="*/ 578589 h 632136"/>
              <a:gd name="connsiteX11" fmla="*/ 10871 w 702548"/>
              <a:gd name="connsiteY11" fmla="*/ 267562 h 632136"/>
              <a:gd name="connsiteX0" fmla="*/ 10871 w 702548"/>
              <a:gd name="connsiteY0" fmla="*/ 347476 h 712050"/>
              <a:gd name="connsiteX1" fmla="*/ 265085 w 702548"/>
              <a:gd name="connsiteY1" fmla="*/ 84575 h 712050"/>
              <a:gd name="connsiteX2" fmla="*/ 646177 w 702548"/>
              <a:gd name="connsiteY2" fmla="*/ 2236 h 712050"/>
              <a:gd name="connsiteX3" fmla="*/ 646177 w 702548"/>
              <a:gd name="connsiteY3" fmla="*/ 172865 h 712050"/>
              <a:gd name="connsiteX4" fmla="*/ 698679 w 702548"/>
              <a:gd name="connsiteY4" fmla="*/ 281848 h 712050"/>
              <a:gd name="connsiteX5" fmla="*/ 611176 w 702548"/>
              <a:gd name="connsiteY5" fmla="*/ 382871 h 712050"/>
              <a:gd name="connsiteX6" fmla="*/ 536799 w 702548"/>
              <a:gd name="connsiteY6" fmla="*/ 430997 h 712050"/>
              <a:gd name="connsiteX7" fmla="*/ 471172 w 702548"/>
              <a:gd name="connsiteY7" fmla="*/ 452873 h 712050"/>
              <a:gd name="connsiteX8" fmla="*/ 493047 w 702548"/>
              <a:gd name="connsiteY8" fmla="*/ 527250 h 712050"/>
              <a:gd name="connsiteX9" fmla="*/ 361794 w 702548"/>
              <a:gd name="connsiteY9" fmla="*/ 588502 h 712050"/>
              <a:gd name="connsiteX10" fmla="*/ 300086 w 702548"/>
              <a:gd name="connsiteY10" fmla="*/ 697880 h 712050"/>
              <a:gd name="connsiteX11" fmla="*/ 134288 w 702548"/>
              <a:gd name="connsiteY11" fmla="*/ 658503 h 712050"/>
              <a:gd name="connsiteX12" fmla="*/ 10871 w 702548"/>
              <a:gd name="connsiteY12" fmla="*/ 347476 h 712050"/>
              <a:gd name="connsiteX0" fmla="*/ 10871 w 702548"/>
              <a:gd name="connsiteY0" fmla="*/ 347476 h 712050"/>
              <a:gd name="connsiteX1" fmla="*/ 265085 w 702548"/>
              <a:gd name="connsiteY1" fmla="*/ 84575 h 712050"/>
              <a:gd name="connsiteX2" fmla="*/ 646177 w 702548"/>
              <a:gd name="connsiteY2" fmla="*/ 2236 h 712050"/>
              <a:gd name="connsiteX3" fmla="*/ 646177 w 702548"/>
              <a:gd name="connsiteY3" fmla="*/ 172865 h 712050"/>
              <a:gd name="connsiteX4" fmla="*/ 698679 w 702548"/>
              <a:gd name="connsiteY4" fmla="*/ 281848 h 712050"/>
              <a:gd name="connsiteX5" fmla="*/ 611176 w 702548"/>
              <a:gd name="connsiteY5" fmla="*/ 382871 h 712050"/>
              <a:gd name="connsiteX6" fmla="*/ 536799 w 702548"/>
              <a:gd name="connsiteY6" fmla="*/ 430997 h 712050"/>
              <a:gd name="connsiteX7" fmla="*/ 471172 w 702548"/>
              <a:gd name="connsiteY7" fmla="*/ 452873 h 712050"/>
              <a:gd name="connsiteX8" fmla="*/ 493047 w 702548"/>
              <a:gd name="connsiteY8" fmla="*/ 527250 h 712050"/>
              <a:gd name="connsiteX9" fmla="*/ 361794 w 702548"/>
              <a:gd name="connsiteY9" fmla="*/ 588502 h 712050"/>
              <a:gd name="connsiteX10" fmla="*/ 300086 w 702548"/>
              <a:gd name="connsiteY10" fmla="*/ 697880 h 712050"/>
              <a:gd name="connsiteX11" fmla="*/ 134288 w 702548"/>
              <a:gd name="connsiteY11" fmla="*/ 658503 h 712050"/>
              <a:gd name="connsiteX12" fmla="*/ 10871 w 702548"/>
              <a:gd name="connsiteY12" fmla="*/ 347476 h 712050"/>
              <a:gd name="connsiteX0" fmla="*/ 10871 w 702548"/>
              <a:gd name="connsiteY0" fmla="*/ 371405 h 735979"/>
              <a:gd name="connsiteX1" fmla="*/ 265085 w 702548"/>
              <a:gd name="connsiteY1" fmla="*/ 108504 h 735979"/>
              <a:gd name="connsiteX2" fmla="*/ 646177 w 702548"/>
              <a:gd name="connsiteY2" fmla="*/ 26165 h 735979"/>
              <a:gd name="connsiteX3" fmla="*/ 646177 w 702548"/>
              <a:gd name="connsiteY3" fmla="*/ 196794 h 735979"/>
              <a:gd name="connsiteX4" fmla="*/ 698679 w 702548"/>
              <a:gd name="connsiteY4" fmla="*/ 305777 h 735979"/>
              <a:gd name="connsiteX5" fmla="*/ 611176 w 702548"/>
              <a:gd name="connsiteY5" fmla="*/ 406800 h 735979"/>
              <a:gd name="connsiteX6" fmla="*/ 536799 w 702548"/>
              <a:gd name="connsiteY6" fmla="*/ 454926 h 735979"/>
              <a:gd name="connsiteX7" fmla="*/ 471172 w 702548"/>
              <a:gd name="connsiteY7" fmla="*/ 476802 h 735979"/>
              <a:gd name="connsiteX8" fmla="*/ 493047 w 702548"/>
              <a:gd name="connsiteY8" fmla="*/ 551179 h 735979"/>
              <a:gd name="connsiteX9" fmla="*/ 361794 w 702548"/>
              <a:gd name="connsiteY9" fmla="*/ 612431 h 735979"/>
              <a:gd name="connsiteX10" fmla="*/ 300086 w 702548"/>
              <a:gd name="connsiteY10" fmla="*/ 721809 h 735979"/>
              <a:gd name="connsiteX11" fmla="*/ 134288 w 702548"/>
              <a:gd name="connsiteY11" fmla="*/ 682432 h 735979"/>
              <a:gd name="connsiteX12" fmla="*/ 10871 w 702548"/>
              <a:gd name="connsiteY12" fmla="*/ 371405 h 735979"/>
              <a:gd name="connsiteX0" fmla="*/ 10871 w 702548"/>
              <a:gd name="connsiteY0" fmla="*/ 460289 h 824863"/>
              <a:gd name="connsiteX1" fmla="*/ 265085 w 702548"/>
              <a:gd name="connsiteY1" fmla="*/ 197388 h 824863"/>
              <a:gd name="connsiteX2" fmla="*/ 523673 w 702548"/>
              <a:gd name="connsiteY2" fmla="*/ 1297 h 824863"/>
              <a:gd name="connsiteX3" fmla="*/ 646177 w 702548"/>
              <a:gd name="connsiteY3" fmla="*/ 115049 h 824863"/>
              <a:gd name="connsiteX4" fmla="*/ 646177 w 702548"/>
              <a:gd name="connsiteY4" fmla="*/ 285678 h 824863"/>
              <a:gd name="connsiteX5" fmla="*/ 698679 w 702548"/>
              <a:gd name="connsiteY5" fmla="*/ 394661 h 824863"/>
              <a:gd name="connsiteX6" fmla="*/ 611176 w 702548"/>
              <a:gd name="connsiteY6" fmla="*/ 495684 h 824863"/>
              <a:gd name="connsiteX7" fmla="*/ 536799 w 702548"/>
              <a:gd name="connsiteY7" fmla="*/ 543810 h 824863"/>
              <a:gd name="connsiteX8" fmla="*/ 471172 w 702548"/>
              <a:gd name="connsiteY8" fmla="*/ 565686 h 824863"/>
              <a:gd name="connsiteX9" fmla="*/ 493047 w 702548"/>
              <a:gd name="connsiteY9" fmla="*/ 640063 h 824863"/>
              <a:gd name="connsiteX10" fmla="*/ 361794 w 702548"/>
              <a:gd name="connsiteY10" fmla="*/ 701315 h 824863"/>
              <a:gd name="connsiteX11" fmla="*/ 300086 w 702548"/>
              <a:gd name="connsiteY11" fmla="*/ 810693 h 824863"/>
              <a:gd name="connsiteX12" fmla="*/ 134288 w 702548"/>
              <a:gd name="connsiteY12" fmla="*/ 771316 h 824863"/>
              <a:gd name="connsiteX13" fmla="*/ 10871 w 702548"/>
              <a:gd name="connsiteY13" fmla="*/ 460289 h 824863"/>
              <a:gd name="connsiteX0" fmla="*/ 10871 w 702548"/>
              <a:gd name="connsiteY0" fmla="*/ 458992 h 823566"/>
              <a:gd name="connsiteX1" fmla="*/ 265085 w 702548"/>
              <a:gd name="connsiteY1" fmla="*/ 196091 h 823566"/>
              <a:gd name="connsiteX2" fmla="*/ 523673 w 702548"/>
              <a:gd name="connsiteY2" fmla="*/ 0 h 823566"/>
              <a:gd name="connsiteX3" fmla="*/ 646177 w 702548"/>
              <a:gd name="connsiteY3" fmla="*/ 113752 h 823566"/>
              <a:gd name="connsiteX4" fmla="*/ 646177 w 702548"/>
              <a:gd name="connsiteY4" fmla="*/ 284381 h 823566"/>
              <a:gd name="connsiteX5" fmla="*/ 698679 w 702548"/>
              <a:gd name="connsiteY5" fmla="*/ 393364 h 823566"/>
              <a:gd name="connsiteX6" fmla="*/ 611176 w 702548"/>
              <a:gd name="connsiteY6" fmla="*/ 494387 h 823566"/>
              <a:gd name="connsiteX7" fmla="*/ 536799 w 702548"/>
              <a:gd name="connsiteY7" fmla="*/ 542513 h 823566"/>
              <a:gd name="connsiteX8" fmla="*/ 471172 w 702548"/>
              <a:gd name="connsiteY8" fmla="*/ 564389 h 823566"/>
              <a:gd name="connsiteX9" fmla="*/ 493047 w 702548"/>
              <a:gd name="connsiteY9" fmla="*/ 638766 h 823566"/>
              <a:gd name="connsiteX10" fmla="*/ 361794 w 702548"/>
              <a:gd name="connsiteY10" fmla="*/ 700018 h 823566"/>
              <a:gd name="connsiteX11" fmla="*/ 300086 w 702548"/>
              <a:gd name="connsiteY11" fmla="*/ 809396 h 823566"/>
              <a:gd name="connsiteX12" fmla="*/ 134288 w 702548"/>
              <a:gd name="connsiteY12" fmla="*/ 770019 h 823566"/>
              <a:gd name="connsiteX13" fmla="*/ 10871 w 702548"/>
              <a:gd name="connsiteY13" fmla="*/ 458992 h 823566"/>
              <a:gd name="connsiteX0" fmla="*/ 10871 w 702548"/>
              <a:gd name="connsiteY0" fmla="*/ 461691 h 826265"/>
              <a:gd name="connsiteX1" fmla="*/ 265085 w 702548"/>
              <a:gd name="connsiteY1" fmla="*/ 198790 h 826265"/>
              <a:gd name="connsiteX2" fmla="*/ 523673 w 702548"/>
              <a:gd name="connsiteY2" fmla="*/ 2699 h 826265"/>
              <a:gd name="connsiteX3" fmla="*/ 646177 w 702548"/>
              <a:gd name="connsiteY3" fmla="*/ 116451 h 826265"/>
              <a:gd name="connsiteX4" fmla="*/ 646177 w 702548"/>
              <a:gd name="connsiteY4" fmla="*/ 287080 h 826265"/>
              <a:gd name="connsiteX5" fmla="*/ 698679 w 702548"/>
              <a:gd name="connsiteY5" fmla="*/ 396063 h 826265"/>
              <a:gd name="connsiteX6" fmla="*/ 611176 w 702548"/>
              <a:gd name="connsiteY6" fmla="*/ 497086 h 826265"/>
              <a:gd name="connsiteX7" fmla="*/ 536799 w 702548"/>
              <a:gd name="connsiteY7" fmla="*/ 545212 h 826265"/>
              <a:gd name="connsiteX8" fmla="*/ 471172 w 702548"/>
              <a:gd name="connsiteY8" fmla="*/ 567088 h 826265"/>
              <a:gd name="connsiteX9" fmla="*/ 493047 w 702548"/>
              <a:gd name="connsiteY9" fmla="*/ 641465 h 826265"/>
              <a:gd name="connsiteX10" fmla="*/ 361794 w 702548"/>
              <a:gd name="connsiteY10" fmla="*/ 702717 h 826265"/>
              <a:gd name="connsiteX11" fmla="*/ 300086 w 702548"/>
              <a:gd name="connsiteY11" fmla="*/ 812095 h 826265"/>
              <a:gd name="connsiteX12" fmla="*/ 134288 w 702548"/>
              <a:gd name="connsiteY12" fmla="*/ 772718 h 826265"/>
              <a:gd name="connsiteX13" fmla="*/ 10871 w 702548"/>
              <a:gd name="connsiteY13" fmla="*/ 461691 h 826265"/>
              <a:gd name="connsiteX0" fmla="*/ 10871 w 702548"/>
              <a:gd name="connsiteY0" fmla="*/ 459283 h 823857"/>
              <a:gd name="connsiteX1" fmla="*/ 265085 w 702548"/>
              <a:gd name="connsiteY1" fmla="*/ 196382 h 823857"/>
              <a:gd name="connsiteX2" fmla="*/ 427421 w 702548"/>
              <a:gd name="connsiteY2" fmla="*/ 74668 h 823857"/>
              <a:gd name="connsiteX3" fmla="*/ 523673 w 702548"/>
              <a:gd name="connsiteY3" fmla="*/ 291 h 823857"/>
              <a:gd name="connsiteX4" fmla="*/ 646177 w 702548"/>
              <a:gd name="connsiteY4" fmla="*/ 114043 h 823857"/>
              <a:gd name="connsiteX5" fmla="*/ 646177 w 702548"/>
              <a:gd name="connsiteY5" fmla="*/ 284672 h 823857"/>
              <a:gd name="connsiteX6" fmla="*/ 698679 w 702548"/>
              <a:gd name="connsiteY6" fmla="*/ 393655 h 823857"/>
              <a:gd name="connsiteX7" fmla="*/ 611176 w 702548"/>
              <a:gd name="connsiteY7" fmla="*/ 494678 h 823857"/>
              <a:gd name="connsiteX8" fmla="*/ 536799 w 702548"/>
              <a:gd name="connsiteY8" fmla="*/ 542804 h 823857"/>
              <a:gd name="connsiteX9" fmla="*/ 471172 w 702548"/>
              <a:gd name="connsiteY9" fmla="*/ 564680 h 823857"/>
              <a:gd name="connsiteX10" fmla="*/ 493047 w 702548"/>
              <a:gd name="connsiteY10" fmla="*/ 639057 h 823857"/>
              <a:gd name="connsiteX11" fmla="*/ 361794 w 702548"/>
              <a:gd name="connsiteY11" fmla="*/ 700309 h 823857"/>
              <a:gd name="connsiteX12" fmla="*/ 300086 w 702548"/>
              <a:gd name="connsiteY12" fmla="*/ 809687 h 823857"/>
              <a:gd name="connsiteX13" fmla="*/ 134288 w 702548"/>
              <a:gd name="connsiteY13" fmla="*/ 770310 h 823857"/>
              <a:gd name="connsiteX14" fmla="*/ 10871 w 702548"/>
              <a:gd name="connsiteY14" fmla="*/ 459283 h 823857"/>
              <a:gd name="connsiteX0" fmla="*/ 10679 w 702356"/>
              <a:gd name="connsiteY0" fmla="*/ 465343 h 829917"/>
              <a:gd name="connsiteX1" fmla="*/ 269268 w 702356"/>
              <a:gd name="connsiteY1" fmla="*/ 14312 h 829917"/>
              <a:gd name="connsiteX2" fmla="*/ 427229 w 702356"/>
              <a:gd name="connsiteY2" fmla="*/ 80728 h 829917"/>
              <a:gd name="connsiteX3" fmla="*/ 523481 w 702356"/>
              <a:gd name="connsiteY3" fmla="*/ 6351 h 829917"/>
              <a:gd name="connsiteX4" fmla="*/ 645985 w 702356"/>
              <a:gd name="connsiteY4" fmla="*/ 120103 h 829917"/>
              <a:gd name="connsiteX5" fmla="*/ 645985 w 702356"/>
              <a:gd name="connsiteY5" fmla="*/ 290732 h 829917"/>
              <a:gd name="connsiteX6" fmla="*/ 698487 w 702356"/>
              <a:gd name="connsiteY6" fmla="*/ 399715 h 829917"/>
              <a:gd name="connsiteX7" fmla="*/ 610984 w 702356"/>
              <a:gd name="connsiteY7" fmla="*/ 500738 h 829917"/>
              <a:gd name="connsiteX8" fmla="*/ 536607 w 702356"/>
              <a:gd name="connsiteY8" fmla="*/ 548864 h 829917"/>
              <a:gd name="connsiteX9" fmla="*/ 470980 w 702356"/>
              <a:gd name="connsiteY9" fmla="*/ 570740 h 829917"/>
              <a:gd name="connsiteX10" fmla="*/ 492855 w 702356"/>
              <a:gd name="connsiteY10" fmla="*/ 645117 h 829917"/>
              <a:gd name="connsiteX11" fmla="*/ 361602 w 702356"/>
              <a:gd name="connsiteY11" fmla="*/ 706369 h 829917"/>
              <a:gd name="connsiteX12" fmla="*/ 299894 w 702356"/>
              <a:gd name="connsiteY12" fmla="*/ 815747 h 829917"/>
              <a:gd name="connsiteX13" fmla="*/ 134096 w 702356"/>
              <a:gd name="connsiteY13" fmla="*/ 776370 h 829917"/>
              <a:gd name="connsiteX14" fmla="*/ 10679 w 702356"/>
              <a:gd name="connsiteY14" fmla="*/ 465343 h 829917"/>
              <a:gd name="connsiteX0" fmla="*/ 8791 w 700468"/>
              <a:gd name="connsiteY0" fmla="*/ 459283 h 823857"/>
              <a:gd name="connsiteX1" fmla="*/ 319882 w 700468"/>
              <a:gd name="connsiteY1" fmla="*/ 165756 h 823857"/>
              <a:gd name="connsiteX2" fmla="*/ 425341 w 700468"/>
              <a:gd name="connsiteY2" fmla="*/ 74668 h 823857"/>
              <a:gd name="connsiteX3" fmla="*/ 521593 w 700468"/>
              <a:gd name="connsiteY3" fmla="*/ 291 h 823857"/>
              <a:gd name="connsiteX4" fmla="*/ 644097 w 700468"/>
              <a:gd name="connsiteY4" fmla="*/ 114043 h 823857"/>
              <a:gd name="connsiteX5" fmla="*/ 644097 w 700468"/>
              <a:gd name="connsiteY5" fmla="*/ 284672 h 823857"/>
              <a:gd name="connsiteX6" fmla="*/ 696599 w 700468"/>
              <a:gd name="connsiteY6" fmla="*/ 393655 h 823857"/>
              <a:gd name="connsiteX7" fmla="*/ 609096 w 700468"/>
              <a:gd name="connsiteY7" fmla="*/ 494678 h 823857"/>
              <a:gd name="connsiteX8" fmla="*/ 534719 w 700468"/>
              <a:gd name="connsiteY8" fmla="*/ 542804 h 823857"/>
              <a:gd name="connsiteX9" fmla="*/ 469092 w 700468"/>
              <a:gd name="connsiteY9" fmla="*/ 564680 h 823857"/>
              <a:gd name="connsiteX10" fmla="*/ 490967 w 700468"/>
              <a:gd name="connsiteY10" fmla="*/ 639057 h 823857"/>
              <a:gd name="connsiteX11" fmla="*/ 359714 w 700468"/>
              <a:gd name="connsiteY11" fmla="*/ 700309 h 823857"/>
              <a:gd name="connsiteX12" fmla="*/ 298006 w 700468"/>
              <a:gd name="connsiteY12" fmla="*/ 809687 h 823857"/>
              <a:gd name="connsiteX13" fmla="*/ 132208 w 700468"/>
              <a:gd name="connsiteY13" fmla="*/ 770310 h 823857"/>
              <a:gd name="connsiteX14" fmla="*/ 8791 w 700468"/>
              <a:gd name="connsiteY14" fmla="*/ 459283 h 823857"/>
              <a:gd name="connsiteX0" fmla="*/ 8791 w 700468"/>
              <a:gd name="connsiteY0" fmla="*/ 459283 h 823857"/>
              <a:gd name="connsiteX1" fmla="*/ 319882 w 700468"/>
              <a:gd name="connsiteY1" fmla="*/ 165756 h 823857"/>
              <a:gd name="connsiteX2" fmla="*/ 425341 w 700468"/>
              <a:gd name="connsiteY2" fmla="*/ 74668 h 823857"/>
              <a:gd name="connsiteX3" fmla="*/ 521593 w 700468"/>
              <a:gd name="connsiteY3" fmla="*/ 291 h 823857"/>
              <a:gd name="connsiteX4" fmla="*/ 644097 w 700468"/>
              <a:gd name="connsiteY4" fmla="*/ 114043 h 823857"/>
              <a:gd name="connsiteX5" fmla="*/ 644097 w 700468"/>
              <a:gd name="connsiteY5" fmla="*/ 284672 h 823857"/>
              <a:gd name="connsiteX6" fmla="*/ 696599 w 700468"/>
              <a:gd name="connsiteY6" fmla="*/ 393655 h 823857"/>
              <a:gd name="connsiteX7" fmla="*/ 609096 w 700468"/>
              <a:gd name="connsiteY7" fmla="*/ 494678 h 823857"/>
              <a:gd name="connsiteX8" fmla="*/ 534719 w 700468"/>
              <a:gd name="connsiteY8" fmla="*/ 542804 h 823857"/>
              <a:gd name="connsiteX9" fmla="*/ 469092 w 700468"/>
              <a:gd name="connsiteY9" fmla="*/ 564680 h 823857"/>
              <a:gd name="connsiteX10" fmla="*/ 490967 w 700468"/>
              <a:gd name="connsiteY10" fmla="*/ 639057 h 823857"/>
              <a:gd name="connsiteX11" fmla="*/ 359714 w 700468"/>
              <a:gd name="connsiteY11" fmla="*/ 700309 h 823857"/>
              <a:gd name="connsiteX12" fmla="*/ 298006 w 700468"/>
              <a:gd name="connsiteY12" fmla="*/ 809687 h 823857"/>
              <a:gd name="connsiteX13" fmla="*/ 132208 w 700468"/>
              <a:gd name="connsiteY13" fmla="*/ 770310 h 823857"/>
              <a:gd name="connsiteX14" fmla="*/ 8791 w 700468"/>
              <a:gd name="connsiteY14" fmla="*/ 459283 h 823857"/>
              <a:gd name="connsiteX0" fmla="*/ 624 w 692301"/>
              <a:gd name="connsiteY0" fmla="*/ 459283 h 823857"/>
              <a:gd name="connsiteX1" fmla="*/ 211543 w 692301"/>
              <a:gd name="connsiteY1" fmla="*/ 114044 h 823857"/>
              <a:gd name="connsiteX2" fmla="*/ 311715 w 692301"/>
              <a:gd name="connsiteY2" fmla="*/ 165756 h 823857"/>
              <a:gd name="connsiteX3" fmla="*/ 417174 w 692301"/>
              <a:gd name="connsiteY3" fmla="*/ 74668 h 823857"/>
              <a:gd name="connsiteX4" fmla="*/ 513426 w 692301"/>
              <a:gd name="connsiteY4" fmla="*/ 291 h 823857"/>
              <a:gd name="connsiteX5" fmla="*/ 635930 w 692301"/>
              <a:gd name="connsiteY5" fmla="*/ 114043 h 823857"/>
              <a:gd name="connsiteX6" fmla="*/ 635930 w 692301"/>
              <a:gd name="connsiteY6" fmla="*/ 284672 h 823857"/>
              <a:gd name="connsiteX7" fmla="*/ 688432 w 692301"/>
              <a:gd name="connsiteY7" fmla="*/ 393655 h 823857"/>
              <a:gd name="connsiteX8" fmla="*/ 600929 w 692301"/>
              <a:gd name="connsiteY8" fmla="*/ 494678 h 823857"/>
              <a:gd name="connsiteX9" fmla="*/ 526552 w 692301"/>
              <a:gd name="connsiteY9" fmla="*/ 542804 h 823857"/>
              <a:gd name="connsiteX10" fmla="*/ 460925 w 692301"/>
              <a:gd name="connsiteY10" fmla="*/ 564680 h 823857"/>
              <a:gd name="connsiteX11" fmla="*/ 482800 w 692301"/>
              <a:gd name="connsiteY11" fmla="*/ 639057 h 823857"/>
              <a:gd name="connsiteX12" fmla="*/ 351547 w 692301"/>
              <a:gd name="connsiteY12" fmla="*/ 700309 h 823857"/>
              <a:gd name="connsiteX13" fmla="*/ 289839 w 692301"/>
              <a:gd name="connsiteY13" fmla="*/ 809687 h 823857"/>
              <a:gd name="connsiteX14" fmla="*/ 124041 w 692301"/>
              <a:gd name="connsiteY14" fmla="*/ 770310 h 823857"/>
              <a:gd name="connsiteX15" fmla="*/ 624 w 692301"/>
              <a:gd name="connsiteY15" fmla="*/ 459283 h 823857"/>
              <a:gd name="connsiteX0" fmla="*/ 624 w 692301"/>
              <a:gd name="connsiteY0" fmla="*/ 459283 h 823857"/>
              <a:gd name="connsiteX1" fmla="*/ 259669 w 692301"/>
              <a:gd name="connsiteY1" fmla="*/ 210297 h 823857"/>
              <a:gd name="connsiteX2" fmla="*/ 311715 w 692301"/>
              <a:gd name="connsiteY2" fmla="*/ 165756 h 823857"/>
              <a:gd name="connsiteX3" fmla="*/ 417174 w 692301"/>
              <a:gd name="connsiteY3" fmla="*/ 74668 h 823857"/>
              <a:gd name="connsiteX4" fmla="*/ 513426 w 692301"/>
              <a:gd name="connsiteY4" fmla="*/ 291 h 823857"/>
              <a:gd name="connsiteX5" fmla="*/ 635930 w 692301"/>
              <a:gd name="connsiteY5" fmla="*/ 114043 h 823857"/>
              <a:gd name="connsiteX6" fmla="*/ 635930 w 692301"/>
              <a:gd name="connsiteY6" fmla="*/ 284672 h 823857"/>
              <a:gd name="connsiteX7" fmla="*/ 688432 w 692301"/>
              <a:gd name="connsiteY7" fmla="*/ 393655 h 823857"/>
              <a:gd name="connsiteX8" fmla="*/ 600929 w 692301"/>
              <a:gd name="connsiteY8" fmla="*/ 494678 h 823857"/>
              <a:gd name="connsiteX9" fmla="*/ 526552 w 692301"/>
              <a:gd name="connsiteY9" fmla="*/ 542804 h 823857"/>
              <a:gd name="connsiteX10" fmla="*/ 460925 w 692301"/>
              <a:gd name="connsiteY10" fmla="*/ 564680 h 823857"/>
              <a:gd name="connsiteX11" fmla="*/ 482800 w 692301"/>
              <a:gd name="connsiteY11" fmla="*/ 639057 h 823857"/>
              <a:gd name="connsiteX12" fmla="*/ 351547 w 692301"/>
              <a:gd name="connsiteY12" fmla="*/ 700309 h 823857"/>
              <a:gd name="connsiteX13" fmla="*/ 289839 w 692301"/>
              <a:gd name="connsiteY13" fmla="*/ 809687 h 823857"/>
              <a:gd name="connsiteX14" fmla="*/ 124041 w 692301"/>
              <a:gd name="connsiteY14" fmla="*/ 770310 h 823857"/>
              <a:gd name="connsiteX15" fmla="*/ 624 w 692301"/>
              <a:gd name="connsiteY15" fmla="*/ 459283 h 823857"/>
              <a:gd name="connsiteX0" fmla="*/ 624 w 692301"/>
              <a:gd name="connsiteY0" fmla="*/ 459283 h 823857"/>
              <a:gd name="connsiteX1" fmla="*/ 259669 w 692301"/>
              <a:gd name="connsiteY1" fmla="*/ 210297 h 823857"/>
              <a:gd name="connsiteX2" fmla="*/ 311715 w 692301"/>
              <a:gd name="connsiteY2" fmla="*/ 165756 h 823857"/>
              <a:gd name="connsiteX3" fmla="*/ 417174 w 692301"/>
              <a:gd name="connsiteY3" fmla="*/ 74668 h 823857"/>
              <a:gd name="connsiteX4" fmla="*/ 513426 w 692301"/>
              <a:gd name="connsiteY4" fmla="*/ 291 h 823857"/>
              <a:gd name="connsiteX5" fmla="*/ 635930 w 692301"/>
              <a:gd name="connsiteY5" fmla="*/ 114043 h 823857"/>
              <a:gd name="connsiteX6" fmla="*/ 635930 w 692301"/>
              <a:gd name="connsiteY6" fmla="*/ 284672 h 823857"/>
              <a:gd name="connsiteX7" fmla="*/ 688432 w 692301"/>
              <a:gd name="connsiteY7" fmla="*/ 393655 h 823857"/>
              <a:gd name="connsiteX8" fmla="*/ 600929 w 692301"/>
              <a:gd name="connsiteY8" fmla="*/ 494678 h 823857"/>
              <a:gd name="connsiteX9" fmla="*/ 526552 w 692301"/>
              <a:gd name="connsiteY9" fmla="*/ 542804 h 823857"/>
              <a:gd name="connsiteX10" fmla="*/ 460925 w 692301"/>
              <a:gd name="connsiteY10" fmla="*/ 564680 h 823857"/>
              <a:gd name="connsiteX11" fmla="*/ 482800 w 692301"/>
              <a:gd name="connsiteY11" fmla="*/ 639057 h 823857"/>
              <a:gd name="connsiteX12" fmla="*/ 351547 w 692301"/>
              <a:gd name="connsiteY12" fmla="*/ 700309 h 823857"/>
              <a:gd name="connsiteX13" fmla="*/ 289839 w 692301"/>
              <a:gd name="connsiteY13" fmla="*/ 809687 h 823857"/>
              <a:gd name="connsiteX14" fmla="*/ 124041 w 692301"/>
              <a:gd name="connsiteY14" fmla="*/ 770310 h 823857"/>
              <a:gd name="connsiteX15" fmla="*/ 624 w 692301"/>
              <a:gd name="connsiteY15" fmla="*/ 459283 h 823857"/>
              <a:gd name="connsiteX0" fmla="*/ 624 w 692301"/>
              <a:gd name="connsiteY0" fmla="*/ 459283 h 823857"/>
              <a:gd name="connsiteX1" fmla="*/ 132791 w 692301"/>
              <a:gd name="connsiteY1" fmla="*/ 197171 h 823857"/>
              <a:gd name="connsiteX2" fmla="*/ 311715 w 692301"/>
              <a:gd name="connsiteY2" fmla="*/ 165756 h 823857"/>
              <a:gd name="connsiteX3" fmla="*/ 417174 w 692301"/>
              <a:gd name="connsiteY3" fmla="*/ 74668 h 823857"/>
              <a:gd name="connsiteX4" fmla="*/ 513426 w 692301"/>
              <a:gd name="connsiteY4" fmla="*/ 291 h 823857"/>
              <a:gd name="connsiteX5" fmla="*/ 635930 w 692301"/>
              <a:gd name="connsiteY5" fmla="*/ 114043 h 823857"/>
              <a:gd name="connsiteX6" fmla="*/ 635930 w 692301"/>
              <a:gd name="connsiteY6" fmla="*/ 284672 h 823857"/>
              <a:gd name="connsiteX7" fmla="*/ 688432 w 692301"/>
              <a:gd name="connsiteY7" fmla="*/ 393655 h 823857"/>
              <a:gd name="connsiteX8" fmla="*/ 600929 w 692301"/>
              <a:gd name="connsiteY8" fmla="*/ 494678 h 823857"/>
              <a:gd name="connsiteX9" fmla="*/ 526552 w 692301"/>
              <a:gd name="connsiteY9" fmla="*/ 542804 h 823857"/>
              <a:gd name="connsiteX10" fmla="*/ 460925 w 692301"/>
              <a:gd name="connsiteY10" fmla="*/ 564680 h 823857"/>
              <a:gd name="connsiteX11" fmla="*/ 482800 w 692301"/>
              <a:gd name="connsiteY11" fmla="*/ 639057 h 823857"/>
              <a:gd name="connsiteX12" fmla="*/ 351547 w 692301"/>
              <a:gd name="connsiteY12" fmla="*/ 700309 h 823857"/>
              <a:gd name="connsiteX13" fmla="*/ 289839 w 692301"/>
              <a:gd name="connsiteY13" fmla="*/ 809687 h 823857"/>
              <a:gd name="connsiteX14" fmla="*/ 124041 w 692301"/>
              <a:gd name="connsiteY14" fmla="*/ 770310 h 823857"/>
              <a:gd name="connsiteX15" fmla="*/ 624 w 692301"/>
              <a:gd name="connsiteY15" fmla="*/ 459283 h 823857"/>
              <a:gd name="connsiteX0" fmla="*/ 624 w 692301"/>
              <a:gd name="connsiteY0" fmla="*/ 459283 h 823857"/>
              <a:gd name="connsiteX1" fmla="*/ 132791 w 692301"/>
              <a:gd name="connsiteY1" fmla="*/ 197171 h 823857"/>
              <a:gd name="connsiteX2" fmla="*/ 311715 w 692301"/>
              <a:gd name="connsiteY2" fmla="*/ 165756 h 823857"/>
              <a:gd name="connsiteX3" fmla="*/ 417174 w 692301"/>
              <a:gd name="connsiteY3" fmla="*/ 74668 h 823857"/>
              <a:gd name="connsiteX4" fmla="*/ 513426 w 692301"/>
              <a:gd name="connsiteY4" fmla="*/ 291 h 823857"/>
              <a:gd name="connsiteX5" fmla="*/ 635930 w 692301"/>
              <a:gd name="connsiteY5" fmla="*/ 114043 h 823857"/>
              <a:gd name="connsiteX6" fmla="*/ 635930 w 692301"/>
              <a:gd name="connsiteY6" fmla="*/ 284672 h 823857"/>
              <a:gd name="connsiteX7" fmla="*/ 688432 w 692301"/>
              <a:gd name="connsiteY7" fmla="*/ 393655 h 823857"/>
              <a:gd name="connsiteX8" fmla="*/ 600929 w 692301"/>
              <a:gd name="connsiteY8" fmla="*/ 494678 h 823857"/>
              <a:gd name="connsiteX9" fmla="*/ 526552 w 692301"/>
              <a:gd name="connsiteY9" fmla="*/ 542804 h 823857"/>
              <a:gd name="connsiteX10" fmla="*/ 460925 w 692301"/>
              <a:gd name="connsiteY10" fmla="*/ 564680 h 823857"/>
              <a:gd name="connsiteX11" fmla="*/ 482800 w 692301"/>
              <a:gd name="connsiteY11" fmla="*/ 639057 h 823857"/>
              <a:gd name="connsiteX12" fmla="*/ 351547 w 692301"/>
              <a:gd name="connsiteY12" fmla="*/ 700309 h 823857"/>
              <a:gd name="connsiteX13" fmla="*/ 289839 w 692301"/>
              <a:gd name="connsiteY13" fmla="*/ 809687 h 823857"/>
              <a:gd name="connsiteX14" fmla="*/ 124041 w 692301"/>
              <a:gd name="connsiteY14" fmla="*/ 770310 h 823857"/>
              <a:gd name="connsiteX15" fmla="*/ 624 w 692301"/>
              <a:gd name="connsiteY15" fmla="*/ 459283 h 823857"/>
              <a:gd name="connsiteX0" fmla="*/ 624 w 692301"/>
              <a:gd name="connsiteY0" fmla="*/ 459283 h 823857"/>
              <a:gd name="connsiteX1" fmla="*/ 255295 w 692301"/>
              <a:gd name="connsiteY1" fmla="*/ 201546 h 823857"/>
              <a:gd name="connsiteX2" fmla="*/ 311715 w 692301"/>
              <a:gd name="connsiteY2" fmla="*/ 165756 h 823857"/>
              <a:gd name="connsiteX3" fmla="*/ 417174 w 692301"/>
              <a:gd name="connsiteY3" fmla="*/ 74668 h 823857"/>
              <a:gd name="connsiteX4" fmla="*/ 513426 w 692301"/>
              <a:gd name="connsiteY4" fmla="*/ 291 h 823857"/>
              <a:gd name="connsiteX5" fmla="*/ 635930 w 692301"/>
              <a:gd name="connsiteY5" fmla="*/ 114043 h 823857"/>
              <a:gd name="connsiteX6" fmla="*/ 635930 w 692301"/>
              <a:gd name="connsiteY6" fmla="*/ 284672 h 823857"/>
              <a:gd name="connsiteX7" fmla="*/ 688432 w 692301"/>
              <a:gd name="connsiteY7" fmla="*/ 393655 h 823857"/>
              <a:gd name="connsiteX8" fmla="*/ 600929 w 692301"/>
              <a:gd name="connsiteY8" fmla="*/ 494678 h 823857"/>
              <a:gd name="connsiteX9" fmla="*/ 526552 w 692301"/>
              <a:gd name="connsiteY9" fmla="*/ 542804 h 823857"/>
              <a:gd name="connsiteX10" fmla="*/ 460925 w 692301"/>
              <a:gd name="connsiteY10" fmla="*/ 564680 h 823857"/>
              <a:gd name="connsiteX11" fmla="*/ 482800 w 692301"/>
              <a:gd name="connsiteY11" fmla="*/ 639057 h 823857"/>
              <a:gd name="connsiteX12" fmla="*/ 351547 w 692301"/>
              <a:gd name="connsiteY12" fmla="*/ 700309 h 823857"/>
              <a:gd name="connsiteX13" fmla="*/ 289839 w 692301"/>
              <a:gd name="connsiteY13" fmla="*/ 809687 h 823857"/>
              <a:gd name="connsiteX14" fmla="*/ 124041 w 692301"/>
              <a:gd name="connsiteY14" fmla="*/ 770310 h 823857"/>
              <a:gd name="connsiteX15" fmla="*/ 624 w 692301"/>
              <a:gd name="connsiteY15" fmla="*/ 459283 h 823857"/>
              <a:gd name="connsiteX0" fmla="*/ 624 w 692301"/>
              <a:gd name="connsiteY0" fmla="*/ 459283 h 823857"/>
              <a:gd name="connsiteX1" fmla="*/ 255295 w 692301"/>
              <a:gd name="connsiteY1" fmla="*/ 201546 h 823857"/>
              <a:gd name="connsiteX2" fmla="*/ 311715 w 692301"/>
              <a:gd name="connsiteY2" fmla="*/ 165756 h 823857"/>
              <a:gd name="connsiteX3" fmla="*/ 417174 w 692301"/>
              <a:gd name="connsiteY3" fmla="*/ 74668 h 823857"/>
              <a:gd name="connsiteX4" fmla="*/ 513426 w 692301"/>
              <a:gd name="connsiteY4" fmla="*/ 291 h 823857"/>
              <a:gd name="connsiteX5" fmla="*/ 635930 w 692301"/>
              <a:gd name="connsiteY5" fmla="*/ 114043 h 823857"/>
              <a:gd name="connsiteX6" fmla="*/ 635930 w 692301"/>
              <a:gd name="connsiteY6" fmla="*/ 284672 h 823857"/>
              <a:gd name="connsiteX7" fmla="*/ 688432 w 692301"/>
              <a:gd name="connsiteY7" fmla="*/ 393655 h 823857"/>
              <a:gd name="connsiteX8" fmla="*/ 600929 w 692301"/>
              <a:gd name="connsiteY8" fmla="*/ 494678 h 823857"/>
              <a:gd name="connsiteX9" fmla="*/ 526552 w 692301"/>
              <a:gd name="connsiteY9" fmla="*/ 542804 h 823857"/>
              <a:gd name="connsiteX10" fmla="*/ 460925 w 692301"/>
              <a:gd name="connsiteY10" fmla="*/ 564680 h 823857"/>
              <a:gd name="connsiteX11" fmla="*/ 482800 w 692301"/>
              <a:gd name="connsiteY11" fmla="*/ 639057 h 823857"/>
              <a:gd name="connsiteX12" fmla="*/ 351547 w 692301"/>
              <a:gd name="connsiteY12" fmla="*/ 700309 h 823857"/>
              <a:gd name="connsiteX13" fmla="*/ 289839 w 692301"/>
              <a:gd name="connsiteY13" fmla="*/ 809687 h 823857"/>
              <a:gd name="connsiteX14" fmla="*/ 124041 w 692301"/>
              <a:gd name="connsiteY14" fmla="*/ 770310 h 823857"/>
              <a:gd name="connsiteX15" fmla="*/ 624 w 692301"/>
              <a:gd name="connsiteY15" fmla="*/ 459283 h 823857"/>
              <a:gd name="connsiteX0" fmla="*/ 624 w 692301"/>
              <a:gd name="connsiteY0" fmla="*/ 459283 h 823857"/>
              <a:gd name="connsiteX1" fmla="*/ 255295 w 692301"/>
              <a:gd name="connsiteY1" fmla="*/ 201546 h 823857"/>
              <a:gd name="connsiteX2" fmla="*/ 311715 w 692301"/>
              <a:gd name="connsiteY2" fmla="*/ 165756 h 823857"/>
              <a:gd name="connsiteX3" fmla="*/ 417174 w 692301"/>
              <a:gd name="connsiteY3" fmla="*/ 74668 h 823857"/>
              <a:gd name="connsiteX4" fmla="*/ 513426 w 692301"/>
              <a:gd name="connsiteY4" fmla="*/ 291 h 823857"/>
              <a:gd name="connsiteX5" fmla="*/ 635930 w 692301"/>
              <a:gd name="connsiteY5" fmla="*/ 114043 h 823857"/>
              <a:gd name="connsiteX6" fmla="*/ 635930 w 692301"/>
              <a:gd name="connsiteY6" fmla="*/ 284672 h 823857"/>
              <a:gd name="connsiteX7" fmla="*/ 688432 w 692301"/>
              <a:gd name="connsiteY7" fmla="*/ 393655 h 823857"/>
              <a:gd name="connsiteX8" fmla="*/ 600929 w 692301"/>
              <a:gd name="connsiteY8" fmla="*/ 494678 h 823857"/>
              <a:gd name="connsiteX9" fmla="*/ 526552 w 692301"/>
              <a:gd name="connsiteY9" fmla="*/ 542804 h 823857"/>
              <a:gd name="connsiteX10" fmla="*/ 460925 w 692301"/>
              <a:gd name="connsiteY10" fmla="*/ 564680 h 823857"/>
              <a:gd name="connsiteX11" fmla="*/ 482800 w 692301"/>
              <a:gd name="connsiteY11" fmla="*/ 639057 h 823857"/>
              <a:gd name="connsiteX12" fmla="*/ 351547 w 692301"/>
              <a:gd name="connsiteY12" fmla="*/ 700309 h 823857"/>
              <a:gd name="connsiteX13" fmla="*/ 289839 w 692301"/>
              <a:gd name="connsiteY13" fmla="*/ 809687 h 823857"/>
              <a:gd name="connsiteX14" fmla="*/ 124041 w 692301"/>
              <a:gd name="connsiteY14" fmla="*/ 770310 h 823857"/>
              <a:gd name="connsiteX15" fmla="*/ 624 w 692301"/>
              <a:gd name="connsiteY15" fmla="*/ 459283 h 823857"/>
              <a:gd name="connsiteX0" fmla="*/ 624 w 692301"/>
              <a:gd name="connsiteY0" fmla="*/ 459283 h 823857"/>
              <a:gd name="connsiteX1" fmla="*/ 229044 w 692301"/>
              <a:gd name="connsiteY1" fmla="*/ 315299 h 823857"/>
              <a:gd name="connsiteX2" fmla="*/ 255295 w 692301"/>
              <a:gd name="connsiteY2" fmla="*/ 201546 h 823857"/>
              <a:gd name="connsiteX3" fmla="*/ 311715 w 692301"/>
              <a:gd name="connsiteY3" fmla="*/ 165756 h 823857"/>
              <a:gd name="connsiteX4" fmla="*/ 417174 w 692301"/>
              <a:gd name="connsiteY4" fmla="*/ 74668 h 823857"/>
              <a:gd name="connsiteX5" fmla="*/ 513426 w 692301"/>
              <a:gd name="connsiteY5" fmla="*/ 291 h 823857"/>
              <a:gd name="connsiteX6" fmla="*/ 635930 w 692301"/>
              <a:gd name="connsiteY6" fmla="*/ 114043 h 823857"/>
              <a:gd name="connsiteX7" fmla="*/ 635930 w 692301"/>
              <a:gd name="connsiteY7" fmla="*/ 284672 h 823857"/>
              <a:gd name="connsiteX8" fmla="*/ 688432 w 692301"/>
              <a:gd name="connsiteY8" fmla="*/ 393655 h 823857"/>
              <a:gd name="connsiteX9" fmla="*/ 600929 w 692301"/>
              <a:gd name="connsiteY9" fmla="*/ 494678 h 823857"/>
              <a:gd name="connsiteX10" fmla="*/ 526552 w 692301"/>
              <a:gd name="connsiteY10" fmla="*/ 542804 h 823857"/>
              <a:gd name="connsiteX11" fmla="*/ 460925 w 692301"/>
              <a:gd name="connsiteY11" fmla="*/ 564680 h 823857"/>
              <a:gd name="connsiteX12" fmla="*/ 482800 w 692301"/>
              <a:gd name="connsiteY12" fmla="*/ 639057 h 823857"/>
              <a:gd name="connsiteX13" fmla="*/ 351547 w 692301"/>
              <a:gd name="connsiteY13" fmla="*/ 700309 h 823857"/>
              <a:gd name="connsiteX14" fmla="*/ 289839 w 692301"/>
              <a:gd name="connsiteY14" fmla="*/ 809687 h 823857"/>
              <a:gd name="connsiteX15" fmla="*/ 124041 w 692301"/>
              <a:gd name="connsiteY15" fmla="*/ 770310 h 823857"/>
              <a:gd name="connsiteX16" fmla="*/ 624 w 692301"/>
              <a:gd name="connsiteY16" fmla="*/ 459283 h 823857"/>
              <a:gd name="connsiteX0" fmla="*/ 624 w 692301"/>
              <a:gd name="connsiteY0" fmla="*/ 459283 h 823857"/>
              <a:gd name="connsiteX1" fmla="*/ 229044 w 692301"/>
              <a:gd name="connsiteY1" fmla="*/ 315299 h 823857"/>
              <a:gd name="connsiteX2" fmla="*/ 255295 w 692301"/>
              <a:gd name="connsiteY2" fmla="*/ 201546 h 823857"/>
              <a:gd name="connsiteX3" fmla="*/ 311715 w 692301"/>
              <a:gd name="connsiteY3" fmla="*/ 165756 h 823857"/>
              <a:gd name="connsiteX4" fmla="*/ 417174 w 692301"/>
              <a:gd name="connsiteY4" fmla="*/ 74668 h 823857"/>
              <a:gd name="connsiteX5" fmla="*/ 513426 w 692301"/>
              <a:gd name="connsiteY5" fmla="*/ 291 h 823857"/>
              <a:gd name="connsiteX6" fmla="*/ 635930 w 692301"/>
              <a:gd name="connsiteY6" fmla="*/ 114043 h 823857"/>
              <a:gd name="connsiteX7" fmla="*/ 635930 w 692301"/>
              <a:gd name="connsiteY7" fmla="*/ 284672 h 823857"/>
              <a:gd name="connsiteX8" fmla="*/ 688432 w 692301"/>
              <a:gd name="connsiteY8" fmla="*/ 393655 h 823857"/>
              <a:gd name="connsiteX9" fmla="*/ 600929 w 692301"/>
              <a:gd name="connsiteY9" fmla="*/ 494678 h 823857"/>
              <a:gd name="connsiteX10" fmla="*/ 526552 w 692301"/>
              <a:gd name="connsiteY10" fmla="*/ 542804 h 823857"/>
              <a:gd name="connsiteX11" fmla="*/ 460925 w 692301"/>
              <a:gd name="connsiteY11" fmla="*/ 564680 h 823857"/>
              <a:gd name="connsiteX12" fmla="*/ 482800 w 692301"/>
              <a:gd name="connsiteY12" fmla="*/ 639057 h 823857"/>
              <a:gd name="connsiteX13" fmla="*/ 351547 w 692301"/>
              <a:gd name="connsiteY13" fmla="*/ 700309 h 823857"/>
              <a:gd name="connsiteX14" fmla="*/ 289839 w 692301"/>
              <a:gd name="connsiteY14" fmla="*/ 809687 h 823857"/>
              <a:gd name="connsiteX15" fmla="*/ 124041 w 692301"/>
              <a:gd name="connsiteY15" fmla="*/ 770310 h 823857"/>
              <a:gd name="connsiteX16" fmla="*/ 624 w 692301"/>
              <a:gd name="connsiteY16" fmla="*/ 459283 h 823857"/>
              <a:gd name="connsiteX0" fmla="*/ 624 w 692301"/>
              <a:gd name="connsiteY0" fmla="*/ 459283 h 823857"/>
              <a:gd name="connsiteX1" fmla="*/ 185292 w 692301"/>
              <a:gd name="connsiteY1" fmla="*/ 345925 h 823857"/>
              <a:gd name="connsiteX2" fmla="*/ 229044 w 692301"/>
              <a:gd name="connsiteY2" fmla="*/ 315299 h 823857"/>
              <a:gd name="connsiteX3" fmla="*/ 255295 w 692301"/>
              <a:gd name="connsiteY3" fmla="*/ 201546 h 823857"/>
              <a:gd name="connsiteX4" fmla="*/ 311715 w 692301"/>
              <a:gd name="connsiteY4" fmla="*/ 165756 h 823857"/>
              <a:gd name="connsiteX5" fmla="*/ 417174 w 692301"/>
              <a:gd name="connsiteY5" fmla="*/ 74668 h 823857"/>
              <a:gd name="connsiteX6" fmla="*/ 513426 w 692301"/>
              <a:gd name="connsiteY6" fmla="*/ 291 h 823857"/>
              <a:gd name="connsiteX7" fmla="*/ 635930 w 692301"/>
              <a:gd name="connsiteY7" fmla="*/ 114043 h 823857"/>
              <a:gd name="connsiteX8" fmla="*/ 635930 w 692301"/>
              <a:gd name="connsiteY8" fmla="*/ 284672 h 823857"/>
              <a:gd name="connsiteX9" fmla="*/ 688432 w 692301"/>
              <a:gd name="connsiteY9" fmla="*/ 393655 h 823857"/>
              <a:gd name="connsiteX10" fmla="*/ 600929 w 692301"/>
              <a:gd name="connsiteY10" fmla="*/ 494678 h 823857"/>
              <a:gd name="connsiteX11" fmla="*/ 526552 w 692301"/>
              <a:gd name="connsiteY11" fmla="*/ 542804 h 823857"/>
              <a:gd name="connsiteX12" fmla="*/ 460925 w 692301"/>
              <a:gd name="connsiteY12" fmla="*/ 564680 h 823857"/>
              <a:gd name="connsiteX13" fmla="*/ 482800 w 692301"/>
              <a:gd name="connsiteY13" fmla="*/ 639057 h 823857"/>
              <a:gd name="connsiteX14" fmla="*/ 351547 w 692301"/>
              <a:gd name="connsiteY14" fmla="*/ 700309 h 823857"/>
              <a:gd name="connsiteX15" fmla="*/ 289839 w 692301"/>
              <a:gd name="connsiteY15" fmla="*/ 809687 h 823857"/>
              <a:gd name="connsiteX16" fmla="*/ 124041 w 692301"/>
              <a:gd name="connsiteY16" fmla="*/ 770310 h 823857"/>
              <a:gd name="connsiteX17" fmla="*/ 624 w 692301"/>
              <a:gd name="connsiteY17" fmla="*/ 459283 h 823857"/>
              <a:gd name="connsiteX0" fmla="*/ 624 w 692301"/>
              <a:gd name="connsiteY0" fmla="*/ 459283 h 823857"/>
              <a:gd name="connsiteX1" fmla="*/ 185292 w 692301"/>
              <a:gd name="connsiteY1" fmla="*/ 345925 h 823857"/>
              <a:gd name="connsiteX2" fmla="*/ 229044 w 692301"/>
              <a:gd name="connsiteY2" fmla="*/ 315299 h 823857"/>
              <a:gd name="connsiteX3" fmla="*/ 255295 w 692301"/>
              <a:gd name="connsiteY3" fmla="*/ 201546 h 823857"/>
              <a:gd name="connsiteX4" fmla="*/ 311715 w 692301"/>
              <a:gd name="connsiteY4" fmla="*/ 165756 h 823857"/>
              <a:gd name="connsiteX5" fmla="*/ 417174 w 692301"/>
              <a:gd name="connsiteY5" fmla="*/ 74668 h 823857"/>
              <a:gd name="connsiteX6" fmla="*/ 513426 w 692301"/>
              <a:gd name="connsiteY6" fmla="*/ 291 h 823857"/>
              <a:gd name="connsiteX7" fmla="*/ 635930 w 692301"/>
              <a:gd name="connsiteY7" fmla="*/ 114043 h 823857"/>
              <a:gd name="connsiteX8" fmla="*/ 635930 w 692301"/>
              <a:gd name="connsiteY8" fmla="*/ 284672 h 823857"/>
              <a:gd name="connsiteX9" fmla="*/ 688432 w 692301"/>
              <a:gd name="connsiteY9" fmla="*/ 393655 h 823857"/>
              <a:gd name="connsiteX10" fmla="*/ 600929 w 692301"/>
              <a:gd name="connsiteY10" fmla="*/ 494678 h 823857"/>
              <a:gd name="connsiteX11" fmla="*/ 526552 w 692301"/>
              <a:gd name="connsiteY11" fmla="*/ 542804 h 823857"/>
              <a:gd name="connsiteX12" fmla="*/ 460925 w 692301"/>
              <a:gd name="connsiteY12" fmla="*/ 564680 h 823857"/>
              <a:gd name="connsiteX13" fmla="*/ 482800 w 692301"/>
              <a:gd name="connsiteY13" fmla="*/ 639057 h 823857"/>
              <a:gd name="connsiteX14" fmla="*/ 351547 w 692301"/>
              <a:gd name="connsiteY14" fmla="*/ 700309 h 823857"/>
              <a:gd name="connsiteX15" fmla="*/ 289839 w 692301"/>
              <a:gd name="connsiteY15" fmla="*/ 809687 h 823857"/>
              <a:gd name="connsiteX16" fmla="*/ 124041 w 692301"/>
              <a:gd name="connsiteY16" fmla="*/ 770310 h 823857"/>
              <a:gd name="connsiteX17" fmla="*/ 624 w 692301"/>
              <a:gd name="connsiteY17" fmla="*/ 459283 h 823857"/>
              <a:gd name="connsiteX0" fmla="*/ 624 w 692301"/>
              <a:gd name="connsiteY0" fmla="*/ 459283 h 823857"/>
              <a:gd name="connsiteX1" fmla="*/ 194043 w 692301"/>
              <a:gd name="connsiteY1" fmla="*/ 337175 h 823857"/>
              <a:gd name="connsiteX2" fmla="*/ 229044 w 692301"/>
              <a:gd name="connsiteY2" fmla="*/ 315299 h 823857"/>
              <a:gd name="connsiteX3" fmla="*/ 255295 w 692301"/>
              <a:gd name="connsiteY3" fmla="*/ 201546 h 823857"/>
              <a:gd name="connsiteX4" fmla="*/ 311715 w 692301"/>
              <a:gd name="connsiteY4" fmla="*/ 165756 h 823857"/>
              <a:gd name="connsiteX5" fmla="*/ 417174 w 692301"/>
              <a:gd name="connsiteY5" fmla="*/ 74668 h 823857"/>
              <a:gd name="connsiteX6" fmla="*/ 513426 w 692301"/>
              <a:gd name="connsiteY6" fmla="*/ 291 h 823857"/>
              <a:gd name="connsiteX7" fmla="*/ 635930 w 692301"/>
              <a:gd name="connsiteY7" fmla="*/ 114043 h 823857"/>
              <a:gd name="connsiteX8" fmla="*/ 635930 w 692301"/>
              <a:gd name="connsiteY8" fmla="*/ 284672 h 823857"/>
              <a:gd name="connsiteX9" fmla="*/ 688432 w 692301"/>
              <a:gd name="connsiteY9" fmla="*/ 393655 h 823857"/>
              <a:gd name="connsiteX10" fmla="*/ 600929 w 692301"/>
              <a:gd name="connsiteY10" fmla="*/ 494678 h 823857"/>
              <a:gd name="connsiteX11" fmla="*/ 526552 w 692301"/>
              <a:gd name="connsiteY11" fmla="*/ 542804 h 823857"/>
              <a:gd name="connsiteX12" fmla="*/ 460925 w 692301"/>
              <a:gd name="connsiteY12" fmla="*/ 564680 h 823857"/>
              <a:gd name="connsiteX13" fmla="*/ 482800 w 692301"/>
              <a:gd name="connsiteY13" fmla="*/ 639057 h 823857"/>
              <a:gd name="connsiteX14" fmla="*/ 351547 w 692301"/>
              <a:gd name="connsiteY14" fmla="*/ 700309 h 823857"/>
              <a:gd name="connsiteX15" fmla="*/ 289839 w 692301"/>
              <a:gd name="connsiteY15" fmla="*/ 809687 h 823857"/>
              <a:gd name="connsiteX16" fmla="*/ 124041 w 692301"/>
              <a:gd name="connsiteY16" fmla="*/ 770310 h 823857"/>
              <a:gd name="connsiteX17" fmla="*/ 624 w 692301"/>
              <a:gd name="connsiteY17" fmla="*/ 459283 h 823857"/>
              <a:gd name="connsiteX0" fmla="*/ 687 w 692364"/>
              <a:gd name="connsiteY0" fmla="*/ 459283 h 823857"/>
              <a:gd name="connsiteX1" fmla="*/ 89103 w 692364"/>
              <a:gd name="connsiteY1" fmla="*/ 341550 h 823857"/>
              <a:gd name="connsiteX2" fmla="*/ 194106 w 692364"/>
              <a:gd name="connsiteY2" fmla="*/ 337175 h 823857"/>
              <a:gd name="connsiteX3" fmla="*/ 229107 w 692364"/>
              <a:gd name="connsiteY3" fmla="*/ 315299 h 823857"/>
              <a:gd name="connsiteX4" fmla="*/ 255358 w 692364"/>
              <a:gd name="connsiteY4" fmla="*/ 201546 h 823857"/>
              <a:gd name="connsiteX5" fmla="*/ 311778 w 692364"/>
              <a:gd name="connsiteY5" fmla="*/ 165756 h 823857"/>
              <a:gd name="connsiteX6" fmla="*/ 417237 w 692364"/>
              <a:gd name="connsiteY6" fmla="*/ 74668 h 823857"/>
              <a:gd name="connsiteX7" fmla="*/ 513489 w 692364"/>
              <a:gd name="connsiteY7" fmla="*/ 291 h 823857"/>
              <a:gd name="connsiteX8" fmla="*/ 635993 w 692364"/>
              <a:gd name="connsiteY8" fmla="*/ 114043 h 823857"/>
              <a:gd name="connsiteX9" fmla="*/ 635993 w 692364"/>
              <a:gd name="connsiteY9" fmla="*/ 284672 h 823857"/>
              <a:gd name="connsiteX10" fmla="*/ 688495 w 692364"/>
              <a:gd name="connsiteY10" fmla="*/ 393655 h 823857"/>
              <a:gd name="connsiteX11" fmla="*/ 600992 w 692364"/>
              <a:gd name="connsiteY11" fmla="*/ 494678 h 823857"/>
              <a:gd name="connsiteX12" fmla="*/ 526615 w 692364"/>
              <a:gd name="connsiteY12" fmla="*/ 542804 h 823857"/>
              <a:gd name="connsiteX13" fmla="*/ 460988 w 692364"/>
              <a:gd name="connsiteY13" fmla="*/ 564680 h 823857"/>
              <a:gd name="connsiteX14" fmla="*/ 482863 w 692364"/>
              <a:gd name="connsiteY14" fmla="*/ 639057 h 823857"/>
              <a:gd name="connsiteX15" fmla="*/ 351610 w 692364"/>
              <a:gd name="connsiteY15" fmla="*/ 700309 h 823857"/>
              <a:gd name="connsiteX16" fmla="*/ 289902 w 692364"/>
              <a:gd name="connsiteY16" fmla="*/ 809687 h 823857"/>
              <a:gd name="connsiteX17" fmla="*/ 124104 w 692364"/>
              <a:gd name="connsiteY17" fmla="*/ 770310 h 823857"/>
              <a:gd name="connsiteX18" fmla="*/ 687 w 692364"/>
              <a:gd name="connsiteY18" fmla="*/ 459283 h 823857"/>
              <a:gd name="connsiteX0" fmla="*/ 687 w 692364"/>
              <a:gd name="connsiteY0" fmla="*/ 459283 h 823857"/>
              <a:gd name="connsiteX1" fmla="*/ 89103 w 692364"/>
              <a:gd name="connsiteY1" fmla="*/ 341550 h 823857"/>
              <a:gd name="connsiteX2" fmla="*/ 194106 w 692364"/>
              <a:gd name="connsiteY2" fmla="*/ 337175 h 823857"/>
              <a:gd name="connsiteX3" fmla="*/ 229107 w 692364"/>
              <a:gd name="connsiteY3" fmla="*/ 315299 h 823857"/>
              <a:gd name="connsiteX4" fmla="*/ 255358 w 692364"/>
              <a:gd name="connsiteY4" fmla="*/ 201546 h 823857"/>
              <a:gd name="connsiteX5" fmla="*/ 311778 w 692364"/>
              <a:gd name="connsiteY5" fmla="*/ 165756 h 823857"/>
              <a:gd name="connsiteX6" fmla="*/ 417237 w 692364"/>
              <a:gd name="connsiteY6" fmla="*/ 74668 h 823857"/>
              <a:gd name="connsiteX7" fmla="*/ 513489 w 692364"/>
              <a:gd name="connsiteY7" fmla="*/ 291 h 823857"/>
              <a:gd name="connsiteX8" fmla="*/ 635993 w 692364"/>
              <a:gd name="connsiteY8" fmla="*/ 114043 h 823857"/>
              <a:gd name="connsiteX9" fmla="*/ 635993 w 692364"/>
              <a:gd name="connsiteY9" fmla="*/ 284672 h 823857"/>
              <a:gd name="connsiteX10" fmla="*/ 688495 w 692364"/>
              <a:gd name="connsiteY10" fmla="*/ 393655 h 823857"/>
              <a:gd name="connsiteX11" fmla="*/ 600992 w 692364"/>
              <a:gd name="connsiteY11" fmla="*/ 494678 h 823857"/>
              <a:gd name="connsiteX12" fmla="*/ 526615 w 692364"/>
              <a:gd name="connsiteY12" fmla="*/ 542804 h 823857"/>
              <a:gd name="connsiteX13" fmla="*/ 460988 w 692364"/>
              <a:gd name="connsiteY13" fmla="*/ 564680 h 823857"/>
              <a:gd name="connsiteX14" fmla="*/ 482863 w 692364"/>
              <a:gd name="connsiteY14" fmla="*/ 639057 h 823857"/>
              <a:gd name="connsiteX15" fmla="*/ 351610 w 692364"/>
              <a:gd name="connsiteY15" fmla="*/ 700309 h 823857"/>
              <a:gd name="connsiteX16" fmla="*/ 289902 w 692364"/>
              <a:gd name="connsiteY16" fmla="*/ 809687 h 823857"/>
              <a:gd name="connsiteX17" fmla="*/ 124104 w 692364"/>
              <a:gd name="connsiteY17" fmla="*/ 770310 h 823857"/>
              <a:gd name="connsiteX18" fmla="*/ 687 w 692364"/>
              <a:gd name="connsiteY18" fmla="*/ 459283 h 823857"/>
              <a:gd name="connsiteX0" fmla="*/ 424 w 735852"/>
              <a:gd name="connsiteY0" fmla="*/ 214276 h 823857"/>
              <a:gd name="connsiteX1" fmla="*/ 132591 w 735852"/>
              <a:gd name="connsiteY1" fmla="*/ 341550 h 823857"/>
              <a:gd name="connsiteX2" fmla="*/ 237594 w 735852"/>
              <a:gd name="connsiteY2" fmla="*/ 337175 h 823857"/>
              <a:gd name="connsiteX3" fmla="*/ 272595 w 735852"/>
              <a:gd name="connsiteY3" fmla="*/ 315299 h 823857"/>
              <a:gd name="connsiteX4" fmla="*/ 298846 w 735852"/>
              <a:gd name="connsiteY4" fmla="*/ 201546 h 823857"/>
              <a:gd name="connsiteX5" fmla="*/ 355266 w 735852"/>
              <a:gd name="connsiteY5" fmla="*/ 165756 h 823857"/>
              <a:gd name="connsiteX6" fmla="*/ 460725 w 735852"/>
              <a:gd name="connsiteY6" fmla="*/ 74668 h 823857"/>
              <a:gd name="connsiteX7" fmla="*/ 556977 w 735852"/>
              <a:gd name="connsiteY7" fmla="*/ 291 h 823857"/>
              <a:gd name="connsiteX8" fmla="*/ 679481 w 735852"/>
              <a:gd name="connsiteY8" fmla="*/ 114043 h 823857"/>
              <a:gd name="connsiteX9" fmla="*/ 679481 w 735852"/>
              <a:gd name="connsiteY9" fmla="*/ 284672 h 823857"/>
              <a:gd name="connsiteX10" fmla="*/ 731983 w 735852"/>
              <a:gd name="connsiteY10" fmla="*/ 393655 h 823857"/>
              <a:gd name="connsiteX11" fmla="*/ 644480 w 735852"/>
              <a:gd name="connsiteY11" fmla="*/ 494678 h 823857"/>
              <a:gd name="connsiteX12" fmla="*/ 570103 w 735852"/>
              <a:gd name="connsiteY12" fmla="*/ 542804 h 823857"/>
              <a:gd name="connsiteX13" fmla="*/ 504476 w 735852"/>
              <a:gd name="connsiteY13" fmla="*/ 564680 h 823857"/>
              <a:gd name="connsiteX14" fmla="*/ 526351 w 735852"/>
              <a:gd name="connsiteY14" fmla="*/ 639057 h 823857"/>
              <a:gd name="connsiteX15" fmla="*/ 395098 w 735852"/>
              <a:gd name="connsiteY15" fmla="*/ 700309 h 823857"/>
              <a:gd name="connsiteX16" fmla="*/ 333390 w 735852"/>
              <a:gd name="connsiteY16" fmla="*/ 809687 h 823857"/>
              <a:gd name="connsiteX17" fmla="*/ 167592 w 735852"/>
              <a:gd name="connsiteY17" fmla="*/ 770310 h 823857"/>
              <a:gd name="connsiteX18" fmla="*/ 424 w 735852"/>
              <a:gd name="connsiteY18" fmla="*/ 214276 h 823857"/>
              <a:gd name="connsiteX0" fmla="*/ 422 w 735850"/>
              <a:gd name="connsiteY0" fmla="*/ 214276 h 823857"/>
              <a:gd name="connsiteX1" fmla="*/ 132589 w 735850"/>
              <a:gd name="connsiteY1" fmla="*/ 341550 h 823857"/>
              <a:gd name="connsiteX2" fmla="*/ 237592 w 735850"/>
              <a:gd name="connsiteY2" fmla="*/ 337175 h 823857"/>
              <a:gd name="connsiteX3" fmla="*/ 272593 w 735850"/>
              <a:gd name="connsiteY3" fmla="*/ 315299 h 823857"/>
              <a:gd name="connsiteX4" fmla="*/ 298844 w 735850"/>
              <a:gd name="connsiteY4" fmla="*/ 201546 h 823857"/>
              <a:gd name="connsiteX5" fmla="*/ 355264 w 735850"/>
              <a:gd name="connsiteY5" fmla="*/ 165756 h 823857"/>
              <a:gd name="connsiteX6" fmla="*/ 460723 w 735850"/>
              <a:gd name="connsiteY6" fmla="*/ 74668 h 823857"/>
              <a:gd name="connsiteX7" fmla="*/ 556975 w 735850"/>
              <a:gd name="connsiteY7" fmla="*/ 291 h 823857"/>
              <a:gd name="connsiteX8" fmla="*/ 679479 w 735850"/>
              <a:gd name="connsiteY8" fmla="*/ 114043 h 823857"/>
              <a:gd name="connsiteX9" fmla="*/ 679479 w 735850"/>
              <a:gd name="connsiteY9" fmla="*/ 284672 h 823857"/>
              <a:gd name="connsiteX10" fmla="*/ 731981 w 735850"/>
              <a:gd name="connsiteY10" fmla="*/ 393655 h 823857"/>
              <a:gd name="connsiteX11" fmla="*/ 644478 w 735850"/>
              <a:gd name="connsiteY11" fmla="*/ 494678 h 823857"/>
              <a:gd name="connsiteX12" fmla="*/ 570101 w 735850"/>
              <a:gd name="connsiteY12" fmla="*/ 542804 h 823857"/>
              <a:gd name="connsiteX13" fmla="*/ 504474 w 735850"/>
              <a:gd name="connsiteY13" fmla="*/ 564680 h 823857"/>
              <a:gd name="connsiteX14" fmla="*/ 526349 w 735850"/>
              <a:gd name="connsiteY14" fmla="*/ 639057 h 823857"/>
              <a:gd name="connsiteX15" fmla="*/ 395096 w 735850"/>
              <a:gd name="connsiteY15" fmla="*/ 700309 h 823857"/>
              <a:gd name="connsiteX16" fmla="*/ 333388 w 735850"/>
              <a:gd name="connsiteY16" fmla="*/ 809687 h 823857"/>
              <a:gd name="connsiteX17" fmla="*/ 167590 w 735850"/>
              <a:gd name="connsiteY17" fmla="*/ 770310 h 823857"/>
              <a:gd name="connsiteX18" fmla="*/ 422 w 735850"/>
              <a:gd name="connsiteY18" fmla="*/ 214276 h 823857"/>
              <a:gd name="connsiteX0" fmla="*/ 422 w 735850"/>
              <a:gd name="connsiteY0" fmla="*/ 214276 h 823857"/>
              <a:gd name="connsiteX1" fmla="*/ 132589 w 735850"/>
              <a:gd name="connsiteY1" fmla="*/ 341550 h 823857"/>
              <a:gd name="connsiteX2" fmla="*/ 237592 w 735850"/>
              <a:gd name="connsiteY2" fmla="*/ 337175 h 823857"/>
              <a:gd name="connsiteX3" fmla="*/ 272593 w 735850"/>
              <a:gd name="connsiteY3" fmla="*/ 315299 h 823857"/>
              <a:gd name="connsiteX4" fmla="*/ 298844 w 735850"/>
              <a:gd name="connsiteY4" fmla="*/ 201546 h 823857"/>
              <a:gd name="connsiteX5" fmla="*/ 355264 w 735850"/>
              <a:gd name="connsiteY5" fmla="*/ 165756 h 823857"/>
              <a:gd name="connsiteX6" fmla="*/ 460723 w 735850"/>
              <a:gd name="connsiteY6" fmla="*/ 74668 h 823857"/>
              <a:gd name="connsiteX7" fmla="*/ 556975 w 735850"/>
              <a:gd name="connsiteY7" fmla="*/ 291 h 823857"/>
              <a:gd name="connsiteX8" fmla="*/ 679479 w 735850"/>
              <a:gd name="connsiteY8" fmla="*/ 114043 h 823857"/>
              <a:gd name="connsiteX9" fmla="*/ 679479 w 735850"/>
              <a:gd name="connsiteY9" fmla="*/ 284672 h 823857"/>
              <a:gd name="connsiteX10" fmla="*/ 731981 w 735850"/>
              <a:gd name="connsiteY10" fmla="*/ 393655 h 823857"/>
              <a:gd name="connsiteX11" fmla="*/ 644478 w 735850"/>
              <a:gd name="connsiteY11" fmla="*/ 494678 h 823857"/>
              <a:gd name="connsiteX12" fmla="*/ 570101 w 735850"/>
              <a:gd name="connsiteY12" fmla="*/ 542804 h 823857"/>
              <a:gd name="connsiteX13" fmla="*/ 504474 w 735850"/>
              <a:gd name="connsiteY13" fmla="*/ 564680 h 823857"/>
              <a:gd name="connsiteX14" fmla="*/ 526349 w 735850"/>
              <a:gd name="connsiteY14" fmla="*/ 639057 h 823857"/>
              <a:gd name="connsiteX15" fmla="*/ 395096 w 735850"/>
              <a:gd name="connsiteY15" fmla="*/ 700309 h 823857"/>
              <a:gd name="connsiteX16" fmla="*/ 333388 w 735850"/>
              <a:gd name="connsiteY16" fmla="*/ 809687 h 823857"/>
              <a:gd name="connsiteX17" fmla="*/ 167590 w 735850"/>
              <a:gd name="connsiteY17" fmla="*/ 770310 h 823857"/>
              <a:gd name="connsiteX18" fmla="*/ 422 w 735850"/>
              <a:gd name="connsiteY18" fmla="*/ 214276 h 823857"/>
              <a:gd name="connsiteX0" fmla="*/ 66489 w 801917"/>
              <a:gd name="connsiteY0" fmla="*/ 214276 h 823857"/>
              <a:gd name="connsiteX1" fmla="*/ 198656 w 801917"/>
              <a:gd name="connsiteY1" fmla="*/ 341550 h 823857"/>
              <a:gd name="connsiteX2" fmla="*/ 303659 w 801917"/>
              <a:gd name="connsiteY2" fmla="*/ 337175 h 823857"/>
              <a:gd name="connsiteX3" fmla="*/ 338660 w 801917"/>
              <a:gd name="connsiteY3" fmla="*/ 315299 h 823857"/>
              <a:gd name="connsiteX4" fmla="*/ 364911 w 801917"/>
              <a:gd name="connsiteY4" fmla="*/ 201546 h 823857"/>
              <a:gd name="connsiteX5" fmla="*/ 421331 w 801917"/>
              <a:gd name="connsiteY5" fmla="*/ 165756 h 823857"/>
              <a:gd name="connsiteX6" fmla="*/ 526790 w 801917"/>
              <a:gd name="connsiteY6" fmla="*/ 74668 h 823857"/>
              <a:gd name="connsiteX7" fmla="*/ 623042 w 801917"/>
              <a:gd name="connsiteY7" fmla="*/ 291 h 823857"/>
              <a:gd name="connsiteX8" fmla="*/ 745546 w 801917"/>
              <a:gd name="connsiteY8" fmla="*/ 114043 h 823857"/>
              <a:gd name="connsiteX9" fmla="*/ 745546 w 801917"/>
              <a:gd name="connsiteY9" fmla="*/ 284672 h 823857"/>
              <a:gd name="connsiteX10" fmla="*/ 798048 w 801917"/>
              <a:gd name="connsiteY10" fmla="*/ 393655 h 823857"/>
              <a:gd name="connsiteX11" fmla="*/ 710545 w 801917"/>
              <a:gd name="connsiteY11" fmla="*/ 494678 h 823857"/>
              <a:gd name="connsiteX12" fmla="*/ 636168 w 801917"/>
              <a:gd name="connsiteY12" fmla="*/ 542804 h 823857"/>
              <a:gd name="connsiteX13" fmla="*/ 570541 w 801917"/>
              <a:gd name="connsiteY13" fmla="*/ 564680 h 823857"/>
              <a:gd name="connsiteX14" fmla="*/ 592416 w 801917"/>
              <a:gd name="connsiteY14" fmla="*/ 639057 h 823857"/>
              <a:gd name="connsiteX15" fmla="*/ 461163 w 801917"/>
              <a:gd name="connsiteY15" fmla="*/ 700309 h 823857"/>
              <a:gd name="connsiteX16" fmla="*/ 399455 w 801917"/>
              <a:gd name="connsiteY16" fmla="*/ 809687 h 823857"/>
              <a:gd name="connsiteX17" fmla="*/ 233657 w 801917"/>
              <a:gd name="connsiteY17" fmla="*/ 770310 h 823857"/>
              <a:gd name="connsiteX18" fmla="*/ 6150 w 801917"/>
              <a:gd name="connsiteY18" fmla="*/ 372176 h 823857"/>
              <a:gd name="connsiteX19" fmla="*/ 66489 w 801917"/>
              <a:gd name="connsiteY19" fmla="*/ 214276 h 823857"/>
              <a:gd name="connsiteX0" fmla="*/ 66489 w 801917"/>
              <a:gd name="connsiteY0" fmla="*/ 214276 h 823857"/>
              <a:gd name="connsiteX1" fmla="*/ 198656 w 801917"/>
              <a:gd name="connsiteY1" fmla="*/ 341550 h 823857"/>
              <a:gd name="connsiteX2" fmla="*/ 303659 w 801917"/>
              <a:gd name="connsiteY2" fmla="*/ 337175 h 823857"/>
              <a:gd name="connsiteX3" fmla="*/ 338660 w 801917"/>
              <a:gd name="connsiteY3" fmla="*/ 315299 h 823857"/>
              <a:gd name="connsiteX4" fmla="*/ 364911 w 801917"/>
              <a:gd name="connsiteY4" fmla="*/ 201546 h 823857"/>
              <a:gd name="connsiteX5" fmla="*/ 421331 w 801917"/>
              <a:gd name="connsiteY5" fmla="*/ 165756 h 823857"/>
              <a:gd name="connsiteX6" fmla="*/ 526790 w 801917"/>
              <a:gd name="connsiteY6" fmla="*/ 74668 h 823857"/>
              <a:gd name="connsiteX7" fmla="*/ 623042 w 801917"/>
              <a:gd name="connsiteY7" fmla="*/ 291 h 823857"/>
              <a:gd name="connsiteX8" fmla="*/ 745546 w 801917"/>
              <a:gd name="connsiteY8" fmla="*/ 114043 h 823857"/>
              <a:gd name="connsiteX9" fmla="*/ 745546 w 801917"/>
              <a:gd name="connsiteY9" fmla="*/ 284672 h 823857"/>
              <a:gd name="connsiteX10" fmla="*/ 798048 w 801917"/>
              <a:gd name="connsiteY10" fmla="*/ 393655 h 823857"/>
              <a:gd name="connsiteX11" fmla="*/ 710545 w 801917"/>
              <a:gd name="connsiteY11" fmla="*/ 494678 h 823857"/>
              <a:gd name="connsiteX12" fmla="*/ 636168 w 801917"/>
              <a:gd name="connsiteY12" fmla="*/ 542804 h 823857"/>
              <a:gd name="connsiteX13" fmla="*/ 570541 w 801917"/>
              <a:gd name="connsiteY13" fmla="*/ 564680 h 823857"/>
              <a:gd name="connsiteX14" fmla="*/ 592416 w 801917"/>
              <a:gd name="connsiteY14" fmla="*/ 639057 h 823857"/>
              <a:gd name="connsiteX15" fmla="*/ 461163 w 801917"/>
              <a:gd name="connsiteY15" fmla="*/ 700309 h 823857"/>
              <a:gd name="connsiteX16" fmla="*/ 399455 w 801917"/>
              <a:gd name="connsiteY16" fmla="*/ 809687 h 823857"/>
              <a:gd name="connsiteX17" fmla="*/ 233657 w 801917"/>
              <a:gd name="connsiteY17" fmla="*/ 770310 h 823857"/>
              <a:gd name="connsiteX18" fmla="*/ 6150 w 801917"/>
              <a:gd name="connsiteY18" fmla="*/ 297799 h 823857"/>
              <a:gd name="connsiteX19" fmla="*/ 66489 w 801917"/>
              <a:gd name="connsiteY19" fmla="*/ 214276 h 823857"/>
              <a:gd name="connsiteX0" fmla="*/ 60339 w 795767"/>
              <a:gd name="connsiteY0" fmla="*/ 214276 h 823857"/>
              <a:gd name="connsiteX1" fmla="*/ 192506 w 795767"/>
              <a:gd name="connsiteY1" fmla="*/ 341550 h 823857"/>
              <a:gd name="connsiteX2" fmla="*/ 297509 w 795767"/>
              <a:gd name="connsiteY2" fmla="*/ 337175 h 823857"/>
              <a:gd name="connsiteX3" fmla="*/ 332510 w 795767"/>
              <a:gd name="connsiteY3" fmla="*/ 315299 h 823857"/>
              <a:gd name="connsiteX4" fmla="*/ 358761 w 795767"/>
              <a:gd name="connsiteY4" fmla="*/ 201546 h 823857"/>
              <a:gd name="connsiteX5" fmla="*/ 415181 w 795767"/>
              <a:gd name="connsiteY5" fmla="*/ 165756 h 823857"/>
              <a:gd name="connsiteX6" fmla="*/ 520640 w 795767"/>
              <a:gd name="connsiteY6" fmla="*/ 74668 h 823857"/>
              <a:gd name="connsiteX7" fmla="*/ 616892 w 795767"/>
              <a:gd name="connsiteY7" fmla="*/ 291 h 823857"/>
              <a:gd name="connsiteX8" fmla="*/ 739396 w 795767"/>
              <a:gd name="connsiteY8" fmla="*/ 114043 h 823857"/>
              <a:gd name="connsiteX9" fmla="*/ 739396 w 795767"/>
              <a:gd name="connsiteY9" fmla="*/ 284672 h 823857"/>
              <a:gd name="connsiteX10" fmla="*/ 791898 w 795767"/>
              <a:gd name="connsiteY10" fmla="*/ 393655 h 823857"/>
              <a:gd name="connsiteX11" fmla="*/ 704395 w 795767"/>
              <a:gd name="connsiteY11" fmla="*/ 494678 h 823857"/>
              <a:gd name="connsiteX12" fmla="*/ 630018 w 795767"/>
              <a:gd name="connsiteY12" fmla="*/ 542804 h 823857"/>
              <a:gd name="connsiteX13" fmla="*/ 564391 w 795767"/>
              <a:gd name="connsiteY13" fmla="*/ 564680 h 823857"/>
              <a:gd name="connsiteX14" fmla="*/ 586266 w 795767"/>
              <a:gd name="connsiteY14" fmla="*/ 639057 h 823857"/>
              <a:gd name="connsiteX15" fmla="*/ 455013 w 795767"/>
              <a:gd name="connsiteY15" fmla="*/ 700309 h 823857"/>
              <a:gd name="connsiteX16" fmla="*/ 393305 w 795767"/>
              <a:gd name="connsiteY16" fmla="*/ 809687 h 823857"/>
              <a:gd name="connsiteX17" fmla="*/ 227507 w 795767"/>
              <a:gd name="connsiteY17" fmla="*/ 770310 h 823857"/>
              <a:gd name="connsiteX18" fmla="*/ 0 w 795767"/>
              <a:gd name="connsiteY18" fmla="*/ 297799 h 823857"/>
              <a:gd name="connsiteX19" fmla="*/ 60339 w 795767"/>
              <a:gd name="connsiteY19" fmla="*/ 214276 h 823857"/>
              <a:gd name="connsiteX0" fmla="*/ 75928 w 811356"/>
              <a:gd name="connsiteY0" fmla="*/ 214276 h 823857"/>
              <a:gd name="connsiteX1" fmla="*/ 208095 w 811356"/>
              <a:gd name="connsiteY1" fmla="*/ 341550 h 823857"/>
              <a:gd name="connsiteX2" fmla="*/ 313098 w 811356"/>
              <a:gd name="connsiteY2" fmla="*/ 337175 h 823857"/>
              <a:gd name="connsiteX3" fmla="*/ 348099 w 811356"/>
              <a:gd name="connsiteY3" fmla="*/ 315299 h 823857"/>
              <a:gd name="connsiteX4" fmla="*/ 374350 w 811356"/>
              <a:gd name="connsiteY4" fmla="*/ 201546 h 823857"/>
              <a:gd name="connsiteX5" fmla="*/ 430770 w 811356"/>
              <a:gd name="connsiteY5" fmla="*/ 165756 h 823857"/>
              <a:gd name="connsiteX6" fmla="*/ 536229 w 811356"/>
              <a:gd name="connsiteY6" fmla="*/ 74668 h 823857"/>
              <a:gd name="connsiteX7" fmla="*/ 632481 w 811356"/>
              <a:gd name="connsiteY7" fmla="*/ 291 h 823857"/>
              <a:gd name="connsiteX8" fmla="*/ 754985 w 811356"/>
              <a:gd name="connsiteY8" fmla="*/ 114043 h 823857"/>
              <a:gd name="connsiteX9" fmla="*/ 754985 w 811356"/>
              <a:gd name="connsiteY9" fmla="*/ 284672 h 823857"/>
              <a:gd name="connsiteX10" fmla="*/ 807487 w 811356"/>
              <a:gd name="connsiteY10" fmla="*/ 393655 h 823857"/>
              <a:gd name="connsiteX11" fmla="*/ 719984 w 811356"/>
              <a:gd name="connsiteY11" fmla="*/ 494678 h 823857"/>
              <a:gd name="connsiteX12" fmla="*/ 645607 w 811356"/>
              <a:gd name="connsiteY12" fmla="*/ 542804 h 823857"/>
              <a:gd name="connsiteX13" fmla="*/ 579980 w 811356"/>
              <a:gd name="connsiteY13" fmla="*/ 564680 h 823857"/>
              <a:gd name="connsiteX14" fmla="*/ 601855 w 811356"/>
              <a:gd name="connsiteY14" fmla="*/ 639057 h 823857"/>
              <a:gd name="connsiteX15" fmla="*/ 470602 w 811356"/>
              <a:gd name="connsiteY15" fmla="*/ 700309 h 823857"/>
              <a:gd name="connsiteX16" fmla="*/ 408894 w 811356"/>
              <a:gd name="connsiteY16" fmla="*/ 809687 h 823857"/>
              <a:gd name="connsiteX17" fmla="*/ 243096 w 811356"/>
              <a:gd name="connsiteY17" fmla="*/ 770310 h 823857"/>
              <a:gd name="connsiteX18" fmla="*/ 15589 w 811356"/>
              <a:gd name="connsiteY18" fmla="*/ 297799 h 823857"/>
              <a:gd name="connsiteX19" fmla="*/ 75928 w 811356"/>
              <a:gd name="connsiteY19" fmla="*/ 214276 h 823857"/>
              <a:gd name="connsiteX0" fmla="*/ 74633 w 810061"/>
              <a:gd name="connsiteY0" fmla="*/ 214276 h 823857"/>
              <a:gd name="connsiteX1" fmla="*/ 206800 w 810061"/>
              <a:gd name="connsiteY1" fmla="*/ 341550 h 823857"/>
              <a:gd name="connsiteX2" fmla="*/ 311803 w 810061"/>
              <a:gd name="connsiteY2" fmla="*/ 337175 h 823857"/>
              <a:gd name="connsiteX3" fmla="*/ 346804 w 810061"/>
              <a:gd name="connsiteY3" fmla="*/ 315299 h 823857"/>
              <a:gd name="connsiteX4" fmla="*/ 373055 w 810061"/>
              <a:gd name="connsiteY4" fmla="*/ 201546 h 823857"/>
              <a:gd name="connsiteX5" fmla="*/ 429475 w 810061"/>
              <a:gd name="connsiteY5" fmla="*/ 165756 h 823857"/>
              <a:gd name="connsiteX6" fmla="*/ 534934 w 810061"/>
              <a:gd name="connsiteY6" fmla="*/ 74668 h 823857"/>
              <a:gd name="connsiteX7" fmla="*/ 631186 w 810061"/>
              <a:gd name="connsiteY7" fmla="*/ 291 h 823857"/>
              <a:gd name="connsiteX8" fmla="*/ 753690 w 810061"/>
              <a:gd name="connsiteY8" fmla="*/ 114043 h 823857"/>
              <a:gd name="connsiteX9" fmla="*/ 753690 w 810061"/>
              <a:gd name="connsiteY9" fmla="*/ 284672 h 823857"/>
              <a:gd name="connsiteX10" fmla="*/ 806192 w 810061"/>
              <a:gd name="connsiteY10" fmla="*/ 393655 h 823857"/>
              <a:gd name="connsiteX11" fmla="*/ 718689 w 810061"/>
              <a:gd name="connsiteY11" fmla="*/ 494678 h 823857"/>
              <a:gd name="connsiteX12" fmla="*/ 644312 w 810061"/>
              <a:gd name="connsiteY12" fmla="*/ 542804 h 823857"/>
              <a:gd name="connsiteX13" fmla="*/ 578685 w 810061"/>
              <a:gd name="connsiteY13" fmla="*/ 564680 h 823857"/>
              <a:gd name="connsiteX14" fmla="*/ 600560 w 810061"/>
              <a:gd name="connsiteY14" fmla="*/ 639057 h 823857"/>
              <a:gd name="connsiteX15" fmla="*/ 469307 w 810061"/>
              <a:gd name="connsiteY15" fmla="*/ 700309 h 823857"/>
              <a:gd name="connsiteX16" fmla="*/ 407599 w 810061"/>
              <a:gd name="connsiteY16" fmla="*/ 809687 h 823857"/>
              <a:gd name="connsiteX17" fmla="*/ 241801 w 810061"/>
              <a:gd name="connsiteY17" fmla="*/ 770310 h 823857"/>
              <a:gd name="connsiteX18" fmla="*/ 14294 w 810061"/>
              <a:gd name="connsiteY18" fmla="*/ 297799 h 823857"/>
              <a:gd name="connsiteX19" fmla="*/ 74633 w 810061"/>
              <a:gd name="connsiteY19" fmla="*/ 214276 h 823857"/>
              <a:gd name="connsiteX0" fmla="*/ 87688 w 823116"/>
              <a:gd name="connsiteY0" fmla="*/ 214276 h 823857"/>
              <a:gd name="connsiteX1" fmla="*/ 219855 w 823116"/>
              <a:gd name="connsiteY1" fmla="*/ 341550 h 823857"/>
              <a:gd name="connsiteX2" fmla="*/ 324858 w 823116"/>
              <a:gd name="connsiteY2" fmla="*/ 337175 h 823857"/>
              <a:gd name="connsiteX3" fmla="*/ 359859 w 823116"/>
              <a:gd name="connsiteY3" fmla="*/ 315299 h 823857"/>
              <a:gd name="connsiteX4" fmla="*/ 386110 w 823116"/>
              <a:gd name="connsiteY4" fmla="*/ 201546 h 823857"/>
              <a:gd name="connsiteX5" fmla="*/ 442530 w 823116"/>
              <a:gd name="connsiteY5" fmla="*/ 165756 h 823857"/>
              <a:gd name="connsiteX6" fmla="*/ 547989 w 823116"/>
              <a:gd name="connsiteY6" fmla="*/ 74668 h 823857"/>
              <a:gd name="connsiteX7" fmla="*/ 644241 w 823116"/>
              <a:gd name="connsiteY7" fmla="*/ 291 h 823857"/>
              <a:gd name="connsiteX8" fmla="*/ 766745 w 823116"/>
              <a:gd name="connsiteY8" fmla="*/ 114043 h 823857"/>
              <a:gd name="connsiteX9" fmla="*/ 766745 w 823116"/>
              <a:gd name="connsiteY9" fmla="*/ 284672 h 823857"/>
              <a:gd name="connsiteX10" fmla="*/ 819247 w 823116"/>
              <a:gd name="connsiteY10" fmla="*/ 393655 h 823857"/>
              <a:gd name="connsiteX11" fmla="*/ 731744 w 823116"/>
              <a:gd name="connsiteY11" fmla="*/ 494678 h 823857"/>
              <a:gd name="connsiteX12" fmla="*/ 657367 w 823116"/>
              <a:gd name="connsiteY12" fmla="*/ 542804 h 823857"/>
              <a:gd name="connsiteX13" fmla="*/ 591740 w 823116"/>
              <a:gd name="connsiteY13" fmla="*/ 564680 h 823857"/>
              <a:gd name="connsiteX14" fmla="*/ 613615 w 823116"/>
              <a:gd name="connsiteY14" fmla="*/ 639057 h 823857"/>
              <a:gd name="connsiteX15" fmla="*/ 482362 w 823116"/>
              <a:gd name="connsiteY15" fmla="*/ 700309 h 823857"/>
              <a:gd name="connsiteX16" fmla="*/ 420654 w 823116"/>
              <a:gd name="connsiteY16" fmla="*/ 809687 h 823857"/>
              <a:gd name="connsiteX17" fmla="*/ 254856 w 823116"/>
              <a:gd name="connsiteY17" fmla="*/ 770310 h 823857"/>
              <a:gd name="connsiteX18" fmla="*/ 14225 w 823116"/>
              <a:gd name="connsiteY18" fmla="*/ 429052 h 823857"/>
              <a:gd name="connsiteX19" fmla="*/ 27349 w 823116"/>
              <a:gd name="connsiteY19" fmla="*/ 297799 h 823857"/>
              <a:gd name="connsiteX20" fmla="*/ 87688 w 823116"/>
              <a:gd name="connsiteY20" fmla="*/ 214276 h 823857"/>
              <a:gd name="connsiteX0" fmla="*/ 73463 w 808891"/>
              <a:gd name="connsiteY0" fmla="*/ 214276 h 823857"/>
              <a:gd name="connsiteX1" fmla="*/ 205630 w 808891"/>
              <a:gd name="connsiteY1" fmla="*/ 341550 h 823857"/>
              <a:gd name="connsiteX2" fmla="*/ 310633 w 808891"/>
              <a:gd name="connsiteY2" fmla="*/ 337175 h 823857"/>
              <a:gd name="connsiteX3" fmla="*/ 345634 w 808891"/>
              <a:gd name="connsiteY3" fmla="*/ 315299 h 823857"/>
              <a:gd name="connsiteX4" fmla="*/ 371885 w 808891"/>
              <a:gd name="connsiteY4" fmla="*/ 201546 h 823857"/>
              <a:gd name="connsiteX5" fmla="*/ 428305 w 808891"/>
              <a:gd name="connsiteY5" fmla="*/ 165756 h 823857"/>
              <a:gd name="connsiteX6" fmla="*/ 533764 w 808891"/>
              <a:gd name="connsiteY6" fmla="*/ 74668 h 823857"/>
              <a:gd name="connsiteX7" fmla="*/ 630016 w 808891"/>
              <a:gd name="connsiteY7" fmla="*/ 291 h 823857"/>
              <a:gd name="connsiteX8" fmla="*/ 752520 w 808891"/>
              <a:gd name="connsiteY8" fmla="*/ 114043 h 823857"/>
              <a:gd name="connsiteX9" fmla="*/ 752520 w 808891"/>
              <a:gd name="connsiteY9" fmla="*/ 284672 h 823857"/>
              <a:gd name="connsiteX10" fmla="*/ 805022 w 808891"/>
              <a:gd name="connsiteY10" fmla="*/ 393655 h 823857"/>
              <a:gd name="connsiteX11" fmla="*/ 717519 w 808891"/>
              <a:gd name="connsiteY11" fmla="*/ 494678 h 823857"/>
              <a:gd name="connsiteX12" fmla="*/ 643142 w 808891"/>
              <a:gd name="connsiteY12" fmla="*/ 542804 h 823857"/>
              <a:gd name="connsiteX13" fmla="*/ 577515 w 808891"/>
              <a:gd name="connsiteY13" fmla="*/ 564680 h 823857"/>
              <a:gd name="connsiteX14" fmla="*/ 599390 w 808891"/>
              <a:gd name="connsiteY14" fmla="*/ 639057 h 823857"/>
              <a:gd name="connsiteX15" fmla="*/ 468137 w 808891"/>
              <a:gd name="connsiteY15" fmla="*/ 700309 h 823857"/>
              <a:gd name="connsiteX16" fmla="*/ 406429 w 808891"/>
              <a:gd name="connsiteY16" fmla="*/ 809687 h 823857"/>
              <a:gd name="connsiteX17" fmla="*/ 240631 w 808891"/>
              <a:gd name="connsiteY17" fmla="*/ 770310 h 823857"/>
              <a:gd name="connsiteX18" fmla="*/ 0 w 808891"/>
              <a:gd name="connsiteY18" fmla="*/ 429052 h 823857"/>
              <a:gd name="connsiteX19" fmla="*/ 13124 w 808891"/>
              <a:gd name="connsiteY19" fmla="*/ 297799 h 823857"/>
              <a:gd name="connsiteX20" fmla="*/ 73463 w 808891"/>
              <a:gd name="connsiteY20" fmla="*/ 214276 h 823857"/>
              <a:gd name="connsiteX0" fmla="*/ 75660 w 811088"/>
              <a:gd name="connsiteY0" fmla="*/ 214276 h 823857"/>
              <a:gd name="connsiteX1" fmla="*/ 207827 w 811088"/>
              <a:gd name="connsiteY1" fmla="*/ 341550 h 823857"/>
              <a:gd name="connsiteX2" fmla="*/ 312830 w 811088"/>
              <a:gd name="connsiteY2" fmla="*/ 337175 h 823857"/>
              <a:gd name="connsiteX3" fmla="*/ 347831 w 811088"/>
              <a:gd name="connsiteY3" fmla="*/ 315299 h 823857"/>
              <a:gd name="connsiteX4" fmla="*/ 374082 w 811088"/>
              <a:gd name="connsiteY4" fmla="*/ 201546 h 823857"/>
              <a:gd name="connsiteX5" fmla="*/ 430502 w 811088"/>
              <a:gd name="connsiteY5" fmla="*/ 165756 h 823857"/>
              <a:gd name="connsiteX6" fmla="*/ 535961 w 811088"/>
              <a:gd name="connsiteY6" fmla="*/ 74668 h 823857"/>
              <a:gd name="connsiteX7" fmla="*/ 632213 w 811088"/>
              <a:gd name="connsiteY7" fmla="*/ 291 h 823857"/>
              <a:gd name="connsiteX8" fmla="*/ 754717 w 811088"/>
              <a:gd name="connsiteY8" fmla="*/ 114043 h 823857"/>
              <a:gd name="connsiteX9" fmla="*/ 754717 w 811088"/>
              <a:gd name="connsiteY9" fmla="*/ 284672 h 823857"/>
              <a:gd name="connsiteX10" fmla="*/ 807219 w 811088"/>
              <a:gd name="connsiteY10" fmla="*/ 393655 h 823857"/>
              <a:gd name="connsiteX11" fmla="*/ 719716 w 811088"/>
              <a:gd name="connsiteY11" fmla="*/ 494678 h 823857"/>
              <a:gd name="connsiteX12" fmla="*/ 645339 w 811088"/>
              <a:gd name="connsiteY12" fmla="*/ 542804 h 823857"/>
              <a:gd name="connsiteX13" fmla="*/ 579712 w 811088"/>
              <a:gd name="connsiteY13" fmla="*/ 564680 h 823857"/>
              <a:gd name="connsiteX14" fmla="*/ 601587 w 811088"/>
              <a:gd name="connsiteY14" fmla="*/ 639057 h 823857"/>
              <a:gd name="connsiteX15" fmla="*/ 470334 w 811088"/>
              <a:gd name="connsiteY15" fmla="*/ 700309 h 823857"/>
              <a:gd name="connsiteX16" fmla="*/ 408626 w 811088"/>
              <a:gd name="connsiteY16" fmla="*/ 809687 h 823857"/>
              <a:gd name="connsiteX17" fmla="*/ 242828 w 811088"/>
              <a:gd name="connsiteY17" fmla="*/ 770310 h 823857"/>
              <a:gd name="connsiteX18" fmla="*/ 2197 w 811088"/>
              <a:gd name="connsiteY18" fmla="*/ 429052 h 823857"/>
              <a:gd name="connsiteX19" fmla="*/ 15321 w 811088"/>
              <a:gd name="connsiteY19" fmla="*/ 297799 h 823857"/>
              <a:gd name="connsiteX20" fmla="*/ 75660 w 811088"/>
              <a:gd name="connsiteY20" fmla="*/ 214276 h 823857"/>
              <a:gd name="connsiteX0" fmla="*/ 91827 w 827255"/>
              <a:gd name="connsiteY0" fmla="*/ 214276 h 823857"/>
              <a:gd name="connsiteX1" fmla="*/ 223994 w 827255"/>
              <a:gd name="connsiteY1" fmla="*/ 341550 h 823857"/>
              <a:gd name="connsiteX2" fmla="*/ 328997 w 827255"/>
              <a:gd name="connsiteY2" fmla="*/ 337175 h 823857"/>
              <a:gd name="connsiteX3" fmla="*/ 363998 w 827255"/>
              <a:gd name="connsiteY3" fmla="*/ 315299 h 823857"/>
              <a:gd name="connsiteX4" fmla="*/ 390249 w 827255"/>
              <a:gd name="connsiteY4" fmla="*/ 201546 h 823857"/>
              <a:gd name="connsiteX5" fmla="*/ 446669 w 827255"/>
              <a:gd name="connsiteY5" fmla="*/ 165756 h 823857"/>
              <a:gd name="connsiteX6" fmla="*/ 552128 w 827255"/>
              <a:gd name="connsiteY6" fmla="*/ 74668 h 823857"/>
              <a:gd name="connsiteX7" fmla="*/ 648380 w 827255"/>
              <a:gd name="connsiteY7" fmla="*/ 291 h 823857"/>
              <a:gd name="connsiteX8" fmla="*/ 770884 w 827255"/>
              <a:gd name="connsiteY8" fmla="*/ 114043 h 823857"/>
              <a:gd name="connsiteX9" fmla="*/ 770884 w 827255"/>
              <a:gd name="connsiteY9" fmla="*/ 284672 h 823857"/>
              <a:gd name="connsiteX10" fmla="*/ 823386 w 827255"/>
              <a:gd name="connsiteY10" fmla="*/ 393655 h 823857"/>
              <a:gd name="connsiteX11" fmla="*/ 735883 w 827255"/>
              <a:gd name="connsiteY11" fmla="*/ 494678 h 823857"/>
              <a:gd name="connsiteX12" fmla="*/ 661506 w 827255"/>
              <a:gd name="connsiteY12" fmla="*/ 542804 h 823857"/>
              <a:gd name="connsiteX13" fmla="*/ 595879 w 827255"/>
              <a:gd name="connsiteY13" fmla="*/ 564680 h 823857"/>
              <a:gd name="connsiteX14" fmla="*/ 617754 w 827255"/>
              <a:gd name="connsiteY14" fmla="*/ 639057 h 823857"/>
              <a:gd name="connsiteX15" fmla="*/ 486501 w 827255"/>
              <a:gd name="connsiteY15" fmla="*/ 700309 h 823857"/>
              <a:gd name="connsiteX16" fmla="*/ 424793 w 827255"/>
              <a:gd name="connsiteY16" fmla="*/ 809687 h 823857"/>
              <a:gd name="connsiteX17" fmla="*/ 258995 w 827255"/>
              <a:gd name="connsiteY17" fmla="*/ 770310 h 823857"/>
              <a:gd name="connsiteX18" fmla="*/ 13989 w 827255"/>
              <a:gd name="connsiteY18" fmla="*/ 669684 h 823857"/>
              <a:gd name="connsiteX19" fmla="*/ 18364 w 827255"/>
              <a:gd name="connsiteY19" fmla="*/ 429052 h 823857"/>
              <a:gd name="connsiteX20" fmla="*/ 31488 w 827255"/>
              <a:gd name="connsiteY20" fmla="*/ 297799 h 823857"/>
              <a:gd name="connsiteX21" fmla="*/ 91827 w 827255"/>
              <a:gd name="connsiteY21" fmla="*/ 214276 h 823857"/>
              <a:gd name="connsiteX0" fmla="*/ 75661 w 811089"/>
              <a:gd name="connsiteY0" fmla="*/ 214276 h 823857"/>
              <a:gd name="connsiteX1" fmla="*/ 207828 w 811089"/>
              <a:gd name="connsiteY1" fmla="*/ 341550 h 823857"/>
              <a:gd name="connsiteX2" fmla="*/ 312831 w 811089"/>
              <a:gd name="connsiteY2" fmla="*/ 337175 h 823857"/>
              <a:gd name="connsiteX3" fmla="*/ 347832 w 811089"/>
              <a:gd name="connsiteY3" fmla="*/ 315299 h 823857"/>
              <a:gd name="connsiteX4" fmla="*/ 374083 w 811089"/>
              <a:gd name="connsiteY4" fmla="*/ 201546 h 823857"/>
              <a:gd name="connsiteX5" fmla="*/ 430503 w 811089"/>
              <a:gd name="connsiteY5" fmla="*/ 165756 h 823857"/>
              <a:gd name="connsiteX6" fmla="*/ 535962 w 811089"/>
              <a:gd name="connsiteY6" fmla="*/ 74668 h 823857"/>
              <a:gd name="connsiteX7" fmla="*/ 632214 w 811089"/>
              <a:gd name="connsiteY7" fmla="*/ 291 h 823857"/>
              <a:gd name="connsiteX8" fmla="*/ 754718 w 811089"/>
              <a:gd name="connsiteY8" fmla="*/ 114043 h 823857"/>
              <a:gd name="connsiteX9" fmla="*/ 754718 w 811089"/>
              <a:gd name="connsiteY9" fmla="*/ 284672 h 823857"/>
              <a:gd name="connsiteX10" fmla="*/ 807220 w 811089"/>
              <a:gd name="connsiteY10" fmla="*/ 393655 h 823857"/>
              <a:gd name="connsiteX11" fmla="*/ 719717 w 811089"/>
              <a:gd name="connsiteY11" fmla="*/ 494678 h 823857"/>
              <a:gd name="connsiteX12" fmla="*/ 645340 w 811089"/>
              <a:gd name="connsiteY12" fmla="*/ 542804 h 823857"/>
              <a:gd name="connsiteX13" fmla="*/ 579713 w 811089"/>
              <a:gd name="connsiteY13" fmla="*/ 564680 h 823857"/>
              <a:gd name="connsiteX14" fmla="*/ 601588 w 811089"/>
              <a:gd name="connsiteY14" fmla="*/ 639057 h 823857"/>
              <a:gd name="connsiteX15" fmla="*/ 470335 w 811089"/>
              <a:gd name="connsiteY15" fmla="*/ 700309 h 823857"/>
              <a:gd name="connsiteX16" fmla="*/ 408627 w 811089"/>
              <a:gd name="connsiteY16" fmla="*/ 809687 h 823857"/>
              <a:gd name="connsiteX17" fmla="*/ 242829 w 811089"/>
              <a:gd name="connsiteY17" fmla="*/ 770310 h 823857"/>
              <a:gd name="connsiteX18" fmla="*/ 76575 w 811089"/>
              <a:gd name="connsiteY18" fmla="*/ 547180 h 823857"/>
              <a:gd name="connsiteX19" fmla="*/ 2198 w 811089"/>
              <a:gd name="connsiteY19" fmla="*/ 429052 h 823857"/>
              <a:gd name="connsiteX20" fmla="*/ 15322 w 811089"/>
              <a:gd name="connsiteY20" fmla="*/ 297799 h 823857"/>
              <a:gd name="connsiteX21" fmla="*/ 75661 w 811089"/>
              <a:gd name="connsiteY21" fmla="*/ 214276 h 823857"/>
              <a:gd name="connsiteX0" fmla="*/ 75661 w 811089"/>
              <a:gd name="connsiteY0" fmla="*/ 214276 h 823857"/>
              <a:gd name="connsiteX1" fmla="*/ 207828 w 811089"/>
              <a:gd name="connsiteY1" fmla="*/ 341550 h 823857"/>
              <a:gd name="connsiteX2" fmla="*/ 312831 w 811089"/>
              <a:gd name="connsiteY2" fmla="*/ 337175 h 823857"/>
              <a:gd name="connsiteX3" fmla="*/ 347832 w 811089"/>
              <a:gd name="connsiteY3" fmla="*/ 315299 h 823857"/>
              <a:gd name="connsiteX4" fmla="*/ 374083 w 811089"/>
              <a:gd name="connsiteY4" fmla="*/ 201546 h 823857"/>
              <a:gd name="connsiteX5" fmla="*/ 430503 w 811089"/>
              <a:gd name="connsiteY5" fmla="*/ 165756 h 823857"/>
              <a:gd name="connsiteX6" fmla="*/ 535962 w 811089"/>
              <a:gd name="connsiteY6" fmla="*/ 74668 h 823857"/>
              <a:gd name="connsiteX7" fmla="*/ 632214 w 811089"/>
              <a:gd name="connsiteY7" fmla="*/ 291 h 823857"/>
              <a:gd name="connsiteX8" fmla="*/ 754718 w 811089"/>
              <a:gd name="connsiteY8" fmla="*/ 114043 h 823857"/>
              <a:gd name="connsiteX9" fmla="*/ 754718 w 811089"/>
              <a:gd name="connsiteY9" fmla="*/ 284672 h 823857"/>
              <a:gd name="connsiteX10" fmla="*/ 807220 w 811089"/>
              <a:gd name="connsiteY10" fmla="*/ 393655 h 823857"/>
              <a:gd name="connsiteX11" fmla="*/ 719717 w 811089"/>
              <a:gd name="connsiteY11" fmla="*/ 494678 h 823857"/>
              <a:gd name="connsiteX12" fmla="*/ 645340 w 811089"/>
              <a:gd name="connsiteY12" fmla="*/ 542804 h 823857"/>
              <a:gd name="connsiteX13" fmla="*/ 579713 w 811089"/>
              <a:gd name="connsiteY13" fmla="*/ 564680 h 823857"/>
              <a:gd name="connsiteX14" fmla="*/ 601588 w 811089"/>
              <a:gd name="connsiteY14" fmla="*/ 639057 h 823857"/>
              <a:gd name="connsiteX15" fmla="*/ 470335 w 811089"/>
              <a:gd name="connsiteY15" fmla="*/ 700309 h 823857"/>
              <a:gd name="connsiteX16" fmla="*/ 408627 w 811089"/>
              <a:gd name="connsiteY16" fmla="*/ 809687 h 823857"/>
              <a:gd name="connsiteX17" fmla="*/ 242829 w 811089"/>
              <a:gd name="connsiteY17" fmla="*/ 770310 h 823857"/>
              <a:gd name="connsiteX18" fmla="*/ 76575 w 811089"/>
              <a:gd name="connsiteY18" fmla="*/ 547180 h 823857"/>
              <a:gd name="connsiteX19" fmla="*/ 2198 w 811089"/>
              <a:gd name="connsiteY19" fmla="*/ 429052 h 823857"/>
              <a:gd name="connsiteX20" fmla="*/ 15322 w 811089"/>
              <a:gd name="connsiteY20" fmla="*/ 297799 h 823857"/>
              <a:gd name="connsiteX21" fmla="*/ 75661 w 811089"/>
              <a:gd name="connsiteY21" fmla="*/ 214276 h 823857"/>
              <a:gd name="connsiteX0" fmla="*/ 75661 w 811089"/>
              <a:gd name="connsiteY0" fmla="*/ 214276 h 823857"/>
              <a:gd name="connsiteX1" fmla="*/ 207828 w 811089"/>
              <a:gd name="connsiteY1" fmla="*/ 341550 h 823857"/>
              <a:gd name="connsiteX2" fmla="*/ 312831 w 811089"/>
              <a:gd name="connsiteY2" fmla="*/ 337175 h 823857"/>
              <a:gd name="connsiteX3" fmla="*/ 347832 w 811089"/>
              <a:gd name="connsiteY3" fmla="*/ 315299 h 823857"/>
              <a:gd name="connsiteX4" fmla="*/ 374083 w 811089"/>
              <a:gd name="connsiteY4" fmla="*/ 201546 h 823857"/>
              <a:gd name="connsiteX5" fmla="*/ 430503 w 811089"/>
              <a:gd name="connsiteY5" fmla="*/ 165756 h 823857"/>
              <a:gd name="connsiteX6" fmla="*/ 535962 w 811089"/>
              <a:gd name="connsiteY6" fmla="*/ 74668 h 823857"/>
              <a:gd name="connsiteX7" fmla="*/ 632214 w 811089"/>
              <a:gd name="connsiteY7" fmla="*/ 291 h 823857"/>
              <a:gd name="connsiteX8" fmla="*/ 754718 w 811089"/>
              <a:gd name="connsiteY8" fmla="*/ 114043 h 823857"/>
              <a:gd name="connsiteX9" fmla="*/ 754718 w 811089"/>
              <a:gd name="connsiteY9" fmla="*/ 284672 h 823857"/>
              <a:gd name="connsiteX10" fmla="*/ 807220 w 811089"/>
              <a:gd name="connsiteY10" fmla="*/ 393655 h 823857"/>
              <a:gd name="connsiteX11" fmla="*/ 719717 w 811089"/>
              <a:gd name="connsiteY11" fmla="*/ 494678 h 823857"/>
              <a:gd name="connsiteX12" fmla="*/ 645340 w 811089"/>
              <a:gd name="connsiteY12" fmla="*/ 542804 h 823857"/>
              <a:gd name="connsiteX13" fmla="*/ 579713 w 811089"/>
              <a:gd name="connsiteY13" fmla="*/ 564680 h 823857"/>
              <a:gd name="connsiteX14" fmla="*/ 601588 w 811089"/>
              <a:gd name="connsiteY14" fmla="*/ 639057 h 823857"/>
              <a:gd name="connsiteX15" fmla="*/ 470335 w 811089"/>
              <a:gd name="connsiteY15" fmla="*/ 700309 h 823857"/>
              <a:gd name="connsiteX16" fmla="*/ 408627 w 811089"/>
              <a:gd name="connsiteY16" fmla="*/ 809687 h 823857"/>
              <a:gd name="connsiteX17" fmla="*/ 242829 w 811089"/>
              <a:gd name="connsiteY17" fmla="*/ 770310 h 823857"/>
              <a:gd name="connsiteX18" fmla="*/ 334708 w 811089"/>
              <a:gd name="connsiteY18" fmla="*/ 586557 h 823857"/>
              <a:gd name="connsiteX19" fmla="*/ 76575 w 811089"/>
              <a:gd name="connsiteY19" fmla="*/ 547180 h 823857"/>
              <a:gd name="connsiteX20" fmla="*/ 2198 w 811089"/>
              <a:gd name="connsiteY20" fmla="*/ 429052 h 823857"/>
              <a:gd name="connsiteX21" fmla="*/ 15322 w 811089"/>
              <a:gd name="connsiteY21" fmla="*/ 297799 h 823857"/>
              <a:gd name="connsiteX22" fmla="*/ 75661 w 811089"/>
              <a:gd name="connsiteY22" fmla="*/ 214276 h 823857"/>
              <a:gd name="connsiteX0" fmla="*/ 75661 w 811089"/>
              <a:gd name="connsiteY0" fmla="*/ 214276 h 823857"/>
              <a:gd name="connsiteX1" fmla="*/ 207828 w 811089"/>
              <a:gd name="connsiteY1" fmla="*/ 341550 h 823857"/>
              <a:gd name="connsiteX2" fmla="*/ 312831 w 811089"/>
              <a:gd name="connsiteY2" fmla="*/ 337175 h 823857"/>
              <a:gd name="connsiteX3" fmla="*/ 347832 w 811089"/>
              <a:gd name="connsiteY3" fmla="*/ 315299 h 823857"/>
              <a:gd name="connsiteX4" fmla="*/ 374083 w 811089"/>
              <a:gd name="connsiteY4" fmla="*/ 201546 h 823857"/>
              <a:gd name="connsiteX5" fmla="*/ 430503 w 811089"/>
              <a:gd name="connsiteY5" fmla="*/ 165756 h 823857"/>
              <a:gd name="connsiteX6" fmla="*/ 535962 w 811089"/>
              <a:gd name="connsiteY6" fmla="*/ 74668 h 823857"/>
              <a:gd name="connsiteX7" fmla="*/ 632214 w 811089"/>
              <a:gd name="connsiteY7" fmla="*/ 291 h 823857"/>
              <a:gd name="connsiteX8" fmla="*/ 754718 w 811089"/>
              <a:gd name="connsiteY8" fmla="*/ 114043 h 823857"/>
              <a:gd name="connsiteX9" fmla="*/ 754718 w 811089"/>
              <a:gd name="connsiteY9" fmla="*/ 284672 h 823857"/>
              <a:gd name="connsiteX10" fmla="*/ 807220 w 811089"/>
              <a:gd name="connsiteY10" fmla="*/ 393655 h 823857"/>
              <a:gd name="connsiteX11" fmla="*/ 719717 w 811089"/>
              <a:gd name="connsiteY11" fmla="*/ 494678 h 823857"/>
              <a:gd name="connsiteX12" fmla="*/ 645340 w 811089"/>
              <a:gd name="connsiteY12" fmla="*/ 542804 h 823857"/>
              <a:gd name="connsiteX13" fmla="*/ 579713 w 811089"/>
              <a:gd name="connsiteY13" fmla="*/ 564680 h 823857"/>
              <a:gd name="connsiteX14" fmla="*/ 601588 w 811089"/>
              <a:gd name="connsiteY14" fmla="*/ 639057 h 823857"/>
              <a:gd name="connsiteX15" fmla="*/ 470335 w 811089"/>
              <a:gd name="connsiteY15" fmla="*/ 700309 h 823857"/>
              <a:gd name="connsiteX16" fmla="*/ 408627 w 811089"/>
              <a:gd name="connsiteY16" fmla="*/ 809687 h 823857"/>
              <a:gd name="connsiteX17" fmla="*/ 242829 w 811089"/>
              <a:gd name="connsiteY17" fmla="*/ 770310 h 823857"/>
              <a:gd name="connsiteX18" fmla="*/ 177204 w 811089"/>
              <a:gd name="connsiteY18" fmla="*/ 634683 h 823857"/>
              <a:gd name="connsiteX19" fmla="*/ 76575 w 811089"/>
              <a:gd name="connsiteY19" fmla="*/ 547180 h 823857"/>
              <a:gd name="connsiteX20" fmla="*/ 2198 w 811089"/>
              <a:gd name="connsiteY20" fmla="*/ 429052 h 823857"/>
              <a:gd name="connsiteX21" fmla="*/ 15322 w 811089"/>
              <a:gd name="connsiteY21" fmla="*/ 297799 h 823857"/>
              <a:gd name="connsiteX22" fmla="*/ 75661 w 811089"/>
              <a:gd name="connsiteY22" fmla="*/ 214276 h 823857"/>
              <a:gd name="connsiteX0" fmla="*/ 75661 w 811089"/>
              <a:gd name="connsiteY0" fmla="*/ 214276 h 823857"/>
              <a:gd name="connsiteX1" fmla="*/ 207828 w 811089"/>
              <a:gd name="connsiteY1" fmla="*/ 341550 h 823857"/>
              <a:gd name="connsiteX2" fmla="*/ 312831 w 811089"/>
              <a:gd name="connsiteY2" fmla="*/ 337175 h 823857"/>
              <a:gd name="connsiteX3" fmla="*/ 347832 w 811089"/>
              <a:gd name="connsiteY3" fmla="*/ 315299 h 823857"/>
              <a:gd name="connsiteX4" fmla="*/ 374083 w 811089"/>
              <a:gd name="connsiteY4" fmla="*/ 201546 h 823857"/>
              <a:gd name="connsiteX5" fmla="*/ 430503 w 811089"/>
              <a:gd name="connsiteY5" fmla="*/ 165756 h 823857"/>
              <a:gd name="connsiteX6" fmla="*/ 535962 w 811089"/>
              <a:gd name="connsiteY6" fmla="*/ 74668 h 823857"/>
              <a:gd name="connsiteX7" fmla="*/ 632214 w 811089"/>
              <a:gd name="connsiteY7" fmla="*/ 291 h 823857"/>
              <a:gd name="connsiteX8" fmla="*/ 754718 w 811089"/>
              <a:gd name="connsiteY8" fmla="*/ 114043 h 823857"/>
              <a:gd name="connsiteX9" fmla="*/ 754718 w 811089"/>
              <a:gd name="connsiteY9" fmla="*/ 284672 h 823857"/>
              <a:gd name="connsiteX10" fmla="*/ 807220 w 811089"/>
              <a:gd name="connsiteY10" fmla="*/ 393655 h 823857"/>
              <a:gd name="connsiteX11" fmla="*/ 719717 w 811089"/>
              <a:gd name="connsiteY11" fmla="*/ 494678 h 823857"/>
              <a:gd name="connsiteX12" fmla="*/ 645340 w 811089"/>
              <a:gd name="connsiteY12" fmla="*/ 542804 h 823857"/>
              <a:gd name="connsiteX13" fmla="*/ 579713 w 811089"/>
              <a:gd name="connsiteY13" fmla="*/ 564680 h 823857"/>
              <a:gd name="connsiteX14" fmla="*/ 601588 w 811089"/>
              <a:gd name="connsiteY14" fmla="*/ 639057 h 823857"/>
              <a:gd name="connsiteX15" fmla="*/ 470335 w 811089"/>
              <a:gd name="connsiteY15" fmla="*/ 700309 h 823857"/>
              <a:gd name="connsiteX16" fmla="*/ 408627 w 811089"/>
              <a:gd name="connsiteY16" fmla="*/ 809687 h 823857"/>
              <a:gd name="connsiteX17" fmla="*/ 242829 w 811089"/>
              <a:gd name="connsiteY17" fmla="*/ 770310 h 823857"/>
              <a:gd name="connsiteX18" fmla="*/ 177204 w 811089"/>
              <a:gd name="connsiteY18" fmla="*/ 634683 h 823857"/>
              <a:gd name="connsiteX19" fmla="*/ 76575 w 811089"/>
              <a:gd name="connsiteY19" fmla="*/ 547180 h 823857"/>
              <a:gd name="connsiteX20" fmla="*/ 2198 w 811089"/>
              <a:gd name="connsiteY20" fmla="*/ 429052 h 823857"/>
              <a:gd name="connsiteX21" fmla="*/ 15322 w 811089"/>
              <a:gd name="connsiteY21" fmla="*/ 297799 h 823857"/>
              <a:gd name="connsiteX22" fmla="*/ 75661 w 811089"/>
              <a:gd name="connsiteY22" fmla="*/ 214276 h 823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11089" h="823857">
                <a:moveTo>
                  <a:pt x="75661" y="214276"/>
                </a:moveTo>
                <a:cubicBezTo>
                  <a:pt x="146392" y="145004"/>
                  <a:pt x="188717" y="361901"/>
                  <a:pt x="207828" y="341550"/>
                </a:cubicBezTo>
                <a:cubicBezTo>
                  <a:pt x="270689" y="255572"/>
                  <a:pt x="287309" y="348113"/>
                  <a:pt x="312831" y="337175"/>
                </a:cubicBezTo>
                <a:cubicBezTo>
                  <a:pt x="338353" y="326237"/>
                  <a:pt x="417834" y="415198"/>
                  <a:pt x="347832" y="315299"/>
                </a:cubicBezTo>
                <a:cubicBezTo>
                  <a:pt x="315900" y="184840"/>
                  <a:pt x="348638" y="219178"/>
                  <a:pt x="374083" y="201546"/>
                </a:cubicBezTo>
                <a:cubicBezTo>
                  <a:pt x="369054" y="152625"/>
                  <a:pt x="408628" y="153360"/>
                  <a:pt x="430503" y="165756"/>
                </a:cubicBezTo>
                <a:cubicBezTo>
                  <a:pt x="445968" y="99466"/>
                  <a:pt x="492864" y="107350"/>
                  <a:pt x="535962" y="74668"/>
                </a:cubicBezTo>
                <a:cubicBezTo>
                  <a:pt x="579060" y="41986"/>
                  <a:pt x="589921" y="-4084"/>
                  <a:pt x="632214" y="291"/>
                </a:cubicBezTo>
                <a:cubicBezTo>
                  <a:pt x="700104" y="78445"/>
                  <a:pt x="728467" y="85605"/>
                  <a:pt x="754718" y="114043"/>
                </a:cubicBezTo>
                <a:cubicBezTo>
                  <a:pt x="704480" y="277512"/>
                  <a:pt x="729196" y="259946"/>
                  <a:pt x="754718" y="284672"/>
                </a:cubicBezTo>
                <a:cubicBezTo>
                  <a:pt x="770107" y="326301"/>
                  <a:pt x="826179" y="372509"/>
                  <a:pt x="807220" y="393655"/>
                </a:cubicBezTo>
                <a:cubicBezTo>
                  <a:pt x="756982" y="448475"/>
                  <a:pt x="764197" y="496071"/>
                  <a:pt x="719717" y="494678"/>
                </a:cubicBezTo>
                <a:cubicBezTo>
                  <a:pt x="675236" y="510786"/>
                  <a:pt x="692008" y="505615"/>
                  <a:pt x="645340" y="542804"/>
                </a:cubicBezTo>
                <a:cubicBezTo>
                  <a:pt x="624923" y="553742"/>
                  <a:pt x="586276" y="545721"/>
                  <a:pt x="579713" y="564680"/>
                </a:cubicBezTo>
                <a:cubicBezTo>
                  <a:pt x="575338" y="594642"/>
                  <a:pt x="630026" y="612806"/>
                  <a:pt x="601588" y="639057"/>
                </a:cubicBezTo>
                <a:cubicBezTo>
                  <a:pt x="535961" y="766730"/>
                  <a:pt x="529475" y="666037"/>
                  <a:pt x="470335" y="700309"/>
                </a:cubicBezTo>
                <a:cubicBezTo>
                  <a:pt x="441821" y="738956"/>
                  <a:pt x="449462" y="779062"/>
                  <a:pt x="408627" y="809687"/>
                </a:cubicBezTo>
                <a:cubicBezTo>
                  <a:pt x="357584" y="857879"/>
                  <a:pt x="365408" y="767458"/>
                  <a:pt x="242829" y="770310"/>
                </a:cubicBezTo>
                <a:cubicBezTo>
                  <a:pt x="195509" y="768851"/>
                  <a:pt x="204913" y="671871"/>
                  <a:pt x="177204" y="634683"/>
                </a:cubicBezTo>
                <a:cubicBezTo>
                  <a:pt x="149495" y="597495"/>
                  <a:pt x="105743" y="591661"/>
                  <a:pt x="76575" y="547180"/>
                </a:cubicBezTo>
                <a:cubicBezTo>
                  <a:pt x="47407" y="502700"/>
                  <a:pt x="22615" y="515096"/>
                  <a:pt x="2198" y="429052"/>
                </a:cubicBezTo>
                <a:cubicBezTo>
                  <a:pt x="43032" y="411552"/>
                  <a:pt x="-29735" y="302969"/>
                  <a:pt x="15322" y="297799"/>
                </a:cubicBezTo>
                <a:cubicBezTo>
                  <a:pt x="66213" y="297005"/>
                  <a:pt x="62536" y="236152"/>
                  <a:pt x="75661" y="214276"/>
                </a:cubicBezTo>
                <a:close/>
              </a:path>
            </a:pathLst>
          </a:cu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9" name="Oval 8">
            <a:extLst>
              <a:ext uri="{FF2B5EF4-FFF2-40B4-BE49-F238E27FC236}">
                <a16:creationId xmlns:a16="http://schemas.microsoft.com/office/drawing/2014/main" id="{1997F4B9-6F85-7C6B-9B32-A0BCE80AE70D}"/>
              </a:ext>
            </a:extLst>
          </p:cNvPr>
          <p:cNvSpPr/>
          <p:nvPr/>
        </p:nvSpPr>
        <p:spPr bwMode="auto">
          <a:xfrm rot="373527">
            <a:off x="8350391" y="1235255"/>
            <a:ext cx="190955" cy="325506"/>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grpSp>
        <p:nvGrpSpPr>
          <p:cNvPr id="40" name="Group 39">
            <a:extLst>
              <a:ext uri="{FF2B5EF4-FFF2-40B4-BE49-F238E27FC236}">
                <a16:creationId xmlns:a16="http://schemas.microsoft.com/office/drawing/2014/main" id="{F68DFD33-6874-1CF3-C223-9D464A1B4627}"/>
              </a:ext>
            </a:extLst>
          </p:cNvPr>
          <p:cNvGrpSpPr/>
          <p:nvPr/>
        </p:nvGrpSpPr>
        <p:grpSpPr>
          <a:xfrm>
            <a:off x="7001745" y="1677443"/>
            <a:ext cx="357974" cy="177608"/>
            <a:chOff x="7001745" y="1677443"/>
            <a:chExt cx="357974" cy="177608"/>
          </a:xfrm>
        </p:grpSpPr>
        <p:sp>
          <p:nvSpPr>
            <p:cNvPr id="34" name="Oval 33">
              <a:extLst>
                <a:ext uri="{FF2B5EF4-FFF2-40B4-BE49-F238E27FC236}">
                  <a16:creationId xmlns:a16="http://schemas.microsoft.com/office/drawing/2014/main" id="{996ADB6D-B345-5E56-9DF8-0BE2853EC6B2}"/>
                </a:ext>
              </a:extLst>
            </p:cNvPr>
            <p:cNvSpPr/>
            <p:nvPr/>
          </p:nvSpPr>
          <p:spPr bwMode="auto">
            <a:xfrm>
              <a:off x="7199479" y="1677443"/>
              <a:ext cx="45719" cy="45719"/>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36" name="Freeform 35">
              <a:extLst>
                <a:ext uri="{FF2B5EF4-FFF2-40B4-BE49-F238E27FC236}">
                  <a16:creationId xmlns:a16="http://schemas.microsoft.com/office/drawing/2014/main" id="{A942747D-2F1F-4087-BD93-F7DD3B703998}"/>
                </a:ext>
              </a:extLst>
            </p:cNvPr>
            <p:cNvSpPr/>
            <p:nvPr/>
          </p:nvSpPr>
          <p:spPr bwMode="auto">
            <a:xfrm>
              <a:off x="7001745" y="1679211"/>
              <a:ext cx="357974" cy="175840"/>
            </a:xfrm>
            <a:custGeom>
              <a:avLst/>
              <a:gdLst>
                <a:gd name="connsiteX0" fmla="*/ 311268 w 357974"/>
                <a:gd name="connsiteY0" fmla="*/ 0 h 175840"/>
                <a:gd name="connsiteX1" fmla="*/ 348457 w 357974"/>
                <a:gd name="connsiteY1" fmla="*/ 37189 h 175840"/>
                <a:gd name="connsiteX2" fmla="*/ 337565 w 357974"/>
                <a:gd name="connsiteY2" fmla="*/ 63486 h 175840"/>
                <a:gd name="connsiteX3" fmla="*/ 324594 w 357974"/>
                <a:gd name="connsiteY3" fmla="*/ 68858 h 175840"/>
                <a:gd name="connsiteX4" fmla="*/ 341844 w 357974"/>
                <a:gd name="connsiteY4" fmla="*/ 80635 h 175840"/>
                <a:gd name="connsiteX5" fmla="*/ 357974 w 357974"/>
                <a:gd name="connsiteY5" fmla="*/ 120070 h 175840"/>
                <a:gd name="connsiteX6" fmla="*/ 302901 w 357974"/>
                <a:gd name="connsiteY6" fmla="*/ 175839 h 175840"/>
                <a:gd name="connsiteX7" fmla="*/ 263959 w 357974"/>
                <a:gd name="connsiteY7" fmla="*/ 159505 h 175840"/>
                <a:gd name="connsiteX8" fmla="*/ 253984 w 357974"/>
                <a:gd name="connsiteY8" fmla="*/ 135118 h 175840"/>
                <a:gd name="connsiteX9" fmla="*/ 226210 w 357974"/>
                <a:gd name="connsiteY9" fmla="*/ 145213 h 175840"/>
                <a:gd name="connsiteX10" fmla="*/ 224919 w 357974"/>
                <a:gd name="connsiteY10" fmla="*/ 144744 h 175840"/>
                <a:gd name="connsiteX11" fmla="*/ 225954 w 357974"/>
                <a:gd name="connsiteY11" fmla="*/ 146961 h 175840"/>
                <a:gd name="connsiteX12" fmla="*/ 193398 w 357974"/>
                <a:gd name="connsiteY12" fmla="*/ 175840 h 175840"/>
                <a:gd name="connsiteX13" fmla="*/ 160842 w 357974"/>
                <a:gd name="connsiteY13" fmla="*/ 146961 h 175840"/>
                <a:gd name="connsiteX14" fmla="*/ 161886 w 357974"/>
                <a:gd name="connsiteY14" fmla="*/ 144727 h 175840"/>
                <a:gd name="connsiteX15" fmla="*/ 147200 w 357974"/>
                <a:gd name="connsiteY15" fmla="*/ 149589 h 175840"/>
                <a:gd name="connsiteX16" fmla="*/ 116574 w 357974"/>
                <a:gd name="connsiteY16" fmla="*/ 125108 h 175840"/>
                <a:gd name="connsiteX17" fmla="*/ 123531 w 357974"/>
                <a:gd name="connsiteY17" fmla="*/ 111683 h 175840"/>
                <a:gd name="connsiteX18" fmla="*/ 119641 w 357974"/>
                <a:gd name="connsiteY18" fmla="*/ 114474 h 175840"/>
                <a:gd name="connsiteX19" fmla="*/ 102846 w 357974"/>
                <a:gd name="connsiteY19" fmla="*/ 118082 h 175840"/>
                <a:gd name="connsiteX20" fmla="*/ 72336 w 357974"/>
                <a:gd name="connsiteY20" fmla="*/ 104634 h 175840"/>
                <a:gd name="connsiteX21" fmla="*/ 63006 w 357974"/>
                <a:gd name="connsiteY21" fmla="*/ 80665 h 175840"/>
                <a:gd name="connsiteX22" fmla="*/ 61431 w 357974"/>
                <a:gd name="connsiteY22" fmla="*/ 84041 h 175840"/>
                <a:gd name="connsiteX23" fmla="*/ 35985 w 357974"/>
                <a:gd name="connsiteY23" fmla="*/ 93392 h 175840"/>
                <a:gd name="connsiteX24" fmla="*/ 0 w 357974"/>
                <a:gd name="connsiteY24" fmla="*/ 61465 h 175840"/>
                <a:gd name="connsiteX25" fmla="*/ 35985 w 357974"/>
                <a:gd name="connsiteY25" fmla="*/ 29538 h 175840"/>
                <a:gd name="connsiteX26" fmla="*/ 61431 w 357974"/>
                <a:gd name="connsiteY26" fmla="*/ 38889 h 175840"/>
                <a:gd name="connsiteX27" fmla="*/ 67549 w 357974"/>
                <a:gd name="connsiteY27" fmla="*/ 51996 h 175840"/>
                <a:gd name="connsiteX28" fmla="*/ 72336 w 357974"/>
                <a:gd name="connsiteY28" fmla="*/ 39698 h 175840"/>
                <a:gd name="connsiteX29" fmla="*/ 102846 w 357974"/>
                <a:gd name="connsiteY29" fmla="*/ 26250 h 175840"/>
                <a:gd name="connsiteX30" fmla="*/ 145994 w 357974"/>
                <a:gd name="connsiteY30" fmla="*/ 72166 h 175840"/>
                <a:gd name="connsiteX31" fmla="*/ 133357 w 357974"/>
                <a:gd name="connsiteY31" fmla="*/ 104634 h 175840"/>
                <a:gd name="connsiteX32" fmla="*/ 131862 w 357974"/>
                <a:gd name="connsiteY32" fmla="*/ 105706 h 175840"/>
                <a:gd name="connsiteX33" fmla="*/ 147200 w 357974"/>
                <a:gd name="connsiteY33" fmla="*/ 100627 h 175840"/>
                <a:gd name="connsiteX34" fmla="*/ 168856 w 357974"/>
                <a:gd name="connsiteY34" fmla="*/ 107798 h 175840"/>
                <a:gd name="connsiteX35" fmla="*/ 177259 w 357974"/>
                <a:gd name="connsiteY35" fmla="*/ 124012 h 175840"/>
                <a:gd name="connsiteX36" fmla="*/ 186550 w 357974"/>
                <a:gd name="connsiteY36" fmla="*/ 120598 h 175840"/>
                <a:gd name="connsiteX37" fmla="*/ 178341 w 357974"/>
                <a:gd name="connsiteY37" fmla="*/ 103209 h 175840"/>
                <a:gd name="connsiteX38" fmla="*/ 226210 w 357974"/>
                <a:gd name="connsiteY38" fmla="*/ 61205 h 175840"/>
                <a:gd name="connsiteX39" fmla="*/ 260059 w 357974"/>
                <a:gd name="connsiteY39" fmla="*/ 73508 h 175840"/>
                <a:gd name="connsiteX40" fmla="*/ 263710 w 357974"/>
                <a:gd name="connsiteY40" fmla="*/ 81243 h 175840"/>
                <a:gd name="connsiteX41" fmla="*/ 263959 w 357974"/>
                <a:gd name="connsiteY41" fmla="*/ 80635 h 175840"/>
                <a:gd name="connsiteX42" fmla="*/ 281464 w 357974"/>
                <a:gd name="connsiteY42" fmla="*/ 68684 h 175840"/>
                <a:gd name="connsiteX43" fmla="*/ 292215 w 357974"/>
                <a:gd name="connsiteY43" fmla="*/ 66486 h 175840"/>
                <a:gd name="connsiteX44" fmla="*/ 284972 w 357974"/>
                <a:gd name="connsiteY44" fmla="*/ 63486 h 175840"/>
                <a:gd name="connsiteX45" fmla="*/ 274079 w 357974"/>
                <a:gd name="connsiteY45" fmla="*/ 37189 h 175840"/>
                <a:gd name="connsiteX46" fmla="*/ 311268 w 357974"/>
                <a:gd name="connsiteY46" fmla="*/ 0 h 175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357974" h="175840">
                  <a:moveTo>
                    <a:pt x="311268" y="0"/>
                  </a:moveTo>
                  <a:cubicBezTo>
                    <a:pt x="331807" y="0"/>
                    <a:pt x="348457" y="16650"/>
                    <a:pt x="348457" y="37189"/>
                  </a:cubicBezTo>
                  <a:cubicBezTo>
                    <a:pt x="348457" y="47458"/>
                    <a:pt x="344295" y="56756"/>
                    <a:pt x="337565" y="63486"/>
                  </a:cubicBezTo>
                  <a:lnTo>
                    <a:pt x="324594" y="68858"/>
                  </a:lnTo>
                  <a:lnTo>
                    <a:pt x="341844" y="80635"/>
                  </a:lnTo>
                  <a:cubicBezTo>
                    <a:pt x="351810" y="90728"/>
                    <a:pt x="357974" y="104670"/>
                    <a:pt x="357974" y="120070"/>
                  </a:cubicBezTo>
                  <a:cubicBezTo>
                    <a:pt x="357974" y="150870"/>
                    <a:pt x="333317" y="175839"/>
                    <a:pt x="302901" y="175839"/>
                  </a:cubicBezTo>
                  <a:cubicBezTo>
                    <a:pt x="287693" y="175839"/>
                    <a:pt x="273925" y="169597"/>
                    <a:pt x="263959" y="159505"/>
                  </a:cubicBezTo>
                  <a:lnTo>
                    <a:pt x="253984" y="135118"/>
                  </a:lnTo>
                  <a:lnTo>
                    <a:pt x="226210" y="145213"/>
                  </a:lnTo>
                  <a:lnTo>
                    <a:pt x="224919" y="144744"/>
                  </a:lnTo>
                  <a:lnTo>
                    <a:pt x="225954" y="146961"/>
                  </a:lnTo>
                  <a:cubicBezTo>
                    <a:pt x="225954" y="162910"/>
                    <a:pt x="211378" y="175840"/>
                    <a:pt x="193398" y="175840"/>
                  </a:cubicBezTo>
                  <a:cubicBezTo>
                    <a:pt x="175418" y="175840"/>
                    <a:pt x="160842" y="162910"/>
                    <a:pt x="160842" y="146961"/>
                  </a:cubicBezTo>
                  <a:lnTo>
                    <a:pt x="161886" y="144727"/>
                  </a:lnTo>
                  <a:lnTo>
                    <a:pt x="147200" y="149589"/>
                  </a:lnTo>
                  <a:cubicBezTo>
                    <a:pt x="130286" y="149589"/>
                    <a:pt x="116574" y="138628"/>
                    <a:pt x="116574" y="125108"/>
                  </a:cubicBezTo>
                  <a:lnTo>
                    <a:pt x="123531" y="111683"/>
                  </a:lnTo>
                  <a:lnTo>
                    <a:pt x="119641" y="114474"/>
                  </a:lnTo>
                  <a:cubicBezTo>
                    <a:pt x="114479" y="116797"/>
                    <a:pt x="108803" y="118082"/>
                    <a:pt x="102846" y="118082"/>
                  </a:cubicBezTo>
                  <a:cubicBezTo>
                    <a:pt x="90931" y="118082"/>
                    <a:pt x="80144" y="112943"/>
                    <a:pt x="72336" y="104634"/>
                  </a:cubicBezTo>
                  <a:lnTo>
                    <a:pt x="63006" y="80665"/>
                  </a:lnTo>
                  <a:lnTo>
                    <a:pt x="61431" y="84041"/>
                  </a:lnTo>
                  <a:cubicBezTo>
                    <a:pt x="54919" y="89819"/>
                    <a:pt x="45922" y="93392"/>
                    <a:pt x="35985" y="93392"/>
                  </a:cubicBezTo>
                  <a:cubicBezTo>
                    <a:pt x="16111" y="93392"/>
                    <a:pt x="0" y="79098"/>
                    <a:pt x="0" y="61465"/>
                  </a:cubicBezTo>
                  <a:cubicBezTo>
                    <a:pt x="0" y="43832"/>
                    <a:pt x="16111" y="29538"/>
                    <a:pt x="35985" y="29538"/>
                  </a:cubicBezTo>
                  <a:cubicBezTo>
                    <a:pt x="45922" y="29538"/>
                    <a:pt x="54919" y="33112"/>
                    <a:pt x="61431" y="38889"/>
                  </a:cubicBezTo>
                  <a:lnTo>
                    <a:pt x="67549" y="51996"/>
                  </a:lnTo>
                  <a:lnTo>
                    <a:pt x="72336" y="39698"/>
                  </a:lnTo>
                  <a:cubicBezTo>
                    <a:pt x="80144" y="31389"/>
                    <a:pt x="90931" y="26250"/>
                    <a:pt x="102846" y="26250"/>
                  </a:cubicBezTo>
                  <a:cubicBezTo>
                    <a:pt x="126676" y="26250"/>
                    <a:pt x="145994" y="46807"/>
                    <a:pt x="145994" y="72166"/>
                  </a:cubicBezTo>
                  <a:cubicBezTo>
                    <a:pt x="145994" y="84845"/>
                    <a:pt x="141165" y="96324"/>
                    <a:pt x="133357" y="104634"/>
                  </a:cubicBezTo>
                  <a:lnTo>
                    <a:pt x="131862" y="105706"/>
                  </a:lnTo>
                  <a:lnTo>
                    <a:pt x="147200" y="100627"/>
                  </a:lnTo>
                  <a:cubicBezTo>
                    <a:pt x="155657" y="100627"/>
                    <a:pt x="163314" y="103367"/>
                    <a:pt x="168856" y="107798"/>
                  </a:cubicBezTo>
                  <a:lnTo>
                    <a:pt x="177259" y="124012"/>
                  </a:lnTo>
                  <a:lnTo>
                    <a:pt x="186550" y="120598"/>
                  </a:lnTo>
                  <a:lnTo>
                    <a:pt x="178341" y="103209"/>
                  </a:lnTo>
                  <a:cubicBezTo>
                    <a:pt x="178341" y="80011"/>
                    <a:pt x="199773" y="61205"/>
                    <a:pt x="226210" y="61205"/>
                  </a:cubicBezTo>
                  <a:cubicBezTo>
                    <a:pt x="239429" y="61205"/>
                    <a:pt x="251396" y="65906"/>
                    <a:pt x="260059" y="73508"/>
                  </a:cubicBezTo>
                  <a:lnTo>
                    <a:pt x="263710" y="81243"/>
                  </a:lnTo>
                  <a:lnTo>
                    <a:pt x="263959" y="80635"/>
                  </a:lnTo>
                  <a:cubicBezTo>
                    <a:pt x="268942" y="75589"/>
                    <a:pt x="274875" y="71506"/>
                    <a:pt x="281464" y="68684"/>
                  </a:cubicBezTo>
                  <a:lnTo>
                    <a:pt x="292215" y="66486"/>
                  </a:lnTo>
                  <a:lnTo>
                    <a:pt x="284972" y="63486"/>
                  </a:lnTo>
                  <a:cubicBezTo>
                    <a:pt x="278242" y="56756"/>
                    <a:pt x="274079" y="47458"/>
                    <a:pt x="274079" y="37189"/>
                  </a:cubicBezTo>
                  <a:cubicBezTo>
                    <a:pt x="274079" y="16650"/>
                    <a:pt x="290729" y="0"/>
                    <a:pt x="311268" y="0"/>
                  </a:cubicBezTo>
                  <a:close/>
                </a:path>
              </a:pathLst>
            </a:custGeom>
            <a:solidFill>
              <a:schemeClr val="accent3"/>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grpSp>
      <p:grpSp>
        <p:nvGrpSpPr>
          <p:cNvPr id="41" name="Group 40">
            <a:extLst>
              <a:ext uri="{FF2B5EF4-FFF2-40B4-BE49-F238E27FC236}">
                <a16:creationId xmlns:a16="http://schemas.microsoft.com/office/drawing/2014/main" id="{BB1F3AA2-CFFB-FEBE-5D3B-A62CA6A348D6}"/>
              </a:ext>
            </a:extLst>
          </p:cNvPr>
          <p:cNvGrpSpPr/>
          <p:nvPr/>
        </p:nvGrpSpPr>
        <p:grpSpPr>
          <a:xfrm rot="14002716">
            <a:off x="6663635" y="1992438"/>
            <a:ext cx="311209" cy="154406"/>
            <a:chOff x="7001745" y="1677443"/>
            <a:chExt cx="357974" cy="177608"/>
          </a:xfrm>
        </p:grpSpPr>
        <p:sp>
          <p:nvSpPr>
            <p:cNvPr id="42" name="Oval 41">
              <a:extLst>
                <a:ext uri="{FF2B5EF4-FFF2-40B4-BE49-F238E27FC236}">
                  <a16:creationId xmlns:a16="http://schemas.microsoft.com/office/drawing/2014/main" id="{56314157-7194-1DCC-5038-C5A1807E9264}"/>
                </a:ext>
              </a:extLst>
            </p:cNvPr>
            <p:cNvSpPr/>
            <p:nvPr/>
          </p:nvSpPr>
          <p:spPr bwMode="auto">
            <a:xfrm>
              <a:off x="7199479" y="1677443"/>
              <a:ext cx="45719" cy="45719"/>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43" name="Freeform 42">
              <a:extLst>
                <a:ext uri="{FF2B5EF4-FFF2-40B4-BE49-F238E27FC236}">
                  <a16:creationId xmlns:a16="http://schemas.microsoft.com/office/drawing/2014/main" id="{FAC5859F-BF01-1063-1B48-40475530FDA0}"/>
                </a:ext>
              </a:extLst>
            </p:cNvPr>
            <p:cNvSpPr/>
            <p:nvPr/>
          </p:nvSpPr>
          <p:spPr bwMode="auto">
            <a:xfrm>
              <a:off x="7001745" y="1679211"/>
              <a:ext cx="357974" cy="175840"/>
            </a:xfrm>
            <a:custGeom>
              <a:avLst/>
              <a:gdLst>
                <a:gd name="connsiteX0" fmla="*/ 311268 w 357974"/>
                <a:gd name="connsiteY0" fmla="*/ 0 h 175840"/>
                <a:gd name="connsiteX1" fmla="*/ 348457 w 357974"/>
                <a:gd name="connsiteY1" fmla="*/ 37189 h 175840"/>
                <a:gd name="connsiteX2" fmla="*/ 337565 w 357974"/>
                <a:gd name="connsiteY2" fmla="*/ 63486 h 175840"/>
                <a:gd name="connsiteX3" fmla="*/ 324594 w 357974"/>
                <a:gd name="connsiteY3" fmla="*/ 68858 h 175840"/>
                <a:gd name="connsiteX4" fmla="*/ 341844 w 357974"/>
                <a:gd name="connsiteY4" fmla="*/ 80635 h 175840"/>
                <a:gd name="connsiteX5" fmla="*/ 357974 w 357974"/>
                <a:gd name="connsiteY5" fmla="*/ 120070 h 175840"/>
                <a:gd name="connsiteX6" fmla="*/ 302901 w 357974"/>
                <a:gd name="connsiteY6" fmla="*/ 175839 h 175840"/>
                <a:gd name="connsiteX7" fmla="*/ 263959 w 357974"/>
                <a:gd name="connsiteY7" fmla="*/ 159505 h 175840"/>
                <a:gd name="connsiteX8" fmla="*/ 253984 w 357974"/>
                <a:gd name="connsiteY8" fmla="*/ 135118 h 175840"/>
                <a:gd name="connsiteX9" fmla="*/ 226210 w 357974"/>
                <a:gd name="connsiteY9" fmla="*/ 145213 h 175840"/>
                <a:gd name="connsiteX10" fmla="*/ 224919 w 357974"/>
                <a:gd name="connsiteY10" fmla="*/ 144744 h 175840"/>
                <a:gd name="connsiteX11" fmla="*/ 225954 w 357974"/>
                <a:gd name="connsiteY11" fmla="*/ 146961 h 175840"/>
                <a:gd name="connsiteX12" fmla="*/ 193398 w 357974"/>
                <a:gd name="connsiteY12" fmla="*/ 175840 h 175840"/>
                <a:gd name="connsiteX13" fmla="*/ 160842 w 357974"/>
                <a:gd name="connsiteY13" fmla="*/ 146961 h 175840"/>
                <a:gd name="connsiteX14" fmla="*/ 161886 w 357974"/>
                <a:gd name="connsiteY14" fmla="*/ 144727 h 175840"/>
                <a:gd name="connsiteX15" fmla="*/ 147200 w 357974"/>
                <a:gd name="connsiteY15" fmla="*/ 149589 h 175840"/>
                <a:gd name="connsiteX16" fmla="*/ 116574 w 357974"/>
                <a:gd name="connsiteY16" fmla="*/ 125108 h 175840"/>
                <a:gd name="connsiteX17" fmla="*/ 123531 w 357974"/>
                <a:gd name="connsiteY17" fmla="*/ 111683 h 175840"/>
                <a:gd name="connsiteX18" fmla="*/ 119641 w 357974"/>
                <a:gd name="connsiteY18" fmla="*/ 114474 h 175840"/>
                <a:gd name="connsiteX19" fmla="*/ 102846 w 357974"/>
                <a:gd name="connsiteY19" fmla="*/ 118082 h 175840"/>
                <a:gd name="connsiteX20" fmla="*/ 72336 w 357974"/>
                <a:gd name="connsiteY20" fmla="*/ 104634 h 175840"/>
                <a:gd name="connsiteX21" fmla="*/ 63006 w 357974"/>
                <a:gd name="connsiteY21" fmla="*/ 80665 h 175840"/>
                <a:gd name="connsiteX22" fmla="*/ 61431 w 357974"/>
                <a:gd name="connsiteY22" fmla="*/ 84041 h 175840"/>
                <a:gd name="connsiteX23" fmla="*/ 35985 w 357974"/>
                <a:gd name="connsiteY23" fmla="*/ 93392 h 175840"/>
                <a:gd name="connsiteX24" fmla="*/ 0 w 357974"/>
                <a:gd name="connsiteY24" fmla="*/ 61465 h 175840"/>
                <a:gd name="connsiteX25" fmla="*/ 35985 w 357974"/>
                <a:gd name="connsiteY25" fmla="*/ 29538 h 175840"/>
                <a:gd name="connsiteX26" fmla="*/ 61431 w 357974"/>
                <a:gd name="connsiteY26" fmla="*/ 38889 h 175840"/>
                <a:gd name="connsiteX27" fmla="*/ 67549 w 357974"/>
                <a:gd name="connsiteY27" fmla="*/ 51996 h 175840"/>
                <a:gd name="connsiteX28" fmla="*/ 72336 w 357974"/>
                <a:gd name="connsiteY28" fmla="*/ 39698 h 175840"/>
                <a:gd name="connsiteX29" fmla="*/ 102846 w 357974"/>
                <a:gd name="connsiteY29" fmla="*/ 26250 h 175840"/>
                <a:gd name="connsiteX30" fmla="*/ 145994 w 357974"/>
                <a:gd name="connsiteY30" fmla="*/ 72166 h 175840"/>
                <a:gd name="connsiteX31" fmla="*/ 133357 w 357974"/>
                <a:gd name="connsiteY31" fmla="*/ 104634 h 175840"/>
                <a:gd name="connsiteX32" fmla="*/ 131862 w 357974"/>
                <a:gd name="connsiteY32" fmla="*/ 105706 h 175840"/>
                <a:gd name="connsiteX33" fmla="*/ 147200 w 357974"/>
                <a:gd name="connsiteY33" fmla="*/ 100627 h 175840"/>
                <a:gd name="connsiteX34" fmla="*/ 168856 w 357974"/>
                <a:gd name="connsiteY34" fmla="*/ 107798 h 175840"/>
                <a:gd name="connsiteX35" fmla="*/ 177259 w 357974"/>
                <a:gd name="connsiteY35" fmla="*/ 124012 h 175840"/>
                <a:gd name="connsiteX36" fmla="*/ 186550 w 357974"/>
                <a:gd name="connsiteY36" fmla="*/ 120598 h 175840"/>
                <a:gd name="connsiteX37" fmla="*/ 178341 w 357974"/>
                <a:gd name="connsiteY37" fmla="*/ 103209 h 175840"/>
                <a:gd name="connsiteX38" fmla="*/ 226210 w 357974"/>
                <a:gd name="connsiteY38" fmla="*/ 61205 h 175840"/>
                <a:gd name="connsiteX39" fmla="*/ 260059 w 357974"/>
                <a:gd name="connsiteY39" fmla="*/ 73508 h 175840"/>
                <a:gd name="connsiteX40" fmla="*/ 263710 w 357974"/>
                <a:gd name="connsiteY40" fmla="*/ 81243 h 175840"/>
                <a:gd name="connsiteX41" fmla="*/ 263959 w 357974"/>
                <a:gd name="connsiteY41" fmla="*/ 80635 h 175840"/>
                <a:gd name="connsiteX42" fmla="*/ 281464 w 357974"/>
                <a:gd name="connsiteY42" fmla="*/ 68684 h 175840"/>
                <a:gd name="connsiteX43" fmla="*/ 292215 w 357974"/>
                <a:gd name="connsiteY43" fmla="*/ 66486 h 175840"/>
                <a:gd name="connsiteX44" fmla="*/ 284972 w 357974"/>
                <a:gd name="connsiteY44" fmla="*/ 63486 h 175840"/>
                <a:gd name="connsiteX45" fmla="*/ 274079 w 357974"/>
                <a:gd name="connsiteY45" fmla="*/ 37189 h 175840"/>
                <a:gd name="connsiteX46" fmla="*/ 311268 w 357974"/>
                <a:gd name="connsiteY46" fmla="*/ 0 h 175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357974" h="175840">
                  <a:moveTo>
                    <a:pt x="311268" y="0"/>
                  </a:moveTo>
                  <a:cubicBezTo>
                    <a:pt x="331807" y="0"/>
                    <a:pt x="348457" y="16650"/>
                    <a:pt x="348457" y="37189"/>
                  </a:cubicBezTo>
                  <a:cubicBezTo>
                    <a:pt x="348457" y="47458"/>
                    <a:pt x="344295" y="56756"/>
                    <a:pt x="337565" y="63486"/>
                  </a:cubicBezTo>
                  <a:lnTo>
                    <a:pt x="324594" y="68858"/>
                  </a:lnTo>
                  <a:lnTo>
                    <a:pt x="341844" y="80635"/>
                  </a:lnTo>
                  <a:cubicBezTo>
                    <a:pt x="351810" y="90728"/>
                    <a:pt x="357974" y="104670"/>
                    <a:pt x="357974" y="120070"/>
                  </a:cubicBezTo>
                  <a:cubicBezTo>
                    <a:pt x="357974" y="150870"/>
                    <a:pt x="333317" y="175839"/>
                    <a:pt x="302901" y="175839"/>
                  </a:cubicBezTo>
                  <a:cubicBezTo>
                    <a:pt x="287693" y="175839"/>
                    <a:pt x="273925" y="169597"/>
                    <a:pt x="263959" y="159505"/>
                  </a:cubicBezTo>
                  <a:lnTo>
                    <a:pt x="253984" y="135118"/>
                  </a:lnTo>
                  <a:lnTo>
                    <a:pt x="226210" y="145213"/>
                  </a:lnTo>
                  <a:lnTo>
                    <a:pt x="224919" y="144744"/>
                  </a:lnTo>
                  <a:lnTo>
                    <a:pt x="225954" y="146961"/>
                  </a:lnTo>
                  <a:cubicBezTo>
                    <a:pt x="225954" y="162910"/>
                    <a:pt x="211378" y="175840"/>
                    <a:pt x="193398" y="175840"/>
                  </a:cubicBezTo>
                  <a:cubicBezTo>
                    <a:pt x="175418" y="175840"/>
                    <a:pt x="160842" y="162910"/>
                    <a:pt x="160842" y="146961"/>
                  </a:cubicBezTo>
                  <a:lnTo>
                    <a:pt x="161886" y="144727"/>
                  </a:lnTo>
                  <a:lnTo>
                    <a:pt x="147200" y="149589"/>
                  </a:lnTo>
                  <a:cubicBezTo>
                    <a:pt x="130286" y="149589"/>
                    <a:pt x="116574" y="138628"/>
                    <a:pt x="116574" y="125108"/>
                  </a:cubicBezTo>
                  <a:lnTo>
                    <a:pt x="123531" y="111683"/>
                  </a:lnTo>
                  <a:lnTo>
                    <a:pt x="119641" y="114474"/>
                  </a:lnTo>
                  <a:cubicBezTo>
                    <a:pt x="114479" y="116797"/>
                    <a:pt x="108803" y="118082"/>
                    <a:pt x="102846" y="118082"/>
                  </a:cubicBezTo>
                  <a:cubicBezTo>
                    <a:pt x="90931" y="118082"/>
                    <a:pt x="80144" y="112943"/>
                    <a:pt x="72336" y="104634"/>
                  </a:cubicBezTo>
                  <a:lnTo>
                    <a:pt x="63006" y="80665"/>
                  </a:lnTo>
                  <a:lnTo>
                    <a:pt x="61431" y="84041"/>
                  </a:lnTo>
                  <a:cubicBezTo>
                    <a:pt x="54919" y="89819"/>
                    <a:pt x="45922" y="93392"/>
                    <a:pt x="35985" y="93392"/>
                  </a:cubicBezTo>
                  <a:cubicBezTo>
                    <a:pt x="16111" y="93392"/>
                    <a:pt x="0" y="79098"/>
                    <a:pt x="0" y="61465"/>
                  </a:cubicBezTo>
                  <a:cubicBezTo>
                    <a:pt x="0" y="43832"/>
                    <a:pt x="16111" y="29538"/>
                    <a:pt x="35985" y="29538"/>
                  </a:cubicBezTo>
                  <a:cubicBezTo>
                    <a:pt x="45922" y="29538"/>
                    <a:pt x="54919" y="33112"/>
                    <a:pt x="61431" y="38889"/>
                  </a:cubicBezTo>
                  <a:lnTo>
                    <a:pt x="67549" y="51996"/>
                  </a:lnTo>
                  <a:lnTo>
                    <a:pt x="72336" y="39698"/>
                  </a:lnTo>
                  <a:cubicBezTo>
                    <a:pt x="80144" y="31389"/>
                    <a:pt x="90931" y="26250"/>
                    <a:pt x="102846" y="26250"/>
                  </a:cubicBezTo>
                  <a:cubicBezTo>
                    <a:pt x="126676" y="26250"/>
                    <a:pt x="145994" y="46807"/>
                    <a:pt x="145994" y="72166"/>
                  </a:cubicBezTo>
                  <a:cubicBezTo>
                    <a:pt x="145994" y="84845"/>
                    <a:pt x="141165" y="96324"/>
                    <a:pt x="133357" y="104634"/>
                  </a:cubicBezTo>
                  <a:lnTo>
                    <a:pt x="131862" y="105706"/>
                  </a:lnTo>
                  <a:lnTo>
                    <a:pt x="147200" y="100627"/>
                  </a:lnTo>
                  <a:cubicBezTo>
                    <a:pt x="155657" y="100627"/>
                    <a:pt x="163314" y="103367"/>
                    <a:pt x="168856" y="107798"/>
                  </a:cubicBezTo>
                  <a:lnTo>
                    <a:pt x="177259" y="124012"/>
                  </a:lnTo>
                  <a:lnTo>
                    <a:pt x="186550" y="120598"/>
                  </a:lnTo>
                  <a:lnTo>
                    <a:pt x="178341" y="103209"/>
                  </a:lnTo>
                  <a:cubicBezTo>
                    <a:pt x="178341" y="80011"/>
                    <a:pt x="199773" y="61205"/>
                    <a:pt x="226210" y="61205"/>
                  </a:cubicBezTo>
                  <a:cubicBezTo>
                    <a:pt x="239429" y="61205"/>
                    <a:pt x="251396" y="65906"/>
                    <a:pt x="260059" y="73508"/>
                  </a:cubicBezTo>
                  <a:lnTo>
                    <a:pt x="263710" y="81243"/>
                  </a:lnTo>
                  <a:lnTo>
                    <a:pt x="263959" y="80635"/>
                  </a:lnTo>
                  <a:cubicBezTo>
                    <a:pt x="268942" y="75589"/>
                    <a:pt x="274875" y="71506"/>
                    <a:pt x="281464" y="68684"/>
                  </a:cubicBezTo>
                  <a:lnTo>
                    <a:pt x="292215" y="66486"/>
                  </a:lnTo>
                  <a:lnTo>
                    <a:pt x="284972" y="63486"/>
                  </a:lnTo>
                  <a:cubicBezTo>
                    <a:pt x="278242" y="56756"/>
                    <a:pt x="274079" y="47458"/>
                    <a:pt x="274079" y="37189"/>
                  </a:cubicBezTo>
                  <a:cubicBezTo>
                    <a:pt x="274079" y="16650"/>
                    <a:pt x="290729" y="0"/>
                    <a:pt x="311268" y="0"/>
                  </a:cubicBezTo>
                  <a:close/>
                </a:path>
              </a:pathLst>
            </a:custGeom>
            <a:solidFill>
              <a:schemeClr val="accent3"/>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grpSp>
      <p:grpSp>
        <p:nvGrpSpPr>
          <p:cNvPr id="60" name="Group 59">
            <a:extLst>
              <a:ext uri="{FF2B5EF4-FFF2-40B4-BE49-F238E27FC236}">
                <a16:creationId xmlns:a16="http://schemas.microsoft.com/office/drawing/2014/main" id="{FCB3F4BD-C4C2-7F06-A209-F8DA781B9F3C}"/>
              </a:ext>
            </a:extLst>
          </p:cNvPr>
          <p:cNvGrpSpPr/>
          <p:nvPr/>
        </p:nvGrpSpPr>
        <p:grpSpPr>
          <a:xfrm rot="13095922">
            <a:off x="7501120" y="1312180"/>
            <a:ext cx="264139" cy="131052"/>
            <a:chOff x="7001745" y="1677443"/>
            <a:chExt cx="357974" cy="177608"/>
          </a:xfrm>
        </p:grpSpPr>
        <p:sp>
          <p:nvSpPr>
            <p:cNvPr id="61" name="Oval 60">
              <a:extLst>
                <a:ext uri="{FF2B5EF4-FFF2-40B4-BE49-F238E27FC236}">
                  <a16:creationId xmlns:a16="http://schemas.microsoft.com/office/drawing/2014/main" id="{DCD4305E-A3DD-A3A3-1C49-AD4FA58A67CA}"/>
                </a:ext>
              </a:extLst>
            </p:cNvPr>
            <p:cNvSpPr/>
            <p:nvPr/>
          </p:nvSpPr>
          <p:spPr bwMode="auto">
            <a:xfrm>
              <a:off x="7199479" y="1677443"/>
              <a:ext cx="45719" cy="45719"/>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62" name="Freeform 61">
              <a:extLst>
                <a:ext uri="{FF2B5EF4-FFF2-40B4-BE49-F238E27FC236}">
                  <a16:creationId xmlns:a16="http://schemas.microsoft.com/office/drawing/2014/main" id="{A73D1E7F-5E9A-044E-260F-DCC97574D007}"/>
                </a:ext>
              </a:extLst>
            </p:cNvPr>
            <p:cNvSpPr/>
            <p:nvPr/>
          </p:nvSpPr>
          <p:spPr bwMode="auto">
            <a:xfrm>
              <a:off x="7001745" y="1679211"/>
              <a:ext cx="357974" cy="175840"/>
            </a:xfrm>
            <a:custGeom>
              <a:avLst/>
              <a:gdLst>
                <a:gd name="connsiteX0" fmla="*/ 311268 w 357974"/>
                <a:gd name="connsiteY0" fmla="*/ 0 h 175840"/>
                <a:gd name="connsiteX1" fmla="*/ 348457 w 357974"/>
                <a:gd name="connsiteY1" fmla="*/ 37189 h 175840"/>
                <a:gd name="connsiteX2" fmla="*/ 337565 w 357974"/>
                <a:gd name="connsiteY2" fmla="*/ 63486 h 175840"/>
                <a:gd name="connsiteX3" fmla="*/ 324594 w 357974"/>
                <a:gd name="connsiteY3" fmla="*/ 68858 h 175840"/>
                <a:gd name="connsiteX4" fmla="*/ 341844 w 357974"/>
                <a:gd name="connsiteY4" fmla="*/ 80635 h 175840"/>
                <a:gd name="connsiteX5" fmla="*/ 357974 w 357974"/>
                <a:gd name="connsiteY5" fmla="*/ 120070 h 175840"/>
                <a:gd name="connsiteX6" fmla="*/ 302901 w 357974"/>
                <a:gd name="connsiteY6" fmla="*/ 175839 h 175840"/>
                <a:gd name="connsiteX7" fmla="*/ 263959 w 357974"/>
                <a:gd name="connsiteY7" fmla="*/ 159505 h 175840"/>
                <a:gd name="connsiteX8" fmla="*/ 253984 w 357974"/>
                <a:gd name="connsiteY8" fmla="*/ 135118 h 175840"/>
                <a:gd name="connsiteX9" fmla="*/ 226210 w 357974"/>
                <a:gd name="connsiteY9" fmla="*/ 145213 h 175840"/>
                <a:gd name="connsiteX10" fmla="*/ 224919 w 357974"/>
                <a:gd name="connsiteY10" fmla="*/ 144744 h 175840"/>
                <a:gd name="connsiteX11" fmla="*/ 225954 w 357974"/>
                <a:gd name="connsiteY11" fmla="*/ 146961 h 175840"/>
                <a:gd name="connsiteX12" fmla="*/ 193398 w 357974"/>
                <a:gd name="connsiteY12" fmla="*/ 175840 h 175840"/>
                <a:gd name="connsiteX13" fmla="*/ 160842 w 357974"/>
                <a:gd name="connsiteY13" fmla="*/ 146961 h 175840"/>
                <a:gd name="connsiteX14" fmla="*/ 161886 w 357974"/>
                <a:gd name="connsiteY14" fmla="*/ 144727 h 175840"/>
                <a:gd name="connsiteX15" fmla="*/ 147200 w 357974"/>
                <a:gd name="connsiteY15" fmla="*/ 149589 h 175840"/>
                <a:gd name="connsiteX16" fmla="*/ 116574 w 357974"/>
                <a:gd name="connsiteY16" fmla="*/ 125108 h 175840"/>
                <a:gd name="connsiteX17" fmla="*/ 123531 w 357974"/>
                <a:gd name="connsiteY17" fmla="*/ 111683 h 175840"/>
                <a:gd name="connsiteX18" fmla="*/ 119641 w 357974"/>
                <a:gd name="connsiteY18" fmla="*/ 114474 h 175840"/>
                <a:gd name="connsiteX19" fmla="*/ 102846 w 357974"/>
                <a:gd name="connsiteY19" fmla="*/ 118082 h 175840"/>
                <a:gd name="connsiteX20" fmla="*/ 72336 w 357974"/>
                <a:gd name="connsiteY20" fmla="*/ 104634 h 175840"/>
                <a:gd name="connsiteX21" fmla="*/ 63006 w 357974"/>
                <a:gd name="connsiteY21" fmla="*/ 80665 h 175840"/>
                <a:gd name="connsiteX22" fmla="*/ 61431 w 357974"/>
                <a:gd name="connsiteY22" fmla="*/ 84041 h 175840"/>
                <a:gd name="connsiteX23" fmla="*/ 35985 w 357974"/>
                <a:gd name="connsiteY23" fmla="*/ 93392 h 175840"/>
                <a:gd name="connsiteX24" fmla="*/ 0 w 357974"/>
                <a:gd name="connsiteY24" fmla="*/ 61465 h 175840"/>
                <a:gd name="connsiteX25" fmla="*/ 35985 w 357974"/>
                <a:gd name="connsiteY25" fmla="*/ 29538 h 175840"/>
                <a:gd name="connsiteX26" fmla="*/ 61431 w 357974"/>
                <a:gd name="connsiteY26" fmla="*/ 38889 h 175840"/>
                <a:gd name="connsiteX27" fmla="*/ 67549 w 357974"/>
                <a:gd name="connsiteY27" fmla="*/ 51996 h 175840"/>
                <a:gd name="connsiteX28" fmla="*/ 72336 w 357974"/>
                <a:gd name="connsiteY28" fmla="*/ 39698 h 175840"/>
                <a:gd name="connsiteX29" fmla="*/ 102846 w 357974"/>
                <a:gd name="connsiteY29" fmla="*/ 26250 h 175840"/>
                <a:gd name="connsiteX30" fmla="*/ 145994 w 357974"/>
                <a:gd name="connsiteY30" fmla="*/ 72166 h 175840"/>
                <a:gd name="connsiteX31" fmla="*/ 133357 w 357974"/>
                <a:gd name="connsiteY31" fmla="*/ 104634 h 175840"/>
                <a:gd name="connsiteX32" fmla="*/ 131862 w 357974"/>
                <a:gd name="connsiteY32" fmla="*/ 105706 h 175840"/>
                <a:gd name="connsiteX33" fmla="*/ 147200 w 357974"/>
                <a:gd name="connsiteY33" fmla="*/ 100627 h 175840"/>
                <a:gd name="connsiteX34" fmla="*/ 168856 w 357974"/>
                <a:gd name="connsiteY34" fmla="*/ 107798 h 175840"/>
                <a:gd name="connsiteX35" fmla="*/ 177259 w 357974"/>
                <a:gd name="connsiteY35" fmla="*/ 124012 h 175840"/>
                <a:gd name="connsiteX36" fmla="*/ 186550 w 357974"/>
                <a:gd name="connsiteY36" fmla="*/ 120598 h 175840"/>
                <a:gd name="connsiteX37" fmla="*/ 178341 w 357974"/>
                <a:gd name="connsiteY37" fmla="*/ 103209 h 175840"/>
                <a:gd name="connsiteX38" fmla="*/ 226210 w 357974"/>
                <a:gd name="connsiteY38" fmla="*/ 61205 h 175840"/>
                <a:gd name="connsiteX39" fmla="*/ 260059 w 357974"/>
                <a:gd name="connsiteY39" fmla="*/ 73508 h 175840"/>
                <a:gd name="connsiteX40" fmla="*/ 263710 w 357974"/>
                <a:gd name="connsiteY40" fmla="*/ 81243 h 175840"/>
                <a:gd name="connsiteX41" fmla="*/ 263959 w 357974"/>
                <a:gd name="connsiteY41" fmla="*/ 80635 h 175840"/>
                <a:gd name="connsiteX42" fmla="*/ 281464 w 357974"/>
                <a:gd name="connsiteY42" fmla="*/ 68684 h 175840"/>
                <a:gd name="connsiteX43" fmla="*/ 292215 w 357974"/>
                <a:gd name="connsiteY43" fmla="*/ 66486 h 175840"/>
                <a:gd name="connsiteX44" fmla="*/ 284972 w 357974"/>
                <a:gd name="connsiteY44" fmla="*/ 63486 h 175840"/>
                <a:gd name="connsiteX45" fmla="*/ 274079 w 357974"/>
                <a:gd name="connsiteY45" fmla="*/ 37189 h 175840"/>
                <a:gd name="connsiteX46" fmla="*/ 311268 w 357974"/>
                <a:gd name="connsiteY46" fmla="*/ 0 h 175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357974" h="175840">
                  <a:moveTo>
                    <a:pt x="311268" y="0"/>
                  </a:moveTo>
                  <a:cubicBezTo>
                    <a:pt x="331807" y="0"/>
                    <a:pt x="348457" y="16650"/>
                    <a:pt x="348457" y="37189"/>
                  </a:cubicBezTo>
                  <a:cubicBezTo>
                    <a:pt x="348457" y="47458"/>
                    <a:pt x="344295" y="56756"/>
                    <a:pt x="337565" y="63486"/>
                  </a:cubicBezTo>
                  <a:lnTo>
                    <a:pt x="324594" y="68858"/>
                  </a:lnTo>
                  <a:lnTo>
                    <a:pt x="341844" y="80635"/>
                  </a:lnTo>
                  <a:cubicBezTo>
                    <a:pt x="351810" y="90728"/>
                    <a:pt x="357974" y="104670"/>
                    <a:pt x="357974" y="120070"/>
                  </a:cubicBezTo>
                  <a:cubicBezTo>
                    <a:pt x="357974" y="150870"/>
                    <a:pt x="333317" y="175839"/>
                    <a:pt x="302901" y="175839"/>
                  </a:cubicBezTo>
                  <a:cubicBezTo>
                    <a:pt x="287693" y="175839"/>
                    <a:pt x="273925" y="169597"/>
                    <a:pt x="263959" y="159505"/>
                  </a:cubicBezTo>
                  <a:lnTo>
                    <a:pt x="253984" y="135118"/>
                  </a:lnTo>
                  <a:lnTo>
                    <a:pt x="226210" y="145213"/>
                  </a:lnTo>
                  <a:lnTo>
                    <a:pt x="224919" y="144744"/>
                  </a:lnTo>
                  <a:lnTo>
                    <a:pt x="225954" y="146961"/>
                  </a:lnTo>
                  <a:cubicBezTo>
                    <a:pt x="225954" y="162910"/>
                    <a:pt x="211378" y="175840"/>
                    <a:pt x="193398" y="175840"/>
                  </a:cubicBezTo>
                  <a:cubicBezTo>
                    <a:pt x="175418" y="175840"/>
                    <a:pt x="160842" y="162910"/>
                    <a:pt x="160842" y="146961"/>
                  </a:cubicBezTo>
                  <a:lnTo>
                    <a:pt x="161886" y="144727"/>
                  </a:lnTo>
                  <a:lnTo>
                    <a:pt x="147200" y="149589"/>
                  </a:lnTo>
                  <a:cubicBezTo>
                    <a:pt x="130286" y="149589"/>
                    <a:pt x="116574" y="138628"/>
                    <a:pt x="116574" y="125108"/>
                  </a:cubicBezTo>
                  <a:lnTo>
                    <a:pt x="123531" y="111683"/>
                  </a:lnTo>
                  <a:lnTo>
                    <a:pt x="119641" y="114474"/>
                  </a:lnTo>
                  <a:cubicBezTo>
                    <a:pt x="114479" y="116797"/>
                    <a:pt x="108803" y="118082"/>
                    <a:pt x="102846" y="118082"/>
                  </a:cubicBezTo>
                  <a:cubicBezTo>
                    <a:pt x="90931" y="118082"/>
                    <a:pt x="80144" y="112943"/>
                    <a:pt x="72336" y="104634"/>
                  </a:cubicBezTo>
                  <a:lnTo>
                    <a:pt x="63006" y="80665"/>
                  </a:lnTo>
                  <a:lnTo>
                    <a:pt x="61431" y="84041"/>
                  </a:lnTo>
                  <a:cubicBezTo>
                    <a:pt x="54919" y="89819"/>
                    <a:pt x="45922" y="93392"/>
                    <a:pt x="35985" y="93392"/>
                  </a:cubicBezTo>
                  <a:cubicBezTo>
                    <a:pt x="16111" y="93392"/>
                    <a:pt x="0" y="79098"/>
                    <a:pt x="0" y="61465"/>
                  </a:cubicBezTo>
                  <a:cubicBezTo>
                    <a:pt x="0" y="43832"/>
                    <a:pt x="16111" y="29538"/>
                    <a:pt x="35985" y="29538"/>
                  </a:cubicBezTo>
                  <a:cubicBezTo>
                    <a:pt x="45922" y="29538"/>
                    <a:pt x="54919" y="33112"/>
                    <a:pt x="61431" y="38889"/>
                  </a:cubicBezTo>
                  <a:lnTo>
                    <a:pt x="67549" y="51996"/>
                  </a:lnTo>
                  <a:lnTo>
                    <a:pt x="72336" y="39698"/>
                  </a:lnTo>
                  <a:cubicBezTo>
                    <a:pt x="80144" y="31389"/>
                    <a:pt x="90931" y="26250"/>
                    <a:pt x="102846" y="26250"/>
                  </a:cubicBezTo>
                  <a:cubicBezTo>
                    <a:pt x="126676" y="26250"/>
                    <a:pt x="145994" y="46807"/>
                    <a:pt x="145994" y="72166"/>
                  </a:cubicBezTo>
                  <a:cubicBezTo>
                    <a:pt x="145994" y="84845"/>
                    <a:pt x="141165" y="96324"/>
                    <a:pt x="133357" y="104634"/>
                  </a:cubicBezTo>
                  <a:lnTo>
                    <a:pt x="131862" y="105706"/>
                  </a:lnTo>
                  <a:lnTo>
                    <a:pt x="147200" y="100627"/>
                  </a:lnTo>
                  <a:cubicBezTo>
                    <a:pt x="155657" y="100627"/>
                    <a:pt x="163314" y="103367"/>
                    <a:pt x="168856" y="107798"/>
                  </a:cubicBezTo>
                  <a:lnTo>
                    <a:pt x="177259" y="124012"/>
                  </a:lnTo>
                  <a:lnTo>
                    <a:pt x="186550" y="120598"/>
                  </a:lnTo>
                  <a:lnTo>
                    <a:pt x="178341" y="103209"/>
                  </a:lnTo>
                  <a:cubicBezTo>
                    <a:pt x="178341" y="80011"/>
                    <a:pt x="199773" y="61205"/>
                    <a:pt x="226210" y="61205"/>
                  </a:cubicBezTo>
                  <a:cubicBezTo>
                    <a:pt x="239429" y="61205"/>
                    <a:pt x="251396" y="65906"/>
                    <a:pt x="260059" y="73508"/>
                  </a:cubicBezTo>
                  <a:lnTo>
                    <a:pt x="263710" y="81243"/>
                  </a:lnTo>
                  <a:lnTo>
                    <a:pt x="263959" y="80635"/>
                  </a:lnTo>
                  <a:cubicBezTo>
                    <a:pt x="268942" y="75589"/>
                    <a:pt x="274875" y="71506"/>
                    <a:pt x="281464" y="68684"/>
                  </a:cubicBezTo>
                  <a:lnTo>
                    <a:pt x="292215" y="66486"/>
                  </a:lnTo>
                  <a:lnTo>
                    <a:pt x="284972" y="63486"/>
                  </a:lnTo>
                  <a:cubicBezTo>
                    <a:pt x="278242" y="56756"/>
                    <a:pt x="274079" y="47458"/>
                    <a:pt x="274079" y="37189"/>
                  </a:cubicBezTo>
                  <a:cubicBezTo>
                    <a:pt x="274079" y="16650"/>
                    <a:pt x="290729" y="0"/>
                    <a:pt x="311268" y="0"/>
                  </a:cubicBezTo>
                  <a:close/>
                </a:path>
              </a:pathLst>
            </a:custGeom>
            <a:solidFill>
              <a:schemeClr val="accent3"/>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grpSp>
      <p:grpSp>
        <p:nvGrpSpPr>
          <p:cNvPr id="63" name="Group 62">
            <a:extLst>
              <a:ext uri="{FF2B5EF4-FFF2-40B4-BE49-F238E27FC236}">
                <a16:creationId xmlns:a16="http://schemas.microsoft.com/office/drawing/2014/main" id="{0DE63588-1B04-EA13-8B8C-B395FA1B7C28}"/>
              </a:ext>
            </a:extLst>
          </p:cNvPr>
          <p:cNvGrpSpPr/>
          <p:nvPr/>
        </p:nvGrpSpPr>
        <p:grpSpPr>
          <a:xfrm rot="1937890">
            <a:off x="8028769" y="1372202"/>
            <a:ext cx="268392" cy="133162"/>
            <a:chOff x="7001745" y="1677443"/>
            <a:chExt cx="357974" cy="177608"/>
          </a:xfrm>
        </p:grpSpPr>
        <p:sp>
          <p:nvSpPr>
            <p:cNvPr id="256" name="Oval 255">
              <a:extLst>
                <a:ext uri="{FF2B5EF4-FFF2-40B4-BE49-F238E27FC236}">
                  <a16:creationId xmlns:a16="http://schemas.microsoft.com/office/drawing/2014/main" id="{312CDBBA-6E2C-9F95-660B-BE6927AC10EB}"/>
                </a:ext>
              </a:extLst>
            </p:cNvPr>
            <p:cNvSpPr/>
            <p:nvPr/>
          </p:nvSpPr>
          <p:spPr bwMode="auto">
            <a:xfrm>
              <a:off x="7199479" y="1677443"/>
              <a:ext cx="45719" cy="45719"/>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sp>
          <p:nvSpPr>
            <p:cNvPr id="257" name="Freeform 256">
              <a:extLst>
                <a:ext uri="{FF2B5EF4-FFF2-40B4-BE49-F238E27FC236}">
                  <a16:creationId xmlns:a16="http://schemas.microsoft.com/office/drawing/2014/main" id="{4F63B2AA-A550-AD62-67C1-CA9496335EF0}"/>
                </a:ext>
              </a:extLst>
            </p:cNvPr>
            <p:cNvSpPr/>
            <p:nvPr/>
          </p:nvSpPr>
          <p:spPr bwMode="auto">
            <a:xfrm>
              <a:off x="7001745" y="1679211"/>
              <a:ext cx="357974" cy="175840"/>
            </a:xfrm>
            <a:custGeom>
              <a:avLst/>
              <a:gdLst>
                <a:gd name="connsiteX0" fmla="*/ 311268 w 357974"/>
                <a:gd name="connsiteY0" fmla="*/ 0 h 175840"/>
                <a:gd name="connsiteX1" fmla="*/ 348457 w 357974"/>
                <a:gd name="connsiteY1" fmla="*/ 37189 h 175840"/>
                <a:gd name="connsiteX2" fmla="*/ 337565 w 357974"/>
                <a:gd name="connsiteY2" fmla="*/ 63486 h 175840"/>
                <a:gd name="connsiteX3" fmla="*/ 324594 w 357974"/>
                <a:gd name="connsiteY3" fmla="*/ 68858 h 175840"/>
                <a:gd name="connsiteX4" fmla="*/ 341844 w 357974"/>
                <a:gd name="connsiteY4" fmla="*/ 80635 h 175840"/>
                <a:gd name="connsiteX5" fmla="*/ 357974 w 357974"/>
                <a:gd name="connsiteY5" fmla="*/ 120070 h 175840"/>
                <a:gd name="connsiteX6" fmla="*/ 302901 w 357974"/>
                <a:gd name="connsiteY6" fmla="*/ 175839 h 175840"/>
                <a:gd name="connsiteX7" fmla="*/ 263959 w 357974"/>
                <a:gd name="connsiteY7" fmla="*/ 159505 h 175840"/>
                <a:gd name="connsiteX8" fmla="*/ 253984 w 357974"/>
                <a:gd name="connsiteY8" fmla="*/ 135118 h 175840"/>
                <a:gd name="connsiteX9" fmla="*/ 226210 w 357974"/>
                <a:gd name="connsiteY9" fmla="*/ 145213 h 175840"/>
                <a:gd name="connsiteX10" fmla="*/ 224919 w 357974"/>
                <a:gd name="connsiteY10" fmla="*/ 144744 h 175840"/>
                <a:gd name="connsiteX11" fmla="*/ 225954 w 357974"/>
                <a:gd name="connsiteY11" fmla="*/ 146961 h 175840"/>
                <a:gd name="connsiteX12" fmla="*/ 193398 w 357974"/>
                <a:gd name="connsiteY12" fmla="*/ 175840 h 175840"/>
                <a:gd name="connsiteX13" fmla="*/ 160842 w 357974"/>
                <a:gd name="connsiteY13" fmla="*/ 146961 h 175840"/>
                <a:gd name="connsiteX14" fmla="*/ 161886 w 357974"/>
                <a:gd name="connsiteY14" fmla="*/ 144727 h 175840"/>
                <a:gd name="connsiteX15" fmla="*/ 147200 w 357974"/>
                <a:gd name="connsiteY15" fmla="*/ 149589 h 175840"/>
                <a:gd name="connsiteX16" fmla="*/ 116574 w 357974"/>
                <a:gd name="connsiteY16" fmla="*/ 125108 h 175840"/>
                <a:gd name="connsiteX17" fmla="*/ 123531 w 357974"/>
                <a:gd name="connsiteY17" fmla="*/ 111683 h 175840"/>
                <a:gd name="connsiteX18" fmla="*/ 119641 w 357974"/>
                <a:gd name="connsiteY18" fmla="*/ 114474 h 175840"/>
                <a:gd name="connsiteX19" fmla="*/ 102846 w 357974"/>
                <a:gd name="connsiteY19" fmla="*/ 118082 h 175840"/>
                <a:gd name="connsiteX20" fmla="*/ 72336 w 357974"/>
                <a:gd name="connsiteY20" fmla="*/ 104634 h 175840"/>
                <a:gd name="connsiteX21" fmla="*/ 63006 w 357974"/>
                <a:gd name="connsiteY21" fmla="*/ 80665 h 175840"/>
                <a:gd name="connsiteX22" fmla="*/ 61431 w 357974"/>
                <a:gd name="connsiteY22" fmla="*/ 84041 h 175840"/>
                <a:gd name="connsiteX23" fmla="*/ 35985 w 357974"/>
                <a:gd name="connsiteY23" fmla="*/ 93392 h 175840"/>
                <a:gd name="connsiteX24" fmla="*/ 0 w 357974"/>
                <a:gd name="connsiteY24" fmla="*/ 61465 h 175840"/>
                <a:gd name="connsiteX25" fmla="*/ 35985 w 357974"/>
                <a:gd name="connsiteY25" fmla="*/ 29538 h 175840"/>
                <a:gd name="connsiteX26" fmla="*/ 61431 w 357974"/>
                <a:gd name="connsiteY26" fmla="*/ 38889 h 175840"/>
                <a:gd name="connsiteX27" fmla="*/ 67549 w 357974"/>
                <a:gd name="connsiteY27" fmla="*/ 51996 h 175840"/>
                <a:gd name="connsiteX28" fmla="*/ 72336 w 357974"/>
                <a:gd name="connsiteY28" fmla="*/ 39698 h 175840"/>
                <a:gd name="connsiteX29" fmla="*/ 102846 w 357974"/>
                <a:gd name="connsiteY29" fmla="*/ 26250 h 175840"/>
                <a:gd name="connsiteX30" fmla="*/ 145994 w 357974"/>
                <a:gd name="connsiteY30" fmla="*/ 72166 h 175840"/>
                <a:gd name="connsiteX31" fmla="*/ 133357 w 357974"/>
                <a:gd name="connsiteY31" fmla="*/ 104634 h 175840"/>
                <a:gd name="connsiteX32" fmla="*/ 131862 w 357974"/>
                <a:gd name="connsiteY32" fmla="*/ 105706 h 175840"/>
                <a:gd name="connsiteX33" fmla="*/ 147200 w 357974"/>
                <a:gd name="connsiteY33" fmla="*/ 100627 h 175840"/>
                <a:gd name="connsiteX34" fmla="*/ 168856 w 357974"/>
                <a:gd name="connsiteY34" fmla="*/ 107798 h 175840"/>
                <a:gd name="connsiteX35" fmla="*/ 177259 w 357974"/>
                <a:gd name="connsiteY35" fmla="*/ 124012 h 175840"/>
                <a:gd name="connsiteX36" fmla="*/ 186550 w 357974"/>
                <a:gd name="connsiteY36" fmla="*/ 120598 h 175840"/>
                <a:gd name="connsiteX37" fmla="*/ 178341 w 357974"/>
                <a:gd name="connsiteY37" fmla="*/ 103209 h 175840"/>
                <a:gd name="connsiteX38" fmla="*/ 226210 w 357974"/>
                <a:gd name="connsiteY38" fmla="*/ 61205 h 175840"/>
                <a:gd name="connsiteX39" fmla="*/ 260059 w 357974"/>
                <a:gd name="connsiteY39" fmla="*/ 73508 h 175840"/>
                <a:gd name="connsiteX40" fmla="*/ 263710 w 357974"/>
                <a:gd name="connsiteY40" fmla="*/ 81243 h 175840"/>
                <a:gd name="connsiteX41" fmla="*/ 263959 w 357974"/>
                <a:gd name="connsiteY41" fmla="*/ 80635 h 175840"/>
                <a:gd name="connsiteX42" fmla="*/ 281464 w 357974"/>
                <a:gd name="connsiteY42" fmla="*/ 68684 h 175840"/>
                <a:gd name="connsiteX43" fmla="*/ 292215 w 357974"/>
                <a:gd name="connsiteY43" fmla="*/ 66486 h 175840"/>
                <a:gd name="connsiteX44" fmla="*/ 284972 w 357974"/>
                <a:gd name="connsiteY44" fmla="*/ 63486 h 175840"/>
                <a:gd name="connsiteX45" fmla="*/ 274079 w 357974"/>
                <a:gd name="connsiteY45" fmla="*/ 37189 h 175840"/>
                <a:gd name="connsiteX46" fmla="*/ 311268 w 357974"/>
                <a:gd name="connsiteY46" fmla="*/ 0 h 175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357974" h="175840">
                  <a:moveTo>
                    <a:pt x="311268" y="0"/>
                  </a:moveTo>
                  <a:cubicBezTo>
                    <a:pt x="331807" y="0"/>
                    <a:pt x="348457" y="16650"/>
                    <a:pt x="348457" y="37189"/>
                  </a:cubicBezTo>
                  <a:cubicBezTo>
                    <a:pt x="348457" y="47458"/>
                    <a:pt x="344295" y="56756"/>
                    <a:pt x="337565" y="63486"/>
                  </a:cubicBezTo>
                  <a:lnTo>
                    <a:pt x="324594" y="68858"/>
                  </a:lnTo>
                  <a:lnTo>
                    <a:pt x="341844" y="80635"/>
                  </a:lnTo>
                  <a:cubicBezTo>
                    <a:pt x="351810" y="90728"/>
                    <a:pt x="357974" y="104670"/>
                    <a:pt x="357974" y="120070"/>
                  </a:cubicBezTo>
                  <a:cubicBezTo>
                    <a:pt x="357974" y="150870"/>
                    <a:pt x="333317" y="175839"/>
                    <a:pt x="302901" y="175839"/>
                  </a:cubicBezTo>
                  <a:cubicBezTo>
                    <a:pt x="287693" y="175839"/>
                    <a:pt x="273925" y="169597"/>
                    <a:pt x="263959" y="159505"/>
                  </a:cubicBezTo>
                  <a:lnTo>
                    <a:pt x="253984" y="135118"/>
                  </a:lnTo>
                  <a:lnTo>
                    <a:pt x="226210" y="145213"/>
                  </a:lnTo>
                  <a:lnTo>
                    <a:pt x="224919" y="144744"/>
                  </a:lnTo>
                  <a:lnTo>
                    <a:pt x="225954" y="146961"/>
                  </a:lnTo>
                  <a:cubicBezTo>
                    <a:pt x="225954" y="162910"/>
                    <a:pt x="211378" y="175840"/>
                    <a:pt x="193398" y="175840"/>
                  </a:cubicBezTo>
                  <a:cubicBezTo>
                    <a:pt x="175418" y="175840"/>
                    <a:pt x="160842" y="162910"/>
                    <a:pt x="160842" y="146961"/>
                  </a:cubicBezTo>
                  <a:lnTo>
                    <a:pt x="161886" y="144727"/>
                  </a:lnTo>
                  <a:lnTo>
                    <a:pt x="147200" y="149589"/>
                  </a:lnTo>
                  <a:cubicBezTo>
                    <a:pt x="130286" y="149589"/>
                    <a:pt x="116574" y="138628"/>
                    <a:pt x="116574" y="125108"/>
                  </a:cubicBezTo>
                  <a:lnTo>
                    <a:pt x="123531" y="111683"/>
                  </a:lnTo>
                  <a:lnTo>
                    <a:pt x="119641" y="114474"/>
                  </a:lnTo>
                  <a:cubicBezTo>
                    <a:pt x="114479" y="116797"/>
                    <a:pt x="108803" y="118082"/>
                    <a:pt x="102846" y="118082"/>
                  </a:cubicBezTo>
                  <a:cubicBezTo>
                    <a:pt x="90931" y="118082"/>
                    <a:pt x="80144" y="112943"/>
                    <a:pt x="72336" y="104634"/>
                  </a:cubicBezTo>
                  <a:lnTo>
                    <a:pt x="63006" y="80665"/>
                  </a:lnTo>
                  <a:lnTo>
                    <a:pt x="61431" y="84041"/>
                  </a:lnTo>
                  <a:cubicBezTo>
                    <a:pt x="54919" y="89819"/>
                    <a:pt x="45922" y="93392"/>
                    <a:pt x="35985" y="93392"/>
                  </a:cubicBezTo>
                  <a:cubicBezTo>
                    <a:pt x="16111" y="93392"/>
                    <a:pt x="0" y="79098"/>
                    <a:pt x="0" y="61465"/>
                  </a:cubicBezTo>
                  <a:cubicBezTo>
                    <a:pt x="0" y="43832"/>
                    <a:pt x="16111" y="29538"/>
                    <a:pt x="35985" y="29538"/>
                  </a:cubicBezTo>
                  <a:cubicBezTo>
                    <a:pt x="45922" y="29538"/>
                    <a:pt x="54919" y="33112"/>
                    <a:pt x="61431" y="38889"/>
                  </a:cubicBezTo>
                  <a:lnTo>
                    <a:pt x="67549" y="51996"/>
                  </a:lnTo>
                  <a:lnTo>
                    <a:pt x="72336" y="39698"/>
                  </a:lnTo>
                  <a:cubicBezTo>
                    <a:pt x="80144" y="31389"/>
                    <a:pt x="90931" y="26250"/>
                    <a:pt x="102846" y="26250"/>
                  </a:cubicBezTo>
                  <a:cubicBezTo>
                    <a:pt x="126676" y="26250"/>
                    <a:pt x="145994" y="46807"/>
                    <a:pt x="145994" y="72166"/>
                  </a:cubicBezTo>
                  <a:cubicBezTo>
                    <a:pt x="145994" y="84845"/>
                    <a:pt x="141165" y="96324"/>
                    <a:pt x="133357" y="104634"/>
                  </a:cubicBezTo>
                  <a:lnTo>
                    <a:pt x="131862" y="105706"/>
                  </a:lnTo>
                  <a:lnTo>
                    <a:pt x="147200" y="100627"/>
                  </a:lnTo>
                  <a:cubicBezTo>
                    <a:pt x="155657" y="100627"/>
                    <a:pt x="163314" y="103367"/>
                    <a:pt x="168856" y="107798"/>
                  </a:cubicBezTo>
                  <a:lnTo>
                    <a:pt x="177259" y="124012"/>
                  </a:lnTo>
                  <a:lnTo>
                    <a:pt x="186550" y="120598"/>
                  </a:lnTo>
                  <a:lnTo>
                    <a:pt x="178341" y="103209"/>
                  </a:lnTo>
                  <a:cubicBezTo>
                    <a:pt x="178341" y="80011"/>
                    <a:pt x="199773" y="61205"/>
                    <a:pt x="226210" y="61205"/>
                  </a:cubicBezTo>
                  <a:cubicBezTo>
                    <a:pt x="239429" y="61205"/>
                    <a:pt x="251396" y="65906"/>
                    <a:pt x="260059" y="73508"/>
                  </a:cubicBezTo>
                  <a:lnTo>
                    <a:pt x="263710" y="81243"/>
                  </a:lnTo>
                  <a:lnTo>
                    <a:pt x="263959" y="80635"/>
                  </a:lnTo>
                  <a:cubicBezTo>
                    <a:pt x="268942" y="75589"/>
                    <a:pt x="274875" y="71506"/>
                    <a:pt x="281464" y="68684"/>
                  </a:cubicBezTo>
                  <a:lnTo>
                    <a:pt x="292215" y="66486"/>
                  </a:lnTo>
                  <a:lnTo>
                    <a:pt x="284972" y="63486"/>
                  </a:lnTo>
                  <a:cubicBezTo>
                    <a:pt x="278242" y="56756"/>
                    <a:pt x="274079" y="47458"/>
                    <a:pt x="274079" y="37189"/>
                  </a:cubicBezTo>
                  <a:cubicBezTo>
                    <a:pt x="274079" y="16650"/>
                    <a:pt x="290729" y="0"/>
                    <a:pt x="311268" y="0"/>
                  </a:cubicBezTo>
                  <a:close/>
                </a:path>
              </a:pathLst>
            </a:custGeom>
            <a:solidFill>
              <a:schemeClr val="accent3"/>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cs typeface="Calibri" panose="020F0502020204030204" pitchFamily="34" charset="0"/>
              </a:endParaRPr>
            </a:p>
          </p:txBody>
        </p:sp>
      </p:grpSp>
    </p:spTree>
    <p:extLst>
      <p:ext uri="{BB962C8B-B14F-4D97-AF65-F5344CB8AC3E}">
        <p14:creationId xmlns:p14="http://schemas.microsoft.com/office/powerpoint/2010/main" val="47768272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1ECD5-24A3-B02D-D195-FBBB655F0BB2}"/>
              </a:ext>
            </a:extLst>
          </p:cNvPr>
          <p:cNvSpPr>
            <a:spLocks noGrp="1"/>
          </p:cNvSpPr>
          <p:nvPr>
            <p:ph type="title"/>
          </p:nvPr>
        </p:nvSpPr>
        <p:spPr/>
        <p:txBody>
          <a:bodyPr/>
          <a:lstStyle/>
          <a:p>
            <a:r>
              <a:rPr lang="en-US" dirty="0"/>
              <a:t>Cereblon E3 Ligase Modulators: Clinical Trials</a:t>
            </a:r>
          </a:p>
        </p:txBody>
      </p:sp>
      <p:sp>
        <p:nvSpPr>
          <p:cNvPr id="266" name="Text Box 11">
            <a:extLst>
              <a:ext uri="{FF2B5EF4-FFF2-40B4-BE49-F238E27FC236}">
                <a16:creationId xmlns:a16="http://schemas.microsoft.com/office/drawing/2014/main" id="{97553F8A-3546-DF54-0FB1-74760E2C8E73}"/>
              </a:ext>
            </a:extLst>
          </p:cNvPr>
          <p:cNvSpPr txBox="1">
            <a:spLocks noChangeArrowheads="1"/>
          </p:cNvSpPr>
          <p:nvPr/>
        </p:nvSpPr>
        <p:spPr bwMode="auto">
          <a:xfrm>
            <a:off x="423048" y="6377031"/>
            <a:ext cx="8218534"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lang="en-US" altLang="en-US" sz="1200" dirty="0">
                <a:solidFill>
                  <a:srgbClr val="455560"/>
                </a:solidFill>
                <a:latin typeface="Calibri" panose="020F0502020204030204" pitchFamily="34" charset="0"/>
                <a:cs typeface="Arial" panose="020B0604020202020204" pitchFamily="34" charset="0"/>
              </a:rPr>
              <a:t>Lonial. Lancet Haematol. 2022;9:E822. Lonial. ASH 2022. Richardson. ASCO 2020. Abstr 8500. Richardson. ASH 2022. Abstr 568.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267" name="Table 267">
            <a:extLst>
              <a:ext uri="{FF2B5EF4-FFF2-40B4-BE49-F238E27FC236}">
                <a16:creationId xmlns:a16="http://schemas.microsoft.com/office/drawing/2014/main" id="{B5306882-8A60-5444-1289-77DEBD12E458}"/>
              </a:ext>
            </a:extLst>
          </p:cNvPr>
          <p:cNvGraphicFramePr>
            <a:graphicFrameLocks noGrp="1"/>
          </p:cNvGraphicFramePr>
          <p:nvPr>
            <p:extLst>
              <p:ext uri="{D42A27DB-BD31-4B8C-83A1-F6EECF244321}">
                <p14:modId xmlns:p14="http://schemas.microsoft.com/office/powerpoint/2010/main" val="1919584372"/>
              </p:ext>
            </p:extLst>
          </p:nvPr>
        </p:nvGraphicFramePr>
        <p:xfrm>
          <a:off x="728472" y="1600200"/>
          <a:ext cx="10777728" cy="3566160"/>
        </p:xfrm>
        <a:graphic>
          <a:graphicData uri="http://schemas.openxmlformats.org/drawingml/2006/table">
            <a:tbl>
              <a:tblPr firstRow="1" bandRow="1">
                <a:tableStyleId>{5C22544A-7EE6-4342-B048-85BDC9FD1C3A}</a:tableStyleId>
              </a:tblPr>
              <a:tblGrid>
                <a:gridCol w="1529897">
                  <a:extLst>
                    <a:ext uri="{9D8B030D-6E8A-4147-A177-3AD203B41FA5}">
                      <a16:colId xmlns:a16="http://schemas.microsoft.com/office/drawing/2014/main" val="1133400073"/>
                    </a:ext>
                  </a:extLst>
                </a:gridCol>
                <a:gridCol w="4242915">
                  <a:extLst>
                    <a:ext uri="{9D8B030D-6E8A-4147-A177-3AD203B41FA5}">
                      <a16:colId xmlns:a16="http://schemas.microsoft.com/office/drawing/2014/main" val="3067528025"/>
                    </a:ext>
                  </a:extLst>
                </a:gridCol>
                <a:gridCol w="5004916">
                  <a:extLst>
                    <a:ext uri="{9D8B030D-6E8A-4147-A177-3AD203B41FA5}">
                      <a16:colId xmlns:a16="http://schemas.microsoft.com/office/drawing/2014/main" val="781146837"/>
                    </a:ext>
                  </a:extLst>
                </a:gridCol>
              </a:tblGrid>
              <a:tr h="259454">
                <a:tc>
                  <a:txBody>
                    <a:bodyPr/>
                    <a:lstStyle/>
                    <a:p>
                      <a:r>
                        <a:rPr lang="en-US" dirty="0"/>
                        <a:t>Agent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r>
                        <a:rPr lang="en-US" dirty="0"/>
                        <a:t>Reported efficacy</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r>
                        <a:rPr lang="en-US" dirty="0"/>
                        <a:t>Ongoing trials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192159196"/>
                  </a:ext>
                </a:extLst>
              </a:tr>
              <a:tr h="1037815">
                <a:tc>
                  <a:txBody>
                    <a:bodyPr/>
                    <a:lstStyle/>
                    <a:p>
                      <a:r>
                        <a:rPr lang="en-US" dirty="0">
                          <a:solidFill>
                            <a:schemeClr val="bg1"/>
                          </a:solidFill>
                        </a:rPr>
                        <a:t>Iberdomide</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marL="0" indent="0">
                        <a:buFont typeface="Arial" panose="020B0604020202020204" pitchFamily="34" charset="0"/>
                        <a:buNone/>
                      </a:pPr>
                      <a:r>
                        <a:rPr lang="en-US" dirty="0">
                          <a:solidFill>
                            <a:schemeClr val="bg1"/>
                          </a:solidFill>
                        </a:rPr>
                        <a:t>CC-220-MM-001 phase I/II </a:t>
                      </a:r>
                    </a:p>
                    <a:p>
                      <a:pPr marL="285750" indent="-285750">
                        <a:buFont typeface="Wingdings" panose="05000000000000000000" pitchFamily="2" charset="2"/>
                        <a:buChar char="§"/>
                      </a:pPr>
                      <a:r>
                        <a:rPr lang="en-US" dirty="0">
                          <a:solidFill>
                            <a:schemeClr val="bg1"/>
                          </a:solidFill>
                        </a:rPr>
                        <a:t>ORR 26% at RP2D in triple-class refractory R/R MM (N = 107)</a:t>
                      </a:r>
                    </a:p>
                    <a:p>
                      <a:pPr marL="285750" indent="-285750">
                        <a:buFont typeface="Wingdings" panose="05000000000000000000" pitchFamily="2" charset="2"/>
                        <a:buChar char="§"/>
                      </a:pPr>
                      <a:r>
                        <a:rPr lang="en-US" dirty="0">
                          <a:solidFill>
                            <a:schemeClr val="bg1"/>
                          </a:solidFill>
                        </a:rPr>
                        <a:t>ORR 37% with prior anti-BCMA therapy (n = 38)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marL="0" indent="0">
                        <a:buFont typeface="Arial" panose="020B0604020202020204" pitchFamily="34" charset="0"/>
                        <a:buNone/>
                      </a:pPr>
                      <a:r>
                        <a:rPr lang="en-US" dirty="0">
                          <a:solidFill>
                            <a:schemeClr val="bg1"/>
                          </a:solidFill>
                        </a:rPr>
                        <a:t>EXCALIBER-RRMM phase III (NCT04975997)</a:t>
                      </a:r>
                    </a:p>
                    <a:p>
                      <a:pPr marL="285750" indent="-285750">
                        <a:buFont typeface="Wingdings" panose="05000000000000000000" pitchFamily="2" charset="2"/>
                        <a:buChar char="§"/>
                      </a:pPr>
                      <a:r>
                        <a:rPr lang="en-US" dirty="0">
                          <a:solidFill>
                            <a:schemeClr val="bg1"/>
                          </a:solidFill>
                        </a:rPr>
                        <a:t>Combination with Dara + Dex</a:t>
                      </a:r>
                    </a:p>
                    <a:p>
                      <a:pPr marL="0" indent="0">
                        <a:buFont typeface="Arial" panose="020B0604020202020204" pitchFamily="34" charset="0"/>
                        <a:buNone/>
                      </a:pPr>
                      <a:r>
                        <a:rPr lang="en-US" dirty="0">
                          <a:solidFill>
                            <a:schemeClr val="bg1"/>
                          </a:solidFill>
                        </a:rPr>
                        <a:t>GEM21menos65 phase III (NCT05558319)</a:t>
                      </a:r>
                    </a:p>
                    <a:p>
                      <a:pPr marL="285750" indent="-285750">
                        <a:buFont typeface="Wingdings" panose="05000000000000000000" pitchFamily="2" charset="2"/>
                        <a:buChar char="§"/>
                      </a:pPr>
                      <a:r>
                        <a:rPr lang="en-US" dirty="0">
                          <a:solidFill>
                            <a:schemeClr val="bg1"/>
                          </a:solidFill>
                        </a:rPr>
                        <a:t>Transplant-eligible ND MM</a:t>
                      </a:r>
                    </a:p>
                    <a:p>
                      <a:pPr marL="285750" indent="-285750">
                        <a:buFont typeface="Wingdings" panose="05000000000000000000" pitchFamily="2" charset="2"/>
                        <a:buChar char="§"/>
                      </a:pPr>
                      <a:r>
                        <a:rPr lang="en-US" dirty="0">
                          <a:solidFill>
                            <a:schemeClr val="bg1"/>
                          </a:solidFill>
                        </a:rPr>
                        <a:t>Combination with Bort + isatuximab + Dex</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402586183"/>
                  </a:ext>
                </a:extLst>
              </a:tr>
              <a:tr h="1232405">
                <a:tc>
                  <a:txBody>
                    <a:bodyPr/>
                    <a:lstStyle/>
                    <a:p>
                      <a:r>
                        <a:rPr lang="en-US" dirty="0">
                          <a:solidFill>
                            <a:schemeClr val="bg1"/>
                          </a:solidFill>
                        </a:rPr>
                        <a:t>Mezigdomide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indent="0">
                        <a:buFont typeface="Arial" panose="020B0604020202020204" pitchFamily="34" charset="0"/>
                        <a:buNone/>
                      </a:pPr>
                      <a:r>
                        <a:rPr lang="en-US" dirty="0">
                          <a:solidFill>
                            <a:schemeClr val="bg1"/>
                          </a:solidFill>
                        </a:rPr>
                        <a:t>CC-92480-MM-001 phase I/II</a:t>
                      </a:r>
                    </a:p>
                    <a:p>
                      <a:pPr marL="285750" indent="-285750">
                        <a:buFont typeface="Wingdings" panose="05000000000000000000" pitchFamily="2" charset="2"/>
                        <a:buChar char="§"/>
                      </a:pPr>
                      <a:r>
                        <a:rPr lang="en-US" dirty="0">
                          <a:solidFill>
                            <a:schemeClr val="bg1"/>
                          </a:solidFill>
                        </a:rPr>
                        <a:t>ORR 40% at R2PD in triple class-refractory R/R MM (N = 101)</a:t>
                      </a:r>
                    </a:p>
                    <a:p>
                      <a:pPr marL="285750" indent="-285750">
                        <a:buFont typeface="Wingdings" panose="05000000000000000000" pitchFamily="2" charset="2"/>
                        <a:buChar char="§"/>
                      </a:pPr>
                      <a:r>
                        <a:rPr lang="en-US" dirty="0">
                          <a:solidFill>
                            <a:schemeClr val="bg1"/>
                          </a:solidFill>
                        </a:rPr>
                        <a:t>ORR 50% with prior anti-BCMA therapy (n = 30)</a:t>
                      </a:r>
                    </a:p>
                    <a:p>
                      <a:pPr marL="285750" indent="-285750">
                        <a:buFont typeface="Wingdings" panose="05000000000000000000" pitchFamily="2" charset="2"/>
                        <a:buChar char="§"/>
                      </a:pPr>
                      <a:r>
                        <a:rPr lang="en-US" dirty="0">
                          <a:solidFill>
                            <a:schemeClr val="bg1"/>
                          </a:solidFill>
                        </a:rPr>
                        <a:t>ORR 31% with plasmacytomas (n = 39)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indent="0">
                        <a:buFont typeface="Arial" panose="020B0604020202020204" pitchFamily="34" charset="0"/>
                        <a:buNone/>
                      </a:pPr>
                      <a:r>
                        <a:rPr lang="en-US" dirty="0">
                          <a:solidFill>
                            <a:schemeClr val="bg1"/>
                          </a:solidFill>
                        </a:rPr>
                        <a:t>Successor-1 and -2 phase III (NCT05519085, NCT05552976)</a:t>
                      </a:r>
                    </a:p>
                    <a:p>
                      <a:pPr marL="285750" indent="-285750">
                        <a:buFont typeface="Wingdings" panose="05000000000000000000" pitchFamily="2" charset="2"/>
                        <a:buChar char="§"/>
                      </a:pPr>
                      <a:r>
                        <a:rPr lang="en-US" dirty="0">
                          <a:solidFill>
                            <a:schemeClr val="bg1"/>
                          </a:solidFill>
                        </a:rPr>
                        <a:t>Combination with Bort and Carf </a:t>
                      </a:r>
                    </a:p>
                    <a:p>
                      <a:pPr marL="0" indent="0">
                        <a:buFont typeface="Arial" panose="020B0604020202020204" pitchFamily="34" charset="0"/>
                        <a:buNone/>
                      </a:pPr>
                      <a:r>
                        <a:rPr lang="en-US" dirty="0">
                          <a:solidFill>
                            <a:schemeClr val="bg1"/>
                          </a:solidFill>
                        </a:rPr>
                        <a:t>CC-92480-MM-001 phase I (NCT03374085)</a:t>
                      </a:r>
                    </a:p>
                    <a:p>
                      <a:pPr marL="285750" indent="-285750">
                        <a:buFont typeface="Wingdings" panose="05000000000000000000" pitchFamily="2" charset="2"/>
                        <a:buChar char="§"/>
                      </a:pPr>
                      <a:r>
                        <a:rPr lang="en-US" dirty="0">
                          <a:solidFill>
                            <a:schemeClr val="bg1"/>
                          </a:solidFill>
                        </a:rPr>
                        <a:t>Mezigdomide monotherapy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371704026"/>
                  </a:ext>
                </a:extLst>
              </a:tr>
            </a:tbl>
          </a:graphicData>
        </a:graphic>
      </p:graphicFrame>
    </p:spTree>
    <p:extLst>
      <p:ext uri="{BB962C8B-B14F-4D97-AF65-F5344CB8AC3E}">
        <p14:creationId xmlns:p14="http://schemas.microsoft.com/office/powerpoint/2010/main" val="137872033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AD8E4D-E499-4999-BAE0-B2FB7BEADA86}"/>
              </a:ext>
            </a:extLst>
          </p:cNvPr>
          <p:cNvSpPr>
            <a:spLocks noGrp="1"/>
          </p:cNvSpPr>
          <p:nvPr>
            <p:ph type="title"/>
          </p:nvPr>
        </p:nvSpPr>
        <p:spPr/>
        <p:txBody>
          <a:bodyPr/>
          <a:lstStyle/>
          <a:p>
            <a:r>
              <a:rPr lang="en-US" dirty="0"/>
              <a:t>Conclusions and Future Directions</a:t>
            </a:r>
          </a:p>
        </p:txBody>
      </p:sp>
      <p:sp>
        <p:nvSpPr>
          <p:cNvPr id="3" name="Content Placeholder 2">
            <a:extLst>
              <a:ext uri="{FF2B5EF4-FFF2-40B4-BE49-F238E27FC236}">
                <a16:creationId xmlns:a16="http://schemas.microsoft.com/office/drawing/2014/main" id="{76A93F4A-6476-480C-B1C7-41779E50F9CB}"/>
              </a:ext>
            </a:extLst>
          </p:cNvPr>
          <p:cNvSpPr>
            <a:spLocks noGrp="1"/>
          </p:cNvSpPr>
          <p:nvPr>
            <p:ph idx="1"/>
          </p:nvPr>
        </p:nvSpPr>
        <p:spPr/>
        <p:txBody>
          <a:bodyPr/>
          <a:lstStyle/>
          <a:p>
            <a:r>
              <a:rPr lang="en-US" sz="2600" dirty="0"/>
              <a:t>CAR T-cell therapy is still not a “curative” treatment providing extended plateaus or treatment-free intervals</a:t>
            </a:r>
          </a:p>
          <a:p>
            <a:pPr lvl="1"/>
            <a:r>
              <a:rPr lang="en-US" sz="2400" dirty="0"/>
              <a:t>Current autologous CARs likely to be used in earlier lines of treatment</a:t>
            </a:r>
          </a:p>
          <a:p>
            <a:pPr lvl="1"/>
            <a:r>
              <a:rPr lang="en-US" sz="2400" dirty="0"/>
              <a:t>Allogeneic CARs may be reserved for later-line treatment</a:t>
            </a:r>
          </a:p>
          <a:p>
            <a:pPr lvl="1"/>
            <a:r>
              <a:rPr lang="en-US" sz="2400" dirty="0"/>
              <a:t>Effective bridging will continue to be necessary for full patient benefit</a:t>
            </a:r>
          </a:p>
          <a:p>
            <a:pPr lvl="1"/>
            <a:r>
              <a:rPr lang="en-US" sz="2400" dirty="0"/>
              <a:t>Essential to consider cost, quality of life, accessibility, and referral patterns</a:t>
            </a:r>
          </a:p>
          <a:p>
            <a:r>
              <a:rPr lang="en-US" sz="2600" dirty="0"/>
              <a:t>Future is bright for BCMA and other targets, with room for new agents in practice</a:t>
            </a:r>
          </a:p>
          <a:p>
            <a:pPr lvl="1"/>
            <a:r>
              <a:rPr lang="en-US" sz="2400" dirty="0"/>
              <a:t>Novel therapies </a:t>
            </a:r>
            <a:r>
              <a:rPr lang="en-US" sz="2400" dirty="0">
                <a:sym typeface="Wingdings" pitchFamily="2" charset="2"/>
              </a:rPr>
              <a:t>mean</a:t>
            </a:r>
            <a:r>
              <a:rPr lang="en-US" sz="2400" dirty="0"/>
              <a:t> more options and better access for all</a:t>
            </a:r>
          </a:p>
          <a:p>
            <a:pPr lvl="1"/>
            <a:r>
              <a:rPr lang="en-US" sz="2400" dirty="0"/>
              <a:t>MRD response may be key to approvals of novel agents</a:t>
            </a:r>
          </a:p>
        </p:txBody>
      </p:sp>
    </p:spTree>
    <p:extLst>
      <p:ext uri="{BB962C8B-B14F-4D97-AF65-F5344CB8AC3E}">
        <p14:creationId xmlns:p14="http://schemas.microsoft.com/office/powerpoint/2010/main" val="126652255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cs typeface="Calibri" panose="020F0502020204030204" pitchFamily="34" charset="0"/>
                <a:hlinkClick r:id="rId3"/>
              </a:rPr>
              <a:t>clinicaloptions.com</a:t>
            </a:r>
            <a:endParaRPr lang="en-US" sz="2400" b="1" u="sng" dirty="0">
              <a:solidFill>
                <a:srgbClr val="E1471D"/>
              </a:solidFill>
              <a:cs typeface="Calibri" panose="020F0502020204030204" pitchFamily="34" charset="0"/>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cs typeface="Calibri" panose="020F0502020204030204" pitchFamily="34" charset="0"/>
              </a:rPr>
              <a:t>Go Online for More CCO </a:t>
            </a:r>
            <a:br>
              <a:rPr lang="en-US" altLang="en-US" sz="4000" dirty="0">
                <a:cs typeface="Calibri" panose="020F0502020204030204" pitchFamily="34" charset="0"/>
              </a:rPr>
            </a:br>
            <a:r>
              <a:rPr lang="en-US" altLang="en-US" sz="4000" dirty="0">
                <a:cs typeface="Calibri" panose="020F0502020204030204" pitchFamily="34" charset="0"/>
              </a:rPr>
              <a:t>Coverage of Multiple Myeloma!</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eaLnBrk="1" hangingPunct="1">
              <a:buClr>
                <a:schemeClr val="accent6"/>
              </a:buClr>
              <a:defRPr/>
            </a:pPr>
            <a:r>
              <a:rPr lang="en-US" sz="2200" dirty="0">
                <a:solidFill>
                  <a:srgbClr val="E1471D"/>
                </a:solidFill>
                <a:cs typeface="Calibri" panose="020F0502020204030204" pitchFamily="34" charset="0"/>
              </a:rPr>
              <a:t>CME-certified text module </a:t>
            </a:r>
            <a:r>
              <a:rPr lang="en-US" sz="2200" b="0" dirty="0">
                <a:cs typeface="Calibri" panose="020F0502020204030204" pitchFamily="34" charset="0"/>
              </a:rPr>
              <a:t>associated with this downloadable slideset</a:t>
            </a:r>
          </a:p>
        </p:txBody>
      </p:sp>
    </p:spTree>
    <p:extLst>
      <p:ext uri="{BB962C8B-B14F-4D97-AF65-F5344CB8AC3E}">
        <p14:creationId xmlns:p14="http://schemas.microsoft.com/office/powerpoint/2010/main" val="293510693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S_UNIQUEID" val="13"/>
</p:tagLst>
</file>

<file path=ppt/tags/tag2.xml><?xml version="1.0" encoding="utf-8"?>
<p:tagLst xmlns:a="http://schemas.openxmlformats.org/drawingml/2006/main" xmlns:r="http://schemas.openxmlformats.org/officeDocument/2006/relationships" xmlns:p="http://schemas.openxmlformats.org/presentationml/2006/main">
  <p:tag name="AS_UNIQUEID" val="14"/>
</p:tagLst>
</file>

<file path=ppt/tags/tag3.xml><?xml version="1.0" encoding="utf-8"?>
<p:tagLst xmlns:a="http://schemas.openxmlformats.org/drawingml/2006/main" xmlns:r="http://schemas.openxmlformats.org/officeDocument/2006/relationships" xmlns:p="http://schemas.openxmlformats.org/presentationml/2006/main">
  <p:tag name="AS_UNIQUEID" val="15"/>
</p:tagLst>
</file>

<file path=ppt/tags/tag4.xml><?xml version="1.0" encoding="utf-8"?>
<p:tagLst xmlns:a="http://schemas.openxmlformats.org/drawingml/2006/main" xmlns:r="http://schemas.openxmlformats.org/officeDocument/2006/relationships" xmlns:p="http://schemas.openxmlformats.org/presentationml/2006/main">
  <p:tag name="AS_UNIQUEID" val="13"/>
</p:tagLst>
</file>

<file path=ppt/tags/tag5.xml><?xml version="1.0" encoding="utf-8"?>
<p:tagLst xmlns:a="http://schemas.openxmlformats.org/drawingml/2006/main" xmlns:r="http://schemas.openxmlformats.org/officeDocument/2006/relationships" xmlns:p="http://schemas.openxmlformats.org/presentationml/2006/main">
  <p:tag name="AS_UNIQUEID" val="14"/>
</p:tagLst>
</file>

<file path=ppt/tags/tag6.xml><?xml version="1.0" encoding="utf-8"?>
<p:tagLst xmlns:a="http://schemas.openxmlformats.org/drawingml/2006/main" xmlns:r="http://schemas.openxmlformats.org/officeDocument/2006/relationships" xmlns:p="http://schemas.openxmlformats.org/presentationml/2006/main">
  <p:tag name="AS_UNIQUEID" val="15"/>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4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defRPr sz="1800" dirty="0"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3C51535DC5FDB4BB6841D90DB573A9F" ma:contentTypeVersion="1" ma:contentTypeDescription="Create a new document." ma:contentTypeScope="" ma:versionID="aeeb3093f68608a53e7352900a03f31a">
  <xsd:schema xmlns:xsd="http://www.w3.org/2001/XMLSchema" xmlns:xs="http://www.w3.org/2001/XMLSchema" xmlns:p="http://schemas.microsoft.com/office/2006/metadata/properties" xmlns:ns2="d54cbe69-32bd-412a-b004-9152f949605e" xmlns:ns3="857d0f92-c47c-44da-84b7-dde6336bcab1" targetNamespace="http://schemas.microsoft.com/office/2006/metadata/properties" ma:root="true" ma:fieldsID="cb9bf062fbdba3364d0d5007426d8399" ns2:_="" ns3:_="">
    <xsd:import namespace="d54cbe69-32bd-412a-b004-9152f949605e"/>
    <xsd:import namespace="857d0f92-c47c-44da-84b7-dde6336bcab1"/>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857d0f92-c47c-44da-84b7-dde6336bcab1"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Module with Slide Embeds"/>
          <xsd:enumeration value="Slides - Online (non-CME)"/>
          <xsd:enumeration value="Online Figures/Tables"/>
          <xsd:enumeration value="Outcomes - Questions"/>
          <xsd:enumeration value="Permissions"/>
          <xsd:enumeration value="Slide Des Req - Full Redraw"/>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p:properties xmlns:p="http://schemas.microsoft.com/office/2006/metadata/properties" xmlns:xsi="http://www.w3.org/2001/XMLSchema-instance" xmlns:pc="http://schemas.microsoft.com/office/infopath/2007/PartnerControls">
  <documentManagement>
    <Document_x0020_Category xmlns="857d0f92-c47c-44da-84b7-dde6336bcab1">Slides - Online (non-CME)</Document_x0020_Category>
    <_dlc_DocId xmlns="d54cbe69-32bd-412a-b004-9152f949605e">56M7VY3CDVN5-780860782-10</_dlc_DocId>
    <_dlc_DocIdUrl xmlns="d54cbe69-32bd-412a-b004-9152f949605e">
      <Url>https://intranet.clinicaloptions.com/mews/oncology/ONC_2023_Myeloma_CAR_T_cell_Online_(PRP5679)/CME_Text_Module_with_Embedded_Slides_w_pre_post/_layouts/15/DocIdRedir.aspx?ID=56M7VY3CDVN5-780860782-10</Url>
      <Description>56M7VY3CDVN5-780860782-10</Description>
    </_dlc_DocIdUrl>
  </documentManagement>
</p:properties>
</file>

<file path=customXml/itemProps1.xml><?xml version="1.0" encoding="utf-8"?>
<ds:datastoreItem xmlns:ds="http://schemas.openxmlformats.org/officeDocument/2006/customXml" ds:itemID="{1B1354A0-75AA-4252-8F15-DE3CA686E4B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857d0f92-c47c-44da-84b7-dde6336bca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3EFC019-1710-48CC-9A2D-A0978D87E569}">
  <ds:schemaRefs>
    <ds:schemaRef ds:uri="http://schemas.microsoft.com/sharepoint/v3/contenttype/forms"/>
  </ds:schemaRefs>
</ds:datastoreItem>
</file>

<file path=customXml/itemProps3.xml><?xml version="1.0" encoding="utf-8"?>
<ds:datastoreItem xmlns:ds="http://schemas.openxmlformats.org/officeDocument/2006/customXml" ds:itemID="{2190D99A-53A1-4691-8D89-E682A8D11E72}">
  <ds:schemaRefs>
    <ds:schemaRef ds:uri="http://schemas.microsoft.com/sharepoint/events"/>
  </ds:schemaRefs>
</ds:datastoreItem>
</file>

<file path=customXml/itemProps4.xml><?xml version="1.0" encoding="utf-8"?>
<ds:datastoreItem xmlns:ds="http://schemas.openxmlformats.org/officeDocument/2006/customXml" ds:itemID="{AC9172A6-7700-4F3C-82A0-0268F8201F31}">
  <ds:schemaRefs>
    <ds:schemaRef ds:uri="d54cbe69-32bd-412a-b004-9152f949605e"/>
    <ds:schemaRef ds:uri="http://schemas.microsoft.com/office/2006/metadata/properties"/>
    <ds:schemaRef ds:uri="http://purl.org/dc/terms/"/>
    <ds:schemaRef ds:uri="http://schemas.microsoft.com/office/2006/documentManagement/types"/>
    <ds:schemaRef ds:uri="http://purl.org/dc/dcmitype/"/>
    <ds:schemaRef ds:uri="http://www.w3.org/XML/1998/namespace"/>
    <ds:schemaRef ds:uri="http://schemas.microsoft.com/office/infopath/2007/PartnerControls"/>
    <ds:schemaRef ds:uri="http://schemas.openxmlformats.org/package/2006/metadata/core-properties"/>
    <ds:schemaRef ds:uri="857d0f92-c47c-44da-84b7-dde6336bcab1"/>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HCA Healthcare Theme</Template>
  <TotalTime>4812</TotalTime>
  <Words>9024</Words>
  <Application>Microsoft Office PowerPoint</Application>
  <PresentationFormat>Widescreen</PresentationFormat>
  <Paragraphs>1896</Paragraphs>
  <Slides>52</Slides>
  <Notes>46</Notes>
  <HiddenSlides>0</HiddenSlides>
  <MMClips>0</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52</vt:i4>
      </vt:variant>
    </vt:vector>
  </HeadingPairs>
  <TitlesOfParts>
    <vt:vector size="65" baseType="lpstr">
      <vt:lpstr>Arial</vt:lpstr>
      <vt:lpstr>Calibri</vt:lpstr>
      <vt:lpstr>Corbel</vt:lpstr>
      <vt:lpstr>Georgia</vt:lpstr>
      <vt:lpstr>Google Sans</vt:lpstr>
      <vt:lpstr>Helvetica</vt:lpstr>
      <vt:lpstr>Open Sans</vt:lpstr>
      <vt:lpstr>Roboto</vt:lpstr>
      <vt:lpstr>StarSymbol</vt:lpstr>
      <vt:lpstr>Wingdings</vt:lpstr>
      <vt:lpstr>2022_CCO_Template</vt:lpstr>
      <vt:lpstr>4_Custom Design</vt:lpstr>
      <vt:lpstr>2_2017_HTAA_Diabetes</vt:lpstr>
      <vt:lpstr>The Role of Bridging Therapeutic Strategies  for Patients With Multiple Myeloma Receiving  CAR T-Cell Therapy</vt:lpstr>
      <vt:lpstr>About These Slides</vt:lpstr>
      <vt:lpstr>Disclosures</vt:lpstr>
      <vt:lpstr>Current Role of CAR T-Cell Therapy in Myeloma Treatment Strategy</vt:lpstr>
      <vt:lpstr>Current Myeloma Treatment Paradigm</vt:lpstr>
      <vt:lpstr>CAR T-Cell Structure</vt:lpstr>
      <vt:lpstr>Autologous CAR T-Cell Therapy: Underlying Principles</vt:lpstr>
      <vt:lpstr>CAR T-Cell Treatment Schema </vt:lpstr>
      <vt:lpstr>BCMA-Targeted CAR T-Cell Therapies Indicated for MM</vt:lpstr>
      <vt:lpstr>KarMMA: Idecabtagene Vicleucel (Ide-cel) in R/R MM</vt:lpstr>
      <vt:lpstr>KarMMa: Clinical Response With Ide-Cel</vt:lpstr>
      <vt:lpstr>KarMMa: PFS and OS With Ide-cel</vt:lpstr>
      <vt:lpstr>KarMMa Update: Safety With Ide-Cel</vt:lpstr>
      <vt:lpstr>CARTITUDE-1: Ciltacabtagene Autoleucel for R/R MM</vt:lpstr>
      <vt:lpstr>CARTITUDE-1: Responses With Cilta-Cel</vt:lpstr>
      <vt:lpstr>CARTITUDE-1: PFS and OS With Cilta-Cel</vt:lpstr>
      <vt:lpstr>CARTITUDE-1: Safety With Cilta-Cel</vt:lpstr>
      <vt:lpstr>Challenges of CAR T-Cell Therapy </vt:lpstr>
      <vt:lpstr>CAR T-Cell–Associated Toxicities</vt:lpstr>
      <vt:lpstr>Management of CRS and ICANS</vt:lpstr>
      <vt:lpstr>Bridging Strategies Ahead of CAR T-Cell Therapy</vt:lpstr>
      <vt:lpstr>Real-world Implementation of CAR T-Cell Therapy</vt:lpstr>
      <vt:lpstr>The CAR T-Cell Therapy Process: Trial vs Real World</vt:lpstr>
      <vt:lpstr>Real-world Standard-of-Care: Idecabtagene Vicleucel</vt:lpstr>
      <vt:lpstr>Patient Selection for CAR T-Cell Therapy</vt:lpstr>
      <vt:lpstr>Considering Bridging Therapy</vt:lpstr>
      <vt:lpstr>CED as Salvage or Bridging Therapy</vt:lpstr>
      <vt:lpstr>Real-world Cyclophosphamide-Based Bridging Regimens Before CAR T-Cell Therapy: UCSF Experience</vt:lpstr>
      <vt:lpstr>Real-world Cyclophosphamide-Based Bridging Regimens Before CAR T-Cell Therapy: Outcomes</vt:lpstr>
      <vt:lpstr>Bridging Potential CAR Patients:  Patient Case 1</vt:lpstr>
      <vt:lpstr>Bridging Potential CAR Patients:  Patient Case 2</vt:lpstr>
      <vt:lpstr>Goals of Bridging Therapy</vt:lpstr>
      <vt:lpstr>CAR T-Cell Therapy in Earlier Lines of Treatment</vt:lpstr>
      <vt:lpstr>Potential for Earlier CAR T-Cell Therapy</vt:lpstr>
      <vt:lpstr>KarMMa-3: Phase III Trial of Ide-cel vs SoC in R/R MM</vt:lpstr>
      <vt:lpstr>KarMMa-3: Treatment Response and PFS</vt:lpstr>
      <vt:lpstr>KarMMa-3: Safety</vt:lpstr>
      <vt:lpstr>CARTITUDE-4: Phase III Trial of Cilta-Cel vs SoC</vt:lpstr>
      <vt:lpstr>CARTITUDE-4: Efficacy With Cilta-Cel</vt:lpstr>
      <vt:lpstr>CARTITUDE-4: Safety With Cilta-Cel</vt:lpstr>
      <vt:lpstr>Alternatives to CAR T-Cell Therapy</vt:lpstr>
      <vt:lpstr>Immunotherapy Includes More Than Just CAR</vt:lpstr>
      <vt:lpstr>Belantamab Mafodotin: Anti-BCMA Antibody–Drug Conjugate</vt:lpstr>
      <vt:lpstr>MajesTEC-1: Phase II Study of Teclistamab BCMA T-Cell–Redirecting Bispecific Antibody</vt:lpstr>
      <vt:lpstr>Overview of Bispecific Antibodies in MM</vt:lpstr>
      <vt:lpstr>Autologous vs Allogeneic CAR T-Cell Therapy</vt:lpstr>
      <vt:lpstr>UNIVERSAL: First Allogeneic BCMA-Targeted CAR T-Cell Therapy</vt:lpstr>
      <vt:lpstr>UNIVERSAL: ALLO-715 Outcomes </vt:lpstr>
      <vt:lpstr>Cereblon E3 Ligase Modulators: Next-Generation Immunomodulatory Agents</vt:lpstr>
      <vt:lpstr>Cereblon E3 Ligase Modulators: Clinical Trials</vt:lpstr>
      <vt:lpstr>Conclusions and Future Directions</vt:lpstr>
      <vt:lpstr>Go Online for More CCO  Coverage of Multiple Myeloma!</vt:lpstr>
    </vt:vector>
  </TitlesOfParts>
  <Manager/>
  <Company>HCA</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Investigational CAR T-Cell Therapies in Multiple Myeloma</dc:title>
  <dc:subject/>
  <dc:creator>Hale Kris</dc:creator>
  <cp:keywords/>
  <dc:description/>
  <cp:lastModifiedBy>achandgude@cealliance.com</cp:lastModifiedBy>
  <cp:revision>196</cp:revision>
  <dcterms:created xsi:type="dcterms:W3CDTF">2019-02-22T22:24:40Z</dcterms:created>
  <dcterms:modified xsi:type="dcterms:W3CDTF">2023-07-14T11:26:19Z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0x01010053C51535DC5FDB4BB6841D90DB573A9F</vt:lpwstr>
  </property>
  <property fmtid="{D5CDD505-2E9C-101B-9397-08002B2CF9AE}" pid="3" name="_dlc_DocIdItemGuid">
    <vt:lpwstr>ae47e8dd-fc05-4024-bb47-d0704dcedeff</vt:lpwstr>
  </property>
</Properties>
</file>