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4" r:id="rId5"/>
    <p:sldMasterId id="2147483688" r:id="rId6"/>
  </p:sldMasterIdLst>
  <p:notesMasterIdLst>
    <p:notesMasterId r:id="rId22"/>
  </p:notesMasterIdLst>
  <p:sldIdLst>
    <p:sldId id="321" r:id="rId7"/>
    <p:sldId id="308" r:id="rId8"/>
    <p:sldId id="2147483326" r:id="rId9"/>
    <p:sldId id="2147483322" r:id="rId10"/>
    <p:sldId id="2076137071" r:id="rId11"/>
    <p:sldId id="2147475255" r:id="rId12"/>
    <p:sldId id="2145706581" r:id="rId13"/>
    <p:sldId id="2147481808" r:id="rId14"/>
    <p:sldId id="2147475266" r:id="rId15"/>
    <p:sldId id="2147481806" r:id="rId16"/>
    <p:sldId id="2147481805" r:id="rId17"/>
    <p:sldId id="2147481807" r:id="rId18"/>
    <p:sldId id="2147479133" r:id="rId19"/>
    <p:sldId id="2147481804" r:id="rId20"/>
    <p:sldId id="2147483323"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Taryn Gross" initials="TG" lastIdx="3" clrIdx="6"/>
  <p:cmAuthor id="1" name="Allison Weckerle" initials="AW" lastIdx="18" clrIdx="0">
    <p:extLst>
      <p:ext uri="{19B8F6BF-5375-455C-9EA6-DF929625EA0E}">
        <p15:presenceInfo xmlns:p15="http://schemas.microsoft.com/office/powerpoint/2012/main" userId="Allison Weckerle" providerId="None"/>
      </p:ext>
    </p:extLst>
  </p:cmAuthor>
  <p:cmAuthor id="2" name="Sharif Morsalin" initials="SM" lastIdx="4" clrIdx="1">
    <p:extLst>
      <p:ext uri="{19B8F6BF-5375-455C-9EA6-DF929625EA0E}">
        <p15:presenceInfo xmlns:p15="http://schemas.microsoft.com/office/powerpoint/2012/main" userId="S::smorsalin@cealliance.com::f8db66a7-63db-4175-bbd5-08cb4e83d437" providerId="AD"/>
      </p:ext>
    </p:extLst>
  </p:cmAuthor>
  <p:cmAuthor id="3" name="A&amp;L Scientific Editing" initials="AL" lastIdx="1" clrIdx="2">
    <p:extLst>
      <p:ext uri="{19B8F6BF-5375-455C-9EA6-DF929625EA0E}">
        <p15:presenceInfo xmlns:p15="http://schemas.microsoft.com/office/powerpoint/2012/main" userId="A&amp;L Scientific Editing" providerId="None"/>
      </p:ext>
    </p:extLst>
  </p:cmAuthor>
  <p:cmAuthor id="4" name="Kristen Rosenthal" initials="KR" lastIdx="14" clrIdx="3">
    <p:extLst>
      <p:ext uri="{19B8F6BF-5375-455C-9EA6-DF929625EA0E}">
        <p15:presenceInfo xmlns:p15="http://schemas.microsoft.com/office/powerpoint/2012/main" userId="S::krosenthal@clinicaloptions.com::67a58a6d-22ff-4b03-8f01-10ea3f44af52" providerId="AD"/>
      </p:ext>
    </p:extLst>
  </p:cmAuthor>
  <p:cmAuthor id="5" name="LT Fowler" initials="LF" lastIdx="2" clrIdx="4">
    <p:extLst>
      <p:ext uri="{19B8F6BF-5375-455C-9EA6-DF929625EA0E}">
        <p15:presenceInfo xmlns:p15="http://schemas.microsoft.com/office/powerpoint/2012/main" userId="S::lfowler@practicingclinicians.com::bdc4c4d6-9ded-467c-b80c-330a0ea8ffe4" providerId="AD"/>
      </p:ext>
    </p:extLst>
  </p:cmAuthor>
  <p:cmAuthor id="6" name=" " initials="MAC" lastIdx="3" clrIdx="5"/>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78C8110-F683-D7EB-85C2-61C6B2D8A102}" v="38" dt="2025-07-31T19:02:05.780"/>
    <p1510:client id="{6C9E0A27-1B27-435E-A841-92248D170712}" v="7" dt="2025-07-31T19:12:55.843"/>
    <p1510:client id="{A6FC2B8D-22BD-4C03-8584-1485F0FDB1FA}" v="56" dt="2025-07-31T19:11:54.27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205" autoAdjust="0"/>
    <p:restoredTop sz="84375" autoAdjust="0"/>
  </p:normalViewPr>
  <p:slideViewPr>
    <p:cSldViewPr snapToGrid="0">
      <p:cViewPr varScale="1">
        <p:scale>
          <a:sx n="66" d="100"/>
          <a:sy n="66" d="100"/>
        </p:scale>
        <p:origin x="392"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commentAuthors" Target="commentAuthors.xml"/><Relationship Id="rId28" Type="http://schemas.microsoft.com/office/2015/10/relationships/revisionInfo" Target="revisionInfo.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55B22F1-A422-4CC8-AC7A-A68D27DDA9E7}" type="datetimeFigureOut">
              <a:rPr lang="en-US" smtClean="0"/>
              <a:t>8/1/2025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CD2056E-A568-4CD7-841C-9DB0DD2F3B18}" type="slidenum">
              <a:rPr lang="en-US" smtClean="0"/>
              <a:t>‹#›</a:t>
            </a:fld>
            <a:endParaRPr lang="en-US"/>
          </a:p>
        </p:txBody>
      </p:sp>
    </p:spTree>
    <p:extLst>
      <p:ext uri="{BB962C8B-B14F-4D97-AF65-F5344CB8AC3E}">
        <p14:creationId xmlns:p14="http://schemas.microsoft.com/office/powerpoint/2010/main" val="14449681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021362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FDA. A qualified healthcare professional should be consulted before using any therapeutic product discussed. Readers should verify all information and data before treating patients or using any therapies described in these materials.</a:t>
            </a:r>
            <a:endParaRPr lang="en-US" altLang="en-US">
              <a:solidFill>
                <a:srgbClr val="FEFDDE"/>
              </a:solidFill>
              <a:latin typeface="Arial" panose="020B0604020202020204" pitchFamily="34" charset="0"/>
            </a:endParaRPr>
          </a:p>
          <a:p>
            <a:endParaRPr lang="en-US" altLang="en-US">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7BF4E0-C675-685A-A22E-A71603E6967D}"/>
            </a:ext>
          </a:extLst>
        </p:cNvPr>
        <p:cNvGrpSpPr/>
        <p:nvPr/>
      </p:nvGrpSpPr>
      <p:grpSpPr>
        <a:xfrm>
          <a:off x="0" y="0"/>
          <a:ext cx="0" cy="0"/>
          <a:chOff x="0" y="0"/>
          <a:chExt cx="0" cy="0"/>
        </a:xfrm>
      </p:grpSpPr>
      <p:sp>
        <p:nvSpPr>
          <p:cNvPr id="39938" name="Rectangle 7">
            <a:extLst>
              <a:ext uri="{FF2B5EF4-FFF2-40B4-BE49-F238E27FC236}">
                <a16:creationId xmlns:a16="http://schemas.microsoft.com/office/drawing/2014/main" id="{AC3EEC9A-C282-41F3-F205-86D085DEDA1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9B978B31-E2A9-42F9-87A7-58A14B1A990D}"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3</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39939" name="Rectangle 2">
            <a:extLst>
              <a:ext uri="{FF2B5EF4-FFF2-40B4-BE49-F238E27FC236}">
                <a16:creationId xmlns:a16="http://schemas.microsoft.com/office/drawing/2014/main" id="{055CCEE2-6C04-D3BD-26B7-C488D5637D58}"/>
              </a:ext>
            </a:extLst>
          </p:cNvPr>
          <p:cNvSpPr>
            <a:spLocks noGrp="1" noRot="1" noChangeAspect="1" noChangeArrowheads="1" noTextEdit="1"/>
          </p:cNvSpPr>
          <p:nvPr>
            <p:ph type="sldImg"/>
          </p:nvPr>
        </p:nvSpPr>
        <p:spPr>
          <a:xfrm>
            <a:off x="457200" y="720725"/>
            <a:ext cx="6400800" cy="3600450"/>
          </a:xfrm>
          <a:ln/>
        </p:spPr>
      </p:sp>
      <p:sp>
        <p:nvSpPr>
          <p:cNvPr id="39940" name="Rectangle 3">
            <a:extLst>
              <a:ext uri="{FF2B5EF4-FFF2-40B4-BE49-F238E27FC236}">
                <a16:creationId xmlns:a16="http://schemas.microsoft.com/office/drawing/2014/main" id="{4FE55432-5E6E-5DF0-7007-A8511DA48CE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latin typeface="Arial" panose="020B0604020202020204" pitchFamily="34" charset="0"/>
              </a:rPr>
              <a:t>This slide lists the faculty who were involved in the production of these slides.</a:t>
            </a:r>
          </a:p>
        </p:txBody>
      </p:sp>
    </p:spTree>
    <p:extLst>
      <p:ext uri="{BB962C8B-B14F-4D97-AF65-F5344CB8AC3E}">
        <p14:creationId xmlns:p14="http://schemas.microsoft.com/office/powerpoint/2010/main" val="13669559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57C017C7-DD01-4F77-AB2E-C2B7D560993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9B978B31-E2A9-42F9-87A7-58A14B1A990D}"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4</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39939" name="Rectangle 2">
            <a:extLst>
              <a:ext uri="{FF2B5EF4-FFF2-40B4-BE49-F238E27FC236}">
                <a16:creationId xmlns:a16="http://schemas.microsoft.com/office/drawing/2014/main" id="{E167D70B-CFD7-426A-A2D6-6BEF492415E3}"/>
              </a:ext>
            </a:extLst>
          </p:cNvPr>
          <p:cNvSpPr>
            <a:spLocks noGrp="1" noRot="1" noChangeAspect="1" noChangeArrowheads="1" noTextEdit="1"/>
          </p:cNvSpPr>
          <p:nvPr>
            <p:ph type="sldImg"/>
          </p:nvPr>
        </p:nvSpPr>
        <p:spPr>
          <a:xfrm>
            <a:off x="457200" y="720725"/>
            <a:ext cx="6400800" cy="3600450"/>
          </a:xfrm>
          <a:ln/>
        </p:spPr>
      </p:sp>
      <p:sp>
        <p:nvSpPr>
          <p:cNvPr id="39940" name="Rectangle 3">
            <a:extLst>
              <a:ext uri="{FF2B5EF4-FFF2-40B4-BE49-F238E27FC236}">
                <a16:creationId xmlns:a16="http://schemas.microsoft.com/office/drawing/2014/main" id="{3EDB4D75-9418-4DA4-9621-498D9ED4AAE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latin typeface="Arial" panose="020B0604020202020204" pitchFamily="34" charset="0"/>
              </a:rPr>
              <a:t>This slide lists the faculty who were involved in the production of these slides.</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862B8B-962B-F637-E7C3-A1E5E7F5EE80}"/>
            </a:ext>
          </a:extLst>
        </p:cNvPr>
        <p:cNvGrpSpPr/>
        <p:nvPr/>
      </p:nvGrpSpPr>
      <p:grpSpPr>
        <a:xfrm>
          <a:off x="0" y="0"/>
          <a:ext cx="0" cy="0"/>
          <a:chOff x="0" y="0"/>
          <a:chExt cx="0" cy="0"/>
        </a:xfrm>
      </p:grpSpPr>
      <p:sp>
        <p:nvSpPr>
          <p:cNvPr id="48130" name="Rectangle 7">
            <a:extLst>
              <a:ext uri="{FF2B5EF4-FFF2-40B4-BE49-F238E27FC236}">
                <a16:creationId xmlns:a16="http://schemas.microsoft.com/office/drawing/2014/main" id="{B436A4C3-F7ED-AE60-7342-C225722C371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5577A2DE-C173-4395-83E9-B5734CC76E7E}"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5</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48131" name="Rectangle 2">
            <a:extLst>
              <a:ext uri="{FF2B5EF4-FFF2-40B4-BE49-F238E27FC236}">
                <a16:creationId xmlns:a16="http://schemas.microsoft.com/office/drawing/2014/main" id="{34609B4B-EDB8-3C7D-E235-8202A5F3BD47}"/>
              </a:ext>
            </a:extLst>
          </p:cNvPr>
          <p:cNvSpPr>
            <a:spLocks noGrp="1" noRot="1" noChangeAspect="1" noChangeArrowheads="1" noTextEdit="1"/>
          </p:cNvSpPr>
          <p:nvPr>
            <p:ph type="sldImg"/>
          </p:nvPr>
        </p:nvSpPr>
        <p:spPr>
          <a:xfrm>
            <a:off x="457200" y="720725"/>
            <a:ext cx="6400800" cy="3600450"/>
          </a:xfrm>
          <a:ln/>
        </p:spPr>
      </p:sp>
      <p:sp>
        <p:nvSpPr>
          <p:cNvPr id="48132" name="Rectangle 3">
            <a:extLst>
              <a:ext uri="{FF2B5EF4-FFF2-40B4-BE49-F238E27FC236}">
                <a16:creationId xmlns:a16="http://schemas.microsoft.com/office/drawing/2014/main" id="{93D5DA29-66B9-F3EC-9630-79AC2A5DEC8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latin typeface="Arial" panose="020B0604020202020204" pitchFamily="34" charset="0"/>
              </a:rPr>
              <a:t>This slide summarizes the target audience, goal, and learning objectives for this CME activity.</a:t>
            </a:r>
          </a:p>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15778645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a:p>
        </p:txBody>
      </p:sp>
    </p:spTree>
    <p:extLst>
      <p:ext uri="{BB962C8B-B14F-4D97-AF65-F5344CB8AC3E}">
        <p14:creationId xmlns:p14="http://schemas.microsoft.com/office/powerpoint/2010/main" val="9504633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a:p>
        </p:txBody>
      </p:sp>
    </p:spTree>
    <p:extLst>
      <p:ext uri="{BB962C8B-B14F-4D97-AF65-F5344CB8AC3E}">
        <p14:creationId xmlns:p14="http://schemas.microsoft.com/office/powerpoint/2010/main" val="29216858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CD2056E-A568-4CD7-841C-9DB0DD2F3B18}" type="slidenum">
              <a:rPr lang="en-US" smtClean="0"/>
              <a:t>10</a:t>
            </a:fld>
            <a:endParaRPr lang="en-US"/>
          </a:p>
        </p:txBody>
      </p:sp>
    </p:spTree>
    <p:extLst>
      <p:ext uri="{BB962C8B-B14F-4D97-AF65-F5344CB8AC3E}">
        <p14:creationId xmlns:p14="http://schemas.microsoft.com/office/powerpoint/2010/main" val="33062728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3E4044-E856-564F-3F3A-4FC367B291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276478-5026-E707-8424-47D23B794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7D2711-25FD-73B2-AAC1-E04F101645F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B085540-2590-7C81-4582-477D9E92A243}"/>
              </a:ext>
            </a:extLst>
          </p:cNvPr>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a:p>
        </p:txBody>
      </p:sp>
    </p:spTree>
    <p:extLst>
      <p:ext uri="{BB962C8B-B14F-4D97-AF65-F5344CB8AC3E}">
        <p14:creationId xmlns:p14="http://schemas.microsoft.com/office/powerpoint/2010/main" val="28127792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F98CDC0-1A16-44FD-861A-C484D101FAD2}" type="slidenum">
              <a:rPr kumimoji="0" 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351029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C6BF8-F56C-2ACE-1159-1721E24BE22A}"/>
            </a:ext>
          </a:extLst>
        </p:cNvPr>
        <p:cNvGrpSpPr/>
        <p:nvPr/>
      </p:nvGrpSpPr>
      <p:grpSpPr>
        <a:xfrm>
          <a:off x="0" y="0"/>
          <a:ext cx="0" cy="0"/>
          <a:chOff x="0" y="0"/>
          <a:chExt cx="0" cy="0"/>
        </a:xfrm>
      </p:grpSpPr>
      <p:sp>
        <p:nvSpPr>
          <p:cNvPr id="63490" name="Rectangle 7">
            <a:extLst>
              <a:ext uri="{FF2B5EF4-FFF2-40B4-BE49-F238E27FC236}">
                <a16:creationId xmlns:a16="http://schemas.microsoft.com/office/drawing/2014/main" id="{FF9D00F4-FD31-84B4-11D5-ED2834DBEB8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A246F5EF-9FD6-42F4-0045-DF9A2FC0AC04}"/>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277F78D2-BFFF-C8CE-4CD4-6632CCE736A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extLst>
      <p:ext uri="{BB962C8B-B14F-4D97-AF65-F5344CB8AC3E}">
        <p14:creationId xmlns:p14="http://schemas.microsoft.com/office/powerpoint/2010/main" val="382520504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3" name="Picture 2" descr="A blue and white molecule&#10;&#10;Description automatically generated">
            <a:extLst>
              <a:ext uri="{FF2B5EF4-FFF2-40B4-BE49-F238E27FC236}">
                <a16:creationId xmlns:a16="http://schemas.microsoft.com/office/drawing/2014/main" id="{FEF4E8C1-797A-229E-38A3-0FA064A3A490}"/>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15122" b="15122"/>
          <a:stretch/>
        </p:blipFill>
        <p:spPr>
          <a:xfrm>
            <a:off x="6114254" y="3678238"/>
            <a:ext cx="6077743" cy="3179760"/>
          </a:xfrm>
          <a:prstGeom prst="rect">
            <a:avLst/>
          </a:prstGeom>
        </p:spPr>
      </p:pic>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p>
        </p:txBody>
      </p:sp>
      <p:pic>
        <p:nvPicPr>
          <p:cNvPr id="11" name="Picture 10">
            <a:extLst>
              <a:ext uri="{FF2B5EF4-FFF2-40B4-BE49-F238E27FC236}">
                <a16:creationId xmlns:a16="http://schemas.microsoft.com/office/drawing/2014/main" id="{D2C404A3-49E3-6AE3-6316-79D1DE70A533}"/>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3367752846"/>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127895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78E9B7-4949-28BD-165C-8A19BAED805F}"/>
              </a:ext>
            </a:extLst>
          </p:cNvPr>
          <p:cNvGrpSpPr/>
          <p:nvPr userDrawn="1"/>
        </p:nvGrpSpPr>
        <p:grpSpPr>
          <a:xfrm>
            <a:off x="8869472" y="6298815"/>
            <a:ext cx="2877113" cy="394353"/>
            <a:chOff x="8869472" y="6298815"/>
            <a:chExt cx="2877113" cy="394353"/>
          </a:xfrm>
        </p:grpSpPr>
        <p:pic>
          <p:nvPicPr>
            <p:cNvPr id="5" name="Picture 4">
              <a:extLst>
                <a:ext uri="{FF2B5EF4-FFF2-40B4-BE49-F238E27FC236}">
                  <a16:creationId xmlns:a16="http://schemas.microsoft.com/office/drawing/2014/main" id="{7E6E1A95-6077-6510-20C5-471AD5466E4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6" name="Rectangle 5">
              <a:extLst>
                <a:ext uri="{FF2B5EF4-FFF2-40B4-BE49-F238E27FC236}">
                  <a16:creationId xmlns:a16="http://schemas.microsoft.com/office/drawing/2014/main" id="{0C6C0729-2E40-00EB-212A-99D70594C81B}"/>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6287373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41A963A4-9BB1-F8FF-4636-271CB68984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2915004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881753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82E1199-B50F-0114-1C29-82C8B63ED0EB}"/>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7F4C4F00-A86F-1C51-F733-91E92FCA18B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8" name="Rectangle 7">
              <a:extLst>
                <a:ext uri="{FF2B5EF4-FFF2-40B4-BE49-F238E27FC236}">
                  <a16:creationId xmlns:a16="http://schemas.microsoft.com/office/drawing/2014/main" id="{D20CF191-AD96-1DB9-DF2E-4B2B4833E87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418110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31633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5FB0C27F-8158-D95C-0270-6C5A18C09C1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1715040-51BB-5EAD-7551-4E1CFE3430F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C850B323-4A45-FF99-0514-1788CD0017E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082151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24662128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71FCB4C5-8216-244E-3D93-41E212F40457}"/>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7CB3AFF3-C9AF-6406-A52C-986F17667A3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8BE472F0-4C6A-6FBF-3D23-4A0861C31415}"/>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608987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703631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03A659D-6BF1-8E0D-2D7B-19BCEFEA43F4}"/>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335B2744-BE30-7F59-641C-E8EE271BFEC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E061F54A-476D-1E85-D460-3390FD49765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148226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E31A8939-5D7B-DDA0-442D-AFC6D9C41D0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7448057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p>
        </p:txBody>
      </p:sp>
      <p:pic>
        <p:nvPicPr>
          <p:cNvPr id="11" name="Picture 10">
            <a:extLst>
              <a:ext uri="{FF2B5EF4-FFF2-40B4-BE49-F238E27FC236}">
                <a16:creationId xmlns:a16="http://schemas.microsoft.com/office/drawing/2014/main" id="{D2C404A3-49E3-6AE3-6316-79D1DE70A53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3278041619"/>
      </p:ext>
    </p:extLst>
  </p:cSld>
  <p:clrMapOvr>
    <a:masterClrMapping/>
  </p:clrMapOvr>
  <p:extLst>
    <p:ext uri="{DCECCB84-F9BA-43D5-87BE-67443E8EF086}">
      <p15:sldGuideLst xmlns:p15="http://schemas.microsoft.com/office/powerpoint/2012/main"/>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246368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78E9B7-4949-28BD-165C-8A19BAED805F}"/>
              </a:ext>
            </a:extLst>
          </p:cNvPr>
          <p:cNvGrpSpPr/>
          <p:nvPr userDrawn="1"/>
        </p:nvGrpSpPr>
        <p:grpSpPr>
          <a:xfrm>
            <a:off x="8869472" y="6298815"/>
            <a:ext cx="2877113" cy="394353"/>
            <a:chOff x="8869472" y="6298815"/>
            <a:chExt cx="2877113" cy="394353"/>
          </a:xfrm>
        </p:grpSpPr>
        <p:pic>
          <p:nvPicPr>
            <p:cNvPr id="5" name="Picture 4">
              <a:extLst>
                <a:ext uri="{FF2B5EF4-FFF2-40B4-BE49-F238E27FC236}">
                  <a16:creationId xmlns:a16="http://schemas.microsoft.com/office/drawing/2014/main" id="{7E6E1A95-6077-6510-20C5-471AD5466E48}"/>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6" name="Rectangle 5">
              <a:extLst>
                <a:ext uri="{FF2B5EF4-FFF2-40B4-BE49-F238E27FC236}">
                  <a16:creationId xmlns:a16="http://schemas.microsoft.com/office/drawing/2014/main" id="{0C6C0729-2E40-00EB-212A-99D70594C81B}"/>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9457289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41A963A4-9BB1-F8FF-4636-271CB68984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8444691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400949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82E1199-B50F-0114-1C29-82C8B63ED0EB}"/>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7F4C4F00-A86F-1C51-F733-91E92FCA18BA}"/>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8" name="Rectangle 7">
              <a:extLst>
                <a:ext uri="{FF2B5EF4-FFF2-40B4-BE49-F238E27FC236}">
                  <a16:creationId xmlns:a16="http://schemas.microsoft.com/office/drawing/2014/main" id="{D20CF191-AD96-1DB9-DF2E-4B2B4833E87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33644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4885617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5FB0C27F-8158-D95C-0270-6C5A18C09C1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1715040-51BB-5EAD-7551-4E1CFE3430FB}"/>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C850B323-4A45-FF99-0514-1788CD0017E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9356279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22655523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71FCB4C5-8216-244E-3D93-41E212F40457}"/>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7CB3AFF3-C9AF-6406-A52C-986F17667A3D}"/>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8BE472F0-4C6A-6FBF-3D23-4A0861C31415}"/>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72872182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944791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03A659D-6BF1-8E0D-2D7B-19BCEFEA43F4}"/>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335B2744-BE30-7F59-641C-E8EE271BFEC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E061F54A-476D-1E85-D460-3390FD49765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9850076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E31A8939-5D7B-DDA0-442D-AFC6D9C41D0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6400994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p>
        </p:txBody>
      </p:sp>
      <p:pic>
        <p:nvPicPr>
          <p:cNvPr id="11" name="Picture 10">
            <a:extLst>
              <a:ext uri="{FF2B5EF4-FFF2-40B4-BE49-F238E27FC236}">
                <a16:creationId xmlns:a16="http://schemas.microsoft.com/office/drawing/2014/main" id="{D2C404A3-49E3-6AE3-6316-79D1DE70A53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1447243766"/>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9562910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78E9B7-4949-28BD-165C-8A19BAED805F}"/>
              </a:ext>
            </a:extLst>
          </p:cNvPr>
          <p:cNvGrpSpPr/>
          <p:nvPr userDrawn="1"/>
        </p:nvGrpSpPr>
        <p:grpSpPr>
          <a:xfrm>
            <a:off x="8869472" y="6298815"/>
            <a:ext cx="2877113" cy="394353"/>
            <a:chOff x="8869472" y="6298815"/>
            <a:chExt cx="2877113" cy="394353"/>
          </a:xfrm>
        </p:grpSpPr>
        <p:pic>
          <p:nvPicPr>
            <p:cNvPr id="5" name="Picture 4">
              <a:extLst>
                <a:ext uri="{FF2B5EF4-FFF2-40B4-BE49-F238E27FC236}">
                  <a16:creationId xmlns:a16="http://schemas.microsoft.com/office/drawing/2014/main" id="{7E6E1A95-6077-6510-20C5-471AD5466E4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6" name="Rectangle 5">
              <a:extLst>
                <a:ext uri="{FF2B5EF4-FFF2-40B4-BE49-F238E27FC236}">
                  <a16:creationId xmlns:a16="http://schemas.microsoft.com/office/drawing/2014/main" id="{0C6C0729-2E40-00EB-212A-99D70594C81B}"/>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6346283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41A963A4-9BB1-F8FF-4636-271CB68984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15045249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2791379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82E1199-B50F-0114-1C29-82C8B63ED0EB}"/>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7F4C4F00-A86F-1C51-F733-91E92FCA18B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8" name="Rectangle 7">
              <a:extLst>
                <a:ext uri="{FF2B5EF4-FFF2-40B4-BE49-F238E27FC236}">
                  <a16:creationId xmlns:a16="http://schemas.microsoft.com/office/drawing/2014/main" id="{D20CF191-AD96-1DB9-DF2E-4B2B4833E87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98210588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6047149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5FB0C27F-8158-D95C-0270-6C5A18C09C1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1715040-51BB-5EAD-7551-4E1CFE3430F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C850B323-4A45-FF99-0514-1788CD0017E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59432120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28158738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71FCB4C5-8216-244E-3D93-41E212F40457}"/>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7CB3AFF3-C9AF-6406-A52C-986F17667A3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8BE472F0-4C6A-6FBF-3D23-4A0861C31415}"/>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77855132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171890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03A659D-6BF1-8E0D-2D7B-19BCEFEA43F4}"/>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335B2744-BE30-7F59-641C-E8EE271BFEC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E061F54A-476D-1E85-D460-3390FD49765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77869299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E31A8939-5D7B-DDA0-442D-AFC6D9C41D0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4487923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17563024"/>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p15:clr>
            <a:srgbClr val="F26B43"/>
          </p15:clr>
        </p15:guide>
        <p15:guide id="2" pos="452">
          <p15:clr>
            <a:srgbClr val="F26B43"/>
          </p15:clr>
        </p15:guide>
        <p15:guide id="3" orient="horz" pos="1008">
          <p15:clr>
            <a:srgbClr val="F26B43"/>
          </p15:clr>
        </p15:guide>
        <p15:guide id="4" orient="horz" pos="4128">
          <p15:clr>
            <a:srgbClr val="F26B43"/>
          </p15:clr>
        </p15:guide>
        <p15:guide id="5" orient="horz" pos="3888">
          <p15:clr>
            <a:srgbClr val="F26B43"/>
          </p15:clr>
        </p15:guide>
        <p15:guide id="6" orient="horz" pos="4032">
          <p15:clr>
            <a:srgbClr val="F26B43"/>
          </p15:clr>
        </p15:guide>
        <p15:guide id="7" pos="312">
          <p15:clr>
            <a:srgbClr val="F26B43"/>
          </p15:clr>
        </p15:guide>
        <p15:guide id="8" pos="7248">
          <p15:clr>
            <a:srgbClr val="F26B43"/>
          </p15:clr>
        </p15:guide>
        <p15:guide id="9" pos="741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85711236"/>
      </p:ext>
    </p:extLst>
  </p:cSld>
  <p:clrMap bg1="dk2" tx1="lt1" bg2="dk1" tx2="lt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p15:clr>
            <a:srgbClr val="F26B43"/>
          </p15:clr>
        </p15:guide>
        <p15:guide id="2" pos="452">
          <p15:clr>
            <a:srgbClr val="F26B43"/>
          </p15:clr>
        </p15:guide>
        <p15:guide id="3" orient="horz" pos="1008">
          <p15:clr>
            <a:srgbClr val="F26B43"/>
          </p15:clr>
        </p15:guide>
        <p15:guide id="4" orient="horz" pos="4128">
          <p15:clr>
            <a:srgbClr val="F26B43"/>
          </p15:clr>
        </p15:guide>
        <p15:guide id="5" orient="horz" pos="3888">
          <p15:clr>
            <a:srgbClr val="F26B43"/>
          </p15:clr>
        </p15:guide>
        <p15:guide id="6" orient="horz" pos="4032">
          <p15:clr>
            <a:srgbClr val="F26B43"/>
          </p15:clr>
        </p15:guide>
        <p15:guide id="7" pos="312">
          <p15:clr>
            <a:srgbClr val="F26B43"/>
          </p15:clr>
        </p15:guide>
        <p15:guide id="8" pos="7248">
          <p15:clr>
            <a:srgbClr val="F26B43"/>
          </p15:clr>
        </p15:guide>
        <p15:guide id="9" pos="7416">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14509234"/>
      </p:ext>
    </p:extLst>
  </p:cSld>
  <p:clrMap bg1="dk2" tx1="lt1" bg2="dk1" tx2="lt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 id="2147483701"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p15:clr>
            <a:srgbClr val="F26B43"/>
          </p15:clr>
        </p15:guide>
        <p15:guide id="2" pos="452">
          <p15:clr>
            <a:srgbClr val="F26B43"/>
          </p15:clr>
        </p15:guide>
        <p15:guide id="3" orient="horz" pos="1008">
          <p15:clr>
            <a:srgbClr val="F26B43"/>
          </p15:clr>
        </p15:guide>
        <p15:guide id="4" orient="horz" pos="4128">
          <p15:clr>
            <a:srgbClr val="F26B43"/>
          </p15:clr>
        </p15:guide>
        <p15:guide id="5" orient="horz" pos="3888">
          <p15:clr>
            <a:srgbClr val="F26B43"/>
          </p15:clr>
        </p15:guide>
        <p15:guide id="6" orient="horz" pos="4032">
          <p15:clr>
            <a:srgbClr val="F26B43"/>
          </p15:clr>
        </p15:guide>
        <p15:guide id="7" pos="312">
          <p15:clr>
            <a:srgbClr val="F26B43"/>
          </p15:clr>
        </p15:guide>
        <p15:guide id="8" pos="7248">
          <p15:clr>
            <a:srgbClr val="F26B43"/>
          </p15:clr>
        </p15:guide>
        <p15:guide id="9" pos="741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7.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3" Type="http://schemas.openxmlformats.org/officeDocument/2006/relationships/hyperlink" Target="https://creativecommons.org/licenses/by/3.0/" TargetMode="External"/><Relationship Id="rId2" Type="http://schemas.openxmlformats.org/officeDocument/2006/relationships/notesSlide" Target="../notesSlides/notesSlide7.xml"/><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5.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1.xml"/><Relationship Id="rId1" Type="http://schemas.openxmlformats.org/officeDocument/2006/relationships/slideLayout" Target="../slideLayouts/slideLayout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609599" y="1600200"/>
            <a:ext cx="10871203" cy="2057400"/>
          </a:xfrm>
        </p:spPr>
        <p:txBody>
          <a:bodyPr>
            <a:normAutofit/>
          </a:bodyPr>
          <a:lstStyle/>
          <a:p>
            <a:r>
              <a:rPr lang="en-US" altLang="en-US" sz="4000"/>
              <a:t>HER2: Biology and Testing in Gastrointestinal, Genitourinary, and Gynecologic Malignancies</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13243" y="6368143"/>
            <a:ext cx="54641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a:ln>
                  <a:noFill/>
                </a:ln>
                <a:solidFill>
                  <a:srgbClr val="181818"/>
                </a:solidFill>
                <a:effectLst/>
                <a:uLnTx/>
                <a:uFillTx/>
                <a:latin typeface="Calibri" panose="020F0502020204030204" pitchFamily="34" charset="0"/>
                <a:ea typeface="+mn-ea"/>
                <a:cs typeface="Calibri" panose="020F0502020204030204" pitchFamily="34" charset="0"/>
              </a:rPr>
              <a:t>Supported by an educational grant from Daiichi Sankyo, Inc.</a:t>
            </a:r>
            <a:endPar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7" name="Text Box 19">
            <a:extLst>
              <a:ext uri="{FF2B5EF4-FFF2-40B4-BE49-F238E27FC236}">
                <a16:creationId xmlns:a16="http://schemas.microsoft.com/office/drawing/2014/main" id="{7DD45807-ED90-402F-BBFD-2C736FFD6749}"/>
              </a:ext>
            </a:extLst>
          </p:cNvPr>
          <p:cNvSpPr txBox="1">
            <a:spLocks noChangeArrowheads="1"/>
          </p:cNvSpPr>
          <p:nvPr/>
        </p:nvSpPr>
        <p:spPr bwMode="auto">
          <a:xfrm>
            <a:off x="6201646" y="1227880"/>
            <a:ext cx="587614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a:t>Please feel free to use and share some or all of these slides in your noncommercial presentations to colleagues or patients</a:t>
            </a:r>
          </a:p>
          <a:p>
            <a:pPr marL="346075" indent="-346075">
              <a:buSzPts val="2400"/>
              <a:defRPr/>
            </a:pPr>
            <a:r>
              <a:rPr lang="en-US" altLang="en-US"/>
              <a:t>When using our slides, please retain the source attribution:</a:t>
            </a:r>
            <a:br>
              <a:rPr lang="en-US" altLang="en-US"/>
            </a:br>
            <a:br>
              <a:rPr lang="en-US" altLang="en-US"/>
            </a:br>
            <a:endParaRPr lang="en-US" altLang="en-US"/>
          </a:p>
          <a:p>
            <a:pPr eaLnBrk="1" hangingPunct="1">
              <a:defRPr/>
            </a:pPr>
            <a:endParaRPr lang="en-US" altLang="en-US" sz="2000"/>
          </a:p>
          <a:p>
            <a:pPr eaLnBrk="1" hangingPunct="1">
              <a:defRPr/>
            </a:pPr>
            <a:r>
              <a:rPr lang="en-GB"/>
              <a:t>These slides may not be published, posted online, or used in commercial presentations without permission. </a:t>
            </a:r>
            <a:r>
              <a:rPr lang="en-US"/>
              <a:t>Please contact </a:t>
            </a:r>
            <a:r>
              <a:rPr lang="en-US">
                <a:hlinkClick r:id="rId3"/>
              </a:rPr>
              <a:t>permissions@clinicaloptions.com</a:t>
            </a:r>
            <a:r>
              <a:rPr lang="en-US"/>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a:t>About These Slides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3841029"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20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A01A64-C5D7-DCB4-9561-5AA411D529E4}"/>
            </a:ext>
          </a:extLst>
        </p:cNvPr>
        <p:cNvGrpSpPr/>
        <p:nvPr/>
      </p:nvGrpSpPr>
      <p:grpSpPr>
        <a:xfrm>
          <a:off x="0" y="0"/>
          <a:ext cx="0" cy="0"/>
          <a:chOff x="0" y="0"/>
          <a:chExt cx="0" cy="0"/>
        </a:xfrm>
      </p:grpSpPr>
      <p:sp>
        <p:nvSpPr>
          <p:cNvPr id="38914" name="Rectangle 2">
            <a:extLst>
              <a:ext uri="{FF2B5EF4-FFF2-40B4-BE49-F238E27FC236}">
                <a16:creationId xmlns:a16="http://schemas.microsoft.com/office/drawing/2014/main" id="{CC3B27B5-0869-1515-1E56-E06385F3096D}"/>
              </a:ext>
            </a:extLst>
          </p:cNvPr>
          <p:cNvSpPr>
            <a:spLocks noGrp="1" noChangeArrowheads="1"/>
          </p:cNvSpPr>
          <p:nvPr>
            <p:ph type="title"/>
          </p:nvPr>
        </p:nvSpPr>
        <p:spPr/>
        <p:txBody>
          <a:bodyPr/>
          <a:lstStyle/>
          <a:p>
            <a:pPr eaLnBrk="1" hangingPunct="1"/>
            <a:r>
              <a:rPr lang="en-US" altLang="en-US"/>
              <a:t>Faculty</a:t>
            </a:r>
          </a:p>
        </p:txBody>
      </p:sp>
      <p:sp>
        <p:nvSpPr>
          <p:cNvPr id="2" name="Rectangle 3">
            <a:extLst>
              <a:ext uri="{FF2B5EF4-FFF2-40B4-BE49-F238E27FC236}">
                <a16:creationId xmlns:a16="http://schemas.microsoft.com/office/drawing/2014/main" id="{41B75B62-A83A-1FE8-1577-09968DFFDE58}"/>
              </a:ext>
            </a:extLst>
          </p:cNvPr>
          <p:cNvSpPr txBox="1">
            <a:spLocks noChangeArrowheads="1"/>
          </p:cNvSpPr>
          <p:nvPr/>
        </p:nvSpPr>
        <p:spPr bwMode="auto">
          <a:xfrm>
            <a:off x="6325458" y="1505892"/>
            <a:ext cx="5486240" cy="46506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r>
              <a:rPr lang="en-US" altLang="en-US" sz="2400" b="1" kern="0">
                <a:solidFill>
                  <a:srgbClr val="E1471D"/>
                </a:solidFill>
              </a:rPr>
              <a:t>Catherine Fahey, MD, PhD</a:t>
            </a:r>
            <a:br>
              <a:rPr lang="en-US" altLang="en-US" sz="2400" b="1" kern="0">
                <a:solidFill>
                  <a:schemeClr val="accent3"/>
                </a:solidFill>
              </a:rPr>
            </a:br>
            <a:r>
              <a:rPr lang="en-US" sz="2200" b="0" i="0">
                <a:solidFill>
                  <a:srgbClr val="181818"/>
                </a:solidFill>
                <a:effectLst/>
                <a:latin typeface="+mn-lt"/>
              </a:rPr>
              <a:t>Assistant Professor</a:t>
            </a:r>
            <a:br>
              <a:rPr lang="en-US" sz="2200">
                <a:latin typeface="+mn-lt"/>
              </a:rPr>
            </a:br>
            <a:r>
              <a:rPr lang="en-US" sz="2200" b="0" i="0">
                <a:solidFill>
                  <a:srgbClr val="181818"/>
                </a:solidFill>
                <a:effectLst/>
                <a:latin typeface="+mn-lt"/>
              </a:rPr>
              <a:t>Division of Oncology</a:t>
            </a:r>
            <a:br>
              <a:rPr lang="en-US" sz="2200">
                <a:latin typeface="+mn-lt"/>
              </a:rPr>
            </a:br>
            <a:r>
              <a:rPr lang="en-US" sz="2200" b="0" i="0">
                <a:solidFill>
                  <a:srgbClr val="181818"/>
                </a:solidFill>
                <a:effectLst/>
                <a:latin typeface="+mn-lt"/>
              </a:rPr>
              <a:t>University of North Carolina at Chapel Hill</a:t>
            </a:r>
            <a:br>
              <a:rPr lang="en-US" sz="2200">
                <a:latin typeface="+mn-lt"/>
              </a:rPr>
            </a:br>
            <a:r>
              <a:rPr lang="en-US" sz="2200" b="0" i="0">
                <a:solidFill>
                  <a:srgbClr val="181818"/>
                </a:solidFill>
                <a:effectLst/>
                <a:latin typeface="+mn-lt"/>
              </a:rPr>
              <a:t>Chapel Hill, North Carolina</a:t>
            </a:r>
          </a:p>
          <a:p>
            <a:pPr marL="0" indent="0">
              <a:buFont typeface="Wingdings" panose="05000000000000000000" pitchFamily="2" charset="2"/>
              <a:buNone/>
            </a:pPr>
            <a:r>
              <a:rPr lang="en-US" altLang="en-US" sz="2200" b="1" kern="0">
                <a:solidFill>
                  <a:srgbClr val="E1471D"/>
                </a:solidFill>
              </a:rPr>
              <a:t>Catherine Fahey, MD, PhD,</a:t>
            </a:r>
            <a:r>
              <a:rPr lang="en-US" altLang="en-US" sz="2200" i="1" kern="0"/>
              <a:t> </a:t>
            </a:r>
            <a:r>
              <a:rPr lang="en-US" altLang="en-US" sz="2200" kern="0"/>
              <a:t>has no relevant financial relationships to disclose.</a:t>
            </a:r>
          </a:p>
        </p:txBody>
      </p:sp>
      <p:sp>
        <p:nvSpPr>
          <p:cNvPr id="3" name="Rectangle 3">
            <a:extLst>
              <a:ext uri="{FF2B5EF4-FFF2-40B4-BE49-F238E27FC236}">
                <a16:creationId xmlns:a16="http://schemas.microsoft.com/office/drawing/2014/main" id="{B0DF5CFE-B420-45F7-54F0-442BA1AF10EF}"/>
              </a:ext>
            </a:extLst>
          </p:cNvPr>
          <p:cNvSpPr txBox="1">
            <a:spLocks noChangeArrowheads="1"/>
          </p:cNvSpPr>
          <p:nvPr/>
        </p:nvSpPr>
        <p:spPr bwMode="auto">
          <a:xfrm>
            <a:off x="609760" y="1500401"/>
            <a:ext cx="5486240" cy="5082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r>
              <a:rPr lang="en-US" altLang="en-US" sz="2400" b="1" kern="0">
                <a:solidFill>
                  <a:srgbClr val="E1471D"/>
                </a:solidFill>
              </a:rPr>
              <a:t>Alexandra Leary, MD, PhD</a:t>
            </a:r>
            <a:br>
              <a:rPr lang="en-US" altLang="en-US" sz="2400" b="1" kern="0">
                <a:solidFill>
                  <a:schemeClr val="accent3"/>
                </a:solidFill>
              </a:rPr>
            </a:br>
            <a:r>
              <a:rPr lang="en-US" sz="2200" b="0" i="0">
                <a:solidFill>
                  <a:srgbClr val="181818"/>
                </a:solidFill>
                <a:effectLst/>
                <a:latin typeface="+mn-lt"/>
              </a:rPr>
              <a:t>President, GINECO Group</a:t>
            </a:r>
            <a:br>
              <a:rPr lang="en-US" sz="2200">
                <a:latin typeface="+mn-lt"/>
              </a:rPr>
            </a:br>
            <a:r>
              <a:rPr lang="en-US" sz="2200" b="0" i="0">
                <a:solidFill>
                  <a:srgbClr val="181818"/>
                </a:solidFill>
                <a:effectLst/>
                <a:latin typeface="+mn-lt"/>
              </a:rPr>
              <a:t>Co-Director, Department of Medical Oncology</a:t>
            </a:r>
            <a:br>
              <a:rPr lang="en-US" sz="2200">
                <a:latin typeface="+mn-lt"/>
              </a:rPr>
            </a:br>
            <a:r>
              <a:rPr lang="en-US" sz="2200" b="0" i="0">
                <a:solidFill>
                  <a:srgbClr val="181818"/>
                </a:solidFill>
                <a:effectLst/>
                <a:latin typeface="+mn-lt"/>
              </a:rPr>
              <a:t>Medical Oncologist Gynecology</a:t>
            </a:r>
            <a:br>
              <a:rPr lang="en-US" sz="2200">
                <a:latin typeface="+mn-lt"/>
              </a:rPr>
            </a:br>
            <a:r>
              <a:rPr lang="en-US" sz="2200" b="0" i="0">
                <a:solidFill>
                  <a:srgbClr val="181818"/>
                </a:solidFill>
                <a:effectLst/>
                <a:latin typeface="+mn-lt"/>
              </a:rPr>
              <a:t>Team Leader, Gynecologic Translational Research Lab, INSERM u981</a:t>
            </a:r>
            <a:br>
              <a:rPr lang="en-US" sz="2200">
                <a:latin typeface="+mn-lt"/>
              </a:rPr>
            </a:br>
            <a:r>
              <a:rPr lang="en-US" sz="2200" b="0" i="0" err="1">
                <a:solidFill>
                  <a:srgbClr val="181818"/>
                </a:solidFill>
                <a:effectLst/>
                <a:latin typeface="+mn-lt"/>
              </a:rPr>
              <a:t>Institut</a:t>
            </a:r>
            <a:r>
              <a:rPr lang="en-US" sz="2200" b="0" i="0">
                <a:solidFill>
                  <a:srgbClr val="181818"/>
                </a:solidFill>
                <a:effectLst/>
                <a:latin typeface="+mn-lt"/>
              </a:rPr>
              <a:t> Gustave </a:t>
            </a:r>
            <a:r>
              <a:rPr lang="en-US" sz="2200" b="0" i="0" err="1">
                <a:solidFill>
                  <a:srgbClr val="181818"/>
                </a:solidFill>
                <a:effectLst/>
                <a:latin typeface="+mn-lt"/>
              </a:rPr>
              <a:t>Roussy</a:t>
            </a:r>
            <a:br>
              <a:rPr lang="en-US" sz="2200">
                <a:latin typeface="+mn-lt"/>
              </a:rPr>
            </a:br>
            <a:r>
              <a:rPr lang="en-US" sz="2200" b="0" i="0">
                <a:solidFill>
                  <a:srgbClr val="181818"/>
                </a:solidFill>
                <a:effectLst/>
                <a:latin typeface="+mn-lt"/>
              </a:rPr>
              <a:t>Villejuif, France</a:t>
            </a:r>
          </a:p>
          <a:p>
            <a:pPr marL="0" indent="0">
              <a:buFont typeface="Wingdings" panose="05000000000000000000" pitchFamily="2" charset="2"/>
              <a:buNone/>
            </a:pPr>
            <a:r>
              <a:rPr lang="en-US" altLang="en-US" sz="2200" b="1" kern="0">
                <a:solidFill>
                  <a:srgbClr val="E1471D"/>
                </a:solidFill>
              </a:rPr>
              <a:t>Alexandra Leary, MD, PhD: </a:t>
            </a:r>
            <a:r>
              <a:rPr lang="en-US" altLang="en-US" sz="2200" i="1" kern="0"/>
              <a:t>consultant/advisor/speaker: </a:t>
            </a:r>
            <a:r>
              <a:rPr lang="en-US" altLang="en-US" sz="2200" kern="0"/>
              <a:t>AbbVie, AstraZeneca, Daiichi Sankyo, Genmab, GlaxoSmithKline, </a:t>
            </a:r>
            <a:r>
              <a:rPr lang="en-US" altLang="en-US" sz="2200" kern="0" err="1"/>
              <a:t>ImmunoGen</a:t>
            </a:r>
            <a:r>
              <a:rPr lang="en-US" altLang="en-US" sz="2200" kern="0"/>
              <a:t>, Merck Sharp &amp; Dohme, Pharm&amp;, </a:t>
            </a:r>
            <a:r>
              <a:rPr lang="en-US" altLang="en-US" sz="2200" kern="0" err="1"/>
              <a:t>Zentalis</a:t>
            </a:r>
            <a:r>
              <a:rPr lang="en-US" altLang="en-US" sz="2200" kern="0"/>
              <a:t>;</a:t>
            </a:r>
            <a:r>
              <a:rPr lang="en-US" altLang="en-US" sz="2200" i="1" kern="0"/>
              <a:t> researcher: </a:t>
            </a:r>
            <a:r>
              <a:rPr lang="en-US" altLang="en-US" sz="2200" kern="0"/>
              <a:t>AstraZeneca, </a:t>
            </a:r>
            <a:r>
              <a:rPr lang="en-US" altLang="en-US" sz="2200" kern="0" err="1"/>
              <a:t>Zentalis</a:t>
            </a:r>
            <a:r>
              <a:rPr lang="en-US" altLang="en-US" sz="2200" kern="0"/>
              <a:t>.</a:t>
            </a:r>
          </a:p>
        </p:txBody>
      </p:sp>
    </p:spTree>
    <p:extLst>
      <p:ext uri="{BB962C8B-B14F-4D97-AF65-F5344CB8AC3E}">
        <p14:creationId xmlns:p14="http://schemas.microsoft.com/office/powerpoint/2010/main" val="42677781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658DFBB6-CC88-48B6-9C93-D0B82C392AEF}"/>
              </a:ext>
            </a:extLst>
          </p:cNvPr>
          <p:cNvSpPr>
            <a:spLocks noGrp="1" noChangeArrowheads="1"/>
          </p:cNvSpPr>
          <p:nvPr>
            <p:ph type="title"/>
          </p:nvPr>
        </p:nvSpPr>
        <p:spPr/>
        <p:txBody>
          <a:bodyPr/>
          <a:lstStyle/>
          <a:p>
            <a:pPr eaLnBrk="1" hangingPunct="1"/>
            <a:r>
              <a:rPr lang="en-US" altLang="en-US"/>
              <a:t>Faculty</a:t>
            </a:r>
          </a:p>
        </p:txBody>
      </p:sp>
      <p:sp>
        <p:nvSpPr>
          <p:cNvPr id="38915" name="Rectangle 3">
            <a:extLst>
              <a:ext uri="{FF2B5EF4-FFF2-40B4-BE49-F238E27FC236}">
                <a16:creationId xmlns:a16="http://schemas.microsoft.com/office/drawing/2014/main" id="{EA720D22-EB1C-493A-8B56-A0FAB8B53180}"/>
              </a:ext>
            </a:extLst>
          </p:cNvPr>
          <p:cNvSpPr>
            <a:spLocks noGrp="1" noChangeArrowheads="1"/>
          </p:cNvSpPr>
          <p:nvPr>
            <p:ph idx="1"/>
          </p:nvPr>
        </p:nvSpPr>
        <p:spPr>
          <a:xfrm>
            <a:off x="609759" y="1507446"/>
            <a:ext cx="5748176" cy="4650686"/>
          </a:xfrm>
        </p:spPr>
        <p:txBody>
          <a:bodyPr/>
          <a:lstStyle/>
          <a:p>
            <a:pPr marL="0" indent="0">
              <a:buNone/>
            </a:pPr>
            <a:r>
              <a:rPr lang="en-US" altLang="en-US" sz="2400" b="1">
                <a:solidFill>
                  <a:srgbClr val="E1471D"/>
                </a:solidFill>
              </a:rPr>
              <a:t>Zev A. Wainberg, MD</a:t>
            </a:r>
            <a:br>
              <a:rPr lang="en-US" altLang="en-US" sz="2400" b="1">
                <a:solidFill>
                  <a:schemeClr val="accent3"/>
                </a:solidFill>
              </a:rPr>
            </a:br>
            <a:r>
              <a:rPr lang="en-US" sz="2200" b="0" i="0">
                <a:solidFill>
                  <a:srgbClr val="181818"/>
                </a:solidFill>
                <a:effectLst/>
                <a:latin typeface="+mn-lt"/>
              </a:rPr>
              <a:t>Professor of Medicine and Surgery</a:t>
            </a:r>
            <a:br>
              <a:rPr lang="en-US" sz="2200">
                <a:latin typeface="+mn-lt"/>
              </a:rPr>
            </a:br>
            <a:r>
              <a:rPr lang="en-US" sz="2200" b="0" i="0">
                <a:solidFill>
                  <a:srgbClr val="181818"/>
                </a:solidFill>
                <a:effectLst/>
                <a:latin typeface="+mn-lt"/>
              </a:rPr>
              <a:t>Co-Director, GI Oncology</a:t>
            </a:r>
            <a:br>
              <a:rPr lang="en-US" sz="2200">
                <a:latin typeface="+mn-lt"/>
              </a:rPr>
            </a:br>
            <a:r>
              <a:rPr lang="en-US" sz="2200" b="0" i="0">
                <a:solidFill>
                  <a:srgbClr val="181818"/>
                </a:solidFill>
                <a:effectLst/>
                <a:latin typeface="+mn-lt"/>
              </a:rPr>
              <a:t>Director, Early Phase Clinical Research Program</a:t>
            </a:r>
            <a:br>
              <a:rPr lang="en-US" sz="2200">
                <a:latin typeface="+mn-lt"/>
              </a:rPr>
            </a:br>
            <a:r>
              <a:rPr lang="en-US" sz="2200" b="0" i="0">
                <a:solidFill>
                  <a:srgbClr val="181818"/>
                </a:solidFill>
                <a:effectLst/>
                <a:latin typeface="+mn-lt"/>
              </a:rPr>
              <a:t>Jonsson Comprehensive Cancer Center</a:t>
            </a:r>
            <a:br>
              <a:rPr lang="en-US" sz="2200" b="0" i="0">
                <a:solidFill>
                  <a:srgbClr val="181818"/>
                </a:solidFill>
                <a:effectLst/>
                <a:latin typeface="+mn-lt"/>
              </a:rPr>
            </a:br>
            <a:r>
              <a:rPr lang="en-US" sz="2200" b="0" i="0">
                <a:solidFill>
                  <a:srgbClr val="181818"/>
                </a:solidFill>
                <a:effectLst/>
                <a:latin typeface="+mn-lt"/>
              </a:rPr>
              <a:t>UCLA School of Medicine</a:t>
            </a:r>
            <a:br>
              <a:rPr lang="en-US" sz="2200">
                <a:latin typeface="+mn-lt"/>
              </a:rPr>
            </a:br>
            <a:r>
              <a:rPr lang="en-US" sz="2200" b="0" i="0">
                <a:solidFill>
                  <a:srgbClr val="181818"/>
                </a:solidFill>
                <a:effectLst/>
                <a:latin typeface="+mn-lt"/>
              </a:rPr>
              <a:t>Los Angeles, California </a:t>
            </a:r>
          </a:p>
          <a:p>
            <a:pPr marL="0" indent="0">
              <a:buNone/>
            </a:pPr>
            <a:r>
              <a:rPr lang="en-US" altLang="en-US" sz="2200" b="1">
                <a:solidFill>
                  <a:srgbClr val="E1471D"/>
                </a:solidFill>
              </a:rPr>
              <a:t>Zev A. Wainberg, MD: </a:t>
            </a:r>
            <a:r>
              <a:rPr lang="en-US" altLang="en-US" sz="2200" i="1" kern="0"/>
              <a:t>consultant/advisor/speaker</a:t>
            </a:r>
            <a:r>
              <a:rPr lang="en-US" altLang="en-US" sz="2200" kern="0"/>
              <a:t>: </a:t>
            </a:r>
            <a:r>
              <a:rPr lang="en-US" altLang="en-US" sz="2200"/>
              <a:t>Alligator, Amgen, Arcus, AstraZeneca, Bayer, </a:t>
            </a:r>
            <a:r>
              <a:rPr lang="en-US" altLang="en-US" sz="2200" err="1"/>
              <a:t>BeiGene</a:t>
            </a:r>
            <a:r>
              <a:rPr lang="en-US" altLang="en-US" sz="2200"/>
              <a:t>, Bristol Myers Squibb, Ipsen, Janssen, Jazz, Lilly, Merck, Novartis, Pfizer.</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E8D4EC-3042-9A5B-3035-3402D33647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5AC2E36-0682-4EE4-7E55-FB9BDBE49A06}"/>
              </a:ext>
            </a:extLst>
          </p:cNvPr>
          <p:cNvSpPr>
            <a:spLocks noGrp="1"/>
          </p:cNvSpPr>
          <p:nvPr>
            <p:ph type="title"/>
          </p:nvPr>
        </p:nvSpPr>
        <p:spPr/>
        <p:txBody>
          <a:bodyPr/>
          <a:lstStyle/>
          <a:p>
            <a:r>
              <a:rPr lang="en-US" sz="3600" b="1">
                <a:latin typeface="Calibri"/>
                <a:ea typeface="Calibri"/>
                <a:cs typeface="Calibri"/>
              </a:rPr>
              <a:t>Learning Objectives</a:t>
            </a:r>
            <a:endParaRPr lang="en-US"/>
          </a:p>
        </p:txBody>
      </p:sp>
      <p:sp>
        <p:nvSpPr>
          <p:cNvPr id="6" name="Content Placeholder 5">
            <a:extLst>
              <a:ext uri="{FF2B5EF4-FFF2-40B4-BE49-F238E27FC236}">
                <a16:creationId xmlns:a16="http://schemas.microsoft.com/office/drawing/2014/main" id="{8D4C0C71-D143-4D17-C0E1-17F52B48367C}"/>
              </a:ext>
            </a:extLst>
          </p:cNvPr>
          <p:cNvSpPr>
            <a:spLocks noGrp="1"/>
          </p:cNvSpPr>
          <p:nvPr>
            <p:ph idx="1"/>
          </p:nvPr>
        </p:nvSpPr>
        <p:spPr/>
        <p:txBody>
          <a:bodyPr/>
          <a:lstStyle/>
          <a:p>
            <a:pPr>
              <a:spcBef>
                <a:spcPct val="15000"/>
              </a:spcBef>
              <a:buClr>
                <a:schemeClr val="accent6"/>
              </a:buClr>
              <a:buNone/>
              <a:defRPr/>
            </a:pPr>
            <a:r>
              <a:rPr lang="en-US" sz="2600">
                <a:latin typeface="Calibri"/>
                <a:cs typeface="Calibri"/>
              </a:rPr>
              <a:t>At the conclusion of this activity, learners should be able to:</a:t>
            </a:r>
            <a:endParaRPr lang="en-US" sz="2600">
              <a:latin typeface="Calibri"/>
              <a:ea typeface="Calibri"/>
              <a:cs typeface="Calibri"/>
            </a:endParaRPr>
          </a:p>
          <a:p>
            <a:pPr>
              <a:spcBef>
                <a:spcPct val="20000"/>
              </a:spcBef>
              <a:spcAft>
                <a:spcPct val="20000"/>
              </a:spcAft>
              <a:defRPr/>
            </a:pPr>
            <a:r>
              <a:rPr lang="en-US" sz="2400">
                <a:latin typeface="Calibri"/>
                <a:ea typeface="Calibri"/>
                <a:cs typeface="Calibri"/>
              </a:rPr>
              <a:t>Illustrate a clear understanding of the types of HER2 alterations, oncogenic mechanisms, and molecular testing in genitourinary, gastrointestinal, and gynecologic malignancies </a:t>
            </a:r>
          </a:p>
          <a:p>
            <a:pPr>
              <a:spcBef>
                <a:spcPct val="20000"/>
              </a:spcBef>
              <a:spcAft>
                <a:spcPct val="20000"/>
              </a:spcAft>
              <a:defRPr/>
            </a:pPr>
            <a:r>
              <a:rPr lang="en-US" sz="2400">
                <a:latin typeface="Calibri"/>
                <a:ea typeface="Calibri"/>
                <a:cs typeface="Calibri"/>
              </a:rPr>
              <a:t>Evaluate clinical data for HER2-targeted ADCs in genitourinary, gastrointestinal, and gynecologic malignancies and their impact on clinical practice  </a:t>
            </a:r>
          </a:p>
          <a:p>
            <a:pPr>
              <a:spcBef>
                <a:spcPct val="20000"/>
              </a:spcBef>
              <a:spcAft>
                <a:spcPct val="20000"/>
              </a:spcAft>
              <a:defRPr/>
            </a:pPr>
            <a:r>
              <a:rPr lang="en-US" sz="2400">
                <a:latin typeface="Calibri"/>
                <a:ea typeface="Calibri"/>
                <a:cs typeface="Calibri"/>
              </a:rPr>
              <a:t>Develop strategies to anticipate, monitor, and manage AEs associated with HER2-targeted ADCs in HER2-altered genitourinary, gastrointestinal, and gynecologic malignancies and identify future applications for ADCs in clinical practice </a:t>
            </a:r>
          </a:p>
        </p:txBody>
      </p:sp>
    </p:spTree>
    <p:extLst>
      <p:ext uri="{BB962C8B-B14F-4D97-AF65-F5344CB8AC3E}">
        <p14:creationId xmlns:p14="http://schemas.microsoft.com/office/powerpoint/2010/main" val="2561045635"/>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CB631A9-C3AA-5DFE-3F30-C9373C2B3506}"/>
              </a:ext>
            </a:extLst>
          </p:cNvPr>
          <p:cNvSpPr>
            <a:spLocks noGrp="1"/>
          </p:cNvSpPr>
          <p:nvPr>
            <p:ph type="title"/>
          </p:nvPr>
        </p:nvSpPr>
        <p:spPr/>
        <p:txBody>
          <a:bodyPr/>
          <a:lstStyle/>
          <a:p>
            <a:r>
              <a:rPr lang="en-US"/>
              <a:t>HER2 Receptor Signaling Pathway</a:t>
            </a:r>
          </a:p>
        </p:txBody>
      </p:sp>
      <p:sp>
        <p:nvSpPr>
          <p:cNvPr id="6" name="TextBox 5">
            <a:extLst>
              <a:ext uri="{FF2B5EF4-FFF2-40B4-BE49-F238E27FC236}">
                <a16:creationId xmlns:a16="http://schemas.microsoft.com/office/drawing/2014/main" id="{2DF0E7D6-37A6-560E-761F-074E183DA9FD}"/>
              </a:ext>
            </a:extLst>
          </p:cNvPr>
          <p:cNvSpPr txBox="1"/>
          <p:nvPr/>
        </p:nvSpPr>
        <p:spPr bwMode="auto">
          <a:xfrm>
            <a:off x="7459605" y="1497803"/>
            <a:ext cx="4362680"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marR="0" lvl="0" indent="-285750" algn="l" defTabSz="914400" rtl="0" eaLnBrk="0" fontAlgn="base" latinLnBrk="0" hangingPunct="0">
              <a:lnSpc>
                <a:spcPct val="100000"/>
              </a:lnSpc>
              <a:spcBef>
                <a:spcPct val="50000"/>
              </a:spcBef>
              <a:spcAft>
                <a:spcPct val="0"/>
              </a:spcAft>
              <a:buClrTx/>
              <a:buSzTx/>
              <a:buFont typeface="Wingdings" panose="05000000000000000000" pitchFamily="2" charset="2"/>
              <a:buChar char="§"/>
              <a:tabLst/>
              <a:defRPr/>
            </a:pPr>
            <a:r>
              <a:rPr kumimoji="0" lang="en-US" sz="20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HER2: protein encoded by the </a:t>
            </a:r>
            <a:r>
              <a:rPr kumimoji="0" lang="en-US" sz="2000" b="0" i="1" u="none" strike="noStrike" kern="1200" cap="none" spc="0" normalizeH="0" baseline="0" noProof="0">
                <a:ln>
                  <a:noFill/>
                </a:ln>
                <a:solidFill>
                  <a:srgbClr val="000000"/>
                </a:solidFill>
                <a:effectLst/>
                <a:uLnTx/>
                <a:uFillTx/>
                <a:latin typeface="Calibri"/>
                <a:ea typeface="+mn-ea"/>
                <a:cs typeface="Arial" panose="020B0604020202020204" pitchFamily="34" charset="0"/>
              </a:rPr>
              <a:t>ERBB2 </a:t>
            </a:r>
            <a:r>
              <a:rPr kumimoji="0" lang="en-US" sz="2000"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oncogene, located at the long arm of chromosome 17 (17q12)</a:t>
            </a:r>
          </a:p>
          <a:p>
            <a:pPr marL="742950" marR="0" lvl="1" indent="-285750" algn="l" defTabSz="914400" rtl="0" eaLnBrk="0" fontAlgn="base" latinLnBrk="0" hangingPunct="0">
              <a:lnSpc>
                <a:spcPct val="100000"/>
              </a:lnSpc>
              <a:spcBef>
                <a:spcPct val="50000"/>
              </a:spcBef>
              <a:spcAft>
                <a:spcPct val="0"/>
              </a:spcAft>
              <a:buClrTx/>
              <a:buSzTx/>
              <a:buFont typeface="Calibri" panose="020F0502020204030204" pitchFamily="34" charset="0"/>
              <a:buChar char="–"/>
              <a:tabLst/>
              <a:defRPr/>
            </a:pPr>
            <a:r>
              <a:rPr kumimoji="0" lang="en-US"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HER2 is a membrane tyrosine-kinase receptor involved in downstream activation of the Ras, PI3K/AKT, mTOR signaling pathways stimulating proliferation, differentiation, and angiogenesis</a:t>
            </a:r>
          </a:p>
          <a:p>
            <a:pPr marL="742950" marR="0" lvl="1" indent="-285750" algn="l" defTabSz="914400" rtl="0" eaLnBrk="0" fontAlgn="base" latinLnBrk="0" hangingPunct="0">
              <a:lnSpc>
                <a:spcPct val="100000"/>
              </a:lnSpc>
              <a:spcBef>
                <a:spcPct val="50000"/>
              </a:spcBef>
              <a:spcAft>
                <a:spcPct val="0"/>
              </a:spcAft>
              <a:buClrTx/>
              <a:buSzTx/>
              <a:buFont typeface="Calibri" panose="020F0502020204030204" pitchFamily="34" charset="0"/>
              <a:buChar char="–"/>
              <a:tabLst/>
              <a:defRPr/>
            </a:pPr>
            <a:r>
              <a:rPr kumimoji="0" lang="en-US" b="0" i="0" u="none" strike="noStrike" kern="1200" cap="none" spc="0" normalizeH="0" baseline="0" noProof="0">
                <a:ln>
                  <a:noFill/>
                </a:ln>
                <a:solidFill>
                  <a:srgbClr val="000000"/>
                </a:solidFill>
                <a:effectLst/>
                <a:uLnTx/>
                <a:uFillTx/>
                <a:latin typeface="Calibri"/>
                <a:ea typeface="+mn-ea"/>
                <a:cs typeface="Arial" panose="020B0604020202020204" pitchFamily="34" charset="0"/>
              </a:rPr>
              <a:t>HER2 belongs to a family of epithelial growth factors (eg, HER1/EGFR, HER2, HER3, and HER4) </a:t>
            </a:r>
          </a:p>
        </p:txBody>
      </p:sp>
      <p:sp>
        <p:nvSpPr>
          <p:cNvPr id="2" name="TextBox 1">
            <a:extLst>
              <a:ext uri="{FF2B5EF4-FFF2-40B4-BE49-F238E27FC236}">
                <a16:creationId xmlns:a16="http://schemas.microsoft.com/office/drawing/2014/main" id="{EE662283-6A10-1325-318E-094210B8E731}"/>
              </a:ext>
            </a:extLst>
          </p:cNvPr>
          <p:cNvSpPr txBox="1"/>
          <p:nvPr/>
        </p:nvSpPr>
        <p:spPr bwMode="auto">
          <a:xfrm>
            <a:off x="396011" y="6380617"/>
            <a:ext cx="498867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Albarrán. In J Mol Sci. 2022;23:12659. Raghav. Clin Cancer Res. 2023;29:3251.</a:t>
            </a:r>
          </a:p>
        </p:txBody>
      </p:sp>
      <p:grpSp>
        <p:nvGrpSpPr>
          <p:cNvPr id="2807" name="Group 2806">
            <a:extLst>
              <a:ext uri="{FF2B5EF4-FFF2-40B4-BE49-F238E27FC236}">
                <a16:creationId xmlns:a16="http://schemas.microsoft.com/office/drawing/2014/main" id="{3E9690F5-839A-A2E8-DF54-91CEF813A763}"/>
              </a:ext>
            </a:extLst>
          </p:cNvPr>
          <p:cNvGrpSpPr/>
          <p:nvPr/>
        </p:nvGrpSpPr>
        <p:grpSpPr>
          <a:xfrm>
            <a:off x="717550" y="1497803"/>
            <a:ext cx="6058597" cy="4750313"/>
            <a:chOff x="717550" y="1497803"/>
            <a:chExt cx="6058597" cy="4750313"/>
          </a:xfrm>
        </p:grpSpPr>
        <p:sp>
          <p:nvSpPr>
            <p:cNvPr id="2806" name="Oval 2805">
              <a:extLst>
                <a:ext uri="{FF2B5EF4-FFF2-40B4-BE49-F238E27FC236}">
                  <a16:creationId xmlns:a16="http://schemas.microsoft.com/office/drawing/2014/main" id="{BC38044F-A222-D023-536B-F1E12DC8A785}"/>
                </a:ext>
              </a:extLst>
            </p:cNvPr>
            <p:cNvSpPr/>
            <p:nvPr/>
          </p:nvSpPr>
          <p:spPr bwMode="auto">
            <a:xfrm>
              <a:off x="4204167" y="4920493"/>
              <a:ext cx="524179" cy="524179"/>
            </a:xfrm>
            <a:prstGeom prst="ellipse">
              <a:avLst/>
            </a:prstGeom>
            <a:solidFill>
              <a:schemeClr val="accent2">
                <a:lumMod val="40000"/>
                <a:lumOff val="6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2098" name="Group 2097">
              <a:extLst>
                <a:ext uri="{FF2B5EF4-FFF2-40B4-BE49-F238E27FC236}">
                  <a16:creationId xmlns:a16="http://schemas.microsoft.com/office/drawing/2014/main" id="{974314DD-B448-607C-89F0-EF72FC133180}"/>
                </a:ext>
              </a:extLst>
            </p:cNvPr>
            <p:cNvGrpSpPr/>
            <p:nvPr/>
          </p:nvGrpSpPr>
          <p:grpSpPr>
            <a:xfrm>
              <a:off x="717550" y="2085959"/>
              <a:ext cx="6058597" cy="279482"/>
              <a:chOff x="2395210" y="2761327"/>
              <a:chExt cx="6905593" cy="406761"/>
            </a:xfrm>
          </p:grpSpPr>
          <p:grpSp>
            <p:nvGrpSpPr>
              <p:cNvPr id="2099" name="Group 2098">
                <a:extLst>
                  <a:ext uri="{FF2B5EF4-FFF2-40B4-BE49-F238E27FC236}">
                    <a16:creationId xmlns:a16="http://schemas.microsoft.com/office/drawing/2014/main" id="{0B51AFF4-475F-ABC6-0B16-A9BBE7CCB95A}"/>
                  </a:ext>
                </a:extLst>
              </p:cNvPr>
              <p:cNvGrpSpPr/>
              <p:nvPr/>
            </p:nvGrpSpPr>
            <p:grpSpPr>
              <a:xfrm rot="150951">
                <a:off x="7291696" y="2862332"/>
                <a:ext cx="25464" cy="86331"/>
                <a:chOff x="2018143" y="2815794"/>
                <a:chExt cx="21432" cy="72662"/>
              </a:xfrm>
              <a:solidFill>
                <a:schemeClr val="bg2">
                  <a:lumMod val="50000"/>
                  <a:alpha val="64000"/>
                </a:schemeClr>
              </a:solidFill>
              <a:effectLst/>
            </p:grpSpPr>
            <p:cxnSp>
              <p:nvCxnSpPr>
                <p:cNvPr id="2804" name="Straight Connector 2803">
                  <a:extLst>
                    <a:ext uri="{FF2B5EF4-FFF2-40B4-BE49-F238E27FC236}">
                      <a16:creationId xmlns:a16="http://schemas.microsoft.com/office/drawing/2014/main" id="{593A72F7-F414-C78B-2776-3BFC181360EB}"/>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805" name="Straight Connector 2804">
                  <a:extLst>
                    <a:ext uri="{FF2B5EF4-FFF2-40B4-BE49-F238E27FC236}">
                      <a16:creationId xmlns:a16="http://schemas.microsoft.com/office/drawing/2014/main" id="{BA529F6A-8571-124E-12D9-18396E3F18D3}"/>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00" name="Oval 2099">
                <a:extLst>
                  <a:ext uri="{FF2B5EF4-FFF2-40B4-BE49-F238E27FC236}">
                    <a16:creationId xmlns:a16="http://schemas.microsoft.com/office/drawing/2014/main" id="{78F81DB4-7728-9A82-49CF-E2AA2F5D6EE4}"/>
                  </a:ext>
                </a:extLst>
              </p:cNvPr>
              <p:cNvSpPr/>
              <p:nvPr/>
            </p:nvSpPr>
            <p:spPr bwMode="auto">
              <a:xfrm rot="150951">
                <a:off x="7276211" y="2804562"/>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01" name="Group 2100">
                <a:extLst>
                  <a:ext uri="{FF2B5EF4-FFF2-40B4-BE49-F238E27FC236}">
                    <a16:creationId xmlns:a16="http://schemas.microsoft.com/office/drawing/2014/main" id="{BADC4CC1-6984-9EEB-B446-2E5C904E8E9D}"/>
                  </a:ext>
                </a:extLst>
              </p:cNvPr>
              <p:cNvGrpSpPr/>
              <p:nvPr/>
            </p:nvGrpSpPr>
            <p:grpSpPr>
              <a:xfrm rot="10950951">
                <a:off x="7293105" y="2957306"/>
                <a:ext cx="25464" cy="86331"/>
                <a:chOff x="2018143" y="2815794"/>
                <a:chExt cx="21432" cy="72662"/>
              </a:xfrm>
              <a:solidFill>
                <a:schemeClr val="bg2">
                  <a:lumMod val="50000"/>
                  <a:alpha val="64000"/>
                </a:schemeClr>
              </a:solidFill>
              <a:effectLst/>
            </p:grpSpPr>
            <p:cxnSp>
              <p:nvCxnSpPr>
                <p:cNvPr id="2802" name="Straight Connector 2801">
                  <a:extLst>
                    <a:ext uri="{FF2B5EF4-FFF2-40B4-BE49-F238E27FC236}">
                      <a16:creationId xmlns:a16="http://schemas.microsoft.com/office/drawing/2014/main" id="{0720AFE5-FCA5-C5FE-F8E4-209BCAA129A8}"/>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803" name="Straight Connector 2802">
                  <a:extLst>
                    <a:ext uri="{FF2B5EF4-FFF2-40B4-BE49-F238E27FC236}">
                      <a16:creationId xmlns:a16="http://schemas.microsoft.com/office/drawing/2014/main" id="{A611C45A-A519-36AB-DE55-44368770CB0E}"/>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02" name="Oval 2101">
                <a:extLst>
                  <a:ext uri="{FF2B5EF4-FFF2-40B4-BE49-F238E27FC236}">
                    <a16:creationId xmlns:a16="http://schemas.microsoft.com/office/drawing/2014/main" id="{A4CB8178-160C-0426-FBBA-1C1A3F78585D}"/>
                  </a:ext>
                </a:extLst>
              </p:cNvPr>
              <p:cNvSpPr/>
              <p:nvPr/>
            </p:nvSpPr>
            <p:spPr bwMode="auto">
              <a:xfrm rot="10950951">
                <a:off x="7266152" y="3033506"/>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03" name="Group 2102">
                <a:extLst>
                  <a:ext uri="{FF2B5EF4-FFF2-40B4-BE49-F238E27FC236}">
                    <a16:creationId xmlns:a16="http://schemas.microsoft.com/office/drawing/2014/main" id="{D6C34EEB-82F6-0D33-FACF-61DD34A5D346}"/>
                  </a:ext>
                </a:extLst>
              </p:cNvPr>
              <p:cNvGrpSpPr/>
              <p:nvPr/>
            </p:nvGrpSpPr>
            <p:grpSpPr>
              <a:xfrm rot="150951">
                <a:off x="7369894" y="2865768"/>
                <a:ext cx="25464" cy="86331"/>
                <a:chOff x="2018143" y="2815794"/>
                <a:chExt cx="21432" cy="72662"/>
              </a:xfrm>
              <a:solidFill>
                <a:schemeClr val="bg2">
                  <a:lumMod val="50000"/>
                  <a:alpha val="64000"/>
                </a:schemeClr>
              </a:solidFill>
              <a:effectLst/>
            </p:grpSpPr>
            <p:cxnSp>
              <p:nvCxnSpPr>
                <p:cNvPr id="2800" name="Straight Connector 2799">
                  <a:extLst>
                    <a:ext uri="{FF2B5EF4-FFF2-40B4-BE49-F238E27FC236}">
                      <a16:creationId xmlns:a16="http://schemas.microsoft.com/office/drawing/2014/main" id="{A2C843DA-E855-7738-224E-C99CCF308196}"/>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801" name="Straight Connector 2800">
                  <a:extLst>
                    <a:ext uri="{FF2B5EF4-FFF2-40B4-BE49-F238E27FC236}">
                      <a16:creationId xmlns:a16="http://schemas.microsoft.com/office/drawing/2014/main" id="{FD5F4576-AE36-299D-9219-3804D51E2CCB}"/>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04" name="Oval 2103">
                <a:extLst>
                  <a:ext uri="{FF2B5EF4-FFF2-40B4-BE49-F238E27FC236}">
                    <a16:creationId xmlns:a16="http://schemas.microsoft.com/office/drawing/2014/main" id="{ACD82778-94B9-3F1D-CE77-98FE0A3D6CBD}"/>
                  </a:ext>
                </a:extLst>
              </p:cNvPr>
              <p:cNvSpPr/>
              <p:nvPr/>
            </p:nvSpPr>
            <p:spPr bwMode="auto">
              <a:xfrm rot="150951">
                <a:off x="7354409" y="2807998"/>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05" name="Group 2104">
                <a:extLst>
                  <a:ext uri="{FF2B5EF4-FFF2-40B4-BE49-F238E27FC236}">
                    <a16:creationId xmlns:a16="http://schemas.microsoft.com/office/drawing/2014/main" id="{26D87C78-CAB6-E4BF-BC72-37EB01CDDDA0}"/>
                  </a:ext>
                </a:extLst>
              </p:cNvPr>
              <p:cNvGrpSpPr/>
              <p:nvPr/>
            </p:nvGrpSpPr>
            <p:grpSpPr>
              <a:xfrm rot="10950951">
                <a:off x="7371303" y="2960742"/>
                <a:ext cx="25464" cy="86331"/>
                <a:chOff x="2018143" y="2815794"/>
                <a:chExt cx="21432" cy="72662"/>
              </a:xfrm>
              <a:solidFill>
                <a:schemeClr val="bg2">
                  <a:lumMod val="50000"/>
                  <a:alpha val="64000"/>
                </a:schemeClr>
              </a:solidFill>
              <a:effectLst/>
            </p:grpSpPr>
            <p:cxnSp>
              <p:nvCxnSpPr>
                <p:cNvPr id="2798" name="Straight Connector 2797">
                  <a:extLst>
                    <a:ext uri="{FF2B5EF4-FFF2-40B4-BE49-F238E27FC236}">
                      <a16:creationId xmlns:a16="http://schemas.microsoft.com/office/drawing/2014/main" id="{DF5F05B1-90C0-C60E-EFD8-FF9D3403BF3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99" name="Straight Connector 2798">
                  <a:extLst>
                    <a:ext uri="{FF2B5EF4-FFF2-40B4-BE49-F238E27FC236}">
                      <a16:creationId xmlns:a16="http://schemas.microsoft.com/office/drawing/2014/main" id="{506DB052-BF83-637F-E36C-4036D5FE56A9}"/>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06" name="Oval 2105">
                <a:extLst>
                  <a:ext uri="{FF2B5EF4-FFF2-40B4-BE49-F238E27FC236}">
                    <a16:creationId xmlns:a16="http://schemas.microsoft.com/office/drawing/2014/main" id="{88CF7515-FDAF-662D-B0DC-4FD3A6031E17}"/>
                  </a:ext>
                </a:extLst>
              </p:cNvPr>
              <p:cNvSpPr/>
              <p:nvPr/>
            </p:nvSpPr>
            <p:spPr bwMode="auto">
              <a:xfrm rot="10950951">
                <a:off x="7344350" y="3036942"/>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07" name="Group 2106">
                <a:extLst>
                  <a:ext uri="{FF2B5EF4-FFF2-40B4-BE49-F238E27FC236}">
                    <a16:creationId xmlns:a16="http://schemas.microsoft.com/office/drawing/2014/main" id="{230CC375-A6A3-5DE8-B2D6-EDB8B429BE39}"/>
                  </a:ext>
                </a:extLst>
              </p:cNvPr>
              <p:cNvGrpSpPr/>
              <p:nvPr/>
            </p:nvGrpSpPr>
            <p:grpSpPr>
              <a:xfrm rot="150951">
                <a:off x="7448094" y="2869203"/>
                <a:ext cx="25464" cy="86331"/>
                <a:chOff x="2018143" y="2815794"/>
                <a:chExt cx="21432" cy="72662"/>
              </a:xfrm>
              <a:solidFill>
                <a:schemeClr val="bg2">
                  <a:lumMod val="50000"/>
                  <a:alpha val="64000"/>
                </a:schemeClr>
              </a:solidFill>
              <a:effectLst/>
            </p:grpSpPr>
            <p:cxnSp>
              <p:nvCxnSpPr>
                <p:cNvPr id="2796" name="Straight Connector 2795">
                  <a:extLst>
                    <a:ext uri="{FF2B5EF4-FFF2-40B4-BE49-F238E27FC236}">
                      <a16:creationId xmlns:a16="http://schemas.microsoft.com/office/drawing/2014/main" id="{54A01F94-40F2-7F62-BE06-B16E4713E9D8}"/>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97" name="Straight Connector 2796">
                  <a:extLst>
                    <a:ext uri="{FF2B5EF4-FFF2-40B4-BE49-F238E27FC236}">
                      <a16:creationId xmlns:a16="http://schemas.microsoft.com/office/drawing/2014/main" id="{4B707E34-2960-79E2-20D3-EB67F0B7E1F3}"/>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08" name="Oval 2107">
                <a:extLst>
                  <a:ext uri="{FF2B5EF4-FFF2-40B4-BE49-F238E27FC236}">
                    <a16:creationId xmlns:a16="http://schemas.microsoft.com/office/drawing/2014/main" id="{35E8F8DA-187B-19C7-13DD-FC8060938069}"/>
                  </a:ext>
                </a:extLst>
              </p:cNvPr>
              <p:cNvSpPr/>
              <p:nvPr/>
            </p:nvSpPr>
            <p:spPr bwMode="auto">
              <a:xfrm rot="150951">
                <a:off x="7432610" y="2811433"/>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09" name="Group 2108">
                <a:extLst>
                  <a:ext uri="{FF2B5EF4-FFF2-40B4-BE49-F238E27FC236}">
                    <a16:creationId xmlns:a16="http://schemas.microsoft.com/office/drawing/2014/main" id="{2ABA84C7-C305-5A00-0470-43316BC1974F}"/>
                  </a:ext>
                </a:extLst>
              </p:cNvPr>
              <p:cNvGrpSpPr/>
              <p:nvPr/>
            </p:nvGrpSpPr>
            <p:grpSpPr>
              <a:xfrm rot="10950951">
                <a:off x="7449503" y="2964177"/>
                <a:ext cx="25464" cy="86331"/>
                <a:chOff x="2018143" y="2815794"/>
                <a:chExt cx="21432" cy="72662"/>
              </a:xfrm>
              <a:solidFill>
                <a:schemeClr val="bg2">
                  <a:lumMod val="50000"/>
                  <a:alpha val="64000"/>
                </a:schemeClr>
              </a:solidFill>
              <a:effectLst/>
            </p:grpSpPr>
            <p:cxnSp>
              <p:nvCxnSpPr>
                <p:cNvPr id="2794" name="Straight Connector 2793">
                  <a:extLst>
                    <a:ext uri="{FF2B5EF4-FFF2-40B4-BE49-F238E27FC236}">
                      <a16:creationId xmlns:a16="http://schemas.microsoft.com/office/drawing/2014/main" id="{E6108DBD-58E6-DCFB-808E-F4B7C10DF15F}"/>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95" name="Straight Connector 2794">
                  <a:extLst>
                    <a:ext uri="{FF2B5EF4-FFF2-40B4-BE49-F238E27FC236}">
                      <a16:creationId xmlns:a16="http://schemas.microsoft.com/office/drawing/2014/main" id="{4CE2A954-2856-9E8C-0A89-F998EC3201DA}"/>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10" name="Oval 2109">
                <a:extLst>
                  <a:ext uri="{FF2B5EF4-FFF2-40B4-BE49-F238E27FC236}">
                    <a16:creationId xmlns:a16="http://schemas.microsoft.com/office/drawing/2014/main" id="{FA87F106-0215-05E3-072E-0D323EC071C1}"/>
                  </a:ext>
                </a:extLst>
              </p:cNvPr>
              <p:cNvSpPr/>
              <p:nvPr/>
            </p:nvSpPr>
            <p:spPr bwMode="auto">
              <a:xfrm rot="10950951">
                <a:off x="7422551" y="3040376"/>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11" name="Group 2110">
                <a:extLst>
                  <a:ext uri="{FF2B5EF4-FFF2-40B4-BE49-F238E27FC236}">
                    <a16:creationId xmlns:a16="http://schemas.microsoft.com/office/drawing/2014/main" id="{CE6C09DE-6C74-17B4-CBDB-B22DD557E80D}"/>
                  </a:ext>
                </a:extLst>
              </p:cNvPr>
              <p:cNvGrpSpPr/>
              <p:nvPr/>
            </p:nvGrpSpPr>
            <p:grpSpPr>
              <a:xfrm rot="150951">
                <a:off x="7526417" y="2869812"/>
                <a:ext cx="25464" cy="86331"/>
                <a:chOff x="2018143" y="2815794"/>
                <a:chExt cx="21432" cy="72662"/>
              </a:xfrm>
              <a:solidFill>
                <a:schemeClr val="bg2">
                  <a:lumMod val="50000"/>
                  <a:alpha val="64000"/>
                </a:schemeClr>
              </a:solidFill>
              <a:effectLst/>
            </p:grpSpPr>
            <p:cxnSp>
              <p:nvCxnSpPr>
                <p:cNvPr id="2792" name="Straight Connector 2791">
                  <a:extLst>
                    <a:ext uri="{FF2B5EF4-FFF2-40B4-BE49-F238E27FC236}">
                      <a16:creationId xmlns:a16="http://schemas.microsoft.com/office/drawing/2014/main" id="{A75BA0AB-BA52-58B0-7530-A489AD3D76D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93" name="Straight Connector 2792">
                  <a:extLst>
                    <a:ext uri="{FF2B5EF4-FFF2-40B4-BE49-F238E27FC236}">
                      <a16:creationId xmlns:a16="http://schemas.microsoft.com/office/drawing/2014/main" id="{548B3C43-D6B4-2F5B-878F-82B9F5D8E0FD}"/>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12" name="Oval 2111">
                <a:extLst>
                  <a:ext uri="{FF2B5EF4-FFF2-40B4-BE49-F238E27FC236}">
                    <a16:creationId xmlns:a16="http://schemas.microsoft.com/office/drawing/2014/main" id="{9F030D2C-5A67-06D4-6583-5FC893701B47}"/>
                  </a:ext>
                </a:extLst>
              </p:cNvPr>
              <p:cNvSpPr/>
              <p:nvPr/>
            </p:nvSpPr>
            <p:spPr bwMode="auto">
              <a:xfrm rot="150951">
                <a:off x="7510932" y="2812042"/>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13" name="Group 2112">
                <a:extLst>
                  <a:ext uri="{FF2B5EF4-FFF2-40B4-BE49-F238E27FC236}">
                    <a16:creationId xmlns:a16="http://schemas.microsoft.com/office/drawing/2014/main" id="{F9033408-46B7-4118-E245-6489396952B6}"/>
                  </a:ext>
                </a:extLst>
              </p:cNvPr>
              <p:cNvGrpSpPr/>
              <p:nvPr/>
            </p:nvGrpSpPr>
            <p:grpSpPr>
              <a:xfrm rot="10950951">
                <a:off x="7527826" y="2964786"/>
                <a:ext cx="25464" cy="86331"/>
                <a:chOff x="2018143" y="2815794"/>
                <a:chExt cx="21432" cy="72662"/>
              </a:xfrm>
              <a:solidFill>
                <a:schemeClr val="bg2">
                  <a:lumMod val="50000"/>
                  <a:alpha val="64000"/>
                </a:schemeClr>
              </a:solidFill>
              <a:effectLst/>
            </p:grpSpPr>
            <p:cxnSp>
              <p:nvCxnSpPr>
                <p:cNvPr id="2790" name="Straight Connector 2789">
                  <a:extLst>
                    <a:ext uri="{FF2B5EF4-FFF2-40B4-BE49-F238E27FC236}">
                      <a16:creationId xmlns:a16="http://schemas.microsoft.com/office/drawing/2014/main" id="{4975CF37-A860-7386-9C07-05C4ADD1ABFE}"/>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91" name="Straight Connector 2790">
                  <a:extLst>
                    <a:ext uri="{FF2B5EF4-FFF2-40B4-BE49-F238E27FC236}">
                      <a16:creationId xmlns:a16="http://schemas.microsoft.com/office/drawing/2014/main" id="{4171D50C-E68B-466A-F3C9-937E24A02AD9}"/>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14" name="Oval 2113">
                <a:extLst>
                  <a:ext uri="{FF2B5EF4-FFF2-40B4-BE49-F238E27FC236}">
                    <a16:creationId xmlns:a16="http://schemas.microsoft.com/office/drawing/2014/main" id="{6643EAE7-B570-F1C5-2766-957206611AA8}"/>
                  </a:ext>
                </a:extLst>
              </p:cNvPr>
              <p:cNvSpPr/>
              <p:nvPr/>
            </p:nvSpPr>
            <p:spPr bwMode="auto">
              <a:xfrm rot="10950951">
                <a:off x="7500874" y="3040986"/>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15" name="Group 2114">
                <a:extLst>
                  <a:ext uri="{FF2B5EF4-FFF2-40B4-BE49-F238E27FC236}">
                    <a16:creationId xmlns:a16="http://schemas.microsoft.com/office/drawing/2014/main" id="{98ABF74E-BA2F-A2E1-4C2E-9206ACB8C309}"/>
                  </a:ext>
                </a:extLst>
              </p:cNvPr>
              <p:cNvGrpSpPr/>
              <p:nvPr/>
            </p:nvGrpSpPr>
            <p:grpSpPr>
              <a:xfrm rot="150951">
                <a:off x="7604616" y="2873248"/>
                <a:ext cx="25464" cy="86331"/>
                <a:chOff x="2018143" y="2815794"/>
                <a:chExt cx="21432" cy="72662"/>
              </a:xfrm>
              <a:solidFill>
                <a:schemeClr val="bg2">
                  <a:lumMod val="50000"/>
                  <a:alpha val="64000"/>
                </a:schemeClr>
              </a:solidFill>
              <a:effectLst/>
            </p:grpSpPr>
            <p:cxnSp>
              <p:nvCxnSpPr>
                <p:cNvPr id="2788" name="Straight Connector 2787">
                  <a:extLst>
                    <a:ext uri="{FF2B5EF4-FFF2-40B4-BE49-F238E27FC236}">
                      <a16:creationId xmlns:a16="http://schemas.microsoft.com/office/drawing/2014/main" id="{80210D8C-C5E9-FC99-C91C-DCCF81ABDE39}"/>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89" name="Straight Connector 2788">
                  <a:extLst>
                    <a:ext uri="{FF2B5EF4-FFF2-40B4-BE49-F238E27FC236}">
                      <a16:creationId xmlns:a16="http://schemas.microsoft.com/office/drawing/2014/main" id="{FC185DE3-BF87-2276-2475-AC12EB52A58C}"/>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16" name="Oval 2115">
                <a:extLst>
                  <a:ext uri="{FF2B5EF4-FFF2-40B4-BE49-F238E27FC236}">
                    <a16:creationId xmlns:a16="http://schemas.microsoft.com/office/drawing/2014/main" id="{C34CA0B5-B294-EE1E-C3E5-EDC798DF41BB}"/>
                  </a:ext>
                </a:extLst>
              </p:cNvPr>
              <p:cNvSpPr/>
              <p:nvPr/>
            </p:nvSpPr>
            <p:spPr bwMode="auto">
              <a:xfrm rot="150951">
                <a:off x="7589132" y="2815478"/>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17" name="Group 2116">
                <a:extLst>
                  <a:ext uri="{FF2B5EF4-FFF2-40B4-BE49-F238E27FC236}">
                    <a16:creationId xmlns:a16="http://schemas.microsoft.com/office/drawing/2014/main" id="{3F17886C-EEB6-216F-4E8B-EF73B514B6A3}"/>
                  </a:ext>
                </a:extLst>
              </p:cNvPr>
              <p:cNvGrpSpPr/>
              <p:nvPr/>
            </p:nvGrpSpPr>
            <p:grpSpPr>
              <a:xfrm rot="10950951">
                <a:off x="7606026" y="2968222"/>
                <a:ext cx="25464" cy="86331"/>
                <a:chOff x="2018143" y="2815794"/>
                <a:chExt cx="21432" cy="72662"/>
              </a:xfrm>
              <a:solidFill>
                <a:schemeClr val="bg2">
                  <a:lumMod val="50000"/>
                  <a:alpha val="64000"/>
                </a:schemeClr>
              </a:solidFill>
              <a:effectLst/>
            </p:grpSpPr>
            <p:cxnSp>
              <p:nvCxnSpPr>
                <p:cNvPr id="2786" name="Straight Connector 2785">
                  <a:extLst>
                    <a:ext uri="{FF2B5EF4-FFF2-40B4-BE49-F238E27FC236}">
                      <a16:creationId xmlns:a16="http://schemas.microsoft.com/office/drawing/2014/main" id="{35009D23-91CF-F45E-778D-AD5C714DE519}"/>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87" name="Straight Connector 2786">
                  <a:extLst>
                    <a:ext uri="{FF2B5EF4-FFF2-40B4-BE49-F238E27FC236}">
                      <a16:creationId xmlns:a16="http://schemas.microsoft.com/office/drawing/2014/main" id="{ACC29C67-6592-7326-1C25-6A15A4176527}"/>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18" name="Oval 2117">
                <a:extLst>
                  <a:ext uri="{FF2B5EF4-FFF2-40B4-BE49-F238E27FC236}">
                    <a16:creationId xmlns:a16="http://schemas.microsoft.com/office/drawing/2014/main" id="{CF385E0C-33AB-0746-2805-57A14B17099C}"/>
                  </a:ext>
                </a:extLst>
              </p:cNvPr>
              <p:cNvSpPr/>
              <p:nvPr/>
            </p:nvSpPr>
            <p:spPr bwMode="auto">
              <a:xfrm rot="10950951">
                <a:off x="7579073" y="3044422"/>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19" name="Group 2118">
                <a:extLst>
                  <a:ext uri="{FF2B5EF4-FFF2-40B4-BE49-F238E27FC236}">
                    <a16:creationId xmlns:a16="http://schemas.microsoft.com/office/drawing/2014/main" id="{8C59ACAE-0EFE-1576-1E37-D8D292356860}"/>
                  </a:ext>
                </a:extLst>
              </p:cNvPr>
              <p:cNvGrpSpPr/>
              <p:nvPr/>
            </p:nvGrpSpPr>
            <p:grpSpPr>
              <a:xfrm rot="150951">
                <a:off x="7682815" y="2876684"/>
                <a:ext cx="25464" cy="86331"/>
                <a:chOff x="2018143" y="2815794"/>
                <a:chExt cx="21432" cy="72662"/>
              </a:xfrm>
              <a:solidFill>
                <a:schemeClr val="bg2">
                  <a:lumMod val="50000"/>
                  <a:alpha val="64000"/>
                </a:schemeClr>
              </a:solidFill>
              <a:effectLst/>
            </p:grpSpPr>
            <p:cxnSp>
              <p:nvCxnSpPr>
                <p:cNvPr id="2784" name="Straight Connector 2783">
                  <a:extLst>
                    <a:ext uri="{FF2B5EF4-FFF2-40B4-BE49-F238E27FC236}">
                      <a16:creationId xmlns:a16="http://schemas.microsoft.com/office/drawing/2014/main" id="{76AA412F-FFFB-D094-2C3A-83C6D714B410}"/>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85" name="Straight Connector 2784">
                  <a:extLst>
                    <a:ext uri="{FF2B5EF4-FFF2-40B4-BE49-F238E27FC236}">
                      <a16:creationId xmlns:a16="http://schemas.microsoft.com/office/drawing/2014/main" id="{2FA2C86C-9DCF-E5DA-7A55-8010119DC45C}"/>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20" name="Oval 2119">
                <a:extLst>
                  <a:ext uri="{FF2B5EF4-FFF2-40B4-BE49-F238E27FC236}">
                    <a16:creationId xmlns:a16="http://schemas.microsoft.com/office/drawing/2014/main" id="{EDC93F99-B210-920F-5CA8-BBCD2BBDE5D6}"/>
                  </a:ext>
                </a:extLst>
              </p:cNvPr>
              <p:cNvSpPr/>
              <p:nvPr/>
            </p:nvSpPr>
            <p:spPr bwMode="auto">
              <a:xfrm rot="150951">
                <a:off x="7667330" y="2818914"/>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21" name="Group 2120">
                <a:extLst>
                  <a:ext uri="{FF2B5EF4-FFF2-40B4-BE49-F238E27FC236}">
                    <a16:creationId xmlns:a16="http://schemas.microsoft.com/office/drawing/2014/main" id="{FEF38868-5814-5F26-7161-C118F2DB274B}"/>
                  </a:ext>
                </a:extLst>
              </p:cNvPr>
              <p:cNvGrpSpPr/>
              <p:nvPr/>
            </p:nvGrpSpPr>
            <p:grpSpPr>
              <a:xfrm rot="10950951">
                <a:off x="7684224" y="2971658"/>
                <a:ext cx="25464" cy="86331"/>
                <a:chOff x="2018143" y="2815794"/>
                <a:chExt cx="21432" cy="72662"/>
              </a:xfrm>
              <a:solidFill>
                <a:schemeClr val="bg2">
                  <a:lumMod val="50000"/>
                  <a:alpha val="64000"/>
                </a:schemeClr>
              </a:solidFill>
              <a:effectLst/>
            </p:grpSpPr>
            <p:cxnSp>
              <p:nvCxnSpPr>
                <p:cNvPr id="2782" name="Straight Connector 2781">
                  <a:extLst>
                    <a:ext uri="{FF2B5EF4-FFF2-40B4-BE49-F238E27FC236}">
                      <a16:creationId xmlns:a16="http://schemas.microsoft.com/office/drawing/2014/main" id="{8A03507F-EA98-B681-27FE-E59B24CA0D09}"/>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83" name="Straight Connector 2782">
                  <a:extLst>
                    <a:ext uri="{FF2B5EF4-FFF2-40B4-BE49-F238E27FC236}">
                      <a16:creationId xmlns:a16="http://schemas.microsoft.com/office/drawing/2014/main" id="{13E64AB8-E186-5CE5-9736-C433E7869B3E}"/>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22" name="Oval 2121">
                <a:extLst>
                  <a:ext uri="{FF2B5EF4-FFF2-40B4-BE49-F238E27FC236}">
                    <a16:creationId xmlns:a16="http://schemas.microsoft.com/office/drawing/2014/main" id="{B4C82069-2E04-673F-9773-E3EE031E9510}"/>
                  </a:ext>
                </a:extLst>
              </p:cNvPr>
              <p:cNvSpPr/>
              <p:nvPr/>
            </p:nvSpPr>
            <p:spPr bwMode="auto">
              <a:xfrm rot="10950951">
                <a:off x="7657271" y="3047858"/>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23" name="Group 2122">
                <a:extLst>
                  <a:ext uri="{FF2B5EF4-FFF2-40B4-BE49-F238E27FC236}">
                    <a16:creationId xmlns:a16="http://schemas.microsoft.com/office/drawing/2014/main" id="{1A6B0E2B-78D5-4CB1-1A81-CEBE2E7292F6}"/>
                  </a:ext>
                </a:extLst>
              </p:cNvPr>
              <p:cNvGrpSpPr/>
              <p:nvPr/>
            </p:nvGrpSpPr>
            <p:grpSpPr>
              <a:xfrm rot="150951">
                <a:off x="7761014" y="2880120"/>
                <a:ext cx="25464" cy="86331"/>
                <a:chOff x="2018143" y="2815794"/>
                <a:chExt cx="21432" cy="72662"/>
              </a:xfrm>
              <a:solidFill>
                <a:schemeClr val="bg2">
                  <a:lumMod val="50000"/>
                  <a:alpha val="64000"/>
                </a:schemeClr>
              </a:solidFill>
              <a:effectLst/>
            </p:grpSpPr>
            <p:cxnSp>
              <p:nvCxnSpPr>
                <p:cNvPr id="2780" name="Straight Connector 2779">
                  <a:extLst>
                    <a:ext uri="{FF2B5EF4-FFF2-40B4-BE49-F238E27FC236}">
                      <a16:creationId xmlns:a16="http://schemas.microsoft.com/office/drawing/2014/main" id="{710040F6-1F48-0F29-9DA8-512EA43F19EB}"/>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81" name="Straight Connector 2780">
                  <a:extLst>
                    <a:ext uri="{FF2B5EF4-FFF2-40B4-BE49-F238E27FC236}">
                      <a16:creationId xmlns:a16="http://schemas.microsoft.com/office/drawing/2014/main" id="{4C8A62C6-ED6E-9BF7-50FB-4F0037890E3A}"/>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24" name="Oval 2123">
                <a:extLst>
                  <a:ext uri="{FF2B5EF4-FFF2-40B4-BE49-F238E27FC236}">
                    <a16:creationId xmlns:a16="http://schemas.microsoft.com/office/drawing/2014/main" id="{BF1E1BCD-4034-2A4D-F505-96B0B44582F0}"/>
                  </a:ext>
                </a:extLst>
              </p:cNvPr>
              <p:cNvSpPr/>
              <p:nvPr/>
            </p:nvSpPr>
            <p:spPr bwMode="auto">
              <a:xfrm rot="150951">
                <a:off x="7745529" y="2822351"/>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25" name="Group 2124">
                <a:extLst>
                  <a:ext uri="{FF2B5EF4-FFF2-40B4-BE49-F238E27FC236}">
                    <a16:creationId xmlns:a16="http://schemas.microsoft.com/office/drawing/2014/main" id="{CC991F9E-A001-FA09-DB54-05FFCCA3BC93}"/>
                  </a:ext>
                </a:extLst>
              </p:cNvPr>
              <p:cNvGrpSpPr/>
              <p:nvPr/>
            </p:nvGrpSpPr>
            <p:grpSpPr>
              <a:xfrm rot="10950951">
                <a:off x="7762423" y="2975094"/>
                <a:ext cx="25464" cy="86331"/>
                <a:chOff x="2018143" y="2815794"/>
                <a:chExt cx="21432" cy="72662"/>
              </a:xfrm>
              <a:solidFill>
                <a:schemeClr val="bg2">
                  <a:lumMod val="50000"/>
                  <a:alpha val="64000"/>
                </a:schemeClr>
              </a:solidFill>
              <a:effectLst/>
            </p:grpSpPr>
            <p:cxnSp>
              <p:nvCxnSpPr>
                <p:cNvPr id="2778" name="Straight Connector 2777">
                  <a:extLst>
                    <a:ext uri="{FF2B5EF4-FFF2-40B4-BE49-F238E27FC236}">
                      <a16:creationId xmlns:a16="http://schemas.microsoft.com/office/drawing/2014/main" id="{8AF8CA77-3EE9-7111-E9A6-5A70E6B0B5CD}"/>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79" name="Straight Connector 2778">
                  <a:extLst>
                    <a:ext uri="{FF2B5EF4-FFF2-40B4-BE49-F238E27FC236}">
                      <a16:creationId xmlns:a16="http://schemas.microsoft.com/office/drawing/2014/main" id="{5EE214DC-49E2-93AC-96D5-3C2007FC5C94}"/>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26" name="Oval 2125">
                <a:extLst>
                  <a:ext uri="{FF2B5EF4-FFF2-40B4-BE49-F238E27FC236}">
                    <a16:creationId xmlns:a16="http://schemas.microsoft.com/office/drawing/2014/main" id="{E9EC7850-DE32-62E9-9CEF-D432A28EC4D9}"/>
                  </a:ext>
                </a:extLst>
              </p:cNvPr>
              <p:cNvSpPr/>
              <p:nvPr/>
            </p:nvSpPr>
            <p:spPr bwMode="auto">
              <a:xfrm rot="10950951">
                <a:off x="7735471" y="3051294"/>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27" name="Group 2126">
                <a:extLst>
                  <a:ext uri="{FF2B5EF4-FFF2-40B4-BE49-F238E27FC236}">
                    <a16:creationId xmlns:a16="http://schemas.microsoft.com/office/drawing/2014/main" id="{39A986F6-D8DB-2521-ABFF-89370ECC87AE}"/>
                  </a:ext>
                </a:extLst>
              </p:cNvPr>
              <p:cNvGrpSpPr/>
              <p:nvPr/>
            </p:nvGrpSpPr>
            <p:grpSpPr>
              <a:xfrm rot="150951">
                <a:off x="7839337" y="2880730"/>
                <a:ext cx="25464" cy="86331"/>
                <a:chOff x="2018143" y="2815794"/>
                <a:chExt cx="21432" cy="72662"/>
              </a:xfrm>
              <a:solidFill>
                <a:schemeClr val="bg2">
                  <a:lumMod val="50000"/>
                  <a:alpha val="64000"/>
                </a:schemeClr>
              </a:solidFill>
              <a:effectLst/>
            </p:grpSpPr>
            <p:cxnSp>
              <p:nvCxnSpPr>
                <p:cNvPr id="2776" name="Straight Connector 2775">
                  <a:extLst>
                    <a:ext uri="{FF2B5EF4-FFF2-40B4-BE49-F238E27FC236}">
                      <a16:creationId xmlns:a16="http://schemas.microsoft.com/office/drawing/2014/main" id="{7A98BB5D-7290-2E28-306E-AA633AD67591}"/>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77" name="Straight Connector 2776">
                  <a:extLst>
                    <a:ext uri="{FF2B5EF4-FFF2-40B4-BE49-F238E27FC236}">
                      <a16:creationId xmlns:a16="http://schemas.microsoft.com/office/drawing/2014/main" id="{9439967B-C6C1-94CA-0264-3ED620342A1B}"/>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28" name="Oval 2127">
                <a:extLst>
                  <a:ext uri="{FF2B5EF4-FFF2-40B4-BE49-F238E27FC236}">
                    <a16:creationId xmlns:a16="http://schemas.microsoft.com/office/drawing/2014/main" id="{5AD3C38E-A065-7639-7598-A5E7D386A880}"/>
                  </a:ext>
                </a:extLst>
              </p:cNvPr>
              <p:cNvSpPr/>
              <p:nvPr/>
            </p:nvSpPr>
            <p:spPr bwMode="auto">
              <a:xfrm rot="150951">
                <a:off x="7823852" y="2822960"/>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29" name="Group 2128">
                <a:extLst>
                  <a:ext uri="{FF2B5EF4-FFF2-40B4-BE49-F238E27FC236}">
                    <a16:creationId xmlns:a16="http://schemas.microsoft.com/office/drawing/2014/main" id="{F93E9EC3-7F7D-64C1-1454-B5621832CF9D}"/>
                  </a:ext>
                </a:extLst>
              </p:cNvPr>
              <p:cNvGrpSpPr/>
              <p:nvPr/>
            </p:nvGrpSpPr>
            <p:grpSpPr>
              <a:xfrm rot="10950951">
                <a:off x="7840746" y="2975704"/>
                <a:ext cx="25464" cy="86331"/>
                <a:chOff x="2018143" y="2815794"/>
                <a:chExt cx="21432" cy="72662"/>
              </a:xfrm>
              <a:solidFill>
                <a:schemeClr val="bg2">
                  <a:lumMod val="50000"/>
                  <a:alpha val="64000"/>
                </a:schemeClr>
              </a:solidFill>
              <a:effectLst/>
            </p:grpSpPr>
            <p:cxnSp>
              <p:nvCxnSpPr>
                <p:cNvPr id="2774" name="Straight Connector 2773">
                  <a:extLst>
                    <a:ext uri="{FF2B5EF4-FFF2-40B4-BE49-F238E27FC236}">
                      <a16:creationId xmlns:a16="http://schemas.microsoft.com/office/drawing/2014/main" id="{C1B13B71-FED7-4F14-B5D3-915B9FFC4C3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75" name="Straight Connector 2774">
                  <a:extLst>
                    <a:ext uri="{FF2B5EF4-FFF2-40B4-BE49-F238E27FC236}">
                      <a16:creationId xmlns:a16="http://schemas.microsoft.com/office/drawing/2014/main" id="{9F4DA0EB-87CA-EF93-D0EC-C2F40DF472EB}"/>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30" name="Oval 2129">
                <a:extLst>
                  <a:ext uri="{FF2B5EF4-FFF2-40B4-BE49-F238E27FC236}">
                    <a16:creationId xmlns:a16="http://schemas.microsoft.com/office/drawing/2014/main" id="{8F9FEAC7-DB50-EC09-552E-AB391170D758}"/>
                  </a:ext>
                </a:extLst>
              </p:cNvPr>
              <p:cNvSpPr/>
              <p:nvPr/>
            </p:nvSpPr>
            <p:spPr bwMode="auto">
              <a:xfrm rot="10950951">
                <a:off x="7813793" y="3051904"/>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31" name="Group 2130">
                <a:extLst>
                  <a:ext uri="{FF2B5EF4-FFF2-40B4-BE49-F238E27FC236}">
                    <a16:creationId xmlns:a16="http://schemas.microsoft.com/office/drawing/2014/main" id="{253BF1CB-CF5E-F4F9-A240-995602FCF8D2}"/>
                  </a:ext>
                </a:extLst>
              </p:cNvPr>
              <p:cNvGrpSpPr/>
              <p:nvPr/>
            </p:nvGrpSpPr>
            <p:grpSpPr>
              <a:xfrm rot="150951">
                <a:off x="7917536" y="2884166"/>
                <a:ext cx="25464" cy="86331"/>
                <a:chOff x="2018143" y="2815794"/>
                <a:chExt cx="21432" cy="72662"/>
              </a:xfrm>
              <a:solidFill>
                <a:schemeClr val="bg2">
                  <a:lumMod val="50000"/>
                  <a:alpha val="64000"/>
                </a:schemeClr>
              </a:solidFill>
              <a:effectLst/>
            </p:grpSpPr>
            <p:cxnSp>
              <p:nvCxnSpPr>
                <p:cNvPr id="2772" name="Straight Connector 2771">
                  <a:extLst>
                    <a:ext uri="{FF2B5EF4-FFF2-40B4-BE49-F238E27FC236}">
                      <a16:creationId xmlns:a16="http://schemas.microsoft.com/office/drawing/2014/main" id="{10CB9D38-1108-61E4-D97D-782A08AE8ACB}"/>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73" name="Straight Connector 2772">
                  <a:extLst>
                    <a:ext uri="{FF2B5EF4-FFF2-40B4-BE49-F238E27FC236}">
                      <a16:creationId xmlns:a16="http://schemas.microsoft.com/office/drawing/2014/main" id="{CE8B82ED-59D7-2CD8-1286-2C56D16226F2}"/>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32" name="Oval 2131">
                <a:extLst>
                  <a:ext uri="{FF2B5EF4-FFF2-40B4-BE49-F238E27FC236}">
                    <a16:creationId xmlns:a16="http://schemas.microsoft.com/office/drawing/2014/main" id="{59F64780-5647-47EE-73A5-A65B0B2A479E}"/>
                  </a:ext>
                </a:extLst>
              </p:cNvPr>
              <p:cNvSpPr/>
              <p:nvPr/>
            </p:nvSpPr>
            <p:spPr bwMode="auto">
              <a:xfrm rot="150951">
                <a:off x="7902051" y="2826396"/>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33" name="Group 2132">
                <a:extLst>
                  <a:ext uri="{FF2B5EF4-FFF2-40B4-BE49-F238E27FC236}">
                    <a16:creationId xmlns:a16="http://schemas.microsoft.com/office/drawing/2014/main" id="{358AA3AE-7E3B-6E9F-B534-A2E5BCC9F213}"/>
                  </a:ext>
                </a:extLst>
              </p:cNvPr>
              <p:cNvGrpSpPr/>
              <p:nvPr/>
            </p:nvGrpSpPr>
            <p:grpSpPr>
              <a:xfrm rot="10950951">
                <a:off x="7918945" y="2979140"/>
                <a:ext cx="25464" cy="86331"/>
                <a:chOff x="2018143" y="2815794"/>
                <a:chExt cx="21432" cy="72662"/>
              </a:xfrm>
              <a:solidFill>
                <a:schemeClr val="bg2">
                  <a:lumMod val="50000"/>
                  <a:alpha val="64000"/>
                </a:schemeClr>
              </a:solidFill>
              <a:effectLst/>
            </p:grpSpPr>
            <p:cxnSp>
              <p:nvCxnSpPr>
                <p:cNvPr id="2770" name="Straight Connector 2769">
                  <a:extLst>
                    <a:ext uri="{FF2B5EF4-FFF2-40B4-BE49-F238E27FC236}">
                      <a16:creationId xmlns:a16="http://schemas.microsoft.com/office/drawing/2014/main" id="{244A638B-D49B-766E-1C5B-0CE993D5B20B}"/>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71" name="Straight Connector 2770">
                  <a:extLst>
                    <a:ext uri="{FF2B5EF4-FFF2-40B4-BE49-F238E27FC236}">
                      <a16:creationId xmlns:a16="http://schemas.microsoft.com/office/drawing/2014/main" id="{E416E1A7-9A9B-D607-E09F-2A9C1DFC0CDC}"/>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34" name="Oval 2133">
                <a:extLst>
                  <a:ext uri="{FF2B5EF4-FFF2-40B4-BE49-F238E27FC236}">
                    <a16:creationId xmlns:a16="http://schemas.microsoft.com/office/drawing/2014/main" id="{41EB2FA2-F727-8624-F344-3D262F878C7F}"/>
                  </a:ext>
                </a:extLst>
              </p:cNvPr>
              <p:cNvSpPr/>
              <p:nvPr/>
            </p:nvSpPr>
            <p:spPr bwMode="auto">
              <a:xfrm rot="10950951">
                <a:off x="7891993" y="3055340"/>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35" name="Group 2134">
                <a:extLst>
                  <a:ext uri="{FF2B5EF4-FFF2-40B4-BE49-F238E27FC236}">
                    <a16:creationId xmlns:a16="http://schemas.microsoft.com/office/drawing/2014/main" id="{E65C15DC-BC90-429C-C98A-20B33055F839}"/>
                  </a:ext>
                </a:extLst>
              </p:cNvPr>
              <p:cNvGrpSpPr/>
              <p:nvPr/>
            </p:nvGrpSpPr>
            <p:grpSpPr>
              <a:xfrm rot="150951">
                <a:off x="7995734" y="2887602"/>
                <a:ext cx="25464" cy="86331"/>
                <a:chOff x="2018143" y="2815794"/>
                <a:chExt cx="21432" cy="72662"/>
              </a:xfrm>
              <a:solidFill>
                <a:schemeClr val="bg2">
                  <a:lumMod val="50000"/>
                  <a:alpha val="64000"/>
                </a:schemeClr>
              </a:solidFill>
              <a:effectLst/>
            </p:grpSpPr>
            <p:cxnSp>
              <p:nvCxnSpPr>
                <p:cNvPr id="2768" name="Straight Connector 2767">
                  <a:extLst>
                    <a:ext uri="{FF2B5EF4-FFF2-40B4-BE49-F238E27FC236}">
                      <a16:creationId xmlns:a16="http://schemas.microsoft.com/office/drawing/2014/main" id="{2D4088A2-0661-00B8-F336-67519BFA61D7}"/>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69" name="Straight Connector 2768">
                  <a:extLst>
                    <a:ext uri="{FF2B5EF4-FFF2-40B4-BE49-F238E27FC236}">
                      <a16:creationId xmlns:a16="http://schemas.microsoft.com/office/drawing/2014/main" id="{854B5A81-B44D-11FB-B39A-A6536C3D74DE}"/>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36" name="Oval 2135">
                <a:extLst>
                  <a:ext uri="{FF2B5EF4-FFF2-40B4-BE49-F238E27FC236}">
                    <a16:creationId xmlns:a16="http://schemas.microsoft.com/office/drawing/2014/main" id="{9A86D1E1-C923-B5A9-A609-4094BB83230E}"/>
                  </a:ext>
                </a:extLst>
              </p:cNvPr>
              <p:cNvSpPr/>
              <p:nvPr/>
            </p:nvSpPr>
            <p:spPr bwMode="auto">
              <a:xfrm rot="150951">
                <a:off x="7980249" y="2829832"/>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37" name="Group 2136">
                <a:extLst>
                  <a:ext uri="{FF2B5EF4-FFF2-40B4-BE49-F238E27FC236}">
                    <a16:creationId xmlns:a16="http://schemas.microsoft.com/office/drawing/2014/main" id="{FF453F95-FBAD-0950-267E-0AF306568E76}"/>
                  </a:ext>
                </a:extLst>
              </p:cNvPr>
              <p:cNvGrpSpPr/>
              <p:nvPr/>
            </p:nvGrpSpPr>
            <p:grpSpPr>
              <a:xfrm rot="10950951">
                <a:off x="7997143" y="2982576"/>
                <a:ext cx="25464" cy="86331"/>
                <a:chOff x="2018143" y="2815794"/>
                <a:chExt cx="21432" cy="72662"/>
              </a:xfrm>
              <a:solidFill>
                <a:schemeClr val="bg2">
                  <a:lumMod val="50000"/>
                  <a:alpha val="64000"/>
                </a:schemeClr>
              </a:solidFill>
              <a:effectLst/>
            </p:grpSpPr>
            <p:cxnSp>
              <p:nvCxnSpPr>
                <p:cNvPr id="2766" name="Straight Connector 2765">
                  <a:extLst>
                    <a:ext uri="{FF2B5EF4-FFF2-40B4-BE49-F238E27FC236}">
                      <a16:creationId xmlns:a16="http://schemas.microsoft.com/office/drawing/2014/main" id="{0B3FE4B0-9D6A-C5C1-2EDD-44DAE94F8CF4}"/>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67" name="Straight Connector 2766">
                  <a:extLst>
                    <a:ext uri="{FF2B5EF4-FFF2-40B4-BE49-F238E27FC236}">
                      <a16:creationId xmlns:a16="http://schemas.microsoft.com/office/drawing/2014/main" id="{B34F1124-6637-79AA-1B41-C48047EE2A82}"/>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38" name="Oval 2137">
                <a:extLst>
                  <a:ext uri="{FF2B5EF4-FFF2-40B4-BE49-F238E27FC236}">
                    <a16:creationId xmlns:a16="http://schemas.microsoft.com/office/drawing/2014/main" id="{C99B49A0-64F1-093E-FA02-7D086C79A11F}"/>
                  </a:ext>
                </a:extLst>
              </p:cNvPr>
              <p:cNvSpPr/>
              <p:nvPr/>
            </p:nvSpPr>
            <p:spPr bwMode="auto">
              <a:xfrm rot="10950951">
                <a:off x="7970191" y="3058776"/>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39" name="Group 2138">
                <a:extLst>
                  <a:ext uri="{FF2B5EF4-FFF2-40B4-BE49-F238E27FC236}">
                    <a16:creationId xmlns:a16="http://schemas.microsoft.com/office/drawing/2014/main" id="{5C62E76E-B63E-8231-7043-7A9AF9716D01}"/>
                  </a:ext>
                </a:extLst>
              </p:cNvPr>
              <p:cNvGrpSpPr/>
              <p:nvPr/>
            </p:nvGrpSpPr>
            <p:grpSpPr>
              <a:xfrm rot="150951">
                <a:off x="8073935" y="2891038"/>
                <a:ext cx="25464" cy="86331"/>
                <a:chOff x="2018143" y="2815794"/>
                <a:chExt cx="21432" cy="72662"/>
              </a:xfrm>
              <a:solidFill>
                <a:schemeClr val="bg2">
                  <a:lumMod val="50000"/>
                  <a:alpha val="64000"/>
                </a:schemeClr>
              </a:solidFill>
              <a:effectLst/>
            </p:grpSpPr>
            <p:cxnSp>
              <p:nvCxnSpPr>
                <p:cNvPr id="2764" name="Straight Connector 2763">
                  <a:extLst>
                    <a:ext uri="{FF2B5EF4-FFF2-40B4-BE49-F238E27FC236}">
                      <a16:creationId xmlns:a16="http://schemas.microsoft.com/office/drawing/2014/main" id="{7BDC8F82-6293-E842-B0EC-ACB7358CDC74}"/>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65" name="Straight Connector 2764">
                  <a:extLst>
                    <a:ext uri="{FF2B5EF4-FFF2-40B4-BE49-F238E27FC236}">
                      <a16:creationId xmlns:a16="http://schemas.microsoft.com/office/drawing/2014/main" id="{9D28BF7E-8228-BD4F-0972-B6F95ECB1942}"/>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40" name="Oval 2139">
                <a:extLst>
                  <a:ext uri="{FF2B5EF4-FFF2-40B4-BE49-F238E27FC236}">
                    <a16:creationId xmlns:a16="http://schemas.microsoft.com/office/drawing/2014/main" id="{B591816D-5580-2487-D700-6F8430F9239D}"/>
                  </a:ext>
                </a:extLst>
              </p:cNvPr>
              <p:cNvSpPr/>
              <p:nvPr/>
            </p:nvSpPr>
            <p:spPr bwMode="auto">
              <a:xfrm rot="150951">
                <a:off x="8058450" y="2833268"/>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41" name="Group 2140">
                <a:extLst>
                  <a:ext uri="{FF2B5EF4-FFF2-40B4-BE49-F238E27FC236}">
                    <a16:creationId xmlns:a16="http://schemas.microsoft.com/office/drawing/2014/main" id="{55C1D09D-C981-AAAB-6439-6C98FD4E87F1}"/>
                  </a:ext>
                </a:extLst>
              </p:cNvPr>
              <p:cNvGrpSpPr/>
              <p:nvPr/>
            </p:nvGrpSpPr>
            <p:grpSpPr>
              <a:xfrm rot="10950951">
                <a:off x="8075344" y="2986012"/>
                <a:ext cx="25464" cy="86331"/>
                <a:chOff x="2018143" y="2815794"/>
                <a:chExt cx="21432" cy="72662"/>
              </a:xfrm>
              <a:solidFill>
                <a:schemeClr val="bg2">
                  <a:lumMod val="50000"/>
                  <a:alpha val="64000"/>
                </a:schemeClr>
              </a:solidFill>
              <a:effectLst/>
            </p:grpSpPr>
            <p:cxnSp>
              <p:nvCxnSpPr>
                <p:cNvPr id="2762" name="Straight Connector 2761">
                  <a:extLst>
                    <a:ext uri="{FF2B5EF4-FFF2-40B4-BE49-F238E27FC236}">
                      <a16:creationId xmlns:a16="http://schemas.microsoft.com/office/drawing/2014/main" id="{62C76FB6-934E-F7D4-30B1-C52434427788}"/>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63" name="Straight Connector 2762">
                  <a:extLst>
                    <a:ext uri="{FF2B5EF4-FFF2-40B4-BE49-F238E27FC236}">
                      <a16:creationId xmlns:a16="http://schemas.microsoft.com/office/drawing/2014/main" id="{6F610562-C739-29CF-3464-ECF90F99F600}"/>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42" name="Oval 2141">
                <a:extLst>
                  <a:ext uri="{FF2B5EF4-FFF2-40B4-BE49-F238E27FC236}">
                    <a16:creationId xmlns:a16="http://schemas.microsoft.com/office/drawing/2014/main" id="{56A90FAA-EDA7-886B-0E92-DCAA69F32D39}"/>
                  </a:ext>
                </a:extLst>
              </p:cNvPr>
              <p:cNvSpPr/>
              <p:nvPr/>
            </p:nvSpPr>
            <p:spPr bwMode="auto">
              <a:xfrm rot="10950951">
                <a:off x="8048391" y="3062212"/>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43" name="Group 2142">
                <a:extLst>
                  <a:ext uri="{FF2B5EF4-FFF2-40B4-BE49-F238E27FC236}">
                    <a16:creationId xmlns:a16="http://schemas.microsoft.com/office/drawing/2014/main" id="{84FDC39A-0DEA-EF43-48A9-F140F4DC351B}"/>
                  </a:ext>
                </a:extLst>
              </p:cNvPr>
              <p:cNvGrpSpPr/>
              <p:nvPr/>
            </p:nvGrpSpPr>
            <p:grpSpPr>
              <a:xfrm rot="150951">
                <a:off x="8152258" y="2891647"/>
                <a:ext cx="25464" cy="86331"/>
                <a:chOff x="2018143" y="2815794"/>
                <a:chExt cx="21432" cy="72662"/>
              </a:xfrm>
              <a:solidFill>
                <a:schemeClr val="bg2">
                  <a:lumMod val="50000"/>
                  <a:alpha val="64000"/>
                </a:schemeClr>
              </a:solidFill>
              <a:effectLst/>
            </p:grpSpPr>
            <p:cxnSp>
              <p:nvCxnSpPr>
                <p:cNvPr id="2760" name="Straight Connector 2759">
                  <a:extLst>
                    <a:ext uri="{FF2B5EF4-FFF2-40B4-BE49-F238E27FC236}">
                      <a16:creationId xmlns:a16="http://schemas.microsoft.com/office/drawing/2014/main" id="{CA3E6E5C-4070-A9E4-DA60-F44057BE7AA7}"/>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61" name="Straight Connector 2760">
                  <a:extLst>
                    <a:ext uri="{FF2B5EF4-FFF2-40B4-BE49-F238E27FC236}">
                      <a16:creationId xmlns:a16="http://schemas.microsoft.com/office/drawing/2014/main" id="{757150D2-BFD0-C897-8636-9B0163ACF7EC}"/>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44" name="Oval 2143">
                <a:extLst>
                  <a:ext uri="{FF2B5EF4-FFF2-40B4-BE49-F238E27FC236}">
                    <a16:creationId xmlns:a16="http://schemas.microsoft.com/office/drawing/2014/main" id="{12733CA3-C469-6AA5-B179-556456A95A54}"/>
                  </a:ext>
                </a:extLst>
              </p:cNvPr>
              <p:cNvSpPr/>
              <p:nvPr/>
            </p:nvSpPr>
            <p:spPr bwMode="auto">
              <a:xfrm rot="150951">
                <a:off x="8136773" y="2833878"/>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45" name="Group 2144">
                <a:extLst>
                  <a:ext uri="{FF2B5EF4-FFF2-40B4-BE49-F238E27FC236}">
                    <a16:creationId xmlns:a16="http://schemas.microsoft.com/office/drawing/2014/main" id="{0B8A739E-41F2-00E1-5C63-66D7E4B2758E}"/>
                  </a:ext>
                </a:extLst>
              </p:cNvPr>
              <p:cNvGrpSpPr/>
              <p:nvPr/>
            </p:nvGrpSpPr>
            <p:grpSpPr>
              <a:xfrm rot="10950951">
                <a:off x="8153667" y="2986621"/>
                <a:ext cx="25464" cy="86331"/>
                <a:chOff x="2018143" y="2815794"/>
                <a:chExt cx="21432" cy="72662"/>
              </a:xfrm>
              <a:solidFill>
                <a:schemeClr val="bg2">
                  <a:lumMod val="50000"/>
                  <a:alpha val="64000"/>
                </a:schemeClr>
              </a:solidFill>
              <a:effectLst/>
            </p:grpSpPr>
            <p:cxnSp>
              <p:nvCxnSpPr>
                <p:cNvPr id="2758" name="Straight Connector 2757">
                  <a:extLst>
                    <a:ext uri="{FF2B5EF4-FFF2-40B4-BE49-F238E27FC236}">
                      <a16:creationId xmlns:a16="http://schemas.microsoft.com/office/drawing/2014/main" id="{DC2406B5-04DA-E405-A8C6-DE16FEC14B0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59" name="Straight Connector 2758">
                  <a:extLst>
                    <a:ext uri="{FF2B5EF4-FFF2-40B4-BE49-F238E27FC236}">
                      <a16:creationId xmlns:a16="http://schemas.microsoft.com/office/drawing/2014/main" id="{E850176D-2D3D-480B-D640-4D2784BC57CD}"/>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46" name="Oval 2145">
                <a:extLst>
                  <a:ext uri="{FF2B5EF4-FFF2-40B4-BE49-F238E27FC236}">
                    <a16:creationId xmlns:a16="http://schemas.microsoft.com/office/drawing/2014/main" id="{1BF1A67D-5A98-1D32-BE25-F5D0C764BA29}"/>
                  </a:ext>
                </a:extLst>
              </p:cNvPr>
              <p:cNvSpPr/>
              <p:nvPr/>
            </p:nvSpPr>
            <p:spPr bwMode="auto">
              <a:xfrm rot="10950951">
                <a:off x="8126714" y="3062821"/>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47" name="Group 2146">
                <a:extLst>
                  <a:ext uri="{FF2B5EF4-FFF2-40B4-BE49-F238E27FC236}">
                    <a16:creationId xmlns:a16="http://schemas.microsoft.com/office/drawing/2014/main" id="{519D353C-2AAE-1178-9982-2821275D1D41}"/>
                  </a:ext>
                </a:extLst>
              </p:cNvPr>
              <p:cNvGrpSpPr/>
              <p:nvPr/>
            </p:nvGrpSpPr>
            <p:grpSpPr>
              <a:xfrm rot="150951">
                <a:off x="8230457" y="2895083"/>
                <a:ext cx="25464" cy="86331"/>
                <a:chOff x="2018143" y="2815794"/>
                <a:chExt cx="21432" cy="72662"/>
              </a:xfrm>
              <a:solidFill>
                <a:schemeClr val="bg2">
                  <a:lumMod val="50000"/>
                  <a:alpha val="64000"/>
                </a:schemeClr>
              </a:solidFill>
              <a:effectLst/>
            </p:grpSpPr>
            <p:cxnSp>
              <p:nvCxnSpPr>
                <p:cNvPr id="2756" name="Straight Connector 2755">
                  <a:extLst>
                    <a:ext uri="{FF2B5EF4-FFF2-40B4-BE49-F238E27FC236}">
                      <a16:creationId xmlns:a16="http://schemas.microsoft.com/office/drawing/2014/main" id="{4533CD69-9672-242C-44D6-3D5DC46EE786}"/>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57" name="Straight Connector 2756">
                  <a:extLst>
                    <a:ext uri="{FF2B5EF4-FFF2-40B4-BE49-F238E27FC236}">
                      <a16:creationId xmlns:a16="http://schemas.microsoft.com/office/drawing/2014/main" id="{BF5BA606-0468-16C6-CBEB-7695A716E195}"/>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48" name="Oval 2147">
                <a:extLst>
                  <a:ext uri="{FF2B5EF4-FFF2-40B4-BE49-F238E27FC236}">
                    <a16:creationId xmlns:a16="http://schemas.microsoft.com/office/drawing/2014/main" id="{934E9045-2E54-AC5F-7CEA-5E753B907EB8}"/>
                  </a:ext>
                </a:extLst>
              </p:cNvPr>
              <p:cNvSpPr/>
              <p:nvPr/>
            </p:nvSpPr>
            <p:spPr bwMode="auto">
              <a:xfrm rot="150951">
                <a:off x="8214972" y="2837314"/>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49" name="Group 2148">
                <a:extLst>
                  <a:ext uri="{FF2B5EF4-FFF2-40B4-BE49-F238E27FC236}">
                    <a16:creationId xmlns:a16="http://schemas.microsoft.com/office/drawing/2014/main" id="{BA69FE57-6B8F-1A19-4ED5-C51503EB0DC3}"/>
                  </a:ext>
                </a:extLst>
              </p:cNvPr>
              <p:cNvGrpSpPr/>
              <p:nvPr/>
            </p:nvGrpSpPr>
            <p:grpSpPr>
              <a:xfrm rot="10950951">
                <a:off x="8231866" y="2990057"/>
                <a:ext cx="25464" cy="86331"/>
                <a:chOff x="2018143" y="2815794"/>
                <a:chExt cx="21432" cy="72662"/>
              </a:xfrm>
              <a:solidFill>
                <a:schemeClr val="bg2">
                  <a:lumMod val="50000"/>
                  <a:alpha val="64000"/>
                </a:schemeClr>
              </a:solidFill>
              <a:effectLst/>
            </p:grpSpPr>
            <p:cxnSp>
              <p:nvCxnSpPr>
                <p:cNvPr id="2754" name="Straight Connector 2753">
                  <a:extLst>
                    <a:ext uri="{FF2B5EF4-FFF2-40B4-BE49-F238E27FC236}">
                      <a16:creationId xmlns:a16="http://schemas.microsoft.com/office/drawing/2014/main" id="{B551A4C7-4914-4A52-CA04-D6E5A0552C9D}"/>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55" name="Straight Connector 2754">
                  <a:extLst>
                    <a:ext uri="{FF2B5EF4-FFF2-40B4-BE49-F238E27FC236}">
                      <a16:creationId xmlns:a16="http://schemas.microsoft.com/office/drawing/2014/main" id="{0D6168F9-F332-3D91-532A-99797FFD6444}"/>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50" name="Oval 2149">
                <a:extLst>
                  <a:ext uri="{FF2B5EF4-FFF2-40B4-BE49-F238E27FC236}">
                    <a16:creationId xmlns:a16="http://schemas.microsoft.com/office/drawing/2014/main" id="{F2A6226E-2E16-56EC-21F5-81B21E0A5CE4}"/>
                  </a:ext>
                </a:extLst>
              </p:cNvPr>
              <p:cNvSpPr/>
              <p:nvPr/>
            </p:nvSpPr>
            <p:spPr bwMode="auto">
              <a:xfrm rot="10950951">
                <a:off x="8204914" y="3066257"/>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51" name="Group 2150">
                <a:extLst>
                  <a:ext uri="{FF2B5EF4-FFF2-40B4-BE49-F238E27FC236}">
                    <a16:creationId xmlns:a16="http://schemas.microsoft.com/office/drawing/2014/main" id="{CBACBA17-828C-3903-BC52-36246833AC4B}"/>
                  </a:ext>
                </a:extLst>
              </p:cNvPr>
              <p:cNvGrpSpPr/>
              <p:nvPr/>
            </p:nvGrpSpPr>
            <p:grpSpPr>
              <a:xfrm rot="150951">
                <a:off x="8308655" y="2898519"/>
                <a:ext cx="25464" cy="86331"/>
                <a:chOff x="2018143" y="2815794"/>
                <a:chExt cx="21432" cy="72662"/>
              </a:xfrm>
              <a:solidFill>
                <a:schemeClr val="bg2">
                  <a:lumMod val="50000"/>
                  <a:alpha val="64000"/>
                </a:schemeClr>
              </a:solidFill>
              <a:effectLst/>
            </p:grpSpPr>
            <p:cxnSp>
              <p:nvCxnSpPr>
                <p:cNvPr id="2752" name="Straight Connector 2751">
                  <a:extLst>
                    <a:ext uri="{FF2B5EF4-FFF2-40B4-BE49-F238E27FC236}">
                      <a16:creationId xmlns:a16="http://schemas.microsoft.com/office/drawing/2014/main" id="{99C1F67D-4ED5-523E-56C1-D4BC09BDC35F}"/>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53" name="Straight Connector 2752">
                  <a:extLst>
                    <a:ext uri="{FF2B5EF4-FFF2-40B4-BE49-F238E27FC236}">
                      <a16:creationId xmlns:a16="http://schemas.microsoft.com/office/drawing/2014/main" id="{4757482D-B794-B046-1668-63414110804B}"/>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52" name="Oval 2151">
                <a:extLst>
                  <a:ext uri="{FF2B5EF4-FFF2-40B4-BE49-F238E27FC236}">
                    <a16:creationId xmlns:a16="http://schemas.microsoft.com/office/drawing/2014/main" id="{C7B2863C-FBE0-E0D9-68DC-7BC1C085E622}"/>
                  </a:ext>
                </a:extLst>
              </p:cNvPr>
              <p:cNvSpPr/>
              <p:nvPr/>
            </p:nvSpPr>
            <p:spPr bwMode="auto">
              <a:xfrm rot="150951">
                <a:off x="8293170" y="2840750"/>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53" name="Group 2152">
                <a:extLst>
                  <a:ext uri="{FF2B5EF4-FFF2-40B4-BE49-F238E27FC236}">
                    <a16:creationId xmlns:a16="http://schemas.microsoft.com/office/drawing/2014/main" id="{B3C9F6F6-98D9-C56D-170B-A6730FE7B26A}"/>
                  </a:ext>
                </a:extLst>
              </p:cNvPr>
              <p:cNvGrpSpPr/>
              <p:nvPr/>
            </p:nvGrpSpPr>
            <p:grpSpPr>
              <a:xfrm rot="10950951">
                <a:off x="8310064" y="2993494"/>
                <a:ext cx="25464" cy="86331"/>
                <a:chOff x="2018143" y="2815794"/>
                <a:chExt cx="21432" cy="72662"/>
              </a:xfrm>
              <a:solidFill>
                <a:schemeClr val="bg2">
                  <a:lumMod val="50000"/>
                  <a:alpha val="64000"/>
                </a:schemeClr>
              </a:solidFill>
              <a:effectLst/>
            </p:grpSpPr>
            <p:cxnSp>
              <p:nvCxnSpPr>
                <p:cNvPr id="2750" name="Straight Connector 2749">
                  <a:extLst>
                    <a:ext uri="{FF2B5EF4-FFF2-40B4-BE49-F238E27FC236}">
                      <a16:creationId xmlns:a16="http://schemas.microsoft.com/office/drawing/2014/main" id="{2260A3E9-7230-DADD-EF10-B58D09724B6A}"/>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51" name="Straight Connector 2750">
                  <a:extLst>
                    <a:ext uri="{FF2B5EF4-FFF2-40B4-BE49-F238E27FC236}">
                      <a16:creationId xmlns:a16="http://schemas.microsoft.com/office/drawing/2014/main" id="{971E4102-2DFC-5021-6FCF-4A449E132FF6}"/>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54" name="Oval 2153">
                <a:extLst>
                  <a:ext uri="{FF2B5EF4-FFF2-40B4-BE49-F238E27FC236}">
                    <a16:creationId xmlns:a16="http://schemas.microsoft.com/office/drawing/2014/main" id="{C284F739-7692-1535-7E74-5EEA24D9FEAC}"/>
                  </a:ext>
                </a:extLst>
              </p:cNvPr>
              <p:cNvSpPr/>
              <p:nvPr/>
            </p:nvSpPr>
            <p:spPr bwMode="auto">
              <a:xfrm rot="10950951">
                <a:off x="8283112" y="3069693"/>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55" name="Group 2154">
                <a:extLst>
                  <a:ext uri="{FF2B5EF4-FFF2-40B4-BE49-F238E27FC236}">
                    <a16:creationId xmlns:a16="http://schemas.microsoft.com/office/drawing/2014/main" id="{43DF6195-2647-2093-0F62-E6A839B6274A}"/>
                  </a:ext>
                </a:extLst>
              </p:cNvPr>
              <p:cNvGrpSpPr/>
              <p:nvPr/>
            </p:nvGrpSpPr>
            <p:grpSpPr>
              <a:xfrm rot="155624">
                <a:off x="8387774" y="2895929"/>
                <a:ext cx="25464" cy="86331"/>
                <a:chOff x="2018143" y="2815794"/>
                <a:chExt cx="21432" cy="72662"/>
              </a:xfrm>
              <a:solidFill>
                <a:schemeClr val="bg2">
                  <a:lumMod val="50000"/>
                  <a:alpha val="64000"/>
                </a:schemeClr>
              </a:solidFill>
              <a:effectLst/>
            </p:grpSpPr>
            <p:cxnSp>
              <p:nvCxnSpPr>
                <p:cNvPr id="2748" name="Straight Connector 2747">
                  <a:extLst>
                    <a:ext uri="{FF2B5EF4-FFF2-40B4-BE49-F238E27FC236}">
                      <a16:creationId xmlns:a16="http://schemas.microsoft.com/office/drawing/2014/main" id="{472EBB38-ECC9-1A39-511A-E4C49BB8E66A}"/>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49" name="Straight Connector 2748">
                  <a:extLst>
                    <a:ext uri="{FF2B5EF4-FFF2-40B4-BE49-F238E27FC236}">
                      <a16:creationId xmlns:a16="http://schemas.microsoft.com/office/drawing/2014/main" id="{151B9F21-7999-E2F5-0E1D-8B21106E7544}"/>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56" name="Oval 2155">
                <a:extLst>
                  <a:ext uri="{FF2B5EF4-FFF2-40B4-BE49-F238E27FC236}">
                    <a16:creationId xmlns:a16="http://schemas.microsoft.com/office/drawing/2014/main" id="{1DA6138B-A314-5541-3E5C-CB2D70A54365}"/>
                  </a:ext>
                </a:extLst>
              </p:cNvPr>
              <p:cNvSpPr/>
              <p:nvPr/>
            </p:nvSpPr>
            <p:spPr bwMode="auto">
              <a:xfrm rot="155624">
                <a:off x="8372381" y="2838167"/>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57" name="Group 2156">
                <a:extLst>
                  <a:ext uri="{FF2B5EF4-FFF2-40B4-BE49-F238E27FC236}">
                    <a16:creationId xmlns:a16="http://schemas.microsoft.com/office/drawing/2014/main" id="{F51769D6-5D57-D6A6-77C2-4438EBEB621F}"/>
                  </a:ext>
                </a:extLst>
              </p:cNvPr>
              <p:cNvGrpSpPr/>
              <p:nvPr/>
            </p:nvGrpSpPr>
            <p:grpSpPr>
              <a:xfrm rot="10955624">
                <a:off x="8389052" y="2990903"/>
                <a:ext cx="25464" cy="86331"/>
                <a:chOff x="2018143" y="2815794"/>
                <a:chExt cx="21432" cy="72662"/>
              </a:xfrm>
              <a:solidFill>
                <a:schemeClr val="bg2">
                  <a:lumMod val="50000"/>
                  <a:alpha val="64000"/>
                </a:schemeClr>
              </a:solidFill>
              <a:effectLst/>
            </p:grpSpPr>
            <p:cxnSp>
              <p:nvCxnSpPr>
                <p:cNvPr id="2746" name="Straight Connector 2745">
                  <a:extLst>
                    <a:ext uri="{FF2B5EF4-FFF2-40B4-BE49-F238E27FC236}">
                      <a16:creationId xmlns:a16="http://schemas.microsoft.com/office/drawing/2014/main" id="{B0E34E45-14A7-3A0D-9B60-56478ACDC72D}"/>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47" name="Straight Connector 2746">
                  <a:extLst>
                    <a:ext uri="{FF2B5EF4-FFF2-40B4-BE49-F238E27FC236}">
                      <a16:creationId xmlns:a16="http://schemas.microsoft.com/office/drawing/2014/main" id="{01B960FE-D7A0-C3F5-0519-762AF41626DE}"/>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58" name="Oval 2157">
                <a:extLst>
                  <a:ext uri="{FF2B5EF4-FFF2-40B4-BE49-F238E27FC236}">
                    <a16:creationId xmlns:a16="http://schemas.microsoft.com/office/drawing/2014/main" id="{A23609E0-5E36-4289-9A5D-1C92D58ED8EA}"/>
                  </a:ext>
                </a:extLst>
              </p:cNvPr>
              <p:cNvSpPr/>
              <p:nvPr/>
            </p:nvSpPr>
            <p:spPr bwMode="auto">
              <a:xfrm rot="10955624">
                <a:off x="8362008" y="3067096"/>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59" name="Group 2158">
                <a:extLst>
                  <a:ext uri="{FF2B5EF4-FFF2-40B4-BE49-F238E27FC236}">
                    <a16:creationId xmlns:a16="http://schemas.microsoft.com/office/drawing/2014/main" id="{AF140E2F-EA11-3EEA-4654-40DD19A6622E}"/>
                  </a:ext>
                </a:extLst>
              </p:cNvPr>
              <p:cNvGrpSpPr/>
              <p:nvPr/>
            </p:nvGrpSpPr>
            <p:grpSpPr>
              <a:xfrm rot="155624">
                <a:off x="8466097" y="2896646"/>
                <a:ext cx="25464" cy="86331"/>
                <a:chOff x="2018143" y="2815794"/>
                <a:chExt cx="21432" cy="72662"/>
              </a:xfrm>
              <a:solidFill>
                <a:schemeClr val="bg2">
                  <a:lumMod val="50000"/>
                  <a:alpha val="64000"/>
                </a:schemeClr>
              </a:solidFill>
              <a:effectLst/>
            </p:grpSpPr>
            <p:cxnSp>
              <p:nvCxnSpPr>
                <p:cNvPr id="2744" name="Straight Connector 2743">
                  <a:extLst>
                    <a:ext uri="{FF2B5EF4-FFF2-40B4-BE49-F238E27FC236}">
                      <a16:creationId xmlns:a16="http://schemas.microsoft.com/office/drawing/2014/main" id="{BF6627C6-926A-BF08-FB62-5FD9550D5D1F}"/>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45" name="Straight Connector 2744">
                  <a:extLst>
                    <a:ext uri="{FF2B5EF4-FFF2-40B4-BE49-F238E27FC236}">
                      <a16:creationId xmlns:a16="http://schemas.microsoft.com/office/drawing/2014/main" id="{9973079F-DCCA-525B-8C50-DF1BBFEEB353}"/>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60" name="Oval 2159">
                <a:extLst>
                  <a:ext uri="{FF2B5EF4-FFF2-40B4-BE49-F238E27FC236}">
                    <a16:creationId xmlns:a16="http://schemas.microsoft.com/office/drawing/2014/main" id="{D7F8BC58-3EC3-7AE9-5AA8-3EED51A7EE01}"/>
                  </a:ext>
                </a:extLst>
              </p:cNvPr>
              <p:cNvSpPr/>
              <p:nvPr/>
            </p:nvSpPr>
            <p:spPr bwMode="auto">
              <a:xfrm rot="155624">
                <a:off x="8450704" y="2838883"/>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61" name="Group 2160">
                <a:extLst>
                  <a:ext uri="{FF2B5EF4-FFF2-40B4-BE49-F238E27FC236}">
                    <a16:creationId xmlns:a16="http://schemas.microsoft.com/office/drawing/2014/main" id="{66B31007-7307-8438-7DDD-9CBF6C05F286}"/>
                  </a:ext>
                </a:extLst>
              </p:cNvPr>
              <p:cNvGrpSpPr/>
              <p:nvPr/>
            </p:nvGrpSpPr>
            <p:grpSpPr>
              <a:xfrm rot="10955624">
                <a:off x="8467375" y="2991620"/>
                <a:ext cx="25464" cy="86331"/>
                <a:chOff x="2018143" y="2815794"/>
                <a:chExt cx="21432" cy="72662"/>
              </a:xfrm>
              <a:solidFill>
                <a:schemeClr val="bg2">
                  <a:lumMod val="50000"/>
                  <a:alpha val="64000"/>
                </a:schemeClr>
              </a:solidFill>
              <a:effectLst/>
            </p:grpSpPr>
            <p:cxnSp>
              <p:nvCxnSpPr>
                <p:cNvPr id="2742" name="Straight Connector 2741">
                  <a:extLst>
                    <a:ext uri="{FF2B5EF4-FFF2-40B4-BE49-F238E27FC236}">
                      <a16:creationId xmlns:a16="http://schemas.microsoft.com/office/drawing/2014/main" id="{6D6EB259-4E67-58E2-5896-C5EAB26946D2}"/>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43" name="Straight Connector 2742">
                  <a:extLst>
                    <a:ext uri="{FF2B5EF4-FFF2-40B4-BE49-F238E27FC236}">
                      <a16:creationId xmlns:a16="http://schemas.microsoft.com/office/drawing/2014/main" id="{D2A21FCB-09E0-D76E-D504-0D935F49B44B}"/>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62" name="Oval 2161">
                <a:extLst>
                  <a:ext uri="{FF2B5EF4-FFF2-40B4-BE49-F238E27FC236}">
                    <a16:creationId xmlns:a16="http://schemas.microsoft.com/office/drawing/2014/main" id="{4B07AD96-7DF7-3390-F775-0C55F92FD63A}"/>
                  </a:ext>
                </a:extLst>
              </p:cNvPr>
              <p:cNvSpPr/>
              <p:nvPr/>
            </p:nvSpPr>
            <p:spPr bwMode="auto">
              <a:xfrm rot="10955624">
                <a:off x="8440331" y="3067812"/>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63" name="Group 2162">
                <a:extLst>
                  <a:ext uri="{FF2B5EF4-FFF2-40B4-BE49-F238E27FC236}">
                    <a16:creationId xmlns:a16="http://schemas.microsoft.com/office/drawing/2014/main" id="{39A43275-BCD5-30CD-263E-C51F5D9BA37E}"/>
                  </a:ext>
                </a:extLst>
              </p:cNvPr>
              <p:cNvGrpSpPr/>
              <p:nvPr/>
            </p:nvGrpSpPr>
            <p:grpSpPr>
              <a:xfrm rot="155624">
                <a:off x="8544290" y="2900187"/>
                <a:ext cx="25464" cy="86331"/>
                <a:chOff x="2018143" y="2815794"/>
                <a:chExt cx="21432" cy="72662"/>
              </a:xfrm>
              <a:solidFill>
                <a:schemeClr val="bg2">
                  <a:lumMod val="50000"/>
                  <a:alpha val="64000"/>
                </a:schemeClr>
              </a:solidFill>
              <a:effectLst/>
            </p:grpSpPr>
            <p:cxnSp>
              <p:nvCxnSpPr>
                <p:cNvPr id="2740" name="Straight Connector 2739">
                  <a:extLst>
                    <a:ext uri="{FF2B5EF4-FFF2-40B4-BE49-F238E27FC236}">
                      <a16:creationId xmlns:a16="http://schemas.microsoft.com/office/drawing/2014/main" id="{12A51EA3-417F-1A9B-70A4-DD898FECE135}"/>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41" name="Straight Connector 2740">
                  <a:extLst>
                    <a:ext uri="{FF2B5EF4-FFF2-40B4-BE49-F238E27FC236}">
                      <a16:creationId xmlns:a16="http://schemas.microsoft.com/office/drawing/2014/main" id="{D4355708-8615-C6A0-2273-DA7389DBF9B4}"/>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64" name="Oval 2163">
                <a:extLst>
                  <a:ext uri="{FF2B5EF4-FFF2-40B4-BE49-F238E27FC236}">
                    <a16:creationId xmlns:a16="http://schemas.microsoft.com/office/drawing/2014/main" id="{AFC3BD75-3612-5D5C-CC68-49388AA43D90}"/>
                  </a:ext>
                </a:extLst>
              </p:cNvPr>
              <p:cNvSpPr/>
              <p:nvPr/>
            </p:nvSpPr>
            <p:spPr bwMode="auto">
              <a:xfrm rot="155624">
                <a:off x="8528897" y="2842425"/>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65" name="Group 2164">
                <a:extLst>
                  <a:ext uri="{FF2B5EF4-FFF2-40B4-BE49-F238E27FC236}">
                    <a16:creationId xmlns:a16="http://schemas.microsoft.com/office/drawing/2014/main" id="{F7ECCD84-207B-A0FE-E783-E0C52746760F}"/>
                  </a:ext>
                </a:extLst>
              </p:cNvPr>
              <p:cNvGrpSpPr/>
              <p:nvPr/>
            </p:nvGrpSpPr>
            <p:grpSpPr>
              <a:xfrm rot="10955624">
                <a:off x="8545569" y="2995162"/>
                <a:ext cx="25464" cy="86331"/>
                <a:chOff x="2018143" y="2815794"/>
                <a:chExt cx="21432" cy="72662"/>
              </a:xfrm>
              <a:solidFill>
                <a:schemeClr val="bg2">
                  <a:lumMod val="50000"/>
                  <a:alpha val="64000"/>
                </a:schemeClr>
              </a:solidFill>
              <a:effectLst/>
            </p:grpSpPr>
            <p:cxnSp>
              <p:nvCxnSpPr>
                <p:cNvPr id="2738" name="Straight Connector 2737">
                  <a:extLst>
                    <a:ext uri="{FF2B5EF4-FFF2-40B4-BE49-F238E27FC236}">
                      <a16:creationId xmlns:a16="http://schemas.microsoft.com/office/drawing/2014/main" id="{681D085E-3495-3227-1322-0173DB0484EE}"/>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39" name="Straight Connector 2738">
                  <a:extLst>
                    <a:ext uri="{FF2B5EF4-FFF2-40B4-BE49-F238E27FC236}">
                      <a16:creationId xmlns:a16="http://schemas.microsoft.com/office/drawing/2014/main" id="{171CFA59-064F-7CA0-AA53-63814DE75B52}"/>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66" name="Oval 2165">
                <a:extLst>
                  <a:ext uri="{FF2B5EF4-FFF2-40B4-BE49-F238E27FC236}">
                    <a16:creationId xmlns:a16="http://schemas.microsoft.com/office/drawing/2014/main" id="{2AC824DE-8DC9-AC81-7272-6D18F18D017C}"/>
                  </a:ext>
                </a:extLst>
              </p:cNvPr>
              <p:cNvSpPr/>
              <p:nvPr/>
            </p:nvSpPr>
            <p:spPr bwMode="auto">
              <a:xfrm rot="10955624">
                <a:off x="8518525" y="3071354"/>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67" name="Group 2166">
                <a:extLst>
                  <a:ext uri="{FF2B5EF4-FFF2-40B4-BE49-F238E27FC236}">
                    <a16:creationId xmlns:a16="http://schemas.microsoft.com/office/drawing/2014/main" id="{F0585212-9CD8-ABA7-A882-6C47810583B0}"/>
                  </a:ext>
                </a:extLst>
              </p:cNvPr>
              <p:cNvGrpSpPr/>
              <p:nvPr/>
            </p:nvGrpSpPr>
            <p:grpSpPr>
              <a:xfrm rot="155624">
                <a:off x="8622485" y="2903729"/>
                <a:ext cx="25464" cy="86331"/>
                <a:chOff x="2018143" y="2815794"/>
                <a:chExt cx="21432" cy="72662"/>
              </a:xfrm>
              <a:solidFill>
                <a:schemeClr val="bg2">
                  <a:lumMod val="50000"/>
                  <a:alpha val="64000"/>
                </a:schemeClr>
              </a:solidFill>
              <a:effectLst/>
            </p:grpSpPr>
            <p:cxnSp>
              <p:nvCxnSpPr>
                <p:cNvPr id="2736" name="Straight Connector 2735">
                  <a:extLst>
                    <a:ext uri="{FF2B5EF4-FFF2-40B4-BE49-F238E27FC236}">
                      <a16:creationId xmlns:a16="http://schemas.microsoft.com/office/drawing/2014/main" id="{721FAF3F-4C94-3605-D7CF-0E4994915ECE}"/>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37" name="Straight Connector 2736">
                  <a:extLst>
                    <a:ext uri="{FF2B5EF4-FFF2-40B4-BE49-F238E27FC236}">
                      <a16:creationId xmlns:a16="http://schemas.microsoft.com/office/drawing/2014/main" id="{80ADA8B1-916F-D9CC-98CF-E10C454CE6DC}"/>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68" name="Oval 2167">
                <a:extLst>
                  <a:ext uri="{FF2B5EF4-FFF2-40B4-BE49-F238E27FC236}">
                    <a16:creationId xmlns:a16="http://schemas.microsoft.com/office/drawing/2014/main" id="{B66760E6-A46A-BBE9-44A9-80B18AB7BA65}"/>
                  </a:ext>
                </a:extLst>
              </p:cNvPr>
              <p:cNvSpPr/>
              <p:nvPr/>
            </p:nvSpPr>
            <p:spPr bwMode="auto">
              <a:xfrm rot="155624">
                <a:off x="8607092" y="2845967"/>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69" name="Group 2168">
                <a:extLst>
                  <a:ext uri="{FF2B5EF4-FFF2-40B4-BE49-F238E27FC236}">
                    <a16:creationId xmlns:a16="http://schemas.microsoft.com/office/drawing/2014/main" id="{D165D1E1-CEF9-68E2-980E-740B54215448}"/>
                  </a:ext>
                </a:extLst>
              </p:cNvPr>
              <p:cNvGrpSpPr/>
              <p:nvPr/>
            </p:nvGrpSpPr>
            <p:grpSpPr>
              <a:xfrm rot="10955624">
                <a:off x="8623763" y="2998703"/>
                <a:ext cx="25464" cy="86331"/>
                <a:chOff x="2018143" y="2815794"/>
                <a:chExt cx="21432" cy="72662"/>
              </a:xfrm>
              <a:solidFill>
                <a:schemeClr val="bg2">
                  <a:lumMod val="50000"/>
                  <a:alpha val="64000"/>
                </a:schemeClr>
              </a:solidFill>
              <a:effectLst/>
            </p:grpSpPr>
            <p:cxnSp>
              <p:nvCxnSpPr>
                <p:cNvPr id="2734" name="Straight Connector 2733">
                  <a:extLst>
                    <a:ext uri="{FF2B5EF4-FFF2-40B4-BE49-F238E27FC236}">
                      <a16:creationId xmlns:a16="http://schemas.microsoft.com/office/drawing/2014/main" id="{20380827-F6A3-5C2C-942E-32DF3BB5FF95}"/>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35" name="Straight Connector 2734">
                  <a:extLst>
                    <a:ext uri="{FF2B5EF4-FFF2-40B4-BE49-F238E27FC236}">
                      <a16:creationId xmlns:a16="http://schemas.microsoft.com/office/drawing/2014/main" id="{728EA832-1EDD-FA1A-25BF-2B38FE008314}"/>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70" name="Oval 2169">
                <a:extLst>
                  <a:ext uri="{FF2B5EF4-FFF2-40B4-BE49-F238E27FC236}">
                    <a16:creationId xmlns:a16="http://schemas.microsoft.com/office/drawing/2014/main" id="{118A2236-4BEA-7961-7ACE-63EB3CAA613A}"/>
                  </a:ext>
                </a:extLst>
              </p:cNvPr>
              <p:cNvSpPr/>
              <p:nvPr/>
            </p:nvSpPr>
            <p:spPr bwMode="auto">
              <a:xfrm rot="10955624">
                <a:off x="8596719" y="3074896"/>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71" name="Group 2170">
                <a:extLst>
                  <a:ext uri="{FF2B5EF4-FFF2-40B4-BE49-F238E27FC236}">
                    <a16:creationId xmlns:a16="http://schemas.microsoft.com/office/drawing/2014/main" id="{5871394C-2BE5-0052-70BF-5C946010AD10}"/>
                  </a:ext>
                </a:extLst>
              </p:cNvPr>
              <p:cNvGrpSpPr/>
              <p:nvPr/>
            </p:nvGrpSpPr>
            <p:grpSpPr>
              <a:xfrm rot="155624">
                <a:off x="8700679" y="2907271"/>
                <a:ext cx="25464" cy="86331"/>
                <a:chOff x="2018143" y="2815794"/>
                <a:chExt cx="21432" cy="72662"/>
              </a:xfrm>
              <a:solidFill>
                <a:schemeClr val="bg2">
                  <a:lumMod val="50000"/>
                  <a:alpha val="64000"/>
                </a:schemeClr>
              </a:solidFill>
              <a:effectLst/>
            </p:grpSpPr>
            <p:cxnSp>
              <p:nvCxnSpPr>
                <p:cNvPr id="2732" name="Straight Connector 2731">
                  <a:extLst>
                    <a:ext uri="{FF2B5EF4-FFF2-40B4-BE49-F238E27FC236}">
                      <a16:creationId xmlns:a16="http://schemas.microsoft.com/office/drawing/2014/main" id="{F4DD92C6-D105-9AD9-FC90-9C089C50E44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33" name="Straight Connector 2732">
                  <a:extLst>
                    <a:ext uri="{FF2B5EF4-FFF2-40B4-BE49-F238E27FC236}">
                      <a16:creationId xmlns:a16="http://schemas.microsoft.com/office/drawing/2014/main" id="{BFE4B1F2-A23C-A9ED-4BF8-4C2D8C33DF4B}"/>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72" name="Oval 2171">
                <a:extLst>
                  <a:ext uri="{FF2B5EF4-FFF2-40B4-BE49-F238E27FC236}">
                    <a16:creationId xmlns:a16="http://schemas.microsoft.com/office/drawing/2014/main" id="{AFC59F9A-EB3B-2DF9-4F0E-3A7DC4B35ABE}"/>
                  </a:ext>
                </a:extLst>
              </p:cNvPr>
              <p:cNvSpPr/>
              <p:nvPr/>
            </p:nvSpPr>
            <p:spPr bwMode="auto">
              <a:xfrm rot="155624">
                <a:off x="8685286" y="2849508"/>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73" name="Group 2172">
                <a:extLst>
                  <a:ext uri="{FF2B5EF4-FFF2-40B4-BE49-F238E27FC236}">
                    <a16:creationId xmlns:a16="http://schemas.microsoft.com/office/drawing/2014/main" id="{365D66C8-FD9D-16C7-8685-EC2607CE2F13}"/>
                  </a:ext>
                </a:extLst>
              </p:cNvPr>
              <p:cNvGrpSpPr/>
              <p:nvPr/>
            </p:nvGrpSpPr>
            <p:grpSpPr>
              <a:xfrm rot="10955624">
                <a:off x="8701958" y="3002245"/>
                <a:ext cx="25464" cy="86331"/>
                <a:chOff x="2018143" y="2815794"/>
                <a:chExt cx="21432" cy="72662"/>
              </a:xfrm>
              <a:solidFill>
                <a:schemeClr val="bg2">
                  <a:lumMod val="50000"/>
                  <a:alpha val="64000"/>
                </a:schemeClr>
              </a:solidFill>
              <a:effectLst/>
            </p:grpSpPr>
            <p:cxnSp>
              <p:nvCxnSpPr>
                <p:cNvPr id="2730" name="Straight Connector 2729">
                  <a:extLst>
                    <a:ext uri="{FF2B5EF4-FFF2-40B4-BE49-F238E27FC236}">
                      <a16:creationId xmlns:a16="http://schemas.microsoft.com/office/drawing/2014/main" id="{E688E61C-F186-710E-B72F-B5E90E75EA69}"/>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31" name="Straight Connector 2730">
                  <a:extLst>
                    <a:ext uri="{FF2B5EF4-FFF2-40B4-BE49-F238E27FC236}">
                      <a16:creationId xmlns:a16="http://schemas.microsoft.com/office/drawing/2014/main" id="{6515298E-18AF-B334-E805-FF0B204BA243}"/>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74" name="Oval 2173">
                <a:extLst>
                  <a:ext uri="{FF2B5EF4-FFF2-40B4-BE49-F238E27FC236}">
                    <a16:creationId xmlns:a16="http://schemas.microsoft.com/office/drawing/2014/main" id="{624E65CA-AC75-E381-67BA-F5D5D14C89EC}"/>
                  </a:ext>
                </a:extLst>
              </p:cNvPr>
              <p:cNvSpPr/>
              <p:nvPr/>
            </p:nvSpPr>
            <p:spPr bwMode="auto">
              <a:xfrm rot="10955624">
                <a:off x="8674914" y="3078438"/>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75" name="Group 2174">
                <a:extLst>
                  <a:ext uri="{FF2B5EF4-FFF2-40B4-BE49-F238E27FC236}">
                    <a16:creationId xmlns:a16="http://schemas.microsoft.com/office/drawing/2014/main" id="{CCCA79A9-01EC-DD00-8B4A-A565A069066A}"/>
                  </a:ext>
                </a:extLst>
              </p:cNvPr>
              <p:cNvGrpSpPr/>
              <p:nvPr/>
            </p:nvGrpSpPr>
            <p:grpSpPr>
              <a:xfrm rot="155624">
                <a:off x="8779002" y="2907987"/>
                <a:ext cx="25464" cy="86331"/>
                <a:chOff x="2018143" y="2815794"/>
                <a:chExt cx="21432" cy="72662"/>
              </a:xfrm>
              <a:solidFill>
                <a:schemeClr val="bg2">
                  <a:lumMod val="50000"/>
                  <a:alpha val="64000"/>
                </a:schemeClr>
              </a:solidFill>
              <a:effectLst/>
            </p:grpSpPr>
            <p:cxnSp>
              <p:nvCxnSpPr>
                <p:cNvPr id="2728" name="Straight Connector 2727">
                  <a:extLst>
                    <a:ext uri="{FF2B5EF4-FFF2-40B4-BE49-F238E27FC236}">
                      <a16:creationId xmlns:a16="http://schemas.microsoft.com/office/drawing/2014/main" id="{1051343B-E643-2766-C738-56D635372E65}"/>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29" name="Straight Connector 2728">
                  <a:extLst>
                    <a:ext uri="{FF2B5EF4-FFF2-40B4-BE49-F238E27FC236}">
                      <a16:creationId xmlns:a16="http://schemas.microsoft.com/office/drawing/2014/main" id="{1EAA6A44-6E94-041C-D144-D8B65C7C78CD}"/>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76" name="Oval 2175">
                <a:extLst>
                  <a:ext uri="{FF2B5EF4-FFF2-40B4-BE49-F238E27FC236}">
                    <a16:creationId xmlns:a16="http://schemas.microsoft.com/office/drawing/2014/main" id="{5B83DCCD-04B4-8010-2221-82012BF11E7F}"/>
                  </a:ext>
                </a:extLst>
              </p:cNvPr>
              <p:cNvSpPr/>
              <p:nvPr/>
            </p:nvSpPr>
            <p:spPr bwMode="auto">
              <a:xfrm rot="155624">
                <a:off x="8763609" y="2850225"/>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77" name="Group 2176">
                <a:extLst>
                  <a:ext uri="{FF2B5EF4-FFF2-40B4-BE49-F238E27FC236}">
                    <a16:creationId xmlns:a16="http://schemas.microsoft.com/office/drawing/2014/main" id="{5B1D918F-D453-A3D6-56D1-EF758CAE371A}"/>
                  </a:ext>
                </a:extLst>
              </p:cNvPr>
              <p:cNvGrpSpPr/>
              <p:nvPr/>
            </p:nvGrpSpPr>
            <p:grpSpPr>
              <a:xfrm rot="10955624">
                <a:off x="8780281" y="3002962"/>
                <a:ext cx="25464" cy="86331"/>
                <a:chOff x="2018143" y="2815794"/>
                <a:chExt cx="21432" cy="72662"/>
              </a:xfrm>
              <a:solidFill>
                <a:schemeClr val="bg2">
                  <a:lumMod val="50000"/>
                  <a:alpha val="64000"/>
                </a:schemeClr>
              </a:solidFill>
              <a:effectLst/>
            </p:grpSpPr>
            <p:cxnSp>
              <p:nvCxnSpPr>
                <p:cNvPr id="2726" name="Straight Connector 2725">
                  <a:extLst>
                    <a:ext uri="{FF2B5EF4-FFF2-40B4-BE49-F238E27FC236}">
                      <a16:creationId xmlns:a16="http://schemas.microsoft.com/office/drawing/2014/main" id="{1D57E611-E2C1-312C-5C16-CCC73576F059}"/>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27" name="Straight Connector 2726">
                  <a:extLst>
                    <a:ext uri="{FF2B5EF4-FFF2-40B4-BE49-F238E27FC236}">
                      <a16:creationId xmlns:a16="http://schemas.microsoft.com/office/drawing/2014/main" id="{739D2144-F668-CCEF-98C2-C776A0E74B09}"/>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78" name="Oval 2177">
                <a:extLst>
                  <a:ext uri="{FF2B5EF4-FFF2-40B4-BE49-F238E27FC236}">
                    <a16:creationId xmlns:a16="http://schemas.microsoft.com/office/drawing/2014/main" id="{B0765420-955F-FACD-B382-6B1B85930FB9}"/>
                  </a:ext>
                </a:extLst>
              </p:cNvPr>
              <p:cNvSpPr/>
              <p:nvPr/>
            </p:nvSpPr>
            <p:spPr bwMode="auto">
              <a:xfrm rot="10955624">
                <a:off x="8753237" y="3079154"/>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79" name="Group 2178">
                <a:extLst>
                  <a:ext uri="{FF2B5EF4-FFF2-40B4-BE49-F238E27FC236}">
                    <a16:creationId xmlns:a16="http://schemas.microsoft.com/office/drawing/2014/main" id="{CF5FBFF6-EDEF-D97C-E723-65FE927FA107}"/>
                  </a:ext>
                </a:extLst>
              </p:cNvPr>
              <p:cNvGrpSpPr/>
              <p:nvPr/>
            </p:nvGrpSpPr>
            <p:grpSpPr>
              <a:xfrm rot="155624">
                <a:off x="8857196" y="2911529"/>
                <a:ext cx="25464" cy="86331"/>
                <a:chOff x="2018143" y="2815794"/>
                <a:chExt cx="21432" cy="72662"/>
              </a:xfrm>
              <a:solidFill>
                <a:schemeClr val="bg2">
                  <a:lumMod val="50000"/>
                  <a:alpha val="64000"/>
                </a:schemeClr>
              </a:solidFill>
              <a:effectLst/>
            </p:grpSpPr>
            <p:cxnSp>
              <p:nvCxnSpPr>
                <p:cNvPr id="2724" name="Straight Connector 2723">
                  <a:extLst>
                    <a:ext uri="{FF2B5EF4-FFF2-40B4-BE49-F238E27FC236}">
                      <a16:creationId xmlns:a16="http://schemas.microsoft.com/office/drawing/2014/main" id="{86DFF99B-DE03-BD37-A144-31797BBBD0DD}"/>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25" name="Straight Connector 2724">
                  <a:extLst>
                    <a:ext uri="{FF2B5EF4-FFF2-40B4-BE49-F238E27FC236}">
                      <a16:creationId xmlns:a16="http://schemas.microsoft.com/office/drawing/2014/main" id="{6DD85104-E68D-8ABF-9003-9918ACB3BF9C}"/>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80" name="Oval 2179">
                <a:extLst>
                  <a:ext uri="{FF2B5EF4-FFF2-40B4-BE49-F238E27FC236}">
                    <a16:creationId xmlns:a16="http://schemas.microsoft.com/office/drawing/2014/main" id="{95D6E5EE-2367-B28B-AA00-F5F04C12C348}"/>
                  </a:ext>
                </a:extLst>
              </p:cNvPr>
              <p:cNvSpPr/>
              <p:nvPr/>
            </p:nvSpPr>
            <p:spPr bwMode="auto">
              <a:xfrm rot="155624">
                <a:off x="8841802" y="2853767"/>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81" name="Group 2180">
                <a:extLst>
                  <a:ext uri="{FF2B5EF4-FFF2-40B4-BE49-F238E27FC236}">
                    <a16:creationId xmlns:a16="http://schemas.microsoft.com/office/drawing/2014/main" id="{AD7FCB85-B920-6A1F-39AD-A415F6C38B97}"/>
                  </a:ext>
                </a:extLst>
              </p:cNvPr>
              <p:cNvGrpSpPr/>
              <p:nvPr/>
            </p:nvGrpSpPr>
            <p:grpSpPr>
              <a:xfrm rot="10955624">
                <a:off x="8858474" y="3006503"/>
                <a:ext cx="25464" cy="86331"/>
                <a:chOff x="2018143" y="2815794"/>
                <a:chExt cx="21432" cy="72662"/>
              </a:xfrm>
              <a:solidFill>
                <a:schemeClr val="bg2">
                  <a:lumMod val="50000"/>
                  <a:alpha val="64000"/>
                </a:schemeClr>
              </a:solidFill>
              <a:effectLst/>
            </p:grpSpPr>
            <p:cxnSp>
              <p:nvCxnSpPr>
                <p:cNvPr id="2722" name="Straight Connector 2721">
                  <a:extLst>
                    <a:ext uri="{FF2B5EF4-FFF2-40B4-BE49-F238E27FC236}">
                      <a16:creationId xmlns:a16="http://schemas.microsoft.com/office/drawing/2014/main" id="{6D5A1F73-E053-D108-FBC7-434B6C58CADA}"/>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23" name="Straight Connector 2722">
                  <a:extLst>
                    <a:ext uri="{FF2B5EF4-FFF2-40B4-BE49-F238E27FC236}">
                      <a16:creationId xmlns:a16="http://schemas.microsoft.com/office/drawing/2014/main" id="{C93FDE7C-BBAC-61CC-613D-480798654EBC}"/>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82" name="Oval 2181">
                <a:extLst>
                  <a:ext uri="{FF2B5EF4-FFF2-40B4-BE49-F238E27FC236}">
                    <a16:creationId xmlns:a16="http://schemas.microsoft.com/office/drawing/2014/main" id="{D5CD0B59-6DDA-FB3C-E87E-24DDFAEF863E}"/>
                  </a:ext>
                </a:extLst>
              </p:cNvPr>
              <p:cNvSpPr/>
              <p:nvPr/>
            </p:nvSpPr>
            <p:spPr bwMode="auto">
              <a:xfrm rot="10955624">
                <a:off x="8831430" y="3082696"/>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83" name="Group 2182">
                <a:extLst>
                  <a:ext uri="{FF2B5EF4-FFF2-40B4-BE49-F238E27FC236}">
                    <a16:creationId xmlns:a16="http://schemas.microsoft.com/office/drawing/2014/main" id="{7BC4E32F-F815-129C-AF0D-EDB51A6F81EB}"/>
                  </a:ext>
                </a:extLst>
              </p:cNvPr>
              <p:cNvGrpSpPr/>
              <p:nvPr/>
            </p:nvGrpSpPr>
            <p:grpSpPr>
              <a:xfrm rot="155624">
                <a:off x="8935390" y="2915071"/>
                <a:ext cx="25464" cy="86331"/>
                <a:chOff x="2018143" y="2815794"/>
                <a:chExt cx="21432" cy="72662"/>
              </a:xfrm>
              <a:solidFill>
                <a:schemeClr val="bg2">
                  <a:lumMod val="50000"/>
                  <a:alpha val="64000"/>
                </a:schemeClr>
              </a:solidFill>
              <a:effectLst/>
            </p:grpSpPr>
            <p:cxnSp>
              <p:nvCxnSpPr>
                <p:cNvPr id="2720" name="Straight Connector 2719">
                  <a:extLst>
                    <a:ext uri="{FF2B5EF4-FFF2-40B4-BE49-F238E27FC236}">
                      <a16:creationId xmlns:a16="http://schemas.microsoft.com/office/drawing/2014/main" id="{539A2E84-6E33-D905-42BA-F6FE811064D3}"/>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21" name="Straight Connector 2720">
                  <a:extLst>
                    <a:ext uri="{FF2B5EF4-FFF2-40B4-BE49-F238E27FC236}">
                      <a16:creationId xmlns:a16="http://schemas.microsoft.com/office/drawing/2014/main" id="{324647A7-6067-074D-8316-A2CE983CD7D7}"/>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84" name="Oval 2183">
                <a:extLst>
                  <a:ext uri="{FF2B5EF4-FFF2-40B4-BE49-F238E27FC236}">
                    <a16:creationId xmlns:a16="http://schemas.microsoft.com/office/drawing/2014/main" id="{6BDA0D8E-0767-E42C-8D43-EEE0BAB7C5AA}"/>
                  </a:ext>
                </a:extLst>
              </p:cNvPr>
              <p:cNvSpPr/>
              <p:nvPr/>
            </p:nvSpPr>
            <p:spPr bwMode="auto">
              <a:xfrm rot="155624">
                <a:off x="8919997" y="2857308"/>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85" name="Group 2184">
                <a:extLst>
                  <a:ext uri="{FF2B5EF4-FFF2-40B4-BE49-F238E27FC236}">
                    <a16:creationId xmlns:a16="http://schemas.microsoft.com/office/drawing/2014/main" id="{E43E272F-9173-0D3D-2452-130FC51E8833}"/>
                  </a:ext>
                </a:extLst>
              </p:cNvPr>
              <p:cNvGrpSpPr/>
              <p:nvPr/>
            </p:nvGrpSpPr>
            <p:grpSpPr>
              <a:xfrm rot="10955624">
                <a:off x="8936669" y="3010045"/>
                <a:ext cx="25464" cy="86331"/>
                <a:chOff x="2018143" y="2815794"/>
                <a:chExt cx="21432" cy="72662"/>
              </a:xfrm>
              <a:solidFill>
                <a:schemeClr val="bg2">
                  <a:lumMod val="50000"/>
                  <a:alpha val="64000"/>
                </a:schemeClr>
              </a:solidFill>
              <a:effectLst/>
            </p:grpSpPr>
            <p:cxnSp>
              <p:nvCxnSpPr>
                <p:cNvPr id="2718" name="Straight Connector 2717">
                  <a:extLst>
                    <a:ext uri="{FF2B5EF4-FFF2-40B4-BE49-F238E27FC236}">
                      <a16:creationId xmlns:a16="http://schemas.microsoft.com/office/drawing/2014/main" id="{D0333AC7-1CB4-F603-8BE3-7A6B3B00D535}"/>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19" name="Straight Connector 2718">
                  <a:extLst>
                    <a:ext uri="{FF2B5EF4-FFF2-40B4-BE49-F238E27FC236}">
                      <a16:creationId xmlns:a16="http://schemas.microsoft.com/office/drawing/2014/main" id="{5BF59FB7-2551-B64F-94BD-F893BBB92AD4}"/>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86" name="Oval 2185">
                <a:extLst>
                  <a:ext uri="{FF2B5EF4-FFF2-40B4-BE49-F238E27FC236}">
                    <a16:creationId xmlns:a16="http://schemas.microsoft.com/office/drawing/2014/main" id="{BD586804-6BE3-E54D-5EEF-E1AA2B162118}"/>
                  </a:ext>
                </a:extLst>
              </p:cNvPr>
              <p:cNvSpPr/>
              <p:nvPr/>
            </p:nvSpPr>
            <p:spPr bwMode="auto">
              <a:xfrm rot="10955624">
                <a:off x="8909625" y="3086238"/>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87" name="Group 2186">
                <a:extLst>
                  <a:ext uri="{FF2B5EF4-FFF2-40B4-BE49-F238E27FC236}">
                    <a16:creationId xmlns:a16="http://schemas.microsoft.com/office/drawing/2014/main" id="{DD7DB970-E522-EB2B-BABD-4EC369DA0218}"/>
                  </a:ext>
                </a:extLst>
              </p:cNvPr>
              <p:cNvGrpSpPr/>
              <p:nvPr/>
            </p:nvGrpSpPr>
            <p:grpSpPr>
              <a:xfrm rot="155624">
                <a:off x="9013585" y="2918614"/>
                <a:ext cx="25464" cy="86331"/>
                <a:chOff x="2018143" y="2815794"/>
                <a:chExt cx="21432" cy="72662"/>
              </a:xfrm>
              <a:solidFill>
                <a:schemeClr val="bg2">
                  <a:lumMod val="50000"/>
                  <a:alpha val="64000"/>
                </a:schemeClr>
              </a:solidFill>
              <a:effectLst/>
            </p:grpSpPr>
            <p:cxnSp>
              <p:nvCxnSpPr>
                <p:cNvPr id="2716" name="Straight Connector 2715">
                  <a:extLst>
                    <a:ext uri="{FF2B5EF4-FFF2-40B4-BE49-F238E27FC236}">
                      <a16:creationId xmlns:a16="http://schemas.microsoft.com/office/drawing/2014/main" id="{D8721C32-07CE-3953-3677-D5C5E39C09DD}"/>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17" name="Straight Connector 2716">
                  <a:extLst>
                    <a:ext uri="{FF2B5EF4-FFF2-40B4-BE49-F238E27FC236}">
                      <a16:creationId xmlns:a16="http://schemas.microsoft.com/office/drawing/2014/main" id="{9DC8235A-999F-81C3-B64D-2A842B813E4E}"/>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88" name="Oval 2187">
                <a:extLst>
                  <a:ext uri="{FF2B5EF4-FFF2-40B4-BE49-F238E27FC236}">
                    <a16:creationId xmlns:a16="http://schemas.microsoft.com/office/drawing/2014/main" id="{65681088-596D-7DF2-484A-9C13EE60E9AF}"/>
                  </a:ext>
                </a:extLst>
              </p:cNvPr>
              <p:cNvSpPr/>
              <p:nvPr/>
            </p:nvSpPr>
            <p:spPr bwMode="auto">
              <a:xfrm rot="155624">
                <a:off x="8998191" y="2860851"/>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89" name="Group 2188">
                <a:extLst>
                  <a:ext uri="{FF2B5EF4-FFF2-40B4-BE49-F238E27FC236}">
                    <a16:creationId xmlns:a16="http://schemas.microsoft.com/office/drawing/2014/main" id="{24F5BC39-9618-ADA8-4342-39DE19799BFE}"/>
                  </a:ext>
                </a:extLst>
              </p:cNvPr>
              <p:cNvGrpSpPr/>
              <p:nvPr/>
            </p:nvGrpSpPr>
            <p:grpSpPr>
              <a:xfrm rot="10955624">
                <a:off x="9014863" y="3013588"/>
                <a:ext cx="25464" cy="86331"/>
                <a:chOff x="2018143" y="2815794"/>
                <a:chExt cx="21432" cy="72662"/>
              </a:xfrm>
              <a:solidFill>
                <a:schemeClr val="bg2">
                  <a:lumMod val="50000"/>
                  <a:alpha val="64000"/>
                </a:schemeClr>
              </a:solidFill>
              <a:effectLst/>
            </p:grpSpPr>
            <p:cxnSp>
              <p:nvCxnSpPr>
                <p:cNvPr id="2714" name="Straight Connector 2713">
                  <a:extLst>
                    <a:ext uri="{FF2B5EF4-FFF2-40B4-BE49-F238E27FC236}">
                      <a16:creationId xmlns:a16="http://schemas.microsoft.com/office/drawing/2014/main" id="{690F9438-3B5E-44CD-93DB-6560CB310D9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15" name="Straight Connector 2714">
                  <a:extLst>
                    <a:ext uri="{FF2B5EF4-FFF2-40B4-BE49-F238E27FC236}">
                      <a16:creationId xmlns:a16="http://schemas.microsoft.com/office/drawing/2014/main" id="{E65BE1DF-1E2C-ABD7-9305-A90F7AA1F156}"/>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90" name="Oval 2189">
                <a:extLst>
                  <a:ext uri="{FF2B5EF4-FFF2-40B4-BE49-F238E27FC236}">
                    <a16:creationId xmlns:a16="http://schemas.microsoft.com/office/drawing/2014/main" id="{78F22CC6-E9FA-8E53-FE1E-A75216C16CD4}"/>
                  </a:ext>
                </a:extLst>
              </p:cNvPr>
              <p:cNvSpPr/>
              <p:nvPr/>
            </p:nvSpPr>
            <p:spPr bwMode="auto">
              <a:xfrm rot="10955624">
                <a:off x="8987819" y="3089781"/>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91" name="Group 2190">
                <a:extLst>
                  <a:ext uri="{FF2B5EF4-FFF2-40B4-BE49-F238E27FC236}">
                    <a16:creationId xmlns:a16="http://schemas.microsoft.com/office/drawing/2014/main" id="{554515B3-A37D-3D72-748E-3247901FB079}"/>
                  </a:ext>
                </a:extLst>
              </p:cNvPr>
              <p:cNvGrpSpPr/>
              <p:nvPr/>
            </p:nvGrpSpPr>
            <p:grpSpPr>
              <a:xfrm rot="155624">
                <a:off x="9091908" y="2919330"/>
                <a:ext cx="25464" cy="86331"/>
                <a:chOff x="2018143" y="2815794"/>
                <a:chExt cx="21432" cy="72662"/>
              </a:xfrm>
              <a:solidFill>
                <a:schemeClr val="bg2">
                  <a:lumMod val="50000"/>
                  <a:alpha val="64000"/>
                </a:schemeClr>
              </a:solidFill>
              <a:effectLst/>
            </p:grpSpPr>
            <p:cxnSp>
              <p:nvCxnSpPr>
                <p:cNvPr id="2712" name="Straight Connector 2711">
                  <a:extLst>
                    <a:ext uri="{FF2B5EF4-FFF2-40B4-BE49-F238E27FC236}">
                      <a16:creationId xmlns:a16="http://schemas.microsoft.com/office/drawing/2014/main" id="{20E72401-4A33-5CCB-3C6C-93FB790810C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13" name="Straight Connector 2712">
                  <a:extLst>
                    <a:ext uri="{FF2B5EF4-FFF2-40B4-BE49-F238E27FC236}">
                      <a16:creationId xmlns:a16="http://schemas.microsoft.com/office/drawing/2014/main" id="{BF6D49ED-D567-DEC1-D22F-B6D1D6295BBA}"/>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92" name="Oval 2191">
                <a:extLst>
                  <a:ext uri="{FF2B5EF4-FFF2-40B4-BE49-F238E27FC236}">
                    <a16:creationId xmlns:a16="http://schemas.microsoft.com/office/drawing/2014/main" id="{18B03762-F9C4-D21F-FB76-8B14C7198EA2}"/>
                  </a:ext>
                </a:extLst>
              </p:cNvPr>
              <p:cNvSpPr/>
              <p:nvPr/>
            </p:nvSpPr>
            <p:spPr bwMode="auto">
              <a:xfrm rot="155624">
                <a:off x="9076514" y="2861568"/>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93" name="Group 2192">
                <a:extLst>
                  <a:ext uri="{FF2B5EF4-FFF2-40B4-BE49-F238E27FC236}">
                    <a16:creationId xmlns:a16="http://schemas.microsoft.com/office/drawing/2014/main" id="{860D3692-92B2-6F75-55A2-2FF0A6DE3357}"/>
                  </a:ext>
                </a:extLst>
              </p:cNvPr>
              <p:cNvGrpSpPr/>
              <p:nvPr/>
            </p:nvGrpSpPr>
            <p:grpSpPr>
              <a:xfrm rot="10955624">
                <a:off x="9093186" y="3014305"/>
                <a:ext cx="25464" cy="86331"/>
                <a:chOff x="2018143" y="2815794"/>
                <a:chExt cx="21432" cy="72662"/>
              </a:xfrm>
              <a:solidFill>
                <a:schemeClr val="bg2">
                  <a:lumMod val="50000"/>
                  <a:alpha val="64000"/>
                </a:schemeClr>
              </a:solidFill>
              <a:effectLst/>
            </p:grpSpPr>
            <p:cxnSp>
              <p:nvCxnSpPr>
                <p:cNvPr id="2710" name="Straight Connector 2709">
                  <a:extLst>
                    <a:ext uri="{FF2B5EF4-FFF2-40B4-BE49-F238E27FC236}">
                      <a16:creationId xmlns:a16="http://schemas.microsoft.com/office/drawing/2014/main" id="{EE7333E0-E53A-EC12-2828-A46D1F436C92}"/>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11" name="Straight Connector 2710">
                  <a:extLst>
                    <a:ext uri="{FF2B5EF4-FFF2-40B4-BE49-F238E27FC236}">
                      <a16:creationId xmlns:a16="http://schemas.microsoft.com/office/drawing/2014/main" id="{D341B394-34F9-9A18-6274-138D06F2519F}"/>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94" name="Oval 2193">
                <a:extLst>
                  <a:ext uri="{FF2B5EF4-FFF2-40B4-BE49-F238E27FC236}">
                    <a16:creationId xmlns:a16="http://schemas.microsoft.com/office/drawing/2014/main" id="{80A86276-0880-BBE2-0CAF-A965ECEF848A}"/>
                  </a:ext>
                </a:extLst>
              </p:cNvPr>
              <p:cNvSpPr/>
              <p:nvPr/>
            </p:nvSpPr>
            <p:spPr bwMode="auto">
              <a:xfrm rot="10955624">
                <a:off x="9066142" y="3090497"/>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95" name="Group 2194">
                <a:extLst>
                  <a:ext uri="{FF2B5EF4-FFF2-40B4-BE49-F238E27FC236}">
                    <a16:creationId xmlns:a16="http://schemas.microsoft.com/office/drawing/2014/main" id="{8CD45F9B-1C5D-7036-138B-B8748FA5D4F3}"/>
                  </a:ext>
                </a:extLst>
              </p:cNvPr>
              <p:cNvGrpSpPr/>
              <p:nvPr/>
            </p:nvGrpSpPr>
            <p:grpSpPr>
              <a:xfrm rot="155624">
                <a:off x="9170101" y="2922872"/>
                <a:ext cx="25464" cy="86331"/>
                <a:chOff x="2018143" y="2815794"/>
                <a:chExt cx="21432" cy="72662"/>
              </a:xfrm>
              <a:solidFill>
                <a:schemeClr val="bg2">
                  <a:lumMod val="50000"/>
                  <a:alpha val="64000"/>
                </a:schemeClr>
              </a:solidFill>
              <a:effectLst/>
            </p:grpSpPr>
            <p:cxnSp>
              <p:nvCxnSpPr>
                <p:cNvPr id="2708" name="Straight Connector 2707">
                  <a:extLst>
                    <a:ext uri="{FF2B5EF4-FFF2-40B4-BE49-F238E27FC236}">
                      <a16:creationId xmlns:a16="http://schemas.microsoft.com/office/drawing/2014/main" id="{FEB63AB8-80DF-A49F-D2CF-EE503CCA13B6}"/>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09" name="Straight Connector 2708">
                  <a:extLst>
                    <a:ext uri="{FF2B5EF4-FFF2-40B4-BE49-F238E27FC236}">
                      <a16:creationId xmlns:a16="http://schemas.microsoft.com/office/drawing/2014/main" id="{A50094CA-6719-25D3-076F-9DDA5C085EBC}"/>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96" name="Oval 2195">
                <a:extLst>
                  <a:ext uri="{FF2B5EF4-FFF2-40B4-BE49-F238E27FC236}">
                    <a16:creationId xmlns:a16="http://schemas.microsoft.com/office/drawing/2014/main" id="{39AC89F2-9F95-F6C7-DB45-E07B32498E84}"/>
                  </a:ext>
                </a:extLst>
              </p:cNvPr>
              <p:cNvSpPr/>
              <p:nvPr/>
            </p:nvSpPr>
            <p:spPr bwMode="auto">
              <a:xfrm rot="155624">
                <a:off x="9154708" y="2865110"/>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97" name="Group 2196">
                <a:extLst>
                  <a:ext uri="{FF2B5EF4-FFF2-40B4-BE49-F238E27FC236}">
                    <a16:creationId xmlns:a16="http://schemas.microsoft.com/office/drawing/2014/main" id="{CB76B81E-A045-B557-D25B-496F8CA35734}"/>
                  </a:ext>
                </a:extLst>
              </p:cNvPr>
              <p:cNvGrpSpPr/>
              <p:nvPr/>
            </p:nvGrpSpPr>
            <p:grpSpPr>
              <a:xfrm rot="10955624">
                <a:off x="9171379" y="3017846"/>
                <a:ext cx="25464" cy="86331"/>
                <a:chOff x="2018143" y="2815794"/>
                <a:chExt cx="21432" cy="72662"/>
              </a:xfrm>
              <a:solidFill>
                <a:schemeClr val="bg2">
                  <a:lumMod val="50000"/>
                  <a:alpha val="64000"/>
                </a:schemeClr>
              </a:solidFill>
              <a:effectLst/>
            </p:grpSpPr>
            <p:cxnSp>
              <p:nvCxnSpPr>
                <p:cNvPr id="2706" name="Straight Connector 2705">
                  <a:extLst>
                    <a:ext uri="{FF2B5EF4-FFF2-40B4-BE49-F238E27FC236}">
                      <a16:creationId xmlns:a16="http://schemas.microsoft.com/office/drawing/2014/main" id="{38C23890-BD21-AAAB-FA20-937DFE97158F}"/>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07" name="Straight Connector 2706">
                  <a:extLst>
                    <a:ext uri="{FF2B5EF4-FFF2-40B4-BE49-F238E27FC236}">
                      <a16:creationId xmlns:a16="http://schemas.microsoft.com/office/drawing/2014/main" id="{0651BE33-C660-03A7-98D5-CF188224F012}"/>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198" name="Oval 2197">
                <a:extLst>
                  <a:ext uri="{FF2B5EF4-FFF2-40B4-BE49-F238E27FC236}">
                    <a16:creationId xmlns:a16="http://schemas.microsoft.com/office/drawing/2014/main" id="{B5F08FF7-6971-BEB2-2E62-66FBD14FD146}"/>
                  </a:ext>
                </a:extLst>
              </p:cNvPr>
              <p:cNvSpPr/>
              <p:nvPr/>
            </p:nvSpPr>
            <p:spPr bwMode="auto">
              <a:xfrm rot="10955624">
                <a:off x="9144335" y="3094039"/>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199" name="Group 2198">
                <a:extLst>
                  <a:ext uri="{FF2B5EF4-FFF2-40B4-BE49-F238E27FC236}">
                    <a16:creationId xmlns:a16="http://schemas.microsoft.com/office/drawing/2014/main" id="{1FDEEFBD-0DD2-BC33-FB8A-24677754F24E}"/>
                  </a:ext>
                </a:extLst>
              </p:cNvPr>
              <p:cNvGrpSpPr/>
              <p:nvPr/>
            </p:nvGrpSpPr>
            <p:grpSpPr>
              <a:xfrm rot="155624">
                <a:off x="9248295" y="2926414"/>
                <a:ext cx="25464" cy="86331"/>
                <a:chOff x="2018143" y="2815794"/>
                <a:chExt cx="21432" cy="72662"/>
              </a:xfrm>
              <a:solidFill>
                <a:schemeClr val="bg2">
                  <a:lumMod val="50000"/>
                  <a:alpha val="64000"/>
                </a:schemeClr>
              </a:solidFill>
              <a:effectLst/>
            </p:grpSpPr>
            <p:cxnSp>
              <p:nvCxnSpPr>
                <p:cNvPr id="2704" name="Straight Connector 2703">
                  <a:extLst>
                    <a:ext uri="{FF2B5EF4-FFF2-40B4-BE49-F238E27FC236}">
                      <a16:creationId xmlns:a16="http://schemas.microsoft.com/office/drawing/2014/main" id="{1CE4B5CE-5C03-C870-A7EC-D9A148E4172D}"/>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05" name="Straight Connector 2704">
                  <a:extLst>
                    <a:ext uri="{FF2B5EF4-FFF2-40B4-BE49-F238E27FC236}">
                      <a16:creationId xmlns:a16="http://schemas.microsoft.com/office/drawing/2014/main" id="{3A9DDA9C-B408-BD73-0AA2-B52C6E3F661C}"/>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00" name="Oval 2199">
                <a:extLst>
                  <a:ext uri="{FF2B5EF4-FFF2-40B4-BE49-F238E27FC236}">
                    <a16:creationId xmlns:a16="http://schemas.microsoft.com/office/drawing/2014/main" id="{3B7707E0-B73A-E7D4-550D-1532A4CAF5BD}"/>
                  </a:ext>
                </a:extLst>
              </p:cNvPr>
              <p:cNvSpPr/>
              <p:nvPr/>
            </p:nvSpPr>
            <p:spPr bwMode="auto">
              <a:xfrm rot="155624">
                <a:off x="9232902" y="2868651"/>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01" name="Group 2200">
                <a:extLst>
                  <a:ext uri="{FF2B5EF4-FFF2-40B4-BE49-F238E27FC236}">
                    <a16:creationId xmlns:a16="http://schemas.microsoft.com/office/drawing/2014/main" id="{A22D650D-247F-CE55-B085-D86A383E0697}"/>
                  </a:ext>
                </a:extLst>
              </p:cNvPr>
              <p:cNvGrpSpPr/>
              <p:nvPr/>
            </p:nvGrpSpPr>
            <p:grpSpPr>
              <a:xfrm rot="10955624">
                <a:off x="9249574" y="3021388"/>
                <a:ext cx="25464" cy="86331"/>
                <a:chOff x="2018143" y="2815794"/>
                <a:chExt cx="21432" cy="72662"/>
              </a:xfrm>
              <a:solidFill>
                <a:schemeClr val="bg2">
                  <a:lumMod val="50000"/>
                  <a:alpha val="64000"/>
                </a:schemeClr>
              </a:solidFill>
              <a:effectLst/>
            </p:grpSpPr>
            <p:cxnSp>
              <p:nvCxnSpPr>
                <p:cNvPr id="2702" name="Straight Connector 2701">
                  <a:extLst>
                    <a:ext uri="{FF2B5EF4-FFF2-40B4-BE49-F238E27FC236}">
                      <a16:creationId xmlns:a16="http://schemas.microsoft.com/office/drawing/2014/main" id="{B2DC172F-1B93-C79C-DBEC-D2E5B400D362}"/>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03" name="Straight Connector 2702">
                  <a:extLst>
                    <a:ext uri="{FF2B5EF4-FFF2-40B4-BE49-F238E27FC236}">
                      <a16:creationId xmlns:a16="http://schemas.microsoft.com/office/drawing/2014/main" id="{E6958B80-7E3D-B449-1670-E74DD4B1E46C}"/>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02" name="Oval 2201">
                <a:extLst>
                  <a:ext uri="{FF2B5EF4-FFF2-40B4-BE49-F238E27FC236}">
                    <a16:creationId xmlns:a16="http://schemas.microsoft.com/office/drawing/2014/main" id="{06FE818B-3EE0-05FE-8A35-833AB2ECA592}"/>
                  </a:ext>
                </a:extLst>
              </p:cNvPr>
              <p:cNvSpPr/>
              <p:nvPr/>
            </p:nvSpPr>
            <p:spPr bwMode="auto">
              <a:xfrm rot="10955624">
                <a:off x="9222530" y="3097581"/>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03" name="Group 2202">
                <a:extLst>
                  <a:ext uri="{FF2B5EF4-FFF2-40B4-BE49-F238E27FC236}">
                    <a16:creationId xmlns:a16="http://schemas.microsoft.com/office/drawing/2014/main" id="{3297F2DA-00AF-80EF-82F4-06EE29E611B3}"/>
                  </a:ext>
                </a:extLst>
              </p:cNvPr>
              <p:cNvGrpSpPr/>
              <p:nvPr/>
            </p:nvGrpSpPr>
            <p:grpSpPr>
              <a:xfrm>
                <a:off x="4351901" y="2761327"/>
                <a:ext cx="2914012" cy="342686"/>
                <a:chOff x="4663398" y="2923252"/>
                <a:chExt cx="2914012" cy="342686"/>
              </a:xfrm>
            </p:grpSpPr>
            <p:grpSp>
              <p:nvGrpSpPr>
                <p:cNvPr id="2404" name="Group 2403">
                  <a:extLst>
                    <a:ext uri="{FF2B5EF4-FFF2-40B4-BE49-F238E27FC236}">
                      <a16:creationId xmlns:a16="http://schemas.microsoft.com/office/drawing/2014/main" id="{CF39E24C-3E76-A9FD-7C79-91884F466AA3}"/>
                    </a:ext>
                  </a:extLst>
                </p:cNvPr>
                <p:cNvGrpSpPr/>
                <p:nvPr/>
              </p:nvGrpSpPr>
              <p:grpSpPr>
                <a:xfrm rot="178960">
                  <a:off x="7208010" y="3012485"/>
                  <a:ext cx="25464" cy="86331"/>
                  <a:chOff x="2018143" y="2815794"/>
                  <a:chExt cx="21432" cy="72662"/>
                </a:xfrm>
                <a:solidFill>
                  <a:schemeClr val="bg2">
                    <a:lumMod val="50000"/>
                    <a:alpha val="64000"/>
                  </a:schemeClr>
                </a:solidFill>
                <a:effectLst/>
              </p:grpSpPr>
              <p:cxnSp>
                <p:nvCxnSpPr>
                  <p:cNvPr id="2700" name="Straight Connector 2699">
                    <a:extLst>
                      <a:ext uri="{FF2B5EF4-FFF2-40B4-BE49-F238E27FC236}">
                        <a16:creationId xmlns:a16="http://schemas.microsoft.com/office/drawing/2014/main" id="{E6ED28BB-4E14-463B-CA81-242B667CF6E4}"/>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701" name="Straight Connector 2700">
                    <a:extLst>
                      <a:ext uri="{FF2B5EF4-FFF2-40B4-BE49-F238E27FC236}">
                        <a16:creationId xmlns:a16="http://schemas.microsoft.com/office/drawing/2014/main" id="{4AD2D4E9-1803-B971-9974-864BB6890340}"/>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05" name="Oval 2404">
                  <a:extLst>
                    <a:ext uri="{FF2B5EF4-FFF2-40B4-BE49-F238E27FC236}">
                      <a16:creationId xmlns:a16="http://schemas.microsoft.com/office/drawing/2014/main" id="{723215D3-CCE6-8270-A347-20C5A7DAABBC}"/>
                    </a:ext>
                  </a:extLst>
                </p:cNvPr>
                <p:cNvSpPr/>
                <p:nvPr/>
              </p:nvSpPr>
              <p:spPr bwMode="auto">
                <a:xfrm rot="178960">
                  <a:off x="7193072" y="2954764"/>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06" name="Group 2405">
                  <a:extLst>
                    <a:ext uri="{FF2B5EF4-FFF2-40B4-BE49-F238E27FC236}">
                      <a16:creationId xmlns:a16="http://schemas.microsoft.com/office/drawing/2014/main" id="{83688B4D-7FB0-462C-D427-1157F12A3664}"/>
                    </a:ext>
                  </a:extLst>
                </p:cNvPr>
                <p:cNvGrpSpPr/>
                <p:nvPr/>
              </p:nvGrpSpPr>
              <p:grpSpPr>
                <a:xfrm rot="10978960">
                  <a:off x="7208647" y="3107466"/>
                  <a:ext cx="25464" cy="86331"/>
                  <a:chOff x="2018143" y="2815794"/>
                  <a:chExt cx="21432" cy="72662"/>
                </a:xfrm>
                <a:solidFill>
                  <a:schemeClr val="bg2">
                    <a:lumMod val="50000"/>
                    <a:alpha val="64000"/>
                  </a:schemeClr>
                </a:solidFill>
                <a:effectLst/>
              </p:grpSpPr>
              <p:cxnSp>
                <p:nvCxnSpPr>
                  <p:cNvPr id="2698" name="Straight Connector 2697">
                    <a:extLst>
                      <a:ext uri="{FF2B5EF4-FFF2-40B4-BE49-F238E27FC236}">
                        <a16:creationId xmlns:a16="http://schemas.microsoft.com/office/drawing/2014/main" id="{6C0B6A2B-1A99-75B0-1E83-43D2CAB5113A}"/>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99" name="Straight Connector 2698">
                    <a:extLst>
                      <a:ext uri="{FF2B5EF4-FFF2-40B4-BE49-F238E27FC236}">
                        <a16:creationId xmlns:a16="http://schemas.microsoft.com/office/drawing/2014/main" id="{D1AF247A-F616-3BEE-D3E2-6CA74D08546E}"/>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07" name="Oval 2406">
                  <a:extLst>
                    <a:ext uri="{FF2B5EF4-FFF2-40B4-BE49-F238E27FC236}">
                      <a16:creationId xmlns:a16="http://schemas.microsoft.com/office/drawing/2014/main" id="{9C382E82-C112-1842-3824-A947F9CD8AB8}"/>
                    </a:ext>
                  </a:extLst>
                </p:cNvPr>
                <p:cNvSpPr/>
                <p:nvPr/>
              </p:nvSpPr>
              <p:spPr bwMode="auto">
                <a:xfrm rot="10978960">
                  <a:off x="7181148" y="3183617"/>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08" name="Group 2407">
                  <a:extLst>
                    <a:ext uri="{FF2B5EF4-FFF2-40B4-BE49-F238E27FC236}">
                      <a16:creationId xmlns:a16="http://schemas.microsoft.com/office/drawing/2014/main" id="{F3C8EAD3-066B-FE42-8EE0-516C244543E2}"/>
                    </a:ext>
                  </a:extLst>
                </p:cNvPr>
                <p:cNvGrpSpPr/>
                <p:nvPr/>
              </p:nvGrpSpPr>
              <p:grpSpPr>
                <a:xfrm rot="178960">
                  <a:off x="7286178" y="3016558"/>
                  <a:ext cx="25464" cy="86331"/>
                  <a:chOff x="2018143" y="2815794"/>
                  <a:chExt cx="21432" cy="72662"/>
                </a:xfrm>
                <a:solidFill>
                  <a:schemeClr val="bg2">
                    <a:lumMod val="50000"/>
                    <a:alpha val="64000"/>
                  </a:schemeClr>
                </a:solidFill>
                <a:effectLst/>
              </p:grpSpPr>
              <p:cxnSp>
                <p:nvCxnSpPr>
                  <p:cNvPr id="2696" name="Straight Connector 2695">
                    <a:extLst>
                      <a:ext uri="{FF2B5EF4-FFF2-40B4-BE49-F238E27FC236}">
                        <a16:creationId xmlns:a16="http://schemas.microsoft.com/office/drawing/2014/main" id="{D840E03C-1D68-E634-B4AA-AE94F70F5E20}"/>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97" name="Straight Connector 2696">
                    <a:extLst>
                      <a:ext uri="{FF2B5EF4-FFF2-40B4-BE49-F238E27FC236}">
                        <a16:creationId xmlns:a16="http://schemas.microsoft.com/office/drawing/2014/main" id="{2BDCE80C-8410-F192-8742-7BDF3E86D51F}"/>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09" name="Oval 2408">
                  <a:extLst>
                    <a:ext uri="{FF2B5EF4-FFF2-40B4-BE49-F238E27FC236}">
                      <a16:creationId xmlns:a16="http://schemas.microsoft.com/office/drawing/2014/main" id="{517C631E-C70D-1922-79F0-8A9BC2D6FD17}"/>
                    </a:ext>
                  </a:extLst>
                </p:cNvPr>
                <p:cNvSpPr/>
                <p:nvPr/>
              </p:nvSpPr>
              <p:spPr bwMode="auto">
                <a:xfrm rot="178960">
                  <a:off x="7271239" y="2958837"/>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10" name="Group 2409">
                  <a:extLst>
                    <a:ext uri="{FF2B5EF4-FFF2-40B4-BE49-F238E27FC236}">
                      <a16:creationId xmlns:a16="http://schemas.microsoft.com/office/drawing/2014/main" id="{0004F620-B673-8470-926B-B7CBC4A0A0D2}"/>
                    </a:ext>
                  </a:extLst>
                </p:cNvPr>
                <p:cNvGrpSpPr/>
                <p:nvPr/>
              </p:nvGrpSpPr>
              <p:grpSpPr>
                <a:xfrm rot="10978960">
                  <a:off x="7286814" y="3111539"/>
                  <a:ext cx="25464" cy="86331"/>
                  <a:chOff x="2018143" y="2815794"/>
                  <a:chExt cx="21432" cy="72662"/>
                </a:xfrm>
                <a:solidFill>
                  <a:schemeClr val="bg2">
                    <a:lumMod val="50000"/>
                    <a:alpha val="64000"/>
                  </a:schemeClr>
                </a:solidFill>
                <a:effectLst/>
              </p:grpSpPr>
              <p:cxnSp>
                <p:nvCxnSpPr>
                  <p:cNvPr id="2694" name="Straight Connector 2693">
                    <a:extLst>
                      <a:ext uri="{FF2B5EF4-FFF2-40B4-BE49-F238E27FC236}">
                        <a16:creationId xmlns:a16="http://schemas.microsoft.com/office/drawing/2014/main" id="{BA7FCA0E-19E6-185D-C904-1326A15036B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95" name="Straight Connector 2694">
                    <a:extLst>
                      <a:ext uri="{FF2B5EF4-FFF2-40B4-BE49-F238E27FC236}">
                        <a16:creationId xmlns:a16="http://schemas.microsoft.com/office/drawing/2014/main" id="{1525CD8E-AAB2-3404-06E5-7F381552D2EA}"/>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11" name="Oval 2410">
                  <a:extLst>
                    <a:ext uri="{FF2B5EF4-FFF2-40B4-BE49-F238E27FC236}">
                      <a16:creationId xmlns:a16="http://schemas.microsoft.com/office/drawing/2014/main" id="{9B726841-DC49-680B-56FD-E532F60C324C}"/>
                    </a:ext>
                  </a:extLst>
                </p:cNvPr>
                <p:cNvSpPr/>
                <p:nvPr/>
              </p:nvSpPr>
              <p:spPr bwMode="auto">
                <a:xfrm rot="10978960">
                  <a:off x="7259315" y="3187690"/>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12" name="Group 2411">
                  <a:extLst>
                    <a:ext uri="{FF2B5EF4-FFF2-40B4-BE49-F238E27FC236}">
                      <a16:creationId xmlns:a16="http://schemas.microsoft.com/office/drawing/2014/main" id="{61B6B98D-5564-6E27-7F82-FC0B8518EB80}"/>
                    </a:ext>
                  </a:extLst>
                </p:cNvPr>
                <p:cNvGrpSpPr/>
                <p:nvPr/>
              </p:nvGrpSpPr>
              <p:grpSpPr>
                <a:xfrm rot="178960">
                  <a:off x="7364346" y="3020631"/>
                  <a:ext cx="25464" cy="86331"/>
                  <a:chOff x="2018143" y="2815794"/>
                  <a:chExt cx="21432" cy="72662"/>
                </a:xfrm>
                <a:solidFill>
                  <a:schemeClr val="bg2">
                    <a:lumMod val="50000"/>
                    <a:alpha val="64000"/>
                  </a:schemeClr>
                </a:solidFill>
                <a:effectLst/>
              </p:grpSpPr>
              <p:cxnSp>
                <p:nvCxnSpPr>
                  <p:cNvPr id="2692" name="Straight Connector 2691">
                    <a:extLst>
                      <a:ext uri="{FF2B5EF4-FFF2-40B4-BE49-F238E27FC236}">
                        <a16:creationId xmlns:a16="http://schemas.microsoft.com/office/drawing/2014/main" id="{A6E857CC-F6A7-02E0-E7A3-B874D1009FEE}"/>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93" name="Straight Connector 2692">
                    <a:extLst>
                      <a:ext uri="{FF2B5EF4-FFF2-40B4-BE49-F238E27FC236}">
                        <a16:creationId xmlns:a16="http://schemas.microsoft.com/office/drawing/2014/main" id="{175D8303-DF89-8751-85DD-573D510F46FF}"/>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13" name="Oval 2412">
                  <a:extLst>
                    <a:ext uri="{FF2B5EF4-FFF2-40B4-BE49-F238E27FC236}">
                      <a16:creationId xmlns:a16="http://schemas.microsoft.com/office/drawing/2014/main" id="{753BC174-90BE-9617-E423-20DDA6B4729D}"/>
                    </a:ext>
                  </a:extLst>
                </p:cNvPr>
                <p:cNvSpPr/>
                <p:nvPr/>
              </p:nvSpPr>
              <p:spPr bwMode="auto">
                <a:xfrm rot="178960">
                  <a:off x="7349408" y="2962910"/>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14" name="Group 2413">
                  <a:extLst>
                    <a:ext uri="{FF2B5EF4-FFF2-40B4-BE49-F238E27FC236}">
                      <a16:creationId xmlns:a16="http://schemas.microsoft.com/office/drawing/2014/main" id="{C4B2DF62-D437-B455-9359-7ACAE5930F46}"/>
                    </a:ext>
                  </a:extLst>
                </p:cNvPr>
                <p:cNvGrpSpPr/>
                <p:nvPr/>
              </p:nvGrpSpPr>
              <p:grpSpPr>
                <a:xfrm rot="10978960">
                  <a:off x="7364983" y="3115612"/>
                  <a:ext cx="25464" cy="86331"/>
                  <a:chOff x="2018143" y="2815794"/>
                  <a:chExt cx="21432" cy="72662"/>
                </a:xfrm>
                <a:solidFill>
                  <a:schemeClr val="bg2">
                    <a:lumMod val="50000"/>
                    <a:alpha val="64000"/>
                  </a:schemeClr>
                </a:solidFill>
                <a:effectLst/>
              </p:grpSpPr>
              <p:cxnSp>
                <p:nvCxnSpPr>
                  <p:cNvPr id="2690" name="Straight Connector 2689">
                    <a:extLst>
                      <a:ext uri="{FF2B5EF4-FFF2-40B4-BE49-F238E27FC236}">
                        <a16:creationId xmlns:a16="http://schemas.microsoft.com/office/drawing/2014/main" id="{2D6E4423-3991-1BF9-80AB-A07C9366BF10}"/>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91" name="Straight Connector 2690">
                    <a:extLst>
                      <a:ext uri="{FF2B5EF4-FFF2-40B4-BE49-F238E27FC236}">
                        <a16:creationId xmlns:a16="http://schemas.microsoft.com/office/drawing/2014/main" id="{D6B0B7B0-CB75-B4AA-5FD6-07E0B7907ED2}"/>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15" name="Oval 2414">
                  <a:extLst>
                    <a:ext uri="{FF2B5EF4-FFF2-40B4-BE49-F238E27FC236}">
                      <a16:creationId xmlns:a16="http://schemas.microsoft.com/office/drawing/2014/main" id="{59E26D15-63CE-80F3-3E91-375F910D4A80}"/>
                    </a:ext>
                  </a:extLst>
                </p:cNvPr>
                <p:cNvSpPr/>
                <p:nvPr/>
              </p:nvSpPr>
              <p:spPr bwMode="auto">
                <a:xfrm rot="10978960">
                  <a:off x="7337484" y="3191763"/>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16" name="Group 2415">
                  <a:extLst>
                    <a:ext uri="{FF2B5EF4-FFF2-40B4-BE49-F238E27FC236}">
                      <a16:creationId xmlns:a16="http://schemas.microsoft.com/office/drawing/2014/main" id="{5B88245E-CBB4-4048-411D-341719F4549D}"/>
                    </a:ext>
                  </a:extLst>
                </p:cNvPr>
                <p:cNvGrpSpPr/>
                <p:nvPr/>
              </p:nvGrpSpPr>
              <p:grpSpPr>
                <a:xfrm rot="150951">
                  <a:off x="7446670" y="3020211"/>
                  <a:ext cx="25464" cy="86331"/>
                  <a:chOff x="2018143" y="2815794"/>
                  <a:chExt cx="21432" cy="72662"/>
                </a:xfrm>
                <a:solidFill>
                  <a:schemeClr val="bg2">
                    <a:lumMod val="50000"/>
                    <a:alpha val="64000"/>
                  </a:schemeClr>
                </a:solidFill>
                <a:effectLst/>
              </p:grpSpPr>
              <p:cxnSp>
                <p:nvCxnSpPr>
                  <p:cNvPr id="2688" name="Straight Connector 2687">
                    <a:extLst>
                      <a:ext uri="{FF2B5EF4-FFF2-40B4-BE49-F238E27FC236}">
                        <a16:creationId xmlns:a16="http://schemas.microsoft.com/office/drawing/2014/main" id="{4E121F6D-7DB6-5630-9969-A70BA3711746}"/>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89" name="Straight Connector 2688">
                    <a:extLst>
                      <a:ext uri="{FF2B5EF4-FFF2-40B4-BE49-F238E27FC236}">
                        <a16:creationId xmlns:a16="http://schemas.microsoft.com/office/drawing/2014/main" id="{AD5A1FB5-D5C2-C43F-F010-1ADB48F678D7}"/>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17" name="Oval 2416">
                  <a:extLst>
                    <a:ext uri="{FF2B5EF4-FFF2-40B4-BE49-F238E27FC236}">
                      <a16:creationId xmlns:a16="http://schemas.microsoft.com/office/drawing/2014/main" id="{DF7CE4B3-5905-9FFA-B1BD-D688B95537CA}"/>
                    </a:ext>
                  </a:extLst>
                </p:cNvPr>
                <p:cNvSpPr/>
                <p:nvPr/>
              </p:nvSpPr>
              <p:spPr bwMode="auto">
                <a:xfrm rot="150951">
                  <a:off x="7431186" y="2962442"/>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18" name="Group 2417">
                  <a:extLst>
                    <a:ext uri="{FF2B5EF4-FFF2-40B4-BE49-F238E27FC236}">
                      <a16:creationId xmlns:a16="http://schemas.microsoft.com/office/drawing/2014/main" id="{ABBC30D7-E46A-6A0B-F3BA-3F484836D84C}"/>
                    </a:ext>
                  </a:extLst>
                </p:cNvPr>
                <p:cNvGrpSpPr/>
                <p:nvPr/>
              </p:nvGrpSpPr>
              <p:grpSpPr>
                <a:xfrm rot="10950951">
                  <a:off x="7448080" y="3115185"/>
                  <a:ext cx="25464" cy="86331"/>
                  <a:chOff x="2018143" y="2815794"/>
                  <a:chExt cx="21432" cy="72662"/>
                </a:xfrm>
                <a:solidFill>
                  <a:schemeClr val="bg2">
                    <a:lumMod val="50000"/>
                    <a:alpha val="64000"/>
                  </a:schemeClr>
                </a:solidFill>
                <a:effectLst/>
              </p:grpSpPr>
              <p:cxnSp>
                <p:nvCxnSpPr>
                  <p:cNvPr id="2686" name="Straight Connector 2685">
                    <a:extLst>
                      <a:ext uri="{FF2B5EF4-FFF2-40B4-BE49-F238E27FC236}">
                        <a16:creationId xmlns:a16="http://schemas.microsoft.com/office/drawing/2014/main" id="{EE40E2A5-A4AF-C97C-56EB-284AA8AC273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87" name="Straight Connector 2686">
                    <a:extLst>
                      <a:ext uri="{FF2B5EF4-FFF2-40B4-BE49-F238E27FC236}">
                        <a16:creationId xmlns:a16="http://schemas.microsoft.com/office/drawing/2014/main" id="{CBDD6098-B34F-9FCD-26D2-26C6640C6423}"/>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19" name="Oval 2418">
                  <a:extLst>
                    <a:ext uri="{FF2B5EF4-FFF2-40B4-BE49-F238E27FC236}">
                      <a16:creationId xmlns:a16="http://schemas.microsoft.com/office/drawing/2014/main" id="{92223228-1097-AA01-C2DD-41B2AB8B3E26}"/>
                    </a:ext>
                  </a:extLst>
                </p:cNvPr>
                <p:cNvSpPr/>
                <p:nvPr/>
              </p:nvSpPr>
              <p:spPr bwMode="auto">
                <a:xfrm rot="10950951">
                  <a:off x="7421127" y="3191385"/>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20" name="Group 2419">
                  <a:extLst>
                    <a:ext uri="{FF2B5EF4-FFF2-40B4-BE49-F238E27FC236}">
                      <a16:creationId xmlns:a16="http://schemas.microsoft.com/office/drawing/2014/main" id="{57DCD590-04E4-EB24-ABB3-FC7D68D21602}"/>
                    </a:ext>
                  </a:extLst>
                </p:cNvPr>
                <p:cNvGrpSpPr/>
                <p:nvPr/>
              </p:nvGrpSpPr>
              <p:grpSpPr>
                <a:xfrm rot="150951">
                  <a:off x="7524993" y="3020821"/>
                  <a:ext cx="25464" cy="86331"/>
                  <a:chOff x="2018143" y="2815794"/>
                  <a:chExt cx="21432" cy="72662"/>
                </a:xfrm>
                <a:solidFill>
                  <a:schemeClr val="bg2">
                    <a:lumMod val="50000"/>
                    <a:alpha val="64000"/>
                  </a:schemeClr>
                </a:solidFill>
                <a:effectLst/>
              </p:grpSpPr>
              <p:cxnSp>
                <p:nvCxnSpPr>
                  <p:cNvPr id="2684" name="Straight Connector 2683">
                    <a:extLst>
                      <a:ext uri="{FF2B5EF4-FFF2-40B4-BE49-F238E27FC236}">
                        <a16:creationId xmlns:a16="http://schemas.microsoft.com/office/drawing/2014/main" id="{A1C4E6BC-EBA2-3F74-BCBA-C52D8C31731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85" name="Straight Connector 2684">
                    <a:extLst>
                      <a:ext uri="{FF2B5EF4-FFF2-40B4-BE49-F238E27FC236}">
                        <a16:creationId xmlns:a16="http://schemas.microsoft.com/office/drawing/2014/main" id="{C3B00BCA-F17F-966C-6E16-77DA81151356}"/>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21" name="Oval 2420">
                  <a:extLst>
                    <a:ext uri="{FF2B5EF4-FFF2-40B4-BE49-F238E27FC236}">
                      <a16:creationId xmlns:a16="http://schemas.microsoft.com/office/drawing/2014/main" id="{5725EADE-153F-0A7C-2DEB-F53060DDCC09}"/>
                    </a:ext>
                  </a:extLst>
                </p:cNvPr>
                <p:cNvSpPr/>
                <p:nvPr/>
              </p:nvSpPr>
              <p:spPr bwMode="auto">
                <a:xfrm rot="150951">
                  <a:off x="7509509" y="2963051"/>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22" name="Group 2421">
                  <a:extLst>
                    <a:ext uri="{FF2B5EF4-FFF2-40B4-BE49-F238E27FC236}">
                      <a16:creationId xmlns:a16="http://schemas.microsoft.com/office/drawing/2014/main" id="{D41E2332-06FB-1811-6FBB-9BDDC1E223DF}"/>
                    </a:ext>
                  </a:extLst>
                </p:cNvPr>
                <p:cNvGrpSpPr/>
                <p:nvPr/>
              </p:nvGrpSpPr>
              <p:grpSpPr>
                <a:xfrm rot="10950951">
                  <a:off x="7526402" y="3115795"/>
                  <a:ext cx="25464" cy="86331"/>
                  <a:chOff x="2018143" y="2815794"/>
                  <a:chExt cx="21432" cy="72662"/>
                </a:xfrm>
                <a:solidFill>
                  <a:schemeClr val="bg2">
                    <a:lumMod val="50000"/>
                    <a:alpha val="64000"/>
                  </a:schemeClr>
                </a:solidFill>
                <a:effectLst/>
              </p:grpSpPr>
              <p:cxnSp>
                <p:nvCxnSpPr>
                  <p:cNvPr id="2682" name="Straight Connector 2681">
                    <a:extLst>
                      <a:ext uri="{FF2B5EF4-FFF2-40B4-BE49-F238E27FC236}">
                        <a16:creationId xmlns:a16="http://schemas.microsoft.com/office/drawing/2014/main" id="{F707B1FD-0DC8-645A-12F7-F09509625F11}"/>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83" name="Straight Connector 2682">
                    <a:extLst>
                      <a:ext uri="{FF2B5EF4-FFF2-40B4-BE49-F238E27FC236}">
                        <a16:creationId xmlns:a16="http://schemas.microsoft.com/office/drawing/2014/main" id="{3E215A98-DC82-8157-EEAD-BADED07C5019}"/>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23" name="Oval 2422">
                  <a:extLst>
                    <a:ext uri="{FF2B5EF4-FFF2-40B4-BE49-F238E27FC236}">
                      <a16:creationId xmlns:a16="http://schemas.microsoft.com/office/drawing/2014/main" id="{1E29537F-07EF-4ACD-9335-C7DFE41A6339}"/>
                    </a:ext>
                  </a:extLst>
                </p:cNvPr>
                <p:cNvSpPr/>
                <p:nvPr/>
              </p:nvSpPr>
              <p:spPr bwMode="auto">
                <a:xfrm rot="10950951">
                  <a:off x="7499450" y="3191995"/>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24" name="Group 2423">
                  <a:extLst>
                    <a:ext uri="{FF2B5EF4-FFF2-40B4-BE49-F238E27FC236}">
                      <a16:creationId xmlns:a16="http://schemas.microsoft.com/office/drawing/2014/main" id="{A80FDDAF-F0B1-449D-67D8-C784436C2C97}"/>
                    </a:ext>
                  </a:extLst>
                </p:cNvPr>
                <p:cNvGrpSpPr/>
                <p:nvPr/>
              </p:nvGrpSpPr>
              <p:grpSpPr>
                <a:xfrm>
                  <a:off x="6074812" y="2923252"/>
                  <a:ext cx="1107845" cy="337152"/>
                  <a:chOff x="6074812" y="2913117"/>
                  <a:chExt cx="1107845" cy="337152"/>
                </a:xfrm>
              </p:grpSpPr>
              <p:grpSp>
                <p:nvGrpSpPr>
                  <p:cNvPr id="2570" name="Group 2569">
                    <a:extLst>
                      <a:ext uri="{FF2B5EF4-FFF2-40B4-BE49-F238E27FC236}">
                        <a16:creationId xmlns:a16="http://schemas.microsoft.com/office/drawing/2014/main" id="{F493D1D5-4F47-A803-7DB6-125E9178DA1A}"/>
                      </a:ext>
                    </a:extLst>
                  </p:cNvPr>
                  <p:cNvGrpSpPr/>
                  <p:nvPr/>
                </p:nvGrpSpPr>
                <p:grpSpPr>
                  <a:xfrm rot="178960">
                    <a:off x="6191233" y="2970838"/>
                    <a:ext cx="25464" cy="86331"/>
                    <a:chOff x="2018143" y="2815794"/>
                    <a:chExt cx="21432" cy="72662"/>
                  </a:xfrm>
                  <a:solidFill>
                    <a:schemeClr val="bg2">
                      <a:lumMod val="50000"/>
                      <a:alpha val="64000"/>
                    </a:schemeClr>
                  </a:solidFill>
                  <a:effectLst/>
                </p:grpSpPr>
                <p:cxnSp>
                  <p:nvCxnSpPr>
                    <p:cNvPr id="2680" name="Straight Connector 2679">
                      <a:extLst>
                        <a:ext uri="{FF2B5EF4-FFF2-40B4-BE49-F238E27FC236}">
                          <a16:creationId xmlns:a16="http://schemas.microsoft.com/office/drawing/2014/main" id="{5F5D0946-D3D5-0F19-97CA-76376D4C183E}"/>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81" name="Straight Connector 2680">
                      <a:extLst>
                        <a:ext uri="{FF2B5EF4-FFF2-40B4-BE49-F238E27FC236}">
                          <a16:creationId xmlns:a16="http://schemas.microsoft.com/office/drawing/2014/main" id="{C61ADBA1-F77A-6BA2-2E45-7A9713903D13}"/>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571" name="Oval 2570">
                    <a:extLst>
                      <a:ext uri="{FF2B5EF4-FFF2-40B4-BE49-F238E27FC236}">
                        <a16:creationId xmlns:a16="http://schemas.microsoft.com/office/drawing/2014/main" id="{C73647BA-0868-19E5-095E-456814AB4B4B}"/>
                      </a:ext>
                    </a:extLst>
                  </p:cNvPr>
                  <p:cNvSpPr/>
                  <p:nvPr/>
                </p:nvSpPr>
                <p:spPr bwMode="auto">
                  <a:xfrm rot="178960">
                    <a:off x="6176295" y="2913117"/>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572" name="Group 2571">
                    <a:extLst>
                      <a:ext uri="{FF2B5EF4-FFF2-40B4-BE49-F238E27FC236}">
                        <a16:creationId xmlns:a16="http://schemas.microsoft.com/office/drawing/2014/main" id="{5DFB6AB8-0EED-CC28-9104-0B2568263BC2}"/>
                      </a:ext>
                    </a:extLst>
                  </p:cNvPr>
                  <p:cNvGrpSpPr/>
                  <p:nvPr/>
                </p:nvGrpSpPr>
                <p:grpSpPr>
                  <a:xfrm rot="10978960">
                    <a:off x="6191870" y="3065819"/>
                    <a:ext cx="25464" cy="86331"/>
                    <a:chOff x="2018143" y="2815794"/>
                    <a:chExt cx="21432" cy="72662"/>
                  </a:xfrm>
                  <a:solidFill>
                    <a:schemeClr val="bg2">
                      <a:lumMod val="50000"/>
                      <a:alpha val="64000"/>
                    </a:schemeClr>
                  </a:solidFill>
                  <a:effectLst/>
                </p:grpSpPr>
                <p:cxnSp>
                  <p:nvCxnSpPr>
                    <p:cNvPr id="2678" name="Straight Connector 2677">
                      <a:extLst>
                        <a:ext uri="{FF2B5EF4-FFF2-40B4-BE49-F238E27FC236}">
                          <a16:creationId xmlns:a16="http://schemas.microsoft.com/office/drawing/2014/main" id="{0DD8E33A-1AF0-BD74-1847-81DCDC570895}"/>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79" name="Straight Connector 2678">
                      <a:extLst>
                        <a:ext uri="{FF2B5EF4-FFF2-40B4-BE49-F238E27FC236}">
                          <a16:creationId xmlns:a16="http://schemas.microsoft.com/office/drawing/2014/main" id="{F2395E4B-3CE9-BF60-423A-F332FEFEC753}"/>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573" name="Oval 2572">
                    <a:extLst>
                      <a:ext uri="{FF2B5EF4-FFF2-40B4-BE49-F238E27FC236}">
                        <a16:creationId xmlns:a16="http://schemas.microsoft.com/office/drawing/2014/main" id="{BE0F011B-488C-D234-5E39-986FB4EC17B0}"/>
                      </a:ext>
                    </a:extLst>
                  </p:cNvPr>
                  <p:cNvSpPr/>
                  <p:nvPr/>
                </p:nvSpPr>
                <p:spPr bwMode="auto">
                  <a:xfrm rot="10978960">
                    <a:off x="6164371" y="3141970"/>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574" name="Group 2573">
                    <a:extLst>
                      <a:ext uri="{FF2B5EF4-FFF2-40B4-BE49-F238E27FC236}">
                        <a16:creationId xmlns:a16="http://schemas.microsoft.com/office/drawing/2014/main" id="{FEC68639-59EF-7C19-6CF4-1E93CEBAA045}"/>
                      </a:ext>
                    </a:extLst>
                  </p:cNvPr>
                  <p:cNvGrpSpPr/>
                  <p:nvPr/>
                </p:nvGrpSpPr>
                <p:grpSpPr>
                  <a:xfrm rot="178960">
                    <a:off x="6269548" y="2972087"/>
                    <a:ext cx="25464" cy="86331"/>
                    <a:chOff x="2018143" y="2815794"/>
                    <a:chExt cx="21432" cy="72662"/>
                  </a:xfrm>
                  <a:solidFill>
                    <a:schemeClr val="bg2">
                      <a:lumMod val="50000"/>
                      <a:alpha val="64000"/>
                    </a:schemeClr>
                  </a:solidFill>
                  <a:effectLst/>
                </p:grpSpPr>
                <p:cxnSp>
                  <p:nvCxnSpPr>
                    <p:cNvPr id="2676" name="Straight Connector 2675">
                      <a:extLst>
                        <a:ext uri="{FF2B5EF4-FFF2-40B4-BE49-F238E27FC236}">
                          <a16:creationId xmlns:a16="http://schemas.microsoft.com/office/drawing/2014/main" id="{41CCE960-8A25-7AD5-C837-93475691D21D}"/>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77" name="Straight Connector 2676">
                      <a:extLst>
                        <a:ext uri="{FF2B5EF4-FFF2-40B4-BE49-F238E27FC236}">
                          <a16:creationId xmlns:a16="http://schemas.microsoft.com/office/drawing/2014/main" id="{FAAFD279-6818-79B3-8233-A9F1AF0B1E54}"/>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575" name="Oval 2574">
                    <a:extLst>
                      <a:ext uri="{FF2B5EF4-FFF2-40B4-BE49-F238E27FC236}">
                        <a16:creationId xmlns:a16="http://schemas.microsoft.com/office/drawing/2014/main" id="{FD4A30A0-CF94-EF82-2DAA-9E81CA0D3E98}"/>
                      </a:ext>
                    </a:extLst>
                  </p:cNvPr>
                  <p:cNvSpPr/>
                  <p:nvPr/>
                </p:nvSpPr>
                <p:spPr bwMode="auto">
                  <a:xfrm rot="178960">
                    <a:off x="6254610" y="2914366"/>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576" name="Group 2575">
                    <a:extLst>
                      <a:ext uri="{FF2B5EF4-FFF2-40B4-BE49-F238E27FC236}">
                        <a16:creationId xmlns:a16="http://schemas.microsoft.com/office/drawing/2014/main" id="{73BFFCE1-3698-6E4C-451B-E073D1E4326D}"/>
                      </a:ext>
                    </a:extLst>
                  </p:cNvPr>
                  <p:cNvGrpSpPr/>
                  <p:nvPr/>
                </p:nvGrpSpPr>
                <p:grpSpPr>
                  <a:xfrm rot="10978960">
                    <a:off x="6270185" y="3067068"/>
                    <a:ext cx="25464" cy="86331"/>
                    <a:chOff x="2018143" y="2815794"/>
                    <a:chExt cx="21432" cy="72662"/>
                  </a:xfrm>
                  <a:solidFill>
                    <a:schemeClr val="bg2">
                      <a:lumMod val="50000"/>
                      <a:alpha val="64000"/>
                    </a:schemeClr>
                  </a:solidFill>
                  <a:effectLst/>
                </p:grpSpPr>
                <p:cxnSp>
                  <p:nvCxnSpPr>
                    <p:cNvPr id="2674" name="Straight Connector 2673">
                      <a:extLst>
                        <a:ext uri="{FF2B5EF4-FFF2-40B4-BE49-F238E27FC236}">
                          <a16:creationId xmlns:a16="http://schemas.microsoft.com/office/drawing/2014/main" id="{0839DDC3-5A39-779C-B866-D4755CAE9A7D}"/>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75" name="Straight Connector 2674">
                      <a:extLst>
                        <a:ext uri="{FF2B5EF4-FFF2-40B4-BE49-F238E27FC236}">
                          <a16:creationId xmlns:a16="http://schemas.microsoft.com/office/drawing/2014/main" id="{F7ABE6B3-DF31-7579-04A1-E1C706BAD703}"/>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577" name="Oval 2576">
                    <a:extLst>
                      <a:ext uri="{FF2B5EF4-FFF2-40B4-BE49-F238E27FC236}">
                        <a16:creationId xmlns:a16="http://schemas.microsoft.com/office/drawing/2014/main" id="{C9AA32F6-71B5-6B29-09BF-34FD1705E127}"/>
                      </a:ext>
                    </a:extLst>
                  </p:cNvPr>
                  <p:cNvSpPr/>
                  <p:nvPr/>
                </p:nvSpPr>
                <p:spPr bwMode="auto">
                  <a:xfrm rot="10978960">
                    <a:off x="6242686" y="3143219"/>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578" name="Group 2577">
                    <a:extLst>
                      <a:ext uri="{FF2B5EF4-FFF2-40B4-BE49-F238E27FC236}">
                        <a16:creationId xmlns:a16="http://schemas.microsoft.com/office/drawing/2014/main" id="{BB80D081-25CE-CC06-DE1C-B34F47441DE7}"/>
                      </a:ext>
                    </a:extLst>
                  </p:cNvPr>
                  <p:cNvGrpSpPr/>
                  <p:nvPr/>
                </p:nvGrpSpPr>
                <p:grpSpPr>
                  <a:xfrm rot="178960">
                    <a:off x="6347716" y="2976159"/>
                    <a:ext cx="25464" cy="86331"/>
                    <a:chOff x="2018143" y="2815794"/>
                    <a:chExt cx="21432" cy="72662"/>
                  </a:xfrm>
                  <a:solidFill>
                    <a:schemeClr val="bg2">
                      <a:lumMod val="50000"/>
                      <a:alpha val="64000"/>
                    </a:schemeClr>
                  </a:solidFill>
                  <a:effectLst/>
                </p:grpSpPr>
                <p:cxnSp>
                  <p:nvCxnSpPr>
                    <p:cNvPr id="2672" name="Straight Connector 2671">
                      <a:extLst>
                        <a:ext uri="{FF2B5EF4-FFF2-40B4-BE49-F238E27FC236}">
                          <a16:creationId xmlns:a16="http://schemas.microsoft.com/office/drawing/2014/main" id="{0D501AFC-E555-57A2-DE07-2337080C9BF9}"/>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73" name="Straight Connector 2672">
                      <a:extLst>
                        <a:ext uri="{FF2B5EF4-FFF2-40B4-BE49-F238E27FC236}">
                          <a16:creationId xmlns:a16="http://schemas.microsoft.com/office/drawing/2014/main" id="{CD6F9284-500C-0998-A514-8EDF310458BE}"/>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579" name="Oval 2578">
                    <a:extLst>
                      <a:ext uri="{FF2B5EF4-FFF2-40B4-BE49-F238E27FC236}">
                        <a16:creationId xmlns:a16="http://schemas.microsoft.com/office/drawing/2014/main" id="{B5EC0E74-A1A4-D0FD-CDDE-454CB404718C}"/>
                      </a:ext>
                    </a:extLst>
                  </p:cNvPr>
                  <p:cNvSpPr/>
                  <p:nvPr/>
                </p:nvSpPr>
                <p:spPr bwMode="auto">
                  <a:xfrm rot="178960">
                    <a:off x="6332778" y="2918439"/>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580" name="Group 2579">
                    <a:extLst>
                      <a:ext uri="{FF2B5EF4-FFF2-40B4-BE49-F238E27FC236}">
                        <a16:creationId xmlns:a16="http://schemas.microsoft.com/office/drawing/2014/main" id="{B1586405-1D43-CC1B-067B-01FF6753404E}"/>
                      </a:ext>
                    </a:extLst>
                  </p:cNvPr>
                  <p:cNvGrpSpPr/>
                  <p:nvPr/>
                </p:nvGrpSpPr>
                <p:grpSpPr>
                  <a:xfrm rot="10978960">
                    <a:off x="6348353" y="3071141"/>
                    <a:ext cx="25464" cy="86331"/>
                    <a:chOff x="2018143" y="2815794"/>
                    <a:chExt cx="21432" cy="72662"/>
                  </a:xfrm>
                  <a:solidFill>
                    <a:schemeClr val="bg2">
                      <a:lumMod val="50000"/>
                      <a:alpha val="64000"/>
                    </a:schemeClr>
                  </a:solidFill>
                  <a:effectLst/>
                </p:grpSpPr>
                <p:cxnSp>
                  <p:nvCxnSpPr>
                    <p:cNvPr id="2670" name="Straight Connector 2669">
                      <a:extLst>
                        <a:ext uri="{FF2B5EF4-FFF2-40B4-BE49-F238E27FC236}">
                          <a16:creationId xmlns:a16="http://schemas.microsoft.com/office/drawing/2014/main" id="{13FAFA43-9D23-50CB-69CB-769D6F29EC22}"/>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71" name="Straight Connector 2670">
                      <a:extLst>
                        <a:ext uri="{FF2B5EF4-FFF2-40B4-BE49-F238E27FC236}">
                          <a16:creationId xmlns:a16="http://schemas.microsoft.com/office/drawing/2014/main" id="{F9D36945-1FD0-4978-8329-761EC8C9A0F1}"/>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581" name="Oval 2580">
                    <a:extLst>
                      <a:ext uri="{FF2B5EF4-FFF2-40B4-BE49-F238E27FC236}">
                        <a16:creationId xmlns:a16="http://schemas.microsoft.com/office/drawing/2014/main" id="{1B1A5F3D-3303-DC9D-6BC4-08B33C1F2BA7}"/>
                      </a:ext>
                    </a:extLst>
                  </p:cNvPr>
                  <p:cNvSpPr/>
                  <p:nvPr/>
                </p:nvSpPr>
                <p:spPr bwMode="auto">
                  <a:xfrm rot="10978960">
                    <a:off x="6320854" y="3147292"/>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582" name="Group 2581">
                    <a:extLst>
                      <a:ext uri="{FF2B5EF4-FFF2-40B4-BE49-F238E27FC236}">
                        <a16:creationId xmlns:a16="http://schemas.microsoft.com/office/drawing/2014/main" id="{E624F0E0-D78D-594E-AB64-5A1DBF7B148C}"/>
                      </a:ext>
                    </a:extLst>
                  </p:cNvPr>
                  <p:cNvGrpSpPr/>
                  <p:nvPr/>
                </p:nvGrpSpPr>
                <p:grpSpPr>
                  <a:xfrm rot="178960">
                    <a:off x="6425884" y="2980232"/>
                    <a:ext cx="25464" cy="86331"/>
                    <a:chOff x="2018143" y="2815794"/>
                    <a:chExt cx="21432" cy="72662"/>
                  </a:xfrm>
                  <a:solidFill>
                    <a:schemeClr val="bg2">
                      <a:lumMod val="50000"/>
                      <a:alpha val="64000"/>
                    </a:schemeClr>
                  </a:solidFill>
                  <a:effectLst/>
                </p:grpSpPr>
                <p:cxnSp>
                  <p:nvCxnSpPr>
                    <p:cNvPr id="2668" name="Straight Connector 2667">
                      <a:extLst>
                        <a:ext uri="{FF2B5EF4-FFF2-40B4-BE49-F238E27FC236}">
                          <a16:creationId xmlns:a16="http://schemas.microsoft.com/office/drawing/2014/main" id="{8FD98B3E-0B44-9539-D6FD-B08FBC957D6F}"/>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69" name="Straight Connector 2668">
                      <a:extLst>
                        <a:ext uri="{FF2B5EF4-FFF2-40B4-BE49-F238E27FC236}">
                          <a16:creationId xmlns:a16="http://schemas.microsoft.com/office/drawing/2014/main" id="{558F0556-591E-7510-F8C5-36E98882BB72}"/>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583" name="Oval 2582">
                    <a:extLst>
                      <a:ext uri="{FF2B5EF4-FFF2-40B4-BE49-F238E27FC236}">
                        <a16:creationId xmlns:a16="http://schemas.microsoft.com/office/drawing/2014/main" id="{662E494C-2362-0EF7-5C2D-1361BF45E83E}"/>
                      </a:ext>
                    </a:extLst>
                  </p:cNvPr>
                  <p:cNvSpPr/>
                  <p:nvPr/>
                </p:nvSpPr>
                <p:spPr bwMode="auto">
                  <a:xfrm rot="178960">
                    <a:off x="6410946" y="2922511"/>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584" name="Group 2583">
                    <a:extLst>
                      <a:ext uri="{FF2B5EF4-FFF2-40B4-BE49-F238E27FC236}">
                        <a16:creationId xmlns:a16="http://schemas.microsoft.com/office/drawing/2014/main" id="{076A5F70-9CF0-4109-8267-77FB9C7F32A0}"/>
                      </a:ext>
                    </a:extLst>
                  </p:cNvPr>
                  <p:cNvGrpSpPr/>
                  <p:nvPr/>
                </p:nvGrpSpPr>
                <p:grpSpPr>
                  <a:xfrm rot="10978960">
                    <a:off x="6426521" y="3075214"/>
                    <a:ext cx="25464" cy="86331"/>
                    <a:chOff x="2018143" y="2815794"/>
                    <a:chExt cx="21432" cy="72662"/>
                  </a:xfrm>
                  <a:solidFill>
                    <a:schemeClr val="bg2">
                      <a:lumMod val="50000"/>
                      <a:alpha val="64000"/>
                    </a:schemeClr>
                  </a:solidFill>
                  <a:effectLst/>
                </p:grpSpPr>
                <p:cxnSp>
                  <p:nvCxnSpPr>
                    <p:cNvPr id="2666" name="Straight Connector 2665">
                      <a:extLst>
                        <a:ext uri="{FF2B5EF4-FFF2-40B4-BE49-F238E27FC236}">
                          <a16:creationId xmlns:a16="http://schemas.microsoft.com/office/drawing/2014/main" id="{00CA181F-099A-A117-020A-F68FCBCB2A9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67" name="Straight Connector 2666">
                      <a:extLst>
                        <a:ext uri="{FF2B5EF4-FFF2-40B4-BE49-F238E27FC236}">
                          <a16:creationId xmlns:a16="http://schemas.microsoft.com/office/drawing/2014/main" id="{8EFB55FF-DA59-BAAE-2C6F-F270908680D6}"/>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585" name="Oval 2584">
                    <a:extLst>
                      <a:ext uri="{FF2B5EF4-FFF2-40B4-BE49-F238E27FC236}">
                        <a16:creationId xmlns:a16="http://schemas.microsoft.com/office/drawing/2014/main" id="{2B87BECD-A352-D68D-44EF-D983225F487B}"/>
                      </a:ext>
                    </a:extLst>
                  </p:cNvPr>
                  <p:cNvSpPr/>
                  <p:nvPr/>
                </p:nvSpPr>
                <p:spPr bwMode="auto">
                  <a:xfrm rot="10978960">
                    <a:off x="6399022" y="3151365"/>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586" name="Group 2585">
                    <a:extLst>
                      <a:ext uri="{FF2B5EF4-FFF2-40B4-BE49-F238E27FC236}">
                        <a16:creationId xmlns:a16="http://schemas.microsoft.com/office/drawing/2014/main" id="{4F59B3EF-FA96-0D16-FAD4-1B899D735D44}"/>
                      </a:ext>
                    </a:extLst>
                  </p:cNvPr>
                  <p:cNvGrpSpPr/>
                  <p:nvPr/>
                </p:nvGrpSpPr>
                <p:grpSpPr>
                  <a:xfrm rot="178960">
                    <a:off x="6504054" y="2984303"/>
                    <a:ext cx="25464" cy="86331"/>
                    <a:chOff x="2018143" y="2815794"/>
                    <a:chExt cx="21432" cy="72662"/>
                  </a:xfrm>
                  <a:solidFill>
                    <a:schemeClr val="bg2">
                      <a:lumMod val="50000"/>
                      <a:alpha val="64000"/>
                    </a:schemeClr>
                  </a:solidFill>
                  <a:effectLst/>
                </p:grpSpPr>
                <p:cxnSp>
                  <p:nvCxnSpPr>
                    <p:cNvPr id="2664" name="Straight Connector 2663">
                      <a:extLst>
                        <a:ext uri="{FF2B5EF4-FFF2-40B4-BE49-F238E27FC236}">
                          <a16:creationId xmlns:a16="http://schemas.microsoft.com/office/drawing/2014/main" id="{14F531E9-E1F1-50FF-E6AB-B7C532242B53}"/>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65" name="Straight Connector 2664">
                      <a:extLst>
                        <a:ext uri="{FF2B5EF4-FFF2-40B4-BE49-F238E27FC236}">
                          <a16:creationId xmlns:a16="http://schemas.microsoft.com/office/drawing/2014/main" id="{AAD097BD-8F33-14C2-8F27-691DCF293E7F}"/>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587" name="Oval 2586">
                    <a:extLst>
                      <a:ext uri="{FF2B5EF4-FFF2-40B4-BE49-F238E27FC236}">
                        <a16:creationId xmlns:a16="http://schemas.microsoft.com/office/drawing/2014/main" id="{31309217-781D-5F59-2ED4-9F07ED14A231}"/>
                      </a:ext>
                    </a:extLst>
                  </p:cNvPr>
                  <p:cNvSpPr/>
                  <p:nvPr/>
                </p:nvSpPr>
                <p:spPr bwMode="auto">
                  <a:xfrm rot="178960">
                    <a:off x="6489116" y="2926582"/>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588" name="Group 2587">
                    <a:extLst>
                      <a:ext uri="{FF2B5EF4-FFF2-40B4-BE49-F238E27FC236}">
                        <a16:creationId xmlns:a16="http://schemas.microsoft.com/office/drawing/2014/main" id="{FFE33FE0-123E-7418-BB7B-DCD88A3173B7}"/>
                      </a:ext>
                    </a:extLst>
                  </p:cNvPr>
                  <p:cNvGrpSpPr/>
                  <p:nvPr/>
                </p:nvGrpSpPr>
                <p:grpSpPr>
                  <a:xfrm rot="10978960">
                    <a:off x="6504691" y="3079284"/>
                    <a:ext cx="25464" cy="86331"/>
                    <a:chOff x="2018143" y="2815794"/>
                    <a:chExt cx="21432" cy="72662"/>
                  </a:xfrm>
                  <a:solidFill>
                    <a:schemeClr val="bg2">
                      <a:lumMod val="50000"/>
                      <a:alpha val="64000"/>
                    </a:schemeClr>
                  </a:solidFill>
                  <a:effectLst/>
                </p:grpSpPr>
                <p:cxnSp>
                  <p:nvCxnSpPr>
                    <p:cNvPr id="2662" name="Straight Connector 2661">
                      <a:extLst>
                        <a:ext uri="{FF2B5EF4-FFF2-40B4-BE49-F238E27FC236}">
                          <a16:creationId xmlns:a16="http://schemas.microsoft.com/office/drawing/2014/main" id="{9D33B51D-8516-EC87-AC9A-9C52BC71C972}"/>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63" name="Straight Connector 2662">
                      <a:extLst>
                        <a:ext uri="{FF2B5EF4-FFF2-40B4-BE49-F238E27FC236}">
                          <a16:creationId xmlns:a16="http://schemas.microsoft.com/office/drawing/2014/main" id="{2A279134-17A7-88AB-26C6-53E6A4A6346C}"/>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589" name="Oval 2588">
                    <a:extLst>
                      <a:ext uri="{FF2B5EF4-FFF2-40B4-BE49-F238E27FC236}">
                        <a16:creationId xmlns:a16="http://schemas.microsoft.com/office/drawing/2014/main" id="{D41A4784-C176-CCE7-345B-AC42F635C02F}"/>
                      </a:ext>
                    </a:extLst>
                  </p:cNvPr>
                  <p:cNvSpPr/>
                  <p:nvPr/>
                </p:nvSpPr>
                <p:spPr bwMode="auto">
                  <a:xfrm rot="10978960">
                    <a:off x="6477192" y="3155435"/>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590" name="Group 2589">
                    <a:extLst>
                      <a:ext uri="{FF2B5EF4-FFF2-40B4-BE49-F238E27FC236}">
                        <a16:creationId xmlns:a16="http://schemas.microsoft.com/office/drawing/2014/main" id="{93A481F4-0A7B-C90F-813B-64DD1C577F65}"/>
                      </a:ext>
                    </a:extLst>
                  </p:cNvPr>
                  <p:cNvGrpSpPr/>
                  <p:nvPr/>
                </p:nvGrpSpPr>
                <p:grpSpPr>
                  <a:xfrm rot="178960">
                    <a:off x="6582369" y="2985552"/>
                    <a:ext cx="25464" cy="86331"/>
                    <a:chOff x="2018143" y="2815794"/>
                    <a:chExt cx="21432" cy="72662"/>
                  </a:xfrm>
                  <a:solidFill>
                    <a:schemeClr val="bg2">
                      <a:lumMod val="50000"/>
                      <a:alpha val="64000"/>
                    </a:schemeClr>
                  </a:solidFill>
                  <a:effectLst/>
                </p:grpSpPr>
                <p:cxnSp>
                  <p:nvCxnSpPr>
                    <p:cNvPr id="2660" name="Straight Connector 2659">
                      <a:extLst>
                        <a:ext uri="{FF2B5EF4-FFF2-40B4-BE49-F238E27FC236}">
                          <a16:creationId xmlns:a16="http://schemas.microsoft.com/office/drawing/2014/main" id="{F2C7C67D-4485-8C61-A79A-75F17ACF0317}"/>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61" name="Straight Connector 2660">
                      <a:extLst>
                        <a:ext uri="{FF2B5EF4-FFF2-40B4-BE49-F238E27FC236}">
                          <a16:creationId xmlns:a16="http://schemas.microsoft.com/office/drawing/2014/main" id="{3C1FAFC6-727E-234C-4870-AA236860E751}"/>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591" name="Oval 2590">
                    <a:extLst>
                      <a:ext uri="{FF2B5EF4-FFF2-40B4-BE49-F238E27FC236}">
                        <a16:creationId xmlns:a16="http://schemas.microsoft.com/office/drawing/2014/main" id="{ABFDCC41-AB3A-692D-51BC-7A52084A1B7C}"/>
                      </a:ext>
                    </a:extLst>
                  </p:cNvPr>
                  <p:cNvSpPr/>
                  <p:nvPr/>
                </p:nvSpPr>
                <p:spPr bwMode="auto">
                  <a:xfrm rot="178960">
                    <a:off x="6567431" y="2927831"/>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592" name="Group 2591">
                    <a:extLst>
                      <a:ext uri="{FF2B5EF4-FFF2-40B4-BE49-F238E27FC236}">
                        <a16:creationId xmlns:a16="http://schemas.microsoft.com/office/drawing/2014/main" id="{C0A37BCE-A633-786E-B27D-DE4FB69B60CA}"/>
                      </a:ext>
                    </a:extLst>
                  </p:cNvPr>
                  <p:cNvGrpSpPr/>
                  <p:nvPr/>
                </p:nvGrpSpPr>
                <p:grpSpPr>
                  <a:xfrm rot="10978960">
                    <a:off x="6583006" y="3080533"/>
                    <a:ext cx="25464" cy="86331"/>
                    <a:chOff x="2018143" y="2815794"/>
                    <a:chExt cx="21432" cy="72662"/>
                  </a:xfrm>
                  <a:solidFill>
                    <a:schemeClr val="bg2">
                      <a:lumMod val="50000"/>
                      <a:alpha val="64000"/>
                    </a:schemeClr>
                  </a:solidFill>
                  <a:effectLst/>
                </p:grpSpPr>
                <p:cxnSp>
                  <p:nvCxnSpPr>
                    <p:cNvPr id="2658" name="Straight Connector 2657">
                      <a:extLst>
                        <a:ext uri="{FF2B5EF4-FFF2-40B4-BE49-F238E27FC236}">
                          <a16:creationId xmlns:a16="http://schemas.microsoft.com/office/drawing/2014/main" id="{0069A716-0E0E-DC8F-3CA1-762A0DF9962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59" name="Straight Connector 2658">
                      <a:extLst>
                        <a:ext uri="{FF2B5EF4-FFF2-40B4-BE49-F238E27FC236}">
                          <a16:creationId xmlns:a16="http://schemas.microsoft.com/office/drawing/2014/main" id="{A1F5A6B4-7D40-D909-1F82-B89E54721825}"/>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593" name="Oval 2592">
                    <a:extLst>
                      <a:ext uri="{FF2B5EF4-FFF2-40B4-BE49-F238E27FC236}">
                        <a16:creationId xmlns:a16="http://schemas.microsoft.com/office/drawing/2014/main" id="{0DA882EF-CC50-140B-36F1-D8DDF92035F5}"/>
                      </a:ext>
                    </a:extLst>
                  </p:cNvPr>
                  <p:cNvSpPr/>
                  <p:nvPr/>
                </p:nvSpPr>
                <p:spPr bwMode="auto">
                  <a:xfrm rot="10978960">
                    <a:off x="6555507" y="3156684"/>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594" name="Group 2593">
                    <a:extLst>
                      <a:ext uri="{FF2B5EF4-FFF2-40B4-BE49-F238E27FC236}">
                        <a16:creationId xmlns:a16="http://schemas.microsoft.com/office/drawing/2014/main" id="{11A1E3F1-1B91-E933-C5BB-1E92939E67EC}"/>
                      </a:ext>
                    </a:extLst>
                  </p:cNvPr>
                  <p:cNvGrpSpPr/>
                  <p:nvPr/>
                </p:nvGrpSpPr>
                <p:grpSpPr>
                  <a:xfrm rot="178960">
                    <a:off x="6660537" y="2989624"/>
                    <a:ext cx="25464" cy="86331"/>
                    <a:chOff x="2018143" y="2815794"/>
                    <a:chExt cx="21432" cy="72662"/>
                  </a:xfrm>
                  <a:solidFill>
                    <a:schemeClr val="bg2">
                      <a:lumMod val="50000"/>
                      <a:alpha val="64000"/>
                    </a:schemeClr>
                  </a:solidFill>
                  <a:effectLst/>
                </p:grpSpPr>
                <p:cxnSp>
                  <p:nvCxnSpPr>
                    <p:cNvPr id="2656" name="Straight Connector 2655">
                      <a:extLst>
                        <a:ext uri="{FF2B5EF4-FFF2-40B4-BE49-F238E27FC236}">
                          <a16:creationId xmlns:a16="http://schemas.microsoft.com/office/drawing/2014/main" id="{74A18EA1-FC2E-1355-49BE-3A35127B5F4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57" name="Straight Connector 2656">
                      <a:extLst>
                        <a:ext uri="{FF2B5EF4-FFF2-40B4-BE49-F238E27FC236}">
                          <a16:creationId xmlns:a16="http://schemas.microsoft.com/office/drawing/2014/main" id="{27B22B41-573D-724B-4C3C-ACE8FEA074A8}"/>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595" name="Oval 2594">
                    <a:extLst>
                      <a:ext uri="{FF2B5EF4-FFF2-40B4-BE49-F238E27FC236}">
                        <a16:creationId xmlns:a16="http://schemas.microsoft.com/office/drawing/2014/main" id="{E30797AA-6EBA-1EAA-0F5A-AAB7DF41575F}"/>
                      </a:ext>
                    </a:extLst>
                  </p:cNvPr>
                  <p:cNvSpPr/>
                  <p:nvPr/>
                </p:nvSpPr>
                <p:spPr bwMode="auto">
                  <a:xfrm rot="178960">
                    <a:off x="6645599" y="2931903"/>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596" name="Group 2595">
                    <a:extLst>
                      <a:ext uri="{FF2B5EF4-FFF2-40B4-BE49-F238E27FC236}">
                        <a16:creationId xmlns:a16="http://schemas.microsoft.com/office/drawing/2014/main" id="{7255E58C-B5AD-18A4-07B3-A674A95DF1B0}"/>
                      </a:ext>
                    </a:extLst>
                  </p:cNvPr>
                  <p:cNvGrpSpPr/>
                  <p:nvPr/>
                </p:nvGrpSpPr>
                <p:grpSpPr>
                  <a:xfrm rot="10978960">
                    <a:off x="6661174" y="3084606"/>
                    <a:ext cx="25464" cy="86331"/>
                    <a:chOff x="2018143" y="2815794"/>
                    <a:chExt cx="21432" cy="72662"/>
                  </a:xfrm>
                  <a:solidFill>
                    <a:schemeClr val="bg2">
                      <a:lumMod val="50000"/>
                      <a:alpha val="64000"/>
                    </a:schemeClr>
                  </a:solidFill>
                  <a:effectLst/>
                </p:grpSpPr>
                <p:cxnSp>
                  <p:nvCxnSpPr>
                    <p:cNvPr id="2654" name="Straight Connector 2653">
                      <a:extLst>
                        <a:ext uri="{FF2B5EF4-FFF2-40B4-BE49-F238E27FC236}">
                          <a16:creationId xmlns:a16="http://schemas.microsoft.com/office/drawing/2014/main" id="{D8A1BB94-0F1C-6443-14E1-B12E45011F20}"/>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55" name="Straight Connector 2654">
                      <a:extLst>
                        <a:ext uri="{FF2B5EF4-FFF2-40B4-BE49-F238E27FC236}">
                          <a16:creationId xmlns:a16="http://schemas.microsoft.com/office/drawing/2014/main" id="{392FF411-1974-AA1F-0D08-960FE5A2AFAC}"/>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597" name="Oval 2596">
                    <a:extLst>
                      <a:ext uri="{FF2B5EF4-FFF2-40B4-BE49-F238E27FC236}">
                        <a16:creationId xmlns:a16="http://schemas.microsoft.com/office/drawing/2014/main" id="{220A28CA-E231-383C-B138-9C898097ACFB}"/>
                      </a:ext>
                    </a:extLst>
                  </p:cNvPr>
                  <p:cNvSpPr/>
                  <p:nvPr/>
                </p:nvSpPr>
                <p:spPr bwMode="auto">
                  <a:xfrm rot="10978960">
                    <a:off x="6633675" y="3160757"/>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598" name="Group 2597">
                    <a:extLst>
                      <a:ext uri="{FF2B5EF4-FFF2-40B4-BE49-F238E27FC236}">
                        <a16:creationId xmlns:a16="http://schemas.microsoft.com/office/drawing/2014/main" id="{BD04B78C-BC11-06C6-8060-10DE21E2B407}"/>
                      </a:ext>
                    </a:extLst>
                  </p:cNvPr>
                  <p:cNvGrpSpPr/>
                  <p:nvPr/>
                </p:nvGrpSpPr>
                <p:grpSpPr>
                  <a:xfrm rot="178960">
                    <a:off x="6738705" y="2993697"/>
                    <a:ext cx="25464" cy="86331"/>
                    <a:chOff x="2018143" y="2815794"/>
                    <a:chExt cx="21432" cy="72662"/>
                  </a:xfrm>
                  <a:solidFill>
                    <a:schemeClr val="bg2">
                      <a:lumMod val="50000"/>
                      <a:alpha val="64000"/>
                    </a:schemeClr>
                  </a:solidFill>
                  <a:effectLst/>
                </p:grpSpPr>
                <p:cxnSp>
                  <p:nvCxnSpPr>
                    <p:cNvPr id="2652" name="Straight Connector 2651">
                      <a:extLst>
                        <a:ext uri="{FF2B5EF4-FFF2-40B4-BE49-F238E27FC236}">
                          <a16:creationId xmlns:a16="http://schemas.microsoft.com/office/drawing/2014/main" id="{F224481F-AC81-E6E5-6CC1-E3BBA05610C1}"/>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53" name="Straight Connector 2652">
                      <a:extLst>
                        <a:ext uri="{FF2B5EF4-FFF2-40B4-BE49-F238E27FC236}">
                          <a16:creationId xmlns:a16="http://schemas.microsoft.com/office/drawing/2014/main" id="{76134909-4E74-6726-E16D-84C79EC44689}"/>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599" name="Oval 2598">
                    <a:extLst>
                      <a:ext uri="{FF2B5EF4-FFF2-40B4-BE49-F238E27FC236}">
                        <a16:creationId xmlns:a16="http://schemas.microsoft.com/office/drawing/2014/main" id="{809C4A2F-4012-F48E-F1B5-2EF9F97BF680}"/>
                      </a:ext>
                    </a:extLst>
                  </p:cNvPr>
                  <p:cNvSpPr/>
                  <p:nvPr/>
                </p:nvSpPr>
                <p:spPr bwMode="auto">
                  <a:xfrm rot="178960">
                    <a:off x="6723767" y="2935976"/>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600" name="Group 2599">
                    <a:extLst>
                      <a:ext uri="{FF2B5EF4-FFF2-40B4-BE49-F238E27FC236}">
                        <a16:creationId xmlns:a16="http://schemas.microsoft.com/office/drawing/2014/main" id="{93FE57B8-676B-1578-CC9D-695F1A1A5C68}"/>
                      </a:ext>
                    </a:extLst>
                  </p:cNvPr>
                  <p:cNvGrpSpPr/>
                  <p:nvPr/>
                </p:nvGrpSpPr>
                <p:grpSpPr>
                  <a:xfrm rot="10978960">
                    <a:off x="6739342" y="3088679"/>
                    <a:ext cx="25464" cy="86331"/>
                    <a:chOff x="2018143" y="2815794"/>
                    <a:chExt cx="21432" cy="72662"/>
                  </a:xfrm>
                  <a:solidFill>
                    <a:schemeClr val="bg2">
                      <a:lumMod val="50000"/>
                      <a:alpha val="64000"/>
                    </a:schemeClr>
                  </a:solidFill>
                  <a:effectLst/>
                </p:grpSpPr>
                <p:cxnSp>
                  <p:nvCxnSpPr>
                    <p:cNvPr id="2650" name="Straight Connector 2649">
                      <a:extLst>
                        <a:ext uri="{FF2B5EF4-FFF2-40B4-BE49-F238E27FC236}">
                          <a16:creationId xmlns:a16="http://schemas.microsoft.com/office/drawing/2014/main" id="{2FEEEF9F-616A-FABD-B311-669011AF8014}"/>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51" name="Straight Connector 2650">
                      <a:extLst>
                        <a:ext uri="{FF2B5EF4-FFF2-40B4-BE49-F238E27FC236}">
                          <a16:creationId xmlns:a16="http://schemas.microsoft.com/office/drawing/2014/main" id="{21C99ACC-A0FB-F1DB-080F-A982BEC22EB1}"/>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601" name="Oval 2600">
                    <a:extLst>
                      <a:ext uri="{FF2B5EF4-FFF2-40B4-BE49-F238E27FC236}">
                        <a16:creationId xmlns:a16="http://schemas.microsoft.com/office/drawing/2014/main" id="{CE778C0D-48C4-22A6-4AD7-974B267BE6C4}"/>
                      </a:ext>
                    </a:extLst>
                  </p:cNvPr>
                  <p:cNvSpPr/>
                  <p:nvPr/>
                </p:nvSpPr>
                <p:spPr bwMode="auto">
                  <a:xfrm rot="10978960">
                    <a:off x="6711843" y="3164830"/>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602" name="Group 2601">
                    <a:extLst>
                      <a:ext uri="{FF2B5EF4-FFF2-40B4-BE49-F238E27FC236}">
                        <a16:creationId xmlns:a16="http://schemas.microsoft.com/office/drawing/2014/main" id="{BFCFC616-FCAC-F936-9CEA-5F465A3D8735}"/>
                      </a:ext>
                    </a:extLst>
                  </p:cNvPr>
                  <p:cNvGrpSpPr/>
                  <p:nvPr/>
                </p:nvGrpSpPr>
                <p:grpSpPr>
                  <a:xfrm rot="178960">
                    <a:off x="6816874" y="2997770"/>
                    <a:ext cx="25464" cy="86331"/>
                    <a:chOff x="2018143" y="2815794"/>
                    <a:chExt cx="21432" cy="72662"/>
                  </a:xfrm>
                  <a:solidFill>
                    <a:schemeClr val="bg2">
                      <a:lumMod val="50000"/>
                      <a:alpha val="64000"/>
                    </a:schemeClr>
                  </a:solidFill>
                  <a:effectLst/>
                </p:grpSpPr>
                <p:cxnSp>
                  <p:nvCxnSpPr>
                    <p:cNvPr id="2648" name="Straight Connector 2647">
                      <a:extLst>
                        <a:ext uri="{FF2B5EF4-FFF2-40B4-BE49-F238E27FC236}">
                          <a16:creationId xmlns:a16="http://schemas.microsoft.com/office/drawing/2014/main" id="{3AD850B2-11DF-E893-5AA7-E1F5E188C350}"/>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49" name="Straight Connector 2648">
                      <a:extLst>
                        <a:ext uri="{FF2B5EF4-FFF2-40B4-BE49-F238E27FC236}">
                          <a16:creationId xmlns:a16="http://schemas.microsoft.com/office/drawing/2014/main" id="{E7035E77-00E5-1E2A-9156-BCB0F8A291E7}"/>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603" name="Oval 2602">
                    <a:extLst>
                      <a:ext uri="{FF2B5EF4-FFF2-40B4-BE49-F238E27FC236}">
                        <a16:creationId xmlns:a16="http://schemas.microsoft.com/office/drawing/2014/main" id="{334A74EF-8A68-DE48-3F80-11E5F8251594}"/>
                      </a:ext>
                    </a:extLst>
                  </p:cNvPr>
                  <p:cNvSpPr/>
                  <p:nvPr/>
                </p:nvSpPr>
                <p:spPr bwMode="auto">
                  <a:xfrm rot="178960">
                    <a:off x="6801935" y="2940049"/>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604" name="Group 2603">
                    <a:extLst>
                      <a:ext uri="{FF2B5EF4-FFF2-40B4-BE49-F238E27FC236}">
                        <a16:creationId xmlns:a16="http://schemas.microsoft.com/office/drawing/2014/main" id="{09BE8203-72D7-C44F-CEDF-1BE2EDDA255C}"/>
                      </a:ext>
                    </a:extLst>
                  </p:cNvPr>
                  <p:cNvGrpSpPr/>
                  <p:nvPr/>
                </p:nvGrpSpPr>
                <p:grpSpPr>
                  <a:xfrm rot="10978960">
                    <a:off x="6817510" y="3092751"/>
                    <a:ext cx="25464" cy="86331"/>
                    <a:chOff x="2018143" y="2815794"/>
                    <a:chExt cx="21432" cy="72662"/>
                  </a:xfrm>
                  <a:solidFill>
                    <a:schemeClr val="bg2">
                      <a:lumMod val="50000"/>
                      <a:alpha val="64000"/>
                    </a:schemeClr>
                  </a:solidFill>
                  <a:effectLst/>
                </p:grpSpPr>
                <p:cxnSp>
                  <p:nvCxnSpPr>
                    <p:cNvPr id="2646" name="Straight Connector 2645">
                      <a:extLst>
                        <a:ext uri="{FF2B5EF4-FFF2-40B4-BE49-F238E27FC236}">
                          <a16:creationId xmlns:a16="http://schemas.microsoft.com/office/drawing/2014/main" id="{F5C7FFD3-D7DD-B4D8-3D2D-767FCDCF571D}"/>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47" name="Straight Connector 2646">
                      <a:extLst>
                        <a:ext uri="{FF2B5EF4-FFF2-40B4-BE49-F238E27FC236}">
                          <a16:creationId xmlns:a16="http://schemas.microsoft.com/office/drawing/2014/main" id="{E0111622-E242-AE7C-C6E0-1EF35617B52A}"/>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605" name="Oval 2604">
                    <a:extLst>
                      <a:ext uri="{FF2B5EF4-FFF2-40B4-BE49-F238E27FC236}">
                        <a16:creationId xmlns:a16="http://schemas.microsoft.com/office/drawing/2014/main" id="{AAB59EB7-EB01-BEE0-E52B-98EC983E8D76}"/>
                      </a:ext>
                    </a:extLst>
                  </p:cNvPr>
                  <p:cNvSpPr/>
                  <p:nvPr/>
                </p:nvSpPr>
                <p:spPr bwMode="auto">
                  <a:xfrm rot="10978960">
                    <a:off x="6790011" y="3168902"/>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606" name="Group 2605">
                    <a:extLst>
                      <a:ext uri="{FF2B5EF4-FFF2-40B4-BE49-F238E27FC236}">
                        <a16:creationId xmlns:a16="http://schemas.microsoft.com/office/drawing/2014/main" id="{0FA818FE-C55B-F1AD-A30D-5B504F17E346}"/>
                      </a:ext>
                    </a:extLst>
                  </p:cNvPr>
                  <p:cNvGrpSpPr/>
                  <p:nvPr/>
                </p:nvGrpSpPr>
                <p:grpSpPr>
                  <a:xfrm rot="178960">
                    <a:off x="6895189" y="2999019"/>
                    <a:ext cx="25464" cy="86331"/>
                    <a:chOff x="2018143" y="2815794"/>
                    <a:chExt cx="21432" cy="72662"/>
                  </a:xfrm>
                  <a:solidFill>
                    <a:schemeClr val="bg2">
                      <a:lumMod val="50000"/>
                      <a:alpha val="64000"/>
                    </a:schemeClr>
                  </a:solidFill>
                  <a:effectLst/>
                </p:grpSpPr>
                <p:cxnSp>
                  <p:nvCxnSpPr>
                    <p:cNvPr id="2644" name="Straight Connector 2643">
                      <a:extLst>
                        <a:ext uri="{FF2B5EF4-FFF2-40B4-BE49-F238E27FC236}">
                          <a16:creationId xmlns:a16="http://schemas.microsoft.com/office/drawing/2014/main" id="{712B17E2-F52C-917C-007C-4F6CFE4F1BF4}"/>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45" name="Straight Connector 2644">
                      <a:extLst>
                        <a:ext uri="{FF2B5EF4-FFF2-40B4-BE49-F238E27FC236}">
                          <a16:creationId xmlns:a16="http://schemas.microsoft.com/office/drawing/2014/main" id="{C9ED97D5-CB59-1A67-0F2A-576C87EFF0F9}"/>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607" name="Oval 2606">
                    <a:extLst>
                      <a:ext uri="{FF2B5EF4-FFF2-40B4-BE49-F238E27FC236}">
                        <a16:creationId xmlns:a16="http://schemas.microsoft.com/office/drawing/2014/main" id="{2E834639-C7F5-298A-6E64-6B3B706DC532}"/>
                      </a:ext>
                    </a:extLst>
                  </p:cNvPr>
                  <p:cNvSpPr/>
                  <p:nvPr/>
                </p:nvSpPr>
                <p:spPr bwMode="auto">
                  <a:xfrm rot="178960">
                    <a:off x="6880251" y="2941298"/>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608" name="Group 2607">
                    <a:extLst>
                      <a:ext uri="{FF2B5EF4-FFF2-40B4-BE49-F238E27FC236}">
                        <a16:creationId xmlns:a16="http://schemas.microsoft.com/office/drawing/2014/main" id="{DF8494B8-5128-DDB2-FF0C-61FB2DE11AE8}"/>
                      </a:ext>
                    </a:extLst>
                  </p:cNvPr>
                  <p:cNvGrpSpPr/>
                  <p:nvPr/>
                </p:nvGrpSpPr>
                <p:grpSpPr>
                  <a:xfrm rot="10978960">
                    <a:off x="6895826" y="3094000"/>
                    <a:ext cx="25464" cy="86331"/>
                    <a:chOff x="2018143" y="2815794"/>
                    <a:chExt cx="21432" cy="72662"/>
                  </a:xfrm>
                  <a:solidFill>
                    <a:schemeClr val="bg2">
                      <a:lumMod val="50000"/>
                      <a:alpha val="64000"/>
                    </a:schemeClr>
                  </a:solidFill>
                  <a:effectLst/>
                </p:grpSpPr>
                <p:cxnSp>
                  <p:nvCxnSpPr>
                    <p:cNvPr id="2642" name="Straight Connector 2641">
                      <a:extLst>
                        <a:ext uri="{FF2B5EF4-FFF2-40B4-BE49-F238E27FC236}">
                          <a16:creationId xmlns:a16="http://schemas.microsoft.com/office/drawing/2014/main" id="{40C36243-E7AE-A01A-D223-EA8D7C815D8E}"/>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43" name="Straight Connector 2642">
                      <a:extLst>
                        <a:ext uri="{FF2B5EF4-FFF2-40B4-BE49-F238E27FC236}">
                          <a16:creationId xmlns:a16="http://schemas.microsoft.com/office/drawing/2014/main" id="{1E3276CF-C32F-822F-726A-EF44349947E4}"/>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609" name="Oval 2608">
                    <a:extLst>
                      <a:ext uri="{FF2B5EF4-FFF2-40B4-BE49-F238E27FC236}">
                        <a16:creationId xmlns:a16="http://schemas.microsoft.com/office/drawing/2014/main" id="{FF1B5EA6-D0CA-6D12-FBB3-264C661A815F}"/>
                      </a:ext>
                    </a:extLst>
                  </p:cNvPr>
                  <p:cNvSpPr/>
                  <p:nvPr/>
                </p:nvSpPr>
                <p:spPr bwMode="auto">
                  <a:xfrm rot="10978960">
                    <a:off x="6868327" y="3170151"/>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610" name="Group 2609">
                    <a:extLst>
                      <a:ext uri="{FF2B5EF4-FFF2-40B4-BE49-F238E27FC236}">
                        <a16:creationId xmlns:a16="http://schemas.microsoft.com/office/drawing/2014/main" id="{244EBF0A-E533-75CA-3948-0849E5411E0F}"/>
                      </a:ext>
                    </a:extLst>
                  </p:cNvPr>
                  <p:cNvGrpSpPr/>
                  <p:nvPr/>
                </p:nvGrpSpPr>
                <p:grpSpPr>
                  <a:xfrm rot="178960">
                    <a:off x="6973357" y="3003092"/>
                    <a:ext cx="25464" cy="86331"/>
                    <a:chOff x="2018143" y="2815794"/>
                    <a:chExt cx="21432" cy="72662"/>
                  </a:xfrm>
                  <a:solidFill>
                    <a:schemeClr val="bg2">
                      <a:lumMod val="50000"/>
                      <a:alpha val="64000"/>
                    </a:schemeClr>
                  </a:solidFill>
                  <a:effectLst/>
                </p:grpSpPr>
                <p:cxnSp>
                  <p:nvCxnSpPr>
                    <p:cNvPr id="2640" name="Straight Connector 2639">
                      <a:extLst>
                        <a:ext uri="{FF2B5EF4-FFF2-40B4-BE49-F238E27FC236}">
                          <a16:creationId xmlns:a16="http://schemas.microsoft.com/office/drawing/2014/main" id="{9AA6F26A-233E-A932-EACC-750377BA7398}"/>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41" name="Straight Connector 2640">
                      <a:extLst>
                        <a:ext uri="{FF2B5EF4-FFF2-40B4-BE49-F238E27FC236}">
                          <a16:creationId xmlns:a16="http://schemas.microsoft.com/office/drawing/2014/main" id="{B99BA221-07C5-E61E-37AD-965F16B42F0D}"/>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611" name="Oval 2610">
                    <a:extLst>
                      <a:ext uri="{FF2B5EF4-FFF2-40B4-BE49-F238E27FC236}">
                        <a16:creationId xmlns:a16="http://schemas.microsoft.com/office/drawing/2014/main" id="{81ED3021-4DDC-1758-EC31-C8F0DA1B6576}"/>
                      </a:ext>
                    </a:extLst>
                  </p:cNvPr>
                  <p:cNvSpPr/>
                  <p:nvPr/>
                </p:nvSpPr>
                <p:spPr bwMode="auto">
                  <a:xfrm rot="178960">
                    <a:off x="6958418" y="2945371"/>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612" name="Group 2611">
                    <a:extLst>
                      <a:ext uri="{FF2B5EF4-FFF2-40B4-BE49-F238E27FC236}">
                        <a16:creationId xmlns:a16="http://schemas.microsoft.com/office/drawing/2014/main" id="{BED00034-1603-583B-7A31-F024936FFC99}"/>
                      </a:ext>
                    </a:extLst>
                  </p:cNvPr>
                  <p:cNvGrpSpPr/>
                  <p:nvPr/>
                </p:nvGrpSpPr>
                <p:grpSpPr>
                  <a:xfrm rot="10978960">
                    <a:off x="6973993" y="3098073"/>
                    <a:ext cx="25464" cy="86331"/>
                    <a:chOff x="2018143" y="2815794"/>
                    <a:chExt cx="21432" cy="72662"/>
                  </a:xfrm>
                  <a:solidFill>
                    <a:schemeClr val="bg2">
                      <a:lumMod val="50000"/>
                      <a:alpha val="64000"/>
                    </a:schemeClr>
                  </a:solidFill>
                  <a:effectLst/>
                </p:grpSpPr>
                <p:cxnSp>
                  <p:nvCxnSpPr>
                    <p:cNvPr id="2638" name="Straight Connector 2637">
                      <a:extLst>
                        <a:ext uri="{FF2B5EF4-FFF2-40B4-BE49-F238E27FC236}">
                          <a16:creationId xmlns:a16="http://schemas.microsoft.com/office/drawing/2014/main" id="{154C8550-7DAC-4905-3DAC-AAC18BCEE996}"/>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39" name="Straight Connector 2638">
                      <a:extLst>
                        <a:ext uri="{FF2B5EF4-FFF2-40B4-BE49-F238E27FC236}">
                          <a16:creationId xmlns:a16="http://schemas.microsoft.com/office/drawing/2014/main" id="{A436809D-C57F-C578-64E9-8D84338664EA}"/>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613" name="Oval 2612">
                    <a:extLst>
                      <a:ext uri="{FF2B5EF4-FFF2-40B4-BE49-F238E27FC236}">
                        <a16:creationId xmlns:a16="http://schemas.microsoft.com/office/drawing/2014/main" id="{EE8B18E3-DA5A-6CC2-B0D5-193F3AE5CABD}"/>
                      </a:ext>
                    </a:extLst>
                  </p:cNvPr>
                  <p:cNvSpPr/>
                  <p:nvPr/>
                </p:nvSpPr>
                <p:spPr bwMode="auto">
                  <a:xfrm rot="10978960">
                    <a:off x="6946494" y="3174224"/>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614" name="Group 2613">
                    <a:extLst>
                      <a:ext uri="{FF2B5EF4-FFF2-40B4-BE49-F238E27FC236}">
                        <a16:creationId xmlns:a16="http://schemas.microsoft.com/office/drawing/2014/main" id="{CDC56903-4BFC-0A5F-46C6-6C8C79434674}"/>
                      </a:ext>
                    </a:extLst>
                  </p:cNvPr>
                  <p:cNvGrpSpPr/>
                  <p:nvPr/>
                </p:nvGrpSpPr>
                <p:grpSpPr>
                  <a:xfrm rot="178960">
                    <a:off x="7051525" y="3007165"/>
                    <a:ext cx="25464" cy="86331"/>
                    <a:chOff x="2018143" y="2815794"/>
                    <a:chExt cx="21432" cy="72662"/>
                  </a:xfrm>
                  <a:solidFill>
                    <a:schemeClr val="bg2">
                      <a:lumMod val="50000"/>
                      <a:alpha val="64000"/>
                    </a:schemeClr>
                  </a:solidFill>
                  <a:effectLst/>
                </p:grpSpPr>
                <p:cxnSp>
                  <p:nvCxnSpPr>
                    <p:cNvPr id="2636" name="Straight Connector 2635">
                      <a:extLst>
                        <a:ext uri="{FF2B5EF4-FFF2-40B4-BE49-F238E27FC236}">
                          <a16:creationId xmlns:a16="http://schemas.microsoft.com/office/drawing/2014/main" id="{F7A808F7-977F-1086-F95A-BAC1BED8FD37}"/>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37" name="Straight Connector 2636">
                      <a:extLst>
                        <a:ext uri="{FF2B5EF4-FFF2-40B4-BE49-F238E27FC236}">
                          <a16:creationId xmlns:a16="http://schemas.microsoft.com/office/drawing/2014/main" id="{ED418984-E343-601D-70A3-180CE45F3B07}"/>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615" name="Oval 2614">
                    <a:extLst>
                      <a:ext uri="{FF2B5EF4-FFF2-40B4-BE49-F238E27FC236}">
                        <a16:creationId xmlns:a16="http://schemas.microsoft.com/office/drawing/2014/main" id="{0877444A-3BA1-E18B-041B-CDEE62A500A5}"/>
                      </a:ext>
                    </a:extLst>
                  </p:cNvPr>
                  <p:cNvSpPr/>
                  <p:nvPr/>
                </p:nvSpPr>
                <p:spPr bwMode="auto">
                  <a:xfrm rot="178960">
                    <a:off x="7036587" y="2949444"/>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616" name="Group 2615">
                    <a:extLst>
                      <a:ext uri="{FF2B5EF4-FFF2-40B4-BE49-F238E27FC236}">
                        <a16:creationId xmlns:a16="http://schemas.microsoft.com/office/drawing/2014/main" id="{7466D8A3-9E74-E28A-53F7-C8544F738108}"/>
                      </a:ext>
                    </a:extLst>
                  </p:cNvPr>
                  <p:cNvGrpSpPr/>
                  <p:nvPr/>
                </p:nvGrpSpPr>
                <p:grpSpPr>
                  <a:xfrm rot="10978960">
                    <a:off x="7052162" y="3102146"/>
                    <a:ext cx="25464" cy="86331"/>
                    <a:chOff x="2018143" y="2815794"/>
                    <a:chExt cx="21432" cy="72662"/>
                  </a:xfrm>
                  <a:solidFill>
                    <a:schemeClr val="bg2">
                      <a:lumMod val="50000"/>
                      <a:alpha val="64000"/>
                    </a:schemeClr>
                  </a:solidFill>
                  <a:effectLst/>
                </p:grpSpPr>
                <p:cxnSp>
                  <p:nvCxnSpPr>
                    <p:cNvPr id="2634" name="Straight Connector 2633">
                      <a:extLst>
                        <a:ext uri="{FF2B5EF4-FFF2-40B4-BE49-F238E27FC236}">
                          <a16:creationId xmlns:a16="http://schemas.microsoft.com/office/drawing/2014/main" id="{E2E0206F-7D80-E4C0-6C9A-4A585CF6B31D}"/>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35" name="Straight Connector 2634">
                      <a:extLst>
                        <a:ext uri="{FF2B5EF4-FFF2-40B4-BE49-F238E27FC236}">
                          <a16:creationId xmlns:a16="http://schemas.microsoft.com/office/drawing/2014/main" id="{125B6663-6CDB-CD57-4192-C534611C98F1}"/>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617" name="Oval 2616">
                    <a:extLst>
                      <a:ext uri="{FF2B5EF4-FFF2-40B4-BE49-F238E27FC236}">
                        <a16:creationId xmlns:a16="http://schemas.microsoft.com/office/drawing/2014/main" id="{51F0DB14-77B1-9D2D-7B1D-BC5B721B9263}"/>
                      </a:ext>
                    </a:extLst>
                  </p:cNvPr>
                  <p:cNvSpPr/>
                  <p:nvPr/>
                </p:nvSpPr>
                <p:spPr bwMode="auto">
                  <a:xfrm rot="10978960">
                    <a:off x="7024663" y="3178297"/>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618" name="Group 2617">
                    <a:extLst>
                      <a:ext uri="{FF2B5EF4-FFF2-40B4-BE49-F238E27FC236}">
                        <a16:creationId xmlns:a16="http://schemas.microsoft.com/office/drawing/2014/main" id="{4F29928C-865F-C3F0-D2A7-1D82D370194D}"/>
                      </a:ext>
                    </a:extLst>
                  </p:cNvPr>
                  <p:cNvGrpSpPr/>
                  <p:nvPr/>
                </p:nvGrpSpPr>
                <p:grpSpPr>
                  <a:xfrm rot="178960">
                    <a:off x="7129695" y="3011236"/>
                    <a:ext cx="25464" cy="86331"/>
                    <a:chOff x="2018143" y="2815794"/>
                    <a:chExt cx="21432" cy="72662"/>
                  </a:xfrm>
                  <a:solidFill>
                    <a:schemeClr val="bg2">
                      <a:lumMod val="50000"/>
                      <a:alpha val="64000"/>
                    </a:schemeClr>
                  </a:solidFill>
                  <a:effectLst/>
                </p:grpSpPr>
                <p:cxnSp>
                  <p:nvCxnSpPr>
                    <p:cNvPr id="2632" name="Straight Connector 2631">
                      <a:extLst>
                        <a:ext uri="{FF2B5EF4-FFF2-40B4-BE49-F238E27FC236}">
                          <a16:creationId xmlns:a16="http://schemas.microsoft.com/office/drawing/2014/main" id="{DC245473-14DF-A2F2-2474-539B2B7BCBD2}"/>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33" name="Straight Connector 2632">
                      <a:extLst>
                        <a:ext uri="{FF2B5EF4-FFF2-40B4-BE49-F238E27FC236}">
                          <a16:creationId xmlns:a16="http://schemas.microsoft.com/office/drawing/2014/main" id="{C39BDCDA-7D9C-BB70-FE0C-2A87B30BA499}"/>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619" name="Oval 2618">
                    <a:extLst>
                      <a:ext uri="{FF2B5EF4-FFF2-40B4-BE49-F238E27FC236}">
                        <a16:creationId xmlns:a16="http://schemas.microsoft.com/office/drawing/2014/main" id="{FBB1E018-C6D1-7809-2E6F-4D6B79E35085}"/>
                      </a:ext>
                    </a:extLst>
                  </p:cNvPr>
                  <p:cNvSpPr/>
                  <p:nvPr/>
                </p:nvSpPr>
                <p:spPr bwMode="auto">
                  <a:xfrm rot="178960">
                    <a:off x="7114756" y="2953515"/>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620" name="Group 2619">
                    <a:extLst>
                      <a:ext uri="{FF2B5EF4-FFF2-40B4-BE49-F238E27FC236}">
                        <a16:creationId xmlns:a16="http://schemas.microsoft.com/office/drawing/2014/main" id="{7E4910D4-3E4F-7405-2E83-E64EBC313DAF}"/>
                      </a:ext>
                    </a:extLst>
                  </p:cNvPr>
                  <p:cNvGrpSpPr/>
                  <p:nvPr/>
                </p:nvGrpSpPr>
                <p:grpSpPr>
                  <a:xfrm rot="10978960">
                    <a:off x="7130331" y="3106218"/>
                    <a:ext cx="25464" cy="86331"/>
                    <a:chOff x="2018143" y="2815794"/>
                    <a:chExt cx="21432" cy="72662"/>
                  </a:xfrm>
                  <a:solidFill>
                    <a:schemeClr val="bg2">
                      <a:lumMod val="50000"/>
                      <a:alpha val="64000"/>
                    </a:schemeClr>
                  </a:solidFill>
                  <a:effectLst/>
                </p:grpSpPr>
                <p:cxnSp>
                  <p:nvCxnSpPr>
                    <p:cNvPr id="2630" name="Straight Connector 2629">
                      <a:extLst>
                        <a:ext uri="{FF2B5EF4-FFF2-40B4-BE49-F238E27FC236}">
                          <a16:creationId xmlns:a16="http://schemas.microsoft.com/office/drawing/2014/main" id="{236A2E4E-48A7-9860-DD5A-6210E22F9525}"/>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31" name="Straight Connector 2630">
                      <a:extLst>
                        <a:ext uri="{FF2B5EF4-FFF2-40B4-BE49-F238E27FC236}">
                          <a16:creationId xmlns:a16="http://schemas.microsoft.com/office/drawing/2014/main" id="{80B213BE-77AA-8AD5-3DF4-DD1B3290EF56}"/>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621" name="Oval 2620">
                    <a:extLst>
                      <a:ext uri="{FF2B5EF4-FFF2-40B4-BE49-F238E27FC236}">
                        <a16:creationId xmlns:a16="http://schemas.microsoft.com/office/drawing/2014/main" id="{3AF671EA-50E7-4805-21E7-F878415AC1EA}"/>
                      </a:ext>
                    </a:extLst>
                  </p:cNvPr>
                  <p:cNvSpPr/>
                  <p:nvPr/>
                </p:nvSpPr>
                <p:spPr bwMode="auto">
                  <a:xfrm rot="10978960">
                    <a:off x="7102832" y="3182368"/>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622" name="Group 2621">
                    <a:extLst>
                      <a:ext uri="{FF2B5EF4-FFF2-40B4-BE49-F238E27FC236}">
                        <a16:creationId xmlns:a16="http://schemas.microsoft.com/office/drawing/2014/main" id="{D62C9D54-E23C-7A79-D833-415B89FA8A94}"/>
                      </a:ext>
                    </a:extLst>
                  </p:cNvPr>
                  <p:cNvGrpSpPr/>
                  <p:nvPr/>
                </p:nvGrpSpPr>
                <p:grpSpPr>
                  <a:xfrm rot="21421040" flipH="1">
                    <a:off x="6102311" y="2973445"/>
                    <a:ext cx="25464" cy="86331"/>
                    <a:chOff x="2018143" y="2815794"/>
                    <a:chExt cx="21432" cy="72662"/>
                  </a:xfrm>
                  <a:solidFill>
                    <a:schemeClr val="bg2">
                      <a:lumMod val="50000"/>
                      <a:alpha val="64000"/>
                    </a:schemeClr>
                  </a:solidFill>
                  <a:effectLst/>
                </p:grpSpPr>
                <p:cxnSp>
                  <p:nvCxnSpPr>
                    <p:cNvPr id="2628" name="Straight Connector 2627">
                      <a:extLst>
                        <a:ext uri="{FF2B5EF4-FFF2-40B4-BE49-F238E27FC236}">
                          <a16:creationId xmlns:a16="http://schemas.microsoft.com/office/drawing/2014/main" id="{81C00AF1-83CE-5A10-97DF-019E128ABF7D}"/>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29" name="Straight Connector 2628">
                      <a:extLst>
                        <a:ext uri="{FF2B5EF4-FFF2-40B4-BE49-F238E27FC236}">
                          <a16:creationId xmlns:a16="http://schemas.microsoft.com/office/drawing/2014/main" id="{9CCD4D4B-3FE5-B4C6-D63E-9E6AF1F35443}"/>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623" name="Oval 2622">
                    <a:extLst>
                      <a:ext uri="{FF2B5EF4-FFF2-40B4-BE49-F238E27FC236}">
                        <a16:creationId xmlns:a16="http://schemas.microsoft.com/office/drawing/2014/main" id="{97864599-1B89-0E7C-0E01-45304B1B299A}"/>
                      </a:ext>
                    </a:extLst>
                  </p:cNvPr>
                  <p:cNvSpPr/>
                  <p:nvPr/>
                </p:nvSpPr>
                <p:spPr bwMode="auto">
                  <a:xfrm rot="21421040" flipH="1">
                    <a:off x="6074812" y="2915724"/>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624" name="Group 2623">
                    <a:extLst>
                      <a:ext uri="{FF2B5EF4-FFF2-40B4-BE49-F238E27FC236}">
                        <a16:creationId xmlns:a16="http://schemas.microsoft.com/office/drawing/2014/main" id="{36368152-1A5A-FE5D-5B20-535D1CC4ADC0}"/>
                      </a:ext>
                    </a:extLst>
                  </p:cNvPr>
                  <p:cNvGrpSpPr/>
                  <p:nvPr/>
                </p:nvGrpSpPr>
                <p:grpSpPr>
                  <a:xfrm rot="10621040" flipH="1">
                    <a:off x="6101674" y="3068426"/>
                    <a:ext cx="25464" cy="86331"/>
                    <a:chOff x="2018143" y="2815794"/>
                    <a:chExt cx="21432" cy="72662"/>
                  </a:xfrm>
                  <a:solidFill>
                    <a:schemeClr val="bg2">
                      <a:lumMod val="50000"/>
                      <a:alpha val="64000"/>
                    </a:schemeClr>
                  </a:solidFill>
                  <a:effectLst/>
                </p:grpSpPr>
                <p:cxnSp>
                  <p:nvCxnSpPr>
                    <p:cNvPr id="2626" name="Straight Connector 2625">
                      <a:extLst>
                        <a:ext uri="{FF2B5EF4-FFF2-40B4-BE49-F238E27FC236}">
                          <a16:creationId xmlns:a16="http://schemas.microsoft.com/office/drawing/2014/main" id="{CC3B32F5-1FBA-DEC1-E37D-AF91E3DC0528}"/>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627" name="Straight Connector 2626">
                      <a:extLst>
                        <a:ext uri="{FF2B5EF4-FFF2-40B4-BE49-F238E27FC236}">
                          <a16:creationId xmlns:a16="http://schemas.microsoft.com/office/drawing/2014/main" id="{D7EF40A4-461A-CEB2-1BFF-B17A434CE331}"/>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625" name="Oval 2624">
                    <a:extLst>
                      <a:ext uri="{FF2B5EF4-FFF2-40B4-BE49-F238E27FC236}">
                        <a16:creationId xmlns:a16="http://schemas.microsoft.com/office/drawing/2014/main" id="{351CD9A3-9C59-BF9E-113C-EFDFCFC68E11}"/>
                      </a:ext>
                    </a:extLst>
                  </p:cNvPr>
                  <p:cNvSpPr/>
                  <p:nvPr/>
                </p:nvSpPr>
                <p:spPr bwMode="auto">
                  <a:xfrm rot="10621040" flipH="1">
                    <a:off x="6086736" y="3144577"/>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sp>
              <p:nvSpPr>
                <p:cNvPr id="2425" name="Oval 2424">
                  <a:extLst>
                    <a:ext uri="{FF2B5EF4-FFF2-40B4-BE49-F238E27FC236}">
                      <a16:creationId xmlns:a16="http://schemas.microsoft.com/office/drawing/2014/main" id="{29B164AE-0783-732D-9F7B-CC7AC43B641D}"/>
                    </a:ext>
                  </a:extLst>
                </p:cNvPr>
                <p:cNvSpPr/>
                <p:nvPr/>
              </p:nvSpPr>
              <p:spPr bwMode="auto">
                <a:xfrm rot="21421040" flipH="1">
                  <a:off x="5058034" y="2957371"/>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26" name="Group 2425">
                  <a:extLst>
                    <a:ext uri="{FF2B5EF4-FFF2-40B4-BE49-F238E27FC236}">
                      <a16:creationId xmlns:a16="http://schemas.microsoft.com/office/drawing/2014/main" id="{DE3CF758-42D7-DE5B-6CA5-F4231B5BF249}"/>
                    </a:ext>
                  </a:extLst>
                </p:cNvPr>
                <p:cNvGrpSpPr/>
                <p:nvPr/>
              </p:nvGrpSpPr>
              <p:grpSpPr>
                <a:xfrm rot="170064">
                  <a:off x="5069958" y="2925080"/>
                  <a:ext cx="1006363" cy="337153"/>
                  <a:chOff x="5069958" y="2916972"/>
                  <a:chExt cx="1006363" cy="337153"/>
                </a:xfrm>
              </p:grpSpPr>
              <p:grpSp>
                <p:nvGrpSpPr>
                  <p:cNvPr id="2467" name="Group 2466">
                    <a:extLst>
                      <a:ext uri="{FF2B5EF4-FFF2-40B4-BE49-F238E27FC236}">
                        <a16:creationId xmlns:a16="http://schemas.microsoft.com/office/drawing/2014/main" id="{3D6FD38C-0DF9-5858-AB69-D788F3A2C140}"/>
                      </a:ext>
                    </a:extLst>
                  </p:cNvPr>
                  <p:cNvGrpSpPr/>
                  <p:nvPr/>
                </p:nvGrpSpPr>
                <p:grpSpPr>
                  <a:xfrm rot="21421040" flipH="1">
                    <a:off x="6023995" y="2974693"/>
                    <a:ext cx="25464" cy="86331"/>
                    <a:chOff x="2018143" y="2815794"/>
                    <a:chExt cx="21432" cy="72662"/>
                  </a:xfrm>
                  <a:solidFill>
                    <a:schemeClr val="bg2">
                      <a:lumMod val="50000"/>
                      <a:alpha val="64000"/>
                    </a:schemeClr>
                  </a:solidFill>
                  <a:effectLst/>
                </p:grpSpPr>
                <p:cxnSp>
                  <p:nvCxnSpPr>
                    <p:cNvPr id="2568" name="Straight Connector 2567">
                      <a:extLst>
                        <a:ext uri="{FF2B5EF4-FFF2-40B4-BE49-F238E27FC236}">
                          <a16:creationId xmlns:a16="http://schemas.microsoft.com/office/drawing/2014/main" id="{86349D53-558C-835A-0712-5FDDB3CD3DE0}"/>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569" name="Straight Connector 2568">
                      <a:extLst>
                        <a:ext uri="{FF2B5EF4-FFF2-40B4-BE49-F238E27FC236}">
                          <a16:creationId xmlns:a16="http://schemas.microsoft.com/office/drawing/2014/main" id="{BD6A79C3-43B0-27D3-0468-B8CE35425F8C}"/>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68" name="Oval 2467">
                    <a:extLst>
                      <a:ext uri="{FF2B5EF4-FFF2-40B4-BE49-F238E27FC236}">
                        <a16:creationId xmlns:a16="http://schemas.microsoft.com/office/drawing/2014/main" id="{560246A4-2AD4-F1E4-8926-711FF6AC9D3E}"/>
                      </a:ext>
                    </a:extLst>
                  </p:cNvPr>
                  <p:cNvSpPr/>
                  <p:nvPr/>
                </p:nvSpPr>
                <p:spPr bwMode="auto">
                  <a:xfrm rot="21421040" flipH="1">
                    <a:off x="5996496" y="2916972"/>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69" name="Group 2468">
                    <a:extLst>
                      <a:ext uri="{FF2B5EF4-FFF2-40B4-BE49-F238E27FC236}">
                        <a16:creationId xmlns:a16="http://schemas.microsoft.com/office/drawing/2014/main" id="{85317C56-C209-F0CC-447A-2C650A58E29E}"/>
                      </a:ext>
                    </a:extLst>
                  </p:cNvPr>
                  <p:cNvGrpSpPr/>
                  <p:nvPr/>
                </p:nvGrpSpPr>
                <p:grpSpPr>
                  <a:xfrm rot="10621040" flipH="1">
                    <a:off x="6023358" y="3069675"/>
                    <a:ext cx="25464" cy="86331"/>
                    <a:chOff x="2018143" y="2815794"/>
                    <a:chExt cx="21432" cy="72662"/>
                  </a:xfrm>
                  <a:solidFill>
                    <a:schemeClr val="bg2">
                      <a:lumMod val="50000"/>
                      <a:alpha val="64000"/>
                    </a:schemeClr>
                  </a:solidFill>
                  <a:effectLst/>
                </p:grpSpPr>
                <p:cxnSp>
                  <p:nvCxnSpPr>
                    <p:cNvPr id="2566" name="Straight Connector 2565">
                      <a:extLst>
                        <a:ext uri="{FF2B5EF4-FFF2-40B4-BE49-F238E27FC236}">
                          <a16:creationId xmlns:a16="http://schemas.microsoft.com/office/drawing/2014/main" id="{99A1FC95-C313-3A75-22B9-96F5466009AB}"/>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567" name="Straight Connector 2566">
                      <a:extLst>
                        <a:ext uri="{FF2B5EF4-FFF2-40B4-BE49-F238E27FC236}">
                          <a16:creationId xmlns:a16="http://schemas.microsoft.com/office/drawing/2014/main" id="{236B2179-6936-ADA8-DDB3-5514DCDBA122}"/>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70" name="Oval 2469">
                    <a:extLst>
                      <a:ext uri="{FF2B5EF4-FFF2-40B4-BE49-F238E27FC236}">
                        <a16:creationId xmlns:a16="http://schemas.microsoft.com/office/drawing/2014/main" id="{598482D0-32ED-6EB4-A869-C75B8BFD4E71}"/>
                      </a:ext>
                    </a:extLst>
                  </p:cNvPr>
                  <p:cNvSpPr/>
                  <p:nvPr/>
                </p:nvSpPr>
                <p:spPr bwMode="auto">
                  <a:xfrm rot="10621040" flipH="1">
                    <a:off x="6008420" y="3145826"/>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71" name="Group 2470">
                    <a:extLst>
                      <a:ext uri="{FF2B5EF4-FFF2-40B4-BE49-F238E27FC236}">
                        <a16:creationId xmlns:a16="http://schemas.microsoft.com/office/drawing/2014/main" id="{0605060E-09F8-F336-9620-BE090EFCFC7F}"/>
                      </a:ext>
                    </a:extLst>
                  </p:cNvPr>
                  <p:cNvGrpSpPr/>
                  <p:nvPr/>
                </p:nvGrpSpPr>
                <p:grpSpPr>
                  <a:xfrm rot="21421040" flipH="1">
                    <a:off x="5945828" y="2978766"/>
                    <a:ext cx="25464" cy="86331"/>
                    <a:chOff x="2018143" y="2815794"/>
                    <a:chExt cx="21432" cy="72662"/>
                  </a:xfrm>
                  <a:solidFill>
                    <a:schemeClr val="bg2">
                      <a:lumMod val="50000"/>
                      <a:alpha val="64000"/>
                    </a:schemeClr>
                  </a:solidFill>
                  <a:effectLst/>
                </p:grpSpPr>
                <p:cxnSp>
                  <p:nvCxnSpPr>
                    <p:cNvPr id="2564" name="Straight Connector 2563">
                      <a:extLst>
                        <a:ext uri="{FF2B5EF4-FFF2-40B4-BE49-F238E27FC236}">
                          <a16:creationId xmlns:a16="http://schemas.microsoft.com/office/drawing/2014/main" id="{3A41983D-141A-2226-A908-1EF3C15DF463}"/>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565" name="Straight Connector 2564">
                      <a:extLst>
                        <a:ext uri="{FF2B5EF4-FFF2-40B4-BE49-F238E27FC236}">
                          <a16:creationId xmlns:a16="http://schemas.microsoft.com/office/drawing/2014/main" id="{417D3102-BCBE-D95D-6BA6-7998890816A4}"/>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72" name="Oval 2471">
                    <a:extLst>
                      <a:ext uri="{FF2B5EF4-FFF2-40B4-BE49-F238E27FC236}">
                        <a16:creationId xmlns:a16="http://schemas.microsoft.com/office/drawing/2014/main" id="{D51EBC13-AFF0-DF38-140F-626818ADD9F8}"/>
                      </a:ext>
                    </a:extLst>
                  </p:cNvPr>
                  <p:cNvSpPr/>
                  <p:nvPr/>
                </p:nvSpPr>
                <p:spPr bwMode="auto">
                  <a:xfrm rot="21421040" flipH="1">
                    <a:off x="5918329" y="2921045"/>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73" name="Group 2472">
                    <a:extLst>
                      <a:ext uri="{FF2B5EF4-FFF2-40B4-BE49-F238E27FC236}">
                        <a16:creationId xmlns:a16="http://schemas.microsoft.com/office/drawing/2014/main" id="{C19CA542-5C98-D554-1534-ACC58262FB78}"/>
                      </a:ext>
                    </a:extLst>
                  </p:cNvPr>
                  <p:cNvGrpSpPr/>
                  <p:nvPr/>
                </p:nvGrpSpPr>
                <p:grpSpPr>
                  <a:xfrm rot="10621040" flipH="1">
                    <a:off x="5945191" y="3073748"/>
                    <a:ext cx="25464" cy="86331"/>
                    <a:chOff x="2018143" y="2815794"/>
                    <a:chExt cx="21432" cy="72662"/>
                  </a:xfrm>
                  <a:solidFill>
                    <a:schemeClr val="bg2">
                      <a:lumMod val="50000"/>
                      <a:alpha val="64000"/>
                    </a:schemeClr>
                  </a:solidFill>
                  <a:effectLst/>
                </p:grpSpPr>
                <p:cxnSp>
                  <p:nvCxnSpPr>
                    <p:cNvPr id="2562" name="Straight Connector 2561">
                      <a:extLst>
                        <a:ext uri="{FF2B5EF4-FFF2-40B4-BE49-F238E27FC236}">
                          <a16:creationId xmlns:a16="http://schemas.microsoft.com/office/drawing/2014/main" id="{11F0428E-E278-95F7-5062-FB40F7DE308D}"/>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563" name="Straight Connector 2562">
                      <a:extLst>
                        <a:ext uri="{FF2B5EF4-FFF2-40B4-BE49-F238E27FC236}">
                          <a16:creationId xmlns:a16="http://schemas.microsoft.com/office/drawing/2014/main" id="{6498C6ED-A89B-D5BD-4B80-191E1735DD7F}"/>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74" name="Oval 2473">
                    <a:extLst>
                      <a:ext uri="{FF2B5EF4-FFF2-40B4-BE49-F238E27FC236}">
                        <a16:creationId xmlns:a16="http://schemas.microsoft.com/office/drawing/2014/main" id="{407B812B-4880-6BC5-F5E6-2DBEA783177C}"/>
                      </a:ext>
                    </a:extLst>
                  </p:cNvPr>
                  <p:cNvSpPr/>
                  <p:nvPr/>
                </p:nvSpPr>
                <p:spPr bwMode="auto">
                  <a:xfrm rot="10621040" flipH="1">
                    <a:off x="5930253" y="3149899"/>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75" name="Group 2474">
                    <a:extLst>
                      <a:ext uri="{FF2B5EF4-FFF2-40B4-BE49-F238E27FC236}">
                        <a16:creationId xmlns:a16="http://schemas.microsoft.com/office/drawing/2014/main" id="{3F9FD2E6-2E48-B49E-17F8-DF4418025E35}"/>
                      </a:ext>
                    </a:extLst>
                  </p:cNvPr>
                  <p:cNvGrpSpPr/>
                  <p:nvPr/>
                </p:nvGrpSpPr>
                <p:grpSpPr>
                  <a:xfrm rot="21421040" flipH="1">
                    <a:off x="5867659" y="2982839"/>
                    <a:ext cx="25464" cy="86331"/>
                    <a:chOff x="2018143" y="2815794"/>
                    <a:chExt cx="21432" cy="72662"/>
                  </a:xfrm>
                  <a:solidFill>
                    <a:schemeClr val="bg2">
                      <a:lumMod val="50000"/>
                      <a:alpha val="64000"/>
                    </a:schemeClr>
                  </a:solidFill>
                  <a:effectLst/>
                </p:grpSpPr>
                <p:cxnSp>
                  <p:nvCxnSpPr>
                    <p:cNvPr id="2560" name="Straight Connector 2559">
                      <a:extLst>
                        <a:ext uri="{FF2B5EF4-FFF2-40B4-BE49-F238E27FC236}">
                          <a16:creationId xmlns:a16="http://schemas.microsoft.com/office/drawing/2014/main" id="{484A7490-F1DF-5EF0-AC74-5F44E208A11A}"/>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561" name="Straight Connector 2560">
                      <a:extLst>
                        <a:ext uri="{FF2B5EF4-FFF2-40B4-BE49-F238E27FC236}">
                          <a16:creationId xmlns:a16="http://schemas.microsoft.com/office/drawing/2014/main" id="{0340E77D-C921-B703-DCA0-EF4549D0BCC2}"/>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76" name="Oval 2475">
                    <a:extLst>
                      <a:ext uri="{FF2B5EF4-FFF2-40B4-BE49-F238E27FC236}">
                        <a16:creationId xmlns:a16="http://schemas.microsoft.com/office/drawing/2014/main" id="{CA0C31CB-F32D-74A5-5127-072143E04A66}"/>
                      </a:ext>
                    </a:extLst>
                  </p:cNvPr>
                  <p:cNvSpPr/>
                  <p:nvPr/>
                </p:nvSpPr>
                <p:spPr bwMode="auto">
                  <a:xfrm rot="21421040" flipH="1">
                    <a:off x="5840160" y="2925118"/>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77" name="Group 2476">
                    <a:extLst>
                      <a:ext uri="{FF2B5EF4-FFF2-40B4-BE49-F238E27FC236}">
                        <a16:creationId xmlns:a16="http://schemas.microsoft.com/office/drawing/2014/main" id="{0C53B4A3-444A-378C-A893-331CFFD33245}"/>
                      </a:ext>
                    </a:extLst>
                  </p:cNvPr>
                  <p:cNvGrpSpPr/>
                  <p:nvPr/>
                </p:nvGrpSpPr>
                <p:grpSpPr>
                  <a:xfrm rot="10621040" flipH="1">
                    <a:off x="5867022" y="3077820"/>
                    <a:ext cx="25464" cy="86331"/>
                    <a:chOff x="2018143" y="2815794"/>
                    <a:chExt cx="21432" cy="72662"/>
                  </a:xfrm>
                  <a:solidFill>
                    <a:schemeClr val="bg2">
                      <a:lumMod val="50000"/>
                      <a:alpha val="64000"/>
                    </a:schemeClr>
                  </a:solidFill>
                  <a:effectLst/>
                </p:grpSpPr>
                <p:cxnSp>
                  <p:nvCxnSpPr>
                    <p:cNvPr id="2558" name="Straight Connector 2557">
                      <a:extLst>
                        <a:ext uri="{FF2B5EF4-FFF2-40B4-BE49-F238E27FC236}">
                          <a16:creationId xmlns:a16="http://schemas.microsoft.com/office/drawing/2014/main" id="{6335A82C-E655-2EDB-375F-C13603884CC0}"/>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559" name="Straight Connector 2558">
                      <a:extLst>
                        <a:ext uri="{FF2B5EF4-FFF2-40B4-BE49-F238E27FC236}">
                          <a16:creationId xmlns:a16="http://schemas.microsoft.com/office/drawing/2014/main" id="{CBAF955C-DDBD-5591-EFA2-05C96CF1B2EE}"/>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78" name="Oval 2477">
                    <a:extLst>
                      <a:ext uri="{FF2B5EF4-FFF2-40B4-BE49-F238E27FC236}">
                        <a16:creationId xmlns:a16="http://schemas.microsoft.com/office/drawing/2014/main" id="{015D3564-000C-5B95-CB42-97FC705F677F}"/>
                      </a:ext>
                    </a:extLst>
                  </p:cNvPr>
                  <p:cNvSpPr/>
                  <p:nvPr/>
                </p:nvSpPr>
                <p:spPr bwMode="auto">
                  <a:xfrm rot="10621040" flipH="1">
                    <a:off x="5852084" y="3153971"/>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79" name="Group 2478">
                    <a:extLst>
                      <a:ext uri="{FF2B5EF4-FFF2-40B4-BE49-F238E27FC236}">
                        <a16:creationId xmlns:a16="http://schemas.microsoft.com/office/drawing/2014/main" id="{15BF94CF-6807-AE39-7B7D-E664AD9C6B6A}"/>
                      </a:ext>
                    </a:extLst>
                  </p:cNvPr>
                  <p:cNvGrpSpPr/>
                  <p:nvPr/>
                </p:nvGrpSpPr>
                <p:grpSpPr>
                  <a:xfrm rot="21421040" flipH="1">
                    <a:off x="5789490" y="2986910"/>
                    <a:ext cx="25464" cy="86331"/>
                    <a:chOff x="2018143" y="2815794"/>
                    <a:chExt cx="21432" cy="72662"/>
                  </a:xfrm>
                  <a:solidFill>
                    <a:schemeClr val="bg2">
                      <a:lumMod val="50000"/>
                      <a:alpha val="64000"/>
                    </a:schemeClr>
                  </a:solidFill>
                  <a:effectLst/>
                </p:grpSpPr>
                <p:cxnSp>
                  <p:nvCxnSpPr>
                    <p:cNvPr id="2556" name="Straight Connector 2555">
                      <a:extLst>
                        <a:ext uri="{FF2B5EF4-FFF2-40B4-BE49-F238E27FC236}">
                          <a16:creationId xmlns:a16="http://schemas.microsoft.com/office/drawing/2014/main" id="{73D70740-6928-FF3E-4482-77D4E1ACF17D}"/>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557" name="Straight Connector 2556">
                      <a:extLst>
                        <a:ext uri="{FF2B5EF4-FFF2-40B4-BE49-F238E27FC236}">
                          <a16:creationId xmlns:a16="http://schemas.microsoft.com/office/drawing/2014/main" id="{4C92AF5F-304F-BBC7-9EDE-F7AC9E45209E}"/>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80" name="Oval 2479">
                    <a:extLst>
                      <a:ext uri="{FF2B5EF4-FFF2-40B4-BE49-F238E27FC236}">
                        <a16:creationId xmlns:a16="http://schemas.microsoft.com/office/drawing/2014/main" id="{FCBF7482-C747-60BA-28AF-80C51372A666}"/>
                      </a:ext>
                    </a:extLst>
                  </p:cNvPr>
                  <p:cNvSpPr/>
                  <p:nvPr/>
                </p:nvSpPr>
                <p:spPr bwMode="auto">
                  <a:xfrm rot="21421040" flipH="1">
                    <a:off x="5761991" y="2929189"/>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81" name="Group 2480">
                    <a:extLst>
                      <a:ext uri="{FF2B5EF4-FFF2-40B4-BE49-F238E27FC236}">
                        <a16:creationId xmlns:a16="http://schemas.microsoft.com/office/drawing/2014/main" id="{12AA1849-6EB0-90A4-1FF0-7CD1438C385D}"/>
                      </a:ext>
                    </a:extLst>
                  </p:cNvPr>
                  <p:cNvGrpSpPr/>
                  <p:nvPr/>
                </p:nvGrpSpPr>
                <p:grpSpPr>
                  <a:xfrm rot="10621040" flipH="1">
                    <a:off x="5788853" y="3081891"/>
                    <a:ext cx="25464" cy="86331"/>
                    <a:chOff x="2018143" y="2815794"/>
                    <a:chExt cx="21432" cy="72662"/>
                  </a:xfrm>
                  <a:solidFill>
                    <a:schemeClr val="bg2">
                      <a:lumMod val="50000"/>
                      <a:alpha val="64000"/>
                    </a:schemeClr>
                  </a:solidFill>
                  <a:effectLst/>
                </p:grpSpPr>
                <p:cxnSp>
                  <p:nvCxnSpPr>
                    <p:cNvPr id="2554" name="Straight Connector 2553">
                      <a:extLst>
                        <a:ext uri="{FF2B5EF4-FFF2-40B4-BE49-F238E27FC236}">
                          <a16:creationId xmlns:a16="http://schemas.microsoft.com/office/drawing/2014/main" id="{DF83179C-ADEF-1FFF-0EEA-A9ABA6F9458A}"/>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555" name="Straight Connector 2554">
                      <a:extLst>
                        <a:ext uri="{FF2B5EF4-FFF2-40B4-BE49-F238E27FC236}">
                          <a16:creationId xmlns:a16="http://schemas.microsoft.com/office/drawing/2014/main" id="{B65E605E-582F-3D8A-0B5F-BB6C061415A9}"/>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82" name="Oval 2481">
                    <a:extLst>
                      <a:ext uri="{FF2B5EF4-FFF2-40B4-BE49-F238E27FC236}">
                        <a16:creationId xmlns:a16="http://schemas.microsoft.com/office/drawing/2014/main" id="{B21563BD-B74F-9B3E-121A-91F56465835D}"/>
                      </a:ext>
                    </a:extLst>
                  </p:cNvPr>
                  <p:cNvSpPr/>
                  <p:nvPr/>
                </p:nvSpPr>
                <p:spPr bwMode="auto">
                  <a:xfrm rot="10621040" flipH="1">
                    <a:off x="5773915" y="3158042"/>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83" name="Group 2482">
                    <a:extLst>
                      <a:ext uri="{FF2B5EF4-FFF2-40B4-BE49-F238E27FC236}">
                        <a16:creationId xmlns:a16="http://schemas.microsoft.com/office/drawing/2014/main" id="{5581EF29-7F91-9BEB-D45A-AE7BF4E8080B}"/>
                      </a:ext>
                    </a:extLst>
                  </p:cNvPr>
                  <p:cNvGrpSpPr/>
                  <p:nvPr/>
                </p:nvGrpSpPr>
                <p:grpSpPr>
                  <a:xfrm rot="21421040" flipH="1">
                    <a:off x="5711174" y="2988158"/>
                    <a:ext cx="25464" cy="86331"/>
                    <a:chOff x="2018143" y="2815794"/>
                    <a:chExt cx="21432" cy="72662"/>
                  </a:xfrm>
                  <a:solidFill>
                    <a:schemeClr val="bg2">
                      <a:lumMod val="50000"/>
                      <a:alpha val="64000"/>
                    </a:schemeClr>
                  </a:solidFill>
                  <a:effectLst/>
                </p:grpSpPr>
                <p:cxnSp>
                  <p:nvCxnSpPr>
                    <p:cNvPr id="2552" name="Straight Connector 2551">
                      <a:extLst>
                        <a:ext uri="{FF2B5EF4-FFF2-40B4-BE49-F238E27FC236}">
                          <a16:creationId xmlns:a16="http://schemas.microsoft.com/office/drawing/2014/main" id="{657CCCB3-9C68-6875-AC95-2B1BFAB849A7}"/>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553" name="Straight Connector 2552">
                      <a:extLst>
                        <a:ext uri="{FF2B5EF4-FFF2-40B4-BE49-F238E27FC236}">
                          <a16:creationId xmlns:a16="http://schemas.microsoft.com/office/drawing/2014/main" id="{AC7B45EE-607A-E5E0-FA87-2F3A4FC500E3}"/>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84" name="Oval 2483">
                    <a:extLst>
                      <a:ext uri="{FF2B5EF4-FFF2-40B4-BE49-F238E27FC236}">
                        <a16:creationId xmlns:a16="http://schemas.microsoft.com/office/drawing/2014/main" id="{B09A8079-2BA3-FEB3-3977-421BBDF5D95F}"/>
                      </a:ext>
                    </a:extLst>
                  </p:cNvPr>
                  <p:cNvSpPr/>
                  <p:nvPr/>
                </p:nvSpPr>
                <p:spPr bwMode="auto">
                  <a:xfrm rot="21421040" flipH="1">
                    <a:off x="5683675" y="2930437"/>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85" name="Group 2484">
                    <a:extLst>
                      <a:ext uri="{FF2B5EF4-FFF2-40B4-BE49-F238E27FC236}">
                        <a16:creationId xmlns:a16="http://schemas.microsoft.com/office/drawing/2014/main" id="{9BDEE66C-7182-7FEA-30D4-45BBD52234C2}"/>
                      </a:ext>
                    </a:extLst>
                  </p:cNvPr>
                  <p:cNvGrpSpPr/>
                  <p:nvPr/>
                </p:nvGrpSpPr>
                <p:grpSpPr>
                  <a:xfrm rot="10621040" flipH="1">
                    <a:off x="5710537" y="3083140"/>
                    <a:ext cx="25464" cy="86331"/>
                    <a:chOff x="2018143" y="2815794"/>
                    <a:chExt cx="21432" cy="72662"/>
                  </a:xfrm>
                  <a:solidFill>
                    <a:schemeClr val="bg2">
                      <a:lumMod val="50000"/>
                      <a:alpha val="64000"/>
                    </a:schemeClr>
                  </a:solidFill>
                  <a:effectLst/>
                </p:grpSpPr>
                <p:cxnSp>
                  <p:nvCxnSpPr>
                    <p:cNvPr id="2550" name="Straight Connector 2549">
                      <a:extLst>
                        <a:ext uri="{FF2B5EF4-FFF2-40B4-BE49-F238E27FC236}">
                          <a16:creationId xmlns:a16="http://schemas.microsoft.com/office/drawing/2014/main" id="{7B814333-0565-06C2-5FF0-7945D54C14C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551" name="Straight Connector 2550">
                      <a:extLst>
                        <a:ext uri="{FF2B5EF4-FFF2-40B4-BE49-F238E27FC236}">
                          <a16:creationId xmlns:a16="http://schemas.microsoft.com/office/drawing/2014/main" id="{A2AA9B52-1649-4E38-9EC5-8ED7263F185E}"/>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86" name="Oval 2485">
                    <a:extLst>
                      <a:ext uri="{FF2B5EF4-FFF2-40B4-BE49-F238E27FC236}">
                        <a16:creationId xmlns:a16="http://schemas.microsoft.com/office/drawing/2014/main" id="{FF55E163-DA08-8C99-291D-95E933C8C1BC}"/>
                      </a:ext>
                    </a:extLst>
                  </p:cNvPr>
                  <p:cNvSpPr/>
                  <p:nvPr/>
                </p:nvSpPr>
                <p:spPr bwMode="auto">
                  <a:xfrm rot="10621040" flipH="1">
                    <a:off x="5695599" y="3159291"/>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87" name="Group 2486">
                    <a:extLst>
                      <a:ext uri="{FF2B5EF4-FFF2-40B4-BE49-F238E27FC236}">
                        <a16:creationId xmlns:a16="http://schemas.microsoft.com/office/drawing/2014/main" id="{66C0E7AA-5B77-4D06-E5F5-6974743CF9D5}"/>
                      </a:ext>
                    </a:extLst>
                  </p:cNvPr>
                  <p:cNvGrpSpPr/>
                  <p:nvPr/>
                </p:nvGrpSpPr>
                <p:grpSpPr>
                  <a:xfrm rot="21421040" flipH="1">
                    <a:off x="5633007" y="2992231"/>
                    <a:ext cx="25464" cy="86331"/>
                    <a:chOff x="2018143" y="2815794"/>
                    <a:chExt cx="21432" cy="72662"/>
                  </a:xfrm>
                  <a:solidFill>
                    <a:schemeClr val="bg2">
                      <a:lumMod val="50000"/>
                      <a:alpha val="64000"/>
                    </a:schemeClr>
                  </a:solidFill>
                  <a:effectLst/>
                </p:grpSpPr>
                <p:cxnSp>
                  <p:nvCxnSpPr>
                    <p:cNvPr id="2548" name="Straight Connector 2547">
                      <a:extLst>
                        <a:ext uri="{FF2B5EF4-FFF2-40B4-BE49-F238E27FC236}">
                          <a16:creationId xmlns:a16="http://schemas.microsoft.com/office/drawing/2014/main" id="{39B986CF-F254-13BF-7749-2E8683B57152}"/>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549" name="Straight Connector 2548">
                      <a:extLst>
                        <a:ext uri="{FF2B5EF4-FFF2-40B4-BE49-F238E27FC236}">
                          <a16:creationId xmlns:a16="http://schemas.microsoft.com/office/drawing/2014/main" id="{9C5B8512-3A75-0839-211D-9AE7ED58A8E5}"/>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88" name="Oval 2487">
                    <a:extLst>
                      <a:ext uri="{FF2B5EF4-FFF2-40B4-BE49-F238E27FC236}">
                        <a16:creationId xmlns:a16="http://schemas.microsoft.com/office/drawing/2014/main" id="{94CF19AF-EAA5-EABE-A0CD-3DACD1BAF980}"/>
                      </a:ext>
                    </a:extLst>
                  </p:cNvPr>
                  <p:cNvSpPr/>
                  <p:nvPr/>
                </p:nvSpPr>
                <p:spPr bwMode="auto">
                  <a:xfrm rot="21421040" flipH="1">
                    <a:off x="5605508" y="2934510"/>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89" name="Group 2488">
                    <a:extLst>
                      <a:ext uri="{FF2B5EF4-FFF2-40B4-BE49-F238E27FC236}">
                        <a16:creationId xmlns:a16="http://schemas.microsoft.com/office/drawing/2014/main" id="{1C39237F-8A7A-7B6B-D47F-3701EE4FAB06}"/>
                      </a:ext>
                    </a:extLst>
                  </p:cNvPr>
                  <p:cNvGrpSpPr/>
                  <p:nvPr/>
                </p:nvGrpSpPr>
                <p:grpSpPr>
                  <a:xfrm rot="10621040" flipH="1">
                    <a:off x="5632370" y="3087212"/>
                    <a:ext cx="25464" cy="86331"/>
                    <a:chOff x="2018143" y="2815794"/>
                    <a:chExt cx="21432" cy="72662"/>
                  </a:xfrm>
                  <a:solidFill>
                    <a:schemeClr val="bg2">
                      <a:lumMod val="50000"/>
                      <a:alpha val="64000"/>
                    </a:schemeClr>
                  </a:solidFill>
                  <a:effectLst/>
                </p:grpSpPr>
                <p:cxnSp>
                  <p:nvCxnSpPr>
                    <p:cNvPr id="2546" name="Straight Connector 2545">
                      <a:extLst>
                        <a:ext uri="{FF2B5EF4-FFF2-40B4-BE49-F238E27FC236}">
                          <a16:creationId xmlns:a16="http://schemas.microsoft.com/office/drawing/2014/main" id="{9390E20C-2E93-3B7A-23D4-172876F5DA25}"/>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547" name="Straight Connector 2546">
                      <a:extLst>
                        <a:ext uri="{FF2B5EF4-FFF2-40B4-BE49-F238E27FC236}">
                          <a16:creationId xmlns:a16="http://schemas.microsoft.com/office/drawing/2014/main" id="{6EE8EF3C-C977-F51D-615F-D1CB3E6C91B2}"/>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90" name="Oval 2489">
                    <a:extLst>
                      <a:ext uri="{FF2B5EF4-FFF2-40B4-BE49-F238E27FC236}">
                        <a16:creationId xmlns:a16="http://schemas.microsoft.com/office/drawing/2014/main" id="{A9091614-8222-6B4D-6666-F164F939F137}"/>
                      </a:ext>
                    </a:extLst>
                  </p:cNvPr>
                  <p:cNvSpPr/>
                  <p:nvPr/>
                </p:nvSpPr>
                <p:spPr bwMode="auto">
                  <a:xfrm rot="10621040" flipH="1">
                    <a:off x="5617432" y="3163363"/>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91" name="Group 2490">
                    <a:extLst>
                      <a:ext uri="{FF2B5EF4-FFF2-40B4-BE49-F238E27FC236}">
                        <a16:creationId xmlns:a16="http://schemas.microsoft.com/office/drawing/2014/main" id="{19CF1901-EAED-CCCB-BBC3-17D408649393}"/>
                      </a:ext>
                    </a:extLst>
                  </p:cNvPr>
                  <p:cNvGrpSpPr/>
                  <p:nvPr/>
                </p:nvGrpSpPr>
                <p:grpSpPr>
                  <a:xfrm rot="21421040" flipH="1">
                    <a:off x="5554838" y="2996304"/>
                    <a:ext cx="25464" cy="86331"/>
                    <a:chOff x="2018143" y="2815794"/>
                    <a:chExt cx="21432" cy="72662"/>
                  </a:xfrm>
                  <a:solidFill>
                    <a:schemeClr val="bg2">
                      <a:lumMod val="50000"/>
                      <a:alpha val="64000"/>
                    </a:schemeClr>
                  </a:solidFill>
                  <a:effectLst/>
                </p:grpSpPr>
                <p:cxnSp>
                  <p:nvCxnSpPr>
                    <p:cNvPr id="2544" name="Straight Connector 2543">
                      <a:extLst>
                        <a:ext uri="{FF2B5EF4-FFF2-40B4-BE49-F238E27FC236}">
                          <a16:creationId xmlns:a16="http://schemas.microsoft.com/office/drawing/2014/main" id="{B19DDCAD-A76C-844F-F903-19574A00331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545" name="Straight Connector 2544">
                      <a:extLst>
                        <a:ext uri="{FF2B5EF4-FFF2-40B4-BE49-F238E27FC236}">
                          <a16:creationId xmlns:a16="http://schemas.microsoft.com/office/drawing/2014/main" id="{590872E8-DB34-9E12-5EE4-2D554CE5EDCE}"/>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92" name="Oval 2491">
                    <a:extLst>
                      <a:ext uri="{FF2B5EF4-FFF2-40B4-BE49-F238E27FC236}">
                        <a16:creationId xmlns:a16="http://schemas.microsoft.com/office/drawing/2014/main" id="{8DD278BE-08FB-8126-8781-698ADCA7A047}"/>
                      </a:ext>
                    </a:extLst>
                  </p:cNvPr>
                  <p:cNvSpPr/>
                  <p:nvPr/>
                </p:nvSpPr>
                <p:spPr bwMode="auto">
                  <a:xfrm rot="21421040" flipH="1">
                    <a:off x="5527339" y="2938583"/>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93" name="Group 2492">
                    <a:extLst>
                      <a:ext uri="{FF2B5EF4-FFF2-40B4-BE49-F238E27FC236}">
                        <a16:creationId xmlns:a16="http://schemas.microsoft.com/office/drawing/2014/main" id="{820474A4-0E9C-976A-8C96-AD3D8B49EE15}"/>
                      </a:ext>
                    </a:extLst>
                  </p:cNvPr>
                  <p:cNvGrpSpPr/>
                  <p:nvPr/>
                </p:nvGrpSpPr>
                <p:grpSpPr>
                  <a:xfrm rot="10621040" flipH="1">
                    <a:off x="5554201" y="3091285"/>
                    <a:ext cx="25464" cy="86331"/>
                    <a:chOff x="2018143" y="2815794"/>
                    <a:chExt cx="21432" cy="72662"/>
                  </a:xfrm>
                  <a:solidFill>
                    <a:schemeClr val="bg2">
                      <a:lumMod val="50000"/>
                      <a:alpha val="64000"/>
                    </a:schemeClr>
                  </a:solidFill>
                  <a:effectLst/>
                </p:grpSpPr>
                <p:cxnSp>
                  <p:nvCxnSpPr>
                    <p:cNvPr id="2542" name="Straight Connector 2541">
                      <a:extLst>
                        <a:ext uri="{FF2B5EF4-FFF2-40B4-BE49-F238E27FC236}">
                          <a16:creationId xmlns:a16="http://schemas.microsoft.com/office/drawing/2014/main" id="{8F0B05E7-FFA1-927A-87D5-86CB8DA9EA7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543" name="Straight Connector 2542">
                      <a:extLst>
                        <a:ext uri="{FF2B5EF4-FFF2-40B4-BE49-F238E27FC236}">
                          <a16:creationId xmlns:a16="http://schemas.microsoft.com/office/drawing/2014/main" id="{877B11E5-7CD8-F522-C9CC-AA1F2657E10E}"/>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94" name="Oval 2493">
                    <a:extLst>
                      <a:ext uri="{FF2B5EF4-FFF2-40B4-BE49-F238E27FC236}">
                        <a16:creationId xmlns:a16="http://schemas.microsoft.com/office/drawing/2014/main" id="{96C78B01-C79D-7E03-FD1C-5F6152ECF764}"/>
                      </a:ext>
                    </a:extLst>
                  </p:cNvPr>
                  <p:cNvSpPr/>
                  <p:nvPr/>
                </p:nvSpPr>
                <p:spPr bwMode="auto">
                  <a:xfrm rot="10621040" flipH="1">
                    <a:off x="5539263" y="3167436"/>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95" name="Group 2494">
                    <a:extLst>
                      <a:ext uri="{FF2B5EF4-FFF2-40B4-BE49-F238E27FC236}">
                        <a16:creationId xmlns:a16="http://schemas.microsoft.com/office/drawing/2014/main" id="{F32EE5DC-1FF9-A9AB-2E58-2FA24634F686}"/>
                      </a:ext>
                    </a:extLst>
                  </p:cNvPr>
                  <p:cNvGrpSpPr/>
                  <p:nvPr/>
                </p:nvGrpSpPr>
                <p:grpSpPr>
                  <a:xfrm rot="21421040" flipH="1">
                    <a:off x="5476670" y="3000377"/>
                    <a:ext cx="25464" cy="86331"/>
                    <a:chOff x="2018143" y="2815794"/>
                    <a:chExt cx="21432" cy="72662"/>
                  </a:xfrm>
                  <a:solidFill>
                    <a:schemeClr val="bg2">
                      <a:lumMod val="50000"/>
                      <a:alpha val="64000"/>
                    </a:schemeClr>
                  </a:solidFill>
                  <a:effectLst/>
                </p:grpSpPr>
                <p:cxnSp>
                  <p:nvCxnSpPr>
                    <p:cNvPr id="2540" name="Straight Connector 2539">
                      <a:extLst>
                        <a:ext uri="{FF2B5EF4-FFF2-40B4-BE49-F238E27FC236}">
                          <a16:creationId xmlns:a16="http://schemas.microsoft.com/office/drawing/2014/main" id="{603E7367-54B4-3536-C3A7-876AA98ED492}"/>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541" name="Straight Connector 2540">
                      <a:extLst>
                        <a:ext uri="{FF2B5EF4-FFF2-40B4-BE49-F238E27FC236}">
                          <a16:creationId xmlns:a16="http://schemas.microsoft.com/office/drawing/2014/main" id="{200FD8CF-FF6C-7D83-41D7-B1E44F79BFF8}"/>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96" name="Oval 2495">
                    <a:extLst>
                      <a:ext uri="{FF2B5EF4-FFF2-40B4-BE49-F238E27FC236}">
                        <a16:creationId xmlns:a16="http://schemas.microsoft.com/office/drawing/2014/main" id="{11F71E23-42E7-C680-27CE-ABF11772EC3D}"/>
                      </a:ext>
                    </a:extLst>
                  </p:cNvPr>
                  <p:cNvSpPr/>
                  <p:nvPr/>
                </p:nvSpPr>
                <p:spPr bwMode="auto">
                  <a:xfrm rot="21421040" flipH="1">
                    <a:off x="5449171" y="2942656"/>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97" name="Group 2496">
                    <a:extLst>
                      <a:ext uri="{FF2B5EF4-FFF2-40B4-BE49-F238E27FC236}">
                        <a16:creationId xmlns:a16="http://schemas.microsoft.com/office/drawing/2014/main" id="{73282C42-3107-194A-5AB6-25805A7CA24B}"/>
                      </a:ext>
                    </a:extLst>
                  </p:cNvPr>
                  <p:cNvGrpSpPr/>
                  <p:nvPr/>
                </p:nvGrpSpPr>
                <p:grpSpPr>
                  <a:xfrm rot="10621040" flipH="1">
                    <a:off x="5476033" y="3095358"/>
                    <a:ext cx="25464" cy="86331"/>
                    <a:chOff x="2018143" y="2815794"/>
                    <a:chExt cx="21432" cy="72662"/>
                  </a:xfrm>
                  <a:solidFill>
                    <a:schemeClr val="bg2">
                      <a:lumMod val="50000"/>
                      <a:alpha val="64000"/>
                    </a:schemeClr>
                  </a:solidFill>
                  <a:effectLst/>
                </p:grpSpPr>
                <p:cxnSp>
                  <p:nvCxnSpPr>
                    <p:cNvPr id="2538" name="Straight Connector 2537">
                      <a:extLst>
                        <a:ext uri="{FF2B5EF4-FFF2-40B4-BE49-F238E27FC236}">
                          <a16:creationId xmlns:a16="http://schemas.microsoft.com/office/drawing/2014/main" id="{3A8B8E7F-7168-E4BB-B776-EFF17AAF4953}"/>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539" name="Straight Connector 2538">
                      <a:extLst>
                        <a:ext uri="{FF2B5EF4-FFF2-40B4-BE49-F238E27FC236}">
                          <a16:creationId xmlns:a16="http://schemas.microsoft.com/office/drawing/2014/main" id="{715E83ED-B8F3-1DAC-198F-E3219F9776BE}"/>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98" name="Oval 2497">
                    <a:extLst>
                      <a:ext uri="{FF2B5EF4-FFF2-40B4-BE49-F238E27FC236}">
                        <a16:creationId xmlns:a16="http://schemas.microsoft.com/office/drawing/2014/main" id="{4E006E88-04AC-D2D5-D220-E81BFC17CFA9}"/>
                      </a:ext>
                    </a:extLst>
                  </p:cNvPr>
                  <p:cNvSpPr/>
                  <p:nvPr/>
                </p:nvSpPr>
                <p:spPr bwMode="auto">
                  <a:xfrm rot="10621040" flipH="1">
                    <a:off x="5461095" y="3171509"/>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99" name="Group 2498">
                    <a:extLst>
                      <a:ext uri="{FF2B5EF4-FFF2-40B4-BE49-F238E27FC236}">
                        <a16:creationId xmlns:a16="http://schemas.microsoft.com/office/drawing/2014/main" id="{29C7FA9A-3102-0DBA-D7FF-FC0B9D1DCDD3}"/>
                      </a:ext>
                    </a:extLst>
                  </p:cNvPr>
                  <p:cNvGrpSpPr/>
                  <p:nvPr/>
                </p:nvGrpSpPr>
                <p:grpSpPr>
                  <a:xfrm rot="21421040" flipH="1">
                    <a:off x="5398354" y="3001626"/>
                    <a:ext cx="25464" cy="86331"/>
                    <a:chOff x="2018143" y="2815794"/>
                    <a:chExt cx="21432" cy="72662"/>
                  </a:xfrm>
                  <a:solidFill>
                    <a:schemeClr val="bg2">
                      <a:lumMod val="50000"/>
                      <a:alpha val="64000"/>
                    </a:schemeClr>
                  </a:solidFill>
                  <a:effectLst/>
                </p:grpSpPr>
                <p:cxnSp>
                  <p:nvCxnSpPr>
                    <p:cNvPr id="2536" name="Straight Connector 2535">
                      <a:extLst>
                        <a:ext uri="{FF2B5EF4-FFF2-40B4-BE49-F238E27FC236}">
                          <a16:creationId xmlns:a16="http://schemas.microsoft.com/office/drawing/2014/main" id="{ECD49DB0-46EE-81C6-167B-EBE2F95C3F54}"/>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537" name="Straight Connector 2536">
                      <a:extLst>
                        <a:ext uri="{FF2B5EF4-FFF2-40B4-BE49-F238E27FC236}">
                          <a16:creationId xmlns:a16="http://schemas.microsoft.com/office/drawing/2014/main" id="{0879F67A-78BA-274F-8D52-1B313132B0E4}"/>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500" name="Oval 2499">
                    <a:extLst>
                      <a:ext uri="{FF2B5EF4-FFF2-40B4-BE49-F238E27FC236}">
                        <a16:creationId xmlns:a16="http://schemas.microsoft.com/office/drawing/2014/main" id="{F617DF2F-D336-92CF-7C49-783F14FA5E90}"/>
                      </a:ext>
                    </a:extLst>
                  </p:cNvPr>
                  <p:cNvSpPr/>
                  <p:nvPr/>
                </p:nvSpPr>
                <p:spPr bwMode="auto">
                  <a:xfrm rot="21421040" flipH="1">
                    <a:off x="5370855" y="2943905"/>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501" name="Group 2500">
                    <a:extLst>
                      <a:ext uri="{FF2B5EF4-FFF2-40B4-BE49-F238E27FC236}">
                        <a16:creationId xmlns:a16="http://schemas.microsoft.com/office/drawing/2014/main" id="{49538BBF-5E39-ADA1-2155-C6BD31B4BE8D}"/>
                      </a:ext>
                    </a:extLst>
                  </p:cNvPr>
                  <p:cNvGrpSpPr/>
                  <p:nvPr/>
                </p:nvGrpSpPr>
                <p:grpSpPr>
                  <a:xfrm rot="10621040" flipH="1">
                    <a:off x="5397717" y="3096607"/>
                    <a:ext cx="25464" cy="86331"/>
                    <a:chOff x="2018143" y="2815794"/>
                    <a:chExt cx="21432" cy="72662"/>
                  </a:xfrm>
                  <a:solidFill>
                    <a:schemeClr val="bg2">
                      <a:lumMod val="50000"/>
                      <a:alpha val="64000"/>
                    </a:schemeClr>
                  </a:solidFill>
                  <a:effectLst/>
                </p:grpSpPr>
                <p:cxnSp>
                  <p:nvCxnSpPr>
                    <p:cNvPr id="2534" name="Straight Connector 2533">
                      <a:extLst>
                        <a:ext uri="{FF2B5EF4-FFF2-40B4-BE49-F238E27FC236}">
                          <a16:creationId xmlns:a16="http://schemas.microsoft.com/office/drawing/2014/main" id="{1C401DB2-6E78-954F-2CDD-B568299B93B2}"/>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535" name="Straight Connector 2534">
                      <a:extLst>
                        <a:ext uri="{FF2B5EF4-FFF2-40B4-BE49-F238E27FC236}">
                          <a16:creationId xmlns:a16="http://schemas.microsoft.com/office/drawing/2014/main" id="{8699B61B-D0BD-2301-8424-6DE978004324}"/>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502" name="Oval 2501">
                    <a:extLst>
                      <a:ext uri="{FF2B5EF4-FFF2-40B4-BE49-F238E27FC236}">
                        <a16:creationId xmlns:a16="http://schemas.microsoft.com/office/drawing/2014/main" id="{26CF3F15-60B9-A57C-D169-86D81195CD4F}"/>
                      </a:ext>
                    </a:extLst>
                  </p:cNvPr>
                  <p:cNvSpPr/>
                  <p:nvPr/>
                </p:nvSpPr>
                <p:spPr bwMode="auto">
                  <a:xfrm rot="10621040" flipH="1">
                    <a:off x="5382779" y="3172758"/>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503" name="Group 2502">
                    <a:extLst>
                      <a:ext uri="{FF2B5EF4-FFF2-40B4-BE49-F238E27FC236}">
                        <a16:creationId xmlns:a16="http://schemas.microsoft.com/office/drawing/2014/main" id="{3E8A94FD-F78E-3742-E751-1935C1463D80}"/>
                      </a:ext>
                    </a:extLst>
                  </p:cNvPr>
                  <p:cNvGrpSpPr/>
                  <p:nvPr/>
                </p:nvGrpSpPr>
                <p:grpSpPr>
                  <a:xfrm rot="21421040" flipH="1">
                    <a:off x="5320187" y="3005698"/>
                    <a:ext cx="25464" cy="86331"/>
                    <a:chOff x="2018143" y="2815794"/>
                    <a:chExt cx="21432" cy="72662"/>
                  </a:xfrm>
                  <a:solidFill>
                    <a:schemeClr val="bg2">
                      <a:lumMod val="50000"/>
                      <a:alpha val="64000"/>
                    </a:schemeClr>
                  </a:solidFill>
                  <a:effectLst/>
                </p:grpSpPr>
                <p:cxnSp>
                  <p:nvCxnSpPr>
                    <p:cNvPr id="2532" name="Straight Connector 2531">
                      <a:extLst>
                        <a:ext uri="{FF2B5EF4-FFF2-40B4-BE49-F238E27FC236}">
                          <a16:creationId xmlns:a16="http://schemas.microsoft.com/office/drawing/2014/main" id="{F6779EAD-DDBE-E7E1-5E49-B2CA23D86E1E}"/>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533" name="Straight Connector 2532">
                      <a:extLst>
                        <a:ext uri="{FF2B5EF4-FFF2-40B4-BE49-F238E27FC236}">
                          <a16:creationId xmlns:a16="http://schemas.microsoft.com/office/drawing/2014/main" id="{898AF9E6-31FF-D3E3-EC25-2B6D161A68CB}"/>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504" name="Oval 2503">
                    <a:extLst>
                      <a:ext uri="{FF2B5EF4-FFF2-40B4-BE49-F238E27FC236}">
                        <a16:creationId xmlns:a16="http://schemas.microsoft.com/office/drawing/2014/main" id="{25D37D93-B8D5-57D0-1F96-CE2DF392510C}"/>
                      </a:ext>
                    </a:extLst>
                  </p:cNvPr>
                  <p:cNvSpPr/>
                  <p:nvPr/>
                </p:nvSpPr>
                <p:spPr bwMode="auto">
                  <a:xfrm rot="21421040" flipH="1">
                    <a:off x="5292688" y="2947977"/>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505" name="Group 2504">
                    <a:extLst>
                      <a:ext uri="{FF2B5EF4-FFF2-40B4-BE49-F238E27FC236}">
                        <a16:creationId xmlns:a16="http://schemas.microsoft.com/office/drawing/2014/main" id="{339293D5-B45E-9DE5-A5D8-33CDEE4FB61E}"/>
                      </a:ext>
                    </a:extLst>
                  </p:cNvPr>
                  <p:cNvGrpSpPr/>
                  <p:nvPr/>
                </p:nvGrpSpPr>
                <p:grpSpPr>
                  <a:xfrm rot="10621040" flipH="1">
                    <a:off x="5319550" y="3100680"/>
                    <a:ext cx="25464" cy="86331"/>
                    <a:chOff x="2018143" y="2815794"/>
                    <a:chExt cx="21432" cy="72662"/>
                  </a:xfrm>
                  <a:solidFill>
                    <a:schemeClr val="bg2">
                      <a:lumMod val="50000"/>
                      <a:alpha val="64000"/>
                    </a:schemeClr>
                  </a:solidFill>
                  <a:effectLst/>
                </p:grpSpPr>
                <p:cxnSp>
                  <p:nvCxnSpPr>
                    <p:cNvPr id="2530" name="Straight Connector 2529">
                      <a:extLst>
                        <a:ext uri="{FF2B5EF4-FFF2-40B4-BE49-F238E27FC236}">
                          <a16:creationId xmlns:a16="http://schemas.microsoft.com/office/drawing/2014/main" id="{167331C8-4E65-4847-E150-445839A6FA3D}"/>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531" name="Straight Connector 2530">
                      <a:extLst>
                        <a:ext uri="{FF2B5EF4-FFF2-40B4-BE49-F238E27FC236}">
                          <a16:creationId xmlns:a16="http://schemas.microsoft.com/office/drawing/2014/main" id="{DA53A18B-FABF-FFDF-B5ED-63F17A1E069A}"/>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506" name="Oval 2505">
                    <a:extLst>
                      <a:ext uri="{FF2B5EF4-FFF2-40B4-BE49-F238E27FC236}">
                        <a16:creationId xmlns:a16="http://schemas.microsoft.com/office/drawing/2014/main" id="{97BA82F1-F347-7B0B-7EDD-17C6B1250C30}"/>
                      </a:ext>
                    </a:extLst>
                  </p:cNvPr>
                  <p:cNvSpPr/>
                  <p:nvPr/>
                </p:nvSpPr>
                <p:spPr bwMode="auto">
                  <a:xfrm rot="10621040" flipH="1">
                    <a:off x="5304612" y="3176831"/>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507" name="Group 2506">
                    <a:extLst>
                      <a:ext uri="{FF2B5EF4-FFF2-40B4-BE49-F238E27FC236}">
                        <a16:creationId xmlns:a16="http://schemas.microsoft.com/office/drawing/2014/main" id="{2249FA8D-48F3-8517-8324-A0B668333DA5}"/>
                      </a:ext>
                    </a:extLst>
                  </p:cNvPr>
                  <p:cNvGrpSpPr/>
                  <p:nvPr/>
                </p:nvGrpSpPr>
                <p:grpSpPr>
                  <a:xfrm rot="21421040" flipH="1">
                    <a:off x="5242018" y="3009771"/>
                    <a:ext cx="25464" cy="86331"/>
                    <a:chOff x="2018143" y="2815794"/>
                    <a:chExt cx="21432" cy="72662"/>
                  </a:xfrm>
                  <a:solidFill>
                    <a:schemeClr val="bg2">
                      <a:lumMod val="50000"/>
                      <a:alpha val="64000"/>
                    </a:schemeClr>
                  </a:solidFill>
                  <a:effectLst/>
                </p:grpSpPr>
                <p:cxnSp>
                  <p:nvCxnSpPr>
                    <p:cNvPr id="2528" name="Straight Connector 2527">
                      <a:extLst>
                        <a:ext uri="{FF2B5EF4-FFF2-40B4-BE49-F238E27FC236}">
                          <a16:creationId xmlns:a16="http://schemas.microsoft.com/office/drawing/2014/main" id="{F68CF2F2-6511-6A6C-9852-BBCE33A2999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529" name="Straight Connector 2528">
                      <a:extLst>
                        <a:ext uri="{FF2B5EF4-FFF2-40B4-BE49-F238E27FC236}">
                          <a16:creationId xmlns:a16="http://schemas.microsoft.com/office/drawing/2014/main" id="{A9F34404-0E52-4005-3A7F-452849DBA8D5}"/>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508" name="Oval 2507">
                    <a:extLst>
                      <a:ext uri="{FF2B5EF4-FFF2-40B4-BE49-F238E27FC236}">
                        <a16:creationId xmlns:a16="http://schemas.microsoft.com/office/drawing/2014/main" id="{884BF9E7-2148-FB12-ABA4-C8E0261F484F}"/>
                      </a:ext>
                    </a:extLst>
                  </p:cNvPr>
                  <p:cNvSpPr/>
                  <p:nvPr/>
                </p:nvSpPr>
                <p:spPr bwMode="auto">
                  <a:xfrm rot="21421040" flipH="1">
                    <a:off x="5214519" y="2952050"/>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509" name="Group 2508">
                    <a:extLst>
                      <a:ext uri="{FF2B5EF4-FFF2-40B4-BE49-F238E27FC236}">
                        <a16:creationId xmlns:a16="http://schemas.microsoft.com/office/drawing/2014/main" id="{A8619D63-2519-C667-70B6-22E9A57286BA}"/>
                      </a:ext>
                    </a:extLst>
                  </p:cNvPr>
                  <p:cNvGrpSpPr/>
                  <p:nvPr/>
                </p:nvGrpSpPr>
                <p:grpSpPr>
                  <a:xfrm rot="10621040" flipH="1">
                    <a:off x="5241382" y="3104753"/>
                    <a:ext cx="25464" cy="86331"/>
                    <a:chOff x="2018143" y="2815794"/>
                    <a:chExt cx="21432" cy="72662"/>
                  </a:xfrm>
                  <a:solidFill>
                    <a:schemeClr val="bg2">
                      <a:lumMod val="50000"/>
                      <a:alpha val="64000"/>
                    </a:schemeClr>
                  </a:solidFill>
                  <a:effectLst/>
                </p:grpSpPr>
                <p:cxnSp>
                  <p:nvCxnSpPr>
                    <p:cNvPr id="2526" name="Straight Connector 2525">
                      <a:extLst>
                        <a:ext uri="{FF2B5EF4-FFF2-40B4-BE49-F238E27FC236}">
                          <a16:creationId xmlns:a16="http://schemas.microsoft.com/office/drawing/2014/main" id="{24578032-7F09-C438-C0B6-438F6DB090B9}"/>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527" name="Straight Connector 2526">
                      <a:extLst>
                        <a:ext uri="{FF2B5EF4-FFF2-40B4-BE49-F238E27FC236}">
                          <a16:creationId xmlns:a16="http://schemas.microsoft.com/office/drawing/2014/main" id="{ABFAAC0F-2CF9-CD09-E2B3-F4F5D1FBECD2}"/>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510" name="Oval 2509">
                    <a:extLst>
                      <a:ext uri="{FF2B5EF4-FFF2-40B4-BE49-F238E27FC236}">
                        <a16:creationId xmlns:a16="http://schemas.microsoft.com/office/drawing/2014/main" id="{9BEB56D2-E09B-87D2-5FEC-49308BA8F0C3}"/>
                      </a:ext>
                    </a:extLst>
                  </p:cNvPr>
                  <p:cNvSpPr/>
                  <p:nvPr/>
                </p:nvSpPr>
                <p:spPr bwMode="auto">
                  <a:xfrm rot="10621040" flipH="1">
                    <a:off x="5226443" y="3180904"/>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511" name="Group 2510">
                    <a:extLst>
                      <a:ext uri="{FF2B5EF4-FFF2-40B4-BE49-F238E27FC236}">
                        <a16:creationId xmlns:a16="http://schemas.microsoft.com/office/drawing/2014/main" id="{60BABC5B-2889-83A1-EC98-132EB039CCEE}"/>
                      </a:ext>
                    </a:extLst>
                  </p:cNvPr>
                  <p:cNvGrpSpPr/>
                  <p:nvPr/>
                </p:nvGrpSpPr>
                <p:grpSpPr>
                  <a:xfrm rot="21421040" flipH="1">
                    <a:off x="5163849" y="3013843"/>
                    <a:ext cx="25464" cy="86331"/>
                    <a:chOff x="2018143" y="2815794"/>
                    <a:chExt cx="21432" cy="72662"/>
                  </a:xfrm>
                  <a:solidFill>
                    <a:schemeClr val="bg2">
                      <a:lumMod val="50000"/>
                      <a:alpha val="64000"/>
                    </a:schemeClr>
                  </a:solidFill>
                  <a:effectLst/>
                </p:grpSpPr>
                <p:cxnSp>
                  <p:nvCxnSpPr>
                    <p:cNvPr id="2524" name="Straight Connector 2523">
                      <a:extLst>
                        <a:ext uri="{FF2B5EF4-FFF2-40B4-BE49-F238E27FC236}">
                          <a16:creationId xmlns:a16="http://schemas.microsoft.com/office/drawing/2014/main" id="{66230465-9741-7516-1798-AD7B498F30F5}"/>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525" name="Straight Connector 2524">
                      <a:extLst>
                        <a:ext uri="{FF2B5EF4-FFF2-40B4-BE49-F238E27FC236}">
                          <a16:creationId xmlns:a16="http://schemas.microsoft.com/office/drawing/2014/main" id="{2E996DC3-B2F0-00D2-AAC9-EEEC7E271B9C}"/>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512" name="Oval 2511">
                    <a:extLst>
                      <a:ext uri="{FF2B5EF4-FFF2-40B4-BE49-F238E27FC236}">
                        <a16:creationId xmlns:a16="http://schemas.microsoft.com/office/drawing/2014/main" id="{5C771B8C-61FE-CD93-E579-9F286EBA299D}"/>
                      </a:ext>
                    </a:extLst>
                  </p:cNvPr>
                  <p:cNvSpPr/>
                  <p:nvPr/>
                </p:nvSpPr>
                <p:spPr bwMode="auto">
                  <a:xfrm rot="21421040" flipH="1">
                    <a:off x="5136350" y="2956122"/>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513" name="Group 2512">
                    <a:extLst>
                      <a:ext uri="{FF2B5EF4-FFF2-40B4-BE49-F238E27FC236}">
                        <a16:creationId xmlns:a16="http://schemas.microsoft.com/office/drawing/2014/main" id="{CA5A946F-5B5E-372F-937A-84B0DC343DD5}"/>
                      </a:ext>
                    </a:extLst>
                  </p:cNvPr>
                  <p:cNvGrpSpPr/>
                  <p:nvPr/>
                </p:nvGrpSpPr>
                <p:grpSpPr>
                  <a:xfrm rot="10621040" flipH="1">
                    <a:off x="5163212" y="3108824"/>
                    <a:ext cx="25464" cy="86331"/>
                    <a:chOff x="2018143" y="2815794"/>
                    <a:chExt cx="21432" cy="72662"/>
                  </a:xfrm>
                  <a:solidFill>
                    <a:schemeClr val="bg2">
                      <a:lumMod val="50000"/>
                      <a:alpha val="64000"/>
                    </a:schemeClr>
                  </a:solidFill>
                  <a:effectLst/>
                </p:grpSpPr>
                <p:cxnSp>
                  <p:nvCxnSpPr>
                    <p:cNvPr id="2522" name="Straight Connector 2521">
                      <a:extLst>
                        <a:ext uri="{FF2B5EF4-FFF2-40B4-BE49-F238E27FC236}">
                          <a16:creationId xmlns:a16="http://schemas.microsoft.com/office/drawing/2014/main" id="{2DA2B6EC-A8C4-C12C-2968-3E701B931988}"/>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523" name="Straight Connector 2522">
                      <a:extLst>
                        <a:ext uri="{FF2B5EF4-FFF2-40B4-BE49-F238E27FC236}">
                          <a16:creationId xmlns:a16="http://schemas.microsoft.com/office/drawing/2014/main" id="{4718281D-0267-9959-225B-879A203F322D}"/>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514" name="Oval 2513">
                    <a:extLst>
                      <a:ext uri="{FF2B5EF4-FFF2-40B4-BE49-F238E27FC236}">
                        <a16:creationId xmlns:a16="http://schemas.microsoft.com/office/drawing/2014/main" id="{F6F87F68-0698-CB90-AF2F-B9A45D5F3BBB}"/>
                      </a:ext>
                    </a:extLst>
                  </p:cNvPr>
                  <p:cNvSpPr/>
                  <p:nvPr/>
                </p:nvSpPr>
                <p:spPr bwMode="auto">
                  <a:xfrm rot="10621040" flipH="1">
                    <a:off x="5148274" y="3184975"/>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515" name="Group 2514">
                    <a:extLst>
                      <a:ext uri="{FF2B5EF4-FFF2-40B4-BE49-F238E27FC236}">
                        <a16:creationId xmlns:a16="http://schemas.microsoft.com/office/drawing/2014/main" id="{62EF9301-B02A-0A3C-F4D9-E0469169FAC2}"/>
                      </a:ext>
                    </a:extLst>
                  </p:cNvPr>
                  <p:cNvGrpSpPr/>
                  <p:nvPr/>
                </p:nvGrpSpPr>
                <p:grpSpPr>
                  <a:xfrm rot="21421040" flipH="1">
                    <a:off x="5085533" y="3015092"/>
                    <a:ext cx="25464" cy="86331"/>
                    <a:chOff x="2018143" y="2815794"/>
                    <a:chExt cx="21432" cy="72662"/>
                  </a:xfrm>
                  <a:solidFill>
                    <a:schemeClr val="bg2">
                      <a:lumMod val="50000"/>
                      <a:alpha val="64000"/>
                    </a:schemeClr>
                  </a:solidFill>
                  <a:effectLst/>
                </p:grpSpPr>
                <p:cxnSp>
                  <p:nvCxnSpPr>
                    <p:cNvPr id="2520" name="Straight Connector 2519">
                      <a:extLst>
                        <a:ext uri="{FF2B5EF4-FFF2-40B4-BE49-F238E27FC236}">
                          <a16:creationId xmlns:a16="http://schemas.microsoft.com/office/drawing/2014/main" id="{3426579E-7EF7-A2CF-6FD2-85E6C1BC926B}"/>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521" name="Straight Connector 2520">
                      <a:extLst>
                        <a:ext uri="{FF2B5EF4-FFF2-40B4-BE49-F238E27FC236}">
                          <a16:creationId xmlns:a16="http://schemas.microsoft.com/office/drawing/2014/main" id="{CBFD1E6E-2331-67EC-1EA9-7C9665F8EF09}"/>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grpSp>
                <p:nvGrpSpPr>
                  <p:cNvPr id="2516" name="Group 2515">
                    <a:extLst>
                      <a:ext uri="{FF2B5EF4-FFF2-40B4-BE49-F238E27FC236}">
                        <a16:creationId xmlns:a16="http://schemas.microsoft.com/office/drawing/2014/main" id="{F6D8EA6D-D54F-1067-9AEB-1CA9892EE0DA}"/>
                      </a:ext>
                    </a:extLst>
                  </p:cNvPr>
                  <p:cNvGrpSpPr/>
                  <p:nvPr/>
                </p:nvGrpSpPr>
                <p:grpSpPr>
                  <a:xfrm rot="10621040" flipH="1">
                    <a:off x="5084896" y="3110073"/>
                    <a:ext cx="25464" cy="86331"/>
                    <a:chOff x="2018143" y="2815794"/>
                    <a:chExt cx="21432" cy="72662"/>
                  </a:xfrm>
                  <a:solidFill>
                    <a:schemeClr val="bg2">
                      <a:lumMod val="50000"/>
                      <a:alpha val="64000"/>
                    </a:schemeClr>
                  </a:solidFill>
                  <a:effectLst/>
                </p:grpSpPr>
                <p:cxnSp>
                  <p:nvCxnSpPr>
                    <p:cNvPr id="2518" name="Straight Connector 2517">
                      <a:extLst>
                        <a:ext uri="{FF2B5EF4-FFF2-40B4-BE49-F238E27FC236}">
                          <a16:creationId xmlns:a16="http://schemas.microsoft.com/office/drawing/2014/main" id="{5B173790-DBC5-F903-A419-19B8E71EAE73}"/>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519" name="Straight Connector 2518">
                      <a:extLst>
                        <a:ext uri="{FF2B5EF4-FFF2-40B4-BE49-F238E27FC236}">
                          <a16:creationId xmlns:a16="http://schemas.microsoft.com/office/drawing/2014/main" id="{86843EE1-C404-C2FF-0F65-FBB971B84684}"/>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517" name="Oval 2516">
                    <a:extLst>
                      <a:ext uri="{FF2B5EF4-FFF2-40B4-BE49-F238E27FC236}">
                        <a16:creationId xmlns:a16="http://schemas.microsoft.com/office/drawing/2014/main" id="{68AF2FDF-265A-84F9-19F0-96F210A449F2}"/>
                      </a:ext>
                    </a:extLst>
                  </p:cNvPr>
                  <p:cNvSpPr/>
                  <p:nvPr/>
                </p:nvSpPr>
                <p:spPr bwMode="auto">
                  <a:xfrm rot="10621040" flipH="1">
                    <a:off x="5069958" y="3186224"/>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grpSp>
              <p:nvGrpSpPr>
                <p:cNvPr id="2427" name="Group 2426">
                  <a:extLst>
                    <a:ext uri="{FF2B5EF4-FFF2-40B4-BE49-F238E27FC236}">
                      <a16:creationId xmlns:a16="http://schemas.microsoft.com/office/drawing/2014/main" id="{F5E3A3B5-AA44-2A56-3AE4-06ED99115827}"/>
                    </a:ext>
                  </a:extLst>
                </p:cNvPr>
                <p:cNvGrpSpPr/>
                <p:nvPr/>
              </p:nvGrpSpPr>
              <p:grpSpPr>
                <a:xfrm rot="21421040" flipH="1">
                  <a:off x="5007366" y="3019164"/>
                  <a:ext cx="25464" cy="86331"/>
                  <a:chOff x="2018143" y="2815794"/>
                  <a:chExt cx="21432" cy="72662"/>
                </a:xfrm>
                <a:solidFill>
                  <a:schemeClr val="bg2">
                    <a:lumMod val="50000"/>
                    <a:alpha val="64000"/>
                  </a:schemeClr>
                </a:solidFill>
                <a:effectLst/>
              </p:grpSpPr>
              <p:cxnSp>
                <p:nvCxnSpPr>
                  <p:cNvPr id="2465" name="Straight Connector 2464">
                    <a:extLst>
                      <a:ext uri="{FF2B5EF4-FFF2-40B4-BE49-F238E27FC236}">
                        <a16:creationId xmlns:a16="http://schemas.microsoft.com/office/drawing/2014/main" id="{CDC879B5-6EB4-C2C5-99B6-6129FE2D977B}"/>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466" name="Straight Connector 2465">
                    <a:extLst>
                      <a:ext uri="{FF2B5EF4-FFF2-40B4-BE49-F238E27FC236}">
                        <a16:creationId xmlns:a16="http://schemas.microsoft.com/office/drawing/2014/main" id="{B63100EF-5D98-E169-C169-4CDB185CD3DF}"/>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28" name="Oval 2427">
                  <a:extLst>
                    <a:ext uri="{FF2B5EF4-FFF2-40B4-BE49-F238E27FC236}">
                      <a16:creationId xmlns:a16="http://schemas.microsoft.com/office/drawing/2014/main" id="{7AFAAB7E-D9E9-142D-615D-182C9D7DF613}"/>
                    </a:ext>
                  </a:extLst>
                </p:cNvPr>
                <p:cNvSpPr/>
                <p:nvPr/>
              </p:nvSpPr>
              <p:spPr bwMode="auto">
                <a:xfrm rot="21421040" flipH="1">
                  <a:off x="4979867" y="2961444"/>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29" name="Group 2428">
                  <a:extLst>
                    <a:ext uri="{FF2B5EF4-FFF2-40B4-BE49-F238E27FC236}">
                      <a16:creationId xmlns:a16="http://schemas.microsoft.com/office/drawing/2014/main" id="{2D68EA6A-D34C-59BC-46F6-0089769FEA3F}"/>
                    </a:ext>
                  </a:extLst>
                </p:cNvPr>
                <p:cNvGrpSpPr/>
                <p:nvPr/>
              </p:nvGrpSpPr>
              <p:grpSpPr>
                <a:xfrm rot="10621040" flipH="1">
                  <a:off x="5006729" y="3114146"/>
                  <a:ext cx="25464" cy="86331"/>
                  <a:chOff x="2018143" y="2815794"/>
                  <a:chExt cx="21432" cy="72662"/>
                </a:xfrm>
                <a:solidFill>
                  <a:schemeClr val="bg2">
                    <a:lumMod val="50000"/>
                    <a:alpha val="64000"/>
                  </a:schemeClr>
                </a:solidFill>
                <a:effectLst/>
              </p:grpSpPr>
              <p:cxnSp>
                <p:nvCxnSpPr>
                  <p:cNvPr id="2463" name="Straight Connector 2462">
                    <a:extLst>
                      <a:ext uri="{FF2B5EF4-FFF2-40B4-BE49-F238E27FC236}">
                        <a16:creationId xmlns:a16="http://schemas.microsoft.com/office/drawing/2014/main" id="{E83961AA-DA94-8182-BEFF-D47B976708B0}"/>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464" name="Straight Connector 2463">
                    <a:extLst>
                      <a:ext uri="{FF2B5EF4-FFF2-40B4-BE49-F238E27FC236}">
                        <a16:creationId xmlns:a16="http://schemas.microsoft.com/office/drawing/2014/main" id="{3C978792-50AE-CB3A-32BF-BAEB9842AD91}"/>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30" name="Oval 2429">
                  <a:extLst>
                    <a:ext uri="{FF2B5EF4-FFF2-40B4-BE49-F238E27FC236}">
                      <a16:creationId xmlns:a16="http://schemas.microsoft.com/office/drawing/2014/main" id="{21CFF16D-A94A-6B08-D1F2-B88901A057A2}"/>
                    </a:ext>
                  </a:extLst>
                </p:cNvPr>
                <p:cNvSpPr/>
                <p:nvPr/>
              </p:nvSpPr>
              <p:spPr bwMode="auto">
                <a:xfrm rot="10621040" flipH="1">
                  <a:off x="4991791" y="3190297"/>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31" name="Group 2430">
                  <a:extLst>
                    <a:ext uri="{FF2B5EF4-FFF2-40B4-BE49-F238E27FC236}">
                      <a16:creationId xmlns:a16="http://schemas.microsoft.com/office/drawing/2014/main" id="{3E64E5A6-EE8E-9257-5C50-B508387FE088}"/>
                    </a:ext>
                  </a:extLst>
                </p:cNvPr>
                <p:cNvGrpSpPr/>
                <p:nvPr/>
              </p:nvGrpSpPr>
              <p:grpSpPr>
                <a:xfrm rot="21421040" flipH="1">
                  <a:off x="4929197" y="3023237"/>
                  <a:ext cx="25464" cy="86331"/>
                  <a:chOff x="2018143" y="2815794"/>
                  <a:chExt cx="21432" cy="72662"/>
                </a:xfrm>
                <a:solidFill>
                  <a:schemeClr val="bg2">
                    <a:lumMod val="50000"/>
                    <a:alpha val="64000"/>
                  </a:schemeClr>
                </a:solidFill>
                <a:effectLst/>
              </p:grpSpPr>
              <p:cxnSp>
                <p:nvCxnSpPr>
                  <p:cNvPr id="2461" name="Straight Connector 2460">
                    <a:extLst>
                      <a:ext uri="{FF2B5EF4-FFF2-40B4-BE49-F238E27FC236}">
                        <a16:creationId xmlns:a16="http://schemas.microsoft.com/office/drawing/2014/main" id="{D8C9B7CB-DF15-7E88-962C-C1451396DF38}"/>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462" name="Straight Connector 2461">
                    <a:extLst>
                      <a:ext uri="{FF2B5EF4-FFF2-40B4-BE49-F238E27FC236}">
                        <a16:creationId xmlns:a16="http://schemas.microsoft.com/office/drawing/2014/main" id="{BAB29665-1692-ADCA-01D4-66AC4C8592AF}"/>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32" name="Oval 2431">
                  <a:extLst>
                    <a:ext uri="{FF2B5EF4-FFF2-40B4-BE49-F238E27FC236}">
                      <a16:creationId xmlns:a16="http://schemas.microsoft.com/office/drawing/2014/main" id="{76553B60-44BC-4842-E3D1-6354D2A4D924}"/>
                    </a:ext>
                  </a:extLst>
                </p:cNvPr>
                <p:cNvSpPr/>
                <p:nvPr/>
              </p:nvSpPr>
              <p:spPr bwMode="auto">
                <a:xfrm rot="21421040" flipH="1">
                  <a:off x="4901698" y="2965516"/>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33" name="Group 2432">
                  <a:extLst>
                    <a:ext uri="{FF2B5EF4-FFF2-40B4-BE49-F238E27FC236}">
                      <a16:creationId xmlns:a16="http://schemas.microsoft.com/office/drawing/2014/main" id="{A4B15083-E4C0-B498-29AE-922AD599FBC9}"/>
                    </a:ext>
                  </a:extLst>
                </p:cNvPr>
                <p:cNvGrpSpPr/>
                <p:nvPr/>
              </p:nvGrpSpPr>
              <p:grpSpPr>
                <a:xfrm rot="10621040" flipH="1">
                  <a:off x="4928561" y="3118219"/>
                  <a:ext cx="25464" cy="86331"/>
                  <a:chOff x="2018143" y="2815794"/>
                  <a:chExt cx="21432" cy="72662"/>
                </a:xfrm>
                <a:solidFill>
                  <a:schemeClr val="bg2">
                    <a:lumMod val="50000"/>
                    <a:alpha val="64000"/>
                  </a:schemeClr>
                </a:solidFill>
                <a:effectLst/>
              </p:grpSpPr>
              <p:cxnSp>
                <p:nvCxnSpPr>
                  <p:cNvPr id="2459" name="Straight Connector 2458">
                    <a:extLst>
                      <a:ext uri="{FF2B5EF4-FFF2-40B4-BE49-F238E27FC236}">
                        <a16:creationId xmlns:a16="http://schemas.microsoft.com/office/drawing/2014/main" id="{61971394-4D67-DB0D-D79A-0BD47EB1792D}"/>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460" name="Straight Connector 2459">
                    <a:extLst>
                      <a:ext uri="{FF2B5EF4-FFF2-40B4-BE49-F238E27FC236}">
                        <a16:creationId xmlns:a16="http://schemas.microsoft.com/office/drawing/2014/main" id="{49ADA1F4-A203-B52C-BBDC-8E181B8C694F}"/>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34" name="Oval 2433">
                  <a:extLst>
                    <a:ext uri="{FF2B5EF4-FFF2-40B4-BE49-F238E27FC236}">
                      <a16:creationId xmlns:a16="http://schemas.microsoft.com/office/drawing/2014/main" id="{EA48C627-E367-9357-517B-4CBA47193CD1}"/>
                    </a:ext>
                  </a:extLst>
                </p:cNvPr>
                <p:cNvSpPr/>
                <p:nvPr/>
              </p:nvSpPr>
              <p:spPr bwMode="auto">
                <a:xfrm rot="10621040" flipH="1">
                  <a:off x="4913622" y="3194370"/>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35" name="Group 2434">
                  <a:extLst>
                    <a:ext uri="{FF2B5EF4-FFF2-40B4-BE49-F238E27FC236}">
                      <a16:creationId xmlns:a16="http://schemas.microsoft.com/office/drawing/2014/main" id="{27941A09-C764-A98F-1E94-BC5B5281F21D}"/>
                    </a:ext>
                  </a:extLst>
                </p:cNvPr>
                <p:cNvGrpSpPr/>
                <p:nvPr/>
              </p:nvGrpSpPr>
              <p:grpSpPr>
                <a:xfrm rot="21449049" flipH="1">
                  <a:off x="4846873" y="3022818"/>
                  <a:ext cx="25464" cy="86331"/>
                  <a:chOff x="2018143" y="2815794"/>
                  <a:chExt cx="21432" cy="72662"/>
                </a:xfrm>
                <a:solidFill>
                  <a:schemeClr val="bg2">
                    <a:lumMod val="50000"/>
                    <a:alpha val="64000"/>
                  </a:schemeClr>
                </a:solidFill>
                <a:effectLst/>
              </p:grpSpPr>
              <p:cxnSp>
                <p:nvCxnSpPr>
                  <p:cNvPr id="2457" name="Straight Connector 2456">
                    <a:extLst>
                      <a:ext uri="{FF2B5EF4-FFF2-40B4-BE49-F238E27FC236}">
                        <a16:creationId xmlns:a16="http://schemas.microsoft.com/office/drawing/2014/main" id="{0622FEE6-05D1-EC8F-0D09-E2C845422E80}"/>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458" name="Straight Connector 2457">
                    <a:extLst>
                      <a:ext uri="{FF2B5EF4-FFF2-40B4-BE49-F238E27FC236}">
                        <a16:creationId xmlns:a16="http://schemas.microsoft.com/office/drawing/2014/main" id="{A4C569D0-3F6F-7E5E-470B-8351102659A2}"/>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36" name="Oval 2435">
                  <a:extLst>
                    <a:ext uri="{FF2B5EF4-FFF2-40B4-BE49-F238E27FC236}">
                      <a16:creationId xmlns:a16="http://schemas.microsoft.com/office/drawing/2014/main" id="{E1D3FF5E-7062-C582-C156-1A6D5258ABAE}"/>
                    </a:ext>
                  </a:extLst>
                </p:cNvPr>
                <p:cNvSpPr/>
                <p:nvPr/>
              </p:nvSpPr>
              <p:spPr bwMode="auto">
                <a:xfrm rot="21449049" flipH="1">
                  <a:off x="4819921" y="2965048"/>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37" name="Group 2436">
                  <a:extLst>
                    <a:ext uri="{FF2B5EF4-FFF2-40B4-BE49-F238E27FC236}">
                      <a16:creationId xmlns:a16="http://schemas.microsoft.com/office/drawing/2014/main" id="{C8BE8466-8B79-785C-9792-C1D795D331A6}"/>
                    </a:ext>
                  </a:extLst>
                </p:cNvPr>
                <p:cNvGrpSpPr/>
                <p:nvPr/>
              </p:nvGrpSpPr>
              <p:grpSpPr>
                <a:xfrm rot="10649049" flipH="1">
                  <a:off x="4845464" y="3117792"/>
                  <a:ext cx="25464" cy="86331"/>
                  <a:chOff x="2018143" y="2815794"/>
                  <a:chExt cx="21432" cy="72662"/>
                </a:xfrm>
                <a:solidFill>
                  <a:schemeClr val="bg2">
                    <a:lumMod val="50000"/>
                    <a:alpha val="64000"/>
                  </a:schemeClr>
                </a:solidFill>
                <a:effectLst/>
              </p:grpSpPr>
              <p:cxnSp>
                <p:nvCxnSpPr>
                  <p:cNvPr id="2455" name="Straight Connector 2454">
                    <a:extLst>
                      <a:ext uri="{FF2B5EF4-FFF2-40B4-BE49-F238E27FC236}">
                        <a16:creationId xmlns:a16="http://schemas.microsoft.com/office/drawing/2014/main" id="{257195AE-B750-1453-D49A-C52CC163D4A5}"/>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456" name="Straight Connector 2455">
                    <a:extLst>
                      <a:ext uri="{FF2B5EF4-FFF2-40B4-BE49-F238E27FC236}">
                        <a16:creationId xmlns:a16="http://schemas.microsoft.com/office/drawing/2014/main" id="{B2E85A28-6C04-4C60-4CA9-B08CC90E72C6}"/>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38" name="Oval 2437">
                  <a:extLst>
                    <a:ext uri="{FF2B5EF4-FFF2-40B4-BE49-F238E27FC236}">
                      <a16:creationId xmlns:a16="http://schemas.microsoft.com/office/drawing/2014/main" id="{9A36DAA2-985A-7038-81F0-B2CE0587FEB1}"/>
                    </a:ext>
                  </a:extLst>
                </p:cNvPr>
                <p:cNvSpPr/>
                <p:nvPr/>
              </p:nvSpPr>
              <p:spPr bwMode="auto">
                <a:xfrm rot="10649049" flipH="1">
                  <a:off x="4829979" y="3193992"/>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39" name="Group 2438">
                  <a:extLst>
                    <a:ext uri="{FF2B5EF4-FFF2-40B4-BE49-F238E27FC236}">
                      <a16:creationId xmlns:a16="http://schemas.microsoft.com/office/drawing/2014/main" id="{B13B6B4E-BE76-005D-39F1-C18387656517}"/>
                    </a:ext>
                  </a:extLst>
                </p:cNvPr>
                <p:cNvGrpSpPr/>
                <p:nvPr/>
              </p:nvGrpSpPr>
              <p:grpSpPr>
                <a:xfrm rot="21449049" flipH="1">
                  <a:off x="4768550" y="3023427"/>
                  <a:ext cx="25464" cy="86331"/>
                  <a:chOff x="2018143" y="2815794"/>
                  <a:chExt cx="21432" cy="72662"/>
                </a:xfrm>
                <a:solidFill>
                  <a:schemeClr val="bg2">
                    <a:lumMod val="50000"/>
                    <a:alpha val="64000"/>
                  </a:schemeClr>
                </a:solidFill>
                <a:effectLst/>
              </p:grpSpPr>
              <p:cxnSp>
                <p:nvCxnSpPr>
                  <p:cNvPr id="2453" name="Straight Connector 2452">
                    <a:extLst>
                      <a:ext uri="{FF2B5EF4-FFF2-40B4-BE49-F238E27FC236}">
                        <a16:creationId xmlns:a16="http://schemas.microsoft.com/office/drawing/2014/main" id="{9235069A-6A31-6C87-CB89-CD5DAD6C9DE8}"/>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454" name="Straight Connector 2453">
                    <a:extLst>
                      <a:ext uri="{FF2B5EF4-FFF2-40B4-BE49-F238E27FC236}">
                        <a16:creationId xmlns:a16="http://schemas.microsoft.com/office/drawing/2014/main" id="{0762FD4C-6778-0615-98D4-7712956A89C6}"/>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40" name="Oval 2439">
                  <a:extLst>
                    <a:ext uri="{FF2B5EF4-FFF2-40B4-BE49-F238E27FC236}">
                      <a16:creationId xmlns:a16="http://schemas.microsoft.com/office/drawing/2014/main" id="{CE1E079D-2BE2-DC6B-24A3-F24C85BB6E20}"/>
                    </a:ext>
                  </a:extLst>
                </p:cNvPr>
                <p:cNvSpPr/>
                <p:nvPr/>
              </p:nvSpPr>
              <p:spPr bwMode="auto">
                <a:xfrm rot="21449049" flipH="1">
                  <a:off x="4741598" y="2965658"/>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41" name="Group 2440">
                  <a:extLst>
                    <a:ext uri="{FF2B5EF4-FFF2-40B4-BE49-F238E27FC236}">
                      <a16:creationId xmlns:a16="http://schemas.microsoft.com/office/drawing/2014/main" id="{66DD28EC-9C06-54B4-0463-965A101CAFEF}"/>
                    </a:ext>
                  </a:extLst>
                </p:cNvPr>
                <p:cNvGrpSpPr/>
                <p:nvPr/>
              </p:nvGrpSpPr>
              <p:grpSpPr>
                <a:xfrm rot="10649049" flipH="1">
                  <a:off x="4767141" y="3118402"/>
                  <a:ext cx="25464" cy="86331"/>
                  <a:chOff x="2018143" y="2815794"/>
                  <a:chExt cx="21432" cy="72662"/>
                </a:xfrm>
                <a:solidFill>
                  <a:schemeClr val="bg2">
                    <a:lumMod val="50000"/>
                    <a:alpha val="64000"/>
                  </a:schemeClr>
                </a:solidFill>
                <a:effectLst/>
              </p:grpSpPr>
              <p:cxnSp>
                <p:nvCxnSpPr>
                  <p:cNvPr id="2451" name="Straight Connector 2450">
                    <a:extLst>
                      <a:ext uri="{FF2B5EF4-FFF2-40B4-BE49-F238E27FC236}">
                        <a16:creationId xmlns:a16="http://schemas.microsoft.com/office/drawing/2014/main" id="{B7945EFC-70A0-07F5-D66B-493FCD3285E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452" name="Straight Connector 2451">
                    <a:extLst>
                      <a:ext uri="{FF2B5EF4-FFF2-40B4-BE49-F238E27FC236}">
                        <a16:creationId xmlns:a16="http://schemas.microsoft.com/office/drawing/2014/main" id="{3E14FA64-AB4A-D5CE-7F99-A59D513392FF}"/>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42" name="Oval 2441">
                  <a:extLst>
                    <a:ext uri="{FF2B5EF4-FFF2-40B4-BE49-F238E27FC236}">
                      <a16:creationId xmlns:a16="http://schemas.microsoft.com/office/drawing/2014/main" id="{BE4416F3-08E6-B1C0-C77D-3B6D798ED195}"/>
                    </a:ext>
                  </a:extLst>
                </p:cNvPr>
                <p:cNvSpPr/>
                <p:nvPr/>
              </p:nvSpPr>
              <p:spPr bwMode="auto">
                <a:xfrm rot="10649049" flipH="1">
                  <a:off x="4751656" y="3194601"/>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43" name="Group 2442">
                  <a:extLst>
                    <a:ext uri="{FF2B5EF4-FFF2-40B4-BE49-F238E27FC236}">
                      <a16:creationId xmlns:a16="http://schemas.microsoft.com/office/drawing/2014/main" id="{4CB273BC-9E2F-C072-9845-C3FFE9115BB3}"/>
                    </a:ext>
                  </a:extLst>
                </p:cNvPr>
                <p:cNvGrpSpPr/>
                <p:nvPr/>
              </p:nvGrpSpPr>
              <p:grpSpPr>
                <a:xfrm rot="21449049" flipH="1">
                  <a:off x="4690351" y="3026863"/>
                  <a:ext cx="25464" cy="86331"/>
                  <a:chOff x="2018143" y="2815794"/>
                  <a:chExt cx="21432" cy="72662"/>
                </a:xfrm>
                <a:solidFill>
                  <a:schemeClr val="bg2">
                    <a:lumMod val="50000"/>
                    <a:alpha val="64000"/>
                  </a:schemeClr>
                </a:solidFill>
                <a:effectLst/>
              </p:grpSpPr>
              <p:cxnSp>
                <p:nvCxnSpPr>
                  <p:cNvPr id="2449" name="Straight Connector 2448">
                    <a:extLst>
                      <a:ext uri="{FF2B5EF4-FFF2-40B4-BE49-F238E27FC236}">
                        <a16:creationId xmlns:a16="http://schemas.microsoft.com/office/drawing/2014/main" id="{F7790E3D-C0F6-2440-C3CB-DE5B593D1188}"/>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450" name="Straight Connector 2449">
                    <a:extLst>
                      <a:ext uri="{FF2B5EF4-FFF2-40B4-BE49-F238E27FC236}">
                        <a16:creationId xmlns:a16="http://schemas.microsoft.com/office/drawing/2014/main" id="{3F6E194C-B21E-E33A-F026-371D140B4CDC}"/>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44" name="Oval 2443">
                  <a:extLst>
                    <a:ext uri="{FF2B5EF4-FFF2-40B4-BE49-F238E27FC236}">
                      <a16:creationId xmlns:a16="http://schemas.microsoft.com/office/drawing/2014/main" id="{32F96BAE-D40A-72D3-1C5B-F098EBC7905E}"/>
                    </a:ext>
                  </a:extLst>
                </p:cNvPr>
                <p:cNvSpPr/>
                <p:nvPr/>
              </p:nvSpPr>
              <p:spPr bwMode="auto">
                <a:xfrm rot="21449049" flipH="1">
                  <a:off x="4663398" y="2969094"/>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445" name="Group 2444">
                  <a:extLst>
                    <a:ext uri="{FF2B5EF4-FFF2-40B4-BE49-F238E27FC236}">
                      <a16:creationId xmlns:a16="http://schemas.microsoft.com/office/drawing/2014/main" id="{A9DA0822-9E1B-1C65-A515-5F62E8AA6910}"/>
                    </a:ext>
                  </a:extLst>
                </p:cNvPr>
                <p:cNvGrpSpPr/>
                <p:nvPr/>
              </p:nvGrpSpPr>
              <p:grpSpPr>
                <a:xfrm rot="10649049" flipH="1">
                  <a:off x="4688942" y="3121838"/>
                  <a:ext cx="25464" cy="86331"/>
                  <a:chOff x="2018143" y="2815794"/>
                  <a:chExt cx="21432" cy="72662"/>
                </a:xfrm>
                <a:solidFill>
                  <a:schemeClr val="bg2">
                    <a:lumMod val="50000"/>
                    <a:alpha val="64000"/>
                  </a:schemeClr>
                </a:solidFill>
                <a:effectLst/>
              </p:grpSpPr>
              <p:cxnSp>
                <p:nvCxnSpPr>
                  <p:cNvPr id="2447" name="Straight Connector 2446">
                    <a:extLst>
                      <a:ext uri="{FF2B5EF4-FFF2-40B4-BE49-F238E27FC236}">
                        <a16:creationId xmlns:a16="http://schemas.microsoft.com/office/drawing/2014/main" id="{A65442EC-EC08-CF7E-E3B8-2AB57B7D97CE}"/>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448" name="Straight Connector 2447">
                    <a:extLst>
                      <a:ext uri="{FF2B5EF4-FFF2-40B4-BE49-F238E27FC236}">
                        <a16:creationId xmlns:a16="http://schemas.microsoft.com/office/drawing/2014/main" id="{93D446AB-24F3-F114-D596-6056FAEA59E6}"/>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446" name="Oval 2445">
                  <a:extLst>
                    <a:ext uri="{FF2B5EF4-FFF2-40B4-BE49-F238E27FC236}">
                      <a16:creationId xmlns:a16="http://schemas.microsoft.com/office/drawing/2014/main" id="{5F1FA051-919B-DDD4-8B12-C2A9ED9191BC}"/>
                    </a:ext>
                  </a:extLst>
                </p:cNvPr>
                <p:cNvSpPr/>
                <p:nvPr/>
              </p:nvSpPr>
              <p:spPr bwMode="auto">
                <a:xfrm rot="10649049" flipH="1">
                  <a:off x="4673457" y="3198037"/>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grpSp>
            <p:nvGrpSpPr>
              <p:cNvPr id="2204" name="Group 2203">
                <a:extLst>
                  <a:ext uri="{FF2B5EF4-FFF2-40B4-BE49-F238E27FC236}">
                    <a16:creationId xmlns:a16="http://schemas.microsoft.com/office/drawing/2014/main" id="{538EDA90-9545-0830-F509-7A2610D4D28C}"/>
                  </a:ext>
                </a:extLst>
              </p:cNvPr>
              <p:cNvGrpSpPr/>
              <p:nvPr/>
            </p:nvGrpSpPr>
            <p:grpSpPr>
              <a:xfrm rot="21449049" flipH="1">
                <a:off x="4300656" y="2868374"/>
                <a:ext cx="25464" cy="86331"/>
                <a:chOff x="2018143" y="2815794"/>
                <a:chExt cx="21432" cy="72662"/>
              </a:xfrm>
              <a:solidFill>
                <a:schemeClr val="bg2">
                  <a:lumMod val="50000"/>
                  <a:alpha val="64000"/>
                </a:schemeClr>
              </a:solidFill>
              <a:effectLst/>
            </p:grpSpPr>
            <p:cxnSp>
              <p:nvCxnSpPr>
                <p:cNvPr id="2402" name="Straight Connector 2401">
                  <a:extLst>
                    <a:ext uri="{FF2B5EF4-FFF2-40B4-BE49-F238E27FC236}">
                      <a16:creationId xmlns:a16="http://schemas.microsoft.com/office/drawing/2014/main" id="{52F044F4-CDD2-491F-C076-57327BE536BE}"/>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403" name="Straight Connector 2402">
                  <a:extLst>
                    <a:ext uri="{FF2B5EF4-FFF2-40B4-BE49-F238E27FC236}">
                      <a16:creationId xmlns:a16="http://schemas.microsoft.com/office/drawing/2014/main" id="{3724123A-222E-477A-05D9-3DD60399524D}"/>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05" name="Oval 2204">
                <a:extLst>
                  <a:ext uri="{FF2B5EF4-FFF2-40B4-BE49-F238E27FC236}">
                    <a16:creationId xmlns:a16="http://schemas.microsoft.com/office/drawing/2014/main" id="{8D9A26AE-F413-E131-11BD-CCE974FC38D2}"/>
                  </a:ext>
                </a:extLst>
              </p:cNvPr>
              <p:cNvSpPr/>
              <p:nvPr/>
            </p:nvSpPr>
            <p:spPr bwMode="auto">
              <a:xfrm rot="21449049" flipH="1">
                <a:off x="4273703" y="2810605"/>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06" name="Group 2205">
                <a:extLst>
                  <a:ext uri="{FF2B5EF4-FFF2-40B4-BE49-F238E27FC236}">
                    <a16:creationId xmlns:a16="http://schemas.microsoft.com/office/drawing/2014/main" id="{DE36A5B2-4CC9-56E3-27AD-CDF980135B67}"/>
                  </a:ext>
                </a:extLst>
              </p:cNvPr>
              <p:cNvGrpSpPr/>
              <p:nvPr/>
            </p:nvGrpSpPr>
            <p:grpSpPr>
              <a:xfrm rot="10649049" flipH="1">
                <a:off x="4299247" y="2963349"/>
                <a:ext cx="25464" cy="86331"/>
                <a:chOff x="2018143" y="2815794"/>
                <a:chExt cx="21432" cy="72662"/>
              </a:xfrm>
              <a:solidFill>
                <a:schemeClr val="bg2">
                  <a:lumMod val="50000"/>
                  <a:alpha val="64000"/>
                </a:schemeClr>
              </a:solidFill>
              <a:effectLst/>
            </p:grpSpPr>
            <p:cxnSp>
              <p:nvCxnSpPr>
                <p:cNvPr id="2400" name="Straight Connector 2399">
                  <a:extLst>
                    <a:ext uri="{FF2B5EF4-FFF2-40B4-BE49-F238E27FC236}">
                      <a16:creationId xmlns:a16="http://schemas.microsoft.com/office/drawing/2014/main" id="{97515401-3581-30A0-2A20-D869D329E12D}"/>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401" name="Straight Connector 2400">
                  <a:extLst>
                    <a:ext uri="{FF2B5EF4-FFF2-40B4-BE49-F238E27FC236}">
                      <a16:creationId xmlns:a16="http://schemas.microsoft.com/office/drawing/2014/main" id="{98B7B15A-A470-C71A-9821-23751343782C}"/>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07" name="Oval 2206">
                <a:extLst>
                  <a:ext uri="{FF2B5EF4-FFF2-40B4-BE49-F238E27FC236}">
                    <a16:creationId xmlns:a16="http://schemas.microsoft.com/office/drawing/2014/main" id="{E3AD0DBD-EE7D-6E95-B2F4-0EC2AC101D3B}"/>
                  </a:ext>
                </a:extLst>
              </p:cNvPr>
              <p:cNvSpPr/>
              <p:nvPr/>
            </p:nvSpPr>
            <p:spPr bwMode="auto">
              <a:xfrm rot="10649049" flipH="1">
                <a:off x="4283762" y="3039548"/>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08" name="Group 2207">
                <a:extLst>
                  <a:ext uri="{FF2B5EF4-FFF2-40B4-BE49-F238E27FC236}">
                    <a16:creationId xmlns:a16="http://schemas.microsoft.com/office/drawing/2014/main" id="{7B4DC06A-E831-C102-F7AC-956FEEF996B5}"/>
                  </a:ext>
                </a:extLst>
              </p:cNvPr>
              <p:cNvGrpSpPr/>
              <p:nvPr/>
            </p:nvGrpSpPr>
            <p:grpSpPr>
              <a:xfrm rot="21449049" flipH="1">
                <a:off x="4222455" y="2871809"/>
                <a:ext cx="25464" cy="86331"/>
                <a:chOff x="2018143" y="2815794"/>
                <a:chExt cx="21432" cy="72662"/>
              </a:xfrm>
              <a:solidFill>
                <a:schemeClr val="bg2">
                  <a:lumMod val="50000"/>
                  <a:alpha val="64000"/>
                </a:schemeClr>
              </a:solidFill>
              <a:effectLst/>
            </p:grpSpPr>
            <p:cxnSp>
              <p:nvCxnSpPr>
                <p:cNvPr id="2398" name="Straight Connector 2397">
                  <a:extLst>
                    <a:ext uri="{FF2B5EF4-FFF2-40B4-BE49-F238E27FC236}">
                      <a16:creationId xmlns:a16="http://schemas.microsoft.com/office/drawing/2014/main" id="{FB799157-4A20-B916-45D0-1D9807E0D13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99" name="Straight Connector 2398">
                  <a:extLst>
                    <a:ext uri="{FF2B5EF4-FFF2-40B4-BE49-F238E27FC236}">
                      <a16:creationId xmlns:a16="http://schemas.microsoft.com/office/drawing/2014/main" id="{56608606-7E7D-DE14-0F0B-84263810EDC6}"/>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09" name="Oval 2208">
                <a:extLst>
                  <a:ext uri="{FF2B5EF4-FFF2-40B4-BE49-F238E27FC236}">
                    <a16:creationId xmlns:a16="http://schemas.microsoft.com/office/drawing/2014/main" id="{B1FDB626-07E2-4743-245A-B29F534C1CAD}"/>
                  </a:ext>
                </a:extLst>
              </p:cNvPr>
              <p:cNvSpPr/>
              <p:nvPr/>
            </p:nvSpPr>
            <p:spPr bwMode="auto">
              <a:xfrm rot="21449049" flipH="1">
                <a:off x="4195503" y="2814040"/>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10" name="Group 2209">
                <a:extLst>
                  <a:ext uri="{FF2B5EF4-FFF2-40B4-BE49-F238E27FC236}">
                    <a16:creationId xmlns:a16="http://schemas.microsoft.com/office/drawing/2014/main" id="{35FD56A3-12BA-C2EC-3D26-B3F5BA52582D}"/>
                  </a:ext>
                </a:extLst>
              </p:cNvPr>
              <p:cNvGrpSpPr/>
              <p:nvPr/>
            </p:nvGrpSpPr>
            <p:grpSpPr>
              <a:xfrm rot="10649049" flipH="1">
                <a:off x="4221046" y="2966784"/>
                <a:ext cx="25464" cy="86331"/>
                <a:chOff x="2018143" y="2815794"/>
                <a:chExt cx="21432" cy="72662"/>
              </a:xfrm>
              <a:solidFill>
                <a:schemeClr val="bg2">
                  <a:lumMod val="50000"/>
                  <a:alpha val="64000"/>
                </a:schemeClr>
              </a:solidFill>
              <a:effectLst/>
            </p:grpSpPr>
            <p:cxnSp>
              <p:nvCxnSpPr>
                <p:cNvPr id="2396" name="Straight Connector 2395">
                  <a:extLst>
                    <a:ext uri="{FF2B5EF4-FFF2-40B4-BE49-F238E27FC236}">
                      <a16:creationId xmlns:a16="http://schemas.microsoft.com/office/drawing/2014/main" id="{68D8B312-34D4-8F88-16D3-FB2F00E99FCD}"/>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97" name="Straight Connector 2396">
                  <a:extLst>
                    <a:ext uri="{FF2B5EF4-FFF2-40B4-BE49-F238E27FC236}">
                      <a16:creationId xmlns:a16="http://schemas.microsoft.com/office/drawing/2014/main" id="{8A4FE0AD-B917-309C-C6E8-8D33572E8942}"/>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11" name="Oval 2210">
                <a:extLst>
                  <a:ext uri="{FF2B5EF4-FFF2-40B4-BE49-F238E27FC236}">
                    <a16:creationId xmlns:a16="http://schemas.microsoft.com/office/drawing/2014/main" id="{AB35522C-3AF1-8A60-42BB-8A3D25271167}"/>
                  </a:ext>
                </a:extLst>
              </p:cNvPr>
              <p:cNvSpPr/>
              <p:nvPr/>
            </p:nvSpPr>
            <p:spPr bwMode="auto">
              <a:xfrm rot="10649049" flipH="1">
                <a:off x="4205561" y="3042983"/>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12" name="Group 2211">
                <a:extLst>
                  <a:ext uri="{FF2B5EF4-FFF2-40B4-BE49-F238E27FC236}">
                    <a16:creationId xmlns:a16="http://schemas.microsoft.com/office/drawing/2014/main" id="{9BABEB72-E6B9-A455-4525-52A0F4A84C3E}"/>
                  </a:ext>
                </a:extLst>
              </p:cNvPr>
              <p:cNvGrpSpPr/>
              <p:nvPr/>
            </p:nvGrpSpPr>
            <p:grpSpPr>
              <a:xfrm rot="21449049" flipH="1">
                <a:off x="4144132" y="2872419"/>
                <a:ext cx="25464" cy="86331"/>
                <a:chOff x="2018143" y="2815794"/>
                <a:chExt cx="21432" cy="72662"/>
              </a:xfrm>
              <a:solidFill>
                <a:schemeClr val="bg2">
                  <a:lumMod val="50000"/>
                  <a:alpha val="64000"/>
                </a:schemeClr>
              </a:solidFill>
              <a:effectLst/>
            </p:grpSpPr>
            <p:cxnSp>
              <p:nvCxnSpPr>
                <p:cNvPr id="2394" name="Straight Connector 2393">
                  <a:extLst>
                    <a:ext uri="{FF2B5EF4-FFF2-40B4-BE49-F238E27FC236}">
                      <a16:creationId xmlns:a16="http://schemas.microsoft.com/office/drawing/2014/main" id="{BDD5DBBB-AC5B-13A7-6EEC-BD506C89B351}"/>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95" name="Straight Connector 2394">
                  <a:extLst>
                    <a:ext uri="{FF2B5EF4-FFF2-40B4-BE49-F238E27FC236}">
                      <a16:creationId xmlns:a16="http://schemas.microsoft.com/office/drawing/2014/main" id="{4FEE20F4-46C0-9374-0CA2-6ED8714835C2}"/>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13" name="Oval 2212">
                <a:extLst>
                  <a:ext uri="{FF2B5EF4-FFF2-40B4-BE49-F238E27FC236}">
                    <a16:creationId xmlns:a16="http://schemas.microsoft.com/office/drawing/2014/main" id="{489861A2-B5F8-E969-02A3-F5BAD406AFCD}"/>
                  </a:ext>
                </a:extLst>
              </p:cNvPr>
              <p:cNvSpPr/>
              <p:nvPr/>
            </p:nvSpPr>
            <p:spPr bwMode="auto">
              <a:xfrm rot="21449049" flipH="1">
                <a:off x="4117180" y="2814649"/>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14" name="Group 2213">
                <a:extLst>
                  <a:ext uri="{FF2B5EF4-FFF2-40B4-BE49-F238E27FC236}">
                    <a16:creationId xmlns:a16="http://schemas.microsoft.com/office/drawing/2014/main" id="{872A8E82-7FE8-38F2-088A-19F9373FC0FF}"/>
                  </a:ext>
                </a:extLst>
              </p:cNvPr>
              <p:cNvGrpSpPr/>
              <p:nvPr/>
            </p:nvGrpSpPr>
            <p:grpSpPr>
              <a:xfrm rot="10649049" flipH="1">
                <a:off x="4142723" y="2967393"/>
                <a:ext cx="25464" cy="86331"/>
                <a:chOff x="2018143" y="2815794"/>
                <a:chExt cx="21432" cy="72662"/>
              </a:xfrm>
              <a:solidFill>
                <a:schemeClr val="bg2">
                  <a:lumMod val="50000"/>
                  <a:alpha val="64000"/>
                </a:schemeClr>
              </a:solidFill>
              <a:effectLst/>
            </p:grpSpPr>
            <p:cxnSp>
              <p:nvCxnSpPr>
                <p:cNvPr id="2392" name="Straight Connector 2391">
                  <a:extLst>
                    <a:ext uri="{FF2B5EF4-FFF2-40B4-BE49-F238E27FC236}">
                      <a16:creationId xmlns:a16="http://schemas.microsoft.com/office/drawing/2014/main" id="{F2EC2D36-9107-A530-B260-413D07012584}"/>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93" name="Straight Connector 2392">
                  <a:extLst>
                    <a:ext uri="{FF2B5EF4-FFF2-40B4-BE49-F238E27FC236}">
                      <a16:creationId xmlns:a16="http://schemas.microsoft.com/office/drawing/2014/main" id="{29A6D911-F42D-A197-A162-82A2B4FAD13B}"/>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15" name="Oval 2214">
                <a:extLst>
                  <a:ext uri="{FF2B5EF4-FFF2-40B4-BE49-F238E27FC236}">
                    <a16:creationId xmlns:a16="http://schemas.microsoft.com/office/drawing/2014/main" id="{51E9DF7D-701F-2CAD-DC8E-7F32FA1B1199}"/>
                  </a:ext>
                </a:extLst>
              </p:cNvPr>
              <p:cNvSpPr/>
              <p:nvPr/>
            </p:nvSpPr>
            <p:spPr bwMode="auto">
              <a:xfrm rot="10649049" flipH="1">
                <a:off x="4127238" y="3043593"/>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16" name="Group 2215">
                <a:extLst>
                  <a:ext uri="{FF2B5EF4-FFF2-40B4-BE49-F238E27FC236}">
                    <a16:creationId xmlns:a16="http://schemas.microsoft.com/office/drawing/2014/main" id="{67D88047-581F-F664-E0CE-E87C0A0B25A3}"/>
                  </a:ext>
                </a:extLst>
              </p:cNvPr>
              <p:cNvGrpSpPr/>
              <p:nvPr/>
            </p:nvGrpSpPr>
            <p:grpSpPr>
              <a:xfrm rot="21449049" flipH="1">
                <a:off x="4065933" y="2875855"/>
                <a:ext cx="25464" cy="86331"/>
                <a:chOff x="2018143" y="2815794"/>
                <a:chExt cx="21432" cy="72662"/>
              </a:xfrm>
              <a:solidFill>
                <a:schemeClr val="bg2">
                  <a:lumMod val="50000"/>
                  <a:alpha val="64000"/>
                </a:schemeClr>
              </a:solidFill>
              <a:effectLst/>
            </p:grpSpPr>
            <p:cxnSp>
              <p:nvCxnSpPr>
                <p:cNvPr id="2390" name="Straight Connector 2389">
                  <a:extLst>
                    <a:ext uri="{FF2B5EF4-FFF2-40B4-BE49-F238E27FC236}">
                      <a16:creationId xmlns:a16="http://schemas.microsoft.com/office/drawing/2014/main" id="{E03C24B9-A1A9-922D-C99B-FFC4929E7F6E}"/>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91" name="Straight Connector 2390">
                  <a:extLst>
                    <a:ext uri="{FF2B5EF4-FFF2-40B4-BE49-F238E27FC236}">
                      <a16:creationId xmlns:a16="http://schemas.microsoft.com/office/drawing/2014/main" id="{E3CA8243-F304-0022-4CBE-19E55AE606DC}"/>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17" name="Oval 2216">
                <a:extLst>
                  <a:ext uri="{FF2B5EF4-FFF2-40B4-BE49-F238E27FC236}">
                    <a16:creationId xmlns:a16="http://schemas.microsoft.com/office/drawing/2014/main" id="{9E54A41E-AB3D-F7E0-B5FA-A62CB10CC5CF}"/>
                  </a:ext>
                </a:extLst>
              </p:cNvPr>
              <p:cNvSpPr/>
              <p:nvPr/>
            </p:nvSpPr>
            <p:spPr bwMode="auto">
              <a:xfrm rot="21449049" flipH="1">
                <a:off x="4038981" y="2818085"/>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18" name="Group 2217">
                <a:extLst>
                  <a:ext uri="{FF2B5EF4-FFF2-40B4-BE49-F238E27FC236}">
                    <a16:creationId xmlns:a16="http://schemas.microsoft.com/office/drawing/2014/main" id="{64F23D7B-7ADB-C8B1-E87F-A2811DCE2310}"/>
                  </a:ext>
                </a:extLst>
              </p:cNvPr>
              <p:cNvGrpSpPr/>
              <p:nvPr/>
            </p:nvGrpSpPr>
            <p:grpSpPr>
              <a:xfrm rot="10649049" flipH="1">
                <a:off x="4064524" y="2970829"/>
                <a:ext cx="25464" cy="86331"/>
                <a:chOff x="2018143" y="2815794"/>
                <a:chExt cx="21432" cy="72662"/>
              </a:xfrm>
              <a:solidFill>
                <a:schemeClr val="bg2">
                  <a:lumMod val="50000"/>
                  <a:alpha val="64000"/>
                </a:schemeClr>
              </a:solidFill>
              <a:effectLst/>
            </p:grpSpPr>
            <p:cxnSp>
              <p:nvCxnSpPr>
                <p:cNvPr id="2388" name="Straight Connector 2387">
                  <a:extLst>
                    <a:ext uri="{FF2B5EF4-FFF2-40B4-BE49-F238E27FC236}">
                      <a16:creationId xmlns:a16="http://schemas.microsoft.com/office/drawing/2014/main" id="{578399F1-B375-8074-A59C-CF03AF594705}"/>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89" name="Straight Connector 2388">
                  <a:extLst>
                    <a:ext uri="{FF2B5EF4-FFF2-40B4-BE49-F238E27FC236}">
                      <a16:creationId xmlns:a16="http://schemas.microsoft.com/office/drawing/2014/main" id="{2ECE18B8-80FF-7FA2-9848-160CD93EE9CC}"/>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19" name="Oval 2218">
                <a:extLst>
                  <a:ext uri="{FF2B5EF4-FFF2-40B4-BE49-F238E27FC236}">
                    <a16:creationId xmlns:a16="http://schemas.microsoft.com/office/drawing/2014/main" id="{2BD40A88-1E02-07AD-E9AB-05FFE50E770D}"/>
                  </a:ext>
                </a:extLst>
              </p:cNvPr>
              <p:cNvSpPr/>
              <p:nvPr/>
            </p:nvSpPr>
            <p:spPr bwMode="auto">
              <a:xfrm rot="10649049" flipH="1">
                <a:off x="4049039" y="3047029"/>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20" name="Group 2219">
                <a:extLst>
                  <a:ext uri="{FF2B5EF4-FFF2-40B4-BE49-F238E27FC236}">
                    <a16:creationId xmlns:a16="http://schemas.microsoft.com/office/drawing/2014/main" id="{6216059F-98BB-A487-4778-3D7180678029}"/>
                  </a:ext>
                </a:extLst>
              </p:cNvPr>
              <p:cNvGrpSpPr/>
              <p:nvPr/>
            </p:nvGrpSpPr>
            <p:grpSpPr>
              <a:xfrm rot="21449049" flipH="1">
                <a:off x="3987735" y="2879291"/>
                <a:ext cx="25464" cy="86331"/>
                <a:chOff x="2018143" y="2815794"/>
                <a:chExt cx="21432" cy="72662"/>
              </a:xfrm>
              <a:solidFill>
                <a:schemeClr val="bg2">
                  <a:lumMod val="50000"/>
                  <a:alpha val="64000"/>
                </a:schemeClr>
              </a:solidFill>
              <a:effectLst/>
            </p:grpSpPr>
            <p:cxnSp>
              <p:nvCxnSpPr>
                <p:cNvPr id="2386" name="Straight Connector 2385">
                  <a:extLst>
                    <a:ext uri="{FF2B5EF4-FFF2-40B4-BE49-F238E27FC236}">
                      <a16:creationId xmlns:a16="http://schemas.microsoft.com/office/drawing/2014/main" id="{0BE36CA8-0E38-B35C-AA86-02671B37A3E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87" name="Straight Connector 2386">
                  <a:extLst>
                    <a:ext uri="{FF2B5EF4-FFF2-40B4-BE49-F238E27FC236}">
                      <a16:creationId xmlns:a16="http://schemas.microsoft.com/office/drawing/2014/main" id="{A8F8C400-7448-CF67-267C-D0928A659E3D}"/>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21" name="Oval 2220">
                <a:extLst>
                  <a:ext uri="{FF2B5EF4-FFF2-40B4-BE49-F238E27FC236}">
                    <a16:creationId xmlns:a16="http://schemas.microsoft.com/office/drawing/2014/main" id="{1A569EC7-1EF6-F8CB-5C2F-F30AFDF1ABA0}"/>
                  </a:ext>
                </a:extLst>
              </p:cNvPr>
              <p:cNvSpPr/>
              <p:nvPr/>
            </p:nvSpPr>
            <p:spPr bwMode="auto">
              <a:xfrm rot="21449049" flipH="1">
                <a:off x="3960782" y="2821521"/>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22" name="Group 2221">
                <a:extLst>
                  <a:ext uri="{FF2B5EF4-FFF2-40B4-BE49-F238E27FC236}">
                    <a16:creationId xmlns:a16="http://schemas.microsoft.com/office/drawing/2014/main" id="{8ECDFA71-2EE3-398B-B383-BD971A7477EA}"/>
                  </a:ext>
                </a:extLst>
              </p:cNvPr>
              <p:cNvGrpSpPr/>
              <p:nvPr/>
            </p:nvGrpSpPr>
            <p:grpSpPr>
              <a:xfrm rot="10649049" flipH="1">
                <a:off x="3986326" y="2974265"/>
                <a:ext cx="25464" cy="86331"/>
                <a:chOff x="2018143" y="2815794"/>
                <a:chExt cx="21432" cy="72662"/>
              </a:xfrm>
              <a:solidFill>
                <a:schemeClr val="bg2">
                  <a:lumMod val="50000"/>
                  <a:alpha val="64000"/>
                </a:schemeClr>
              </a:solidFill>
              <a:effectLst/>
            </p:grpSpPr>
            <p:cxnSp>
              <p:nvCxnSpPr>
                <p:cNvPr id="2384" name="Straight Connector 2383">
                  <a:extLst>
                    <a:ext uri="{FF2B5EF4-FFF2-40B4-BE49-F238E27FC236}">
                      <a16:creationId xmlns:a16="http://schemas.microsoft.com/office/drawing/2014/main" id="{50597228-A0B0-DCDA-70E2-C08735E19CE7}"/>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85" name="Straight Connector 2384">
                  <a:extLst>
                    <a:ext uri="{FF2B5EF4-FFF2-40B4-BE49-F238E27FC236}">
                      <a16:creationId xmlns:a16="http://schemas.microsoft.com/office/drawing/2014/main" id="{20EC4044-D3F2-19B5-C3E8-AA54165648B5}"/>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23" name="Oval 2222">
                <a:extLst>
                  <a:ext uri="{FF2B5EF4-FFF2-40B4-BE49-F238E27FC236}">
                    <a16:creationId xmlns:a16="http://schemas.microsoft.com/office/drawing/2014/main" id="{F204EB46-554E-8FCE-A817-96F45683E409}"/>
                  </a:ext>
                </a:extLst>
              </p:cNvPr>
              <p:cNvSpPr/>
              <p:nvPr/>
            </p:nvSpPr>
            <p:spPr bwMode="auto">
              <a:xfrm rot="10649049" flipH="1">
                <a:off x="3970841" y="3050465"/>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24" name="Group 2223">
                <a:extLst>
                  <a:ext uri="{FF2B5EF4-FFF2-40B4-BE49-F238E27FC236}">
                    <a16:creationId xmlns:a16="http://schemas.microsoft.com/office/drawing/2014/main" id="{9E4AD803-D743-659C-A84D-F442C0A7ABE0}"/>
                  </a:ext>
                </a:extLst>
              </p:cNvPr>
              <p:cNvGrpSpPr/>
              <p:nvPr/>
            </p:nvGrpSpPr>
            <p:grpSpPr>
              <a:xfrm rot="21449049" flipH="1">
                <a:off x="3909535" y="2882727"/>
                <a:ext cx="25464" cy="86331"/>
                <a:chOff x="2018143" y="2815794"/>
                <a:chExt cx="21432" cy="72662"/>
              </a:xfrm>
              <a:solidFill>
                <a:schemeClr val="bg2">
                  <a:lumMod val="50000"/>
                  <a:alpha val="64000"/>
                </a:schemeClr>
              </a:solidFill>
              <a:effectLst/>
            </p:grpSpPr>
            <p:cxnSp>
              <p:nvCxnSpPr>
                <p:cNvPr id="2382" name="Straight Connector 2381">
                  <a:extLst>
                    <a:ext uri="{FF2B5EF4-FFF2-40B4-BE49-F238E27FC236}">
                      <a16:creationId xmlns:a16="http://schemas.microsoft.com/office/drawing/2014/main" id="{90993745-08B9-BA18-B40E-3181067248FB}"/>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83" name="Straight Connector 2382">
                  <a:extLst>
                    <a:ext uri="{FF2B5EF4-FFF2-40B4-BE49-F238E27FC236}">
                      <a16:creationId xmlns:a16="http://schemas.microsoft.com/office/drawing/2014/main" id="{272B5D04-96D8-0CA8-FBE8-C60C237C0143}"/>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25" name="Oval 2224">
                <a:extLst>
                  <a:ext uri="{FF2B5EF4-FFF2-40B4-BE49-F238E27FC236}">
                    <a16:creationId xmlns:a16="http://schemas.microsoft.com/office/drawing/2014/main" id="{9488B491-122C-8A52-C496-16A354953746}"/>
                  </a:ext>
                </a:extLst>
              </p:cNvPr>
              <p:cNvSpPr/>
              <p:nvPr/>
            </p:nvSpPr>
            <p:spPr bwMode="auto">
              <a:xfrm rot="21449049" flipH="1">
                <a:off x="3882583" y="2824957"/>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26" name="Group 2225">
                <a:extLst>
                  <a:ext uri="{FF2B5EF4-FFF2-40B4-BE49-F238E27FC236}">
                    <a16:creationId xmlns:a16="http://schemas.microsoft.com/office/drawing/2014/main" id="{1D8D6563-864F-3B85-4CAD-EE3783F2C776}"/>
                  </a:ext>
                </a:extLst>
              </p:cNvPr>
              <p:cNvGrpSpPr/>
              <p:nvPr/>
            </p:nvGrpSpPr>
            <p:grpSpPr>
              <a:xfrm rot="10649049" flipH="1">
                <a:off x="3908126" y="2977701"/>
                <a:ext cx="25464" cy="86331"/>
                <a:chOff x="2018143" y="2815794"/>
                <a:chExt cx="21432" cy="72662"/>
              </a:xfrm>
              <a:solidFill>
                <a:schemeClr val="bg2">
                  <a:lumMod val="50000"/>
                  <a:alpha val="64000"/>
                </a:schemeClr>
              </a:solidFill>
              <a:effectLst/>
            </p:grpSpPr>
            <p:cxnSp>
              <p:nvCxnSpPr>
                <p:cNvPr id="2380" name="Straight Connector 2379">
                  <a:extLst>
                    <a:ext uri="{FF2B5EF4-FFF2-40B4-BE49-F238E27FC236}">
                      <a16:creationId xmlns:a16="http://schemas.microsoft.com/office/drawing/2014/main" id="{05045B67-EF27-4096-13BC-561E4D45C846}"/>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81" name="Straight Connector 2380">
                  <a:extLst>
                    <a:ext uri="{FF2B5EF4-FFF2-40B4-BE49-F238E27FC236}">
                      <a16:creationId xmlns:a16="http://schemas.microsoft.com/office/drawing/2014/main" id="{6906D63D-C97D-DCA6-4F83-E3AFDAE9BC71}"/>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27" name="Oval 2226">
                <a:extLst>
                  <a:ext uri="{FF2B5EF4-FFF2-40B4-BE49-F238E27FC236}">
                    <a16:creationId xmlns:a16="http://schemas.microsoft.com/office/drawing/2014/main" id="{E3544207-85D9-0CB5-D641-855BD111DA1C}"/>
                  </a:ext>
                </a:extLst>
              </p:cNvPr>
              <p:cNvSpPr/>
              <p:nvPr/>
            </p:nvSpPr>
            <p:spPr bwMode="auto">
              <a:xfrm rot="10649049" flipH="1">
                <a:off x="3892642" y="3053901"/>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28" name="Group 2227">
                <a:extLst>
                  <a:ext uri="{FF2B5EF4-FFF2-40B4-BE49-F238E27FC236}">
                    <a16:creationId xmlns:a16="http://schemas.microsoft.com/office/drawing/2014/main" id="{02547151-790C-3ABF-F3EA-155A7A8D3387}"/>
                  </a:ext>
                </a:extLst>
              </p:cNvPr>
              <p:cNvGrpSpPr/>
              <p:nvPr/>
            </p:nvGrpSpPr>
            <p:grpSpPr>
              <a:xfrm rot="21449049" flipH="1">
                <a:off x="3831213" y="2883336"/>
                <a:ext cx="25464" cy="86331"/>
                <a:chOff x="2018143" y="2815794"/>
                <a:chExt cx="21432" cy="72662"/>
              </a:xfrm>
              <a:solidFill>
                <a:schemeClr val="bg2">
                  <a:lumMod val="50000"/>
                  <a:alpha val="64000"/>
                </a:schemeClr>
              </a:solidFill>
              <a:effectLst/>
            </p:grpSpPr>
            <p:cxnSp>
              <p:nvCxnSpPr>
                <p:cNvPr id="2378" name="Straight Connector 2377">
                  <a:extLst>
                    <a:ext uri="{FF2B5EF4-FFF2-40B4-BE49-F238E27FC236}">
                      <a16:creationId xmlns:a16="http://schemas.microsoft.com/office/drawing/2014/main" id="{0ED2B82D-3205-C5EA-E632-BFF9E8A3B4AE}"/>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79" name="Straight Connector 2378">
                  <a:extLst>
                    <a:ext uri="{FF2B5EF4-FFF2-40B4-BE49-F238E27FC236}">
                      <a16:creationId xmlns:a16="http://schemas.microsoft.com/office/drawing/2014/main" id="{1992E50C-7452-15AA-516C-9CB8FAB5C1BD}"/>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29" name="Oval 2228">
                <a:extLst>
                  <a:ext uri="{FF2B5EF4-FFF2-40B4-BE49-F238E27FC236}">
                    <a16:creationId xmlns:a16="http://schemas.microsoft.com/office/drawing/2014/main" id="{9D20909E-DA26-7A6E-2546-B89539997FB6}"/>
                  </a:ext>
                </a:extLst>
              </p:cNvPr>
              <p:cNvSpPr/>
              <p:nvPr/>
            </p:nvSpPr>
            <p:spPr bwMode="auto">
              <a:xfrm rot="21449049" flipH="1">
                <a:off x="3804260" y="2825567"/>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30" name="Group 2229">
                <a:extLst>
                  <a:ext uri="{FF2B5EF4-FFF2-40B4-BE49-F238E27FC236}">
                    <a16:creationId xmlns:a16="http://schemas.microsoft.com/office/drawing/2014/main" id="{FC0EB832-F9DC-4A62-6B03-692C428CC917}"/>
                  </a:ext>
                </a:extLst>
              </p:cNvPr>
              <p:cNvGrpSpPr/>
              <p:nvPr/>
            </p:nvGrpSpPr>
            <p:grpSpPr>
              <a:xfrm rot="10649049" flipH="1">
                <a:off x="3829803" y="2978311"/>
                <a:ext cx="25464" cy="86331"/>
                <a:chOff x="2018143" y="2815794"/>
                <a:chExt cx="21432" cy="72662"/>
              </a:xfrm>
              <a:solidFill>
                <a:schemeClr val="bg2">
                  <a:lumMod val="50000"/>
                  <a:alpha val="64000"/>
                </a:schemeClr>
              </a:solidFill>
              <a:effectLst/>
            </p:grpSpPr>
            <p:cxnSp>
              <p:nvCxnSpPr>
                <p:cNvPr id="2376" name="Straight Connector 2375">
                  <a:extLst>
                    <a:ext uri="{FF2B5EF4-FFF2-40B4-BE49-F238E27FC236}">
                      <a16:creationId xmlns:a16="http://schemas.microsoft.com/office/drawing/2014/main" id="{005D348A-C57D-0E7F-0595-B0444B243CEE}"/>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77" name="Straight Connector 2376">
                  <a:extLst>
                    <a:ext uri="{FF2B5EF4-FFF2-40B4-BE49-F238E27FC236}">
                      <a16:creationId xmlns:a16="http://schemas.microsoft.com/office/drawing/2014/main" id="{FBDC2A94-7559-446F-6A97-D462D32E9A24}"/>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31" name="Oval 2230">
                <a:extLst>
                  <a:ext uri="{FF2B5EF4-FFF2-40B4-BE49-F238E27FC236}">
                    <a16:creationId xmlns:a16="http://schemas.microsoft.com/office/drawing/2014/main" id="{F80127C5-D940-930B-FF42-2A65AB6FFFCD}"/>
                  </a:ext>
                </a:extLst>
              </p:cNvPr>
              <p:cNvSpPr/>
              <p:nvPr/>
            </p:nvSpPr>
            <p:spPr bwMode="auto">
              <a:xfrm rot="10649049" flipH="1">
                <a:off x="3814319" y="3054510"/>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32" name="Group 2231">
                <a:extLst>
                  <a:ext uri="{FF2B5EF4-FFF2-40B4-BE49-F238E27FC236}">
                    <a16:creationId xmlns:a16="http://schemas.microsoft.com/office/drawing/2014/main" id="{65653147-B652-69EA-5B94-D37E2C74BD24}"/>
                  </a:ext>
                </a:extLst>
              </p:cNvPr>
              <p:cNvGrpSpPr/>
              <p:nvPr/>
            </p:nvGrpSpPr>
            <p:grpSpPr>
              <a:xfrm rot="21449049" flipH="1">
                <a:off x="3753013" y="2886772"/>
                <a:ext cx="25464" cy="86331"/>
                <a:chOff x="2018143" y="2815794"/>
                <a:chExt cx="21432" cy="72662"/>
              </a:xfrm>
              <a:solidFill>
                <a:schemeClr val="bg2">
                  <a:lumMod val="50000"/>
                  <a:alpha val="64000"/>
                </a:schemeClr>
              </a:solidFill>
              <a:effectLst/>
            </p:grpSpPr>
            <p:cxnSp>
              <p:nvCxnSpPr>
                <p:cNvPr id="2374" name="Straight Connector 2373">
                  <a:extLst>
                    <a:ext uri="{FF2B5EF4-FFF2-40B4-BE49-F238E27FC236}">
                      <a16:creationId xmlns:a16="http://schemas.microsoft.com/office/drawing/2014/main" id="{75F92AA6-68BC-F7CC-B58B-8CA265672952}"/>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75" name="Straight Connector 2374">
                  <a:extLst>
                    <a:ext uri="{FF2B5EF4-FFF2-40B4-BE49-F238E27FC236}">
                      <a16:creationId xmlns:a16="http://schemas.microsoft.com/office/drawing/2014/main" id="{8B5017A0-F72B-A690-FEEE-A13D55D85802}"/>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33" name="Oval 2232">
                <a:extLst>
                  <a:ext uri="{FF2B5EF4-FFF2-40B4-BE49-F238E27FC236}">
                    <a16:creationId xmlns:a16="http://schemas.microsoft.com/office/drawing/2014/main" id="{89D421AF-8739-A636-B3B7-FF08F9B41B9E}"/>
                  </a:ext>
                </a:extLst>
              </p:cNvPr>
              <p:cNvSpPr/>
              <p:nvPr/>
            </p:nvSpPr>
            <p:spPr bwMode="auto">
              <a:xfrm rot="21449049" flipH="1">
                <a:off x="3726061" y="2829003"/>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34" name="Group 2233">
                <a:extLst>
                  <a:ext uri="{FF2B5EF4-FFF2-40B4-BE49-F238E27FC236}">
                    <a16:creationId xmlns:a16="http://schemas.microsoft.com/office/drawing/2014/main" id="{C1BFBB6D-22C6-5114-71CF-89EF0B79ECAC}"/>
                  </a:ext>
                </a:extLst>
              </p:cNvPr>
              <p:cNvGrpSpPr/>
              <p:nvPr/>
            </p:nvGrpSpPr>
            <p:grpSpPr>
              <a:xfrm rot="10649049" flipH="1">
                <a:off x="3751604" y="2981747"/>
                <a:ext cx="25464" cy="86331"/>
                <a:chOff x="2018143" y="2815794"/>
                <a:chExt cx="21432" cy="72662"/>
              </a:xfrm>
              <a:solidFill>
                <a:schemeClr val="bg2">
                  <a:lumMod val="50000"/>
                  <a:alpha val="64000"/>
                </a:schemeClr>
              </a:solidFill>
              <a:effectLst/>
            </p:grpSpPr>
            <p:cxnSp>
              <p:nvCxnSpPr>
                <p:cNvPr id="2372" name="Straight Connector 2371">
                  <a:extLst>
                    <a:ext uri="{FF2B5EF4-FFF2-40B4-BE49-F238E27FC236}">
                      <a16:creationId xmlns:a16="http://schemas.microsoft.com/office/drawing/2014/main" id="{D78B8AA2-4250-6853-A9D8-820F791E6B9D}"/>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73" name="Straight Connector 2372">
                  <a:extLst>
                    <a:ext uri="{FF2B5EF4-FFF2-40B4-BE49-F238E27FC236}">
                      <a16:creationId xmlns:a16="http://schemas.microsoft.com/office/drawing/2014/main" id="{08A0889C-5BB2-B293-5BBA-2CD2CEEB7D60}"/>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35" name="Oval 2234">
                <a:extLst>
                  <a:ext uri="{FF2B5EF4-FFF2-40B4-BE49-F238E27FC236}">
                    <a16:creationId xmlns:a16="http://schemas.microsoft.com/office/drawing/2014/main" id="{3EAACE35-A4AC-F837-DB5B-602AFA0FA50E}"/>
                  </a:ext>
                </a:extLst>
              </p:cNvPr>
              <p:cNvSpPr/>
              <p:nvPr/>
            </p:nvSpPr>
            <p:spPr bwMode="auto">
              <a:xfrm rot="10649049" flipH="1">
                <a:off x="3736119" y="3057946"/>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36" name="Group 2235">
                <a:extLst>
                  <a:ext uri="{FF2B5EF4-FFF2-40B4-BE49-F238E27FC236}">
                    <a16:creationId xmlns:a16="http://schemas.microsoft.com/office/drawing/2014/main" id="{DCF116A2-4E14-0AA9-A008-98DF9388EC1E}"/>
                  </a:ext>
                </a:extLst>
              </p:cNvPr>
              <p:cNvGrpSpPr/>
              <p:nvPr/>
            </p:nvGrpSpPr>
            <p:grpSpPr>
              <a:xfrm rot="21449049" flipH="1">
                <a:off x="3674815" y="2890208"/>
                <a:ext cx="25464" cy="86331"/>
                <a:chOff x="2018143" y="2815794"/>
                <a:chExt cx="21432" cy="72662"/>
              </a:xfrm>
              <a:solidFill>
                <a:schemeClr val="bg2">
                  <a:lumMod val="50000"/>
                  <a:alpha val="64000"/>
                </a:schemeClr>
              </a:solidFill>
              <a:effectLst/>
            </p:grpSpPr>
            <p:cxnSp>
              <p:nvCxnSpPr>
                <p:cNvPr id="2370" name="Straight Connector 2369">
                  <a:extLst>
                    <a:ext uri="{FF2B5EF4-FFF2-40B4-BE49-F238E27FC236}">
                      <a16:creationId xmlns:a16="http://schemas.microsoft.com/office/drawing/2014/main" id="{E35CD008-CAC8-9202-F763-10B3A6650B15}"/>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71" name="Straight Connector 2370">
                  <a:extLst>
                    <a:ext uri="{FF2B5EF4-FFF2-40B4-BE49-F238E27FC236}">
                      <a16:creationId xmlns:a16="http://schemas.microsoft.com/office/drawing/2014/main" id="{B8FA4DE8-3E60-21D0-80DD-67D84178A235}"/>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37" name="Oval 2236">
                <a:extLst>
                  <a:ext uri="{FF2B5EF4-FFF2-40B4-BE49-F238E27FC236}">
                    <a16:creationId xmlns:a16="http://schemas.microsoft.com/office/drawing/2014/main" id="{D23651E4-F197-90DF-D6C5-2977C9BB40B1}"/>
                  </a:ext>
                </a:extLst>
              </p:cNvPr>
              <p:cNvSpPr/>
              <p:nvPr/>
            </p:nvSpPr>
            <p:spPr bwMode="auto">
              <a:xfrm rot="21449049" flipH="1">
                <a:off x="3647863" y="2832439"/>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38" name="Group 2237">
                <a:extLst>
                  <a:ext uri="{FF2B5EF4-FFF2-40B4-BE49-F238E27FC236}">
                    <a16:creationId xmlns:a16="http://schemas.microsoft.com/office/drawing/2014/main" id="{DA92FCC3-09BC-4DBC-84B0-6E4F39CAB00E}"/>
                  </a:ext>
                </a:extLst>
              </p:cNvPr>
              <p:cNvGrpSpPr/>
              <p:nvPr/>
            </p:nvGrpSpPr>
            <p:grpSpPr>
              <a:xfrm rot="10649049" flipH="1">
                <a:off x="3673406" y="2985183"/>
                <a:ext cx="25464" cy="86331"/>
                <a:chOff x="2018143" y="2815794"/>
                <a:chExt cx="21432" cy="72662"/>
              </a:xfrm>
              <a:solidFill>
                <a:schemeClr val="bg2">
                  <a:lumMod val="50000"/>
                  <a:alpha val="64000"/>
                </a:schemeClr>
              </a:solidFill>
              <a:effectLst/>
            </p:grpSpPr>
            <p:cxnSp>
              <p:nvCxnSpPr>
                <p:cNvPr id="2368" name="Straight Connector 2367">
                  <a:extLst>
                    <a:ext uri="{FF2B5EF4-FFF2-40B4-BE49-F238E27FC236}">
                      <a16:creationId xmlns:a16="http://schemas.microsoft.com/office/drawing/2014/main" id="{1B5076E9-8DFB-5861-D4BB-8986648D294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69" name="Straight Connector 2368">
                  <a:extLst>
                    <a:ext uri="{FF2B5EF4-FFF2-40B4-BE49-F238E27FC236}">
                      <a16:creationId xmlns:a16="http://schemas.microsoft.com/office/drawing/2014/main" id="{6F76947E-7FF4-D993-C91D-0301A366DD23}"/>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39" name="Oval 2238">
                <a:extLst>
                  <a:ext uri="{FF2B5EF4-FFF2-40B4-BE49-F238E27FC236}">
                    <a16:creationId xmlns:a16="http://schemas.microsoft.com/office/drawing/2014/main" id="{1036970C-87A8-9A75-A5A0-67B479ADE41C}"/>
                  </a:ext>
                </a:extLst>
              </p:cNvPr>
              <p:cNvSpPr/>
              <p:nvPr/>
            </p:nvSpPr>
            <p:spPr bwMode="auto">
              <a:xfrm rot="10649049" flipH="1">
                <a:off x="3657921" y="3061382"/>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40" name="Group 2239">
                <a:extLst>
                  <a:ext uri="{FF2B5EF4-FFF2-40B4-BE49-F238E27FC236}">
                    <a16:creationId xmlns:a16="http://schemas.microsoft.com/office/drawing/2014/main" id="{6557A398-5A53-8E51-4683-049B57D80399}"/>
                  </a:ext>
                </a:extLst>
              </p:cNvPr>
              <p:cNvGrpSpPr/>
              <p:nvPr/>
            </p:nvGrpSpPr>
            <p:grpSpPr>
              <a:xfrm rot="21449049" flipH="1">
                <a:off x="3596615" y="2893644"/>
                <a:ext cx="25464" cy="86331"/>
                <a:chOff x="2018143" y="2815794"/>
                <a:chExt cx="21432" cy="72662"/>
              </a:xfrm>
              <a:solidFill>
                <a:schemeClr val="bg2">
                  <a:lumMod val="50000"/>
                  <a:alpha val="64000"/>
                </a:schemeClr>
              </a:solidFill>
              <a:effectLst/>
            </p:grpSpPr>
            <p:cxnSp>
              <p:nvCxnSpPr>
                <p:cNvPr id="2366" name="Straight Connector 2365">
                  <a:extLst>
                    <a:ext uri="{FF2B5EF4-FFF2-40B4-BE49-F238E27FC236}">
                      <a16:creationId xmlns:a16="http://schemas.microsoft.com/office/drawing/2014/main" id="{907DAFAF-3044-1F2A-D94B-21C4E6122B14}"/>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67" name="Straight Connector 2366">
                  <a:extLst>
                    <a:ext uri="{FF2B5EF4-FFF2-40B4-BE49-F238E27FC236}">
                      <a16:creationId xmlns:a16="http://schemas.microsoft.com/office/drawing/2014/main" id="{3B429951-CA1F-E32C-FFF5-8A4DEB151CE5}"/>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41" name="Oval 2240">
                <a:extLst>
                  <a:ext uri="{FF2B5EF4-FFF2-40B4-BE49-F238E27FC236}">
                    <a16:creationId xmlns:a16="http://schemas.microsoft.com/office/drawing/2014/main" id="{9AC709E8-174F-0D47-ED5A-7888BFDAAFC1}"/>
                  </a:ext>
                </a:extLst>
              </p:cNvPr>
              <p:cNvSpPr/>
              <p:nvPr/>
            </p:nvSpPr>
            <p:spPr bwMode="auto">
              <a:xfrm rot="21449049" flipH="1">
                <a:off x="3569662" y="2835875"/>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42" name="Group 2241">
                <a:extLst>
                  <a:ext uri="{FF2B5EF4-FFF2-40B4-BE49-F238E27FC236}">
                    <a16:creationId xmlns:a16="http://schemas.microsoft.com/office/drawing/2014/main" id="{1890A79F-7C34-4308-A0F6-95891FC1EB49}"/>
                  </a:ext>
                </a:extLst>
              </p:cNvPr>
              <p:cNvGrpSpPr/>
              <p:nvPr/>
            </p:nvGrpSpPr>
            <p:grpSpPr>
              <a:xfrm rot="10649049" flipH="1">
                <a:off x="3595206" y="2988619"/>
                <a:ext cx="25464" cy="86331"/>
                <a:chOff x="2018143" y="2815794"/>
                <a:chExt cx="21432" cy="72662"/>
              </a:xfrm>
              <a:solidFill>
                <a:schemeClr val="bg2">
                  <a:lumMod val="50000"/>
                  <a:alpha val="64000"/>
                </a:schemeClr>
              </a:solidFill>
              <a:effectLst/>
            </p:grpSpPr>
            <p:cxnSp>
              <p:nvCxnSpPr>
                <p:cNvPr id="2364" name="Straight Connector 2363">
                  <a:extLst>
                    <a:ext uri="{FF2B5EF4-FFF2-40B4-BE49-F238E27FC236}">
                      <a16:creationId xmlns:a16="http://schemas.microsoft.com/office/drawing/2014/main" id="{44DC4CEC-BDD9-C636-3EC7-8CD2388C7912}"/>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65" name="Straight Connector 2364">
                  <a:extLst>
                    <a:ext uri="{FF2B5EF4-FFF2-40B4-BE49-F238E27FC236}">
                      <a16:creationId xmlns:a16="http://schemas.microsoft.com/office/drawing/2014/main" id="{4B5EB02C-0753-448D-A4EA-826E9E8501D1}"/>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43" name="Oval 2242">
                <a:extLst>
                  <a:ext uri="{FF2B5EF4-FFF2-40B4-BE49-F238E27FC236}">
                    <a16:creationId xmlns:a16="http://schemas.microsoft.com/office/drawing/2014/main" id="{9BBD1DD9-A98B-8506-2E29-8D5379C299FC}"/>
                  </a:ext>
                </a:extLst>
              </p:cNvPr>
              <p:cNvSpPr/>
              <p:nvPr/>
            </p:nvSpPr>
            <p:spPr bwMode="auto">
              <a:xfrm rot="10649049" flipH="1">
                <a:off x="3579721" y="3064818"/>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44" name="Group 2243">
                <a:extLst>
                  <a:ext uri="{FF2B5EF4-FFF2-40B4-BE49-F238E27FC236}">
                    <a16:creationId xmlns:a16="http://schemas.microsoft.com/office/drawing/2014/main" id="{1F059622-603C-2056-DC2E-0EC2C53BA84B}"/>
                  </a:ext>
                </a:extLst>
              </p:cNvPr>
              <p:cNvGrpSpPr/>
              <p:nvPr/>
            </p:nvGrpSpPr>
            <p:grpSpPr>
              <a:xfrm rot="21449049" flipH="1">
                <a:off x="3518292" y="2894254"/>
                <a:ext cx="25464" cy="86331"/>
                <a:chOff x="2018143" y="2815794"/>
                <a:chExt cx="21432" cy="72662"/>
              </a:xfrm>
              <a:solidFill>
                <a:schemeClr val="bg2">
                  <a:lumMod val="50000"/>
                  <a:alpha val="64000"/>
                </a:schemeClr>
              </a:solidFill>
              <a:effectLst/>
            </p:grpSpPr>
            <p:cxnSp>
              <p:nvCxnSpPr>
                <p:cNvPr id="2362" name="Straight Connector 2361">
                  <a:extLst>
                    <a:ext uri="{FF2B5EF4-FFF2-40B4-BE49-F238E27FC236}">
                      <a16:creationId xmlns:a16="http://schemas.microsoft.com/office/drawing/2014/main" id="{4C5DDB49-08D5-79B1-542E-F93C9FCAEC35}"/>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63" name="Straight Connector 2362">
                  <a:extLst>
                    <a:ext uri="{FF2B5EF4-FFF2-40B4-BE49-F238E27FC236}">
                      <a16:creationId xmlns:a16="http://schemas.microsoft.com/office/drawing/2014/main" id="{6CC2B441-E71A-B2F9-BCE6-EF60D4AD1A42}"/>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45" name="Oval 2244">
                <a:extLst>
                  <a:ext uri="{FF2B5EF4-FFF2-40B4-BE49-F238E27FC236}">
                    <a16:creationId xmlns:a16="http://schemas.microsoft.com/office/drawing/2014/main" id="{475470C5-753E-F0D0-1ADB-9B7648F8828E}"/>
                  </a:ext>
                </a:extLst>
              </p:cNvPr>
              <p:cNvSpPr/>
              <p:nvPr/>
            </p:nvSpPr>
            <p:spPr bwMode="auto">
              <a:xfrm rot="21449049" flipH="1">
                <a:off x="3491339" y="2836484"/>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46" name="Group 2245">
                <a:extLst>
                  <a:ext uri="{FF2B5EF4-FFF2-40B4-BE49-F238E27FC236}">
                    <a16:creationId xmlns:a16="http://schemas.microsoft.com/office/drawing/2014/main" id="{CE459485-BB6C-84B1-23EF-0A84611AA7BA}"/>
                  </a:ext>
                </a:extLst>
              </p:cNvPr>
              <p:cNvGrpSpPr/>
              <p:nvPr/>
            </p:nvGrpSpPr>
            <p:grpSpPr>
              <a:xfrm rot="10649049" flipH="1">
                <a:off x="3516883" y="2989228"/>
                <a:ext cx="25464" cy="86331"/>
                <a:chOff x="2018143" y="2815794"/>
                <a:chExt cx="21432" cy="72662"/>
              </a:xfrm>
              <a:solidFill>
                <a:schemeClr val="bg2">
                  <a:lumMod val="50000"/>
                  <a:alpha val="64000"/>
                </a:schemeClr>
              </a:solidFill>
              <a:effectLst/>
            </p:grpSpPr>
            <p:cxnSp>
              <p:nvCxnSpPr>
                <p:cNvPr id="2360" name="Straight Connector 2359">
                  <a:extLst>
                    <a:ext uri="{FF2B5EF4-FFF2-40B4-BE49-F238E27FC236}">
                      <a16:creationId xmlns:a16="http://schemas.microsoft.com/office/drawing/2014/main" id="{6110831F-AFCB-44B9-2E24-D5B99A52EB83}"/>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61" name="Straight Connector 2360">
                  <a:extLst>
                    <a:ext uri="{FF2B5EF4-FFF2-40B4-BE49-F238E27FC236}">
                      <a16:creationId xmlns:a16="http://schemas.microsoft.com/office/drawing/2014/main" id="{D2BB90A6-B19B-5AE7-587F-3824EEE6E972}"/>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47" name="Oval 2246">
                <a:extLst>
                  <a:ext uri="{FF2B5EF4-FFF2-40B4-BE49-F238E27FC236}">
                    <a16:creationId xmlns:a16="http://schemas.microsoft.com/office/drawing/2014/main" id="{7EA669EA-0A56-BD22-12B3-1F6D230E0C95}"/>
                  </a:ext>
                </a:extLst>
              </p:cNvPr>
              <p:cNvSpPr/>
              <p:nvPr/>
            </p:nvSpPr>
            <p:spPr bwMode="auto">
              <a:xfrm rot="10649049" flipH="1">
                <a:off x="3501398" y="3065428"/>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48" name="Group 2247">
                <a:extLst>
                  <a:ext uri="{FF2B5EF4-FFF2-40B4-BE49-F238E27FC236}">
                    <a16:creationId xmlns:a16="http://schemas.microsoft.com/office/drawing/2014/main" id="{78014891-6508-5632-4728-35D4086D2C43}"/>
                  </a:ext>
                </a:extLst>
              </p:cNvPr>
              <p:cNvGrpSpPr/>
              <p:nvPr/>
            </p:nvGrpSpPr>
            <p:grpSpPr>
              <a:xfrm rot="21449049" flipH="1">
                <a:off x="3440092" y="2897690"/>
                <a:ext cx="25464" cy="86331"/>
                <a:chOff x="2018143" y="2815794"/>
                <a:chExt cx="21432" cy="72662"/>
              </a:xfrm>
              <a:solidFill>
                <a:schemeClr val="bg2">
                  <a:lumMod val="50000"/>
                  <a:alpha val="64000"/>
                </a:schemeClr>
              </a:solidFill>
              <a:effectLst/>
            </p:grpSpPr>
            <p:cxnSp>
              <p:nvCxnSpPr>
                <p:cNvPr id="2358" name="Straight Connector 2357">
                  <a:extLst>
                    <a:ext uri="{FF2B5EF4-FFF2-40B4-BE49-F238E27FC236}">
                      <a16:creationId xmlns:a16="http://schemas.microsoft.com/office/drawing/2014/main" id="{F0312CCC-B307-7C43-0BDD-A3AB8EEC3989}"/>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59" name="Straight Connector 2358">
                  <a:extLst>
                    <a:ext uri="{FF2B5EF4-FFF2-40B4-BE49-F238E27FC236}">
                      <a16:creationId xmlns:a16="http://schemas.microsoft.com/office/drawing/2014/main" id="{4520E6C4-4CFC-6947-60C8-2129012534EA}"/>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49" name="Oval 2248">
                <a:extLst>
                  <a:ext uri="{FF2B5EF4-FFF2-40B4-BE49-F238E27FC236}">
                    <a16:creationId xmlns:a16="http://schemas.microsoft.com/office/drawing/2014/main" id="{2730B0FE-2EBC-627B-7BA3-47E01D081F3D}"/>
                  </a:ext>
                </a:extLst>
              </p:cNvPr>
              <p:cNvSpPr/>
              <p:nvPr/>
            </p:nvSpPr>
            <p:spPr bwMode="auto">
              <a:xfrm rot="21449049" flipH="1">
                <a:off x="3413140" y="2839920"/>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50" name="Group 2249">
                <a:extLst>
                  <a:ext uri="{FF2B5EF4-FFF2-40B4-BE49-F238E27FC236}">
                    <a16:creationId xmlns:a16="http://schemas.microsoft.com/office/drawing/2014/main" id="{63CC6ECA-6865-FD24-D798-ACEE3B38D795}"/>
                  </a:ext>
                </a:extLst>
              </p:cNvPr>
              <p:cNvGrpSpPr/>
              <p:nvPr/>
            </p:nvGrpSpPr>
            <p:grpSpPr>
              <a:xfrm rot="10649049" flipH="1">
                <a:off x="3438683" y="2992664"/>
                <a:ext cx="25464" cy="86331"/>
                <a:chOff x="2018143" y="2815794"/>
                <a:chExt cx="21432" cy="72662"/>
              </a:xfrm>
              <a:solidFill>
                <a:schemeClr val="bg2">
                  <a:lumMod val="50000"/>
                  <a:alpha val="64000"/>
                </a:schemeClr>
              </a:solidFill>
              <a:effectLst/>
            </p:grpSpPr>
            <p:cxnSp>
              <p:nvCxnSpPr>
                <p:cNvPr id="2356" name="Straight Connector 2355">
                  <a:extLst>
                    <a:ext uri="{FF2B5EF4-FFF2-40B4-BE49-F238E27FC236}">
                      <a16:creationId xmlns:a16="http://schemas.microsoft.com/office/drawing/2014/main" id="{B8B6AB69-37A5-E83D-AC78-08449904E081}"/>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57" name="Straight Connector 2356">
                  <a:extLst>
                    <a:ext uri="{FF2B5EF4-FFF2-40B4-BE49-F238E27FC236}">
                      <a16:creationId xmlns:a16="http://schemas.microsoft.com/office/drawing/2014/main" id="{56222723-D7CE-B166-0773-1CB05F410B33}"/>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51" name="Oval 2250">
                <a:extLst>
                  <a:ext uri="{FF2B5EF4-FFF2-40B4-BE49-F238E27FC236}">
                    <a16:creationId xmlns:a16="http://schemas.microsoft.com/office/drawing/2014/main" id="{3BFD2AB8-4848-0B60-61D2-19A7834EA509}"/>
                  </a:ext>
                </a:extLst>
              </p:cNvPr>
              <p:cNvSpPr/>
              <p:nvPr/>
            </p:nvSpPr>
            <p:spPr bwMode="auto">
              <a:xfrm rot="10649049" flipH="1">
                <a:off x="3423199" y="3068864"/>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52" name="Group 2251">
                <a:extLst>
                  <a:ext uri="{FF2B5EF4-FFF2-40B4-BE49-F238E27FC236}">
                    <a16:creationId xmlns:a16="http://schemas.microsoft.com/office/drawing/2014/main" id="{5B990731-A5BF-4A47-B30A-1FF0323B4D5D}"/>
                  </a:ext>
                </a:extLst>
              </p:cNvPr>
              <p:cNvGrpSpPr/>
              <p:nvPr/>
            </p:nvGrpSpPr>
            <p:grpSpPr>
              <a:xfrm rot="21449049" flipH="1">
                <a:off x="3361894" y="2901126"/>
                <a:ext cx="25464" cy="86331"/>
                <a:chOff x="2018143" y="2815794"/>
                <a:chExt cx="21432" cy="72662"/>
              </a:xfrm>
              <a:solidFill>
                <a:schemeClr val="bg2">
                  <a:lumMod val="50000"/>
                  <a:alpha val="64000"/>
                </a:schemeClr>
              </a:solidFill>
              <a:effectLst/>
            </p:grpSpPr>
            <p:cxnSp>
              <p:nvCxnSpPr>
                <p:cNvPr id="2354" name="Straight Connector 2353">
                  <a:extLst>
                    <a:ext uri="{FF2B5EF4-FFF2-40B4-BE49-F238E27FC236}">
                      <a16:creationId xmlns:a16="http://schemas.microsoft.com/office/drawing/2014/main" id="{87443CF8-06D8-9CBE-4CF4-D9E96A1927A6}"/>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55" name="Straight Connector 2354">
                  <a:extLst>
                    <a:ext uri="{FF2B5EF4-FFF2-40B4-BE49-F238E27FC236}">
                      <a16:creationId xmlns:a16="http://schemas.microsoft.com/office/drawing/2014/main" id="{30FC2A2E-CE29-64DD-2F0A-37DACD3391F9}"/>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53" name="Oval 2252">
                <a:extLst>
                  <a:ext uri="{FF2B5EF4-FFF2-40B4-BE49-F238E27FC236}">
                    <a16:creationId xmlns:a16="http://schemas.microsoft.com/office/drawing/2014/main" id="{8A1D7CCF-28A2-66B3-F188-9622D198B744}"/>
                  </a:ext>
                </a:extLst>
              </p:cNvPr>
              <p:cNvSpPr/>
              <p:nvPr/>
            </p:nvSpPr>
            <p:spPr bwMode="auto">
              <a:xfrm rot="21449049" flipH="1">
                <a:off x="3334942" y="2843356"/>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54" name="Group 2253">
                <a:extLst>
                  <a:ext uri="{FF2B5EF4-FFF2-40B4-BE49-F238E27FC236}">
                    <a16:creationId xmlns:a16="http://schemas.microsoft.com/office/drawing/2014/main" id="{D09E9D6B-CE46-B1B7-81D1-FE23268790E8}"/>
                  </a:ext>
                </a:extLst>
              </p:cNvPr>
              <p:cNvGrpSpPr/>
              <p:nvPr/>
            </p:nvGrpSpPr>
            <p:grpSpPr>
              <a:xfrm rot="10649049" flipH="1">
                <a:off x="3360485" y="2996100"/>
                <a:ext cx="25464" cy="86331"/>
                <a:chOff x="2018143" y="2815794"/>
                <a:chExt cx="21432" cy="72662"/>
              </a:xfrm>
              <a:solidFill>
                <a:schemeClr val="bg2">
                  <a:lumMod val="50000"/>
                  <a:alpha val="64000"/>
                </a:schemeClr>
              </a:solidFill>
              <a:effectLst/>
            </p:grpSpPr>
            <p:cxnSp>
              <p:nvCxnSpPr>
                <p:cNvPr id="2352" name="Straight Connector 2351">
                  <a:extLst>
                    <a:ext uri="{FF2B5EF4-FFF2-40B4-BE49-F238E27FC236}">
                      <a16:creationId xmlns:a16="http://schemas.microsoft.com/office/drawing/2014/main" id="{AF837476-FC87-543A-1BF6-5572F2FC12A9}"/>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53" name="Straight Connector 2352">
                  <a:extLst>
                    <a:ext uri="{FF2B5EF4-FFF2-40B4-BE49-F238E27FC236}">
                      <a16:creationId xmlns:a16="http://schemas.microsoft.com/office/drawing/2014/main" id="{B28EDF73-D83D-1DA3-AB80-BF546997AFF6}"/>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55" name="Oval 2254">
                <a:extLst>
                  <a:ext uri="{FF2B5EF4-FFF2-40B4-BE49-F238E27FC236}">
                    <a16:creationId xmlns:a16="http://schemas.microsoft.com/office/drawing/2014/main" id="{E2A3C638-D3B8-2FAC-3043-0A12B22B8E50}"/>
                  </a:ext>
                </a:extLst>
              </p:cNvPr>
              <p:cNvSpPr/>
              <p:nvPr/>
            </p:nvSpPr>
            <p:spPr bwMode="auto">
              <a:xfrm rot="10649049" flipH="1">
                <a:off x="3345001" y="3072300"/>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56" name="Group 2255">
                <a:extLst>
                  <a:ext uri="{FF2B5EF4-FFF2-40B4-BE49-F238E27FC236}">
                    <a16:creationId xmlns:a16="http://schemas.microsoft.com/office/drawing/2014/main" id="{7FC7E881-D842-B5FD-30AE-A9E646B647EF}"/>
                  </a:ext>
                </a:extLst>
              </p:cNvPr>
              <p:cNvGrpSpPr/>
              <p:nvPr/>
            </p:nvGrpSpPr>
            <p:grpSpPr>
              <a:xfrm rot="21444376" flipH="1">
                <a:off x="3282775" y="2898536"/>
                <a:ext cx="25464" cy="86331"/>
                <a:chOff x="2018143" y="2815794"/>
                <a:chExt cx="21432" cy="72662"/>
              </a:xfrm>
              <a:solidFill>
                <a:schemeClr val="bg2">
                  <a:lumMod val="50000"/>
                  <a:alpha val="64000"/>
                </a:schemeClr>
              </a:solidFill>
              <a:effectLst/>
            </p:grpSpPr>
            <p:cxnSp>
              <p:nvCxnSpPr>
                <p:cNvPr id="2350" name="Straight Connector 2349">
                  <a:extLst>
                    <a:ext uri="{FF2B5EF4-FFF2-40B4-BE49-F238E27FC236}">
                      <a16:creationId xmlns:a16="http://schemas.microsoft.com/office/drawing/2014/main" id="{4B54366D-9ECF-E626-064E-8F58648D8780}"/>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51" name="Straight Connector 2350">
                  <a:extLst>
                    <a:ext uri="{FF2B5EF4-FFF2-40B4-BE49-F238E27FC236}">
                      <a16:creationId xmlns:a16="http://schemas.microsoft.com/office/drawing/2014/main" id="{00A9343E-A80A-1533-F28B-812C28C20A63}"/>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57" name="Oval 2256">
                <a:extLst>
                  <a:ext uri="{FF2B5EF4-FFF2-40B4-BE49-F238E27FC236}">
                    <a16:creationId xmlns:a16="http://schemas.microsoft.com/office/drawing/2014/main" id="{DE3915F0-6425-4FE1-1622-3BA614C7313B}"/>
                  </a:ext>
                </a:extLst>
              </p:cNvPr>
              <p:cNvSpPr/>
              <p:nvPr/>
            </p:nvSpPr>
            <p:spPr bwMode="auto">
              <a:xfrm rot="21444376" flipH="1">
                <a:off x="3255732" y="2840773"/>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58" name="Group 2257">
                <a:extLst>
                  <a:ext uri="{FF2B5EF4-FFF2-40B4-BE49-F238E27FC236}">
                    <a16:creationId xmlns:a16="http://schemas.microsoft.com/office/drawing/2014/main" id="{8EC2B1F4-6D43-F3F7-C856-7FD7190ACBAE}"/>
                  </a:ext>
                </a:extLst>
              </p:cNvPr>
              <p:cNvGrpSpPr/>
              <p:nvPr/>
            </p:nvGrpSpPr>
            <p:grpSpPr>
              <a:xfrm rot="10644376" flipH="1">
                <a:off x="3281497" y="2993510"/>
                <a:ext cx="25464" cy="86331"/>
                <a:chOff x="2018143" y="2815794"/>
                <a:chExt cx="21432" cy="72662"/>
              </a:xfrm>
              <a:solidFill>
                <a:schemeClr val="bg2">
                  <a:lumMod val="50000"/>
                  <a:alpha val="64000"/>
                </a:schemeClr>
              </a:solidFill>
              <a:effectLst/>
            </p:grpSpPr>
            <p:cxnSp>
              <p:nvCxnSpPr>
                <p:cNvPr id="2348" name="Straight Connector 2347">
                  <a:extLst>
                    <a:ext uri="{FF2B5EF4-FFF2-40B4-BE49-F238E27FC236}">
                      <a16:creationId xmlns:a16="http://schemas.microsoft.com/office/drawing/2014/main" id="{ED1E5BA3-FB59-1C4A-7D5A-4EF548CA7103}"/>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49" name="Straight Connector 2348">
                  <a:extLst>
                    <a:ext uri="{FF2B5EF4-FFF2-40B4-BE49-F238E27FC236}">
                      <a16:creationId xmlns:a16="http://schemas.microsoft.com/office/drawing/2014/main" id="{39A78157-C4D7-5EF5-3E73-C2CB6CF2028B}"/>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59" name="Oval 2258">
                <a:extLst>
                  <a:ext uri="{FF2B5EF4-FFF2-40B4-BE49-F238E27FC236}">
                    <a16:creationId xmlns:a16="http://schemas.microsoft.com/office/drawing/2014/main" id="{6DCD099B-DADD-EFA9-2A4D-2BE09CDFD38F}"/>
                  </a:ext>
                </a:extLst>
              </p:cNvPr>
              <p:cNvSpPr/>
              <p:nvPr/>
            </p:nvSpPr>
            <p:spPr bwMode="auto">
              <a:xfrm rot="10644376" flipH="1">
                <a:off x="3266104" y="3069703"/>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60" name="Group 2259">
                <a:extLst>
                  <a:ext uri="{FF2B5EF4-FFF2-40B4-BE49-F238E27FC236}">
                    <a16:creationId xmlns:a16="http://schemas.microsoft.com/office/drawing/2014/main" id="{9ABBF2FA-900F-C5D7-9D1B-0E66C22F4834}"/>
                  </a:ext>
                </a:extLst>
              </p:cNvPr>
              <p:cNvGrpSpPr/>
              <p:nvPr/>
            </p:nvGrpSpPr>
            <p:grpSpPr>
              <a:xfrm rot="21444376" flipH="1">
                <a:off x="3204453" y="2899252"/>
                <a:ext cx="25464" cy="86331"/>
                <a:chOff x="2018143" y="2815794"/>
                <a:chExt cx="21432" cy="72662"/>
              </a:xfrm>
              <a:solidFill>
                <a:schemeClr val="bg2">
                  <a:lumMod val="50000"/>
                  <a:alpha val="64000"/>
                </a:schemeClr>
              </a:solidFill>
              <a:effectLst/>
            </p:grpSpPr>
            <p:cxnSp>
              <p:nvCxnSpPr>
                <p:cNvPr id="2346" name="Straight Connector 2345">
                  <a:extLst>
                    <a:ext uri="{FF2B5EF4-FFF2-40B4-BE49-F238E27FC236}">
                      <a16:creationId xmlns:a16="http://schemas.microsoft.com/office/drawing/2014/main" id="{270BC7DD-8A57-CD55-0EFB-06A5FC40C8D6}"/>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47" name="Straight Connector 2346">
                  <a:extLst>
                    <a:ext uri="{FF2B5EF4-FFF2-40B4-BE49-F238E27FC236}">
                      <a16:creationId xmlns:a16="http://schemas.microsoft.com/office/drawing/2014/main" id="{1A954492-0EC6-98F2-48A3-0590D4D0C0E3}"/>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61" name="Oval 2260">
                <a:extLst>
                  <a:ext uri="{FF2B5EF4-FFF2-40B4-BE49-F238E27FC236}">
                    <a16:creationId xmlns:a16="http://schemas.microsoft.com/office/drawing/2014/main" id="{4724937E-E81E-F5EC-243C-DB4A7C688B31}"/>
                  </a:ext>
                </a:extLst>
              </p:cNvPr>
              <p:cNvSpPr/>
              <p:nvPr/>
            </p:nvSpPr>
            <p:spPr bwMode="auto">
              <a:xfrm rot="21444376" flipH="1">
                <a:off x="3177409" y="2841490"/>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62" name="Group 2261">
                <a:extLst>
                  <a:ext uri="{FF2B5EF4-FFF2-40B4-BE49-F238E27FC236}">
                    <a16:creationId xmlns:a16="http://schemas.microsoft.com/office/drawing/2014/main" id="{0BB7A248-DCC1-3540-298E-7B3FEE963338}"/>
                  </a:ext>
                </a:extLst>
              </p:cNvPr>
              <p:cNvGrpSpPr/>
              <p:nvPr/>
            </p:nvGrpSpPr>
            <p:grpSpPr>
              <a:xfrm rot="10644376" flipH="1">
                <a:off x="3203174" y="2994227"/>
                <a:ext cx="25464" cy="86331"/>
                <a:chOff x="2018143" y="2815794"/>
                <a:chExt cx="21432" cy="72662"/>
              </a:xfrm>
              <a:solidFill>
                <a:schemeClr val="bg2">
                  <a:lumMod val="50000"/>
                  <a:alpha val="64000"/>
                </a:schemeClr>
              </a:solidFill>
              <a:effectLst/>
            </p:grpSpPr>
            <p:cxnSp>
              <p:nvCxnSpPr>
                <p:cNvPr id="2344" name="Straight Connector 2343">
                  <a:extLst>
                    <a:ext uri="{FF2B5EF4-FFF2-40B4-BE49-F238E27FC236}">
                      <a16:creationId xmlns:a16="http://schemas.microsoft.com/office/drawing/2014/main" id="{AB9E49DC-B887-F829-B563-BA893BB97A0E}"/>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45" name="Straight Connector 2344">
                  <a:extLst>
                    <a:ext uri="{FF2B5EF4-FFF2-40B4-BE49-F238E27FC236}">
                      <a16:creationId xmlns:a16="http://schemas.microsoft.com/office/drawing/2014/main" id="{223E6E4F-5957-4D94-88D4-842165A85CBF}"/>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63" name="Oval 2262">
                <a:extLst>
                  <a:ext uri="{FF2B5EF4-FFF2-40B4-BE49-F238E27FC236}">
                    <a16:creationId xmlns:a16="http://schemas.microsoft.com/office/drawing/2014/main" id="{C5EDA3E8-2ADA-6885-CADE-395D6C269F61}"/>
                  </a:ext>
                </a:extLst>
              </p:cNvPr>
              <p:cNvSpPr/>
              <p:nvPr/>
            </p:nvSpPr>
            <p:spPr bwMode="auto">
              <a:xfrm rot="10644376" flipH="1">
                <a:off x="3187781" y="3070419"/>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64" name="Group 2263">
                <a:extLst>
                  <a:ext uri="{FF2B5EF4-FFF2-40B4-BE49-F238E27FC236}">
                    <a16:creationId xmlns:a16="http://schemas.microsoft.com/office/drawing/2014/main" id="{EEB15EF2-36B6-FB8E-BB44-44651407D015}"/>
                  </a:ext>
                </a:extLst>
              </p:cNvPr>
              <p:cNvGrpSpPr/>
              <p:nvPr/>
            </p:nvGrpSpPr>
            <p:grpSpPr>
              <a:xfrm rot="21444376" flipH="1">
                <a:off x="3126259" y="2902794"/>
                <a:ext cx="25464" cy="86331"/>
                <a:chOff x="2018143" y="2815794"/>
                <a:chExt cx="21432" cy="72662"/>
              </a:xfrm>
              <a:solidFill>
                <a:schemeClr val="bg2">
                  <a:lumMod val="50000"/>
                  <a:alpha val="64000"/>
                </a:schemeClr>
              </a:solidFill>
              <a:effectLst/>
            </p:grpSpPr>
            <p:cxnSp>
              <p:nvCxnSpPr>
                <p:cNvPr id="2342" name="Straight Connector 2341">
                  <a:extLst>
                    <a:ext uri="{FF2B5EF4-FFF2-40B4-BE49-F238E27FC236}">
                      <a16:creationId xmlns:a16="http://schemas.microsoft.com/office/drawing/2014/main" id="{A6404C8E-452B-EFBD-0709-1D9CEEC41E47}"/>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43" name="Straight Connector 2342">
                  <a:extLst>
                    <a:ext uri="{FF2B5EF4-FFF2-40B4-BE49-F238E27FC236}">
                      <a16:creationId xmlns:a16="http://schemas.microsoft.com/office/drawing/2014/main" id="{54613E3C-2CF3-3D50-6175-3C8735B49A16}"/>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65" name="Oval 2264">
                <a:extLst>
                  <a:ext uri="{FF2B5EF4-FFF2-40B4-BE49-F238E27FC236}">
                    <a16:creationId xmlns:a16="http://schemas.microsoft.com/office/drawing/2014/main" id="{06F53BB4-1396-48B2-FE4A-52DCF26E3B77}"/>
                  </a:ext>
                </a:extLst>
              </p:cNvPr>
              <p:cNvSpPr/>
              <p:nvPr/>
            </p:nvSpPr>
            <p:spPr bwMode="auto">
              <a:xfrm rot="21444376" flipH="1">
                <a:off x="3099215" y="2845032"/>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66" name="Group 2265">
                <a:extLst>
                  <a:ext uri="{FF2B5EF4-FFF2-40B4-BE49-F238E27FC236}">
                    <a16:creationId xmlns:a16="http://schemas.microsoft.com/office/drawing/2014/main" id="{0041A0FC-A6CF-74D0-B5A9-4E7023B268C5}"/>
                  </a:ext>
                </a:extLst>
              </p:cNvPr>
              <p:cNvGrpSpPr/>
              <p:nvPr/>
            </p:nvGrpSpPr>
            <p:grpSpPr>
              <a:xfrm rot="10644376" flipH="1">
                <a:off x="3124981" y="2997768"/>
                <a:ext cx="25464" cy="86331"/>
                <a:chOff x="2018143" y="2815794"/>
                <a:chExt cx="21432" cy="72662"/>
              </a:xfrm>
              <a:solidFill>
                <a:schemeClr val="bg2">
                  <a:lumMod val="50000"/>
                  <a:alpha val="64000"/>
                </a:schemeClr>
              </a:solidFill>
              <a:effectLst/>
            </p:grpSpPr>
            <p:cxnSp>
              <p:nvCxnSpPr>
                <p:cNvPr id="2340" name="Straight Connector 2339">
                  <a:extLst>
                    <a:ext uri="{FF2B5EF4-FFF2-40B4-BE49-F238E27FC236}">
                      <a16:creationId xmlns:a16="http://schemas.microsoft.com/office/drawing/2014/main" id="{F19CC5FC-9D23-877C-438C-1216638083C7}"/>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41" name="Straight Connector 2340">
                  <a:extLst>
                    <a:ext uri="{FF2B5EF4-FFF2-40B4-BE49-F238E27FC236}">
                      <a16:creationId xmlns:a16="http://schemas.microsoft.com/office/drawing/2014/main" id="{8640CD4C-8336-857B-B577-DCDB59AB3E1B}"/>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67" name="Oval 2266">
                <a:extLst>
                  <a:ext uri="{FF2B5EF4-FFF2-40B4-BE49-F238E27FC236}">
                    <a16:creationId xmlns:a16="http://schemas.microsoft.com/office/drawing/2014/main" id="{DDB41F5D-6633-F5B1-BEB0-C828EC8C10A0}"/>
                  </a:ext>
                </a:extLst>
              </p:cNvPr>
              <p:cNvSpPr/>
              <p:nvPr/>
            </p:nvSpPr>
            <p:spPr bwMode="auto">
              <a:xfrm rot="10644376" flipH="1">
                <a:off x="3109588" y="3073961"/>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68" name="Group 2267">
                <a:extLst>
                  <a:ext uri="{FF2B5EF4-FFF2-40B4-BE49-F238E27FC236}">
                    <a16:creationId xmlns:a16="http://schemas.microsoft.com/office/drawing/2014/main" id="{AD5A9571-A38C-0603-1E70-E3C345EDEADA}"/>
                  </a:ext>
                </a:extLst>
              </p:cNvPr>
              <p:cNvGrpSpPr/>
              <p:nvPr/>
            </p:nvGrpSpPr>
            <p:grpSpPr>
              <a:xfrm rot="21444376" flipH="1">
                <a:off x="3048065" y="2906336"/>
                <a:ext cx="25464" cy="86331"/>
                <a:chOff x="2018143" y="2815794"/>
                <a:chExt cx="21432" cy="72662"/>
              </a:xfrm>
              <a:solidFill>
                <a:schemeClr val="bg2">
                  <a:lumMod val="50000"/>
                  <a:alpha val="64000"/>
                </a:schemeClr>
              </a:solidFill>
              <a:effectLst/>
            </p:grpSpPr>
            <p:cxnSp>
              <p:nvCxnSpPr>
                <p:cNvPr id="2338" name="Straight Connector 2337">
                  <a:extLst>
                    <a:ext uri="{FF2B5EF4-FFF2-40B4-BE49-F238E27FC236}">
                      <a16:creationId xmlns:a16="http://schemas.microsoft.com/office/drawing/2014/main" id="{0EDDFEF3-8910-C903-12A5-2770424F367F}"/>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39" name="Straight Connector 2338">
                  <a:extLst>
                    <a:ext uri="{FF2B5EF4-FFF2-40B4-BE49-F238E27FC236}">
                      <a16:creationId xmlns:a16="http://schemas.microsoft.com/office/drawing/2014/main" id="{AD4245DD-781F-3E0E-AFBA-655BAC3C2501}"/>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69" name="Oval 2268">
                <a:extLst>
                  <a:ext uri="{FF2B5EF4-FFF2-40B4-BE49-F238E27FC236}">
                    <a16:creationId xmlns:a16="http://schemas.microsoft.com/office/drawing/2014/main" id="{B252E5CF-EE0E-23DF-A5F3-30BF68A5825C}"/>
                  </a:ext>
                </a:extLst>
              </p:cNvPr>
              <p:cNvSpPr/>
              <p:nvPr/>
            </p:nvSpPr>
            <p:spPr bwMode="auto">
              <a:xfrm rot="21444376" flipH="1">
                <a:off x="3021021" y="2848573"/>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70" name="Group 2269">
                <a:extLst>
                  <a:ext uri="{FF2B5EF4-FFF2-40B4-BE49-F238E27FC236}">
                    <a16:creationId xmlns:a16="http://schemas.microsoft.com/office/drawing/2014/main" id="{593AB6C6-46D7-E07B-BED1-A10F6C94F5D5}"/>
                  </a:ext>
                </a:extLst>
              </p:cNvPr>
              <p:cNvGrpSpPr/>
              <p:nvPr/>
            </p:nvGrpSpPr>
            <p:grpSpPr>
              <a:xfrm rot="10644376" flipH="1">
                <a:off x="3046786" y="3001310"/>
                <a:ext cx="25464" cy="86331"/>
                <a:chOff x="2018143" y="2815794"/>
                <a:chExt cx="21432" cy="72662"/>
              </a:xfrm>
              <a:solidFill>
                <a:schemeClr val="bg2">
                  <a:lumMod val="50000"/>
                  <a:alpha val="64000"/>
                </a:schemeClr>
              </a:solidFill>
              <a:effectLst/>
            </p:grpSpPr>
            <p:cxnSp>
              <p:nvCxnSpPr>
                <p:cNvPr id="2336" name="Straight Connector 2335">
                  <a:extLst>
                    <a:ext uri="{FF2B5EF4-FFF2-40B4-BE49-F238E27FC236}">
                      <a16:creationId xmlns:a16="http://schemas.microsoft.com/office/drawing/2014/main" id="{E33B09B7-F8BC-C15E-40A4-41BFDA2E9398}"/>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37" name="Straight Connector 2336">
                  <a:extLst>
                    <a:ext uri="{FF2B5EF4-FFF2-40B4-BE49-F238E27FC236}">
                      <a16:creationId xmlns:a16="http://schemas.microsoft.com/office/drawing/2014/main" id="{5BC85C94-813D-0AE4-EE18-AB53FE8F36B4}"/>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71" name="Oval 2270">
                <a:extLst>
                  <a:ext uri="{FF2B5EF4-FFF2-40B4-BE49-F238E27FC236}">
                    <a16:creationId xmlns:a16="http://schemas.microsoft.com/office/drawing/2014/main" id="{422AEBF7-8345-D2FA-863F-DBDC1D1EEF8D}"/>
                  </a:ext>
                </a:extLst>
              </p:cNvPr>
              <p:cNvSpPr/>
              <p:nvPr/>
            </p:nvSpPr>
            <p:spPr bwMode="auto">
              <a:xfrm rot="10644376" flipH="1">
                <a:off x="3031393" y="3077503"/>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72" name="Group 2271">
                <a:extLst>
                  <a:ext uri="{FF2B5EF4-FFF2-40B4-BE49-F238E27FC236}">
                    <a16:creationId xmlns:a16="http://schemas.microsoft.com/office/drawing/2014/main" id="{50855DFA-5255-9BF9-96DC-7EFF1D788396}"/>
                  </a:ext>
                </a:extLst>
              </p:cNvPr>
              <p:cNvGrpSpPr/>
              <p:nvPr/>
            </p:nvGrpSpPr>
            <p:grpSpPr>
              <a:xfrm rot="21444376" flipH="1">
                <a:off x="2969870" y="2909878"/>
                <a:ext cx="25464" cy="86331"/>
                <a:chOff x="2018143" y="2815794"/>
                <a:chExt cx="21432" cy="72662"/>
              </a:xfrm>
              <a:solidFill>
                <a:schemeClr val="bg2">
                  <a:lumMod val="50000"/>
                  <a:alpha val="64000"/>
                </a:schemeClr>
              </a:solidFill>
              <a:effectLst/>
            </p:grpSpPr>
            <p:cxnSp>
              <p:nvCxnSpPr>
                <p:cNvPr id="2334" name="Straight Connector 2333">
                  <a:extLst>
                    <a:ext uri="{FF2B5EF4-FFF2-40B4-BE49-F238E27FC236}">
                      <a16:creationId xmlns:a16="http://schemas.microsoft.com/office/drawing/2014/main" id="{16AA6037-E0DA-7DE3-2F7A-B3AC8F97BE88}"/>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35" name="Straight Connector 2334">
                  <a:extLst>
                    <a:ext uri="{FF2B5EF4-FFF2-40B4-BE49-F238E27FC236}">
                      <a16:creationId xmlns:a16="http://schemas.microsoft.com/office/drawing/2014/main" id="{BE9B5474-2E99-CA8D-5145-26EF60B1ED19}"/>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73" name="Oval 2272">
                <a:extLst>
                  <a:ext uri="{FF2B5EF4-FFF2-40B4-BE49-F238E27FC236}">
                    <a16:creationId xmlns:a16="http://schemas.microsoft.com/office/drawing/2014/main" id="{A40E74A9-A0BD-719B-6F12-825056B1122E}"/>
                  </a:ext>
                </a:extLst>
              </p:cNvPr>
              <p:cNvSpPr/>
              <p:nvPr/>
            </p:nvSpPr>
            <p:spPr bwMode="auto">
              <a:xfrm rot="21444376" flipH="1">
                <a:off x="2942826" y="2852115"/>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74" name="Group 2273">
                <a:extLst>
                  <a:ext uri="{FF2B5EF4-FFF2-40B4-BE49-F238E27FC236}">
                    <a16:creationId xmlns:a16="http://schemas.microsoft.com/office/drawing/2014/main" id="{C7B730AF-3167-0B8F-C046-80E833CBCBF0}"/>
                  </a:ext>
                </a:extLst>
              </p:cNvPr>
              <p:cNvGrpSpPr/>
              <p:nvPr/>
            </p:nvGrpSpPr>
            <p:grpSpPr>
              <a:xfrm rot="10644376" flipH="1">
                <a:off x="2968592" y="3004852"/>
                <a:ext cx="25464" cy="86331"/>
                <a:chOff x="2018143" y="2815794"/>
                <a:chExt cx="21432" cy="72662"/>
              </a:xfrm>
              <a:solidFill>
                <a:schemeClr val="bg2">
                  <a:lumMod val="50000"/>
                  <a:alpha val="64000"/>
                </a:schemeClr>
              </a:solidFill>
              <a:effectLst/>
            </p:grpSpPr>
            <p:cxnSp>
              <p:nvCxnSpPr>
                <p:cNvPr id="2332" name="Straight Connector 2331">
                  <a:extLst>
                    <a:ext uri="{FF2B5EF4-FFF2-40B4-BE49-F238E27FC236}">
                      <a16:creationId xmlns:a16="http://schemas.microsoft.com/office/drawing/2014/main" id="{B65E1F76-DBC7-4C46-499B-5517DC430DDF}"/>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33" name="Straight Connector 2332">
                  <a:extLst>
                    <a:ext uri="{FF2B5EF4-FFF2-40B4-BE49-F238E27FC236}">
                      <a16:creationId xmlns:a16="http://schemas.microsoft.com/office/drawing/2014/main" id="{65CBA5A1-7477-62C6-5179-E2C84F56F48D}"/>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75" name="Oval 2274">
                <a:extLst>
                  <a:ext uri="{FF2B5EF4-FFF2-40B4-BE49-F238E27FC236}">
                    <a16:creationId xmlns:a16="http://schemas.microsoft.com/office/drawing/2014/main" id="{AD6570BE-F95C-8C13-78FF-3979AA889404}"/>
                  </a:ext>
                </a:extLst>
              </p:cNvPr>
              <p:cNvSpPr/>
              <p:nvPr/>
            </p:nvSpPr>
            <p:spPr bwMode="auto">
              <a:xfrm rot="10644376" flipH="1">
                <a:off x="2953198" y="3081044"/>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76" name="Group 2275">
                <a:extLst>
                  <a:ext uri="{FF2B5EF4-FFF2-40B4-BE49-F238E27FC236}">
                    <a16:creationId xmlns:a16="http://schemas.microsoft.com/office/drawing/2014/main" id="{8F3AF0E8-6B19-F9E0-D010-B08D37792946}"/>
                  </a:ext>
                </a:extLst>
              </p:cNvPr>
              <p:cNvGrpSpPr/>
              <p:nvPr/>
            </p:nvGrpSpPr>
            <p:grpSpPr>
              <a:xfrm rot="21444376" flipH="1">
                <a:off x="2891547" y="2910594"/>
                <a:ext cx="25464" cy="86331"/>
                <a:chOff x="2018143" y="2815794"/>
                <a:chExt cx="21432" cy="72662"/>
              </a:xfrm>
              <a:solidFill>
                <a:schemeClr val="bg2">
                  <a:lumMod val="50000"/>
                  <a:alpha val="64000"/>
                </a:schemeClr>
              </a:solidFill>
              <a:effectLst/>
            </p:grpSpPr>
            <p:cxnSp>
              <p:nvCxnSpPr>
                <p:cNvPr id="2330" name="Straight Connector 2329">
                  <a:extLst>
                    <a:ext uri="{FF2B5EF4-FFF2-40B4-BE49-F238E27FC236}">
                      <a16:creationId xmlns:a16="http://schemas.microsoft.com/office/drawing/2014/main" id="{59EA4854-78D7-C65E-E5A6-3D4E0F2984B7}"/>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31" name="Straight Connector 2330">
                  <a:extLst>
                    <a:ext uri="{FF2B5EF4-FFF2-40B4-BE49-F238E27FC236}">
                      <a16:creationId xmlns:a16="http://schemas.microsoft.com/office/drawing/2014/main" id="{A8C77051-6553-49E2-4461-1CB9B4BC93DA}"/>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77" name="Oval 2276">
                <a:extLst>
                  <a:ext uri="{FF2B5EF4-FFF2-40B4-BE49-F238E27FC236}">
                    <a16:creationId xmlns:a16="http://schemas.microsoft.com/office/drawing/2014/main" id="{4A507BA3-05A3-410F-D66F-1E6AAB597264}"/>
                  </a:ext>
                </a:extLst>
              </p:cNvPr>
              <p:cNvSpPr/>
              <p:nvPr/>
            </p:nvSpPr>
            <p:spPr bwMode="auto">
              <a:xfrm rot="21444376" flipH="1">
                <a:off x="2864503" y="2852832"/>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78" name="Group 2277">
                <a:extLst>
                  <a:ext uri="{FF2B5EF4-FFF2-40B4-BE49-F238E27FC236}">
                    <a16:creationId xmlns:a16="http://schemas.microsoft.com/office/drawing/2014/main" id="{EBDDFEAE-BC6B-5843-F4D8-682253DFB04A}"/>
                  </a:ext>
                </a:extLst>
              </p:cNvPr>
              <p:cNvGrpSpPr/>
              <p:nvPr/>
            </p:nvGrpSpPr>
            <p:grpSpPr>
              <a:xfrm rot="10644376" flipH="1">
                <a:off x="2890269" y="3005568"/>
                <a:ext cx="25464" cy="86331"/>
                <a:chOff x="2018143" y="2815794"/>
                <a:chExt cx="21432" cy="72662"/>
              </a:xfrm>
              <a:solidFill>
                <a:schemeClr val="bg2">
                  <a:lumMod val="50000"/>
                  <a:alpha val="64000"/>
                </a:schemeClr>
              </a:solidFill>
              <a:effectLst/>
            </p:grpSpPr>
            <p:cxnSp>
              <p:nvCxnSpPr>
                <p:cNvPr id="2328" name="Straight Connector 2327">
                  <a:extLst>
                    <a:ext uri="{FF2B5EF4-FFF2-40B4-BE49-F238E27FC236}">
                      <a16:creationId xmlns:a16="http://schemas.microsoft.com/office/drawing/2014/main" id="{549EC606-F899-6F74-955C-6350419C53B0}"/>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29" name="Straight Connector 2328">
                  <a:extLst>
                    <a:ext uri="{FF2B5EF4-FFF2-40B4-BE49-F238E27FC236}">
                      <a16:creationId xmlns:a16="http://schemas.microsoft.com/office/drawing/2014/main" id="{A05BCEA3-AF4B-1F10-7F17-0C4C2B6F48ED}"/>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79" name="Oval 2278">
                <a:extLst>
                  <a:ext uri="{FF2B5EF4-FFF2-40B4-BE49-F238E27FC236}">
                    <a16:creationId xmlns:a16="http://schemas.microsoft.com/office/drawing/2014/main" id="{6BD48C87-7AB7-04A0-FA3C-0A458D2F4750}"/>
                  </a:ext>
                </a:extLst>
              </p:cNvPr>
              <p:cNvSpPr/>
              <p:nvPr/>
            </p:nvSpPr>
            <p:spPr bwMode="auto">
              <a:xfrm rot="10644376" flipH="1">
                <a:off x="2874876" y="3081761"/>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80" name="Group 2279">
                <a:extLst>
                  <a:ext uri="{FF2B5EF4-FFF2-40B4-BE49-F238E27FC236}">
                    <a16:creationId xmlns:a16="http://schemas.microsoft.com/office/drawing/2014/main" id="{5BFCF14F-8A30-F9D1-B425-0202A357D1FA}"/>
                  </a:ext>
                </a:extLst>
              </p:cNvPr>
              <p:cNvGrpSpPr/>
              <p:nvPr/>
            </p:nvGrpSpPr>
            <p:grpSpPr>
              <a:xfrm rot="21444376" flipH="1">
                <a:off x="2813354" y="2914136"/>
                <a:ext cx="25464" cy="86331"/>
                <a:chOff x="2018143" y="2815794"/>
                <a:chExt cx="21432" cy="72662"/>
              </a:xfrm>
              <a:solidFill>
                <a:schemeClr val="bg2">
                  <a:lumMod val="50000"/>
                  <a:alpha val="64000"/>
                </a:schemeClr>
              </a:solidFill>
              <a:effectLst/>
            </p:grpSpPr>
            <p:cxnSp>
              <p:nvCxnSpPr>
                <p:cNvPr id="2326" name="Straight Connector 2325">
                  <a:extLst>
                    <a:ext uri="{FF2B5EF4-FFF2-40B4-BE49-F238E27FC236}">
                      <a16:creationId xmlns:a16="http://schemas.microsoft.com/office/drawing/2014/main" id="{F6589F8C-5E33-1D4D-A700-E45F7F759FA5}"/>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27" name="Straight Connector 2326">
                  <a:extLst>
                    <a:ext uri="{FF2B5EF4-FFF2-40B4-BE49-F238E27FC236}">
                      <a16:creationId xmlns:a16="http://schemas.microsoft.com/office/drawing/2014/main" id="{02C7D56D-2277-35C0-81CE-7952AEFA76EC}"/>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81" name="Oval 2280">
                <a:extLst>
                  <a:ext uri="{FF2B5EF4-FFF2-40B4-BE49-F238E27FC236}">
                    <a16:creationId xmlns:a16="http://schemas.microsoft.com/office/drawing/2014/main" id="{987ABCC5-7807-8896-CC64-F3E6829ECF59}"/>
                  </a:ext>
                </a:extLst>
              </p:cNvPr>
              <p:cNvSpPr/>
              <p:nvPr/>
            </p:nvSpPr>
            <p:spPr bwMode="auto">
              <a:xfrm rot="21444376" flipH="1">
                <a:off x="2786310" y="2856373"/>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82" name="Group 2281">
                <a:extLst>
                  <a:ext uri="{FF2B5EF4-FFF2-40B4-BE49-F238E27FC236}">
                    <a16:creationId xmlns:a16="http://schemas.microsoft.com/office/drawing/2014/main" id="{36A8CEAD-0DE3-B378-28BD-4FC8203C7139}"/>
                  </a:ext>
                </a:extLst>
              </p:cNvPr>
              <p:cNvGrpSpPr/>
              <p:nvPr/>
            </p:nvGrpSpPr>
            <p:grpSpPr>
              <a:xfrm rot="10644376" flipH="1">
                <a:off x="2812075" y="3009110"/>
                <a:ext cx="25464" cy="86331"/>
                <a:chOff x="2018143" y="2815794"/>
                <a:chExt cx="21432" cy="72662"/>
              </a:xfrm>
              <a:solidFill>
                <a:schemeClr val="bg2">
                  <a:lumMod val="50000"/>
                  <a:alpha val="64000"/>
                </a:schemeClr>
              </a:solidFill>
              <a:effectLst/>
            </p:grpSpPr>
            <p:cxnSp>
              <p:nvCxnSpPr>
                <p:cNvPr id="2324" name="Straight Connector 2323">
                  <a:extLst>
                    <a:ext uri="{FF2B5EF4-FFF2-40B4-BE49-F238E27FC236}">
                      <a16:creationId xmlns:a16="http://schemas.microsoft.com/office/drawing/2014/main" id="{079D7E18-C179-C774-5A11-D301F769432D}"/>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25" name="Straight Connector 2324">
                  <a:extLst>
                    <a:ext uri="{FF2B5EF4-FFF2-40B4-BE49-F238E27FC236}">
                      <a16:creationId xmlns:a16="http://schemas.microsoft.com/office/drawing/2014/main" id="{97AAF883-E73C-367E-D200-E05C7CFAF63E}"/>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83" name="Oval 2282">
                <a:extLst>
                  <a:ext uri="{FF2B5EF4-FFF2-40B4-BE49-F238E27FC236}">
                    <a16:creationId xmlns:a16="http://schemas.microsoft.com/office/drawing/2014/main" id="{115C5731-CC58-7BDA-9895-E29C1576B584}"/>
                  </a:ext>
                </a:extLst>
              </p:cNvPr>
              <p:cNvSpPr/>
              <p:nvPr/>
            </p:nvSpPr>
            <p:spPr bwMode="auto">
              <a:xfrm rot="10644376" flipH="1">
                <a:off x="2796682" y="3085303"/>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84" name="Group 2283">
                <a:extLst>
                  <a:ext uri="{FF2B5EF4-FFF2-40B4-BE49-F238E27FC236}">
                    <a16:creationId xmlns:a16="http://schemas.microsoft.com/office/drawing/2014/main" id="{B3DA8981-AC1F-FD5C-A8C2-C399909F8902}"/>
                  </a:ext>
                </a:extLst>
              </p:cNvPr>
              <p:cNvGrpSpPr/>
              <p:nvPr/>
            </p:nvGrpSpPr>
            <p:grpSpPr>
              <a:xfrm rot="21444376" flipH="1">
                <a:off x="2735159" y="2917678"/>
                <a:ext cx="25464" cy="86331"/>
                <a:chOff x="2018143" y="2815794"/>
                <a:chExt cx="21432" cy="72662"/>
              </a:xfrm>
              <a:solidFill>
                <a:schemeClr val="bg2">
                  <a:lumMod val="50000"/>
                  <a:alpha val="64000"/>
                </a:schemeClr>
              </a:solidFill>
              <a:effectLst/>
            </p:grpSpPr>
            <p:cxnSp>
              <p:nvCxnSpPr>
                <p:cNvPr id="2322" name="Straight Connector 2321">
                  <a:extLst>
                    <a:ext uri="{FF2B5EF4-FFF2-40B4-BE49-F238E27FC236}">
                      <a16:creationId xmlns:a16="http://schemas.microsoft.com/office/drawing/2014/main" id="{8373845A-0C80-3FEF-6803-F7D14239A81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23" name="Straight Connector 2322">
                  <a:extLst>
                    <a:ext uri="{FF2B5EF4-FFF2-40B4-BE49-F238E27FC236}">
                      <a16:creationId xmlns:a16="http://schemas.microsoft.com/office/drawing/2014/main" id="{49074F64-358A-AF49-D8B6-370394A4924D}"/>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85" name="Oval 2284">
                <a:extLst>
                  <a:ext uri="{FF2B5EF4-FFF2-40B4-BE49-F238E27FC236}">
                    <a16:creationId xmlns:a16="http://schemas.microsoft.com/office/drawing/2014/main" id="{EB210DD2-7641-E974-7EB6-0E749FD9CAD8}"/>
                  </a:ext>
                </a:extLst>
              </p:cNvPr>
              <p:cNvSpPr/>
              <p:nvPr/>
            </p:nvSpPr>
            <p:spPr bwMode="auto">
              <a:xfrm rot="21444376" flipH="1">
                <a:off x="2708115" y="2859915"/>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86" name="Group 2285">
                <a:extLst>
                  <a:ext uri="{FF2B5EF4-FFF2-40B4-BE49-F238E27FC236}">
                    <a16:creationId xmlns:a16="http://schemas.microsoft.com/office/drawing/2014/main" id="{6357A113-01BC-CE12-FF2C-4261EBEF22A0}"/>
                  </a:ext>
                </a:extLst>
              </p:cNvPr>
              <p:cNvGrpSpPr/>
              <p:nvPr/>
            </p:nvGrpSpPr>
            <p:grpSpPr>
              <a:xfrm rot="10644376" flipH="1">
                <a:off x="2733881" y="3012652"/>
                <a:ext cx="25464" cy="86331"/>
                <a:chOff x="2018143" y="2815794"/>
                <a:chExt cx="21432" cy="72662"/>
              </a:xfrm>
              <a:solidFill>
                <a:schemeClr val="bg2">
                  <a:lumMod val="50000"/>
                  <a:alpha val="64000"/>
                </a:schemeClr>
              </a:solidFill>
              <a:effectLst/>
            </p:grpSpPr>
            <p:cxnSp>
              <p:nvCxnSpPr>
                <p:cNvPr id="2320" name="Straight Connector 2319">
                  <a:extLst>
                    <a:ext uri="{FF2B5EF4-FFF2-40B4-BE49-F238E27FC236}">
                      <a16:creationId xmlns:a16="http://schemas.microsoft.com/office/drawing/2014/main" id="{0F132387-4E86-46FD-9C01-496A1E03FE4F}"/>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21" name="Straight Connector 2320">
                  <a:extLst>
                    <a:ext uri="{FF2B5EF4-FFF2-40B4-BE49-F238E27FC236}">
                      <a16:creationId xmlns:a16="http://schemas.microsoft.com/office/drawing/2014/main" id="{27E3AA0F-D52D-5038-0CF7-0712367552C8}"/>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87" name="Oval 2286">
                <a:extLst>
                  <a:ext uri="{FF2B5EF4-FFF2-40B4-BE49-F238E27FC236}">
                    <a16:creationId xmlns:a16="http://schemas.microsoft.com/office/drawing/2014/main" id="{E882A198-23B7-C8F0-7755-48096F74E441}"/>
                  </a:ext>
                </a:extLst>
              </p:cNvPr>
              <p:cNvSpPr/>
              <p:nvPr/>
            </p:nvSpPr>
            <p:spPr bwMode="auto">
              <a:xfrm rot="10644376" flipH="1">
                <a:off x="2718488" y="3088844"/>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88" name="Group 2287">
                <a:extLst>
                  <a:ext uri="{FF2B5EF4-FFF2-40B4-BE49-F238E27FC236}">
                    <a16:creationId xmlns:a16="http://schemas.microsoft.com/office/drawing/2014/main" id="{31424251-4110-341D-414C-410123E07E7B}"/>
                  </a:ext>
                </a:extLst>
              </p:cNvPr>
              <p:cNvGrpSpPr/>
              <p:nvPr/>
            </p:nvGrpSpPr>
            <p:grpSpPr>
              <a:xfrm rot="21444376" flipH="1">
                <a:off x="2656965" y="2921221"/>
                <a:ext cx="25464" cy="86331"/>
                <a:chOff x="2018143" y="2815794"/>
                <a:chExt cx="21432" cy="72662"/>
              </a:xfrm>
              <a:solidFill>
                <a:schemeClr val="bg2">
                  <a:lumMod val="50000"/>
                  <a:alpha val="64000"/>
                </a:schemeClr>
              </a:solidFill>
              <a:effectLst/>
            </p:grpSpPr>
            <p:cxnSp>
              <p:nvCxnSpPr>
                <p:cNvPr id="2318" name="Straight Connector 2317">
                  <a:extLst>
                    <a:ext uri="{FF2B5EF4-FFF2-40B4-BE49-F238E27FC236}">
                      <a16:creationId xmlns:a16="http://schemas.microsoft.com/office/drawing/2014/main" id="{FAE016AD-4B11-EA72-BA65-51773C6FBE98}"/>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19" name="Straight Connector 2318">
                  <a:extLst>
                    <a:ext uri="{FF2B5EF4-FFF2-40B4-BE49-F238E27FC236}">
                      <a16:creationId xmlns:a16="http://schemas.microsoft.com/office/drawing/2014/main" id="{21D77C6B-430A-8E6E-A506-95030385CEFD}"/>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89" name="Oval 2288">
                <a:extLst>
                  <a:ext uri="{FF2B5EF4-FFF2-40B4-BE49-F238E27FC236}">
                    <a16:creationId xmlns:a16="http://schemas.microsoft.com/office/drawing/2014/main" id="{A54AF67D-35C2-0CF3-789E-B0A9C7376EF1}"/>
                  </a:ext>
                </a:extLst>
              </p:cNvPr>
              <p:cNvSpPr/>
              <p:nvPr/>
            </p:nvSpPr>
            <p:spPr bwMode="auto">
              <a:xfrm rot="21444376" flipH="1">
                <a:off x="2629921" y="2863458"/>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90" name="Group 2289">
                <a:extLst>
                  <a:ext uri="{FF2B5EF4-FFF2-40B4-BE49-F238E27FC236}">
                    <a16:creationId xmlns:a16="http://schemas.microsoft.com/office/drawing/2014/main" id="{81575474-0677-D287-9241-6567D5C7EF27}"/>
                  </a:ext>
                </a:extLst>
              </p:cNvPr>
              <p:cNvGrpSpPr/>
              <p:nvPr/>
            </p:nvGrpSpPr>
            <p:grpSpPr>
              <a:xfrm rot="10644376" flipH="1">
                <a:off x="2655686" y="3016195"/>
                <a:ext cx="25464" cy="86331"/>
                <a:chOff x="2018143" y="2815794"/>
                <a:chExt cx="21432" cy="72662"/>
              </a:xfrm>
              <a:solidFill>
                <a:schemeClr val="bg2">
                  <a:lumMod val="50000"/>
                  <a:alpha val="64000"/>
                </a:schemeClr>
              </a:solidFill>
              <a:effectLst/>
            </p:grpSpPr>
            <p:cxnSp>
              <p:nvCxnSpPr>
                <p:cNvPr id="2316" name="Straight Connector 2315">
                  <a:extLst>
                    <a:ext uri="{FF2B5EF4-FFF2-40B4-BE49-F238E27FC236}">
                      <a16:creationId xmlns:a16="http://schemas.microsoft.com/office/drawing/2014/main" id="{914532D8-BB3F-2CE2-5126-8CA00A3D8EA2}"/>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17" name="Straight Connector 2316">
                  <a:extLst>
                    <a:ext uri="{FF2B5EF4-FFF2-40B4-BE49-F238E27FC236}">
                      <a16:creationId xmlns:a16="http://schemas.microsoft.com/office/drawing/2014/main" id="{FDA01363-96A0-AB60-9584-242EDE4D8984}"/>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91" name="Oval 2290">
                <a:extLst>
                  <a:ext uri="{FF2B5EF4-FFF2-40B4-BE49-F238E27FC236}">
                    <a16:creationId xmlns:a16="http://schemas.microsoft.com/office/drawing/2014/main" id="{C806FA1F-D9D1-A744-FE5D-F25CC1141845}"/>
                  </a:ext>
                </a:extLst>
              </p:cNvPr>
              <p:cNvSpPr/>
              <p:nvPr/>
            </p:nvSpPr>
            <p:spPr bwMode="auto">
              <a:xfrm rot="10644376" flipH="1">
                <a:off x="2640293" y="3092387"/>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92" name="Group 2291">
                <a:extLst>
                  <a:ext uri="{FF2B5EF4-FFF2-40B4-BE49-F238E27FC236}">
                    <a16:creationId xmlns:a16="http://schemas.microsoft.com/office/drawing/2014/main" id="{5C4A2C23-3DE7-D4C2-9C97-453DB30625AE}"/>
                  </a:ext>
                </a:extLst>
              </p:cNvPr>
              <p:cNvGrpSpPr/>
              <p:nvPr/>
            </p:nvGrpSpPr>
            <p:grpSpPr>
              <a:xfrm rot="21444376" flipH="1">
                <a:off x="2578642" y="2921937"/>
                <a:ext cx="25464" cy="86331"/>
                <a:chOff x="2018143" y="2815794"/>
                <a:chExt cx="21432" cy="72662"/>
              </a:xfrm>
              <a:solidFill>
                <a:schemeClr val="bg2">
                  <a:lumMod val="50000"/>
                  <a:alpha val="64000"/>
                </a:schemeClr>
              </a:solidFill>
              <a:effectLst/>
            </p:grpSpPr>
            <p:cxnSp>
              <p:nvCxnSpPr>
                <p:cNvPr id="2314" name="Straight Connector 2313">
                  <a:extLst>
                    <a:ext uri="{FF2B5EF4-FFF2-40B4-BE49-F238E27FC236}">
                      <a16:creationId xmlns:a16="http://schemas.microsoft.com/office/drawing/2014/main" id="{85E15700-30DC-C1D9-E150-DFBD00151B3B}"/>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15" name="Straight Connector 2314">
                  <a:extLst>
                    <a:ext uri="{FF2B5EF4-FFF2-40B4-BE49-F238E27FC236}">
                      <a16:creationId xmlns:a16="http://schemas.microsoft.com/office/drawing/2014/main" id="{6F5A7B01-05F4-0D79-FEC3-0D273C72A99C}"/>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93" name="Oval 2292">
                <a:extLst>
                  <a:ext uri="{FF2B5EF4-FFF2-40B4-BE49-F238E27FC236}">
                    <a16:creationId xmlns:a16="http://schemas.microsoft.com/office/drawing/2014/main" id="{24C8810B-ADDF-C1C4-B1DA-7C5A4A447730}"/>
                  </a:ext>
                </a:extLst>
              </p:cNvPr>
              <p:cNvSpPr/>
              <p:nvPr/>
            </p:nvSpPr>
            <p:spPr bwMode="auto">
              <a:xfrm rot="21444376" flipH="1">
                <a:off x="2551598" y="2864174"/>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94" name="Group 2293">
                <a:extLst>
                  <a:ext uri="{FF2B5EF4-FFF2-40B4-BE49-F238E27FC236}">
                    <a16:creationId xmlns:a16="http://schemas.microsoft.com/office/drawing/2014/main" id="{8DDAEF67-9357-50E6-C5B6-250849E52F72}"/>
                  </a:ext>
                </a:extLst>
              </p:cNvPr>
              <p:cNvGrpSpPr/>
              <p:nvPr/>
            </p:nvGrpSpPr>
            <p:grpSpPr>
              <a:xfrm rot="10644376" flipH="1">
                <a:off x="2577363" y="3016911"/>
                <a:ext cx="25464" cy="86331"/>
                <a:chOff x="2018143" y="2815794"/>
                <a:chExt cx="21432" cy="72662"/>
              </a:xfrm>
              <a:solidFill>
                <a:schemeClr val="bg2">
                  <a:lumMod val="50000"/>
                  <a:alpha val="64000"/>
                </a:schemeClr>
              </a:solidFill>
              <a:effectLst/>
            </p:grpSpPr>
            <p:cxnSp>
              <p:nvCxnSpPr>
                <p:cNvPr id="2312" name="Straight Connector 2311">
                  <a:extLst>
                    <a:ext uri="{FF2B5EF4-FFF2-40B4-BE49-F238E27FC236}">
                      <a16:creationId xmlns:a16="http://schemas.microsoft.com/office/drawing/2014/main" id="{CD272A6E-0305-87F7-A74E-94FA4974674A}"/>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13" name="Straight Connector 2312">
                  <a:extLst>
                    <a:ext uri="{FF2B5EF4-FFF2-40B4-BE49-F238E27FC236}">
                      <a16:creationId xmlns:a16="http://schemas.microsoft.com/office/drawing/2014/main" id="{E4A7E86B-DF07-C79C-686C-1CF038C328B1}"/>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95" name="Oval 2294">
                <a:extLst>
                  <a:ext uri="{FF2B5EF4-FFF2-40B4-BE49-F238E27FC236}">
                    <a16:creationId xmlns:a16="http://schemas.microsoft.com/office/drawing/2014/main" id="{323DB7DA-A945-DDE1-B684-F413C2717545}"/>
                  </a:ext>
                </a:extLst>
              </p:cNvPr>
              <p:cNvSpPr/>
              <p:nvPr/>
            </p:nvSpPr>
            <p:spPr bwMode="auto">
              <a:xfrm rot="10644376" flipH="1">
                <a:off x="2561970" y="3093104"/>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96" name="Group 2295">
                <a:extLst>
                  <a:ext uri="{FF2B5EF4-FFF2-40B4-BE49-F238E27FC236}">
                    <a16:creationId xmlns:a16="http://schemas.microsoft.com/office/drawing/2014/main" id="{2A0EDF3B-57F0-EF50-754B-6A3276245F3A}"/>
                  </a:ext>
                </a:extLst>
              </p:cNvPr>
              <p:cNvGrpSpPr/>
              <p:nvPr/>
            </p:nvGrpSpPr>
            <p:grpSpPr>
              <a:xfrm rot="21444376" flipH="1">
                <a:off x="2500448" y="2925479"/>
                <a:ext cx="25464" cy="86331"/>
                <a:chOff x="2018143" y="2815794"/>
                <a:chExt cx="21432" cy="72662"/>
              </a:xfrm>
              <a:solidFill>
                <a:schemeClr val="bg2">
                  <a:lumMod val="50000"/>
                  <a:alpha val="64000"/>
                </a:schemeClr>
              </a:solidFill>
              <a:effectLst/>
            </p:grpSpPr>
            <p:cxnSp>
              <p:nvCxnSpPr>
                <p:cNvPr id="2310" name="Straight Connector 2309">
                  <a:extLst>
                    <a:ext uri="{FF2B5EF4-FFF2-40B4-BE49-F238E27FC236}">
                      <a16:creationId xmlns:a16="http://schemas.microsoft.com/office/drawing/2014/main" id="{BBE6A974-730F-5688-9933-4483C12CEBCA}"/>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11" name="Straight Connector 2310">
                  <a:extLst>
                    <a:ext uri="{FF2B5EF4-FFF2-40B4-BE49-F238E27FC236}">
                      <a16:creationId xmlns:a16="http://schemas.microsoft.com/office/drawing/2014/main" id="{D94D5B77-867E-3724-B8BA-7FC63A149F51}"/>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97" name="Oval 2296">
                <a:extLst>
                  <a:ext uri="{FF2B5EF4-FFF2-40B4-BE49-F238E27FC236}">
                    <a16:creationId xmlns:a16="http://schemas.microsoft.com/office/drawing/2014/main" id="{F83C8706-84C6-F6D4-69F7-2784665908B9}"/>
                  </a:ext>
                </a:extLst>
              </p:cNvPr>
              <p:cNvSpPr/>
              <p:nvPr/>
            </p:nvSpPr>
            <p:spPr bwMode="auto">
              <a:xfrm rot="21444376" flipH="1">
                <a:off x="2473405" y="2867716"/>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298" name="Group 2297">
                <a:extLst>
                  <a:ext uri="{FF2B5EF4-FFF2-40B4-BE49-F238E27FC236}">
                    <a16:creationId xmlns:a16="http://schemas.microsoft.com/office/drawing/2014/main" id="{460DD335-C846-7E26-722D-B0D9ED1C059B}"/>
                  </a:ext>
                </a:extLst>
              </p:cNvPr>
              <p:cNvGrpSpPr/>
              <p:nvPr/>
            </p:nvGrpSpPr>
            <p:grpSpPr>
              <a:xfrm rot="10644376" flipH="1">
                <a:off x="2499170" y="3020453"/>
                <a:ext cx="25464" cy="86331"/>
                <a:chOff x="2018143" y="2815794"/>
                <a:chExt cx="21432" cy="72662"/>
              </a:xfrm>
              <a:solidFill>
                <a:schemeClr val="bg2">
                  <a:lumMod val="50000"/>
                  <a:alpha val="64000"/>
                </a:schemeClr>
              </a:solidFill>
              <a:effectLst/>
            </p:grpSpPr>
            <p:cxnSp>
              <p:nvCxnSpPr>
                <p:cNvPr id="2308" name="Straight Connector 2307">
                  <a:extLst>
                    <a:ext uri="{FF2B5EF4-FFF2-40B4-BE49-F238E27FC236}">
                      <a16:creationId xmlns:a16="http://schemas.microsoft.com/office/drawing/2014/main" id="{452B6C2E-5D33-4804-0550-9B0B48AE5994}"/>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09" name="Straight Connector 2308">
                  <a:extLst>
                    <a:ext uri="{FF2B5EF4-FFF2-40B4-BE49-F238E27FC236}">
                      <a16:creationId xmlns:a16="http://schemas.microsoft.com/office/drawing/2014/main" id="{ED3F9D06-A440-54A7-E7DD-36A48716CC01}"/>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299" name="Oval 2298">
                <a:extLst>
                  <a:ext uri="{FF2B5EF4-FFF2-40B4-BE49-F238E27FC236}">
                    <a16:creationId xmlns:a16="http://schemas.microsoft.com/office/drawing/2014/main" id="{CA51CE0C-5962-06BF-9C60-E280A8A6EE8D}"/>
                  </a:ext>
                </a:extLst>
              </p:cNvPr>
              <p:cNvSpPr/>
              <p:nvPr/>
            </p:nvSpPr>
            <p:spPr bwMode="auto">
              <a:xfrm rot="10644376" flipH="1">
                <a:off x="2483777" y="3096646"/>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300" name="Group 2299">
                <a:extLst>
                  <a:ext uri="{FF2B5EF4-FFF2-40B4-BE49-F238E27FC236}">
                    <a16:creationId xmlns:a16="http://schemas.microsoft.com/office/drawing/2014/main" id="{4433C679-3F7F-6DF5-704B-423D56443493}"/>
                  </a:ext>
                </a:extLst>
              </p:cNvPr>
              <p:cNvGrpSpPr/>
              <p:nvPr/>
            </p:nvGrpSpPr>
            <p:grpSpPr>
              <a:xfrm rot="21444376" flipH="1">
                <a:off x="2422254" y="2929021"/>
                <a:ext cx="25464" cy="86331"/>
                <a:chOff x="2018143" y="2815794"/>
                <a:chExt cx="21432" cy="72662"/>
              </a:xfrm>
              <a:solidFill>
                <a:schemeClr val="bg2">
                  <a:lumMod val="50000"/>
                  <a:alpha val="64000"/>
                </a:schemeClr>
              </a:solidFill>
              <a:effectLst/>
            </p:grpSpPr>
            <p:cxnSp>
              <p:nvCxnSpPr>
                <p:cNvPr id="2306" name="Straight Connector 2305">
                  <a:extLst>
                    <a:ext uri="{FF2B5EF4-FFF2-40B4-BE49-F238E27FC236}">
                      <a16:creationId xmlns:a16="http://schemas.microsoft.com/office/drawing/2014/main" id="{E8FAF2B7-74B7-691C-93A5-C6DFC8A0ACD1}"/>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07" name="Straight Connector 2306">
                  <a:extLst>
                    <a:ext uri="{FF2B5EF4-FFF2-40B4-BE49-F238E27FC236}">
                      <a16:creationId xmlns:a16="http://schemas.microsoft.com/office/drawing/2014/main" id="{AC77D5ED-D686-994B-DE32-318371F7AB47}"/>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301" name="Oval 2300">
                <a:extLst>
                  <a:ext uri="{FF2B5EF4-FFF2-40B4-BE49-F238E27FC236}">
                    <a16:creationId xmlns:a16="http://schemas.microsoft.com/office/drawing/2014/main" id="{06B9BE1E-77C6-E199-D2B5-C47B61A22888}"/>
                  </a:ext>
                </a:extLst>
              </p:cNvPr>
              <p:cNvSpPr/>
              <p:nvPr/>
            </p:nvSpPr>
            <p:spPr bwMode="auto">
              <a:xfrm rot="21444376" flipH="1">
                <a:off x="2395210" y="2871258"/>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nvGrpSpPr>
              <p:cNvPr id="2302" name="Group 2301">
                <a:extLst>
                  <a:ext uri="{FF2B5EF4-FFF2-40B4-BE49-F238E27FC236}">
                    <a16:creationId xmlns:a16="http://schemas.microsoft.com/office/drawing/2014/main" id="{D338664A-C71F-9769-A4EB-8F3E4ED0F39B}"/>
                  </a:ext>
                </a:extLst>
              </p:cNvPr>
              <p:cNvGrpSpPr/>
              <p:nvPr/>
            </p:nvGrpSpPr>
            <p:grpSpPr>
              <a:xfrm rot="10644376" flipH="1">
                <a:off x="2420975" y="3023995"/>
                <a:ext cx="25464" cy="86331"/>
                <a:chOff x="2018143" y="2815794"/>
                <a:chExt cx="21432" cy="72662"/>
              </a:xfrm>
              <a:solidFill>
                <a:schemeClr val="bg2">
                  <a:lumMod val="50000"/>
                  <a:alpha val="64000"/>
                </a:schemeClr>
              </a:solidFill>
              <a:effectLst/>
            </p:grpSpPr>
            <p:cxnSp>
              <p:nvCxnSpPr>
                <p:cNvPr id="2304" name="Straight Connector 2303">
                  <a:extLst>
                    <a:ext uri="{FF2B5EF4-FFF2-40B4-BE49-F238E27FC236}">
                      <a16:creationId xmlns:a16="http://schemas.microsoft.com/office/drawing/2014/main" id="{B14B4C8F-1F23-16FC-0E05-65985F597229}"/>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2305" name="Straight Connector 2304">
                  <a:extLst>
                    <a:ext uri="{FF2B5EF4-FFF2-40B4-BE49-F238E27FC236}">
                      <a16:creationId xmlns:a16="http://schemas.microsoft.com/office/drawing/2014/main" id="{582E67E0-0285-E6F8-1AEB-5BDCC4E1E95B}"/>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2303" name="Oval 2302">
                <a:extLst>
                  <a:ext uri="{FF2B5EF4-FFF2-40B4-BE49-F238E27FC236}">
                    <a16:creationId xmlns:a16="http://schemas.microsoft.com/office/drawing/2014/main" id="{F867B5F3-AE9E-3250-0C6F-E1314B546668}"/>
                  </a:ext>
                </a:extLst>
              </p:cNvPr>
              <p:cNvSpPr/>
              <p:nvPr/>
            </p:nvSpPr>
            <p:spPr bwMode="auto">
              <a:xfrm rot="10644376" flipH="1">
                <a:off x="2405582" y="3100187"/>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CDCDCF"/>
                  </a:solidFill>
                  <a:effectLst/>
                  <a:uLnTx/>
                  <a:uFillTx/>
                  <a:latin typeface="Arial"/>
                  <a:ea typeface="+mn-ea"/>
                  <a:cs typeface="Arial" panose="020B0604020202020204" pitchFamily="34" charset="0"/>
                </a:endParaRPr>
              </a:p>
            </p:txBody>
          </p:sp>
        </p:grpSp>
        <p:sp>
          <p:nvSpPr>
            <p:cNvPr id="1061" name="Freeform: Shape 1060">
              <a:extLst>
                <a:ext uri="{FF2B5EF4-FFF2-40B4-BE49-F238E27FC236}">
                  <a16:creationId xmlns:a16="http://schemas.microsoft.com/office/drawing/2014/main" id="{C6FD987D-86C5-58C7-5497-65FF26341EDE}"/>
                </a:ext>
              </a:extLst>
            </p:cNvPr>
            <p:cNvSpPr/>
            <p:nvPr/>
          </p:nvSpPr>
          <p:spPr bwMode="auto">
            <a:xfrm rot="21253954">
              <a:off x="3903845" y="3942660"/>
              <a:ext cx="1043411" cy="556839"/>
            </a:xfrm>
            <a:custGeom>
              <a:avLst/>
              <a:gdLst>
                <a:gd name="connsiteX0" fmla="*/ 21686 w 586887"/>
                <a:gd name="connsiteY0" fmla="*/ 201989 h 436006"/>
                <a:gd name="connsiteX1" fmla="*/ 18 w 586887"/>
                <a:gd name="connsiteY1" fmla="*/ 141318 h 436006"/>
                <a:gd name="connsiteX2" fmla="*/ 26019 w 586887"/>
                <a:gd name="connsiteY2" fmla="*/ 89314 h 436006"/>
                <a:gd name="connsiteX3" fmla="*/ 164696 w 586887"/>
                <a:gd name="connsiteY3" fmla="*/ 50311 h 436006"/>
                <a:gd name="connsiteX4" fmla="*/ 203699 w 586887"/>
                <a:gd name="connsiteY4" fmla="*/ 2641 h 436006"/>
                <a:gd name="connsiteX5" fmla="*/ 329375 w 586887"/>
                <a:gd name="connsiteY5" fmla="*/ 11308 h 436006"/>
                <a:gd name="connsiteX6" fmla="*/ 381379 w 586887"/>
                <a:gd name="connsiteY6" fmla="*/ 54645 h 436006"/>
                <a:gd name="connsiteX7" fmla="*/ 489720 w 586887"/>
                <a:gd name="connsiteY7" fmla="*/ 58978 h 436006"/>
                <a:gd name="connsiteX8" fmla="*/ 520055 w 586887"/>
                <a:gd name="connsiteY8" fmla="*/ 145651 h 436006"/>
                <a:gd name="connsiteX9" fmla="*/ 585060 w 586887"/>
                <a:gd name="connsiteY9" fmla="*/ 193321 h 436006"/>
                <a:gd name="connsiteX10" fmla="*/ 567726 w 586887"/>
                <a:gd name="connsiteY10" fmla="*/ 301663 h 436006"/>
                <a:gd name="connsiteX11" fmla="*/ 554725 w 586887"/>
                <a:gd name="connsiteY11" fmla="*/ 401337 h 436006"/>
                <a:gd name="connsiteX12" fmla="*/ 463718 w 586887"/>
                <a:gd name="connsiteY12" fmla="*/ 436006 h 436006"/>
                <a:gd name="connsiteX13" fmla="*/ 385712 w 586887"/>
                <a:gd name="connsiteY13" fmla="*/ 401337 h 436006"/>
                <a:gd name="connsiteX14" fmla="*/ 290372 w 586887"/>
                <a:gd name="connsiteY14" fmla="*/ 427339 h 436006"/>
                <a:gd name="connsiteX15" fmla="*/ 199365 w 586887"/>
                <a:gd name="connsiteY15" fmla="*/ 397003 h 436006"/>
                <a:gd name="connsiteX16" fmla="*/ 104025 w 586887"/>
                <a:gd name="connsiteY16" fmla="*/ 379668 h 436006"/>
                <a:gd name="connsiteX17" fmla="*/ 125693 w 586887"/>
                <a:gd name="connsiteY17" fmla="*/ 314664 h 436006"/>
                <a:gd name="connsiteX18" fmla="*/ 13019 w 586887"/>
                <a:gd name="connsiteY18" fmla="*/ 262660 h 436006"/>
                <a:gd name="connsiteX19" fmla="*/ 21686 w 586887"/>
                <a:gd name="connsiteY19" fmla="*/ 201989 h 4360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86887" h="436006">
                  <a:moveTo>
                    <a:pt x="21686" y="201989"/>
                  </a:moveTo>
                  <a:cubicBezTo>
                    <a:pt x="19519" y="181765"/>
                    <a:pt x="-704" y="160097"/>
                    <a:pt x="18" y="141318"/>
                  </a:cubicBezTo>
                  <a:cubicBezTo>
                    <a:pt x="740" y="122539"/>
                    <a:pt x="-1427" y="104482"/>
                    <a:pt x="26019" y="89314"/>
                  </a:cubicBezTo>
                  <a:cubicBezTo>
                    <a:pt x="53465" y="74146"/>
                    <a:pt x="135083" y="64756"/>
                    <a:pt x="164696" y="50311"/>
                  </a:cubicBezTo>
                  <a:cubicBezTo>
                    <a:pt x="194309" y="35866"/>
                    <a:pt x="176253" y="9141"/>
                    <a:pt x="203699" y="2641"/>
                  </a:cubicBezTo>
                  <a:cubicBezTo>
                    <a:pt x="231146" y="-3860"/>
                    <a:pt x="299762" y="2641"/>
                    <a:pt x="329375" y="11308"/>
                  </a:cubicBezTo>
                  <a:cubicBezTo>
                    <a:pt x="358988" y="19975"/>
                    <a:pt x="354655" y="46700"/>
                    <a:pt x="381379" y="54645"/>
                  </a:cubicBezTo>
                  <a:cubicBezTo>
                    <a:pt x="408103" y="62590"/>
                    <a:pt x="466607" y="43810"/>
                    <a:pt x="489720" y="58978"/>
                  </a:cubicBezTo>
                  <a:cubicBezTo>
                    <a:pt x="512833" y="74146"/>
                    <a:pt x="504165" y="123261"/>
                    <a:pt x="520055" y="145651"/>
                  </a:cubicBezTo>
                  <a:cubicBezTo>
                    <a:pt x="535945" y="168041"/>
                    <a:pt x="577115" y="167319"/>
                    <a:pt x="585060" y="193321"/>
                  </a:cubicBezTo>
                  <a:cubicBezTo>
                    <a:pt x="593005" y="219323"/>
                    <a:pt x="572782" y="266994"/>
                    <a:pt x="567726" y="301663"/>
                  </a:cubicBezTo>
                  <a:cubicBezTo>
                    <a:pt x="562670" y="336332"/>
                    <a:pt x="572060" y="378947"/>
                    <a:pt x="554725" y="401337"/>
                  </a:cubicBezTo>
                  <a:cubicBezTo>
                    <a:pt x="537390" y="423728"/>
                    <a:pt x="491887" y="436006"/>
                    <a:pt x="463718" y="436006"/>
                  </a:cubicBezTo>
                  <a:cubicBezTo>
                    <a:pt x="435549" y="436006"/>
                    <a:pt x="414603" y="402781"/>
                    <a:pt x="385712" y="401337"/>
                  </a:cubicBezTo>
                  <a:cubicBezTo>
                    <a:pt x="356821" y="399893"/>
                    <a:pt x="321430" y="428061"/>
                    <a:pt x="290372" y="427339"/>
                  </a:cubicBezTo>
                  <a:cubicBezTo>
                    <a:pt x="259314" y="426617"/>
                    <a:pt x="230423" y="404948"/>
                    <a:pt x="199365" y="397003"/>
                  </a:cubicBezTo>
                  <a:cubicBezTo>
                    <a:pt x="168307" y="389058"/>
                    <a:pt x="116304" y="393391"/>
                    <a:pt x="104025" y="379668"/>
                  </a:cubicBezTo>
                  <a:cubicBezTo>
                    <a:pt x="91746" y="365945"/>
                    <a:pt x="140861" y="334165"/>
                    <a:pt x="125693" y="314664"/>
                  </a:cubicBezTo>
                  <a:cubicBezTo>
                    <a:pt x="110525" y="295163"/>
                    <a:pt x="30353" y="281439"/>
                    <a:pt x="13019" y="262660"/>
                  </a:cubicBezTo>
                  <a:cubicBezTo>
                    <a:pt x="-4315" y="243881"/>
                    <a:pt x="23853" y="222213"/>
                    <a:pt x="21686" y="201989"/>
                  </a:cubicBezTo>
                  <a:close/>
                </a:path>
              </a:pathLst>
            </a:custGeom>
            <a:gradFill flip="none" rotWithShape="1">
              <a:gsLst>
                <a:gs pos="0">
                  <a:schemeClr val="accent6">
                    <a:lumMod val="20000"/>
                    <a:lumOff val="80000"/>
                  </a:schemeClr>
                </a:gs>
                <a:gs pos="100000">
                  <a:schemeClr val="accent6"/>
                </a:gs>
              </a:gsLst>
              <a:path path="circle">
                <a:fillToRect l="100000" t="100000"/>
              </a:path>
              <a:tileRect r="-100000" b="-100000"/>
            </a:gra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60" name="Freeform: Shape 1059">
              <a:extLst>
                <a:ext uri="{FF2B5EF4-FFF2-40B4-BE49-F238E27FC236}">
                  <a16:creationId xmlns:a16="http://schemas.microsoft.com/office/drawing/2014/main" id="{1DD641C8-6E2C-44CA-C012-FDFFA19E52CB}"/>
                </a:ext>
              </a:extLst>
            </p:cNvPr>
            <p:cNvSpPr/>
            <p:nvPr/>
          </p:nvSpPr>
          <p:spPr bwMode="auto">
            <a:xfrm rot="21253954">
              <a:off x="3903844" y="3150759"/>
              <a:ext cx="1043411" cy="556839"/>
            </a:xfrm>
            <a:custGeom>
              <a:avLst/>
              <a:gdLst>
                <a:gd name="connsiteX0" fmla="*/ 21686 w 586887"/>
                <a:gd name="connsiteY0" fmla="*/ 201989 h 436006"/>
                <a:gd name="connsiteX1" fmla="*/ 18 w 586887"/>
                <a:gd name="connsiteY1" fmla="*/ 141318 h 436006"/>
                <a:gd name="connsiteX2" fmla="*/ 26019 w 586887"/>
                <a:gd name="connsiteY2" fmla="*/ 89314 h 436006"/>
                <a:gd name="connsiteX3" fmla="*/ 164696 w 586887"/>
                <a:gd name="connsiteY3" fmla="*/ 50311 h 436006"/>
                <a:gd name="connsiteX4" fmla="*/ 203699 w 586887"/>
                <a:gd name="connsiteY4" fmla="*/ 2641 h 436006"/>
                <a:gd name="connsiteX5" fmla="*/ 329375 w 586887"/>
                <a:gd name="connsiteY5" fmla="*/ 11308 h 436006"/>
                <a:gd name="connsiteX6" fmla="*/ 381379 w 586887"/>
                <a:gd name="connsiteY6" fmla="*/ 54645 h 436006"/>
                <a:gd name="connsiteX7" fmla="*/ 489720 w 586887"/>
                <a:gd name="connsiteY7" fmla="*/ 58978 h 436006"/>
                <a:gd name="connsiteX8" fmla="*/ 520055 w 586887"/>
                <a:gd name="connsiteY8" fmla="*/ 145651 h 436006"/>
                <a:gd name="connsiteX9" fmla="*/ 585060 w 586887"/>
                <a:gd name="connsiteY9" fmla="*/ 193321 h 436006"/>
                <a:gd name="connsiteX10" fmla="*/ 567726 w 586887"/>
                <a:gd name="connsiteY10" fmla="*/ 301663 h 436006"/>
                <a:gd name="connsiteX11" fmla="*/ 554725 w 586887"/>
                <a:gd name="connsiteY11" fmla="*/ 401337 h 436006"/>
                <a:gd name="connsiteX12" fmla="*/ 463718 w 586887"/>
                <a:gd name="connsiteY12" fmla="*/ 436006 h 436006"/>
                <a:gd name="connsiteX13" fmla="*/ 385712 w 586887"/>
                <a:gd name="connsiteY13" fmla="*/ 401337 h 436006"/>
                <a:gd name="connsiteX14" fmla="*/ 290372 w 586887"/>
                <a:gd name="connsiteY14" fmla="*/ 427339 h 436006"/>
                <a:gd name="connsiteX15" fmla="*/ 199365 w 586887"/>
                <a:gd name="connsiteY15" fmla="*/ 397003 h 436006"/>
                <a:gd name="connsiteX16" fmla="*/ 104025 w 586887"/>
                <a:gd name="connsiteY16" fmla="*/ 379668 h 436006"/>
                <a:gd name="connsiteX17" fmla="*/ 125693 w 586887"/>
                <a:gd name="connsiteY17" fmla="*/ 314664 h 436006"/>
                <a:gd name="connsiteX18" fmla="*/ 13019 w 586887"/>
                <a:gd name="connsiteY18" fmla="*/ 262660 h 436006"/>
                <a:gd name="connsiteX19" fmla="*/ 21686 w 586887"/>
                <a:gd name="connsiteY19" fmla="*/ 201989 h 4360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86887" h="436006">
                  <a:moveTo>
                    <a:pt x="21686" y="201989"/>
                  </a:moveTo>
                  <a:cubicBezTo>
                    <a:pt x="19519" y="181765"/>
                    <a:pt x="-704" y="160097"/>
                    <a:pt x="18" y="141318"/>
                  </a:cubicBezTo>
                  <a:cubicBezTo>
                    <a:pt x="740" y="122539"/>
                    <a:pt x="-1427" y="104482"/>
                    <a:pt x="26019" y="89314"/>
                  </a:cubicBezTo>
                  <a:cubicBezTo>
                    <a:pt x="53465" y="74146"/>
                    <a:pt x="135083" y="64756"/>
                    <a:pt x="164696" y="50311"/>
                  </a:cubicBezTo>
                  <a:cubicBezTo>
                    <a:pt x="194309" y="35866"/>
                    <a:pt x="176253" y="9141"/>
                    <a:pt x="203699" y="2641"/>
                  </a:cubicBezTo>
                  <a:cubicBezTo>
                    <a:pt x="231146" y="-3860"/>
                    <a:pt x="299762" y="2641"/>
                    <a:pt x="329375" y="11308"/>
                  </a:cubicBezTo>
                  <a:cubicBezTo>
                    <a:pt x="358988" y="19975"/>
                    <a:pt x="354655" y="46700"/>
                    <a:pt x="381379" y="54645"/>
                  </a:cubicBezTo>
                  <a:cubicBezTo>
                    <a:pt x="408103" y="62590"/>
                    <a:pt x="466607" y="43810"/>
                    <a:pt x="489720" y="58978"/>
                  </a:cubicBezTo>
                  <a:cubicBezTo>
                    <a:pt x="512833" y="74146"/>
                    <a:pt x="504165" y="123261"/>
                    <a:pt x="520055" y="145651"/>
                  </a:cubicBezTo>
                  <a:cubicBezTo>
                    <a:pt x="535945" y="168041"/>
                    <a:pt x="577115" y="167319"/>
                    <a:pt x="585060" y="193321"/>
                  </a:cubicBezTo>
                  <a:cubicBezTo>
                    <a:pt x="593005" y="219323"/>
                    <a:pt x="572782" y="266994"/>
                    <a:pt x="567726" y="301663"/>
                  </a:cubicBezTo>
                  <a:cubicBezTo>
                    <a:pt x="562670" y="336332"/>
                    <a:pt x="572060" y="378947"/>
                    <a:pt x="554725" y="401337"/>
                  </a:cubicBezTo>
                  <a:cubicBezTo>
                    <a:pt x="537390" y="423728"/>
                    <a:pt x="491887" y="436006"/>
                    <a:pt x="463718" y="436006"/>
                  </a:cubicBezTo>
                  <a:cubicBezTo>
                    <a:pt x="435549" y="436006"/>
                    <a:pt x="414603" y="402781"/>
                    <a:pt x="385712" y="401337"/>
                  </a:cubicBezTo>
                  <a:cubicBezTo>
                    <a:pt x="356821" y="399893"/>
                    <a:pt x="321430" y="428061"/>
                    <a:pt x="290372" y="427339"/>
                  </a:cubicBezTo>
                  <a:cubicBezTo>
                    <a:pt x="259314" y="426617"/>
                    <a:pt x="230423" y="404948"/>
                    <a:pt x="199365" y="397003"/>
                  </a:cubicBezTo>
                  <a:cubicBezTo>
                    <a:pt x="168307" y="389058"/>
                    <a:pt x="116304" y="393391"/>
                    <a:pt x="104025" y="379668"/>
                  </a:cubicBezTo>
                  <a:cubicBezTo>
                    <a:pt x="91746" y="365945"/>
                    <a:pt x="140861" y="334165"/>
                    <a:pt x="125693" y="314664"/>
                  </a:cubicBezTo>
                  <a:cubicBezTo>
                    <a:pt x="110525" y="295163"/>
                    <a:pt x="30353" y="281439"/>
                    <a:pt x="13019" y="262660"/>
                  </a:cubicBezTo>
                  <a:cubicBezTo>
                    <a:pt x="-4315" y="243881"/>
                    <a:pt x="23853" y="222213"/>
                    <a:pt x="21686" y="201989"/>
                  </a:cubicBezTo>
                  <a:close/>
                </a:path>
              </a:pathLst>
            </a:custGeom>
            <a:gradFill flip="none" rotWithShape="1">
              <a:gsLst>
                <a:gs pos="0">
                  <a:schemeClr val="accent6">
                    <a:lumMod val="20000"/>
                    <a:lumOff val="80000"/>
                  </a:schemeClr>
                </a:gs>
                <a:gs pos="100000">
                  <a:schemeClr val="accent6"/>
                </a:gs>
              </a:gsLst>
              <a:path path="circle">
                <a:fillToRect l="100000" t="100000"/>
              </a:path>
              <a:tileRect r="-100000" b="-100000"/>
            </a:gra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58" name="Oval 1057">
              <a:extLst>
                <a:ext uri="{FF2B5EF4-FFF2-40B4-BE49-F238E27FC236}">
                  <a16:creationId xmlns:a16="http://schemas.microsoft.com/office/drawing/2014/main" id="{4CB99D4B-1629-970A-0F16-944855729B3E}"/>
                </a:ext>
              </a:extLst>
            </p:cNvPr>
            <p:cNvSpPr/>
            <p:nvPr/>
          </p:nvSpPr>
          <p:spPr bwMode="auto">
            <a:xfrm>
              <a:off x="2630266" y="4939240"/>
              <a:ext cx="930189" cy="507832"/>
            </a:xfrm>
            <a:prstGeom prst="ellipse">
              <a:avLst/>
            </a:prstGeom>
            <a:solidFill>
              <a:schemeClr val="tx2"/>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42" name="Freeform: Shape 1041">
              <a:extLst>
                <a:ext uri="{FF2B5EF4-FFF2-40B4-BE49-F238E27FC236}">
                  <a16:creationId xmlns:a16="http://schemas.microsoft.com/office/drawing/2014/main" id="{0F63EA39-ADB5-3C0A-F0FF-E00B568650B0}"/>
                </a:ext>
              </a:extLst>
            </p:cNvPr>
            <p:cNvSpPr/>
            <p:nvPr/>
          </p:nvSpPr>
          <p:spPr bwMode="auto">
            <a:xfrm>
              <a:off x="1364243" y="2727192"/>
              <a:ext cx="778855" cy="394291"/>
            </a:xfrm>
            <a:custGeom>
              <a:avLst/>
              <a:gdLst>
                <a:gd name="connsiteX0" fmla="*/ 76622 w 565777"/>
                <a:gd name="connsiteY0" fmla="*/ 63500 h 349250"/>
                <a:gd name="connsiteX1" fmla="*/ 76622 w 565777"/>
                <a:gd name="connsiteY1" fmla="*/ 63500 h 349250"/>
                <a:gd name="connsiteX2" fmla="*/ 422 w 565777"/>
                <a:gd name="connsiteY2" fmla="*/ 133350 h 349250"/>
                <a:gd name="connsiteX3" fmla="*/ 57572 w 565777"/>
                <a:gd name="connsiteY3" fmla="*/ 190500 h 349250"/>
                <a:gd name="connsiteX4" fmla="*/ 95672 w 565777"/>
                <a:gd name="connsiteY4" fmla="*/ 203200 h 349250"/>
                <a:gd name="connsiteX5" fmla="*/ 108372 w 565777"/>
                <a:gd name="connsiteY5" fmla="*/ 222250 h 349250"/>
                <a:gd name="connsiteX6" fmla="*/ 70272 w 565777"/>
                <a:gd name="connsiteY6" fmla="*/ 285750 h 349250"/>
                <a:gd name="connsiteX7" fmla="*/ 89322 w 565777"/>
                <a:gd name="connsiteY7" fmla="*/ 311150 h 349250"/>
                <a:gd name="connsiteX8" fmla="*/ 146472 w 565777"/>
                <a:gd name="connsiteY8" fmla="*/ 342900 h 349250"/>
                <a:gd name="connsiteX9" fmla="*/ 178222 w 565777"/>
                <a:gd name="connsiteY9" fmla="*/ 349250 h 349250"/>
                <a:gd name="connsiteX10" fmla="*/ 216322 w 565777"/>
                <a:gd name="connsiteY10" fmla="*/ 336550 h 349250"/>
                <a:gd name="connsiteX11" fmla="*/ 248072 w 565777"/>
                <a:gd name="connsiteY11" fmla="*/ 304800 h 349250"/>
                <a:gd name="connsiteX12" fmla="*/ 260772 w 565777"/>
                <a:gd name="connsiteY12" fmla="*/ 285750 h 349250"/>
                <a:gd name="connsiteX13" fmla="*/ 305222 w 565777"/>
                <a:gd name="connsiteY13" fmla="*/ 266700 h 349250"/>
                <a:gd name="connsiteX14" fmla="*/ 381422 w 565777"/>
                <a:gd name="connsiteY14" fmla="*/ 279400 h 349250"/>
                <a:gd name="connsiteX15" fmla="*/ 419522 w 565777"/>
                <a:gd name="connsiteY15" fmla="*/ 304800 h 349250"/>
                <a:gd name="connsiteX16" fmla="*/ 463972 w 565777"/>
                <a:gd name="connsiteY16" fmla="*/ 317500 h 349250"/>
                <a:gd name="connsiteX17" fmla="*/ 559222 w 565777"/>
                <a:gd name="connsiteY17" fmla="*/ 311150 h 349250"/>
                <a:gd name="connsiteX18" fmla="*/ 565572 w 565777"/>
                <a:gd name="connsiteY18" fmla="*/ 285750 h 349250"/>
                <a:gd name="connsiteX19" fmla="*/ 552872 w 565777"/>
                <a:gd name="connsiteY19" fmla="*/ 215900 h 349250"/>
                <a:gd name="connsiteX20" fmla="*/ 546522 w 565777"/>
                <a:gd name="connsiteY20" fmla="*/ 184150 h 349250"/>
                <a:gd name="connsiteX21" fmla="*/ 527472 w 565777"/>
                <a:gd name="connsiteY21" fmla="*/ 171450 h 349250"/>
                <a:gd name="connsiteX22" fmla="*/ 540172 w 565777"/>
                <a:gd name="connsiteY22" fmla="*/ 107950 h 349250"/>
                <a:gd name="connsiteX23" fmla="*/ 546522 w 565777"/>
                <a:gd name="connsiteY23" fmla="*/ 82550 h 349250"/>
                <a:gd name="connsiteX24" fmla="*/ 508422 w 565777"/>
                <a:gd name="connsiteY24" fmla="*/ 50800 h 349250"/>
                <a:gd name="connsiteX25" fmla="*/ 483022 w 565777"/>
                <a:gd name="connsiteY25" fmla="*/ 38100 h 349250"/>
                <a:gd name="connsiteX26" fmla="*/ 463972 w 565777"/>
                <a:gd name="connsiteY26" fmla="*/ 25400 h 349250"/>
                <a:gd name="connsiteX27" fmla="*/ 444922 w 565777"/>
                <a:gd name="connsiteY27" fmla="*/ 19050 h 349250"/>
                <a:gd name="connsiteX28" fmla="*/ 400472 w 565777"/>
                <a:gd name="connsiteY28" fmla="*/ 0 h 349250"/>
                <a:gd name="connsiteX29" fmla="*/ 178222 w 565777"/>
                <a:gd name="connsiteY29" fmla="*/ 12700 h 349250"/>
                <a:gd name="connsiteX30" fmla="*/ 133772 w 565777"/>
                <a:gd name="connsiteY30" fmla="*/ 25400 h 349250"/>
                <a:gd name="connsiteX31" fmla="*/ 89322 w 565777"/>
                <a:gd name="connsiteY31" fmla="*/ 57150 h 349250"/>
                <a:gd name="connsiteX32" fmla="*/ 76622 w 565777"/>
                <a:gd name="connsiteY32" fmla="*/ 63500 h 349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65777" h="349250">
                  <a:moveTo>
                    <a:pt x="76622" y="63500"/>
                  </a:moveTo>
                  <a:lnTo>
                    <a:pt x="76622" y="63500"/>
                  </a:lnTo>
                  <a:cubicBezTo>
                    <a:pt x="60993" y="72183"/>
                    <a:pt x="-5923" y="95281"/>
                    <a:pt x="422" y="133350"/>
                  </a:cubicBezTo>
                  <a:cubicBezTo>
                    <a:pt x="2583" y="146314"/>
                    <a:pt x="42227" y="182827"/>
                    <a:pt x="57572" y="190500"/>
                  </a:cubicBezTo>
                  <a:cubicBezTo>
                    <a:pt x="69546" y="196487"/>
                    <a:pt x="95672" y="203200"/>
                    <a:pt x="95672" y="203200"/>
                  </a:cubicBezTo>
                  <a:cubicBezTo>
                    <a:pt x="99905" y="209550"/>
                    <a:pt x="109215" y="214665"/>
                    <a:pt x="108372" y="222250"/>
                  </a:cubicBezTo>
                  <a:cubicBezTo>
                    <a:pt x="106304" y="240863"/>
                    <a:pt x="81656" y="270571"/>
                    <a:pt x="70272" y="285750"/>
                  </a:cubicBezTo>
                  <a:cubicBezTo>
                    <a:pt x="76622" y="294217"/>
                    <a:pt x="81357" y="304181"/>
                    <a:pt x="89322" y="311150"/>
                  </a:cubicBezTo>
                  <a:cubicBezTo>
                    <a:pt x="94330" y="315532"/>
                    <a:pt x="136768" y="339665"/>
                    <a:pt x="146472" y="342900"/>
                  </a:cubicBezTo>
                  <a:cubicBezTo>
                    <a:pt x="156711" y="346313"/>
                    <a:pt x="167639" y="347133"/>
                    <a:pt x="178222" y="349250"/>
                  </a:cubicBezTo>
                  <a:cubicBezTo>
                    <a:pt x="190922" y="345017"/>
                    <a:pt x="205028" y="343737"/>
                    <a:pt x="216322" y="336550"/>
                  </a:cubicBezTo>
                  <a:cubicBezTo>
                    <a:pt x="228949" y="328515"/>
                    <a:pt x="238216" y="316064"/>
                    <a:pt x="248072" y="304800"/>
                  </a:cubicBezTo>
                  <a:cubicBezTo>
                    <a:pt x="253098" y="299057"/>
                    <a:pt x="254909" y="290636"/>
                    <a:pt x="260772" y="285750"/>
                  </a:cubicBezTo>
                  <a:cubicBezTo>
                    <a:pt x="271234" y="277031"/>
                    <a:pt x="291988" y="271111"/>
                    <a:pt x="305222" y="266700"/>
                  </a:cubicBezTo>
                  <a:cubicBezTo>
                    <a:pt x="309989" y="267296"/>
                    <a:pt x="367437" y="272407"/>
                    <a:pt x="381422" y="279400"/>
                  </a:cubicBezTo>
                  <a:cubicBezTo>
                    <a:pt x="395074" y="286226"/>
                    <a:pt x="406179" y="297387"/>
                    <a:pt x="419522" y="304800"/>
                  </a:cubicBezTo>
                  <a:cubicBezTo>
                    <a:pt x="426975" y="308941"/>
                    <a:pt x="457993" y="316005"/>
                    <a:pt x="463972" y="317500"/>
                  </a:cubicBezTo>
                  <a:cubicBezTo>
                    <a:pt x="495722" y="315383"/>
                    <a:pt x="528850" y="320641"/>
                    <a:pt x="559222" y="311150"/>
                  </a:cubicBezTo>
                  <a:cubicBezTo>
                    <a:pt x="567552" y="308547"/>
                    <a:pt x="565572" y="294477"/>
                    <a:pt x="565572" y="285750"/>
                  </a:cubicBezTo>
                  <a:cubicBezTo>
                    <a:pt x="565572" y="227081"/>
                    <a:pt x="561802" y="251621"/>
                    <a:pt x="552872" y="215900"/>
                  </a:cubicBezTo>
                  <a:cubicBezTo>
                    <a:pt x="550254" y="205429"/>
                    <a:pt x="551877" y="193521"/>
                    <a:pt x="546522" y="184150"/>
                  </a:cubicBezTo>
                  <a:cubicBezTo>
                    <a:pt x="542736" y="177524"/>
                    <a:pt x="533822" y="175683"/>
                    <a:pt x="527472" y="171450"/>
                  </a:cubicBezTo>
                  <a:cubicBezTo>
                    <a:pt x="531705" y="150283"/>
                    <a:pt x="535649" y="129057"/>
                    <a:pt x="540172" y="107950"/>
                  </a:cubicBezTo>
                  <a:cubicBezTo>
                    <a:pt x="542001" y="99416"/>
                    <a:pt x="550760" y="90179"/>
                    <a:pt x="546522" y="82550"/>
                  </a:cubicBezTo>
                  <a:cubicBezTo>
                    <a:pt x="538493" y="68099"/>
                    <a:pt x="521965" y="60280"/>
                    <a:pt x="508422" y="50800"/>
                  </a:cubicBezTo>
                  <a:cubicBezTo>
                    <a:pt x="500667" y="45372"/>
                    <a:pt x="491241" y="42796"/>
                    <a:pt x="483022" y="38100"/>
                  </a:cubicBezTo>
                  <a:cubicBezTo>
                    <a:pt x="476396" y="34314"/>
                    <a:pt x="470798" y="28813"/>
                    <a:pt x="463972" y="25400"/>
                  </a:cubicBezTo>
                  <a:cubicBezTo>
                    <a:pt x="457985" y="22407"/>
                    <a:pt x="450909" y="22043"/>
                    <a:pt x="444922" y="19050"/>
                  </a:cubicBezTo>
                  <a:cubicBezTo>
                    <a:pt x="401069" y="-2876"/>
                    <a:pt x="453335" y="13216"/>
                    <a:pt x="400472" y="0"/>
                  </a:cubicBezTo>
                  <a:cubicBezTo>
                    <a:pt x="385539" y="679"/>
                    <a:pt x="217060" y="6874"/>
                    <a:pt x="178222" y="12700"/>
                  </a:cubicBezTo>
                  <a:cubicBezTo>
                    <a:pt x="162983" y="14986"/>
                    <a:pt x="148589" y="21167"/>
                    <a:pt x="133772" y="25400"/>
                  </a:cubicBezTo>
                  <a:cubicBezTo>
                    <a:pt x="128019" y="29714"/>
                    <a:pt x="98607" y="52507"/>
                    <a:pt x="89322" y="57150"/>
                  </a:cubicBezTo>
                  <a:lnTo>
                    <a:pt x="76622" y="63500"/>
                  </a:lnTo>
                  <a:close/>
                </a:path>
              </a:pathLst>
            </a:cu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38" name="Freeform: Shape 1037">
              <a:extLst>
                <a:ext uri="{FF2B5EF4-FFF2-40B4-BE49-F238E27FC236}">
                  <a16:creationId xmlns:a16="http://schemas.microsoft.com/office/drawing/2014/main" id="{328AFD25-4E38-63BC-8110-F789DBA366D4}"/>
                </a:ext>
              </a:extLst>
            </p:cNvPr>
            <p:cNvSpPr/>
            <p:nvPr/>
          </p:nvSpPr>
          <p:spPr bwMode="auto">
            <a:xfrm>
              <a:off x="1240721" y="3285436"/>
              <a:ext cx="928583" cy="469468"/>
            </a:xfrm>
            <a:custGeom>
              <a:avLst/>
              <a:gdLst>
                <a:gd name="connsiteX0" fmla="*/ 76622 w 565777"/>
                <a:gd name="connsiteY0" fmla="*/ 63500 h 349250"/>
                <a:gd name="connsiteX1" fmla="*/ 76622 w 565777"/>
                <a:gd name="connsiteY1" fmla="*/ 63500 h 349250"/>
                <a:gd name="connsiteX2" fmla="*/ 422 w 565777"/>
                <a:gd name="connsiteY2" fmla="*/ 133350 h 349250"/>
                <a:gd name="connsiteX3" fmla="*/ 57572 w 565777"/>
                <a:gd name="connsiteY3" fmla="*/ 190500 h 349250"/>
                <a:gd name="connsiteX4" fmla="*/ 95672 w 565777"/>
                <a:gd name="connsiteY4" fmla="*/ 203200 h 349250"/>
                <a:gd name="connsiteX5" fmla="*/ 108372 w 565777"/>
                <a:gd name="connsiteY5" fmla="*/ 222250 h 349250"/>
                <a:gd name="connsiteX6" fmla="*/ 70272 w 565777"/>
                <a:gd name="connsiteY6" fmla="*/ 285750 h 349250"/>
                <a:gd name="connsiteX7" fmla="*/ 89322 w 565777"/>
                <a:gd name="connsiteY7" fmla="*/ 311150 h 349250"/>
                <a:gd name="connsiteX8" fmla="*/ 146472 w 565777"/>
                <a:gd name="connsiteY8" fmla="*/ 342900 h 349250"/>
                <a:gd name="connsiteX9" fmla="*/ 178222 w 565777"/>
                <a:gd name="connsiteY9" fmla="*/ 349250 h 349250"/>
                <a:gd name="connsiteX10" fmla="*/ 216322 w 565777"/>
                <a:gd name="connsiteY10" fmla="*/ 336550 h 349250"/>
                <a:gd name="connsiteX11" fmla="*/ 248072 w 565777"/>
                <a:gd name="connsiteY11" fmla="*/ 304800 h 349250"/>
                <a:gd name="connsiteX12" fmla="*/ 260772 w 565777"/>
                <a:gd name="connsiteY12" fmla="*/ 285750 h 349250"/>
                <a:gd name="connsiteX13" fmla="*/ 305222 w 565777"/>
                <a:gd name="connsiteY13" fmla="*/ 266700 h 349250"/>
                <a:gd name="connsiteX14" fmla="*/ 381422 w 565777"/>
                <a:gd name="connsiteY14" fmla="*/ 279400 h 349250"/>
                <a:gd name="connsiteX15" fmla="*/ 419522 w 565777"/>
                <a:gd name="connsiteY15" fmla="*/ 304800 h 349250"/>
                <a:gd name="connsiteX16" fmla="*/ 463972 w 565777"/>
                <a:gd name="connsiteY16" fmla="*/ 317500 h 349250"/>
                <a:gd name="connsiteX17" fmla="*/ 559222 w 565777"/>
                <a:gd name="connsiteY17" fmla="*/ 311150 h 349250"/>
                <a:gd name="connsiteX18" fmla="*/ 565572 w 565777"/>
                <a:gd name="connsiteY18" fmla="*/ 285750 h 349250"/>
                <a:gd name="connsiteX19" fmla="*/ 552872 w 565777"/>
                <a:gd name="connsiteY19" fmla="*/ 215900 h 349250"/>
                <a:gd name="connsiteX20" fmla="*/ 546522 w 565777"/>
                <a:gd name="connsiteY20" fmla="*/ 184150 h 349250"/>
                <a:gd name="connsiteX21" fmla="*/ 527472 w 565777"/>
                <a:gd name="connsiteY21" fmla="*/ 171450 h 349250"/>
                <a:gd name="connsiteX22" fmla="*/ 540172 w 565777"/>
                <a:gd name="connsiteY22" fmla="*/ 107950 h 349250"/>
                <a:gd name="connsiteX23" fmla="*/ 546522 w 565777"/>
                <a:gd name="connsiteY23" fmla="*/ 82550 h 349250"/>
                <a:gd name="connsiteX24" fmla="*/ 508422 w 565777"/>
                <a:gd name="connsiteY24" fmla="*/ 50800 h 349250"/>
                <a:gd name="connsiteX25" fmla="*/ 483022 w 565777"/>
                <a:gd name="connsiteY25" fmla="*/ 38100 h 349250"/>
                <a:gd name="connsiteX26" fmla="*/ 463972 w 565777"/>
                <a:gd name="connsiteY26" fmla="*/ 25400 h 349250"/>
                <a:gd name="connsiteX27" fmla="*/ 444922 w 565777"/>
                <a:gd name="connsiteY27" fmla="*/ 19050 h 349250"/>
                <a:gd name="connsiteX28" fmla="*/ 400472 w 565777"/>
                <a:gd name="connsiteY28" fmla="*/ 0 h 349250"/>
                <a:gd name="connsiteX29" fmla="*/ 178222 w 565777"/>
                <a:gd name="connsiteY29" fmla="*/ 12700 h 349250"/>
                <a:gd name="connsiteX30" fmla="*/ 133772 w 565777"/>
                <a:gd name="connsiteY30" fmla="*/ 25400 h 349250"/>
                <a:gd name="connsiteX31" fmla="*/ 89322 w 565777"/>
                <a:gd name="connsiteY31" fmla="*/ 57150 h 349250"/>
                <a:gd name="connsiteX32" fmla="*/ 76622 w 565777"/>
                <a:gd name="connsiteY32" fmla="*/ 63500 h 349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65777" h="349250">
                  <a:moveTo>
                    <a:pt x="76622" y="63500"/>
                  </a:moveTo>
                  <a:lnTo>
                    <a:pt x="76622" y="63500"/>
                  </a:lnTo>
                  <a:cubicBezTo>
                    <a:pt x="60993" y="72183"/>
                    <a:pt x="-5923" y="95281"/>
                    <a:pt x="422" y="133350"/>
                  </a:cubicBezTo>
                  <a:cubicBezTo>
                    <a:pt x="2583" y="146314"/>
                    <a:pt x="42227" y="182827"/>
                    <a:pt x="57572" y="190500"/>
                  </a:cubicBezTo>
                  <a:cubicBezTo>
                    <a:pt x="69546" y="196487"/>
                    <a:pt x="95672" y="203200"/>
                    <a:pt x="95672" y="203200"/>
                  </a:cubicBezTo>
                  <a:cubicBezTo>
                    <a:pt x="99905" y="209550"/>
                    <a:pt x="109215" y="214665"/>
                    <a:pt x="108372" y="222250"/>
                  </a:cubicBezTo>
                  <a:cubicBezTo>
                    <a:pt x="106304" y="240863"/>
                    <a:pt x="81656" y="270571"/>
                    <a:pt x="70272" y="285750"/>
                  </a:cubicBezTo>
                  <a:cubicBezTo>
                    <a:pt x="76622" y="294217"/>
                    <a:pt x="81357" y="304181"/>
                    <a:pt x="89322" y="311150"/>
                  </a:cubicBezTo>
                  <a:cubicBezTo>
                    <a:pt x="94330" y="315532"/>
                    <a:pt x="136768" y="339665"/>
                    <a:pt x="146472" y="342900"/>
                  </a:cubicBezTo>
                  <a:cubicBezTo>
                    <a:pt x="156711" y="346313"/>
                    <a:pt x="167639" y="347133"/>
                    <a:pt x="178222" y="349250"/>
                  </a:cubicBezTo>
                  <a:cubicBezTo>
                    <a:pt x="190922" y="345017"/>
                    <a:pt x="205028" y="343737"/>
                    <a:pt x="216322" y="336550"/>
                  </a:cubicBezTo>
                  <a:cubicBezTo>
                    <a:pt x="228949" y="328515"/>
                    <a:pt x="238216" y="316064"/>
                    <a:pt x="248072" y="304800"/>
                  </a:cubicBezTo>
                  <a:cubicBezTo>
                    <a:pt x="253098" y="299057"/>
                    <a:pt x="254909" y="290636"/>
                    <a:pt x="260772" y="285750"/>
                  </a:cubicBezTo>
                  <a:cubicBezTo>
                    <a:pt x="271234" y="277031"/>
                    <a:pt x="291988" y="271111"/>
                    <a:pt x="305222" y="266700"/>
                  </a:cubicBezTo>
                  <a:cubicBezTo>
                    <a:pt x="309989" y="267296"/>
                    <a:pt x="367437" y="272407"/>
                    <a:pt x="381422" y="279400"/>
                  </a:cubicBezTo>
                  <a:cubicBezTo>
                    <a:pt x="395074" y="286226"/>
                    <a:pt x="406179" y="297387"/>
                    <a:pt x="419522" y="304800"/>
                  </a:cubicBezTo>
                  <a:cubicBezTo>
                    <a:pt x="426975" y="308941"/>
                    <a:pt x="457993" y="316005"/>
                    <a:pt x="463972" y="317500"/>
                  </a:cubicBezTo>
                  <a:cubicBezTo>
                    <a:pt x="495722" y="315383"/>
                    <a:pt x="528850" y="320641"/>
                    <a:pt x="559222" y="311150"/>
                  </a:cubicBezTo>
                  <a:cubicBezTo>
                    <a:pt x="567552" y="308547"/>
                    <a:pt x="565572" y="294477"/>
                    <a:pt x="565572" y="285750"/>
                  </a:cubicBezTo>
                  <a:cubicBezTo>
                    <a:pt x="565572" y="227081"/>
                    <a:pt x="561802" y="251621"/>
                    <a:pt x="552872" y="215900"/>
                  </a:cubicBezTo>
                  <a:cubicBezTo>
                    <a:pt x="550254" y="205429"/>
                    <a:pt x="551877" y="193521"/>
                    <a:pt x="546522" y="184150"/>
                  </a:cubicBezTo>
                  <a:cubicBezTo>
                    <a:pt x="542736" y="177524"/>
                    <a:pt x="533822" y="175683"/>
                    <a:pt x="527472" y="171450"/>
                  </a:cubicBezTo>
                  <a:cubicBezTo>
                    <a:pt x="531705" y="150283"/>
                    <a:pt x="535649" y="129057"/>
                    <a:pt x="540172" y="107950"/>
                  </a:cubicBezTo>
                  <a:cubicBezTo>
                    <a:pt x="542001" y="99416"/>
                    <a:pt x="550760" y="90179"/>
                    <a:pt x="546522" y="82550"/>
                  </a:cubicBezTo>
                  <a:cubicBezTo>
                    <a:pt x="538493" y="68099"/>
                    <a:pt x="521965" y="60280"/>
                    <a:pt x="508422" y="50800"/>
                  </a:cubicBezTo>
                  <a:cubicBezTo>
                    <a:pt x="500667" y="45372"/>
                    <a:pt x="491241" y="42796"/>
                    <a:pt x="483022" y="38100"/>
                  </a:cubicBezTo>
                  <a:cubicBezTo>
                    <a:pt x="476396" y="34314"/>
                    <a:pt x="470798" y="28813"/>
                    <a:pt x="463972" y="25400"/>
                  </a:cubicBezTo>
                  <a:cubicBezTo>
                    <a:pt x="457985" y="22407"/>
                    <a:pt x="450909" y="22043"/>
                    <a:pt x="444922" y="19050"/>
                  </a:cubicBezTo>
                  <a:cubicBezTo>
                    <a:pt x="401069" y="-2876"/>
                    <a:pt x="453335" y="13216"/>
                    <a:pt x="400472" y="0"/>
                  </a:cubicBezTo>
                  <a:cubicBezTo>
                    <a:pt x="385539" y="679"/>
                    <a:pt x="217060" y="6874"/>
                    <a:pt x="178222" y="12700"/>
                  </a:cubicBezTo>
                  <a:cubicBezTo>
                    <a:pt x="162983" y="14986"/>
                    <a:pt x="148589" y="21167"/>
                    <a:pt x="133772" y="25400"/>
                  </a:cubicBezTo>
                  <a:cubicBezTo>
                    <a:pt x="128019" y="29714"/>
                    <a:pt x="98607" y="52507"/>
                    <a:pt x="89322" y="57150"/>
                  </a:cubicBezTo>
                  <a:lnTo>
                    <a:pt x="76622" y="63500"/>
                  </a:lnTo>
                  <a:close/>
                </a:path>
              </a:pathLst>
            </a:cu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35" name="Freeform: Shape 1034">
              <a:extLst>
                <a:ext uri="{FF2B5EF4-FFF2-40B4-BE49-F238E27FC236}">
                  <a16:creationId xmlns:a16="http://schemas.microsoft.com/office/drawing/2014/main" id="{4870A955-29DC-6A42-8A87-E70A1F772E72}"/>
                </a:ext>
              </a:extLst>
            </p:cNvPr>
            <p:cNvSpPr/>
            <p:nvPr/>
          </p:nvSpPr>
          <p:spPr bwMode="auto">
            <a:xfrm>
              <a:off x="1521795" y="4005265"/>
              <a:ext cx="703254" cy="434113"/>
            </a:xfrm>
            <a:custGeom>
              <a:avLst/>
              <a:gdLst>
                <a:gd name="connsiteX0" fmla="*/ 76622 w 565777"/>
                <a:gd name="connsiteY0" fmla="*/ 63500 h 349250"/>
                <a:gd name="connsiteX1" fmla="*/ 76622 w 565777"/>
                <a:gd name="connsiteY1" fmla="*/ 63500 h 349250"/>
                <a:gd name="connsiteX2" fmla="*/ 422 w 565777"/>
                <a:gd name="connsiteY2" fmla="*/ 133350 h 349250"/>
                <a:gd name="connsiteX3" fmla="*/ 57572 w 565777"/>
                <a:gd name="connsiteY3" fmla="*/ 190500 h 349250"/>
                <a:gd name="connsiteX4" fmla="*/ 95672 w 565777"/>
                <a:gd name="connsiteY4" fmla="*/ 203200 h 349250"/>
                <a:gd name="connsiteX5" fmla="*/ 108372 w 565777"/>
                <a:gd name="connsiteY5" fmla="*/ 222250 h 349250"/>
                <a:gd name="connsiteX6" fmla="*/ 70272 w 565777"/>
                <a:gd name="connsiteY6" fmla="*/ 285750 h 349250"/>
                <a:gd name="connsiteX7" fmla="*/ 89322 w 565777"/>
                <a:gd name="connsiteY7" fmla="*/ 311150 h 349250"/>
                <a:gd name="connsiteX8" fmla="*/ 146472 w 565777"/>
                <a:gd name="connsiteY8" fmla="*/ 342900 h 349250"/>
                <a:gd name="connsiteX9" fmla="*/ 178222 w 565777"/>
                <a:gd name="connsiteY9" fmla="*/ 349250 h 349250"/>
                <a:gd name="connsiteX10" fmla="*/ 216322 w 565777"/>
                <a:gd name="connsiteY10" fmla="*/ 336550 h 349250"/>
                <a:gd name="connsiteX11" fmla="*/ 248072 w 565777"/>
                <a:gd name="connsiteY11" fmla="*/ 304800 h 349250"/>
                <a:gd name="connsiteX12" fmla="*/ 260772 w 565777"/>
                <a:gd name="connsiteY12" fmla="*/ 285750 h 349250"/>
                <a:gd name="connsiteX13" fmla="*/ 305222 w 565777"/>
                <a:gd name="connsiteY13" fmla="*/ 266700 h 349250"/>
                <a:gd name="connsiteX14" fmla="*/ 381422 w 565777"/>
                <a:gd name="connsiteY14" fmla="*/ 279400 h 349250"/>
                <a:gd name="connsiteX15" fmla="*/ 419522 w 565777"/>
                <a:gd name="connsiteY15" fmla="*/ 304800 h 349250"/>
                <a:gd name="connsiteX16" fmla="*/ 463972 w 565777"/>
                <a:gd name="connsiteY16" fmla="*/ 317500 h 349250"/>
                <a:gd name="connsiteX17" fmla="*/ 559222 w 565777"/>
                <a:gd name="connsiteY17" fmla="*/ 311150 h 349250"/>
                <a:gd name="connsiteX18" fmla="*/ 565572 w 565777"/>
                <a:gd name="connsiteY18" fmla="*/ 285750 h 349250"/>
                <a:gd name="connsiteX19" fmla="*/ 552872 w 565777"/>
                <a:gd name="connsiteY19" fmla="*/ 215900 h 349250"/>
                <a:gd name="connsiteX20" fmla="*/ 546522 w 565777"/>
                <a:gd name="connsiteY20" fmla="*/ 184150 h 349250"/>
                <a:gd name="connsiteX21" fmla="*/ 527472 w 565777"/>
                <a:gd name="connsiteY21" fmla="*/ 171450 h 349250"/>
                <a:gd name="connsiteX22" fmla="*/ 540172 w 565777"/>
                <a:gd name="connsiteY22" fmla="*/ 107950 h 349250"/>
                <a:gd name="connsiteX23" fmla="*/ 546522 w 565777"/>
                <a:gd name="connsiteY23" fmla="*/ 82550 h 349250"/>
                <a:gd name="connsiteX24" fmla="*/ 508422 w 565777"/>
                <a:gd name="connsiteY24" fmla="*/ 50800 h 349250"/>
                <a:gd name="connsiteX25" fmla="*/ 483022 w 565777"/>
                <a:gd name="connsiteY25" fmla="*/ 38100 h 349250"/>
                <a:gd name="connsiteX26" fmla="*/ 463972 w 565777"/>
                <a:gd name="connsiteY26" fmla="*/ 25400 h 349250"/>
                <a:gd name="connsiteX27" fmla="*/ 444922 w 565777"/>
                <a:gd name="connsiteY27" fmla="*/ 19050 h 349250"/>
                <a:gd name="connsiteX28" fmla="*/ 400472 w 565777"/>
                <a:gd name="connsiteY28" fmla="*/ 0 h 349250"/>
                <a:gd name="connsiteX29" fmla="*/ 178222 w 565777"/>
                <a:gd name="connsiteY29" fmla="*/ 12700 h 349250"/>
                <a:gd name="connsiteX30" fmla="*/ 133772 w 565777"/>
                <a:gd name="connsiteY30" fmla="*/ 25400 h 349250"/>
                <a:gd name="connsiteX31" fmla="*/ 89322 w 565777"/>
                <a:gd name="connsiteY31" fmla="*/ 57150 h 349250"/>
                <a:gd name="connsiteX32" fmla="*/ 76622 w 565777"/>
                <a:gd name="connsiteY32" fmla="*/ 63500 h 349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65777" h="349250">
                  <a:moveTo>
                    <a:pt x="76622" y="63500"/>
                  </a:moveTo>
                  <a:lnTo>
                    <a:pt x="76622" y="63500"/>
                  </a:lnTo>
                  <a:cubicBezTo>
                    <a:pt x="60993" y="72183"/>
                    <a:pt x="-5923" y="95281"/>
                    <a:pt x="422" y="133350"/>
                  </a:cubicBezTo>
                  <a:cubicBezTo>
                    <a:pt x="2583" y="146314"/>
                    <a:pt x="42227" y="182827"/>
                    <a:pt x="57572" y="190500"/>
                  </a:cubicBezTo>
                  <a:cubicBezTo>
                    <a:pt x="69546" y="196487"/>
                    <a:pt x="95672" y="203200"/>
                    <a:pt x="95672" y="203200"/>
                  </a:cubicBezTo>
                  <a:cubicBezTo>
                    <a:pt x="99905" y="209550"/>
                    <a:pt x="109215" y="214665"/>
                    <a:pt x="108372" y="222250"/>
                  </a:cubicBezTo>
                  <a:cubicBezTo>
                    <a:pt x="106304" y="240863"/>
                    <a:pt x="81656" y="270571"/>
                    <a:pt x="70272" y="285750"/>
                  </a:cubicBezTo>
                  <a:cubicBezTo>
                    <a:pt x="76622" y="294217"/>
                    <a:pt x="81357" y="304181"/>
                    <a:pt x="89322" y="311150"/>
                  </a:cubicBezTo>
                  <a:cubicBezTo>
                    <a:pt x="94330" y="315532"/>
                    <a:pt x="136768" y="339665"/>
                    <a:pt x="146472" y="342900"/>
                  </a:cubicBezTo>
                  <a:cubicBezTo>
                    <a:pt x="156711" y="346313"/>
                    <a:pt x="167639" y="347133"/>
                    <a:pt x="178222" y="349250"/>
                  </a:cubicBezTo>
                  <a:cubicBezTo>
                    <a:pt x="190922" y="345017"/>
                    <a:pt x="205028" y="343737"/>
                    <a:pt x="216322" y="336550"/>
                  </a:cubicBezTo>
                  <a:cubicBezTo>
                    <a:pt x="228949" y="328515"/>
                    <a:pt x="238216" y="316064"/>
                    <a:pt x="248072" y="304800"/>
                  </a:cubicBezTo>
                  <a:cubicBezTo>
                    <a:pt x="253098" y="299057"/>
                    <a:pt x="254909" y="290636"/>
                    <a:pt x="260772" y="285750"/>
                  </a:cubicBezTo>
                  <a:cubicBezTo>
                    <a:pt x="271234" y="277031"/>
                    <a:pt x="291988" y="271111"/>
                    <a:pt x="305222" y="266700"/>
                  </a:cubicBezTo>
                  <a:cubicBezTo>
                    <a:pt x="309989" y="267296"/>
                    <a:pt x="367437" y="272407"/>
                    <a:pt x="381422" y="279400"/>
                  </a:cubicBezTo>
                  <a:cubicBezTo>
                    <a:pt x="395074" y="286226"/>
                    <a:pt x="406179" y="297387"/>
                    <a:pt x="419522" y="304800"/>
                  </a:cubicBezTo>
                  <a:cubicBezTo>
                    <a:pt x="426975" y="308941"/>
                    <a:pt x="457993" y="316005"/>
                    <a:pt x="463972" y="317500"/>
                  </a:cubicBezTo>
                  <a:cubicBezTo>
                    <a:pt x="495722" y="315383"/>
                    <a:pt x="528850" y="320641"/>
                    <a:pt x="559222" y="311150"/>
                  </a:cubicBezTo>
                  <a:cubicBezTo>
                    <a:pt x="567552" y="308547"/>
                    <a:pt x="565572" y="294477"/>
                    <a:pt x="565572" y="285750"/>
                  </a:cubicBezTo>
                  <a:cubicBezTo>
                    <a:pt x="565572" y="227081"/>
                    <a:pt x="561802" y="251621"/>
                    <a:pt x="552872" y="215900"/>
                  </a:cubicBezTo>
                  <a:cubicBezTo>
                    <a:pt x="550254" y="205429"/>
                    <a:pt x="551877" y="193521"/>
                    <a:pt x="546522" y="184150"/>
                  </a:cubicBezTo>
                  <a:cubicBezTo>
                    <a:pt x="542736" y="177524"/>
                    <a:pt x="533822" y="175683"/>
                    <a:pt x="527472" y="171450"/>
                  </a:cubicBezTo>
                  <a:cubicBezTo>
                    <a:pt x="531705" y="150283"/>
                    <a:pt x="535649" y="129057"/>
                    <a:pt x="540172" y="107950"/>
                  </a:cubicBezTo>
                  <a:cubicBezTo>
                    <a:pt x="542001" y="99416"/>
                    <a:pt x="550760" y="90179"/>
                    <a:pt x="546522" y="82550"/>
                  </a:cubicBezTo>
                  <a:cubicBezTo>
                    <a:pt x="538493" y="68099"/>
                    <a:pt x="521965" y="60280"/>
                    <a:pt x="508422" y="50800"/>
                  </a:cubicBezTo>
                  <a:cubicBezTo>
                    <a:pt x="500667" y="45372"/>
                    <a:pt x="491241" y="42796"/>
                    <a:pt x="483022" y="38100"/>
                  </a:cubicBezTo>
                  <a:cubicBezTo>
                    <a:pt x="476396" y="34314"/>
                    <a:pt x="470798" y="28813"/>
                    <a:pt x="463972" y="25400"/>
                  </a:cubicBezTo>
                  <a:cubicBezTo>
                    <a:pt x="457985" y="22407"/>
                    <a:pt x="450909" y="22043"/>
                    <a:pt x="444922" y="19050"/>
                  </a:cubicBezTo>
                  <a:cubicBezTo>
                    <a:pt x="401069" y="-2876"/>
                    <a:pt x="453335" y="13216"/>
                    <a:pt x="400472" y="0"/>
                  </a:cubicBezTo>
                  <a:cubicBezTo>
                    <a:pt x="385539" y="679"/>
                    <a:pt x="217060" y="6874"/>
                    <a:pt x="178222" y="12700"/>
                  </a:cubicBezTo>
                  <a:cubicBezTo>
                    <a:pt x="162983" y="14986"/>
                    <a:pt x="148589" y="21167"/>
                    <a:pt x="133772" y="25400"/>
                  </a:cubicBezTo>
                  <a:cubicBezTo>
                    <a:pt x="128019" y="29714"/>
                    <a:pt x="98607" y="52507"/>
                    <a:pt x="89322" y="57150"/>
                  </a:cubicBezTo>
                  <a:lnTo>
                    <a:pt x="76622" y="63500"/>
                  </a:lnTo>
                  <a:close/>
                </a:path>
              </a:pathLst>
            </a:cu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57" name="Rectangle: Rounded Corners 1054">
              <a:extLst>
                <a:ext uri="{FF2B5EF4-FFF2-40B4-BE49-F238E27FC236}">
                  <a16:creationId xmlns:a16="http://schemas.microsoft.com/office/drawing/2014/main" id="{0EDE4D5B-485F-A1AE-1843-9D9D3E086F58}"/>
                </a:ext>
              </a:extLst>
            </p:cNvPr>
            <p:cNvSpPr/>
            <p:nvPr/>
          </p:nvSpPr>
          <p:spPr bwMode="auto">
            <a:xfrm rot="15331158">
              <a:off x="2865003" y="3925964"/>
              <a:ext cx="502502" cy="627116"/>
            </a:xfrm>
            <a:custGeom>
              <a:avLst/>
              <a:gdLst>
                <a:gd name="connsiteX0" fmla="*/ 0 w 461277"/>
                <a:gd name="connsiteY0" fmla="*/ 76881 h 586336"/>
                <a:gd name="connsiteX1" fmla="*/ 76881 w 461277"/>
                <a:gd name="connsiteY1" fmla="*/ 0 h 586336"/>
                <a:gd name="connsiteX2" fmla="*/ 384396 w 461277"/>
                <a:gd name="connsiteY2" fmla="*/ 0 h 586336"/>
                <a:gd name="connsiteX3" fmla="*/ 461277 w 461277"/>
                <a:gd name="connsiteY3" fmla="*/ 76881 h 586336"/>
                <a:gd name="connsiteX4" fmla="*/ 461277 w 461277"/>
                <a:gd name="connsiteY4" fmla="*/ 509455 h 586336"/>
                <a:gd name="connsiteX5" fmla="*/ 384396 w 461277"/>
                <a:gd name="connsiteY5" fmla="*/ 586336 h 586336"/>
                <a:gd name="connsiteX6" fmla="*/ 76881 w 461277"/>
                <a:gd name="connsiteY6" fmla="*/ 586336 h 586336"/>
                <a:gd name="connsiteX7" fmla="*/ 0 w 461277"/>
                <a:gd name="connsiteY7" fmla="*/ 509455 h 586336"/>
                <a:gd name="connsiteX8" fmla="*/ 0 w 461277"/>
                <a:gd name="connsiteY8" fmla="*/ 76881 h 586336"/>
                <a:gd name="connsiteX0" fmla="*/ 0 w 461277"/>
                <a:gd name="connsiteY0" fmla="*/ 76881 h 586336"/>
                <a:gd name="connsiteX1" fmla="*/ 76881 w 461277"/>
                <a:gd name="connsiteY1" fmla="*/ 0 h 586336"/>
                <a:gd name="connsiteX2" fmla="*/ 384396 w 461277"/>
                <a:gd name="connsiteY2" fmla="*/ 0 h 586336"/>
                <a:gd name="connsiteX3" fmla="*/ 461277 w 461277"/>
                <a:gd name="connsiteY3" fmla="*/ 76881 h 586336"/>
                <a:gd name="connsiteX4" fmla="*/ 461277 w 461277"/>
                <a:gd name="connsiteY4" fmla="*/ 509455 h 586336"/>
                <a:gd name="connsiteX5" fmla="*/ 384396 w 461277"/>
                <a:gd name="connsiteY5" fmla="*/ 586336 h 586336"/>
                <a:gd name="connsiteX6" fmla="*/ 76881 w 461277"/>
                <a:gd name="connsiteY6" fmla="*/ 586336 h 586336"/>
                <a:gd name="connsiteX7" fmla="*/ 0 w 461277"/>
                <a:gd name="connsiteY7" fmla="*/ 509455 h 586336"/>
                <a:gd name="connsiteX8" fmla="*/ 0 w 461277"/>
                <a:gd name="connsiteY8" fmla="*/ 76881 h 586336"/>
                <a:gd name="connsiteX0" fmla="*/ 0 w 461277"/>
                <a:gd name="connsiteY0" fmla="*/ 76881 h 586336"/>
                <a:gd name="connsiteX1" fmla="*/ 76881 w 461277"/>
                <a:gd name="connsiteY1" fmla="*/ 0 h 586336"/>
                <a:gd name="connsiteX2" fmla="*/ 384396 w 461277"/>
                <a:gd name="connsiteY2" fmla="*/ 0 h 586336"/>
                <a:gd name="connsiteX3" fmla="*/ 461277 w 461277"/>
                <a:gd name="connsiteY3" fmla="*/ 76881 h 586336"/>
                <a:gd name="connsiteX4" fmla="*/ 461277 w 461277"/>
                <a:gd name="connsiteY4" fmla="*/ 509455 h 586336"/>
                <a:gd name="connsiteX5" fmla="*/ 384396 w 461277"/>
                <a:gd name="connsiteY5" fmla="*/ 586336 h 586336"/>
                <a:gd name="connsiteX6" fmla="*/ 76881 w 461277"/>
                <a:gd name="connsiteY6" fmla="*/ 586336 h 586336"/>
                <a:gd name="connsiteX7" fmla="*/ 0 w 461277"/>
                <a:gd name="connsiteY7" fmla="*/ 509455 h 586336"/>
                <a:gd name="connsiteX8" fmla="*/ 0 w 461277"/>
                <a:gd name="connsiteY8" fmla="*/ 76881 h 586336"/>
                <a:gd name="connsiteX0" fmla="*/ 0 w 461277"/>
                <a:gd name="connsiteY0" fmla="*/ 76881 h 586336"/>
                <a:gd name="connsiteX1" fmla="*/ 76881 w 461277"/>
                <a:gd name="connsiteY1" fmla="*/ 0 h 586336"/>
                <a:gd name="connsiteX2" fmla="*/ 384396 w 461277"/>
                <a:gd name="connsiteY2" fmla="*/ 0 h 586336"/>
                <a:gd name="connsiteX3" fmla="*/ 461277 w 461277"/>
                <a:gd name="connsiteY3" fmla="*/ 76881 h 586336"/>
                <a:gd name="connsiteX4" fmla="*/ 461277 w 461277"/>
                <a:gd name="connsiteY4" fmla="*/ 509455 h 586336"/>
                <a:gd name="connsiteX5" fmla="*/ 384396 w 461277"/>
                <a:gd name="connsiteY5" fmla="*/ 586336 h 586336"/>
                <a:gd name="connsiteX6" fmla="*/ 76881 w 461277"/>
                <a:gd name="connsiteY6" fmla="*/ 586336 h 586336"/>
                <a:gd name="connsiteX7" fmla="*/ 0 w 461277"/>
                <a:gd name="connsiteY7" fmla="*/ 509455 h 586336"/>
                <a:gd name="connsiteX8" fmla="*/ 0 w 461277"/>
                <a:gd name="connsiteY8" fmla="*/ 76881 h 586336"/>
                <a:gd name="connsiteX0" fmla="*/ 0 w 461277"/>
                <a:gd name="connsiteY0" fmla="*/ 76881 h 586336"/>
                <a:gd name="connsiteX1" fmla="*/ 76881 w 461277"/>
                <a:gd name="connsiteY1" fmla="*/ 0 h 586336"/>
                <a:gd name="connsiteX2" fmla="*/ 384396 w 461277"/>
                <a:gd name="connsiteY2" fmla="*/ 0 h 586336"/>
                <a:gd name="connsiteX3" fmla="*/ 461277 w 461277"/>
                <a:gd name="connsiteY3" fmla="*/ 76881 h 586336"/>
                <a:gd name="connsiteX4" fmla="*/ 461277 w 461277"/>
                <a:gd name="connsiteY4" fmla="*/ 509455 h 586336"/>
                <a:gd name="connsiteX5" fmla="*/ 384396 w 461277"/>
                <a:gd name="connsiteY5" fmla="*/ 586336 h 586336"/>
                <a:gd name="connsiteX6" fmla="*/ 76881 w 461277"/>
                <a:gd name="connsiteY6" fmla="*/ 586336 h 586336"/>
                <a:gd name="connsiteX7" fmla="*/ 0 w 461277"/>
                <a:gd name="connsiteY7" fmla="*/ 509455 h 586336"/>
                <a:gd name="connsiteX8" fmla="*/ 0 w 461277"/>
                <a:gd name="connsiteY8" fmla="*/ 76881 h 586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1277" h="586336">
                  <a:moveTo>
                    <a:pt x="0" y="76881"/>
                  </a:moveTo>
                  <a:cubicBezTo>
                    <a:pt x="0" y="34421"/>
                    <a:pt x="34421" y="0"/>
                    <a:pt x="76881" y="0"/>
                  </a:cubicBezTo>
                  <a:cubicBezTo>
                    <a:pt x="179386" y="0"/>
                    <a:pt x="224741" y="66675"/>
                    <a:pt x="384396" y="0"/>
                  </a:cubicBezTo>
                  <a:cubicBezTo>
                    <a:pt x="426856" y="0"/>
                    <a:pt x="461277" y="34421"/>
                    <a:pt x="461277" y="76881"/>
                  </a:cubicBezTo>
                  <a:cubicBezTo>
                    <a:pt x="461277" y="221072"/>
                    <a:pt x="356502" y="260489"/>
                    <a:pt x="461277" y="509455"/>
                  </a:cubicBezTo>
                  <a:cubicBezTo>
                    <a:pt x="461277" y="551915"/>
                    <a:pt x="426856" y="586336"/>
                    <a:pt x="384396" y="586336"/>
                  </a:cubicBezTo>
                  <a:cubicBezTo>
                    <a:pt x="224741" y="405361"/>
                    <a:pt x="179386" y="586336"/>
                    <a:pt x="76881" y="586336"/>
                  </a:cubicBezTo>
                  <a:cubicBezTo>
                    <a:pt x="34421" y="586336"/>
                    <a:pt x="0" y="551915"/>
                    <a:pt x="0" y="509455"/>
                  </a:cubicBezTo>
                  <a:cubicBezTo>
                    <a:pt x="0" y="365264"/>
                    <a:pt x="190500" y="344897"/>
                    <a:pt x="0" y="76881"/>
                  </a:cubicBezTo>
                  <a:close/>
                </a:path>
              </a:pathLst>
            </a:custGeom>
            <a:solidFill>
              <a:schemeClr val="accent6">
                <a:lumMod val="40000"/>
                <a:lumOff val="6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55" name="Rectangle: Rounded Corners 1054">
              <a:extLst>
                <a:ext uri="{FF2B5EF4-FFF2-40B4-BE49-F238E27FC236}">
                  <a16:creationId xmlns:a16="http://schemas.microsoft.com/office/drawing/2014/main" id="{FF45890C-A6B7-66DC-0D7A-472D03DA6288}"/>
                </a:ext>
              </a:extLst>
            </p:cNvPr>
            <p:cNvSpPr/>
            <p:nvPr/>
          </p:nvSpPr>
          <p:spPr bwMode="auto">
            <a:xfrm rot="4875420">
              <a:off x="2833262" y="3153541"/>
              <a:ext cx="502502" cy="627116"/>
            </a:xfrm>
            <a:custGeom>
              <a:avLst/>
              <a:gdLst>
                <a:gd name="connsiteX0" fmla="*/ 0 w 461277"/>
                <a:gd name="connsiteY0" fmla="*/ 76881 h 586336"/>
                <a:gd name="connsiteX1" fmla="*/ 76881 w 461277"/>
                <a:gd name="connsiteY1" fmla="*/ 0 h 586336"/>
                <a:gd name="connsiteX2" fmla="*/ 384396 w 461277"/>
                <a:gd name="connsiteY2" fmla="*/ 0 h 586336"/>
                <a:gd name="connsiteX3" fmla="*/ 461277 w 461277"/>
                <a:gd name="connsiteY3" fmla="*/ 76881 h 586336"/>
                <a:gd name="connsiteX4" fmla="*/ 461277 w 461277"/>
                <a:gd name="connsiteY4" fmla="*/ 509455 h 586336"/>
                <a:gd name="connsiteX5" fmla="*/ 384396 w 461277"/>
                <a:gd name="connsiteY5" fmla="*/ 586336 h 586336"/>
                <a:gd name="connsiteX6" fmla="*/ 76881 w 461277"/>
                <a:gd name="connsiteY6" fmla="*/ 586336 h 586336"/>
                <a:gd name="connsiteX7" fmla="*/ 0 w 461277"/>
                <a:gd name="connsiteY7" fmla="*/ 509455 h 586336"/>
                <a:gd name="connsiteX8" fmla="*/ 0 w 461277"/>
                <a:gd name="connsiteY8" fmla="*/ 76881 h 586336"/>
                <a:gd name="connsiteX0" fmla="*/ 0 w 461277"/>
                <a:gd name="connsiteY0" fmla="*/ 76881 h 586336"/>
                <a:gd name="connsiteX1" fmla="*/ 76881 w 461277"/>
                <a:gd name="connsiteY1" fmla="*/ 0 h 586336"/>
                <a:gd name="connsiteX2" fmla="*/ 384396 w 461277"/>
                <a:gd name="connsiteY2" fmla="*/ 0 h 586336"/>
                <a:gd name="connsiteX3" fmla="*/ 461277 w 461277"/>
                <a:gd name="connsiteY3" fmla="*/ 76881 h 586336"/>
                <a:gd name="connsiteX4" fmla="*/ 461277 w 461277"/>
                <a:gd name="connsiteY4" fmla="*/ 509455 h 586336"/>
                <a:gd name="connsiteX5" fmla="*/ 384396 w 461277"/>
                <a:gd name="connsiteY5" fmla="*/ 586336 h 586336"/>
                <a:gd name="connsiteX6" fmla="*/ 76881 w 461277"/>
                <a:gd name="connsiteY6" fmla="*/ 586336 h 586336"/>
                <a:gd name="connsiteX7" fmla="*/ 0 w 461277"/>
                <a:gd name="connsiteY7" fmla="*/ 509455 h 586336"/>
                <a:gd name="connsiteX8" fmla="*/ 0 w 461277"/>
                <a:gd name="connsiteY8" fmla="*/ 76881 h 586336"/>
                <a:gd name="connsiteX0" fmla="*/ 0 w 461277"/>
                <a:gd name="connsiteY0" fmla="*/ 76881 h 586336"/>
                <a:gd name="connsiteX1" fmla="*/ 76881 w 461277"/>
                <a:gd name="connsiteY1" fmla="*/ 0 h 586336"/>
                <a:gd name="connsiteX2" fmla="*/ 384396 w 461277"/>
                <a:gd name="connsiteY2" fmla="*/ 0 h 586336"/>
                <a:gd name="connsiteX3" fmla="*/ 461277 w 461277"/>
                <a:gd name="connsiteY3" fmla="*/ 76881 h 586336"/>
                <a:gd name="connsiteX4" fmla="*/ 461277 w 461277"/>
                <a:gd name="connsiteY4" fmla="*/ 509455 h 586336"/>
                <a:gd name="connsiteX5" fmla="*/ 384396 w 461277"/>
                <a:gd name="connsiteY5" fmla="*/ 586336 h 586336"/>
                <a:gd name="connsiteX6" fmla="*/ 76881 w 461277"/>
                <a:gd name="connsiteY6" fmla="*/ 586336 h 586336"/>
                <a:gd name="connsiteX7" fmla="*/ 0 w 461277"/>
                <a:gd name="connsiteY7" fmla="*/ 509455 h 586336"/>
                <a:gd name="connsiteX8" fmla="*/ 0 w 461277"/>
                <a:gd name="connsiteY8" fmla="*/ 76881 h 586336"/>
                <a:gd name="connsiteX0" fmla="*/ 0 w 461277"/>
                <a:gd name="connsiteY0" fmla="*/ 76881 h 586336"/>
                <a:gd name="connsiteX1" fmla="*/ 76881 w 461277"/>
                <a:gd name="connsiteY1" fmla="*/ 0 h 586336"/>
                <a:gd name="connsiteX2" fmla="*/ 384396 w 461277"/>
                <a:gd name="connsiteY2" fmla="*/ 0 h 586336"/>
                <a:gd name="connsiteX3" fmla="*/ 461277 w 461277"/>
                <a:gd name="connsiteY3" fmla="*/ 76881 h 586336"/>
                <a:gd name="connsiteX4" fmla="*/ 461277 w 461277"/>
                <a:gd name="connsiteY4" fmla="*/ 509455 h 586336"/>
                <a:gd name="connsiteX5" fmla="*/ 384396 w 461277"/>
                <a:gd name="connsiteY5" fmla="*/ 586336 h 586336"/>
                <a:gd name="connsiteX6" fmla="*/ 76881 w 461277"/>
                <a:gd name="connsiteY6" fmla="*/ 586336 h 586336"/>
                <a:gd name="connsiteX7" fmla="*/ 0 w 461277"/>
                <a:gd name="connsiteY7" fmla="*/ 509455 h 586336"/>
                <a:gd name="connsiteX8" fmla="*/ 0 w 461277"/>
                <a:gd name="connsiteY8" fmla="*/ 76881 h 586336"/>
                <a:gd name="connsiteX0" fmla="*/ 0 w 461277"/>
                <a:gd name="connsiteY0" fmla="*/ 76881 h 586336"/>
                <a:gd name="connsiteX1" fmla="*/ 76881 w 461277"/>
                <a:gd name="connsiteY1" fmla="*/ 0 h 586336"/>
                <a:gd name="connsiteX2" fmla="*/ 384396 w 461277"/>
                <a:gd name="connsiteY2" fmla="*/ 0 h 586336"/>
                <a:gd name="connsiteX3" fmla="*/ 461277 w 461277"/>
                <a:gd name="connsiteY3" fmla="*/ 76881 h 586336"/>
                <a:gd name="connsiteX4" fmla="*/ 461277 w 461277"/>
                <a:gd name="connsiteY4" fmla="*/ 509455 h 586336"/>
                <a:gd name="connsiteX5" fmla="*/ 384396 w 461277"/>
                <a:gd name="connsiteY5" fmla="*/ 586336 h 586336"/>
                <a:gd name="connsiteX6" fmla="*/ 76881 w 461277"/>
                <a:gd name="connsiteY6" fmla="*/ 586336 h 586336"/>
                <a:gd name="connsiteX7" fmla="*/ 0 w 461277"/>
                <a:gd name="connsiteY7" fmla="*/ 509455 h 586336"/>
                <a:gd name="connsiteX8" fmla="*/ 0 w 461277"/>
                <a:gd name="connsiteY8" fmla="*/ 76881 h 586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1277" h="586336">
                  <a:moveTo>
                    <a:pt x="0" y="76881"/>
                  </a:moveTo>
                  <a:cubicBezTo>
                    <a:pt x="0" y="34421"/>
                    <a:pt x="34421" y="0"/>
                    <a:pt x="76881" y="0"/>
                  </a:cubicBezTo>
                  <a:cubicBezTo>
                    <a:pt x="179386" y="0"/>
                    <a:pt x="224741" y="66675"/>
                    <a:pt x="384396" y="0"/>
                  </a:cubicBezTo>
                  <a:cubicBezTo>
                    <a:pt x="426856" y="0"/>
                    <a:pt x="461277" y="34421"/>
                    <a:pt x="461277" y="76881"/>
                  </a:cubicBezTo>
                  <a:cubicBezTo>
                    <a:pt x="461277" y="221072"/>
                    <a:pt x="356502" y="260489"/>
                    <a:pt x="461277" y="509455"/>
                  </a:cubicBezTo>
                  <a:cubicBezTo>
                    <a:pt x="461277" y="551915"/>
                    <a:pt x="426856" y="586336"/>
                    <a:pt x="384396" y="586336"/>
                  </a:cubicBezTo>
                  <a:cubicBezTo>
                    <a:pt x="224741" y="405361"/>
                    <a:pt x="179386" y="586336"/>
                    <a:pt x="76881" y="586336"/>
                  </a:cubicBezTo>
                  <a:cubicBezTo>
                    <a:pt x="34421" y="586336"/>
                    <a:pt x="0" y="551915"/>
                    <a:pt x="0" y="509455"/>
                  </a:cubicBezTo>
                  <a:cubicBezTo>
                    <a:pt x="0" y="365264"/>
                    <a:pt x="190500" y="344897"/>
                    <a:pt x="0" y="76881"/>
                  </a:cubicBezTo>
                  <a:close/>
                </a:path>
              </a:pathLst>
            </a:cu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030" name="Group 1029">
              <a:extLst>
                <a:ext uri="{FF2B5EF4-FFF2-40B4-BE49-F238E27FC236}">
                  <a16:creationId xmlns:a16="http://schemas.microsoft.com/office/drawing/2014/main" id="{2EEDD79F-13C2-C196-047B-0096A5061BB3}"/>
                </a:ext>
              </a:extLst>
            </p:cNvPr>
            <p:cNvGrpSpPr/>
            <p:nvPr/>
          </p:nvGrpSpPr>
          <p:grpSpPr>
            <a:xfrm>
              <a:off x="2696001" y="1812309"/>
              <a:ext cx="576172" cy="831396"/>
              <a:chOff x="2683301" y="1812309"/>
              <a:chExt cx="576172" cy="831396"/>
            </a:xfrm>
          </p:grpSpPr>
          <p:sp>
            <p:nvSpPr>
              <p:cNvPr id="1027" name="Flowchart: Manual Operation 1026">
                <a:extLst>
                  <a:ext uri="{FF2B5EF4-FFF2-40B4-BE49-F238E27FC236}">
                    <a16:creationId xmlns:a16="http://schemas.microsoft.com/office/drawing/2014/main" id="{AA9DF615-8CFB-677F-E0B3-5FE69AD242D8}"/>
                  </a:ext>
                </a:extLst>
              </p:cNvPr>
              <p:cNvSpPr/>
              <p:nvPr/>
            </p:nvSpPr>
            <p:spPr bwMode="auto">
              <a:xfrm>
                <a:off x="2683301" y="1812309"/>
                <a:ext cx="286398" cy="831396"/>
              </a:xfrm>
              <a:prstGeom prst="flowChartManualOperation">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29" name="Flowchart: Manual Operation 1028">
                <a:extLst>
                  <a:ext uri="{FF2B5EF4-FFF2-40B4-BE49-F238E27FC236}">
                    <a16:creationId xmlns:a16="http://schemas.microsoft.com/office/drawing/2014/main" id="{D0A4067C-AC9A-7B84-573A-6CD254B60B1B}"/>
                  </a:ext>
                </a:extLst>
              </p:cNvPr>
              <p:cNvSpPr/>
              <p:nvPr/>
            </p:nvSpPr>
            <p:spPr bwMode="auto">
              <a:xfrm>
                <a:off x="2973075" y="1812309"/>
                <a:ext cx="286398" cy="831396"/>
              </a:xfrm>
              <a:prstGeom prst="flowChartManualOperation">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63" name="Rectangle: Rounded Corners 62">
              <a:extLst>
                <a:ext uri="{FF2B5EF4-FFF2-40B4-BE49-F238E27FC236}">
                  <a16:creationId xmlns:a16="http://schemas.microsoft.com/office/drawing/2014/main" id="{C16886FD-D03F-D305-D2E9-71CAEAEB47B7}"/>
                </a:ext>
              </a:extLst>
            </p:cNvPr>
            <p:cNvSpPr/>
            <p:nvPr/>
          </p:nvSpPr>
          <p:spPr bwMode="auto">
            <a:xfrm>
              <a:off x="2509967" y="2541284"/>
              <a:ext cx="760760" cy="283747"/>
            </a:xfrm>
            <a:prstGeom prst="round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 name="TextBox 15">
              <a:extLst>
                <a:ext uri="{FF2B5EF4-FFF2-40B4-BE49-F238E27FC236}">
                  <a16:creationId xmlns:a16="http://schemas.microsoft.com/office/drawing/2014/main" id="{24031CB3-236C-8BE4-9777-C741389D8A12}"/>
                </a:ext>
              </a:extLst>
            </p:cNvPr>
            <p:cNvSpPr txBox="1"/>
            <p:nvPr/>
          </p:nvSpPr>
          <p:spPr bwMode="auto">
            <a:xfrm>
              <a:off x="2632877" y="1497803"/>
              <a:ext cx="683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HER2</a:t>
              </a:r>
            </a:p>
          </p:txBody>
        </p:sp>
        <p:sp>
          <p:nvSpPr>
            <p:cNvPr id="17" name="TextBox 16">
              <a:extLst>
                <a:ext uri="{FF2B5EF4-FFF2-40B4-BE49-F238E27FC236}">
                  <a16:creationId xmlns:a16="http://schemas.microsoft.com/office/drawing/2014/main" id="{A27CE7AB-D824-8FF4-39F1-C3AA0B74787C}"/>
                </a:ext>
              </a:extLst>
            </p:cNvPr>
            <p:cNvSpPr txBox="1"/>
            <p:nvPr/>
          </p:nvSpPr>
          <p:spPr bwMode="auto">
            <a:xfrm>
              <a:off x="1623404" y="2715659"/>
              <a:ext cx="519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Ras</a:t>
              </a:r>
            </a:p>
          </p:txBody>
        </p:sp>
        <p:sp>
          <p:nvSpPr>
            <p:cNvPr id="19" name="TextBox 18">
              <a:extLst>
                <a:ext uri="{FF2B5EF4-FFF2-40B4-BE49-F238E27FC236}">
                  <a16:creationId xmlns:a16="http://schemas.microsoft.com/office/drawing/2014/main" id="{F12A2B7E-6C3D-A3C5-0959-2C0DBB751F06}"/>
                </a:ext>
              </a:extLst>
            </p:cNvPr>
            <p:cNvSpPr txBox="1"/>
            <p:nvPr/>
          </p:nvSpPr>
          <p:spPr bwMode="auto">
            <a:xfrm>
              <a:off x="1606573" y="3272613"/>
              <a:ext cx="5533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ERK</a:t>
              </a:r>
            </a:p>
          </p:txBody>
        </p:sp>
        <p:sp>
          <p:nvSpPr>
            <p:cNvPr id="20" name="TextBox 19">
              <a:extLst>
                <a:ext uri="{FF2B5EF4-FFF2-40B4-BE49-F238E27FC236}">
                  <a16:creationId xmlns:a16="http://schemas.microsoft.com/office/drawing/2014/main" id="{25BB4B86-5AF4-9415-9ED5-C07AF26E4E99}"/>
                </a:ext>
              </a:extLst>
            </p:cNvPr>
            <p:cNvSpPr txBox="1"/>
            <p:nvPr/>
          </p:nvSpPr>
          <p:spPr bwMode="auto">
            <a:xfrm>
              <a:off x="1609298" y="4018906"/>
              <a:ext cx="54790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RSK</a:t>
              </a:r>
            </a:p>
          </p:txBody>
        </p:sp>
        <p:sp>
          <p:nvSpPr>
            <p:cNvPr id="21" name="TextBox 20">
              <a:extLst>
                <a:ext uri="{FF2B5EF4-FFF2-40B4-BE49-F238E27FC236}">
                  <a16:creationId xmlns:a16="http://schemas.microsoft.com/office/drawing/2014/main" id="{4D53810F-11CE-57C6-77D8-A67DA66C7E09}"/>
                </a:ext>
              </a:extLst>
            </p:cNvPr>
            <p:cNvSpPr txBox="1"/>
            <p:nvPr/>
          </p:nvSpPr>
          <p:spPr bwMode="auto">
            <a:xfrm>
              <a:off x="2831282" y="4018906"/>
              <a:ext cx="52815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TSC</a:t>
              </a:r>
            </a:p>
          </p:txBody>
        </p:sp>
        <p:sp>
          <p:nvSpPr>
            <p:cNvPr id="22" name="TextBox 21">
              <a:extLst>
                <a:ext uri="{FF2B5EF4-FFF2-40B4-BE49-F238E27FC236}">
                  <a16:creationId xmlns:a16="http://schemas.microsoft.com/office/drawing/2014/main" id="{9EF74D50-09DC-5188-408F-D308F5B06EFE}"/>
                </a:ext>
              </a:extLst>
            </p:cNvPr>
            <p:cNvSpPr txBox="1"/>
            <p:nvPr/>
          </p:nvSpPr>
          <p:spPr bwMode="auto">
            <a:xfrm>
              <a:off x="2813072" y="3272613"/>
              <a:ext cx="5645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AKT</a:t>
              </a:r>
            </a:p>
          </p:txBody>
        </p:sp>
        <p:sp>
          <p:nvSpPr>
            <p:cNvPr id="24" name="TextBox 23">
              <a:extLst>
                <a:ext uri="{FF2B5EF4-FFF2-40B4-BE49-F238E27FC236}">
                  <a16:creationId xmlns:a16="http://schemas.microsoft.com/office/drawing/2014/main" id="{6DAB5C85-C664-C359-E76C-2713651D7F34}"/>
                </a:ext>
              </a:extLst>
            </p:cNvPr>
            <p:cNvSpPr txBox="1"/>
            <p:nvPr/>
          </p:nvSpPr>
          <p:spPr bwMode="auto">
            <a:xfrm>
              <a:off x="2567600" y="2490187"/>
              <a:ext cx="59920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IRS1</a:t>
              </a:r>
            </a:p>
          </p:txBody>
        </p:sp>
        <p:sp>
          <p:nvSpPr>
            <p:cNvPr id="25" name="TextBox 24">
              <a:extLst>
                <a:ext uri="{FF2B5EF4-FFF2-40B4-BE49-F238E27FC236}">
                  <a16:creationId xmlns:a16="http://schemas.microsoft.com/office/drawing/2014/main" id="{270AA77B-983D-2B34-F535-7CB8DA116395}"/>
                </a:ext>
              </a:extLst>
            </p:cNvPr>
            <p:cNvSpPr txBox="1"/>
            <p:nvPr/>
          </p:nvSpPr>
          <p:spPr bwMode="auto">
            <a:xfrm>
              <a:off x="3961067" y="3272613"/>
              <a:ext cx="100232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mTORC2</a:t>
              </a:r>
            </a:p>
          </p:txBody>
        </p:sp>
        <p:sp>
          <p:nvSpPr>
            <p:cNvPr id="26" name="TextBox 25">
              <a:extLst>
                <a:ext uri="{FF2B5EF4-FFF2-40B4-BE49-F238E27FC236}">
                  <a16:creationId xmlns:a16="http://schemas.microsoft.com/office/drawing/2014/main" id="{1BBA4310-AD40-D2EF-7393-454BC800D9C2}"/>
                </a:ext>
              </a:extLst>
            </p:cNvPr>
            <p:cNvSpPr txBox="1"/>
            <p:nvPr/>
          </p:nvSpPr>
          <p:spPr bwMode="auto">
            <a:xfrm>
              <a:off x="3961067" y="4018906"/>
              <a:ext cx="100232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mTORC1</a:t>
              </a:r>
            </a:p>
          </p:txBody>
        </p:sp>
        <p:sp>
          <p:nvSpPr>
            <p:cNvPr id="27" name="TextBox 26">
              <a:extLst>
                <a:ext uri="{FF2B5EF4-FFF2-40B4-BE49-F238E27FC236}">
                  <a16:creationId xmlns:a16="http://schemas.microsoft.com/office/drawing/2014/main" id="{EB9A5971-5B1C-8ADD-281A-C3715B23FE5F}"/>
                </a:ext>
              </a:extLst>
            </p:cNvPr>
            <p:cNvSpPr txBox="1"/>
            <p:nvPr/>
          </p:nvSpPr>
          <p:spPr bwMode="auto">
            <a:xfrm>
              <a:off x="2707274" y="5005842"/>
              <a:ext cx="7761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AMPK</a:t>
              </a:r>
            </a:p>
          </p:txBody>
        </p:sp>
        <p:sp>
          <p:nvSpPr>
            <p:cNvPr id="28" name="TextBox 27">
              <a:extLst>
                <a:ext uri="{FF2B5EF4-FFF2-40B4-BE49-F238E27FC236}">
                  <a16:creationId xmlns:a16="http://schemas.microsoft.com/office/drawing/2014/main" id="{15FA2337-3084-EB8E-8228-06FBA6F2AC3D}"/>
                </a:ext>
              </a:extLst>
            </p:cNvPr>
            <p:cNvSpPr txBox="1"/>
            <p:nvPr/>
          </p:nvSpPr>
          <p:spPr bwMode="auto">
            <a:xfrm>
              <a:off x="1146120" y="4867343"/>
              <a:ext cx="147426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Survival Signaling</a:t>
              </a:r>
            </a:p>
          </p:txBody>
        </p:sp>
        <p:sp>
          <p:nvSpPr>
            <p:cNvPr id="29" name="TextBox 28">
              <a:extLst>
                <a:ext uri="{FF2B5EF4-FFF2-40B4-BE49-F238E27FC236}">
                  <a16:creationId xmlns:a16="http://schemas.microsoft.com/office/drawing/2014/main" id="{C04406F1-B4B4-3FDD-2BA4-557C2E716543}"/>
                </a:ext>
              </a:extLst>
            </p:cNvPr>
            <p:cNvSpPr txBox="1"/>
            <p:nvPr/>
          </p:nvSpPr>
          <p:spPr bwMode="auto">
            <a:xfrm>
              <a:off x="4193567" y="5005842"/>
              <a:ext cx="53732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S6K</a:t>
              </a:r>
            </a:p>
          </p:txBody>
        </p:sp>
        <p:sp>
          <p:nvSpPr>
            <p:cNvPr id="30" name="TextBox 29">
              <a:extLst>
                <a:ext uri="{FF2B5EF4-FFF2-40B4-BE49-F238E27FC236}">
                  <a16:creationId xmlns:a16="http://schemas.microsoft.com/office/drawing/2014/main" id="{2205EC31-E01E-C6C5-CB88-177F32E5A3D3}"/>
                </a:ext>
              </a:extLst>
            </p:cNvPr>
            <p:cNvSpPr txBox="1"/>
            <p:nvPr/>
          </p:nvSpPr>
          <p:spPr bwMode="auto">
            <a:xfrm>
              <a:off x="5076067" y="4821120"/>
              <a:ext cx="162015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Aerobic Glycolysis</a:t>
              </a:r>
            </a:p>
          </p:txBody>
        </p:sp>
        <p:sp>
          <p:nvSpPr>
            <p:cNvPr id="31" name="TextBox 30">
              <a:extLst>
                <a:ext uri="{FF2B5EF4-FFF2-40B4-BE49-F238E27FC236}">
                  <a16:creationId xmlns:a16="http://schemas.microsoft.com/office/drawing/2014/main" id="{1FBCE8A9-E18E-0E89-31CF-351594785A30}"/>
                </a:ext>
              </a:extLst>
            </p:cNvPr>
            <p:cNvSpPr txBox="1"/>
            <p:nvPr/>
          </p:nvSpPr>
          <p:spPr bwMode="auto">
            <a:xfrm>
              <a:off x="3667489" y="5601785"/>
              <a:ext cx="162015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Cell Proliferation</a:t>
              </a:r>
            </a:p>
          </p:txBody>
        </p:sp>
        <p:sp>
          <p:nvSpPr>
            <p:cNvPr id="32" name="TextBox 31">
              <a:extLst>
                <a:ext uri="{FF2B5EF4-FFF2-40B4-BE49-F238E27FC236}">
                  <a16:creationId xmlns:a16="http://schemas.microsoft.com/office/drawing/2014/main" id="{50C46E11-C65B-EC11-A849-B01D2AD3F60B}"/>
                </a:ext>
              </a:extLst>
            </p:cNvPr>
            <p:cNvSpPr txBox="1"/>
            <p:nvPr/>
          </p:nvSpPr>
          <p:spPr bwMode="auto">
            <a:xfrm>
              <a:off x="5076067" y="5601785"/>
              <a:ext cx="162015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Cell Metabolism</a:t>
              </a:r>
            </a:p>
          </p:txBody>
        </p:sp>
        <p:cxnSp>
          <p:nvCxnSpPr>
            <p:cNvPr id="34" name="Straight Arrow Connector 33">
              <a:extLst>
                <a:ext uri="{FF2B5EF4-FFF2-40B4-BE49-F238E27FC236}">
                  <a16:creationId xmlns:a16="http://schemas.microsoft.com/office/drawing/2014/main" id="{DB015D97-429D-289B-7B84-D8B738C521CB}"/>
                </a:ext>
              </a:extLst>
            </p:cNvPr>
            <p:cNvCxnSpPr/>
            <p:nvPr/>
          </p:nvCxnSpPr>
          <p:spPr bwMode="auto">
            <a:xfrm>
              <a:off x="1883251" y="3049439"/>
              <a:ext cx="0" cy="249812"/>
            </a:xfrm>
            <a:prstGeom prst="straightConnector1">
              <a:avLst/>
            </a:prstGeom>
            <a:noFill/>
            <a:ln w="28575" cap="flat" cmpd="sng" algn="ctr">
              <a:solidFill>
                <a:schemeClr val="bg1"/>
              </a:solidFill>
              <a:prstDash val="solid"/>
              <a:round/>
              <a:headEnd type="none" w="med" len="med"/>
              <a:tailEnd type="triangle"/>
            </a:ln>
            <a:effectLst/>
          </p:spPr>
        </p:cxnSp>
        <p:cxnSp>
          <p:nvCxnSpPr>
            <p:cNvPr id="35" name="Straight Arrow Connector 34">
              <a:extLst>
                <a:ext uri="{FF2B5EF4-FFF2-40B4-BE49-F238E27FC236}">
                  <a16:creationId xmlns:a16="http://schemas.microsoft.com/office/drawing/2014/main" id="{5F159C1B-2064-880C-35C2-26C7326DEDDA}"/>
                </a:ext>
              </a:extLst>
            </p:cNvPr>
            <p:cNvCxnSpPr/>
            <p:nvPr/>
          </p:nvCxnSpPr>
          <p:spPr bwMode="auto">
            <a:xfrm>
              <a:off x="1883251" y="3713898"/>
              <a:ext cx="0" cy="249812"/>
            </a:xfrm>
            <a:prstGeom prst="straightConnector1">
              <a:avLst/>
            </a:prstGeom>
            <a:noFill/>
            <a:ln w="28575" cap="flat" cmpd="sng" algn="ctr">
              <a:solidFill>
                <a:schemeClr val="bg1"/>
              </a:solidFill>
              <a:prstDash val="solid"/>
              <a:round/>
              <a:headEnd type="none" w="med" len="med"/>
              <a:tailEnd type="triangle"/>
            </a:ln>
            <a:effectLst/>
          </p:spPr>
        </p:cxnSp>
        <p:cxnSp>
          <p:nvCxnSpPr>
            <p:cNvPr id="36" name="Straight Arrow Connector 35">
              <a:extLst>
                <a:ext uri="{FF2B5EF4-FFF2-40B4-BE49-F238E27FC236}">
                  <a16:creationId xmlns:a16="http://schemas.microsoft.com/office/drawing/2014/main" id="{3D7E03B0-19FF-44A5-A95F-CD6DD9E8E3B6}"/>
                </a:ext>
              </a:extLst>
            </p:cNvPr>
            <p:cNvCxnSpPr>
              <a:cxnSpLocks/>
            </p:cNvCxnSpPr>
            <p:nvPr/>
          </p:nvCxnSpPr>
          <p:spPr bwMode="auto">
            <a:xfrm>
              <a:off x="1883251" y="4409099"/>
              <a:ext cx="0" cy="458244"/>
            </a:xfrm>
            <a:prstGeom prst="straightConnector1">
              <a:avLst/>
            </a:prstGeom>
            <a:noFill/>
            <a:ln w="28575" cap="flat" cmpd="sng" algn="ctr">
              <a:solidFill>
                <a:schemeClr val="bg1"/>
              </a:solidFill>
              <a:prstDash val="solid"/>
              <a:round/>
              <a:headEnd type="none" w="med" len="med"/>
              <a:tailEnd type="triangle"/>
            </a:ln>
            <a:effectLst/>
          </p:spPr>
        </p:cxnSp>
        <p:cxnSp>
          <p:nvCxnSpPr>
            <p:cNvPr id="39" name="Straight Arrow Connector 38">
              <a:extLst>
                <a:ext uri="{FF2B5EF4-FFF2-40B4-BE49-F238E27FC236}">
                  <a16:creationId xmlns:a16="http://schemas.microsoft.com/office/drawing/2014/main" id="{6A706F10-3B18-2B67-7EE7-F6EBCCC685B5}"/>
                </a:ext>
              </a:extLst>
            </p:cNvPr>
            <p:cNvCxnSpPr/>
            <p:nvPr/>
          </p:nvCxnSpPr>
          <p:spPr bwMode="auto">
            <a:xfrm>
              <a:off x="3095361" y="3049439"/>
              <a:ext cx="0" cy="249812"/>
            </a:xfrm>
            <a:prstGeom prst="straightConnector1">
              <a:avLst/>
            </a:prstGeom>
            <a:noFill/>
            <a:ln w="28575" cap="flat" cmpd="sng" algn="ctr">
              <a:solidFill>
                <a:schemeClr val="bg1"/>
              </a:solidFill>
              <a:prstDash val="solid"/>
              <a:round/>
              <a:headEnd type="none" w="med" len="med"/>
              <a:tailEnd type="triangle"/>
            </a:ln>
            <a:effectLst/>
          </p:spPr>
        </p:cxnSp>
        <p:cxnSp>
          <p:nvCxnSpPr>
            <p:cNvPr id="41" name="Straight Arrow Connector 40">
              <a:extLst>
                <a:ext uri="{FF2B5EF4-FFF2-40B4-BE49-F238E27FC236}">
                  <a16:creationId xmlns:a16="http://schemas.microsoft.com/office/drawing/2014/main" id="{D949A397-C5B6-1AC5-DAC8-C7EE3100AB34}"/>
                </a:ext>
              </a:extLst>
            </p:cNvPr>
            <p:cNvCxnSpPr>
              <a:cxnSpLocks/>
            </p:cNvCxnSpPr>
            <p:nvPr/>
          </p:nvCxnSpPr>
          <p:spPr bwMode="auto">
            <a:xfrm flipV="1">
              <a:off x="3095361" y="4409099"/>
              <a:ext cx="0" cy="458244"/>
            </a:xfrm>
            <a:prstGeom prst="straightConnector1">
              <a:avLst/>
            </a:prstGeom>
            <a:noFill/>
            <a:ln w="28575" cap="flat" cmpd="sng" algn="ctr">
              <a:solidFill>
                <a:schemeClr val="bg1"/>
              </a:solidFill>
              <a:prstDash val="solid"/>
              <a:round/>
              <a:headEnd type="none" w="med" len="med"/>
              <a:tailEnd type="triangle"/>
            </a:ln>
            <a:effectLst/>
          </p:spPr>
        </p:cxnSp>
        <p:grpSp>
          <p:nvGrpSpPr>
            <p:cNvPr id="44" name="Group 43">
              <a:extLst>
                <a:ext uri="{FF2B5EF4-FFF2-40B4-BE49-F238E27FC236}">
                  <a16:creationId xmlns:a16="http://schemas.microsoft.com/office/drawing/2014/main" id="{0D8D4BE9-2CD8-9953-05C5-F5C8BEE351A9}"/>
                </a:ext>
              </a:extLst>
            </p:cNvPr>
            <p:cNvGrpSpPr/>
            <p:nvPr/>
          </p:nvGrpSpPr>
          <p:grpSpPr>
            <a:xfrm>
              <a:off x="3004945" y="3713898"/>
              <a:ext cx="180832" cy="253748"/>
              <a:chOff x="2985971" y="3713898"/>
              <a:chExt cx="180832" cy="253748"/>
            </a:xfrm>
          </p:grpSpPr>
          <p:cxnSp>
            <p:nvCxnSpPr>
              <p:cNvPr id="40" name="Straight Arrow Connector 39">
                <a:extLst>
                  <a:ext uri="{FF2B5EF4-FFF2-40B4-BE49-F238E27FC236}">
                    <a16:creationId xmlns:a16="http://schemas.microsoft.com/office/drawing/2014/main" id="{904313A2-25E1-8238-2FCD-8EEF4159E131}"/>
                  </a:ext>
                </a:extLst>
              </p:cNvPr>
              <p:cNvCxnSpPr>
                <a:cxnSpLocks/>
              </p:cNvCxnSpPr>
              <p:nvPr/>
            </p:nvCxnSpPr>
            <p:spPr bwMode="auto">
              <a:xfrm>
                <a:off x="3076387" y="3713898"/>
                <a:ext cx="0" cy="249812"/>
              </a:xfrm>
              <a:prstGeom prst="straightConnector1">
                <a:avLst/>
              </a:prstGeom>
              <a:noFill/>
              <a:ln w="28575" cap="flat" cmpd="sng" algn="ctr">
                <a:solidFill>
                  <a:schemeClr val="bg1"/>
                </a:solidFill>
                <a:prstDash val="solid"/>
                <a:round/>
                <a:headEnd type="none" w="med" len="med"/>
                <a:tailEnd type="none"/>
              </a:ln>
              <a:effectLst/>
            </p:spPr>
          </p:cxnSp>
          <p:cxnSp>
            <p:nvCxnSpPr>
              <p:cNvPr id="43" name="Straight Connector 42">
                <a:extLst>
                  <a:ext uri="{FF2B5EF4-FFF2-40B4-BE49-F238E27FC236}">
                    <a16:creationId xmlns:a16="http://schemas.microsoft.com/office/drawing/2014/main" id="{BBECE7A1-19C7-5F4B-7DBA-99D0F59D1EC4}"/>
                  </a:ext>
                </a:extLst>
              </p:cNvPr>
              <p:cNvCxnSpPr>
                <a:cxnSpLocks/>
              </p:cNvCxnSpPr>
              <p:nvPr/>
            </p:nvCxnSpPr>
            <p:spPr bwMode="auto">
              <a:xfrm>
                <a:off x="2985971" y="3967646"/>
                <a:ext cx="180832" cy="0"/>
              </a:xfrm>
              <a:prstGeom prst="line">
                <a:avLst/>
              </a:prstGeom>
              <a:noFill/>
              <a:ln w="28575" cap="flat" cmpd="sng" algn="ctr">
                <a:solidFill>
                  <a:schemeClr val="bg1"/>
                </a:solidFill>
                <a:prstDash val="solid"/>
                <a:round/>
                <a:headEnd type="none" w="med" len="med"/>
                <a:tailEnd type="none" w="med" len="med"/>
              </a:ln>
              <a:effectLst/>
            </p:spPr>
          </p:cxnSp>
        </p:grpSp>
        <p:grpSp>
          <p:nvGrpSpPr>
            <p:cNvPr id="45" name="Group 44">
              <a:extLst>
                <a:ext uri="{FF2B5EF4-FFF2-40B4-BE49-F238E27FC236}">
                  <a16:creationId xmlns:a16="http://schemas.microsoft.com/office/drawing/2014/main" id="{22C44F4F-5528-D29E-26B6-4819061A856F}"/>
                </a:ext>
              </a:extLst>
            </p:cNvPr>
            <p:cNvGrpSpPr/>
            <p:nvPr/>
          </p:nvGrpSpPr>
          <p:grpSpPr>
            <a:xfrm rot="10800000">
              <a:off x="4371815" y="3713898"/>
              <a:ext cx="180832" cy="253748"/>
              <a:chOff x="2985971" y="3713898"/>
              <a:chExt cx="180832" cy="253748"/>
            </a:xfrm>
          </p:grpSpPr>
          <p:cxnSp>
            <p:nvCxnSpPr>
              <p:cNvPr id="46" name="Straight Arrow Connector 45">
                <a:extLst>
                  <a:ext uri="{FF2B5EF4-FFF2-40B4-BE49-F238E27FC236}">
                    <a16:creationId xmlns:a16="http://schemas.microsoft.com/office/drawing/2014/main" id="{9DAD3398-86C2-4BDF-2D89-0A11D3611D4C}"/>
                  </a:ext>
                </a:extLst>
              </p:cNvPr>
              <p:cNvCxnSpPr>
                <a:cxnSpLocks/>
              </p:cNvCxnSpPr>
              <p:nvPr/>
            </p:nvCxnSpPr>
            <p:spPr bwMode="auto">
              <a:xfrm>
                <a:off x="3076387" y="3713898"/>
                <a:ext cx="0" cy="249812"/>
              </a:xfrm>
              <a:prstGeom prst="straightConnector1">
                <a:avLst/>
              </a:prstGeom>
              <a:noFill/>
              <a:ln w="28575" cap="flat" cmpd="sng" algn="ctr">
                <a:solidFill>
                  <a:schemeClr val="bg1"/>
                </a:solidFill>
                <a:prstDash val="solid"/>
                <a:round/>
                <a:headEnd type="none" w="med" len="med"/>
                <a:tailEnd type="none"/>
              </a:ln>
              <a:effectLst/>
            </p:spPr>
          </p:cxnSp>
          <p:cxnSp>
            <p:nvCxnSpPr>
              <p:cNvPr id="47" name="Straight Connector 46">
                <a:extLst>
                  <a:ext uri="{FF2B5EF4-FFF2-40B4-BE49-F238E27FC236}">
                    <a16:creationId xmlns:a16="http://schemas.microsoft.com/office/drawing/2014/main" id="{565A80A8-D490-DA87-FF7D-A95FE2ABA6C9}"/>
                  </a:ext>
                </a:extLst>
              </p:cNvPr>
              <p:cNvCxnSpPr>
                <a:cxnSpLocks/>
              </p:cNvCxnSpPr>
              <p:nvPr/>
            </p:nvCxnSpPr>
            <p:spPr bwMode="auto">
              <a:xfrm>
                <a:off x="2985971" y="3967646"/>
                <a:ext cx="180832" cy="0"/>
              </a:xfrm>
              <a:prstGeom prst="line">
                <a:avLst/>
              </a:prstGeom>
              <a:noFill/>
              <a:ln w="28575" cap="flat" cmpd="sng" algn="ctr">
                <a:solidFill>
                  <a:schemeClr val="bg1"/>
                </a:solidFill>
                <a:prstDash val="solid"/>
                <a:round/>
                <a:headEnd type="none" w="med" len="med"/>
                <a:tailEnd type="none" w="med" len="med"/>
              </a:ln>
              <a:effectLst/>
            </p:spPr>
          </p:cxnSp>
        </p:grpSp>
        <p:cxnSp>
          <p:nvCxnSpPr>
            <p:cNvPr id="48" name="Straight Arrow Connector 47">
              <a:extLst>
                <a:ext uri="{FF2B5EF4-FFF2-40B4-BE49-F238E27FC236}">
                  <a16:creationId xmlns:a16="http://schemas.microsoft.com/office/drawing/2014/main" id="{E6CDA201-C8B2-CDBE-C41B-AA8A33B812C1}"/>
                </a:ext>
              </a:extLst>
            </p:cNvPr>
            <p:cNvCxnSpPr>
              <a:cxnSpLocks/>
            </p:cNvCxnSpPr>
            <p:nvPr/>
          </p:nvCxnSpPr>
          <p:spPr bwMode="auto">
            <a:xfrm>
              <a:off x="4462230" y="4409099"/>
              <a:ext cx="0" cy="458244"/>
            </a:xfrm>
            <a:prstGeom prst="straightConnector1">
              <a:avLst/>
            </a:prstGeom>
            <a:noFill/>
            <a:ln w="28575" cap="flat" cmpd="sng" algn="ctr">
              <a:solidFill>
                <a:schemeClr val="bg1"/>
              </a:solidFill>
              <a:prstDash val="solid"/>
              <a:round/>
              <a:headEnd type="none" w="med" len="med"/>
              <a:tailEnd type="triangle"/>
            </a:ln>
            <a:effectLst/>
          </p:spPr>
        </p:cxnSp>
        <p:cxnSp>
          <p:nvCxnSpPr>
            <p:cNvPr id="49" name="Straight Arrow Connector 48">
              <a:extLst>
                <a:ext uri="{FF2B5EF4-FFF2-40B4-BE49-F238E27FC236}">
                  <a16:creationId xmlns:a16="http://schemas.microsoft.com/office/drawing/2014/main" id="{1E9DA598-9FA6-E073-E718-0B377D8B96BD}"/>
                </a:ext>
              </a:extLst>
            </p:cNvPr>
            <p:cNvCxnSpPr/>
            <p:nvPr/>
          </p:nvCxnSpPr>
          <p:spPr bwMode="auto">
            <a:xfrm>
              <a:off x="4462230" y="5407818"/>
              <a:ext cx="0" cy="249812"/>
            </a:xfrm>
            <a:prstGeom prst="straightConnector1">
              <a:avLst/>
            </a:prstGeom>
            <a:noFill/>
            <a:ln w="28575" cap="flat" cmpd="sng" algn="ctr">
              <a:solidFill>
                <a:schemeClr val="bg1"/>
              </a:solidFill>
              <a:prstDash val="solid"/>
              <a:round/>
              <a:headEnd type="none" w="med" len="med"/>
              <a:tailEnd type="triangle"/>
            </a:ln>
            <a:effectLst/>
          </p:spPr>
        </p:cxnSp>
        <p:grpSp>
          <p:nvGrpSpPr>
            <p:cNvPr id="50" name="Group 49">
              <a:extLst>
                <a:ext uri="{FF2B5EF4-FFF2-40B4-BE49-F238E27FC236}">
                  <a16:creationId xmlns:a16="http://schemas.microsoft.com/office/drawing/2014/main" id="{BC3C4FF1-26E8-E81B-D835-D0429980660C}"/>
                </a:ext>
              </a:extLst>
            </p:cNvPr>
            <p:cNvGrpSpPr/>
            <p:nvPr/>
          </p:nvGrpSpPr>
          <p:grpSpPr>
            <a:xfrm rot="16200000">
              <a:off x="3588269" y="4094206"/>
              <a:ext cx="180832" cy="253748"/>
              <a:chOff x="2985971" y="3713898"/>
              <a:chExt cx="180832" cy="253748"/>
            </a:xfrm>
          </p:grpSpPr>
          <p:cxnSp>
            <p:nvCxnSpPr>
              <p:cNvPr id="51" name="Straight Arrow Connector 50">
                <a:extLst>
                  <a:ext uri="{FF2B5EF4-FFF2-40B4-BE49-F238E27FC236}">
                    <a16:creationId xmlns:a16="http://schemas.microsoft.com/office/drawing/2014/main" id="{9A7A3517-B09F-636E-1A52-B7B0458B21C1}"/>
                  </a:ext>
                </a:extLst>
              </p:cNvPr>
              <p:cNvCxnSpPr>
                <a:cxnSpLocks/>
              </p:cNvCxnSpPr>
              <p:nvPr/>
            </p:nvCxnSpPr>
            <p:spPr bwMode="auto">
              <a:xfrm>
                <a:off x="3076387" y="3713898"/>
                <a:ext cx="0" cy="249812"/>
              </a:xfrm>
              <a:prstGeom prst="straightConnector1">
                <a:avLst/>
              </a:prstGeom>
              <a:noFill/>
              <a:ln w="28575" cap="flat" cmpd="sng" algn="ctr">
                <a:solidFill>
                  <a:schemeClr val="bg1"/>
                </a:solidFill>
                <a:prstDash val="solid"/>
                <a:round/>
                <a:headEnd type="none" w="med" len="med"/>
                <a:tailEnd type="none"/>
              </a:ln>
              <a:effectLst/>
            </p:spPr>
          </p:cxnSp>
          <p:cxnSp>
            <p:nvCxnSpPr>
              <p:cNvPr id="52" name="Straight Connector 51">
                <a:extLst>
                  <a:ext uri="{FF2B5EF4-FFF2-40B4-BE49-F238E27FC236}">
                    <a16:creationId xmlns:a16="http://schemas.microsoft.com/office/drawing/2014/main" id="{C2334666-55FD-0A3A-CE23-67FC71A5E00A}"/>
                  </a:ext>
                </a:extLst>
              </p:cNvPr>
              <p:cNvCxnSpPr>
                <a:cxnSpLocks/>
              </p:cNvCxnSpPr>
              <p:nvPr/>
            </p:nvCxnSpPr>
            <p:spPr bwMode="auto">
              <a:xfrm>
                <a:off x="2985971" y="3967646"/>
                <a:ext cx="180832" cy="0"/>
              </a:xfrm>
              <a:prstGeom prst="line">
                <a:avLst/>
              </a:prstGeom>
              <a:noFill/>
              <a:ln w="28575" cap="flat" cmpd="sng" algn="ctr">
                <a:solidFill>
                  <a:schemeClr val="bg1"/>
                </a:solidFill>
                <a:prstDash val="solid"/>
                <a:round/>
                <a:headEnd type="none" w="med" len="med"/>
                <a:tailEnd type="none" w="med" len="med"/>
              </a:ln>
              <a:effectLst/>
            </p:spPr>
          </p:cxnSp>
        </p:grpSp>
        <p:grpSp>
          <p:nvGrpSpPr>
            <p:cNvPr id="53" name="Group 52">
              <a:extLst>
                <a:ext uri="{FF2B5EF4-FFF2-40B4-BE49-F238E27FC236}">
                  <a16:creationId xmlns:a16="http://schemas.microsoft.com/office/drawing/2014/main" id="{710B3B0F-42ED-7CAF-2A16-D44658B31C82}"/>
                </a:ext>
              </a:extLst>
            </p:cNvPr>
            <p:cNvGrpSpPr/>
            <p:nvPr/>
          </p:nvGrpSpPr>
          <p:grpSpPr>
            <a:xfrm rot="16200000">
              <a:off x="2345190" y="4094206"/>
              <a:ext cx="180832" cy="253748"/>
              <a:chOff x="2985971" y="3713898"/>
              <a:chExt cx="180832" cy="253748"/>
            </a:xfrm>
          </p:grpSpPr>
          <p:cxnSp>
            <p:nvCxnSpPr>
              <p:cNvPr id="54" name="Straight Arrow Connector 53">
                <a:extLst>
                  <a:ext uri="{FF2B5EF4-FFF2-40B4-BE49-F238E27FC236}">
                    <a16:creationId xmlns:a16="http://schemas.microsoft.com/office/drawing/2014/main" id="{D034EB7B-DB00-47D2-03F7-4685FF7C6176}"/>
                  </a:ext>
                </a:extLst>
              </p:cNvPr>
              <p:cNvCxnSpPr>
                <a:cxnSpLocks/>
              </p:cNvCxnSpPr>
              <p:nvPr/>
            </p:nvCxnSpPr>
            <p:spPr bwMode="auto">
              <a:xfrm>
                <a:off x="3076387" y="3713898"/>
                <a:ext cx="0" cy="249812"/>
              </a:xfrm>
              <a:prstGeom prst="straightConnector1">
                <a:avLst/>
              </a:prstGeom>
              <a:noFill/>
              <a:ln w="28575" cap="flat" cmpd="sng" algn="ctr">
                <a:solidFill>
                  <a:schemeClr val="bg1"/>
                </a:solidFill>
                <a:prstDash val="solid"/>
                <a:round/>
                <a:headEnd type="none" w="med" len="med"/>
                <a:tailEnd type="none"/>
              </a:ln>
              <a:effectLst/>
            </p:spPr>
          </p:cxnSp>
          <p:cxnSp>
            <p:nvCxnSpPr>
              <p:cNvPr id="55" name="Straight Connector 54">
                <a:extLst>
                  <a:ext uri="{FF2B5EF4-FFF2-40B4-BE49-F238E27FC236}">
                    <a16:creationId xmlns:a16="http://schemas.microsoft.com/office/drawing/2014/main" id="{A076758D-6C15-427A-C885-877514A80D3C}"/>
                  </a:ext>
                </a:extLst>
              </p:cNvPr>
              <p:cNvCxnSpPr>
                <a:cxnSpLocks/>
              </p:cNvCxnSpPr>
              <p:nvPr/>
            </p:nvCxnSpPr>
            <p:spPr bwMode="auto">
              <a:xfrm>
                <a:off x="2985971" y="3967646"/>
                <a:ext cx="180832" cy="0"/>
              </a:xfrm>
              <a:prstGeom prst="line">
                <a:avLst/>
              </a:prstGeom>
              <a:noFill/>
              <a:ln w="28575" cap="flat" cmpd="sng" algn="ctr">
                <a:solidFill>
                  <a:schemeClr val="bg1"/>
                </a:solidFill>
                <a:prstDash val="solid"/>
                <a:round/>
                <a:headEnd type="none" w="med" len="med"/>
                <a:tailEnd type="none" w="med" len="med"/>
              </a:ln>
              <a:effectLst/>
            </p:spPr>
          </p:cxnSp>
        </p:grpSp>
        <p:cxnSp>
          <p:nvCxnSpPr>
            <p:cNvPr id="57" name="Straight Arrow Connector 56">
              <a:extLst>
                <a:ext uri="{FF2B5EF4-FFF2-40B4-BE49-F238E27FC236}">
                  <a16:creationId xmlns:a16="http://schemas.microsoft.com/office/drawing/2014/main" id="{3639363D-3517-A7A4-74FF-C5E6AC2AD262}"/>
                </a:ext>
              </a:extLst>
            </p:cNvPr>
            <p:cNvCxnSpPr>
              <a:cxnSpLocks/>
            </p:cNvCxnSpPr>
            <p:nvPr/>
          </p:nvCxnSpPr>
          <p:spPr bwMode="auto">
            <a:xfrm flipH="1">
              <a:off x="2279126" y="2744561"/>
              <a:ext cx="204964" cy="166378"/>
            </a:xfrm>
            <a:prstGeom prst="straightConnector1">
              <a:avLst/>
            </a:prstGeom>
            <a:noFill/>
            <a:ln w="28575" cap="flat" cmpd="sng" algn="ctr">
              <a:solidFill>
                <a:schemeClr val="bg1"/>
              </a:solidFill>
              <a:prstDash val="solid"/>
              <a:round/>
              <a:headEnd type="none" w="med" len="med"/>
              <a:tailEnd type="triangle"/>
            </a:ln>
            <a:effectLst/>
          </p:spPr>
        </p:cxnSp>
        <p:sp>
          <p:nvSpPr>
            <p:cNvPr id="1049" name="Freeform: Shape 1048">
              <a:extLst>
                <a:ext uri="{FF2B5EF4-FFF2-40B4-BE49-F238E27FC236}">
                  <a16:creationId xmlns:a16="http://schemas.microsoft.com/office/drawing/2014/main" id="{8D59585E-6F96-25EE-0AFD-603A6636FE7E}"/>
                </a:ext>
              </a:extLst>
            </p:cNvPr>
            <p:cNvSpPr/>
            <p:nvPr/>
          </p:nvSpPr>
          <p:spPr bwMode="auto">
            <a:xfrm>
              <a:off x="5010149" y="4200525"/>
              <a:ext cx="845499" cy="647700"/>
            </a:xfrm>
            <a:custGeom>
              <a:avLst/>
              <a:gdLst>
                <a:gd name="connsiteX0" fmla="*/ 0 w 685800"/>
                <a:gd name="connsiteY0" fmla="*/ 0 h 647700"/>
                <a:gd name="connsiteX1" fmla="*/ 685800 w 685800"/>
                <a:gd name="connsiteY1" fmla="*/ 0 h 647700"/>
                <a:gd name="connsiteX2" fmla="*/ 685800 w 685800"/>
                <a:gd name="connsiteY2" fmla="*/ 647700 h 647700"/>
              </a:gdLst>
              <a:ahLst/>
              <a:cxnLst>
                <a:cxn ang="0">
                  <a:pos x="connsiteX0" y="connsiteY0"/>
                </a:cxn>
                <a:cxn ang="0">
                  <a:pos x="connsiteX1" y="connsiteY1"/>
                </a:cxn>
                <a:cxn ang="0">
                  <a:pos x="connsiteX2" y="connsiteY2"/>
                </a:cxn>
              </a:cxnLst>
              <a:rect l="l" t="t" r="r" b="b"/>
              <a:pathLst>
                <a:path w="685800" h="647700">
                  <a:moveTo>
                    <a:pt x="0" y="0"/>
                  </a:moveTo>
                  <a:lnTo>
                    <a:pt x="685800" y="0"/>
                  </a:lnTo>
                  <a:lnTo>
                    <a:pt x="685800" y="647700"/>
                  </a:lnTo>
                </a:path>
              </a:pathLst>
            </a:custGeom>
            <a:noFill/>
            <a:ln w="28575">
              <a:solidFill>
                <a:schemeClr val="bg1"/>
              </a:solidFill>
              <a:miter lim="800000"/>
              <a:headEnd type="none" w="med" len="med"/>
              <a:tailEnd type="triangle" w="med" len="me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1050" name="Straight Arrow Connector 1049">
              <a:extLst>
                <a:ext uri="{FF2B5EF4-FFF2-40B4-BE49-F238E27FC236}">
                  <a16:creationId xmlns:a16="http://schemas.microsoft.com/office/drawing/2014/main" id="{D2A04D07-D49D-94F7-CEF9-9009C73F4A6F}"/>
                </a:ext>
              </a:extLst>
            </p:cNvPr>
            <p:cNvCxnSpPr/>
            <p:nvPr/>
          </p:nvCxnSpPr>
          <p:spPr bwMode="auto">
            <a:xfrm>
              <a:off x="5860178" y="5407818"/>
              <a:ext cx="0" cy="249812"/>
            </a:xfrm>
            <a:prstGeom prst="straightConnector1">
              <a:avLst/>
            </a:prstGeom>
            <a:noFill/>
            <a:ln w="28575" cap="flat" cmpd="sng" algn="ctr">
              <a:solidFill>
                <a:schemeClr val="bg1"/>
              </a:solidFill>
              <a:prstDash val="solid"/>
              <a:round/>
              <a:headEnd type="none" w="med" len="med"/>
              <a:tailEnd type="triangle"/>
            </a:ln>
            <a:effectLst/>
          </p:spPr>
        </p:cxnSp>
        <p:cxnSp>
          <p:nvCxnSpPr>
            <p:cNvPr id="1053" name="Straight Arrow Connector 1052">
              <a:extLst>
                <a:ext uri="{FF2B5EF4-FFF2-40B4-BE49-F238E27FC236}">
                  <a16:creationId xmlns:a16="http://schemas.microsoft.com/office/drawing/2014/main" id="{5C1225DC-1348-D14E-B997-38FECFDCF5B3}"/>
                </a:ext>
              </a:extLst>
            </p:cNvPr>
            <p:cNvCxnSpPr>
              <a:cxnSpLocks/>
            </p:cNvCxnSpPr>
            <p:nvPr/>
          </p:nvCxnSpPr>
          <p:spPr bwMode="auto">
            <a:xfrm rot="5400000">
              <a:off x="3667225" y="3338715"/>
              <a:ext cx="0" cy="249812"/>
            </a:xfrm>
            <a:prstGeom prst="straightConnector1">
              <a:avLst/>
            </a:prstGeom>
            <a:noFill/>
            <a:ln w="28575" cap="flat" cmpd="sng" algn="ctr">
              <a:solidFill>
                <a:schemeClr val="bg1"/>
              </a:solidFill>
              <a:prstDash val="solid"/>
              <a:round/>
              <a:headEnd type="none" w="med" len="med"/>
              <a:tailEnd type="triangle"/>
            </a:ln>
            <a:effectLst/>
          </p:spPr>
        </p:cxnSp>
        <p:sp>
          <p:nvSpPr>
            <p:cNvPr id="1054" name="Oval 1053">
              <a:extLst>
                <a:ext uri="{FF2B5EF4-FFF2-40B4-BE49-F238E27FC236}">
                  <a16:creationId xmlns:a16="http://schemas.microsoft.com/office/drawing/2014/main" id="{4E567361-448E-CEAC-E5A1-4F62AA3EA6E5}"/>
                </a:ext>
              </a:extLst>
            </p:cNvPr>
            <p:cNvSpPr/>
            <p:nvPr/>
          </p:nvSpPr>
          <p:spPr bwMode="auto">
            <a:xfrm>
              <a:off x="2583225" y="2762195"/>
              <a:ext cx="1024272" cy="269777"/>
            </a:xfrm>
            <a:prstGeom prst="ellipse">
              <a:avLst/>
            </a:prstGeom>
            <a:solidFill>
              <a:schemeClr val="accent5"/>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 name="TextBox 22">
              <a:extLst>
                <a:ext uri="{FF2B5EF4-FFF2-40B4-BE49-F238E27FC236}">
                  <a16:creationId xmlns:a16="http://schemas.microsoft.com/office/drawing/2014/main" id="{1E2E116B-12CF-16C3-6783-6393C93DB70B}"/>
                </a:ext>
              </a:extLst>
            </p:cNvPr>
            <p:cNvSpPr txBox="1"/>
            <p:nvPr/>
          </p:nvSpPr>
          <p:spPr bwMode="auto">
            <a:xfrm>
              <a:off x="2789027" y="2715659"/>
              <a:ext cx="61266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PI3K</a:t>
              </a:r>
            </a:p>
          </p:txBody>
        </p:sp>
      </p:grpSp>
    </p:spTree>
    <p:extLst>
      <p:ext uri="{BB962C8B-B14F-4D97-AF65-F5344CB8AC3E}">
        <p14:creationId xmlns:p14="http://schemas.microsoft.com/office/powerpoint/2010/main" val="34911047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6D5FFE74-76A1-29C0-299B-F29E19AAC8AB}"/>
              </a:ext>
            </a:extLst>
          </p:cNvPr>
          <p:cNvGrpSpPr/>
          <p:nvPr/>
        </p:nvGrpSpPr>
        <p:grpSpPr>
          <a:xfrm>
            <a:off x="1699634" y="3024382"/>
            <a:ext cx="5370468" cy="482795"/>
            <a:chOff x="5438778" y="3645115"/>
            <a:chExt cx="5554806" cy="689430"/>
          </a:xfrm>
        </p:grpSpPr>
        <p:grpSp>
          <p:nvGrpSpPr>
            <p:cNvPr id="4" name="Group 648">
              <a:extLst>
                <a:ext uri="{FF2B5EF4-FFF2-40B4-BE49-F238E27FC236}">
                  <a16:creationId xmlns:a16="http://schemas.microsoft.com/office/drawing/2014/main" id="{B1BF9DD1-B435-E975-2612-B3E67C6B97CE}"/>
                </a:ext>
              </a:extLst>
            </p:cNvPr>
            <p:cNvGrpSpPr>
              <a:grpSpLocks/>
            </p:cNvGrpSpPr>
            <p:nvPr/>
          </p:nvGrpSpPr>
          <p:grpSpPr bwMode="auto">
            <a:xfrm>
              <a:off x="5442327" y="3682302"/>
              <a:ext cx="700850" cy="307707"/>
              <a:chOff x="3124200" y="1895475"/>
              <a:chExt cx="312419" cy="137921"/>
            </a:xfrm>
            <a:solidFill>
              <a:schemeClr val="accent3"/>
            </a:solidFill>
          </p:grpSpPr>
          <p:grpSp>
            <p:nvGrpSpPr>
              <p:cNvPr id="410" name="Group 649">
                <a:extLst>
                  <a:ext uri="{FF2B5EF4-FFF2-40B4-BE49-F238E27FC236}">
                    <a16:creationId xmlns:a16="http://schemas.microsoft.com/office/drawing/2014/main" id="{6CAE7A64-8FA9-22B3-9EF6-4263A525041C}"/>
                  </a:ext>
                </a:extLst>
              </p:cNvPr>
              <p:cNvGrpSpPr>
                <a:grpSpLocks/>
              </p:cNvGrpSpPr>
              <p:nvPr/>
            </p:nvGrpSpPr>
            <p:grpSpPr bwMode="auto">
              <a:xfrm>
                <a:off x="3124200" y="1895475"/>
                <a:ext cx="160019" cy="128396"/>
                <a:chOff x="3124200" y="1895475"/>
                <a:chExt cx="160019" cy="128396"/>
              </a:xfrm>
              <a:grpFill/>
            </p:grpSpPr>
            <p:grpSp>
              <p:nvGrpSpPr>
                <p:cNvPr id="424" name="Group 712">
                  <a:extLst>
                    <a:ext uri="{FF2B5EF4-FFF2-40B4-BE49-F238E27FC236}">
                      <a16:creationId xmlns:a16="http://schemas.microsoft.com/office/drawing/2014/main" id="{22DE780C-0B73-EB0F-665C-232F41803016}"/>
                    </a:ext>
                  </a:extLst>
                </p:cNvPr>
                <p:cNvGrpSpPr>
                  <a:grpSpLocks/>
                </p:cNvGrpSpPr>
                <p:nvPr/>
              </p:nvGrpSpPr>
              <p:grpSpPr bwMode="auto">
                <a:xfrm>
                  <a:off x="3124200" y="1905000"/>
                  <a:ext cx="45719" cy="118871"/>
                  <a:chOff x="3098006" y="1902619"/>
                  <a:chExt cx="45719" cy="118871"/>
                </a:xfrm>
                <a:grpFill/>
              </p:grpSpPr>
              <p:sp>
                <p:nvSpPr>
                  <p:cNvPr id="434" name="Oval 433">
                    <a:extLst>
                      <a:ext uri="{FF2B5EF4-FFF2-40B4-BE49-F238E27FC236}">
                        <a16:creationId xmlns:a16="http://schemas.microsoft.com/office/drawing/2014/main" id="{EAD478F7-4A59-0AB2-8970-6739D76D1B78}"/>
                      </a:ext>
                    </a:extLst>
                  </p:cNvPr>
                  <p:cNvSpPr/>
                  <p:nvPr/>
                </p:nvSpPr>
                <p:spPr>
                  <a:xfrm>
                    <a:off x="3098232" y="1903325"/>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435" name="Straight Connector 434">
                    <a:extLst>
                      <a:ext uri="{FF2B5EF4-FFF2-40B4-BE49-F238E27FC236}">
                        <a16:creationId xmlns:a16="http://schemas.microsoft.com/office/drawing/2014/main" id="{E8B418B5-08E0-636C-7DF2-7916BCFB8486}"/>
                      </a:ext>
                    </a:extLst>
                  </p:cNvPr>
                  <p:cNvCxnSpPr>
                    <a:stCxn id="434" idx="4"/>
                  </p:cNvCxnSpPr>
                  <p:nvPr/>
                </p:nvCxnSpPr>
                <p:spPr>
                  <a:xfrm>
                    <a:off x="3121734" y="1948720"/>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425" name="Group 713">
                  <a:extLst>
                    <a:ext uri="{FF2B5EF4-FFF2-40B4-BE49-F238E27FC236}">
                      <a16:creationId xmlns:a16="http://schemas.microsoft.com/office/drawing/2014/main" id="{1597B7A3-C5B6-3BD7-D8E1-0F24BCA845A3}"/>
                    </a:ext>
                  </a:extLst>
                </p:cNvPr>
                <p:cNvGrpSpPr>
                  <a:grpSpLocks/>
                </p:cNvGrpSpPr>
                <p:nvPr/>
              </p:nvGrpSpPr>
              <p:grpSpPr bwMode="auto">
                <a:xfrm>
                  <a:off x="3200400" y="1905000"/>
                  <a:ext cx="45719" cy="118871"/>
                  <a:chOff x="3098006" y="1902619"/>
                  <a:chExt cx="45719" cy="118871"/>
                </a:xfrm>
                <a:grpFill/>
              </p:grpSpPr>
              <p:sp>
                <p:nvSpPr>
                  <p:cNvPr id="432" name="Oval 431">
                    <a:extLst>
                      <a:ext uri="{FF2B5EF4-FFF2-40B4-BE49-F238E27FC236}">
                        <a16:creationId xmlns:a16="http://schemas.microsoft.com/office/drawing/2014/main" id="{0C5F3AD8-516F-6358-3DEA-8CE2F3A032B1}"/>
                      </a:ext>
                    </a:extLst>
                  </p:cNvPr>
                  <p:cNvSpPr/>
                  <p:nvPr/>
                </p:nvSpPr>
                <p:spPr>
                  <a:xfrm>
                    <a:off x="3097574" y="1903325"/>
                    <a:ext cx="45324"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433" name="Straight Connector 432">
                    <a:extLst>
                      <a:ext uri="{FF2B5EF4-FFF2-40B4-BE49-F238E27FC236}">
                        <a16:creationId xmlns:a16="http://schemas.microsoft.com/office/drawing/2014/main" id="{5630D9D8-69BB-DA1B-8022-B0C26E6A114C}"/>
                      </a:ext>
                    </a:extLst>
                  </p:cNvPr>
                  <p:cNvCxnSpPr>
                    <a:stCxn id="432" idx="4"/>
                  </p:cNvCxnSpPr>
                  <p:nvPr/>
                </p:nvCxnSpPr>
                <p:spPr>
                  <a:xfrm>
                    <a:off x="3121075" y="1948720"/>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426" name="Group 714">
                  <a:extLst>
                    <a:ext uri="{FF2B5EF4-FFF2-40B4-BE49-F238E27FC236}">
                      <a16:creationId xmlns:a16="http://schemas.microsoft.com/office/drawing/2014/main" id="{64CB4DEF-6049-F156-7E22-B6EACB79C349}"/>
                    </a:ext>
                  </a:extLst>
                </p:cNvPr>
                <p:cNvGrpSpPr>
                  <a:grpSpLocks/>
                </p:cNvGrpSpPr>
                <p:nvPr/>
              </p:nvGrpSpPr>
              <p:grpSpPr bwMode="auto">
                <a:xfrm>
                  <a:off x="3162300" y="1895475"/>
                  <a:ext cx="45719" cy="118871"/>
                  <a:chOff x="3098006" y="1902619"/>
                  <a:chExt cx="45719" cy="118871"/>
                </a:xfrm>
                <a:grpFill/>
              </p:grpSpPr>
              <p:sp>
                <p:nvSpPr>
                  <p:cNvPr id="430" name="Oval 429">
                    <a:extLst>
                      <a:ext uri="{FF2B5EF4-FFF2-40B4-BE49-F238E27FC236}">
                        <a16:creationId xmlns:a16="http://schemas.microsoft.com/office/drawing/2014/main" id="{F26D3943-8D99-61EE-38CD-355BAAEFBCAE}"/>
                      </a:ext>
                    </a:extLst>
                  </p:cNvPr>
                  <p:cNvSpPr/>
                  <p:nvPr/>
                </p:nvSpPr>
                <p:spPr>
                  <a:xfrm>
                    <a:off x="3098742" y="1902763"/>
                    <a:ext cx="45324"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431" name="Straight Connector 430">
                    <a:extLst>
                      <a:ext uri="{FF2B5EF4-FFF2-40B4-BE49-F238E27FC236}">
                        <a16:creationId xmlns:a16="http://schemas.microsoft.com/office/drawing/2014/main" id="{BA1C7E51-6877-1484-3B29-E18E99350B1E}"/>
                      </a:ext>
                    </a:extLst>
                  </p:cNvPr>
                  <p:cNvCxnSpPr>
                    <a:stCxn id="430" idx="4"/>
                  </p:cNvCxnSpPr>
                  <p:nvPr/>
                </p:nvCxnSpPr>
                <p:spPr>
                  <a:xfrm>
                    <a:off x="3122243" y="1948158"/>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427" name="Group 715">
                  <a:extLst>
                    <a:ext uri="{FF2B5EF4-FFF2-40B4-BE49-F238E27FC236}">
                      <a16:creationId xmlns:a16="http://schemas.microsoft.com/office/drawing/2014/main" id="{4A6DD345-7A5B-6EF1-80CB-05D817CA4367}"/>
                    </a:ext>
                  </a:extLst>
                </p:cNvPr>
                <p:cNvGrpSpPr>
                  <a:grpSpLocks/>
                </p:cNvGrpSpPr>
                <p:nvPr/>
              </p:nvGrpSpPr>
              <p:grpSpPr bwMode="auto">
                <a:xfrm>
                  <a:off x="3238500" y="1895475"/>
                  <a:ext cx="45719" cy="118871"/>
                  <a:chOff x="3098006" y="1902619"/>
                  <a:chExt cx="45719" cy="118871"/>
                </a:xfrm>
                <a:grpFill/>
              </p:grpSpPr>
              <p:sp>
                <p:nvSpPr>
                  <p:cNvPr id="428" name="Oval 427">
                    <a:extLst>
                      <a:ext uri="{FF2B5EF4-FFF2-40B4-BE49-F238E27FC236}">
                        <a16:creationId xmlns:a16="http://schemas.microsoft.com/office/drawing/2014/main" id="{2BAEDF41-BF49-4A3F-E2A4-B9B1034AA831}"/>
                      </a:ext>
                    </a:extLst>
                  </p:cNvPr>
                  <p:cNvSpPr/>
                  <p:nvPr/>
                </p:nvSpPr>
                <p:spPr>
                  <a:xfrm>
                    <a:off x="3098082" y="1902763"/>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429" name="Straight Connector 428">
                    <a:extLst>
                      <a:ext uri="{FF2B5EF4-FFF2-40B4-BE49-F238E27FC236}">
                        <a16:creationId xmlns:a16="http://schemas.microsoft.com/office/drawing/2014/main" id="{06BC82F4-047E-AF16-47D2-54040C3085A8}"/>
                      </a:ext>
                    </a:extLst>
                  </p:cNvPr>
                  <p:cNvCxnSpPr>
                    <a:stCxn id="428" idx="4"/>
                  </p:cNvCxnSpPr>
                  <p:nvPr/>
                </p:nvCxnSpPr>
                <p:spPr>
                  <a:xfrm>
                    <a:off x="3121583" y="1948158"/>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411" name="Group 650">
                <a:extLst>
                  <a:ext uri="{FF2B5EF4-FFF2-40B4-BE49-F238E27FC236}">
                    <a16:creationId xmlns:a16="http://schemas.microsoft.com/office/drawing/2014/main" id="{D1B0E2DE-143B-2F27-E3EF-C2DDA689E8F9}"/>
                  </a:ext>
                </a:extLst>
              </p:cNvPr>
              <p:cNvGrpSpPr>
                <a:grpSpLocks/>
              </p:cNvGrpSpPr>
              <p:nvPr/>
            </p:nvGrpSpPr>
            <p:grpSpPr bwMode="auto">
              <a:xfrm>
                <a:off x="3276600" y="1905000"/>
                <a:ext cx="160019" cy="128396"/>
                <a:chOff x="3124200" y="1895475"/>
                <a:chExt cx="160019" cy="128396"/>
              </a:xfrm>
              <a:grpFill/>
            </p:grpSpPr>
            <p:grpSp>
              <p:nvGrpSpPr>
                <p:cNvPr id="412" name="Group 651">
                  <a:extLst>
                    <a:ext uri="{FF2B5EF4-FFF2-40B4-BE49-F238E27FC236}">
                      <a16:creationId xmlns:a16="http://schemas.microsoft.com/office/drawing/2014/main" id="{4B4EDDAB-B137-731D-4130-053F927266BF}"/>
                    </a:ext>
                  </a:extLst>
                </p:cNvPr>
                <p:cNvGrpSpPr>
                  <a:grpSpLocks/>
                </p:cNvGrpSpPr>
                <p:nvPr/>
              </p:nvGrpSpPr>
              <p:grpSpPr bwMode="auto">
                <a:xfrm>
                  <a:off x="3124200" y="1905000"/>
                  <a:ext cx="45719" cy="118871"/>
                  <a:chOff x="3098006" y="1902619"/>
                  <a:chExt cx="45719" cy="118871"/>
                </a:xfrm>
                <a:grpFill/>
              </p:grpSpPr>
              <p:sp>
                <p:nvSpPr>
                  <p:cNvPr id="422" name="Oval 421">
                    <a:extLst>
                      <a:ext uri="{FF2B5EF4-FFF2-40B4-BE49-F238E27FC236}">
                        <a16:creationId xmlns:a16="http://schemas.microsoft.com/office/drawing/2014/main" id="{E9658FA1-8662-CAC4-FA8A-853F272C8DEE}"/>
                      </a:ext>
                    </a:extLst>
                  </p:cNvPr>
                  <p:cNvSpPr/>
                  <p:nvPr/>
                </p:nvSpPr>
                <p:spPr>
                  <a:xfrm>
                    <a:off x="3098593" y="1910613"/>
                    <a:ext cx="45324" cy="386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423" name="Straight Connector 422">
                    <a:extLst>
                      <a:ext uri="{FF2B5EF4-FFF2-40B4-BE49-F238E27FC236}">
                        <a16:creationId xmlns:a16="http://schemas.microsoft.com/office/drawing/2014/main" id="{6D0BD1FB-CF82-E574-E946-19A7446FDC60}"/>
                      </a:ext>
                    </a:extLst>
                  </p:cNvPr>
                  <p:cNvCxnSpPr>
                    <a:stCxn id="422" idx="4"/>
                  </p:cNvCxnSpPr>
                  <p:nvPr/>
                </p:nvCxnSpPr>
                <p:spPr>
                  <a:xfrm>
                    <a:off x="3122094" y="1949282"/>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413" name="Group 652">
                  <a:extLst>
                    <a:ext uri="{FF2B5EF4-FFF2-40B4-BE49-F238E27FC236}">
                      <a16:creationId xmlns:a16="http://schemas.microsoft.com/office/drawing/2014/main" id="{8373BE05-94CB-46E3-517D-B651AF5B71CB}"/>
                    </a:ext>
                  </a:extLst>
                </p:cNvPr>
                <p:cNvGrpSpPr>
                  <a:grpSpLocks/>
                </p:cNvGrpSpPr>
                <p:nvPr/>
              </p:nvGrpSpPr>
              <p:grpSpPr bwMode="auto">
                <a:xfrm>
                  <a:off x="3200400" y="1905000"/>
                  <a:ext cx="45719" cy="118871"/>
                  <a:chOff x="3098006" y="1902619"/>
                  <a:chExt cx="45719" cy="118871"/>
                </a:xfrm>
                <a:grpFill/>
              </p:grpSpPr>
              <p:sp>
                <p:nvSpPr>
                  <p:cNvPr id="420" name="Oval 419">
                    <a:extLst>
                      <a:ext uri="{FF2B5EF4-FFF2-40B4-BE49-F238E27FC236}">
                        <a16:creationId xmlns:a16="http://schemas.microsoft.com/office/drawing/2014/main" id="{39FA8C1B-4B8E-1E2D-6D53-9984E64F6103}"/>
                      </a:ext>
                    </a:extLst>
                  </p:cNvPr>
                  <p:cNvSpPr/>
                  <p:nvPr/>
                </p:nvSpPr>
                <p:spPr>
                  <a:xfrm>
                    <a:off x="3097933" y="1910613"/>
                    <a:ext cx="45325" cy="386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421" name="Straight Connector 420">
                    <a:extLst>
                      <a:ext uri="{FF2B5EF4-FFF2-40B4-BE49-F238E27FC236}">
                        <a16:creationId xmlns:a16="http://schemas.microsoft.com/office/drawing/2014/main" id="{0E837379-5AF6-81A5-A913-C9A49D977246}"/>
                      </a:ext>
                    </a:extLst>
                  </p:cNvPr>
                  <p:cNvCxnSpPr>
                    <a:stCxn id="420" idx="4"/>
                  </p:cNvCxnSpPr>
                  <p:nvPr/>
                </p:nvCxnSpPr>
                <p:spPr>
                  <a:xfrm>
                    <a:off x="3121434" y="1949282"/>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414" name="Group 653">
                  <a:extLst>
                    <a:ext uri="{FF2B5EF4-FFF2-40B4-BE49-F238E27FC236}">
                      <a16:creationId xmlns:a16="http://schemas.microsoft.com/office/drawing/2014/main" id="{E56A3B40-A803-20B2-D9D9-C130B0D0E42B}"/>
                    </a:ext>
                  </a:extLst>
                </p:cNvPr>
                <p:cNvGrpSpPr>
                  <a:grpSpLocks/>
                </p:cNvGrpSpPr>
                <p:nvPr/>
              </p:nvGrpSpPr>
              <p:grpSpPr bwMode="auto">
                <a:xfrm>
                  <a:off x="3162300" y="1895475"/>
                  <a:ext cx="45719" cy="118871"/>
                  <a:chOff x="3098006" y="1902619"/>
                  <a:chExt cx="45719" cy="118871"/>
                </a:xfrm>
                <a:grpFill/>
              </p:grpSpPr>
              <p:sp>
                <p:nvSpPr>
                  <p:cNvPr id="418" name="Oval 417">
                    <a:extLst>
                      <a:ext uri="{FF2B5EF4-FFF2-40B4-BE49-F238E27FC236}">
                        <a16:creationId xmlns:a16="http://schemas.microsoft.com/office/drawing/2014/main" id="{F02B2E95-A3FE-6347-2D8A-A26E0B52EF80}"/>
                      </a:ext>
                    </a:extLst>
                  </p:cNvPr>
                  <p:cNvSpPr/>
                  <p:nvPr/>
                </p:nvSpPr>
                <p:spPr>
                  <a:xfrm>
                    <a:off x="3105816" y="1903325"/>
                    <a:ext cx="38610"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419" name="Straight Connector 418">
                    <a:extLst>
                      <a:ext uri="{FF2B5EF4-FFF2-40B4-BE49-F238E27FC236}">
                        <a16:creationId xmlns:a16="http://schemas.microsoft.com/office/drawing/2014/main" id="{50ADB08F-BB55-00A8-5B01-D4975A90C176}"/>
                      </a:ext>
                    </a:extLst>
                  </p:cNvPr>
                  <p:cNvCxnSpPr>
                    <a:stCxn id="418" idx="4"/>
                  </p:cNvCxnSpPr>
                  <p:nvPr/>
                </p:nvCxnSpPr>
                <p:spPr>
                  <a:xfrm>
                    <a:off x="3129318" y="1948720"/>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415" name="Group 654">
                  <a:extLst>
                    <a:ext uri="{FF2B5EF4-FFF2-40B4-BE49-F238E27FC236}">
                      <a16:creationId xmlns:a16="http://schemas.microsoft.com/office/drawing/2014/main" id="{7E769DA7-F737-D334-D2B9-A0408903FB26}"/>
                    </a:ext>
                  </a:extLst>
                </p:cNvPr>
                <p:cNvGrpSpPr>
                  <a:grpSpLocks/>
                </p:cNvGrpSpPr>
                <p:nvPr/>
              </p:nvGrpSpPr>
              <p:grpSpPr bwMode="auto">
                <a:xfrm>
                  <a:off x="3238500" y="1895475"/>
                  <a:ext cx="45719" cy="118871"/>
                  <a:chOff x="3098006" y="1902619"/>
                  <a:chExt cx="45719" cy="118871"/>
                </a:xfrm>
                <a:grpFill/>
              </p:grpSpPr>
              <p:sp>
                <p:nvSpPr>
                  <p:cNvPr id="416" name="Oval 415">
                    <a:extLst>
                      <a:ext uri="{FF2B5EF4-FFF2-40B4-BE49-F238E27FC236}">
                        <a16:creationId xmlns:a16="http://schemas.microsoft.com/office/drawing/2014/main" id="{EE4B1699-7935-1668-673D-13F2326A78AD}"/>
                      </a:ext>
                    </a:extLst>
                  </p:cNvPr>
                  <p:cNvSpPr/>
                  <p:nvPr/>
                </p:nvSpPr>
                <p:spPr>
                  <a:xfrm>
                    <a:off x="3098443" y="1903325"/>
                    <a:ext cx="45324"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417" name="Straight Connector 416">
                    <a:extLst>
                      <a:ext uri="{FF2B5EF4-FFF2-40B4-BE49-F238E27FC236}">
                        <a16:creationId xmlns:a16="http://schemas.microsoft.com/office/drawing/2014/main" id="{886831B1-BDD1-21BB-F52C-4ECEFC164FD8}"/>
                      </a:ext>
                    </a:extLst>
                  </p:cNvPr>
                  <p:cNvCxnSpPr>
                    <a:stCxn id="416" idx="4"/>
                  </p:cNvCxnSpPr>
                  <p:nvPr/>
                </p:nvCxnSpPr>
                <p:spPr>
                  <a:xfrm>
                    <a:off x="3121944" y="1948720"/>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5" name="Group 675">
              <a:extLst>
                <a:ext uri="{FF2B5EF4-FFF2-40B4-BE49-F238E27FC236}">
                  <a16:creationId xmlns:a16="http://schemas.microsoft.com/office/drawing/2014/main" id="{5829F770-AE72-A9AB-C2D6-63567A65CE23}"/>
                </a:ext>
              </a:extLst>
            </p:cNvPr>
            <p:cNvGrpSpPr>
              <a:grpSpLocks/>
            </p:cNvGrpSpPr>
            <p:nvPr/>
          </p:nvGrpSpPr>
          <p:grpSpPr bwMode="auto">
            <a:xfrm>
              <a:off x="6131428" y="3676989"/>
              <a:ext cx="700850" cy="307707"/>
              <a:chOff x="3124200" y="1895475"/>
              <a:chExt cx="312419" cy="137921"/>
            </a:xfrm>
            <a:solidFill>
              <a:schemeClr val="accent3"/>
            </a:solidFill>
          </p:grpSpPr>
          <p:grpSp>
            <p:nvGrpSpPr>
              <p:cNvPr id="384" name="Group 676">
                <a:extLst>
                  <a:ext uri="{FF2B5EF4-FFF2-40B4-BE49-F238E27FC236}">
                    <a16:creationId xmlns:a16="http://schemas.microsoft.com/office/drawing/2014/main" id="{5FF19817-F1D6-6848-857E-2A6F654D0333}"/>
                  </a:ext>
                </a:extLst>
              </p:cNvPr>
              <p:cNvGrpSpPr>
                <a:grpSpLocks/>
              </p:cNvGrpSpPr>
              <p:nvPr/>
            </p:nvGrpSpPr>
            <p:grpSpPr bwMode="auto">
              <a:xfrm>
                <a:off x="3124200" y="1895475"/>
                <a:ext cx="160019" cy="128396"/>
                <a:chOff x="3124200" y="1895475"/>
                <a:chExt cx="160019" cy="128396"/>
              </a:xfrm>
              <a:grpFill/>
            </p:grpSpPr>
            <p:grpSp>
              <p:nvGrpSpPr>
                <p:cNvPr id="398" name="Group 690">
                  <a:extLst>
                    <a:ext uri="{FF2B5EF4-FFF2-40B4-BE49-F238E27FC236}">
                      <a16:creationId xmlns:a16="http://schemas.microsoft.com/office/drawing/2014/main" id="{3ADDECF0-98FB-798F-AD16-3EE8DC0CE634}"/>
                    </a:ext>
                  </a:extLst>
                </p:cNvPr>
                <p:cNvGrpSpPr>
                  <a:grpSpLocks/>
                </p:cNvGrpSpPr>
                <p:nvPr/>
              </p:nvGrpSpPr>
              <p:grpSpPr bwMode="auto">
                <a:xfrm>
                  <a:off x="3124200" y="1905000"/>
                  <a:ext cx="45719" cy="118871"/>
                  <a:chOff x="3098006" y="1902619"/>
                  <a:chExt cx="45719" cy="118871"/>
                </a:xfrm>
                <a:grpFill/>
              </p:grpSpPr>
              <p:sp>
                <p:nvSpPr>
                  <p:cNvPr id="408" name="Oval 407">
                    <a:extLst>
                      <a:ext uri="{FF2B5EF4-FFF2-40B4-BE49-F238E27FC236}">
                        <a16:creationId xmlns:a16="http://schemas.microsoft.com/office/drawing/2014/main" id="{A3AE0433-BE31-8161-63A9-2B9819373F2C}"/>
                      </a:ext>
                    </a:extLst>
                  </p:cNvPr>
                  <p:cNvSpPr/>
                  <p:nvPr/>
                </p:nvSpPr>
                <p:spPr>
                  <a:xfrm>
                    <a:off x="3098249" y="1902345"/>
                    <a:ext cx="48681"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409" name="Straight Connector 408">
                    <a:extLst>
                      <a:ext uri="{FF2B5EF4-FFF2-40B4-BE49-F238E27FC236}">
                        <a16:creationId xmlns:a16="http://schemas.microsoft.com/office/drawing/2014/main" id="{F39BBC95-8F75-4DCB-6ECC-2A096700186C}"/>
                      </a:ext>
                    </a:extLst>
                  </p:cNvPr>
                  <p:cNvCxnSpPr>
                    <a:stCxn id="408" idx="4"/>
                  </p:cNvCxnSpPr>
                  <p:nvPr/>
                </p:nvCxnSpPr>
                <p:spPr>
                  <a:xfrm>
                    <a:off x="3123429" y="1946057"/>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399" name="Group 691">
                  <a:extLst>
                    <a:ext uri="{FF2B5EF4-FFF2-40B4-BE49-F238E27FC236}">
                      <a16:creationId xmlns:a16="http://schemas.microsoft.com/office/drawing/2014/main" id="{A8878214-A6E6-F6CE-04F6-FC0B4483DCD5}"/>
                    </a:ext>
                  </a:extLst>
                </p:cNvPr>
                <p:cNvGrpSpPr>
                  <a:grpSpLocks/>
                </p:cNvGrpSpPr>
                <p:nvPr/>
              </p:nvGrpSpPr>
              <p:grpSpPr bwMode="auto">
                <a:xfrm>
                  <a:off x="3200400" y="1905000"/>
                  <a:ext cx="45719" cy="118871"/>
                  <a:chOff x="3098006" y="1902619"/>
                  <a:chExt cx="45719" cy="118871"/>
                </a:xfrm>
                <a:grpFill/>
              </p:grpSpPr>
              <p:sp>
                <p:nvSpPr>
                  <p:cNvPr id="406" name="Oval 405">
                    <a:extLst>
                      <a:ext uri="{FF2B5EF4-FFF2-40B4-BE49-F238E27FC236}">
                        <a16:creationId xmlns:a16="http://schemas.microsoft.com/office/drawing/2014/main" id="{31A9FFAF-8C79-8E67-3711-7149F366E381}"/>
                      </a:ext>
                    </a:extLst>
                  </p:cNvPr>
                  <p:cNvSpPr/>
                  <p:nvPr/>
                </p:nvSpPr>
                <p:spPr>
                  <a:xfrm>
                    <a:off x="3097589" y="1902345"/>
                    <a:ext cx="45325"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407" name="Straight Connector 406">
                    <a:extLst>
                      <a:ext uri="{FF2B5EF4-FFF2-40B4-BE49-F238E27FC236}">
                        <a16:creationId xmlns:a16="http://schemas.microsoft.com/office/drawing/2014/main" id="{FA64EAB4-6A3C-2C3B-7F9A-9B42C2784150}"/>
                      </a:ext>
                    </a:extLst>
                  </p:cNvPr>
                  <p:cNvCxnSpPr>
                    <a:stCxn id="406" idx="4"/>
                  </p:cNvCxnSpPr>
                  <p:nvPr/>
                </p:nvCxnSpPr>
                <p:spPr>
                  <a:xfrm>
                    <a:off x="3121091" y="1946057"/>
                    <a:ext cx="1679"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400" name="Group 692">
                  <a:extLst>
                    <a:ext uri="{FF2B5EF4-FFF2-40B4-BE49-F238E27FC236}">
                      <a16:creationId xmlns:a16="http://schemas.microsoft.com/office/drawing/2014/main" id="{6A0FB620-F3FD-110A-D330-4908898F27D8}"/>
                    </a:ext>
                  </a:extLst>
                </p:cNvPr>
                <p:cNvGrpSpPr>
                  <a:grpSpLocks/>
                </p:cNvGrpSpPr>
                <p:nvPr/>
              </p:nvGrpSpPr>
              <p:grpSpPr bwMode="auto">
                <a:xfrm>
                  <a:off x="3162300" y="1895475"/>
                  <a:ext cx="45719" cy="118871"/>
                  <a:chOff x="3098006" y="1902619"/>
                  <a:chExt cx="45719" cy="118871"/>
                </a:xfrm>
                <a:grpFill/>
              </p:grpSpPr>
              <p:sp>
                <p:nvSpPr>
                  <p:cNvPr id="404" name="Oval 403">
                    <a:extLst>
                      <a:ext uri="{FF2B5EF4-FFF2-40B4-BE49-F238E27FC236}">
                        <a16:creationId xmlns:a16="http://schemas.microsoft.com/office/drawing/2014/main" id="{DFFC35D7-0570-E128-1C49-E5E4CEAC136D}"/>
                      </a:ext>
                    </a:extLst>
                  </p:cNvPr>
                  <p:cNvSpPr/>
                  <p:nvPr/>
                </p:nvSpPr>
                <p:spPr>
                  <a:xfrm>
                    <a:off x="3098758" y="1901782"/>
                    <a:ext cx="45325"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405" name="Straight Connector 404">
                    <a:extLst>
                      <a:ext uri="{FF2B5EF4-FFF2-40B4-BE49-F238E27FC236}">
                        <a16:creationId xmlns:a16="http://schemas.microsoft.com/office/drawing/2014/main" id="{130FDC7D-0038-37B5-2CCA-D0B8F9E9A010}"/>
                      </a:ext>
                    </a:extLst>
                  </p:cNvPr>
                  <p:cNvCxnSpPr>
                    <a:stCxn id="404" idx="4"/>
                  </p:cNvCxnSpPr>
                  <p:nvPr/>
                </p:nvCxnSpPr>
                <p:spPr>
                  <a:xfrm>
                    <a:off x="3122259" y="1938770"/>
                    <a:ext cx="1679"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401" name="Group 693">
                  <a:extLst>
                    <a:ext uri="{FF2B5EF4-FFF2-40B4-BE49-F238E27FC236}">
                      <a16:creationId xmlns:a16="http://schemas.microsoft.com/office/drawing/2014/main" id="{468B6584-4FD3-747E-9DEC-EFA1C07E95FF}"/>
                    </a:ext>
                  </a:extLst>
                </p:cNvPr>
                <p:cNvGrpSpPr>
                  <a:grpSpLocks/>
                </p:cNvGrpSpPr>
                <p:nvPr/>
              </p:nvGrpSpPr>
              <p:grpSpPr bwMode="auto">
                <a:xfrm>
                  <a:off x="3238500" y="1895475"/>
                  <a:ext cx="45719" cy="118871"/>
                  <a:chOff x="3098006" y="1902619"/>
                  <a:chExt cx="45719" cy="118871"/>
                </a:xfrm>
                <a:grpFill/>
              </p:grpSpPr>
              <p:sp>
                <p:nvSpPr>
                  <p:cNvPr id="402" name="Oval 401">
                    <a:extLst>
                      <a:ext uri="{FF2B5EF4-FFF2-40B4-BE49-F238E27FC236}">
                        <a16:creationId xmlns:a16="http://schemas.microsoft.com/office/drawing/2014/main" id="{7132C181-8F1E-6634-5406-BB0B20EAE8B3}"/>
                      </a:ext>
                    </a:extLst>
                  </p:cNvPr>
                  <p:cNvSpPr/>
                  <p:nvPr/>
                </p:nvSpPr>
                <p:spPr>
                  <a:xfrm>
                    <a:off x="3096420" y="1901782"/>
                    <a:ext cx="47003"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403" name="Straight Connector 402">
                    <a:extLst>
                      <a:ext uri="{FF2B5EF4-FFF2-40B4-BE49-F238E27FC236}">
                        <a16:creationId xmlns:a16="http://schemas.microsoft.com/office/drawing/2014/main" id="{CF89B5D9-AD0B-EB59-06A6-01BF9262B7DB}"/>
                      </a:ext>
                    </a:extLst>
                  </p:cNvPr>
                  <p:cNvCxnSpPr>
                    <a:stCxn id="402" idx="4"/>
                  </p:cNvCxnSpPr>
                  <p:nvPr/>
                </p:nvCxnSpPr>
                <p:spPr>
                  <a:xfrm>
                    <a:off x="3121600" y="1938770"/>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385" name="Group 677">
                <a:extLst>
                  <a:ext uri="{FF2B5EF4-FFF2-40B4-BE49-F238E27FC236}">
                    <a16:creationId xmlns:a16="http://schemas.microsoft.com/office/drawing/2014/main" id="{FDB99A5E-A51A-5CBB-43C3-23AB950F9322}"/>
                  </a:ext>
                </a:extLst>
              </p:cNvPr>
              <p:cNvGrpSpPr>
                <a:grpSpLocks/>
              </p:cNvGrpSpPr>
              <p:nvPr/>
            </p:nvGrpSpPr>
            <p:grpSpPr bwMode="auto">
              <a:xfrm>
                <a:off x="3276600" y="1905000"/>
                <a:ext cx="160019" cy="128396"/>
                <a:chOff x="3124200" y="1895475"/>
                <a:chExt cx="160019" cy="128396"/>
              </a:xfrm>
              <a:grpFill/>
            </p:grpSpPr>
            <p:grpSp>
              <p:nvGrpSpPr>
                <p:cNvPr id="386" name="Group 678">
                  <a:extLst>
                    <a:ext uri="{FF2B5EF4-FFF2-40B4-BE49-F238E27FC236}">
                      <a16:creationId xmlns:a16="http://schemas.microsoft.com/office/drawing/2014/main" id="{5BC09246-C0FE-2611-2766-8A26AEAE5317}"/>
                    </a:ext>
                  </a:extLst>
                </p:cNvPr>
                <p:cNvGrpSpPr>
                  <a:grpSpLocks/>
                </p:cNvGrpSpPr>
                <p:nvPr/>
              </p:nvGrpSpPr>
              <p:grpSpPr bwMode="auto">
                <a:xfrm>
                  <a:off x="3124200" y="1905000"/>
                  <a:ext cx="45719" cy="118871"/>
                  <a:chOff x="3098006" y="1902619"/>
                  <a:chExt cx="45719" cy="118871"/>
                </a:xfrm>
                <a:grpFill/>
              </p:grpSpPr>
              <p:sp>
                <p:nvSpPr>
                  <p:cNvPr id="396" name="Oval 395">
                    <a:extLst>
                      <a:ext uri="{FF2B5EF4-FFF2-40B4-BE49-F238E27FC236}">
                        <a16:creationId xmlns:a16="http://schemas.microsoft.com/office/drawing/2014/main" id="{C9F68FBC-496C-5DDA-76A0-5EE1A48DE8AF}"/>
                      </a:ext>
                    </a:extLst>
                  </p:cNvPr>
                  <p:cNvSpPr/>
                  <p:nvPr/>
                </p:nvSpPr>
                <p:spPr>
                  <a:xfrm>
                    <a:off x="3098609" y="1902907"/>
                    <a:ext cx="48682"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97" name="Straight Connector 396">
                    <a:extLst>
                      <a:ext uri="{FF2B5EF4-FFF2-40B4-BE49-F238E27FC236}">
                        <a16:creationId xmlns:a16="http://schemas.microsoft.com/office/drawing/2014/main" id="{D0EED1A1-FE97-0B8F-9CC5-97BE440F1E39}"/>
                      </a:ext>
                    </a:extLst>
                  </p:cNvPr>
                  <p:cNvCxnSpPr>
                    <a:stCxn id="396" idx="4"/>
                  </p:cNvCxnSpPr>
                  <p:nvPr/>
                </p:nvCxnSpPr>
                <p:spPr>
                  <a:xfrm>
                    <a:off x="3123789" y="1946620"/>
                    <a:ext cx="0" cy="68932"/>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387" name="Group 679">
                  <a:extLst>
                    <a:ext uri="{FF2B5EF4-FFF2-40B4-BE49-F238E27FC236}">
                      <a16:creationId xmlns:a16="http://schemas.microsoft.com/office/drawing/2014/main" id="{70553201-1D5A-1B1B-8033-8AD3AC754736}"/>
                    </a:ext>
                  </a:extLst>
                </p:cNvPr>
                <p:cNvGrpSpPr>
                  <a:grpSpLocks/>
                </p:cNvGrpSpPr>
                <p:nvPr/>
              </p:nvGrpSpPr>
              <p:grpSpPr bwMode="auto">
                <a:xfrm>
                  <a:off x="3200400" y="1905000"/>
                  <a:ext cx="45719" cy="118871"/>
                  <a:chOff x="3098006" y="1902619"/>
                  <a:chExt cx="45719" cy="118871"/>
                </a:xfrm>
                <a:grpFill/>
              </p:grpSpPr>
              <p:sp>
                <p:nvSpPr>
                  <p:cNvPr id="394" name="Oval 393">
                    <a:extLst>
                      <a:ext uri="{FF2B5EF4-FFF2-40B4-BE49-F238E27FC236}">
                        <a16:creationId xmlns:a16="http://schemas.microsoft.com/office/drawing/2014/main" id="{376E85B3-9678-AC3B-719C-C5CDC4471BAF}"/>
                      </a:ext>
                    </a:extLst>
                  </p:cNvPr>
                  <p:cNvSpPr/>
                  <p:nvPr/>
                </p:nvSpPr>
                <p:spPr>
                  <a:xfrm>
                    <a:off x="3097950" y="1902907"/>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95" name="Straight Connector 394">
                    <a:extLst>
                      <a:ext uri="{FF2B5EF4-FFF2-40B4-BE49-F238E27FC236}">
                        <a16:creationId xmlns:a16="http://schemas.microsoft.com/office/drawing/2014/main" id="{ACE5DA4C-442B-27A5-9F7E-4AD045713807}"/>
                      </a:ext>
                    </a:extLst>
                  </p:cNvPr>
                  <p:cNvCxnSpPr>
                    <a:stCxn id="394" idx="4"/>
                  </p:cNvCxnSpPr>
                  <p:nvPr/>
                </p:nvCxnSpPr>
                <p:spPr>
                  <a:xfrm>
                    <a:off x="3121451" y="1946620"/>
                    <a:ext cx="0" cy="68932"/>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388" name="Group 680">
                  <a:extLst>
                    <a:ext uri="{FF2B5EF4-FFF2-40B4-BE49-F238E27FC236}">
                      <a16:creationId xmlns:a16="http://schemas.microsoft.com/office/drawing/2014/main" id="{5C5BBB02-0448-9C4D-29F0-5F6F6CA6ADD2}"/>
                    </a:ext>
                  </a:extLst>
                </p:cNvPr>
                <p:cNvGrpSpPr>
                  <a:grpSpLocks/>
                </p:cNvGrpSpPr>
                <p:nvPr/>
              </p:nvGrpSpPr>
              <p:grpSpPr bwMode="auto">
                <a:xfrm>
                  <a:off x="3162300" y="1895475"/>
                  <a:ext cx="45719" cy="118871"/>
                  <a:chOff x="3098006" y="1902619"/>
                  <a:chExt cx="45719" cy="118871"/>
                </a:xfrm>
                <a:grpFill/>
              </p:grpSpPr>
              <p:sp>
                <p:nvSpPr>
                  <p:cNvPr id="392" name="Oval 391">
                    <a:extLst>
                      <a:ext uri="{FF2B5EF4-FFF2-40B4-BE49-F238E27FC236}">
                        <a16:creationId xmlns:a16="http://schemas.microsoft.com/office/drawing/2014/main" id="{E91B2A79-1772-E58A-4335-FDEC147A34F4}"/>
                      </a:ext>
                    </a:extLst>
                  </p:cNvPr>
                  <p:cNvSpPr/>
                  <p:nvPr/>
                </p:nvSpPr>
                <p:spPr>
                  <a:xfrm>
                    <a:off x="3105833" y="1902345"/>
                    <a:ext cx="38609"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93" name="Straight Connector 392">
                    <a:extLst>
                      <a:ext uri="{FF2B5EF4-FFF2-40B4-BE49-F238E27FC236}">
                        <a16:creationId xmlns:a16="http://schemas.microsoft.com/office/drawing/2014/main" id="{B4E297A7-021A-3CEE-1DDF-0B1B97FA436D}"/>
                      </a:ext>
                    </a:extLst>
                  </p:cNvPr>
                  <p:cNvCxnSpPr>
                    <a:stCxn id="392" idx="4"/>
                  </p:cNvCxnSpPr>
                  <p:nvPr/>
                </p:nvCxnSpPr>
                <p:spPr>
                  <a:xfrm>
                    <a:off x="3129334" y="1946057"/>
                    <a:ext cx="1678"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389" name="Group 681">
                  <a:extLst>
                    <a:ext uri="{FF2B5EF4-FFF2-40B4-BE49-F238E27FC236}">
                      <a16:creationId xmlns:a16="http://schemas.microsoft.com/office/drawing/2014/main" id="{6212E079-4924-3972-CAC7-A43AB1878C4B}"/>
                    </a:ext>
                  </a:extLst>
                </p:cNvPr>
                <p:cNvGrpSpPr>
                  <a:grpSpLocks/>
                </p:cNvGrpSpPr>
                <p:nvPr/>
              </p:nvGrpSpPr>
              <p:grpSpPr bwMode="auto">
                <a:xfrm>
                  <a:off x="3238500" y="1895475"/>
                  <a:ext cx="45719" cy="118871"/>
                  <a:chOff x="3098006" y="1902619"/>
                  <a:chExt cx="45719" cy="118871"/>
                </a:xfrm>
                <a:grpFill/>
              </p:grpSpPr>
              <p:sp>
                <p:nvSpPr>
                  <p:cNvPr id="390" name="Oval 389">
                    <a:extLst>
                      <a:ext uri="{FF2B5EF4-FFF2-40B4-BE49-F238E27FC236}">
                        <a16:creationId xmlns:a16="http://schemas.microsoft.com/office/drawing/2014/main" id="{7935415F-B2C0-4330-4FBC-0091A5A060E4}"/>
                      </a:ext>
                    </a:extLst>
                  </p:cNvPr>
                  <p:cNvSpPr/>
                  <p:nvPr/>
                </p:nvSpPr>
                <p:spPr>
                  <a:xfrm>
                    <a:off x="3096780" y="1902345"/>
                    <a:ext cx="47003"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91" name="Straight Connector 390">
                    <a:extLst>
                      <a:ext uri="{FF2B5EF4-FFF2-40B4-BE49-F238E27FC236}">
                        <a16:creationId xmlns:a16="http://schemas.microsoft.com/office/drawing/2014/main" id="{7DAD5DD8-B71D-DB1F-B0EB-9E78BB371FA2}"/>
                      </a:ext>
                    </a:extLst>
                  </p:cNvPr>
                  <p:cNvCxnSpPr>
                    <a:stCxn id="390" idx="4"/>
                  </p:cNvCxnSpPr>
                  <p:nvPr/>
                </p:nvCxnSpPr>
                <p:spPr>
                  <a:xfrm>
                    <a:off x="3121960" y="1946057"/>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6" name="Group 702">
              <a:extLst>
                <a:ext uri="{FF2B5EF4-FFF2-40B4-BE49-F238E27FC236}">
                  <a16:creationId xmlns:a16="http://schemas.microsoft.com/office/drawing/2014/main" id="{CCF419C3-1D3A-4F60-7B08-4DE4EC854892}"/>
                </a:ext>
              </a:extLst>
            </p:cNvPr>
            <p:cNvGrpSpPr>
              <a:grpSpLocks/>
            </p:cNvGrpSpPr>
            <p:nvPr/>
          </p:nvGrpSpPr>
          <p:grpSpPr bwMode="auto">
            <a:xfrm>
              <a:off x="6825867" y="3671678"/>
              <a:ext cx="700850" cy="307707"/>
              <a:chOff x="3124200" y="1895475"/>
              <a:chExt cx="312419" cy="137921"/>
            </a:xfrm>
            <a:solidFill>
              <a:schemeClr val="accent3"/>
            </a:solidFill>
          </p:grpSpPr>
          <p:grpSp>
            <p:nvGrpSpPr>
              <p:cNvPr id="358" name="Group 703">
                <a:extLst>
                  <a:ext uri="{FF2B5EF4-FFF2-40B4-BE49-F238E27FC236}">
                    <a16:creationId xmlns:a16="http://schemas.microsoft.com/office/drawing/2014/main" id="{2C58CD50-C508-DB0C-FE21-0B46070B2CF6}"/>
                  </a:ext>
                </a:extLst>
              </p:cNvPr>
              <p:cNvGrpSpPr>
                <a:grpSpLocks/>
              </p:cNvGrpSpPr>
              <p:nvPr/>
            </p:nvGrpSpPr>
            <p:grpSpPr bwMode="auto">
              <a:xfrm>
                <a:off x="3124200" y="1895475"/>
                <a:ext cx="160019" cy="128396"/>
                <a:chOff x="3124200" y="1895475"/>
                <a:chExt cx="160019" cy="128396"/>
              </a:xfrm>
              <a:grpFill/>
            </p:grpSpPr>
            <p:grpSp>
              <p:nvGrpSpPr>
                <p:cNvPr id="372" name="Group 717">
                  <a:extLst>
                    <a:ext uri="{FF2B5EF4-FFF2-40B4-BE49-F238E27FC236}">
                      <a16:creationId xmlns:a16="http://schemas.microsoft.com/office/drawing/2014/main" id="{D18D2EEA-5406-CC72-8180-81DD8953FF2C}"/>
                    </a:ext>
                  </a:extLst>
                </p:cNvPr>
                <p:cNvGrpSpPr>
                  <a:grpSpLocks/>
                </p:cNvGrpSpPr>
                <p:nvPr/>
              </p:nvGrpSpPr>
              <p:grpSpPr bwMode="auto">
                <a:xfrm>
                  <a:off x="3124200" y="1905000"/>
                  <a:ext cx="45719" cy="118871"/>
                  <a:chOff x="3098006" y="1902619"/>
                  <a:chExt cx="45719" cy="118871"/>
                </a:xfrm>
                <a:grpFill/>
              </p:grpSpPr>
              <p:sp>
                <p:nvSpPr>
                  <p:cNvPr id="382" name="Oval 381">
                    <a:extLst>
                      <a:ext uri="{FF2B5EF4-FFF2-40B4-BE49-F238E27FC236}">
                        <a16:creationId xmlns:a16="http://schemas.microsoft.com/office/drawing/2014/main" id="{E603CF3F-2647-40D4-BF84-A1F5A876B471}"/>
                      </a:ext>
                    </a:extLst>
                  </p:cNvPr>
                  <p:cNvSpPr/>
                  <p:nvPr/>
                </p:nvSpPr>
                <p:spPr>
                  <a:xfrm>
                    <a:off x="3097564" y="1903045"/>
                    <a:ext cx="45324"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83" name="Straight Connector 382">
                    <a:extLst>
                      <a:ext uri="{FF2B5EF4-FFF2-40B4-BE49-F238E27FC236}">
                        <a16:creationId xmlns:a16="http://schemas.microsoft.com/office/drawing/2014/main" id="{75F46A9B-E9E6-597E-8824-AF65DFB968E7}"/>
                      </a:ext>
                    </a:extLst>
                  </p:cNvPr>
                  <p:cNvCxnSpPr>
                    <a:stCxn id="382" idx="4"/>
                  </p:cNvCxnSpPr>
                  <p:nvPr/>
                </p:nvCxnSpPr>
                <p:spPr>
                  <a:xfrm>
                    <a:off x="3122743" y="1948438"/>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373" name="Group 718">
                  <a:extLst>
                    <a:ext uri="{FF2B5EF4-FFF2-40B4-BE49-F238E27FC236}">
                      <a16:creationId xmlns:a16="http://schemas.microsoft.com/office/drawing/2014/main" id="{DDDF091B-FCA6-C732-4384-1EE5EE5CD6E9}"/>
                    </a:ext>
                  </a:extLst>
                </p:cNvPr>
                <p:cNvGrpSpPr>
                  <a:grpSpLocks/>
                </p:cNvGrpSpPr>
                <p:nvPr/>
              </p:nvGrpSpPr>
              <p:grpSpPr bwMode="auto">
                <a:xfrm>
                  <a:off x="3200400" y="1905000"/>
                  <a:ext cx="45719" cy="118871"/>
                  <a:chOff x="3098006" y="1902619"/>
                  <a:chExt cx="45719" cy="118871"/>
                </a:xfrm>
                <a:grpFill/>
              </p:grpSpPr>
              <p:sp>
                <p:nvSpPr>
                  <p:cNvPr id="380" name="Oval 379">
                    <a:extLst>
                      <a:ext uri="{FF2B5EF4-FFF2-40B4-BE49-F238E27FC236}">
                        <a16:creationId xmlns:a16="http://schemas.microsoft.com/office/drawing/2014/main" id="{50389C19-784F-CD98-345B-A989123BD232}"/>
                      </a:ext>
                    </a:extLst>
                  </p:cNvPr>
                  <p:cNvSpPr/>
                  <p:nvPr/>
                </p:nvSpPr>
                <p:spPr>
                  <a:xfrm>
                    <a:off x="3090189" y="1903045"/>
                    <a:ext cx="45325"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81" name="Straight Connector 380">
                    <a:extLst>
                      <a:ext uri="{FF2B5EF4-FFF2-40B4-BE49-F238E27FC236}">
                        <a16:creationId xmlns:a16="http://schemas.microsoft.com/office/drawing/2014/main" id="{5C5D5624-ECFF-9F8C-4412-71B0082F66AC}"/>
                      </a:ext>
                    </a:extLst>
                  </p:cNvPr>
                  <p:cNvCxnSpPr>
                    <a:stCxn id="380" idx="4"/>
                  </p:cNvCxnSpPr>
                  <p:nvPr/>
                </p:nvCxnSpPr>
                <p:spPr>
                  <a:xfrm>
                    <a:off x="3113691" y="1948438"/>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374" name="Group 719">
                  <a:extLst>
                    <a:ext uri="{FF2B5EF4-FFF2-40B4-BE49-F238E27FC236}">
                      <a16:creationId xmlns:a16="http://schemas.microsoft.com/office/drawing/2014/main" id="{A27443A7-2D75-A846-851F-53DA170FADAF}"/>
                    </a:ext>
                  </a:extLst>
                </p:cNvPr>
                <p:cNvGrpSpPr>
                  <a:grpSpLocks/>
                </p:cNvGrpSpPr>
                <p:nvPr/>
              </p:nvGrpSpPr>
              <p:grpSpPr bwMode="auto">
                <a:xfrm>
                  <a:off x="3162300" y="1895475"/>
                  <a:ext cx="45719" cy="118871"/>
                  <a:chOff x="3098006" y="1902619"/>
                  <a:chExt cx="45719" cy="118871"/>
                </a:xfrm>
                <a:grpFill/>
              </p:grpSpPr>
              <p:sp>
                <p:nvSpPr>
                  <p:cNvPr id="378" name="Oval 377">
                    <a:extLst>
                      <a:ext uri="{FF2B5EF4-FFF2-40B4-BE49-F238E27FC236}">
                        <a16:creationId xmlns:a16="http://schemas.microsoft.com/office/drawing/2014/main" id="{89C99210-AD1C-6BDA-259B-AC0F36AB5357}"/>
                      </a:ext>
                    </a:extLst>
                  </p:cNvPr>
                  <p:cNvSpPr/>
                  <p:nvPr/>
                </p:nvSpPr>
                <p:spPr>
                  <a:xfrm>
                    <a:off x="3098073" y="1902482"/>
                    <a:ext cx="45325"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79" name="Straight Connector 378">
                    <a:extLst>
                      <a:ext uri="{FF2B5EF4-FFF2-40B4-BE49-F238E27FC236}">
                        <a16:creationId xmlns:a16="http://schemas.microsoft.com/office/drawing/2014/main" id="{129D78C2-A507-53A6-32E9-80708D128E0A}"/>
                      </a:ext>
                    </a:extLst>
                  </p:cNvPr>
                  <p:cNvCxnSpPr>
                    <a:stCxn id="378" idx="4"/>
                  </p:cNvCxnSpPr>
                  <p:nvPr/>
                </p:nvCxnSpPr>
                <p:spPr>
                  <a:xfrm>
                    <a:off x="3121574" y="1947876"/>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375" name="Group 720">
                  <a:extLst>
                    <a:ext uri="{FF2B5EF4-FFF2-40B4-BE49-F238E27FC236}">
                      <a16:creationId xmlns:a16="http://schemas.microsoft.com/office/drawing/2014/main" id="{335EE5BF-62E6-4E00-CA92-4176E32F3C5F}"/>
                    </a:ext>
                  </a:extLst>
                </p:cNvPr>
                <p:cNvGrpSpPr>
                  <a:grpSpLocks/>
                </p:cNvGrpSpPr>
                <p:nvPr/>
              </p:nvGrpSpPr>
              <p:grpSpPr bwMode="auto">
                <a:xfrm>
                  <a:off x="3238500" y="1895475"/>
                  <a:ext cx="45719" cy="118871"/>
                  <a:chOff x="3098006" y="1902619"/>
                  <a:chExt cx="45719" cy="118871"/>
                </a:xfrm>
                <a:grpFill/>
              </p:grpSpPr>
              <p:sp>
                <p:nvSpPr>
                  <p:cNvPr id="376" name="Oval 375">
                    <a:extLst>
                      <a:ext uri="{FF2B5EF4-FFF2-40B4-BE49-F238E27FC236}">
                        <a16:creationId xmlns:a16="http://schemas.microsoft.com/office/drawing/2014/main" id="{B09CB506-89A8-A6E1-939D-3614DBB52355}"/>
                      </a:ext>
                    </a:extLst>
                  </p:cNvPr>
                  <p:cNvSpPr/>
                  <p:nvPr/>
                </p:nvSpPr>
                <p:spPr>
                  <a:xfrm>
                    <a:off x="3095735" y="1902482"/>
                    <a:ext cx="40288"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77" name="Straight Connector 376">
                    <a:extLst>
                      <a:ext uri="{FF2B5EF4-FFF2-40B4-BE49-F238E27FC236}">
                        <a16:creationId xmlns:a16="http://schemas.microsoft.com/office/drawing/2014/main" id="{AC00A71C-7693-12F6-4D6F-9C82124E1C88}"/>
                      </a:ext>
                    </a:extLst>
                  </p:cNvPr>
                  <p:cNvCxnSpPr>
                    <a:stCxn id="376" idx="4"/>
                  </p:cNvCxnSpPr>
                  <p:nvPr/>
                </p:nvCxnSpPr>
                <p:spPr>
                  <a:xfrm>
                    <a:off x="3120915" y="1947876"/>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359" name="Group 704">
                <a:extLst>
                  <a:ext uri="{FF2B5EF4-FFF2-40B4-BE49-F238E27FC236}">
                    <a16:creationId xmlns:a16="http://schemas.microsoft.com/office/drawing/2014/main" id="{D12C3334-C926-F481-F32C-362DF1D91A41}"/>
                  </a:ext>
                </a:extLst>
              </p:cNvPr>
              <p:cNvGrpSpPr>
                <a:grpSpLocks/>
              </p:cNvGrpSpPr>
              <p:nvPr/>
            </p:nvGrpSpPr>
            <p:grpSpPr bwMode="auto">
              <a:xfrm>
                <a:off x="3276600" y="1905000"/>
                <a:ext cx="160019" cy="128396"/>
                <a:chOff x="3124200" y="1895475"/>
                <a:chExt cx="160019" cy="128396"/>
              </a:xfrm>
              <a:grpFill/>
            </p:grpSpPr>
            <p:grpSp>
              <p:nvGrpSpPr>
                <p:cNvPr id="360" name="Group 705">
                  <a:extLst>
                    <a:ext uri="{FF2B5EF4-FFF2-40B4-BE49-F238E27FC236}">
                      <a16:creationId xmlns:a16="http://schemas.microsoft.com/office/drawing/2014/main" id="{DAA093AB-C375-28B7-C085-C84DBB5C98EB}"/>
                    </a:ext>
                  </a:extLst>
                </p:cNvPr>
                <p:cNvGrpSpPr>
                  <a:grpSpLocks/>
                </p:cNvGrpSpPr>
                <p:nvPr/>
              </p:nvGrpSpPr>
              <p:grpSpPr bwMode="auto">
                <a:xfrm>
                  <a:off x="3124200" y="1905000"/>
                  <a:ext cx="45719" cy="118871"/>
                  <a:chOff x="3098006" y="1902619"/>
                  <a:chExt cx="45719" cy="118871"/>
                </a:xfrm>
                <a:grpFill/>
              </p:grpSpPr>
              <p:sp>
                <p:nvSpPr>
                  <p:cNvPr id="370" name="Oval 369">
                    <a:extLst>
                      <a:ext uri="{FF2B5EF4-FFF2-40B4-BE49-F238E27FC236}">
                        <a16:creationId xmlns:a16="http://schemas.microsoft.com/office/drawing/2014/main" id="{1AB2C8C7-DB47-1939-9B3B-4B1A545C5286}"/>
                      </a:ext>
                    </a:extLst>
                  </p:cNvPr>
                  <p:cNvSpPr/>
                  <p:nvPr/>
                </p:nvSpPr>
                <p:spPr>
                  <a:xfrm>
                    <a:off x="3097924" y="1910332"/>
                    <a:ext cx="48682" cy="3866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71" name="Straight Connector 370">
                    <a:extLst>
                      <a:ext uri="{FF2B5EF4-FFF2-40B4-BE49-F238E27FC236}">
                        <a16:creationId xmlns:a16="http://schemas.microsoft.com/office/drawing/2014/main" id="{B95CC7E9-455F-6068-B6B9-560A4CE44B6E}"/>
                      </a:ext>
                    </a:extLst>
                  </p:cNvPr>
                  <p:cNvCxnSpPr>
                    <a:stCxn id="370" idx="4"/>
                  </p:cNvCxnSpPr>
                  <p:nvPr/>
                </p:nvCxnSpPr>
                <p:spPr>
                  <a:xfrm>
                    <a:off x="3123104" y="1949001"/>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361" name="Group 706">
                  <a:extLst>
                    <a:ext uri="{FF2B5EF4-FFF2-40B4-BE49-F238E27FC236}">
                      <a16:creationId xmlns:a16="http://schemas.microsoft.com/office/drawing/2014/main" id="{D720869F-B6B5-9B2C-3961-0870BB1A06B0}"/>
                    </a:ext>
                  </a:extLst>
                </p:cNvPr>
                <p:cNvGrpSpPr>
                  <a:grpSpLocks/>
                </p:cNvGrpSpPr>
                <p:nvPr/>
              </p:nvGrpSpPr>
              <p:grpSpPr bwMode="auto">
                <a:xfrm>
                  <a:off x="3200400" y="1905000"/>
                  <a:ext cx="45719" cy="118871"/>
                  <a:chOff x="3098006" y="1902619"/>
                  <a:chExt cx="45719" cy="118871"/>
                </a:xfrm>
                <a:grpFill/>
              </p:grpSpPr>
              <p:sp>
                <p:nvSpPr>
                  <p:cNvPr id="368" name="Oval 367">
                    <a:extLst>
                      <a:ext uri="{FF2B5EF4-FFF2-40B4-BE49-F238E27FC236}">
                        <a16:creationId xmlns:a16="http://schemas.microsoft.com/office/drawing/2014/main" id="{8A00F3AA-AEBC-A542-750B-6F899FA6D84D}"/>
                      </a:ext>
                    </a:extLst>
                  </p:cNvPr>
                  <p:cNvSpPr/>
                  <p:nvPr/>
                </p:nvSpPr>
                <p:spPr>
                  <a:xfrm>
                    <a:off x="3097265" y="1910332"/>
                    <a:ext cx="38609" cy="3866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69" name="Straight Connector 368">
                    <a:extLst>
                      <a:ext uri="{FF2B5EF4-FFF2-40B4-BE49-F238E27FC236}">
                        <a16:creationId xmlns:a16="http://schemas.microsoft.com/office/drawing/2014/main" id="{465530DA-728D-D26F-FA12-6A823140DEF2}"/>
                      </a:ext>
                    </a:extLst>
                  </p:cNvPr>
                  <p:cNvCxnSpPr>
                    <a:stCxn id="368" idx="4"/>
                  </p:cNvCxnSpPr>
                  <p:nvPr/>
                </p:nvCxnSpPr>
                <p:spPr>
                  <a:xfrm>
                    <a:off x="3114051" y="1949001"/>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362" name="Group 707">
                  <a:extLst>
                    <a:ext uri="{FF2B5EF4-FFF2-40B4-BE49-F238E27FC236}">
                      <a16:creationId xmlns:a16="http://schemas.microsoft.com/office/drawing/2014/main" id="{FEA7FA8E-0236-93CA-5C35-1EC061D379D7}"/>
                    </a:ext>
                  </a:extLst>
                </p:cNvPr>
                <p:cNvGrpSpPr>
                  <a:grpSpLocks/>
                </p:cNvGrpSpPr>
                <p:nvPr/>
              </p:nvGrpSpPr>
              <p:grpSpPr bwMode="auto">
                <a:xfrm>
                  <a:off x="3162300" y="1895475"/>
                  <a:ext cx="45719" cy="118871"/>
                  <a:chOff x="3098006" y="1902619"/>
                  <a:chExt cx="45719" cy="118871"/>
                </a:xfrm>
                <a:grpFill/>
              </p:grpSpPr>
              <p:sp>
                <p:nvSpPr>
                  <p:cNvPr id="366" name="Oval 365">
                    <a:extLst>
                      <a:ext uri="{FF2B5EF4-FFF2-40B4-BE49-F238E27FC236}">
                        <a16:creationId xmlns:a16="http://schemas.microsoft.com/office/drawing/2014/main" id="{C626C02E-5736-229B-421B-973BB45A0246}"/>
                      </a:ext>
                    </a:extLst>
                  </p:cNvPr>
                  <p:cNvSpPr/>
                  <p:nvPr/>
                </p:nvSpPr>
                <p:spPr>
                  <a:xfrm>
                    <a:off x="3098433" y="1903045"/>
                    <a:ext cx="45324"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67" name="Straight Connector 366">
                    <a:extLst>
                      <a:ext uri="{FF2B5EF4-FFF2-40B4-BE49-F238E27FC236}">
                        <a16:creationId xmlns:a16="http://schemas.microsoft.com/office/drawing/2014/main" id="{47886B08-6E9C-2776-3603-BF432C1101E6}"/>
                      </a:ext>
                    </a:extLst>
                  </p:cNvPr>
                  <p:cNvCxnSpPr>
                    <a:stCxn id="366" idx="4"/>
                  </p:cNvCxnSpPr>
                  <p:nvPr/>
                </p:nvCxnSpPr>
                <p:spPr>
                  <a:xfrm>
                    <a:off x="3121935" y="1948438"/>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363" name="Group 708">
                  <a:extLst>
                    <a:ext uri="{FF2B5EF4-FFF2-40B4-BE49-F238E27FC236}">
                      <a16:creationId xmlns:a16="http://schemas.microsoft.com/office/drawing/2014/main" id="{3C01F977-57A3-3409-2897-AB7AC4B6AD1E}"/>
                    </a:ext>
                  </a:extLst>
                </p:cNvPr>
                <p:cNvGrpSpPr>
                  <a:grpSpLocks/>
                </p:cNvGrpSpPr>
                <p:nvPr/>
              </p:nvGrpSpPr>
              <p:grpSpPr bwMode="auto">
                <a:xfrm>
                  <a:off x="3238500" y="1895475"/>
                  <a:ext cx="45719" cy="118871"/>
                  <a:chOff x="3098006" y="1902619"/>
                  <a:chExt cx="45719" cy="118871"/>
                </a:xfrm>
                <a:grpFill/>
              </p:grpSpPr>
              <p:sp>
                <p:nvSpPr>
                  <p:cNvPr id="364" name="Oval 363">
                    <a:extLst>
                      <a:ext uri="{FF2B5EF4-FFF2-40B4-BE49-F238E27FC236}">
                        <a16:creationId xmlns:a16="http://schemas.microsoft.com/office/drawing/2014/main" id="{0A8148A1-FA1A-6680-35F6-5D99DBCA7399}"/>
                      </a:ext>
                    </a:extLst>
                  </p:cNvPr>
                  <p:cNvSpPr/>
                  <p:nvPr/>
                </p:nvSpPr>
                <p:spPr>
                  <a:xfrm>
                    <a:off x="3096095" y="1903045"/>
                    <a:ext cx="47003"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65" name="Straight Connector 364">
                    <a:extLst>
                      <a:ext uri="{FF2B5EF4-FFF2-40B4-BE49-F238E27FC236}">
                        <a16:creationId xmlns:a16="http://schemas.microsoft.com/office/drawing/2014/main" id="{90781426-CB10-592F-80A7-B892E480B653}"/>
                      </a:ext>
                    </a:extLst>
                  </p:cNvPr>
                  <p:cNvCxnSpPr>
                    <a:stCxn id="364" idx="4"/>
                  </p:cNvCxnSpPr>
                  <p:nvPr/>
                </p:nvCxnSpPr>
                <p:spPr>
                  <a:xfrm>
                    <a:off x="3121275" y="1948438"/>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7" name="Group 729">
              <a:extLst>
                <a:ext uri="{FF2B5EF4-FFF2-40B4-BE49-F238E27FC236}">
                  <a16:creationId xmlns:a16="http://schemas.microsoft.com/office/drawing/2014/main" id="{F9308980-87AE-5235-B3BB-1925BEF6A3D6}"/>
                </a:ext>
              </a:extLst>
            </p:cNvPr>
            <p:cNvGrpSpPr>
              <a:grpSpLocks/>
            </p:cNvGrpSpPr>
            <p:nvPr/>
          </p:nvGrpSpPr>
          <p:grpSpPr bwMode="auto">
            <a:xfrm>
              <a:off x="7514967" y="3666366"/>
              <a:ext cx="700850" cy="307707"/>
              <a:chOff x="3124200" y="1895475"/>
              <a:chExt cx="312419" cy="137921"/>
            </a:xfrm>
            <a:solidFill>
              <a:schemeClr val="accent3"/>
            </a:solidFill>
          </p:grpSpPr>
          <p:grpSp>
            <p:nvGrpSpPr>
              <p:cNvPr id="332" name="Group 730">
                <a:extLst>
                  <a:ext uri="{FF2B5EF4-FFF2-40B4-BE49-F238E27FC236}">
                    <a16:creationId xmlns:a16="http://schemas.microsoft.com/office/drawing/2014/main" id="{5CFCD49B-7155-6B90-406C-F2A36D9B9414}"/>
                  </a:ext>
                </a:extLst>
              </p:cNvPr>
              <p:cNvGrpSpPr>
                <a:grpSpLocks/>
              </p:cNvGrpSpPr>
              <p:nvPr/>
            </p:nvGrpSpPr>
            <p:grpSpPr bwMode="auto">
              <a:xfrm>
                <a:off x="3124200" y="1895475"/>
                <a:ext cx="160019" cy="128396"/>
                <a:chOff x="3124200" y="1895475"/>
                <a:chExt cx="160019" cy="128396"/>
              </a:xfrm>
              <a:grpFill/>
            </p:grpSpPr>
            <p:grpSp>
              <p:nvGrpSpPr>
                <p:cNvPr id="346" name="Group 744">
                  <a:extLst>
                    <a:ext uri="{FF2B5EF4-FFF2-40B4-BE49-F238E27FC236}">
                      <a16:creationId xmlns:a16="http://schemas.microsoft.com/office/drawing/2014/main" id="{B9E34F14-3F53-8E21-C5CA-5548D305515F}"/>
                    </a:ext>
                  </a:extLst>
                </p:cNvPr>
                <p:cNvGrpSpPr>
                  <a:grpSpLocks/>
                </p:cNvGrpSpPr>
                <p:nvPr/>
              </p:nvGrpSpPr>
              <p:grpSpPr bwMode="auto">
                <a:xfrm>
                  <a:off x="3124200" y="1905000"/>
                  <a:ext cx="45719" cy="118871"/>
                  <a:chOff x="3098006" y="1902619"/>
                  <a:chExt cx="45719" cy="118871"/>
                </a:xfrm>
                <a:grpFill/>
              </p:grpSpPr>
              <p:sp>
                <p:nvSpPr>
                  <p:cNvPr id="356" name="Oval 355">
                    <a:extLst>
                      <a:ext uri="{FF2B5EF4-FFF2-40B4-BE49-F238E27FC236}">
                        <a16:creationId xmlns:a16="http://schemas.microsoft.com/office/drawing/2014/main" id="{035B7D2D-BA40-CC7E-89BD-DFC1503A4BA4}"/>
                      </a:ext>
                    </a:extLst>
                  </p:cNvPr>
                  <p:cNvSpPr/>
                  <p:nvPr/>
                </p:nvSpPr>
                <p:spPr>
                  <a:xfrm>
                    <a:off x="3097580" y="1910469"/>
                    <a:ext cx="45325"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57" name="Straight Connector 356">
                    <a:extLst>
                      <a:ext uri="{FF2B5EF4-FFF2-40B4-BE49-F238E27FC236}">
                        <a16:creationId xmlns:a16="http://schemas.microsoft.com/office/drawing/2014/main" id="{5FD3A005-E812-B51B-889B-88AE88287C9A}"/>
                      </a:ext>
                    </a:extLst>
                  </p:cNvPr>
                  <p:cNvCxnSpPr>
                    <a:stCxn id="356" idx="4"/>
                  </p:cNvCxnSpPr>
                  <p:nvPr/>
                </p:nvCxnSpPr>
                <p:spPr>
                  <a:xfrm>
                    <a:off x="3121081" y="1947456"/>
                    <a:ext cx="0" cy="62207"/>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347" name="Group 745">
                  <a:extLst>
                    <a:ext uri="{FF2B5EF4-FFF2-40B4-BE49-F238E27FC236}">
                      <a16:creationId xmlns:a16="http://schemas.microsoft.com/office/drawing/2014/main" id="{90ED11C0-F5EF-06F7-FA08-CE704197F517}"/>
                    </a:ext>
                  </a:extLst>
                </p:cNvPr>
                <p:cNvGrpSpPr>
                  <a:grpSpLocks/>
                </p:cNvGrpSpPr>
                <p:nvPr/>
              </p:nvGrpSpPr>
              <p:grpSpPr bwMode="auto">
                <a:xfrm>
                  <a:off x="3200400" y="1905000"/>
                  <a:ext cx="45719" cy="118871"/>
                  <a:chOff x="3098006" y="1902619"/>
                  <a:chExt cx="45719" cy="118871"/>
                </a:xfrm>
                <a:grpFill/>
              </p:grpSpPr>
              <p:sp>
                <p:nvSpPr>
                  <p:cNvPr id="354" name="Oval 353">
                    <a:extLst>
                      <a:ext uri="{FF2B5EF4-FFF2-40B4-BE49-F238E27FC236}">
                        <a16:creationId xmlns:a16="http://schemas.microsoft.com/office/drawing/2014/main" id="{C020F2BA-104A-CC0D-A433-05D04C1E25D1}"/>
                      </a:ext>
                    </a:extLst>
                  </p:cNvPr>
                  <p:cNvSpPr/>
                  <p:nvPr/>
                </p:nvSpPr>
                <p:spPr>
                  <a:xfrm>
                    <a:off x="3090206" y="1910469"/>
                    <a:ext cx="45324"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55" name="Straight Connector 354">
                    <a:extLst>
                      <a:ext uri="{FF2B5EF4-FFF2-40B4-BE49-F238E27FC236}">
                        <a16:creationId xmlns:a16="http://schemas.microsoft.com/office/drawing/2014/main" id="{9445DB41-2278-F301-3526-619DE3D01347}"/>
                      </a:ext>
                    </a:extLst>
                  </p:cNvPr>
                  <p:cNvCxnSpPr>
                    <a:stCxn id="354" idx="4"/>
                  </p:cNvCxnSpPr>
                  <p:nvPr/>
                </p:nvCxnSpPr>
                <p:spPr>
                  <a:xfrm>
                    <a:off x="3113708" y="1947456"/>
                    <a:ext cx="0" cy="62207"/>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348" name="Group 746">
                  <a:extLst>
                    <a:ext uri="{FF2B5EF4-FFF2-40B4-BE49-F238E27FC236}">
                      <a16:creationId xmlns:a16="http://schemas.microsoft.com/office/drawing/2014/main" id="{1BA443EF-937C-90DB-D151-D333B1C02252}"/>
                    </a:ext>
                  </a:extLst>
                </p:cNvPr>
                <p:cNvGrpSpPr>
                  <a:grpSpLocks/>
                </p:cNvGrpSpPr>
                <p:nvPr/>
              </p:nvGrpSpPr>
              <p:grpSpPr bwMode="auto">
                <a:xfrm>
                  <a:off x="3162300" y="1895475"/>
                  <a:ext cx="45719" cy="118871"/>
                  <a:chOff x="3098006" y="1902619"/>
                  <a:chExt cx="45719" cy="118871"/>
                </a:xfrm>
                <a:grpFill/>
              </p:grpSpPr>
              <p:sp>
                <p:nvSpPr>
                  <p:cNvPr id="352" name="Oval 351">
                    <a:extLst>
                      <a:ext uri="{FF2B5EF4-FFF2-40B4-BE49-F238E27FC236}">
                        <a16:creationId xmlns:a16="http://schemas.microsoft.com/office/drawing/2014/main" id="{DDE7E369-D857-ADAD-8825-B9178B65D8D2}"/>
                      </a:ext>
                    </a:extLst>
                  </p:cNvPr>
                  <p:cNvSpPr/>
                  <p:nvPr/>
                </p:nvSpPr>
                <p:spPr>
                  <a:xfrm>
                    <a:off x="3098090" y="1903181"/>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53" name="Straight Connector 352">
                    <a:extLst>
                      <a:ext uri="{FF2B5EF4-FFF2-40B4-BE49-F238E27FC236}">
                        <a16:creationId xmlns:a16="http://schemas.microsoft.com/office/drawing/2014/main" id="{669F9ECF-9B1D-5747-F9FA-D833D8970125}"/>
                      </a:ext>
                    </a:extLst>
                  </p:cNvPr>
                  <p:cNvCxnSpPr>
                    <a:stCxn id="352" idx="4"/>
                  </p:cNvCxnSpPr>
                  <p:nvPr/>
                </p:nvCxnSpPr>
                <p:spPr>
                  <a:xfrm>
                    <a:off x="3121591" y="1946894"/>
                    <a:ext cx="0" cy="62207"/>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349" name="Group 747">
                  <a:extLst>
                    <a:ext uri="{FF2B5EF4-FFF2-40B4-BE49-F238E27FC236}">
                      <a16:creationId xmlns:a16="http://schemas.microsoft.com/office/drawing/2014/main" id="{B6E9933D-13BE-BF1A-27AD-0328ACD02E0B}"/>
                    </a:ext>
                  </a:extLst>
                </p:cNvPr>
                <p:cNvGrpSpPr>
                  <a:grpSpLocks/>
                </p:cNvGrpSpPr>
                <p:nvPr/>
              </p:nvGrpSpPr>
              <p:grpSpPr bwMode="auto">
                <a:xfrm>
                  <a:off x="3238500" y="1895475"/>
                  <a:ext cx="45719" cy="118871"/>
                  <a:chOff x="3098006" y="1902619"/>
                  <a:chExt cx="45719" cy="118871"/>
                </a:xfrm>
                <a:grpFill/>
              </p:grpSpPr>
              <p:sp>
                <p:nvSpPr>
                  <p:cNvPr id="350" name="Oval 349">
                    <a:extLst>
                      <a:ext uri="{FF2B5EF4-FFF2-40B4-BE49-F238E27FC236}">
                        <a16:creationId xmlns:a16="http://schemas.microsoft.com/office/drawing/2014/main" id="{40BC5F79-9465-E507-49D0-84134174CF8F}"/>
                      </a:ext>
                    </a:extLst>
                  </p:cNvPr>
                  <p:cNvSpPr/>
                  <p:nvPr/>
                </p:nvSpPr>
                <p:spPr>
                  <a:xfrm>
                    <a:off x="3097430" y="1903181"/>
                    <a:ext cx="38610"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51" name="Straight Connector 350">
                    <a:extLst>
                      <a:ext uri="{FF2B5EF4-FFF2-40B4-BE49-F238E27FC236}">
                        <a16:creationId xmlns:a16="http://schemas.microsoft.com/office/drawing/2014/main" id="{3B5858FE-F58E-9BAC-F1BD-FE3D7FE63D60}"/>
                      </a:ext>
                    </a:extLst>
                  </p:cNvPr>
                  <p:cNvCxnSpPr>
                    <a:stCxn id="350" idx="4"/>
                  </p:cNvCxnSpPr>
                  <p:nvPr/>
                </p:nvCxnSpPr>
                <p:spPr>
                  <a:xfrm>
                    <a:off x="3120931" y="1946894"/>
                    <a:ext cx="0" cy="62207"/>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333" name="Group 731">
                <a:extLst>
                  <a:ext uri="{FF2B5EF4-FFF2-40B4-BE49-F238E27FC236}">
                    <a16:creationId xmlns:a16="http://schemas.microsoft.com/office/drawing/2014/main" id="{BC7FB6F7-6496-717B-DCBC-0EAD049AF01C}"/>
                  </a:ext>
                </a:extLst>
              </p:cNvPr>
              <p:cNvGrpSpPr>
                <a:grpSpLocks/>
              </p:cNvGrpSpPr>
              <p:nvPr/>
            </p:nvGrpSpPr>
            <p:grpSpPr bwMode="auto">
              <a:xfrm>
                <a:off x="3276600" y="1905000"/>
                <a:ext cx="160019" cy="128396"/>
                <a:chOff x="3124200" y="1895475"/>
                <a:chExt cx="160019" cy="128396"/>
              </a:xfrm>
              <a:grpFill/>
            </p:grpSpPr>
            <p:grpSp>
              <p:nvGrpSpPr>
                <p:cNvPr id="334" name="Group 732">
                  <a:extLst>
                    <a:ext uri="{FF2B5EF4-FFF2-40B4-BE49-F238E27FC236}">
                      <a16:creationId xmlns:a16="http://schemas.microsoft.com/office/drawing/2014/main" id="{D8DFFD02-BBE9-F783-A8E6-FDD4566D9AFD}"/>
                    </a:ext>
                  </a:extLst>
                </p:cNvPr>
                <p:cNvGrpSpPr>
                  <a:grpSpLocks/>
                </p:cNvGrpSpPr>
                <p:nvPr/>
              </p:nvGrpSpPr>
              <p:grpSpPr bwMode="auto">
                <a:xfrm>
                  <a:off x="3124200" y="1905000"/>
                  <a:ext cx="45719" cy="118871"/>
                  <a:chOff x="3098006" y="1902619"/>
                  <a:chExt cx="45719" cy="118871"/>
                </a:xfrm>
                <a:grpFill/>
              </p:grpSpPr>
              <p:sp>
                <p:nvSpPr>
                  <p:cNvPr id="344" name="Oval 343">
                    <a:extLst>
                      <a:ext uri="{FF2B5EF4-FFF2-40B4-BE49-F238E27FC236}">
                        <a16:creationId xmlns:a16="http://schemas.microsoft.com/office/drawing/2014/main" id="{1BCF7DC4-750F-A183-2E03-5D105025CF52}"/>
                      </a:ext>
                    </a:extLst>
                  </p:cNvPr>
                  <p:cNvSpPr/>
                  <p:nvPr/>
                </p:nvSpPr>
                <p:spPr>
                  <a:xfrm>
                    <a:off x="3097940" y="1911031"/>
                    <a:ext cx="45324"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45" name="Straight Connector 344">
                    <a:extLst>
                      <a:ext uri="{FF2B5EF4-FFF2-40B4-BE49-F238E27FC236}">
                        <a16:creationId xmlns:a16="http://schemas.microsoft.com/office/drawing/2014/main" id="{F01E4F8B-B0F3-286A-4A55-4000670471CB}"/>
                      </a:ext>
                    </a:extLst>
                  </p:cNvPr>
                  <p:cNvCxnSpPr>
                    <a:stCxn id="344" idx="4"/>
                  </p:cNvCxnSpPr>
                  <p:nvPr/>
                </p:nvCxnSpPr>
                <p:spPr>
                  <a:xfrm>
                    <a:off x="3121442" y="1948019"/>
                    <a:ext cx="0" cy="62207"/>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335" name="Group 733">
                  <a:extLst>
                    <a:ext uri="{FF2B5EF4-FFF2-40B4-BE49-F238E27FC236}">
                      <a16:creationId xmlns:a16="http://schemas.microsoft.com/office/drawing/2014/main" id="{AFE82FBB-92A7-C397-BDE8-AB2BBAA4ABD3}"/>
                    </a:ext>
                  </a:extLst>
                </p:cNvPr>
                <p:cNvGrpSpPr>
                  <a:grpSpLocks/>
                </p:cNvGrpSpPr>
                <p:nvPr/>
              </p:nvGrpSpPr>
              <p:grpSpPr bwMode="auto">
                <a:xfrm>
                  <a:off x="3200400" y="1905000"/>
                  <a:ext cx="45719" cy="118871"/>
                  <a:chOff x="3098006" y="1902619"/>
                  <a:chExt cx="45719" cy="118871"/>
                </a:xfrm>
                <a:grpFill/>
              </p:grpSpPr>
              <p:sp>
                <p:nvSpPr>
                  <p:cNvPr id="342" name="Oval 341">
                    <a:extLst>
                      <a:ext uri="{FF2B5EF4-FFF2-40B4-BE49-F238E27FC236}">
                        <a16:creationId xmlns:a16="http://schemas.microsoft.com/office/drawing/2014/main" id="{2054B79B-8320-3BCE-7A07-1FF96EE69E16}"/>
                      </a:ext>
                    </a:extLst>
                  </p:cNvPr>
                  <p:cNvSpPr/>
                  <p:nvPr/>
                </p:nvSpPr>
                <p:spPr>
                  <a:xfrm>
                    <a:off x="3097281" y="1911031"/>
                    <a:ext cx="38610"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43" name="Straight Connector 342">
                    <a:extLst>
                      <a:ext uri="{FF2B5EF4-FFF2-40B4-BE49-F238E27FC236}">
                        <a16:creationId xmlns:a16="http://schemas.microsoft.com/office/drawing/2014/main" id="{1B70C512-75C1-6669-BF7C-383C339FDC07}"/>
                      </a:ext>
                    </a:extLst>
                  </p:cNvPr>
                  <p:cNvCxnSpPr>
                    <a:stCxn id="342" idx="4"/>
                  </p:cNvCxnSpPr>
                  <p:nvPr/>
                </p:nvCxnSpPr>
                <p:spPr>
                  <a:xfrm>
                    <a:off x="3114067" y="1948019"/>
                    <a:ext cx="0" cy="62207"/>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336" name="Group 734">
                  <a:extLst>
                    <a:ext uri="{FF2B5EF4-FFF2-40B4-BE49-F238E27FC236}">
                      <a16:creationId xmlns:a16="http://schemas.microsoft.com/office/drawing/2014/main" id="{5FA7B4F0-51BD-8007-9724-A836EC12EC97}"/>
                    </a:ext>
                  </a:extLst>
                </p:cNvPr>
                <p:cNvGrpSpPr>
                  <a:grpSpLocks/>
                </p:cNvGrpSpPr>
                <p:nvPr/>
              </p:nvGrpSpPr>
              <p:grpSpPr bwMode="auto">
                <a:xfrm>
                  <a:off x="3162300" y="1895475"/>
                  <a:ext cx="45719" cy="118871"/>
                  <a:chOff x="3098006" y="1902619"/>
                  <a:chExt cx="45719" cy="118871"/>
                </a:xfrm>
                <a:grpFill/>
              </p:grpSpPr>
              <p:sp>
                <p:nvSpPr>
                  <p:cNvPr id="340" name="Oval 339">
                    <a:extLst>
                      <a:ext uri="{FF2B5EF4-FFF2-40B4-BE49-F238E27FC236}">
                        <a16:creationId xmlns:a16="http://schemas.microsoft.com/office/drawing/2014/main" id="{EBC499C5-32B2-7C09-856A-11CA3DFB300C}"/>
                      </a:ext>
                    </a:extLst>
                  </p:cNvPr>
                  <p:cNvSpPr/>
                  <p:nvPr/>
                </p:nvSpPr>
                <p:spPr>
                  <a:xfrm>
                    <a:off x="3098449" y="1910469"/>
                    <a:ext cx="45325"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41" name="Straight Connector 340">
                    <a:extLst>
                      <a:ext uri="{FF2B5EF4-FFF2-40B4-BE49-F238E27FC236}">
                        <a16:creationId xmlns:a16="http://schemas.microsoft.com/office/drawing/2014/main" id="{5CCACB16-17FF-EF56-1FD0-1884D9DBDC1F}"/>
                      </a:ext>
                    </a:extLst>
                  </p:cNvPr>
                  <p:cNvCxnSpPr>
                    <a:stCxn id="340" idx="4"/>
                  </p:cNvCxnSpPr>
                  <p:nvPr/>
                </p:nvCxnSpPr>
                <p:spPr>
                  <a:xfrm>
                    <a:off x="3121950" y="1947456"/>
                    <a:ext cx="0" cy="62207"/>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337" name="Group 735">
                  <a:extLst>
                    <a:ext uri="{FF2B5EF4-FFF2-40B4-BE49-F238E27FC236}">
                      <a16:creationId xmlns:a16="http://schemas.microsoft.com/office/drawing/2014/main" id="{57A13EBC-21AF-E401-3BD8-D9B1402FBCA1}"/>
                    </a:ext>
                  </a:extLst>
                </p:cNvPr>
                <p:cNvGrpSpPr>
                  <a:grpSpLocks/>
                </p:cNvGrpSpPr>
                <p:nvPr/>
              </p:nvGrpSpPr>
              <p:grpSpPr bwMode="auto">
                <a:xfrm>
                  <a:off x="3238500" y="1895475"/>
                  <a:ext cx="45719" cy="118871"/>
                  <a:chOff x="3098006" y="1902619"/>
                  <a:chExt cx="45719" cy="118871"/>
                </a:xfrm>
                <a:grpFill/>
              </p:grpSpPr>
              <p:sp>
                <p:nvSpPr>
                  <p:cNvPr id="338" name="Oval 337">
                    <a:extLst>
                      <a:ext uri="{FF2B5EF4-FFF2-40B4-BE49-F238E27FC236}">
                        <a16:creationId xmlns:a16="http://schemas.microsoft.com/office/drawing/2014/main" id="{174D338C-CADC-5E80-3D42-434A08C90DF1}"/>
                      </a:ext>
                    </a:extLst>
                  </p:cNvPr>
                  <p:cNvSpPr/>
                  <p:nvPr/>
                </p:nvSpPr>
                <p:spPr>
                  <a:xfrm>
                    <a:off x="3097790" y="1910469"/>
                    <a:ext cx="45324"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39" name="Straight Connector 338">
                    <a:extLst>
                      <a:ext uri="{FF2B5EF4-FFF2-40B4-BE49-F238E27FC236}">
                        <a16:creationId xmlns:a16="http://schemas.microsoft.com/office/drawing/2014/main" id="{5F6CA4D4-D851-065A-EB94-87DDBF89E816}"/>
                      </a:ext>
                    </a:extLst>
                  </p:cNvPr>
                  <p:cNvCxnSpPr>
                    <a:stCxn id="338" idx="4"/>
                  </p:cNvCxnSpPr>
                  <p:nvPr/>
                </p:nvCxnSpPr>
                <p:spPr>
                  <a:xfrm>
                    <a:off x="3121292" y="1947456"/>
                    <a:ext cx="0" cy="62207"/>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8" name="Group 756">
              <a:extLst>
                <a:ext uri="{FF2B5EF4-FFF2-40B4-BE49-F238E27FC236}">
                  <a16:creationId xmlns:a16="http://schemas.microsoft.com/office/drawing/2014/main" id="{D317A176-499C-B95B-AA5D-4C3DF05A5945}"/>
                </a:ext>
              </a:extLst>
            </p:cNvPr>
            <p:cNvGrpSpPr>
              <a:grpSpLocks/>
            </p:cNvGrpSpPr>
            <p:nvPr/>
          </p:nvGrpSpPr>
          <p:grpSpPr bwMode="auto">
            <a:xfrm>
              <a:off x="8220096" y="3661051"/>
              <a:ext cx="700850" cy="307707"/>
              <a:chOff x="3124200" y="1895475"/>
              <a:chExt cx="312419" cy="137921"/>
            </a:xfrm>
            <a:solidFill>
              <a:schemeClr val="accent3"/>
            </a:solidFill>
          </p:grpSpPr>
          <p:grpSp>
            <p:nvGrpSpPr>
              <p:cNvPr id="306" name="Group 757">
                <a:extLst>
                  <a:ext uri="{FF2B5EF4-FFF2-40B4-BE49-F238E27FC236}">
                    <a16:creationId xmlns:a16="http://schemas.microsoft.com/office/drawing/2014/main" id="{705842FA-5ED7-36F8-15CD-73020FCFD737}"/>
                  </a:ext>
                </a:extLst>
              </p:cNvPr>
              <p:cNvGrpSpPr>
                <a:grpSpLocks/>
              </p:cNvGrpSpPr>
              <p:nvPr/>
            </p:nvGrpSpPr>
            <p:grpSpPr bwMode="auto">
              <a:xfrm>
                <a:off x="3124200" y="1895475"/>
                <a:ext cx="160019" cy="128396"/>
                <a:chOff x="3124200" y="1895475"/>
                <a:chExt cx="160019" cy="128396"/>
              </a:xfrm>
              <a:grpFill/>
            </p:grpSpPr>
            <p:grpSp>
              <p:nvGrpSpPr>
                <p:cNvPr id="320" name="Group 771">
                  <a:extLst>
                    <a:ext uri="{FF2B5EF4-FFF2-40B4-BE49-F238E27FC236}">
                      <a16:creationId xmlns:a16="http://schemas.microsoft.com/office/drawing/2014/main" id="{E1C3C084-1EC2-16E6-D830-58C696575E5B}"/>
                    </a:ext>
                  </a:extLst>
                </p:cNvPr>
                <p:cNvGrpSpPr>
                  <a:grpSpLocks/>
                </p:cNvGrpSpPr>
                <p:nvPr/>
              </p:nvGrpSpPr>
              <p:grpSpPr bwMode="auto">
                <a:xfrm>
                  <a:off x="3124200" y="1905000"/>
                  <a:ext cx="45719" cy="118871"/>
                  <a:chOff x="3098006" y="1902619"/>
                  <a:chExt cx="45719" cy="118871"/>
                </a:xfrm>
                <a:grpFill/>
              </p:grpSpPr>
              <p:sp>
                <p:nvSpPr>
                  <p:cNvPr id="330" name="Oval 329">
                    <a:extLst>
                      <a:ext uri="{FF2B5EF4-FFF2-40B4-BE49-F238E27FC236}">
                        <a16:creationId xmlns:a16="http://schemas.microsoft.com/office/drawing/2014/main" id="{300B7C86-0513-EE53-D8E8-B9A0E71205DD}"/>
                      </a:ext>
                    </a:extLst>
                  </p:cNvPr>
                  <p:cNvSpPr/>
                  <p:nvPr/>
                </p:nvSpPr>
                <p:spPr>
                  <a:xfrm>
                    <a:off x="3098845" y="1902763"/>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31" name="Straight Connector 330">
                    <a:extLst>
                      <a:ext uri="{FF2B5EF4-FFF2-40B4-BE49-F238E27FC236}">
                        <a16:creationId xmlns:a16="http://schemas.microsoft.com/office/drawing/2014/main" id="{229B60FC-8B0F-0BEB-BA1E-319AFA784A32}"/>
                      </a:ext>
                    </a:extLst>
                  </p:cNvPr>
                  <p:cNvCxnSpPr>
                    <a:stCxn id="330" idx="4"/>
                  </p:cNvCxnSpPr>
                  <p:nvPr/>
                </p:nvCxnSpPr>
                <p:spPr>
                  <a:xfrm>
                    <a:off x="3122346" y="1948158"/>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321" name="Group 772">
                  <a:extLst>
                    <a:ext uri="{FF2B5EF4-FFF2-40B4-BE49-F238E27FC236}">
                      <a16:creationId xmlns:a16="http://schemas.microsoft.com/office/drawing/2014/main" id="{C56A8176-A12D-6B1F-2AE9-921D146230C5}"/>
                    </a:ext>
                  </a:extLst>
                </p:cNvPr>
                <p:cNvGrpSpPr>
                  <a:grpSpLocks/>
                </p:cNvGrpSpPr>
                <p:nvPr/>
              </p:nvGrpSpPr>
              <p:grpSpPr bwMode="auto">
                <a:xfrm>
                  <a:off x="3200400" y="1905000"/>
                  <a:ext cx="45719" cy="118871"/>
                  <a:chOff x="3098006" y="1902619"/>
                  <a:chExt cx="45719" cy="118871"/>
                </a:xfrm>
                <a:grpFill/>
              </p:grpSpPr>
              <p:sp>
                <p:nvSpPr>
                  <p:cNvPr id="328" name="Oval 327">
                    <a:extLst>
                      <a:ext uri="{FF2B5EF4-FFF2-40B4-BE49-F238E27FC236}">
                        <a16:creationId xmlns:a16="http://schemas.microsoft.com/office/drawing/2014/main" id="{167C1D31-ABC6-E54D-0681-621B799346FB}"/>
                      </a:ext>
                    </a:extLst>
                  </p:cNvPr>
                  <p:cNvSpPr/>
                  <p:nvPr/>
                </p:nvSpPr>
                <p:spPr>
                  <a:xfrm>
                    <a:off x="3098186" y="1902763"/>
                    <a:ext cx="45324"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29" name="Straight Connector 328">
                    <a:extLst>
                      <a:ext uri="{FF2B5EF4-FFF2-40B4-BE49-F238E27FC236}">
                        <a16:creationId xmlns:a16="http://schemas.microsoft.com/office/drawing/2014/main" id="{DA8B9B64-3AD5-E8FC-C557-9F8539A2B8CE}"/>
                      </a:ext>
                    </a:extLst>
                  </p:cNvPr>
                  <p:cNvCxnSpPr>
                    <a:stCxn id="328" idx="4"/>
                  </p:cNvCxnSpPr>
                  <p:nvPr/>
                </p:nvCxnSpPr>
                <p:spPr>
                  <a:xfrm>
                    <a:off x="3121687" y="1948158"/>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322" name="Group 773">
                  <a:extLst>
                    <a:ext uri="{FF2B5EF4-FFF2-40B4-BE49-F238E27FC236}">
                      <a16:creationId xmlns:a16="http://schemas.microsoft.com/office/drawing/2014/main" id="{0536C38F-BBA3-28C8-4250-DFC8D38E9F09}"/>
                    </a:ext>
                  </a:extLst>
                </p:cNvPr>
                <p:cNvGrpSpPr>
                  <a:grpSpLocks/>
                </p:cNvGrpSpPr>
                <p:nvPr/>
              </p:nvGrpSpPr>
              <p:grpSpPr bwMode="auto">
                <a:xfrm>
                  <a:off x="3162300" y="1895475"/>
                  <a:ext cx="45719" cy="118871"/>
                  <a:chOff x="3098006" y="1902619"/>
                  <a:chExt cx="45719" cy="118871"/>
                </a:xfrm>
                <a:grpFill/>
              </p:grpSpPr>
              <p:sp>
                <p:nvSpPr>
                  <p:cNvPr id="326" name="Oval 325">
                    <a:extLst>
                      <a:ext uri="{FF2B5EF4-FFF2-40B4-BE49-F238E27FC236}">
                        <a16:creationId xmlns:a16="http://schemas.microsoft.com/office/drawing/2014/main" id="{D9146D88-6B33-9091-1C53-6F9AE68A5550}"/>
                      </a:ext>
                    </a:extLst>
                  </p:cNvPr>
                  <p:cNvSpPr/>
                  <p:nvPr/>
                </p:nvSpPr>
                <p:spPr>
                  <a:xfrm>
                    <a:off x="3106069" y="1902201"/>
                    <a:ext cx="45324" cy="4203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27" name="Straight Connector 326">
                    <a:extLst>
                      <a:ext uri="{FF2B5EF4-FFF2-40B4-BE49-F238E27FC236}">
                        <a16:creationId xmlns:a16="http://schemas.microsoft.com/office/drawing/2014/main" id="{6BF129DF-DAC6-AF76-54E0-0CE1948BC411}"/>
                      </a:ext>
                    </a:extLst>
                  </p:cNvPr>
                  <p:cNvCxnSpPr>
                    <a:stCxn id="326" idx="4"/>
                  </p:cNvCxnSpPr>
                  <p:nvPr/>
                </p:nvCxnSpPr>
                <p:spPr>
                  <a:xfrm>
                    <a:off x="3129570" y="1944233"/>
                    <a:ext cx="0" cy="68931"/>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323" name="Group 774">
                  <a:extLst>
                    <a:ext uri="{FF2B5EF4-FFF2-40B4-BE49-F238E27FC236}">
                      <a16:creationId xmlns:a16="http://schemas.microsoft.com/office/drawing/2014/main" id="{DA1D202C-E025-4989-B543-5CF1F2E0C9DB}"/>
                    </a:ext>
                  </a:extLst>
                </p:cNvPr>
                <p:cNvGrpSpPr>
                  <a:grpSpLocks/>
                </p:cNvGrpSpPr>
                <p:nvPr/>
              </p:nvGrpSpPr>
              <p:grpSpPr bwMode="auto">
                <a:xfrm>
                  <a:off x="3238500" y="1895475"/>
                  <a:ext cx="45719" cy="118871"/>
                  <a:chOff x="3098006" y="1902619"/>
                  <a:chExt cx="45719" cy="118871"/>
                </a:xfrm>
                <a:grpFill/>
              </p:grpSpPr>
              <p:sp>
                <p:nvSpPr>
                  <p:cNvPr id="324" name="Oval 323">
                    <a:extLst>
                      <a:ext uri="{FF2B5EF4-FFF2-40B4-BE49-F238E27FC236}">
                        <a16:creationId xmlns:a16="http://schemas.microsoft.com/office/drawing/2014/main" id="{94D1CBD2-BA9B-0DA6-FA0E-F370C129E5BE}"/>
                      </a:ext>
                    </a:extLst>
                  </p:cNvPr>
                  <p:cNvSpPr/>
                  <p:nvPr/>
                </p:nvSpPr>
                <p:spPr>
                  <a:xfrm>
                    <a:off x="3098694" y="1902201"/>
                    <a:ext cx="45325" cy="4203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25" name="Straight Connector 324">
                    <a:extLst>
                      <a:ext uri="{FF2B5EF4-FFF2-40B4-BE49-F238E27FC236}">
                        <a16:creationId xmlns:a16="http://schemas.microsoft.com/office/drawing/2014/main" id="{30EA1D65-D56D-E11F-4C12-296045CE5ED4}"/>
                      </a:ext>
                    </a:extLst>
                  </p:cNvPr>
                  <p:cNvCxnSpPr>
                    <a:stCxn id="324" idx="4"/>
                  </p:cNvCxnSpPr>
                  <p:nvPr/>
                </p:nvCxnSpPr>
                <p:spPr>
                  <a:xfrm>
                    <a:off x="3122196" y="1944233"/>
                    <a:ext cx="0" cy="68931"/>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307" name="Group 758">
                <a:extLst>
                  <a:ext uri="{FF2B5EF4-FFF2-40B4-BE49-F238E27FC236}">
                    <a16:creationId xmlns:a16="http://schemas.microsoft.com/office/drawing/2014/main" id="{A773D699-20AB-A20E-F72F-284EBB806D46}"/>
                  </a:ext>
                </a:extLst>
              </p:cNvPr>
              <p:cNvGrpSpPr>
                <a:grpSpLocks/>
              </p:cNvGrpSpPr>
              <p:nvPr/>
            </p:nvGrpSpPr>
            <p:grpSpPr bwMode="auto">
              <a:xfrm>
                <a:off x="3276600" y="1905000"/>
                <a:ext cx="160019" cy="128396"/>
                <a:chOff x="3124200" y="1895475"/>
                <a:chExt cx="160019" cy="128396"/>
              </a:xfrm>
              <a:grpFill/>
            </p:grpSpPr>
            <p:grpSp>
              <p:nvGrpSpPr>
                <p:cNvPr id="308" name="Group 759">
                  <a:extLst>
                    <a:ext uri="{FF2B5EF4-FFF2-40B4-BE49-F238E27FC236}">
                      <a16:creationId xmlns:a16="http://schemas.microsoft.com/office/drawing/2014/main" id="{1D1593E2-DC6F-99A9-1633-49395581F990}"/>
                    </a:ext>
                  </a:extLst>
                </p:cNvPr>
                <p:cNvGrpSpPr>
                  <a:grpSpLocks/>
                </p:cNvGrpSpPr>
                <p:nvPr/>
              </p:nvGrpSpPr>
              <p:grpSpPr bwMode="auto">
                <a:xfrm>
                  <a:off x="3124200" y="1905000"/>
                  <a:ext cx="45719" cy="118871"/>
                  <a:chOff x="3098006" y="1902619"/>
                  <a:chExt cx="45719" cy="118871"/>
                </a:xfrm>
                <a:grpFill/>
              </p:grpSpPr>
              <p:sp>
                <p:nvSpPr>
                  <p:cNvPr id="318" name="Oval 317">
                    <a:extLst>
                      <a:ext uri="{FF2B5EF4-FFF2-40B4-BE49-F238E27FC236}">
                        <a16:creationId xmlns:a16="http://schemas.microsoft.com/office/drawing/2014/main" id="{A90979E7-DBDF-4304-4D7A-69FC931F7056}"/>
                      </a:ext>
                    </a:extLst>
                  </p:cNvPr>
                  <p:cNvSpPr/>
                  <p:nvPr/>
                </p:nvSpPr>
                <p:spPr>
                  <a:xfrm>
                    <a:off x="3105920" y="1903325"/>
                    <a:ext cx="38609"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19" name="Straight Connector 318">
                    <a:extLst>
                      <a:ext uri="{FF2B5EF4-FFF2-40B4-BE49-F238E27FC236}">
                        <a16:creationId xmlns:a16="http://schemas.microsoft.com/office/drawing/2014/main" id="{B9EF1094-FE44-9946-3395-DA2343256714}"/>
                      </a:ext>
                    </a:extLst>
                  </p:cNvPr>
                  <p:cNvCxnSpPr>
                    <a:stCxn id="318" idx="4"/>
                  </p:cNvCxnSpPr>
                  <p:nvPr/>
                </p:nvCxnSpPr>
                <p:spPr>
                  <a:xfrm>
                    <a:off x="3129421" y="1948720"/>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309" name="Group 760">
                  <a:extLst>
                    <a:ext uri="{FF2B5EF4-FFF2-40B4-BE49-F238E27FC236}">
                      <a16:creationId xmlns:a16="http://schemas.microsoft.com/office/drawing/2014/main" id="{9FC5B0EA-2CEB-5936-E981-C6D06398481B}"/>
                    </a:ext>
                  </a:extLst>
                </p:cNvPr>
                <p:cNvGrpSpPr>
                  <a:grpSpLocks/>
                </p:cNvGrpSpPr>
                <p:nvPr/>
              </p:nvGrpSpPr>
              <p:grpSpPr bwMode="auto">
                <a:xfrm>
                  <a:off x="3200400" y="1905000"/>
                  <a:ext cx="45719" cy="118871"/>
                  <a:chOff x="3098006" y="1902619"/>
                  <a:chExt cx="45719" cy="118871"/>
                </a:xfrm>
                <a:grpFill/>
              </p:grpSpPr>
              <p:sp>
                <p:nvSpPr>
                  <p:cNvPr id="316" name="Oval 315">
                    <a:extLst>
                      <a:ext uri="{FF2B5EF4-FFF2-40B4-BE49-F238E27FC236}">
                        <a16:creationId xmlns:a16="http://schemas.microsoft.com/office/drawing/2014/main" id="{4C230DFD-B28B-F0B1-10F8-543E2AED5B93}"/>
                      </a:ext>
                    </a:extLst>
                  </p:cNvPr>
                  <p:cNvSpPr/>
                  <p:nvPr/>
                </p:nvSpPr>
                <p:spPr>
                  <a:xfrm>
                    <a:off x="3098545" y="1903325"/>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17" name="Straight Connector 316">
                    <a:extLst>
                      <a:ext uri="{FF2B5EF4-FFF2-40B4-BE49-F238E27FC236}">
                        <a16:creationId xmlns:a16="http://schemas.microsoft.com/office/drawing/2014/main" id="{B5464545-31AC-15DE-9957-F327A8F6D89D}"/>
                      </a:ext>
                    </a:extLst>
                  </p:cNvPr>
                  <p:cNvCxnSpPr>
                    <a:stCxn id="316" idx="4"/>
                  </p:cNvCxnSpPr>
                  <p:nvPr/>
                </p:nvCxnSpPr>
                <p:spPr>
                  <a:xfrm>
                    <a:off x="3122047" y="1948720"/>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310" name="Group 761">
                  <a:extLst>
                    <a:ext uri="{FF2B5EF4-FFF2-40B4-BE49-F238E27FC236}">
                      <a16:creationId xmlns:a16="http://schemas.microsoft.com/office/drawing/2014/main" id="{681D47E5-2DD7-CB7A-6EF2-E7CDF658B13E}"/>
                    </a:ext>
                  </a:extLst>
                </p:cNvPr>
                <p:cNvGrpSpPr>
                  <a:grpSpLocks/>
                </p:cNvGrpSpPr>
                <p:nvPr/>
              </p:nvGrpSpPr>
              <p:grpSpPr bwMode="auto">
                <a:xfrm>
                  <a:off x="3162300" y="1895475"/>
                  <a:ext cx="45719" cy="118871"/>
                  <a:chOff x="3098006" y="1902619"/>
                  <a:chExt cx="45719" cy="118871"/>
                </a:xfrm>
                <a:grpFill/>
              </p:grpSpPr>
              <p:sp>
                <p:nvSpPr>
                  <p:cNvPr id="314" name="Oval 313">
                    <a:extLst>
                      <a:ext uri="{FF2B5EF4-FFF2-40B4-BE49-F238E27FC236}">
                        <a16:creationId xmlns:a16="http://schemas.microsoft.com/office/drawing/2014/main" id="{E922F691-F3F0-5418-597C-999808DB5913}"/>
                      </a:ext>
                    </a:extLst>
                  </p:cNvPr>
                  <p:cNvSpPr/>
                  <p:nvPr/>
                </p:nvSpPr>
                <p:spPr>
                  <a:xfrm>
                    <a:off x="3106428" y="1902763"/>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15" name="Straight Connector 314">
                    <a:extLst>
                      <a:ext uri="{FF2B5EF4-FFF2-40B4-BE49-F238E27FC236}">
                        <a16:creationId xmlns:a16="http://schemas.microsoft.com/office/drawing/2014/main" id="{80C48172-B1CB-69C0-1688-51D12BFC5A7E}"/>
                      </a:ext>
                    </a:extLst>
                  </p:cNvPr>
                  <p:cNvCxnSpPr>
                    <a:stCxn id="314" idx="4"/>
                  </p:cNvCxnSpPr>
                  <p:nvPr/>
                </p:nvCxnSpPr>
                <p:spPr>
                  <a:xfrm>
                    <a:off x="3129930" y="1948158"/>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311" name="Group 762">
                  <a:extLst>
                    <a:ext uri="{FF2B5EF4-FFF2-40B4-BE49-F238E27FC236}">
                      <a16:creationId xmlns:a16="http://schemas.microsoft.com/office/drawing/2014/main" id="{DE78D788-796C-D9CD-D8CB-6BC1D4323E72}"/>
                    </a:ext>
                  </a:extLst>
                </p:cNvPr>
                <p:cNvGrpSpPr>
                  <a:grpSpLocks/>
                </p:cNvGrpSpPr>
                <p:nvPr/>
              </p:nvGrpSpPr>
              <p:grpSpPr bwMode="auto">
                <a:xfrm>
                  <a:off x="3238500" y="1895475"/>
                  <a:ext cx="45719" cy="118871"/>
                  <a:chOff x="3098006" y="1902619"/>
                  <a:chExt cx="45719" cy="118871"/>
                </a:xfrm>
                <a:grpFill/>
              </p:grpSpPr>
              <p:sp>
                <p:nvSpPr>
                  <p:cNvPr id="312" name="Oval 311">
                    <a:extLst>
                      <a:ext uri="{FF2B5EF4-FFF2-40B4-BE49-F238E27FC236}">
                        <a16:creationId xmlns:a16="http://schemas.microsoft.com/office/drawing/2014/main" id="{5C91CF86-8CC2-E0AF-7D09-F9868B2AD491}"/>
                      </a:ext>
                    </a:extLst>
                  </p:cNvPr>
                  <p:cNvSpPr/>
                  <p:nvPr/>
                </p:nvSpPr>
                <p:spPr>
                  <a:xfrm>
                    <a:off x="3105770" y="1902763"/>
                    <a:ext cx="38609"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13" name="Straight Connector 312">
                    <a:extLst>
                      <a:ext uri="{FF2B5EF4-FFF2-40B4-BE49-F238E27FC236}">
                        <a16:creationId xmlns:a16="http://schemas.microsoft.com/office/drawing/2014/main" id="{5494FACE-07DF-8826-8095-FA4CBE0E6A2D}"/>
                      </a:ext>
                    </a:extLst>
                  </p:cNvPr>
                  <p:cNvCxnSpPr>
                    <a:stCxn id="312" idx="4"/>
                  </p:cNvCxnSpPr>
                  <p:nvPr/>
                </p:nvCxnSpPr>
                <p:spPr>
                  <a:xfrm>
                    <a:off x="3122556" y="1948158"/>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9" name="Group 783">
              <a:extLst>
                <a:ext uri="{FF2B5EF4-FFF2-40B4-BE49-F238E27FC236}">
                  <a16:creationId xmlns:a16="http://schemas.microsoft.com/office/drawing/2014/main" id="{97DD8D58-D87B-A64A-29D0-428534DAE101}"/>
                </a:ext>
              </a:extLst>
            </p:cNvPr>
            <p:cNvGrpSpPr>
              <a:grpSpLocks/>
            </p:cNvGrpSpPr>
            <p:nvPr/>
          </p:nvGrpSpPr>
          <p:grpSpPr bwMode="auto">
            <a:xfrm>
              <a:off x="8909194" y="3655740"/>
              <a:ext cx="700850" cy="307707"/>
              <a:chOff x="3124200" y="1895475"/>
              <a:chExt cx="312419" cy="137921"/>
            </a:xfrm>
            <a:solidFill>
              <a:schemeClr val="accent3"/>
            </a:solidFill>
          </p:grpSpPr>
          <p:grpSp>
            <p:nvGrpSpPr>
              <p:cNvPr id="280" name="Group 784">
                <a:extLst>
                  <a:ext uri="{FF2B5EF4-FFF2-40B4-BE49-F238E27FC236}">
                    <a16:creationId xmlns:a16="http://schemas.microsoft.com/office/drawing/2014/main" id="{8FBA8485-BD63-568C-358D-3308505A080E}"/>
                  </a:ext>
                </a:extLst>
              </p:cNvPr>
              <p:cNvGrpSpPr>
                <a:grpSpLocks/>
              </p:cNvGrpSpPr>
              <p:nvPr/>
            </p:nvGrpSpPr>
            <p:grpSpPr bwMode="auto">
              <a:xfrm>
                <a:off x="3124200" y="1895475"/>
                <a:ext cx="160019" cy="128396"/>
                <a:chOff x="3124200" y="1895475"/>
                <a:chExt cx="160019" cy="128396"/>
              </a:xfrm>
              <a:grpFill/>
            </p:grpSpPr>
            <p:grpSp>
              <p:nvGrpSpPr>
                <p:cNvPr id="294" name="Group 798">
                  <a:extLst>
                    <a:ext uri="{FF2B5EF4-FFF2-40B4-BE49-F238E27FC236}">
                      <a16:creationId xmlns:a16="http://schemas.microsoft.com/office/drawing/2014/main" id="{524077B4-8C11-D44B-4672-DCE8CCDBEC13}"/>
                    </a:ext>
                  </a:extLst>
                </p:cNvPr>
                <p:cNvGrpSpPr>
                  <a:grpSpLocks/>
                </p:cNvGrpSpPr>
                <p:nvPr/>
              </p:nvGrpSpPr>
              <p:grpSpPr bwMode="auto">
                <a:xfrm>
                  <a:off x="3124200" y="1905000"/>
                  <a:ext cx="45719" cy="118871"/>
                  <a:chOff x="3098006" y="1902619"/>
                  <a:chExt cx="45719" cy="118871"/>
                </a:xfrm>
                <a:grpFill/>
              </p:grpSpPr>
              <p:sp>
                <p:nvSpPr>
                  <p:cNvPr id="304" name="Oval 303">
                    <a:extLst>
                      <a:ext uri="{FF2B5EF4-FFF2-40B4-BE49-F238E27FC236}">
                        <a16:creationId xmlns:a16="http://schemas.microsoft.com/office/drawing/2014/main" id="{4AC7AE03-94A7-F354-2477-EC3A769A6DE8}"/>
                      </a:ext>
                    </a:extLst>
                  </p:cNvPr>
                  <p:cNvSpPr/>
                  <p:nvPr/>
                </p:nvSpPr>
                <p:spPr>
                  <a:xfrm>
                    <a:off x="3097182" y="1903464"/>
                    <a:ext cx="40288"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05" name="Straight Connector 304">
                    <a:extLst>
                      <a:ext uri="{FF2B5EF4-FFF2-40B4-BE49-F238E27FC236}">
                        <a16:creationId xmlns:a16="http://schemas.microsoft.com/office/drawing/2014/main" id="{DA637FB1-66B4-0AA9-1713-60A7F3FCDD00}"/>
                      </a:ext>
                    </a:extLst>
                  </p:cNvPr>
                  <p:cNvCxnSpPr>
                    <a:stCxn id="304" idx="4"/>
                  </p:cNvCxnSpPr>
                  <p:nvPr/>
                </p:nvCxnSpPr>
                <p:spPr>
                  <a:xfrm>
                    <a:off x="3113969" y="1947177"/>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295" name="Group 799">
                  <a:extLst>
                    <a:ext uri="{FF2B5EF4-FFF2-40B4-BE49-F238E27FC236}">
                      <a16:creationId xmlns:a16="http://schemas.microsoft.com/office/drawing/2014/main" id="{7887E12F-801E-58EE-F140-A7F7ACD235B5}"/>
                    </a:ext>
                  </a:extLst>
                </p:cNvPr>
                <p:cNvGrpSpPr>
                  <a:grpSpLocks/>
                </p:cNvGrpSpPr>
                <p:nvPr/>
              </p:nvGrpSpPr>
              <p:grpSpPr bwMode="auto">
                <a:xfrm>
                  <a:off x="3200400" y="1905000"/>
                  <a:ext cx="45719" cy="118871"/>
                  <a:chOff x="3098006" y="1902619"/>
                  <a:chExt cx="45719" cy="118871"/>
                </a:xfrm>
                <a:grpFill/>
              </p:grpSpPr>
              <p:sp>
                <p:nvSpPr>
                  <p:cNvPr id="302" name="Oval 301">
                    <a:extLst>
                      <a:ext uri="{FF2B5EF4-FFF2-40B4-BE49-F238E27FC236}">
                        <a16:creationId xmlns:a16="http://schemas.microsoft.com/office/drawing/2014/main" id="{4430264D-05BA-4BC5-A0DC-8CC84F2EC5F1}"/>
                      </a:ext>
                    </a:extLst>
                  </p:cNvPr>
                  <p:cNvSpPr/>
                  <p:nvPr/>
                </p:nvSpPr>
                <p:spPr>
                  <a:xfrm>
                    <a:off x="3098202" y="1903464"/>
                    <a:ext cx="45325"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03" name="Straight Connector 302">
                    <a:extLst>
                      <a:ext uri="{FF2B5EF4-FFF2-40B4-BE49-F238E27FC236}">
                        <a16:creationId xmlns:a16="http://schemas.microsoft.com/office/drawing/2014/main" id="{E1643977-B35A-67F5-0768-4B9DEF61A860}"/>
                      </a:ext>
                    </a:extLst>
                  </p:cNvPr>
                  <p:cNvCxnSpPr>
                    <a:stCxn id="302" idx="4"/>
                  </p:cNvCxnSpPr>
                  <p:nvPr/>
                </p:nvCxnSpPr>
                <p:spPr>
                  <a:xfrm>
                    <a:off x="3120025" y="1947177"/>
                    <a:ext cx="1678"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296" name="Group 800">
                  <a:extLst>
                    <a:ext uri="{FF2B5EF4-FFF2-40B4-BE49-F238E27FC236}">
                      <a16:creationId xmlns:a16="http://schemas.microsoft.com/office/drawing/2014/main" id="{573782E1-B1E7-8EB9-D62C-4E55F4BF0F9B}"/>
                    </a:ext>
                  </a:extLst>
                </p:cNvPr>
                <p:cNvGrpSpPr>
                  <a:grpSpLocks/>
                </p:cNvGrpSpPr>
                <p:nvPr/>
              </p:nvGrpSpPr>
              <p:grpSpPr bwMode="auto">
                <a:xfrm>
                  <a:off x="3162300" y="1895475"/>
                  <a:ext cx="45719" cy="118871"/>
                  <a:chOff x="3098006" y="1902619"/>
                  <a:chExt cx="45719" cy="118871"/>
                </a:xfrm>
                <a:grpFill/>
              </p:grpSpPr>
              <p:sp>
                <p:nvSpPr>
                  <p:cNvPr id="300" name="Oval 299">
                    <a:extLst>
                      <a:ext uri="{FF2B5EF4-FFF2-40B4-BE49-F238E27FC236}">
                        <a16:creationId xmlns:a16="http://schemas.microsoft.com/office/drawing/2014/main" id="{3231EBB6-FCC4-0B41-9F04-B38B2F3D24DF}"/>
                      </a:ext>
                    </a:extLst>
                  </p:cNvPr>
                  <p:cNvSpPr/>
                  <p:nvPr/>
                </p:nvSpPr>
                <p:spPr>
                  <a:xfrm>
                    <a:off x="3097692" y="1902902"/>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01" name="Straight Connector 300">
                    <a:extLst>
                      <a:ext uri="{FF2B5EF4-FFF2-40B4-BE49-F238E27FC236}">
                        <a16:creationId xmlns:a16="http://schemas.microsoft.com/office/drawing/2014/main" id="{6A7D3172-29F3-1CC8-7C0C-3E1F2DB3E83E}"/>
                      </a:ext>
                    </a:extLst>
                  </p:cNvPr>
                  <p:cNvCxnSpPr>
                    <a:stCxn id="300" idx="4"/>
                  </p:cNvCxnSpPr>
                  <p:nvPr/>
                </p:nvCxnSpPr>
                <p:spPr>
                  <a:xfrm>
                    <a:off x="3119514" y="1946614"/>
                    <a:ext cx="1679" cy="6725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297" name="Group 801">
                  <a:extLst>
                    <a:ext uri="{FF2B5EF4-FFF2-40B4-BE49-F238E27FC236}">
                      <a16:creationId xmlns:a16="http://schemas.microsoft.com/office/drawing/2014/main" id="{18B927E6-7B7E-7A31-B93C-B6AA0AFA3FF0}"/>
                    </a:ext>
                  </a:extLst>
                </p:cNvPr>
                <p:cNvGrpSpPr>
                  <a:grpSpLocks/>
                </p:cNvGrpSpPr>
                <p:nvPr/>
              </p:nvGrpSpPr>
              <p:grpSpPr bwMode="auto">
                <a:xfrm>
                  <a:off x="3238500" y="1895475"/>
                  <a:ext cx="45719" cy="118871"/>
                  <a:chOff x="3098006" y="1902619"/>
                  <a:chExt cx="45719" cy="118871"/>
                </a:xfrm>
                <a:grpFill/>
              </p:grpSpPr>
              <p:sp>
                <p:nvSpPr>
                  <p:cNvPr id="298" name="Oval 297">
                    <a:extLst>
                      <a:ext uri="{FF2B5EF4-FFF2-40B4-BE49-F238E27FC236}">
                        <a16:creationId xmlns:a16="http://schemas.microsoft.com/office/drawing/2014/main" id="{9A41AD78-1BF1-8236-F89C-B1F822F5B8EF}"/>
                      </a:ext>
                    </a:extLst>
                  </p:cNvPr>
                  <p:cNvSpPr/>
                  <p:nvPr/>
                </p:nvSpPr>
                <p:spPr>
                  <a:xfrm>
                    <a:off x="3095354" y="1902902"/>
                    <a:ext cx="48681"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299" name="Straight Connector 298">
                    <a:extLst>
                      <a:ext uri="{FF2B5EF4-FFF2-40B4-BE49-F238E27FC236}">
                        <a16:creationId xmlns:a16="http://schemas.microsoft.com/office/drawing/2014/main" id="{A152F3B0-B54A-34DE-CCBC-355C388BE55E}"/>
                      </a:ext>
                    </a:extLst>
                  </p:cNvPr>
                  <p:cNvCxnSpPr>
                    <a:stCxn id="298" idx="4"/>
                  </p:cNvCxnSpPr>
                  <p:nvPr/>
                </p:nvCxnSpPr>
                <p:spPr>
                  <a:xfrm>
                    <a:off x="3120533" y="1946614"/>
                    <a:ext cx="0" cy="6725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281" name="Group 785">
                <a:extLst>
                  <a:ext uri="{FF2B5EF4-FFF2-40B4-BE49-F238E27FC236}">
                    <a16:creationId xmlns:a16="http://schemas.microsoft.com/office/drawing/2014/main" id="{EAF2E3E0-0E3B-56DA-ADEE-BE48DD5B427D}"/>
                  </a:ext>
                </a:extLst>
              </p:cNvPr>
              <p:cNvGrpSpPr>
                <a:grpSpLocks/>
              </p:cNvGrpSpPr>
              <p:nvPr/>
            </p:nvGrpSpPr>
            <p:grpSpPr bwMode="auto">
              <a:xfrm>
                <a:off x="3276600" y="1905000"/>
                <a:ext cx="160019" cy="128396"/>
                <a:chOff x="3124200" y="1895475"/>
                <a:chExt cx="160019" cy="128396"/>
              </a:xfrm>
              <a:grpFill/>
            </p:grpSpPr>
            <p:grpSp>
              <p:nvGrpSpPr>
                <p:cNvPr id="282" name="Group 786">
                  <a:extLst>
                    <a:ext uri="{FF2B5EF4-FFF2-40B4-BE49-F238E27FC236}">
                      <a16:creationId xmlns:a16="http://schemas.microsoft.com/office/drawing/2014/main" id="{C8021997-D2A0-BDC7-758F-BE5DE92DDDA9}"/>
                    </a:ext>
                  </a:extLst>
                </p:cNvPr>
                <p:cNvGrpSpPr>
                  <a:grpSpLocks/>
                </p:cNvGrpSpPr>
                <p:nvPr/>
              </p:nvGrpSpPr>
              <p:grpSpPr bwMode="auto">
                <a:xfrm>
                  <a:off x="3124200" y="1905000"/>
                  <a:ext cx="45719" cy="118871"/>
                  <a:chOff x="3098006" y="1902619"/>
                  <a:chExt cx="45719" cy="118871"/>
                </a:xfrm>
                <a:grpFill/>
              </p:grpSpPr>
              <p:sp>
                <p:nvSpPr>
                  <p:cNvPr id="292" name="Oval 291">
                    <a:extLst>
                      <a:ext uri="{FF2B5EF4-FFF2-40B4-BE49-F238E27FC236}">
                        <a16:creationId xmlns:a16="http://schemas.microsoft.com/office/drawing/2014/main" id="{80EC703D-C7D0-0FFD-69DB-8A3FEA045081}"/>
                      </a:ext>
                    </a:extLst>
                  </p:cNvPr>
                  <p:cNvSpPr/>
                  <p:nvPr/>
                </p:nvSpPr>
                <p:spPr>
                  <a:xfrm>
                    <a:off x="3097543" y="1910752"/>
                    <a:ext cx="43645"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293" name="Straight Connector 292">
                    <a:extLst>
                      <a:ext uri="{FF2B5EF4-FFF2-40B4-BE49-F238E27FC236}">
                        <a16:creationId xmlns:a16="http://schemas.microsoft.com/office/drawing/2014/main" id="{E418D153-7C31-9292-E3EA-EB4979EF9E9D}"/>
                      </a:ext>
                    </a:extLst>
                  </p:cNvPr>
                  <p:cNvCxnSpPr>
                    <a:stCxn id="292" idx="4"/>
                  </p:cNvCxnSpPr>
                  <p:nvPr/>
                </p:nvCxnSpPr>
                <p:spPr>
                  <a:xfrm>
                    <a:off x="3121044" y="1954464"/>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283" name="Group 787">
                  <a:extLst>
                    <a:ext uri="{FF2B5EF4-FFF2-40B4-BE49-F238E27FC236}">
                      <a16:creationId xmlns:a16="http://schemas.microsoft.com/office/drawing/2014/main" id="{338F027B-429B-2F74-039B-19B1BF2B8801}"/>
                    </a:ext>
                  </a:extLst>
                </p:cNvPr>
                <p:cNvGrpSpPr>
                  <a:grpSpLocks/>
                </p:cNvGrpSpPr>
                <p:nvPr/>
              </p:nvGrpSpPr>
              <p:grpSpPr bwMode="auto">
                <a:xfrm>
                  <a:off x="3200400" y="1905000"/>
                  <a:ext cx="45719" cy="118871"/>
                  <a:chOff x="3098006" y="1902619"/>
                  <a:chExt cx="45719" cy="118871"/>
                </a:xfrm>
                <a:grpFill/>
              </p:grpSpPr>
              <p:sp>
                <p:nvSpPr>
                  <p:cNvPr id="290" name="Oval 289">
                    <a:extLst>
                      <a:ext uri="{FF2B5EF4-FFF2-40B4-BE49-F238E27FC236}">
                        <a16:creationId xmlns:a16="http://schemas.microsoft.com/office/drawing/2014/main" id="{B5E1F24E-0C08-31CC-3DD5-FD038DBC2493}"/>
                      </a:ext>
                    </a:extLst>
                  </p:cNvPr>
                  <p:cNvSpPr/>
                  <p:nvPr/>
                </p:nvSpPr>
                <p:spPr>
                  <a:xfrm>
                    <a:off x="3098562" y="1910752"/>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291" name="Straight Connector 290">
                    <a:extLst>
                      <a:ext uri="{FF2B5EF4-FFF2-40B4-BE49-F238E27FC236}">
                        <a16:creationId xmlns:a16="http://schemas.microsoft.com/office/drawing/2014/main" id="{BF9F03E9-5BE9-15D8-2B92-F6A6FEBF5C2D}"/>
                      </a:ext>
                    </a:extLst>
                  </p:cNvPr>
                  <p:cNvCxnSpPr>
                    <a:stCxn id="290" idx="4"/>
                  </p:cNvCxnSpPr>
                  <p:nvPr/>
                </p:nvCxnSpPr>
                <p:spPr>
                  <a:xfrm>
                    <a:off x="3120384" y="1954464"/>
                    <a:ext cx="1679"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284" name="Group 788">
                  <a:extLst>
                    <a:ext uri="{FF2B5EF4-FFF2-40B4-BE49-F238E27FC236}">
                      <a16:creationId xmlns:a16="http://schemas.microsoft.com/office/drawing/2014/main" id="{828E4DE4-BBAD-66E1-89F6-16C8FCE573AF}"/>
                    </a:ext>
                  </a:extLst>
                </p:cNvPr>
                <p:cNvGrpSpPr>
                  <a:grpSpLocks/>
                </p:cNvGrpSpPr>
                <p:nvPr/>
              </p:nvGrpSpPr>
              <p:grpSpPr bwMode="auto">
                <a:xfrm>
                  <a:off x="3162300" y="1895475"/>
                  <a:ext cx="45719" cy="118871"/>
                  <a:chOff x="3098006" y="1902619"/>
                  <a:chExt cx="45719" cy="118871"/>
                </a:xfrm>
                <a:grpFill/>
              </p:grpSpPr>
              <p:sp>
                <p:nvSpPr>
                  <p:cNvPr id="288" name="Oval 287">
                    <a:extLst>
                      <a:ext uri="{FF2B5EF4-FFF2-40B4-BE49-F238E27FC236}">
                        <a16:creationId xmlns:a16="http://schemas.microsoft.com/office/drawing/2014/main" id="{52DE13C8-F72F-085F-4B03-B32B10840DF5}"/>
                      </a:ext>
                    </a:extLst>
                  </p:cNvPr>
                  <p:cNvSpPr/>
                  <p:nvPr/>
                </p:nvSpPr>
                <p:spPr>
                  <a:xfrm>
                    <a:off x="3098051" y="1903464"/>
                    <a:ext cx="45325"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289" name="Straight Connector 288">
                    <a:extLst>
                      <a:ext uri="{FF2B5EF4-FFF2-40B4-BE49-F238E27FC236}">
                        <a16:creationId xmlns:a16="http://schemas.microsoft.com/office/drawing/2014/main" id="{E88BF0B6-105E-5F25-BC55-C5450F97B8C7}"/>
                      </a:ext>
                    </a:extLst>
                  </p:cNvPr>
                  <p:cNvCxnSpPr>
                    <a:stCxn id="288" idx="4"/>
                  </p:cNvCxnSpPr>
                  <p:nvPr/>
                </p:nvCxnSpPr>
                <p:spPr>
                  <a:xfrm>
                    <a:off x="3119875" y="1947177"/>
                    <a:ext cx="1678"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285" name="Group 789">
                  <a:extLst>
                    <a:ext uri="{FF2B5EF4-FFF2-40B4-BE49-F238E27FC236}">
                      <a16:creationId xmlns:a16="http://schemas.microsoft.com/office/drawing/2014/main" id="{F89407AA-7770-114E-E7CA-7EE68DCEDF99}"/>
                    </a:ext>
                  </a:extLst>
                </p:cNvPr>
                <p:cNvGrpSpPr>
                  <a:grpSpLocks/>
                </p:cNvGrpSpPr>
                <p:nvPr/>
              </p:nvGrpSpPr>
              <p:grpSpPr bwMode="auto">
                <a:xfrm>
                  <a:off x="3238500" y="1895475"/>
                  <a:ext cx="45719" cy="118871"/>
                  <a:chOff x="3098006" y="1902619"/>
                  <a:chExt cx="45719" cy="118871"/>
                </a:xfrm>
                <a:grpFill/>
              </p:grpSpPr>
              <p:sp>
                <p:nvSpPr>
                  <p:cNvPr id="286" name="Oval 285">
                    <a:extLst>
                      <a:ext uri="{FF2B5EF4-FFF2-40B4-BE49-F238E27FC236}">
                        <a16:creationId xmlns:a16="http://schemas.microsoft.com/office/drawing/2014/main" id="{ADC8670B-5CE0-C8F0-507E-5E1059E6CD1A}"/>
                      </a:ext>
                    </a:extLst>
                  </p:cNvPr>
                  <p:cNvSpPr/>
                  <p:nvPr/>
                </p:nvSpPr>
                <p:spPr>
                  <a:xfrm>
                    <a:off x="3102428" y="1903464"/>
                    <a:ext cx="41967"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287" name="Straight Connector 286">
                    <a:extLst>
                      <a:ext uri="{FF2B5EF4-FFF2-40B4-BE49-F238E27FC236}">
                        <a16:creationId xmlns:a16="http://schemas.microsoft.com/office/drawing/2014/main" id="{38F6059F-1E64-FEE5-E294-FF128D2F3D55}"/>
                      </a:ext>
                    </a:extLst>
                  </p:cNvPr>
                  <p:cNvCxnSpPr>
                    <a:stCxn id="286" idx="4"/>
                  </p:cNvCxnSpPr>
                  <p:nvPr/>
                </p:nvCxnSpPr>
                <p:spPr>
                  <a:xfrm>
                    <a:off x="3124251" y="1947177"/>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10" name="Group 810">
              <a:extLst>
                <a:ext uri="{FF2B5EF4-FFF2-40B4-BE49-F238E27FC236}">
                  <a16:creationId xmlns:a16="http://schemas.microsoft.com/office/drawing/2014/main" id="{BCF6C6E8-D33D-DF62-B961-FD9E0D36193E}"/>
                </a:ext>
              </a:extLst>
            </p:cNvPr>
            <p:cNvGrpSpPr>
              <a:grpSpLocks/>
            </p:cNvGrpSpPr>
            <p:nvPr/>
          </p:nvGrpSpPr>
          <p:grpSpPr bwMode="auto">
            <a:xfrm>
              <a:off x="9603636" y="3650426"/>
              <a:ext cx="700850" cy="307707"/>
              <a:chOff x="3124200" y="1895475"/>
              <a:chExt cx="312419" cy="137921"/>
            </a:xfrm>
            <a:solidFill>
              <a:schemeClr val="accent3"/>
            </a:solidFill>
          </p:grpSpPr>
          <p:grpSp>
            <p:nvGrpSpPr>
              <p:cNvPr id="254" name="Group 811">
                <a:extLst>
                  <a:ext uri="{FF2B5EF4-FFF2-40B4-BE49-F238E27FC236}">
                    <a16:creationId xmlns:a16="http://schemas.microsoft.com/office/drawing/2014/main" id="{9500D96E-5418-9D71-7655-A59A0004345E}"/>
                  </a:ext>
                </a:extLst>
              </p:cNvPr>
              <p:cNvGrpSpPr>
                <a:grpSpLocks/>
              </p:cNvGrpSpPr>
              <p:nvPr/>
            </p:nvGrpSpPr>
            <p:grpSpPr bwMode="auto">
              <a:xfrm>
                <a:off x="3124200" y="1895475"/>
                <a:ext cx="160019" cy="128396"/>
                <a:chOff x="3124200" y="1895475"/>
                <a:chExt cx="160019" cy="128396"/>
              </a:xfrm>
              <a:grpFill/>
            </p:grpSpPr>
            <p:grpSp>
              <p:nvGrpSpPr>
                <p:cNvPr id="268" name="Group 825">
                  <a:extLst>
                    <a:ext uri="{FF2B5EF4-FFF2-40B4-BE49-F238E27FC236}">
                      <a16:creationId xmlns:a16="http://schemas.microsoft.com/office/drawing/2014/main" id="{FE8C6498-322D-C3CA-DC7A-79A9042AD677}"/>
                    </a:ext>
                  </a:extLst>
                </p:cNvPr>
                <p:cNvGrpSpPr>
                  <a:grpSpLocks/>
                </p:cNvGrpSpPr>
                <p:nvPr/>
              </p:nvGrpSpPr>
              <p:grpSpPr bwMode="auto">
                <a:xfrm>
                  <a:off x="3124200" y="1905000"/>
                  <a:ext cx="45719" cy="118871"/>
                  <a:chOff x="3098006" y="1902619"/>
                  <a:chExt cx="45719" cy="118871"/>
                </a:xfrm>
                <a:grpFill/>
              </p:grpSpPr>
              <p:sp>
                <p:nvSpPr>
                  <p:cNvPr id="278" name="Oval 277">
                    <a:extLst>
                      <a:ext uri="{FF2B5EF4-FFF2-40B4-BE49-F238E27FC236}">
                        <a16:creationId xmlns:a16="http://schemas.microsoft.com/office/drawing/2014/main" id="{DBDB64F1-786A-BE22-2D74-932D47D32225}"/>
                      </a:ext>
                    </a:extLst>
                  </p:cNvPr>
                  <p:cNvSpPr/>
                  <p:nvPr/>
                </p:nvSpPr>
                <p:spPr>
                  <a:xfrm>
                    <a:off x="3098175" y="1902482"/>
                    <a:ext cx="47003"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279" name="Straight Connector 278">
                    <a:extLst>
                      <a:ext uri="{FF2B5EF4-FFF2-40B4-BE49-F238E27FC236}">
                        <a16:creationId xmlns:a16="http://schemas.microsoft.com/office/drawing/2014/main" id="{0A2EA392-185C-9579-D947-F31DDCB32F71}"/>
                      </a:ext>
                    </a:extLst>
                  </p:cNvPr>
                  <p:cNvCxnSpPr>
                    <a:stCxn id="278" idx="4"/>
                  </p:cNvCxnSpPr>
                  <p:nvPr/>
                </p:nvCxnSpPr>
                <p:spPr>
                  <a:xfrm>
                    <a:off x="3121677" y="1947876"/>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269" name="Group 826">
                  <a:extLst>
                    <a:ext uri="{FF2B5EF4-FFF2-40B4-BE49-F238E27FC236}">
                      <a16:creationId xmlns:a16="http://schemas.microsoft.com/office/drawing/2014/main" id="{C0277749-C430-F6AE-5BDA-E5080644B7C1}"/>
                    </a:ext>
                  </a:extLst>
                </p:cNvPr>
                <p:cNvGrpSpPr>
                  <a:grpSpLocks/>
                </p:cNvGrpSpPr>
                <p:nvPr/>
              </p:nvGrpSpPr>
              <p:grpSpPr bwMode="auto">
                <a:xfrm>
                  <a:off x="3200400" y="1905000"/>
                  <a:ext cx="45719" cy="118871"/>
                  <a:chOff x="3098006" y="1902619"/>
                  <a:chExt cx="45719" cy="118871"/>
                </a:xfrm>
                <a:grpFill/>
              </p:grpSpPr>
              <p:sp>
                <p:nvSpPr>
                  <p:cNvPr id="276" name="Oval 275">
                    <a:extLst>
                      <a:ext uri="{FF2B5EF4-FFF2-40B4-BE49-F238E27FC236}">
                        <a16:creationId xmlns:a16="http://schemas.microsoft.com/office/drawing/2014/main" id="{A8CE0D38-10AB-9AD4-242E-5C937E692E2C}"/>
                      </a:ext>
                    </a:extLst>
                  </p:cNvPr>
                  <p:cNvSpPr/>
                  <p:nvPr/>
                </p:nvSpPr>
                <p:spPr>
                  <a:xfrm>
                    <a:off x="3097515" y="1902482"/>
                    <a:ext cx="40288"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277" name="Straight Connector 276">
                    <a:extLst>
                      <a:ext uri="{FF2B5EF4-FFF2-40B4-BE49-F238E27FC236}">
                        <a16:creationId xmlns:a16="http://schemas.microsoft.com/office/drawing/2014/main" id="{B45598D6-34BA-7EEE-075F-A9A30B19519C}"/>
                      </a:ext>
                    </a:extLst>
                  </p:cNvPr>
                  <p:cNvCxnSpPr>
                    <a:stCxn id="276" idx="4"/>
                  </p:cNvCxnSpPr>
                  <p:nvPr/>
                </p:nvCxnSpPr>
                <p:spPr>
                  <a:xfrm>
                    <a:off x="3119339" y="1947876"/>
                    <a:ext cx="1678"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270" name="Group 827">
                  <a:extLst>
                    <a:ext uri="{FF2B5EF4-FFF2-40B4-BE49-F238E27FC236}">
                      <a16:creationId xmlns:a16="http://schemas.microsoft.com/office/drawing/2014/main" id="{D58139CC-A422-63AC-16B5-5B4801FE1D7E}"/>
                    </a:ext>
                  </a:extLst>
                </p:cNvPr>
                <p:cNvGrpSpPr>
                  <a:grpSpLocks/>
                </p:cNvGrpSpPr>
                <p:nvPr/>
              </p:nvGrpSpPr>
              <p:grpSpPr bwMode="auto">
                <a:xfrm>
                  <a:off x="3162300" y="1895475"/>
                  <a:ext cx="45719" cy="118871"/>
                  <a:chOff x="3098006" y="1902619"/>
                  <a:chExt cx="45719" cy="118871"/>
                </a:xfrm>
                <a:grpFill/>
              </p:grpSpPr>
              <p:sp>
                <p:nvSpPr>
                  <p:cNvPr id="274" name="Oval 273">
                    <a:extLst>
                      <a:ext uri="{FF2B5EF4-FFF2-40B4-BE49-F238E27FC236}">
                        <a16:creationId xmlns:a16="http://schemas.microsoft.com/office/drawing/2014/main" id="{9031CF60-2D63-E546-3CEC-B2B8EC7EBC30}"/>
                      </a:ext>
                    </a:extLst>
                  </p:cNvPr>
                  <p:cNvSpPr/>
                  <p:nvPr/>
                </p:nvSpPr>
                <p:spPr>
                  <a:xfrm>
                    <a:off x="3098684" y="1901920"/>
                    <a:ext cx="45325" cy="3866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275" name="Straight Connector 274">
                    <a:extLst>
                      <a:ext uri="{FF2B5EF4-FFF2-40B4-BE49-F238E27FC236}">
                        <a16:creationId xmlns:a16="http://schemas.microsoft.com/office/drawing/2014/main" id="{D354F8E3-6419-5028-F26C-AE33A1F96A7B}"/>
                      </a:ext>
                    </a:extLst>
                  </p:cNvPr>
                  <p:cNvCxnSpPr>
                    <a:stCxn id="274" idx="4"/>
                  </p:cNvCxnSpPr>
                  <p:nvPr/>
                </p:nvCxnSpPr>
                <p:spPr>
                  <a:xfrm>
                    <a:off x="3120507" y="1940588"/>
                    <a:ext cx="1678"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271" name="Group 828">
                  <a:extLst>
                    <a:ext uri="{FF2B5EF4-FFF2-40B4-BE49-F238E27FC236}">
                      <a16:creationId xmlns:a16="http://schemas.microsoft.com/office/drawing/2014/main" id="{A759FCE0-18FB-DB82-448A-EB255BA5F939}"/>
                    </a:ext>
                  </a:extLst>
                </p:cNvPr>
                <p:cNvGrpSpPr>
                  <a:grpSpLocks/>
                </p:cNvGrpSpPr>
                <p:nvPr/>
              </p:nvGrpSpPr>
              <p:grpSpPr bwMode="auto">
                <a:xfrm>
                  <a:off x="3238500" y="1895475"/>
                  <a:ext cx="45719" cy="118871"/>
                  <a:chOff x="3098006" y="1902619"/>
                  <a:chExt cx="45719" cy="118871"/>
                </a:xfrm>
                <a:grpFill/>
              </p:grpSpPr>
              <p:sp>
                <p:nvSpPr>
                  <p:cNvPr id="272" name="Oval 271">
                    <a:extLst>
                      <a:ext uri="{FF2B5EF4-FFF2-40B4-BE49-F238E27FC236}">
                        <a16:creationId xmlns:a16="http://schemas.microsoft.com/office/drawing/2014/main" id="{803E0495-E0A5-226F-79D0-35AF0BDF895F}"/>
                      </a:ext>
                    </a:extLst>
                  </p:cNvPr>
                  <p:cNvSpPr/>
                  <p:nvPr/>
                </p:nvSpPr>
                <p:spPr>
                  <a:xfrm>
                    <a:off x="3094668" y="1901920"/>
                    <a:ext cx="48681" cy="3866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273" name="Straight Connector 272">
                    <a:extLst>
                      <a:ext uri="{FF2B5EF4-FFF2-40B4-BE49-F238E27FC236}">
                        <a16:creationId xmlns:a16="http://schemas.microsoft.com/office/drawing/2014/main" id="{F9F016E1-D36F-84AD-0D5C-2753DAF76DE3}"/>
                      </a:ext>
                    </a:extLst>
                  </p:cNvPr>
                  <p:cNvCxnSpPr>
                    <a:stCxn id="272" idx="4"/>
                  </p:cNvCxnSpPr>
                  <p:nvPr/>
                </p:nvCxnSpPr>
                <p:spPr>
                  <a:xfrm>
                    <a:off x="3119847" y="1940588"/>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255" name="Group 812">
                <a:extLst>
                  <a:ext uri="{FF2B5EF4-FFF2-40B4-BE49-F238E27FC236}">
                    <a16:creationId xmlns:a16="http://schemas.microsoft.com/office/drawing/2014/main" id="{E144EBF7-92A3-C247-7DD2-7865FC519564}"/>
                  </a:ext>
                </a:extLst>
              </p:cNvPr>
              <p:cNvGrpSpPr>
                <a:grpSpLocks/>
              </p:cNvGrpSpPr>
              <p:nvPr/>
            </p:nvGrpSpPr>
            <p:grpSpPr bwMode="auto">
              <a:xfrm>
                <a:off x="3276600" y="1905000"/>
                <a:ext cx="160019" cy="128396"/>
                <a:chOff x="3124200" y="1895475"/>
                <a:chExt cx="160019" cy="128396"/>
              </a:xfrm>
              <a:grpFill/>
            </p:grpSpPr>
            <p:grpSp>
              <p:nvGrpSpPr>
                <p:cNvPr id="256" name="Group 813">
                  <a:extLst>
                    <a:ext uri="{FF2B5EF4-FFF2-40B4-BE49-F238E27FC236}">
                      <a16:creationId xmlns:a16="http://schemas.microsoft.com/office/drawing/2014/main" id="{6F7FE217-8E50-6EC6-57B4-E6DCB31E7C99}"/>
                    </a:ext>
                  </a:extLst>
                </p:cNvPr>
                <p:cNvGrpSpPr>
                  <a:grpSpLocks/>
                </p:cNvGrpSpPr>
                <p:nvPr/>
              </p:nvGrpSpPr>
              <p:grpSpPr bwMode="auto">
                <a:xfrm>
                  <a:off x="3124200" y="1905000"/>
                  <a:ext cx="45719" cy="118871"/>
                  <a:chOff x="3098006" y="1902619"/>
                  <a:chExt cx="45719" cy="118871"/>
                </a:xfrm>
                <a:grpFill/>
              </p:grpSpPr>
              <p:sp>
                <p:nvSpPr>
                  <p:cNvPr id="266" name="Oval 265">
                    <a:extLst>
                      <a:ext uri="{FF2B5EF4-FFF2-40B4-BE49-F238E27FC236}">
                        <a16:creationId xmlns:a16="http://schemas.microsoft.com/office/drawing/2014/main" id="{DC46E472-0D0A-E0A5-1C69-593C79656609}"/>
                      </a:ext>
                    </a:extLst>
                  </p:cNvPr>
                  <p:cNvSpPr/>
                  <p:nvPr/>
                </p:nvSpPr>
                <p:spPr>
                  <a:xfrm>
                    <a:off x="3098535" y="1903045"/>
                    <a:ext cx="47003"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267" name="Straight Connector 266">
                    <a:extLst>
                      <a:ext uri="{FF2B5EF4-FFF2-40B4-BE49-F238E27FC236}">
                        <a16:creationId xmlns:a16="http://schemas.microsoft.com/office/drawing/2014/main" id="{3C1B4695-FE6D-92B8-18E3-9115CCCB9217}"/>
                      </a:ext>
                    </a:extLst>
                  </p:cNvPr>
                  <p:cNvCxnSpPr>
                    <a:stCxn id="266" idx="4"/>
                  </p:cNvCxnSpPr>
                  <p:nvPr/>
                </p:nvCxnSpPr>
                <p:spPr>
                  <a:xfrm>
                    <a:off x="3122036" y="1948438"/>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257" name="Group 814">
                  <a:extLst>
                    <a:ext uri="{FF2B5EF4-FFF2-40B4-BE49-F238E27FC236}">
                      <a16:creationId xmlns:a16="http://schemas.microsoft.com/office/drawing/2014/main" id="{EA434263-53CB-93BB-8184-0848641D07FB}"/>
                    </a:ext>
                  </a:extLst>
                </p:cNvPr>
                <p:cNvGrpSpPr>
                  <a:grpSpLocks/>
                </p:cNvGrpSpPr>
                <p:nvPr/>
              </p:nvGrpSpPr>
              <p:grpSpPr bwMode="auto">
                <a:xfrm>
                  <a:off x="3200400" y="1905000"/>
                  <a:ext cx="45719" cy="118871"/>
                  <a:chOff x="3098006" y="1902619"/>
                  <a:chExt cx="45719" cy="118871"/>
                </a:xfrm>
                <a:grpFill/>
              </p:grpSpPr>
              <p:sp>
                <p:nvSpPr>
                  <p:cNvPr id="264" name="Oval 263">
                    <a:extLst>
                      <a:ext uri="{FF2B5EF4-FFF2-40B4-BE49-F238E27FC236}">
                        <a16:creationId xmlns:a16="http://schemas.microsoft.com/office/drawing/2014/main" id="{B7D51555-40B4-1A92-3590-C6BBDFF93078}"/>
                      </a:ext>
                    </a:extLst>
                  </p:cNvPr>
                  <p:cNvSpPr/>
                  <p:nvPr/>
                </p:nvSpPr>
                <p:spPr>
                  <a:xfrm>
                    <a:off x="3097876" y="1903045"/>
                    <a:ext cx="45324"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265" name="Straight Connector 264">
                    <a:extLst>
                      <a:ext uri="{FF2B5EF4-FFF2-40B4-BE49-F238E27FC236}">
                        <a16:creationId xmlns:a16="http://schemas.microsoft.com/office/drawing/2014/main" id="{ACB36C28-463A-78C1-DBB0-2F3BAC46482A}"/>
                      </a:ext>
                    </a:extLst>
                  </p:cNvPr>
                  <p:cNvCxnSpPr>
                    <a:stCxn id="264" idx="4"/>
                  </p:cNvCxnSpPr>
                  <p:nvPr/>
                </p:nvCxnSpPr>
                <p:spPr>
                  <a:xfrm>
                    <a:off x="3119698" y="1948438"/>
                    <a:ext cx="1679"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258" name="Group 815">
                  <a:extLst>
                    <a:ext uri="{FF2B5EF4-FFF2-40B4-BE49-F238E27FC236}">
                      <a16:creationId xmlns:a16="http://schemas.microsoft.com/office/drawing/2014/main" id="{383CD433-78F3-F0B9-FC18-A206D549368B}"/>
                    </a:ext>
                  </a:extLst>
                </p:cNvPr>
                <p:cNvGrpSpPr>
                  <a:grpSpLocks/>
                </p:cNvGrpSpPr>
                <p:nvPr/>
              </p:nvGrpSpPr>
              <p:grpSpPr bwMode="auto">
                <a:xfrm>
                  <a:off x="3162300" y="1895475"/>
                  <a:ext cx="45719" cy="118871"/>
                  <a:chOff x="3098006" y="1902619"/>
                  <a:chExt cx="45719" cy="118871"/>
                </a:xfrm>
                <a:grpFill/>
              </p:grpSpPr>
              <p:sp>
                <p:nvSpPr>
                  <p:cNvPr id="262" name="Oval 261">
                    <a:extLst>
                      <a:ext uri="{FF2B5EF4-FFF2-40B4-BE49-F238E27FC236}">
                        <a16:creationId xmlns:a16="http://schemas.microsoft.com/office/drawing/2014/main" id="{B9213E04-27C6-4400-B953-8FD63D5F655B}"/>
                      </a:ext>
                    </a:extLst>
                  </p:cNvPr>
                  <p:cNvSpPr/>
                  <p:nvPr/>
                </p:nvSpPr>
                <p:spPr>
                  <a:xfrm>
                    <a:off x="3105759" y="1902482"/>
                    <a:ext cx="38609"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263" name="Straight Connector 262">
                    <a:extLst>
                      <a:ext uri="{FF2B5EF4-FFF2-40B4-BE49-F238E27FC236}">
                        <a16:creationId xmlns:a16="http://schemas.microsoft.com/office/drawing/2014/main" id="{A9084D31-3BD0-8D7E-5872-85CE04B1B197}"/>
                      </a:ext>
                    </a:extLst>
                  </p:cNvPr>
                  <p:cNvCxnSpPr>
                    <a:stCxn id="262" idx="4"/>
                  </p:cNvCxnSpPr>
                  <p:nvPr/>
                </p:nvCxnSpPr>
                <p:spPr>
                  <a:xfrm>
                    <a:off x="3122546" y="1947876"/>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259" name="Group 816">
                  <a:extLst>
                    <a:ext uri="{FF2B5EF4-FFF2-40B4-BE49-F238E27FC236}">
                      <a16:creationId xmlns:a16="http://schemas.microsoft.com/office/drawing/2014/main" id="{1A119803-600D-AF33-B109-F0E8FCDFD8AB}"/>
                    </a:ext>
                  </a:extLst>
                </p:cNvPr>
                <p:cNvGrpSpPr>
                  <a:grpSpLocks/>
                </p:cNvGrpSpPr>
                <p:nvPr/>
              </p:nvGrpSpPr>
              <p:grpSpPr bwMode="auto">
                <a:xfrm>
                  <a:off x="3238500" y="1895475"/>
                  <a:ext cx="45719" cy="118871"/>
                  <a:chOff x="3098006" y="1902619"/>
                  <a:chExt cx="45719" cy="118871"/>
                </a:xfrm>
                <a:grpFill/>
              </p:grpSpPr>
              <p:sp>
                <p:nvSpPr>
                  <p:cNvPr id="260" name="Oval 259">
                    <a:extLst>
                      <a:ext uri="{FF2B5EF4-FFF2-40B4-BE49-F238E27FC236}">
                        <a16:creationId xmlns:a16="http://schemas.microsoft.com/office/drawing/2014/main" id="{62DC26FF-985C-8E60-2F38-65029327CBCD}"/>
                      </a:ext>
                    </a:extLst>
                  </p:cNvPr>
                  <p:cNvSpPr/>
                  <p:nvPr/>
                </p:nvSpPr>
                <p:spPr>
                  <a:xfrm>
                    <a:off x="3095027" y="1902482"/>
                    <a:ext cx="48682"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261" name="Straight Connector 260">
                    <a:extLst>
                      <a:ext uri="{FF2B5EF4-FFF2-40B4-BE49-F238E27FC236}">
                        <a16:creationId xmlns:a16="http://schemas.microsoft.com/office/drawing/2014/main" id="{7DE41675-ADFF-0861-D2D3-C1FA31629F28}"/>
                      </a:ext>
                    </a:extLst>
                  </p:cNvPr>
                  <p:cNvCxnSpPr>
                    <a:stCxn id="260" idx="4"/>
                  </p:cNvCxnSpPr>
                  <p:nvPr/>
                </p:nvCxnSpPr>
                <p:spPr>
                  <a:xfrm>
                    <a:off x="3118529" y="1947876"/>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11" name="Group 837">
              <a:extLst>
                <a:ext uri="{FF2B5EF4-FFF2-40B4-BE49-F238E27FC236}">
                  <a16:creationId xmlns:a16="http://schemas.microsoft.com/office/drawing/2014/main" id="{986BFA1F-58D6-08AD-9DCC-C53786637361}"/>
                </a:ext>
              </a:extLst>
            </p:cNvPr>
            <p:cNvGrpSpPr>
              <a:grpSpLocks/>
            </p:cNvGrpSpPr>
            <p:nvPr/>
          </p:nvGrpSpPr>
          <p:grpSpPr bwMode="auto">
            <a:xfrm>
              <a:off x="10292734" y="3645115"/>
              <a:ext cx="700850" cy="307707"/>
              <a:chOff x="3124200" y="1895475"/>
              <a:chExt cx="312419" cy="137921"/>
            </a:xfrm>
            <a:solidFill>
              <a:schemeClr val="accent3"/>
            </a:solidFill>
          </p:grpSpPr>
          <p:grpSp>
            <p:nvGrpSpPr>
              <p:cNvPr id="228" name="Group 838">
                <a:extLst>
                  <a:ext uri="{FF2B5EF4-FFF2-40B4-BE49-F238E27FC236}">
                    <a16:creationId xmlns:a16="http://schemas.microsoft.com/office/drawing/2014/main" id="{8ACBF969-465D-267A-F2C3-9CBEA8AC5CA3}"/>
                  </a:ext>
                </a:extLst>
              </p:cNvPr>
              <p:cNvGrpSpPr>
                <a:grpSpLocks/>
              </p:cNvGrpSpPr>
              <p:nvPr/>
            </p:nvGrpSpPr>
            <p:grpSpPr bwMode="auto">
              <a:xfrm>
                <a:off x="3124200" y="1895475"/>
                <a:ext cx="160019" cy="128396"/>
                <a:chOff x="3124200" y="1895475"/>
                <a:chExt cx="160019" cy="128396"/>
              </a:xfrm>
              <a:grpFill/>
            </p:grpSpPr>
            <p:grpSp>
              <p:nvGrpSpPr>
                <p:cNvPr id="242" name="Group 852">
                  <a:extLst>
                    <a:ext uri="{FF2B5EF4-FFF2-40B4-BE49-F238E27FC236}">
                      <a16:creationId xmlns:a16="http://schemas.microsoft.com/office/drawing/2014/main" id="{04202C1F-BFAF-419A-E15A-6D347DE99E0C}"/>
                    </a:ext>
                  </a:extLst>
                </p:cNvPr>
                <p:cNvGrpSpPr>
                  <a:grpSpLocks/>
                </p:cNvGrpSpPr>
                <p:nvPr/>
              </p:nvGrpSpPr>
              <p:grpSpPr bwMode="auto">
                <a:xfrm>
                  <a:off x="3124200" y="1905000"/>
                  <a:ext cx="45719" cy="118871"/>
                  <a:chOff x="3098006" y="1902619"/>
                  <a:chExt cx="45719" cy="118871"/>
                </a:xfrm>
                <a:grpFill/>
              </p:grpSpPr>
              <p:sp>
                <p:nvSpPr>
                  <p:cNvPr id="252" name="Oval 251">
                    <a:extLst>
                      <a:ext uri="{FF2B5EF4-FFF2-40B4-BE49-F238E27FC236}">
                        <a16:creationId xmlns:a16="http://schemas.microsoft.com/office/drawing/2014/main" id="{220A6366-072E-7B44-A347-DFE1060F9E63}"/>
                      </a:ext>
                    </a:extLst>
                  </p:cNvPr>
                  <p:cNvSpPr/>
                  <p:nvPr/>
                </p:nvSpPr>
                <p:spPr>
                  <a:xfrm>
                    <a:off x="3098191" y="1903181"/>
                    <a:ext cx="45325"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253" name="Straight Connector 252">
                    <a:extLst>
                      <a:ext uri="{FF2B5EF4-FFF2-40B4-BE49-F238E27FC236}">
                        <a16:creationId xmlns:a16="http://schemas.microsoft.com/office/drawing/2014/main" id="{B7D9E75B-724C-3D23-1951-B1372566026D}"/>
                      </a:ext>
                    </a:extLst>
                  </p:cNvPr>
                  <p:cNvCxnSpPr>
                    <a:stCxn id="252" idx="4"/>
                  </p:cNvCxnSpPr>
                  <p:nvPr/>
                </p:nvCxnSpPr>
                <p:spPr>
                  <a:xfrm>
                    <a:off x="3121692" y="1946894"/>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243" name="Group 853">
                  <a:extLst>
                    <a:ext uri="{FF2B5EF4-FFF2-40B4-BE49-F238E27FC236}">
                      <a16:creationId xmlns:a16="http://schemas.microsoft.com/office/drawing/2014/main" id="{AC977ABF-D6CD-DC43-B921-DE573DE3ACF0}"/>
                    </a:ext>
                  </a:extLst>
                </p:cNvPr>
                <p:cNvGrpSpPr>
                  <a:grpSpLocks/>
                </p:cNvGrpSpPr>
                <p:nvPr/>
              </p:nvGrpSpPr>
              <p:grpSpPr bwMode="auto">
                <a:xfrm>
                  <a:off x="3200400" y="1905000"/>
                  <a:ext cx="45719" cy="118871"/>
                  <a:chOff x="3098006" y="1902619"/>
                  <a:chExt cx="45719" cy="118871"/>
                </a:xfrm>
                <a:grpFill/>
              </p:grpSpPr>
              <p:sp>
                <p:nvSpPr>
                  <p:cNvPr id="250" name="Oval 249">
                    <a:extLst>
                      <a:ext uri="{FF2B5EF4-FFF2-40B4-BE49-F238E27FC236}">
                        <a16:creationId xmlns:a16="http://schemas.microsoft.com/office/drawing/2014/main" id="{9BCBFDBC-053A-0412-5B1D-BB20F28D96FC}"/>
                      </a:ext>
                    </a:extLst>
                  </p:cNvPr>
                  <p:cNvSpPr/>
                  <p:nvPr/>
                </p:nvSpPr>
                <p:spPr>
                  <a:xfrm>
                    <a:off x="3097532" y="1903181"/>
                    <a:ext cx="41966"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251" name="Straight Connector 250">
                    <a:extLst>
                      <a:ext uri="{FF2B5EF4-FFF2-40B4-BE49-F238E27FC236}">
                        <a16:creationId xmlns:a16="http://schemas.microsoft.com/office/drawing/2014/main" id="{B63A6398-525A-C589-EA6F-0647EB3ABAB0}"/>
                      </a:ext>
                    </a:extLst>
                  </p:cNvPr>
                  <p:cNvCxnSpPr>
                    <a:stCxn id="250" idx="4"/>
                  </p:cNvCxnSpPr>
                  <p:nvPr/>
                </p:nvCxnSpPr>
                <p:spPr>
                  <a:xfrm>
                    <a:off x="3121034" y="1946894"/>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244" name="Group 854">
                  <a:extLst>
                    <a:ext uri="{FF2B5EF4-FFF2-40B4-BE49-F238E27FC236}">
                      <a16:creationId xmlns:a16="http://schemas.microsoft.com/office/drawing/2014/main" id="{51E464A0-64FB-1A6B-8152-A04C0516665A}"/>
                    </a:ext>
                  </a:extLst>
                </p:cNvPr>
                <p:cNvGrpSpPr>
                  <a:grpSpLocks/>
                </p:cNvGrpSpPr>
                <p:nvPr/>
              </p:nvGrpSpPr>
              <p:grpSpPr bwMode="auto">
                <a:xfrm>
                  <a:off x="3162300" y="1895475"/>
                  <a:ext cx="45719" cy="118871"/>
                  <a:chOff x="3098006" y="1902619"/>
                  <a:chExt cx="45719" cy="118871"/>
                </a:xfrm>
                <a:grpFill/>
              </p:grpSpPr>
              <p:sp>
                <p:nvSpPr>
                  <p:cNvPr id="248" name="Oval 247">
                    <a:extLst>
                      <a:ext uri="{FF2B5EF4-FFF2-40B4-BE49-F238E27FC236}">
                        <a16:creationId xmlns:a16="http://schemas.microsoft.com/office/drawing/2014/main" id="{EDA9A624-7D91-8D3A-273B-18A936178168}"/>
                      </a:ext>
                    </a:extLst>
                  </p:cNvPr>
                  <p:cNvSpPr/>
                  <p:nvPr/>
                </p:nvSpPr>
                <p:spPr>
                  <a:xfrm>
                    <a:off x="3098701" y="1902619"/>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249" name="Straight Connector 248">
                    <a:extLst>
                      <a:ext uri="{FF2B5EF4-FFF2-40B4-BE49-F238E27FC236}">
                        <a16:creationId xmlns:a16="http://schemas.microsoft.com/office/drawing/2014/main" id="{64F0F225-0B8C-304C-D0B4-C8CC2425594A}"/>
                      </a:ext>
                    </a:extLst>
                  </p:cNvPr>
                  <p:cNvCxnSpPr>
                    <a:stCxn id="248" idx="4"/>
                  </p:cNvCxnSpPr>
                  <p:nvPr/>
                </p:nvCxnSpPr>
                <p:spPr>
                  <a:xfrm>
                    <a:off x="3122202" y="1946332"/>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245" name="Group 855">
                  <a:extLst>
                    <a:ext uri="{FF2B5EF4-FFF2-40B4-BE49-F238E27FC236}">
                      <a16:creationId xmlns:a16="http://schemas.microsoft.com/office/drawing/2014/main" id="{B2C8B013-C4DF-89AD-8474-00D727715923}"/>
                    </a:ext>
                  </a:extLst>
                </p:cNvPr>
                <p:cNvGrpSpPr>
                  <a:grpSpLocks/>
                </p:cNvGrpSpPr>
                <p:nvPr/>
              </p:nvGrpSpPr>
              <p:grpSpPr bwMode="auto">
                <a:xfrm>
                  <a:off x="3238500" y="1895475"/>
                  <a:ext cx="45719" cy="118871"/>
                  <a:chOff x="3098006" y="1902619"/>
                  <a:chExt cx="45719" cy="118871"/>
                </a:xfrm>
                <a:grpFill/>
              </p:grpSpPr>
              <p:sp>
                <p:nvSpPr>
                  <p:cNvPr id="246" name="Oval 245">
                    <a:extLst>
                      <a:ext uri="{FF2B5EF4-FFF2-40B4-BE49-F238E27FC236}">
                        <a16:creationId xmlns:a16="http://schemas.microsoft.com/office/drawing/2014/main" id="{7EB7CC85-27A3-F36E-13E5-8AB8F474337C}"/>
                      </a:ext>
                    </a:extLst>
                  </p:cNvPr>
                  <p:cNvSpPr/>
                  <p:nvPr/>
                </p:nvSpPr>
                <p:spPr>
                  <a:xfrm>
                    <a:off x="3098041" y="1902619"/>
                    <a:ext cx="45325"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247" name="Straight Connector 246">
                    <a:extLst>
                      <a:ext uri="{FF2B5EF4-FFF2-40B4-BE49-F238E27FC236}">
                        <a16:creationId xmlns:a16="http://schemas.microsoft.com/office/drawing/2014/main" id="{F6351A3E-2E76-DF02-BFED-E93E012BCC30}"/>
                      </a:ext>
                    </a:extLst>
                  </p:cNvPr>
                  <p:cNvCxnSpPr>
                    <a:stCxn id="246" idx="4"/>
                  </p:cNvCxnSpPr>
                  <p:nvPr/>
                </p:nvCxnSpPr>
                <p:spPr>
                  <a:xfrm>
                    <a:off x="3121542" y="1946332"/>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229" name="Group 839">
                <a:extLst>
                  <a:ext uri="{FF2B5EF4-FFF2-40B4-BE49-F238E27FC236}">
                    <a16:creationId xmlns:a16="http://schemas.microsoft.com/office/drawing/2014/main" id="{ED86C7B3-1F66-7FD6-030F-31F5521659ED}"/>
                  </a:ext>
                </a:extLst>
              </p:cNvPr>
              <p:cNvGrpSpPr>
                <a:grpSpLocks/>
              </p:cNvGrpSpPr>
              <p:nvPr/>
            </p:nvGrpSpPr>
            <p:grpSpPr bwMode="auto">
              <a:xfrm>
                <a:off x="3276600" y="1905000"/>
                <a:ext cx="160019" cy="128396"/>
                <a:chOff x="3124200" y="1895475"/>
                <a:chExt cx="160019" cy="128396"/>
              </a:xfrm>
              <a:grpFill/>
            </p:grpSpPr>
            <p:grpSp>
              <p:nvGrpSpPr>
                <p:cNvPr id="230" name="Group 840">
                  <a:extLst>
                    <a:ext uri="{FF2B5EF4-FFF2-40B4-BE49-F238E27FC236}">
                      <a16:creationId xmlns:a16="http://schemas.microsoft.com/office/drawing/2014/main" id="{3853977F-81C0-C574-E8BA-C6DBB7814C39}"/>
                    </a:ext>
                  </a:extLst>
                </p:cNvPr>
                <p:cNvGrpSpPr>
                  <a:grpSpLocks/>
                </p:cNvGrpSpPr>
                <p:nvPr/>
              </p:nvGrpSpPr>
              <p:grpSpPr bwMode="auto">
                <a:xfrm>
                  <a:off x="3124200" y="1905000"/>
                  <a:ext cx="45719" cy="118871"/>
                  <a:chOff x="3098006" y="1902619"/>
                  <a:chExt cx="45719" cy="118871"/>
                </a:xfrm>
                <a:grpFill/>
              </p:grpSpPr>
              <p:sp>
                <p:nvSpPr>
                  <p:cNvPr id="240" name="Oval 239">
                    <a:extLst>
                      <a:ext uri="{FF2B5EF4-FFF2-40B4-BE49-F238E27FC236}">
                        <a16:creationId xmlns:a16="http://schemas.microsoft.com/office/drawing/2014/main" id="{12358C3A-EC54-AAE0-EF26-3955D5211971}"/>
                      </a:ext>
                    </a:extLst>
                  </p:cNvPr>
                  <p:cNvSpPr/>
                  <p:nvPr/>
                </p:nvSpPr>
                <p:spPr>
                  <a:xfrm>
                    <a:off x="3098552" y="1910469"/>
                    <a:ext cx="45324"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241" name="Straight Connector 240">
                    <a:extLst>
                      <a:ext uri="{FF2B5EF4-FFF2-40B4-BE49-F238E27FC236}">
                        <a16:creationId xmlns:a16="http://schemas.microsoft.com/office/drawing/2014/main" id="{92627FC5-3A27-9687-3D8D-6469F4F8DF59}"/>
                      </a:ext>
                    </a:extLst>
                  </p:cNvPr>
                  <p:cNvCxnSpPr>
                    <a:stCxn id="240" idx="4"/>
                  </p:cNvCxnSpPr>
                  <p:nvPr/>
                </p:nvCxnSpPr>
                <p:spPr>
                  <a:xfrm>
                    <a:off x="3122053" y="1947456"/>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231" name="Group 841">
                  <a:extLst>
                    <a:ext uri="{FF2B5EF4-FFF2-40B4-BE49-F238E27FC236}">
                      <a16:creationId xmlns:a16="http://schemas.microsoft.com/office/drawing/2014/main" id="{151F4A09-1249-6DC6-3A9A-DF661BA725AF}"/>
                    </a:ext>
                  </a:extLst>
                </p:cNvPr>
                <p:cNvGrpSpPr>
                  <a:grpSpLocks/>
                </p:cNvGrpSpPr>
                <p:nvPr/>
              </p:nvGrpSpPr>
              <p:grpSpPr bwMode="auto">
                <a:xfrm>
                  <a:off x="3200400" y="1905000"/>
                  <a:ext cx="45719" cy="118871"/>
                  <a:chOff x="3098006" y="1902619"/>
                  <a:chExt cx="45719" cy="118871"/>
                </a:xfrm>
                <a:grpFill/>
              </p:grpSpPr>
              <p:sp>
                <p:nvSpPr>
                  <p:cNvPr id="238" name="Oval 237">
                    <a:extLst>
                      <a:ext uri="{FF2B5EF4-FFF2-40B4-BE49-F238E27FC236}">
                        <a16:creationId xmlns:a16="http://schemas.microsoft.com/office/drawing/2014/main" id="{A90678CC-3D9B-942F-2856-345F75478848}"/>
                      </a:ext>
                    </a:extLst>
                  </p:cNvPr>
                  <p:cNvSpPr/>
                  <p:nvPr/>
                </p:nvSpPr>
                <p:spPr>
                  <a:xfrm>
                    <a:off x="3097892" y="1910469"/>
                    <a:ext cx="45325"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239" name="Straight Connector 238">
                    <a:extLst>
                      <a:ext uri="{FF2B5EF4-FFF2-40B4-BE49-F238E27FC236}">
                        <a16:creationId xmlns:a16="http://schemas.microsoft.com/office/drawing/2014/main" id="{E6100085-5C47-EF9E-201A-A98156AB3E87}"/>
                      </a:ext>
                    </a:extLst>
                  </p:cNvPr>
                  <p:cNvCxnSpPr>
                    <a:stCxn id="238" idx="4"/>
                  </p:cNvCxnSpPr>
                  <p:nvPr/>
                </p:nvCxnSpPr>
                <p:spPr>
                  <a:xfrm>
                    <a:off x="3121393" y="1947456"/>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232" name="Group 842">
                  <a:extLst>
                    <a:ext uri="{FF2B5EF4-FFF2-40B4-BE49-F238E27FC236}">
                      <a16:creationId xmlns:a16="http://schemas.microsoft.com/office/drawing/2014/main" id="{D1C2F875-CC11-E8B8-DE5E-689242E3B53F}"/>
                    </a:ext>
                  </a:extLst>
                </p:cNvPr>
                <p:cNvGrpSpPr>
                  <a:grpSpLocks/>
                </p:cNvGrpSpPr>
                <p:nvPr/>
              </p:nvGrpSpPr>
              <p:grpSpPr bwMode="auto">
                <a:xfrm>
                  <a:off x="3162300" y="1895475"/>
                  <a:ext cx="45719" cy="118871"/>
                  <a:chOff x="3098006" y="1902619"/>
                  <a:chExt cx="45719" cy="118871"/>
                </a:xfrm>
                <a:grpFill/>
              </p:grpSpPr>
              <p:sp>
                <p:nvSpPr>
                  <p:cNvPr id="236" name="Oval 235">
                    <a:extLst>
                      <a:ext uri="{FF2B5EF4-FFF2-40B4-BE49-F238E27FC236}">
                        <a16:creationId xmlns:a16="http://schemas.microsoft.com/office/drawing/2014/main" id="{500E71C6-BE91-6AC8-2D01-8A4C3E07CE31}"/>
                      </a:ext>
                    </a:extLst>
                  </p:cNvPr>
                  <p:cNvSpPr/>
                  <p:nvPr/>
                </p:nvSpPr>
                <p:spPr>
                  <a:xfrm>
                    <a:off x="3105775" y="1903181"/>
                    <a:ext cx="38610"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237" name="Straight Connector 236">
                    <a:extLst>
                      <a:ext uri="{FF2B5EF4-FFF2-40B4-BE49-F238E27FC236}">
                        <a16:creationId xmlns:a16="http://schemas.microsoft.com/office/drawing/2014/main" id="{58FACC8E-BE41-B434-D784-C5B7AA9A13D9}"/>
                      </a:ext>
                    </a:extLst>
                  </p:cNvPr>
                  <p:cNvCxnSpPr>
                    <a:stCxn id="236" idx="4"/>
                  </p:cNvCxnSpPr>
                  <p:nvPr/>
                </p:nvCxnSpPr>
                <p:spPr>
                  <a:xfrm>
                    <a:off x="3124241" y="1946894"/>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233" name="Group 843">
                  <a:extLst>
                    <a:ext uri="{FF2B5EF4-FFF2-40B4-BE49-F238E27FC236}">
                      <a16:creationId xmlns:a16="http://schemas.microsoft.com/office/drawing/2014/main" id="{197302A4-E6B0-55AD-8EC8-7848F2098BC9}"/>
                    </a:ext>
                  </a:extLst>
                </p:cNvPr>
                <p:cNvGrpSpPr>
                  <a:grpSpLocks/>
                </p:cNvGrpSpPr>
                <p:nvPr/>
              </p:nvGrpSpPr>
              <p:grpSpPr bwMode="auto">
                <a:xfrm>
                  <a:off x="3238500" y="1895475"/>
                  <a:ext cx="45719" cy="118871"/>
                  <a:chOff x="3098006" y="1902619"/>
                  <a:chExt cx="45719" cy="118871"/>
                </a:xfrm>
                <a:grpFill/>
              </p:grpSpPr>
              <p:sp>
                <p:nvSpPr>
                  <p:cNvPr id="234" name="Oval 233">
                    <a:extLst>
                      <a:ext uri="{FF2B5EF4-FFF2-40B4-BE49-F238E27FC236}">
                        <a16:creationId xmlns:a16="http://schemas.microsoft.com/office/drawing/2014/main" id="{49943B06-1037-161A-4A3C-38D1CE214706}"/>
                      </a:ext>
                    </a:extLst>
                  </p:cNvPr>
                  <p:cNvSpPr/>
                  <p:nvPr/>
                </p:nvSpPr>
                <p:spPr>
                  <a:xfrm>
                    <a:off x="3098401" y="1903181"/>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235" name="Straight Connector 234">
                    <a:extLst>
                      <a:ext uri="{FF2B5EF4-FFF2-40B4-BE49-F238E27FC236}">
                        <a16:creationId xmlns:a16="http://schemas.microsoft.com/office/drawing/2014/main" id="{9C8DA927-E592-A923-CF0A-846870DF97B0}"/>
                      </a:ext>
                    </a:extLst>
                  </p:cNvPr>
                  <p:cNvCxnSpPr>
                    <a:stCxn id="234" idx="4"/>
                  </p:cNvCxnSpPr>
                  <p:nvPr/>
                </p:nvCxnSpPr>
                <p:spPr>
                  <a:xfrm>
                    <a:off x="3121903" y="1946894"/>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12" name="Group 874">
              <a:extLst>
                <a:ext uri="{FF2B5EF4-FFF2-40B4-BE49-F238E27FC236}">
                  <a16:creationId xmlns:a16="http://schemas.microsoft.com/office/drawing/2014/main" id="{47714A5C-1940-5203-8D12-6496A020F61E}"/>
                </a:ext>
              </a:extLst>
            </p:cNvPr>
            <p:cNvGrpSpPr>
              <a:grpSpLocks/>
            </p:cNvGrpSpPr>
            <p:nvPr/>
          </p:nvGrpSpPr>
          <p:grpSpPr bwMode="auto">
            <a:xfrm rot="21540000" flipV="1">
              <a:off x="5438778" y="4026838"/>
              <a:ext cx="700850" cy="307707"/>
              <a:chOff x="3124200" y="1895475"/>
              <a:chExt cx="312419" cy="137921"/>
            </a:xfrm>
            <a:solidFill>
              <a:schemeClr val="accent3"/>
            </a:solidFill>
          </p:grpSpPr>
          <p:grpSp>
            <p:nvGrpSpPr>
              <p:cNvPr id="202" name="Group 1080">
                <a:extLst>
                  <a:ext uri="{FF2B5EF4-FFF2-40B4-BE49-F238E27FC236}">
                    <a16:creationId xmlns:a16="http://schemas.microsoft.com/office/drawing/2014/main" id="{CDBE2B54-A282-CE0C-8360-2835AB5F4216}"/>
                  </a:ext>
                </a:extLst>
              </p:cNvPr>
              <p:cNvGrpSpPr>
                <a:grpSpLocks/>
              </p:cNvGrpSpPr>
              <p:nvPr/>
            </p:nvGrpSpPr>
            <p:grpSpPr bwMode="auto">
              <a:xfrm>
                <a:off x="3124200" y="1895475"/>
                <a:ext cx="160019" cy="128396"/>
                <a:chOff x="3124200" y="1895475"/>
                <a:chExt cx="160019" cy="128396"/>
              </a:xfrm>
              <a:grpFill/>
            </p:grpSpPr>
            <p:grpSp>
              <p:nvGrpSpPr>
                <p:cNvPr id="216" name="Group 1094">
                  <a:extLst>
                    <a:ext uri="{FF2B5EF4-FFF2-40B4-BE49-F238E27FC236}">
                      <a16:creationId xmlns:a16="http://schemas.microsoft.com/office/drawing/2014/main" id="{2B6E9921-28E5-C2E7-3496-4137F575FB09}"/>
                    </a:ext>
                  </a:extLst>
                </p:cNvPr>
                <p:cNvGrpSpPr>
                  <a:grpSpLocks/>
                </p:cNvGrpSpPr>
                <p:nvPr/>
              </p:nvGrpSpPr>
              <p:grpSpPr bwMode="auto">
                <a:xfrm>
                  <a:off x="3124200" y="1905000"/>
                  <a:ext cx="45719" cy="118871"/>
                  <a:chOff x="3098006" y="1902619"/>
                  <a:chExt cx="45719" cy="118871"/>
                </a:xfrm>
                <a:grpFill/>
              </p:grpSpPr>
              <p:sp>
                <p:nvSpPr>
                  <p:cNvPr id="226" name="Oval 225">
                    <a:extLst>
                      <a:ext uri="{FF2B5EF4-FFF2-40B4-BE49-F238E27FC236}">
                        <a16:creationId xmlns:a16="http://schemas.microsoft.com/office/drawing/2014/main" id="{825D17F8-B134-398A-AE63-D406F9BE9FBF}"/>
                      </a:ext>
                    </a:extLst>
                  </p:cNvPr>
                  <p:cNvSpPr/>
                  <p:nvPr/>
                </p:nvSpPr>
                <p:spPr>
                  <a:xfrm>
                    <a:off x="3086152" y="1926778"/>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227" name="Straight Connector 226">
                    <a:extLst>
                      <a:ext uri="{FF2B5EF4-FFF2-40B4-BE49-F238E27FC236}">
                        <a16:creationId xmlns:a16="http://schemas.microsoft.com/office/drawing/2014/main" id="{AF00BBFB-9EDC-9027-079A-FCCFAA7298F2}"/>
                      </a:ext>
                    </a:extLst>
                  </p:cNvPr>
                  <p:cNvCxnSpPr>
                    <a:stCxn id="226" idx="4"/>
                  </p:cNvCxnSpPr>
                  <p:nvPr/>
                </p:nvCxnSpPr>
                <p:spPr>
                  <a:xfrm>
                    <a:off x="3100608" y="1972325"/>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217" name="Group 1095">
                  <a:extLst>
                    <a:ext uri="{FF2B5EF4-FFF2-40B4-BE49-F238E27FC236}">
                      <a16:creationId xmlns:a16="http://schemas.microsoft.com/office/drawing/2014/main" id="{D44F4518-C5A3-35A1-B20C-B346B1168157}"/>
                    </a:ext>
                  </a:extLst>
                </p:cNvPr>
                <p:cNvGrpSpPr>
                  <a:grpSpLocks/>
                </p:cNvGrpSpPr>
                <p:nvPr/>
              </p:nvGrpSpPr>
              <p:grpSpPr bwMode="auto">
                <a:xfrm>
                  <a:off x="3200400" y="1905000"/>
                  <a:ext cx="45719" cy="118871"/>
                  <a:chOff x="3098006" y="1902619"/>
                  <a:chExt cx="45719" cy="118871"/>
                </a:xfrm>
                <a:grpFill/>
              </p:grpSpPr>
              <p:sp>
                <p:nvSpPr>
                  <p:cNvPr id="224" name="Oval 223">
                    <a:extLst>
                      <a:ext uri="{FF2B5EF4-FFF2-40B4-BE49-F238E27FC236}">
                        <a16:creationId xmlns:a16="http://schemas.microsoft.com/office/drawing/2014/main" id="{07097B42-289D-B659-E921-43BE0392B6E3}"/>
                      </a:ext>
                    </a:extLst>
                  </p:cNvPr>
                  <p:cNvSpPr/>
                  <p:nvPr/>
                </p:nvSpPr>
                <p:spPr>
                  <a:xfrm>
                    <a:off x="3083847" y="1927212"/>
                    <a:ext cx="40288" cy="47075"/>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225" name="Straight Connector 224">
                    <a:extLst>
                      <a:ext uri="{FF2B5EF4-FFF2-40B4-BE49-F238E27FC236}">
                        <a16:creationId xmlns:a16="http://schemas.microsoft.com/office/drawing/2014/main" id="{2025339B-5DD4-CEC8-E8C9-98721FA3AFF2}"/>
                      </a:ext>
                    </a:extLst>
                  </p:cNvPr>
                  <p:cNvCxnSpPr>
                    <a:stCxn id="224" idx="4"/>
                  </p:cNvCxnSpPr>
                  <p:nvPr/>
                </p:nvCxnSpPr>
                <p:spPr>
                  <a:xfrm>
                    <a:off x="3099967" y="1972685"/>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218" name="Group 1096">
                  <a:extLst>
                    <a:ext uri="{FF2B5EF4-FFF2-40B4-BE49-F238E27FC236}">
                      <a16:creationId xmlns:a16="http://schemas.microsoft.com/office/drawing/2014/main" id="{490035E8-60DA-DFA3-9698-47D18E27EF64}"/>
                    </a:ext>
                  </a:extLst>
                </p:cNvPr>
                <p:cNvGrpSpPr>
                  <a:grpSpLocks/>
                </p:cNvGrpSpPr>
                <p:nvPr/>
              </p:nvGrpSpPr>
              <p:grpSpPr bwMode="auto">
                <a:xfrm>
                  <a:off x="3162300" y="1895475"/>
                  <a:ext cx="45719" cy="118871"/>
                  <a:chOff x="3098006" y="1902619"/>
                  <a:chExt cx="45719" cy="118871"/>
                </a:xfrm>
                <a:grpFill/>
              </p:grpSpPr>
              <p:sp>
                <p:nvSpPr>
                  <p:cNvPr id="222" name="Oval 221">
                    <a:extLst>
                      <a:ext uri="{FF2B5EF4-FFF2-40B4-BE49-F238E27FC236}">
                        <a16:creationId xmlns:a16="http://schemas.microsoft.com/office/drawing/2014/main" id="{1D5C3D29-264E-72AF-DD5A-F20C9E51D4E1}"/>
                      </a:ext>
                    </a:extLst>
                  </p:cNvPr>
                  <p:cNvSpPr/>
                  <p:nvPr/>
                </p:nvSpPr>
                <p:spPr>
                  <a:xfrm>
                    <a:off x="3098258" y="1927019"/>
                    <a:ext cx="45325"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223" name="Straight Connector 222">
                    <a:extLst>
                      <a:ext uri="{FF2B5EF4-FFF2-40B4-BE49-F238E27FC236}">
                        <a16:creationId xmlns:a16="http://schemas.microsoft.com/office/drawing/2014/main" id="{A7810D7F-BC72-DA83-29A9-9053FEBFD7F7}"/>
                      </a:ext>
                    </a:extLst>
                  </p:cNvPr>
                  <p:cNvCxnSpPr>
                    <a:stCxn id="222" idx="4"/>
                  </p:cNvCxnSpPr>
                  <p:nvPr/>
                </p:nvCxnSpPr>
                <p:spPr>
                  <a:xfrm>
                    <a:off x="3114188" y="1960769"/>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219" name="Group 1097">
                  <a:extLst>
                    <a:ext uri="{FF2B5EF4-FFF2-40B4-BE49-F238E27FC236}">
                      <a16:creationId xmlns:a16="http://schemas.microsoft.com/office/drawing/2014/main" id="{F6378941-E637-8271-6A47-F9469C0DF760}"/>
                    </a:ext>
                  </a:extLst>
                </p:cNvPr>
                <p:cNvGrpSpPr>
                  <a:grpSpLocks/>
                </p:cNvGrpSpPr>
                <p:nvPr/>
              </p:nvGrpSpPr>
              <p:grpSpPr bwMode="auto">
                <a:xfrm>
                  <a:off x="3238500" y="1895475"/>
                  <a:ext cx="45719" cy="118871"/>
                  <a:chOff x="3098006" y="1902619"/>
                  <a:chExt cx="45719" cy="118871"/>
                </a:xfrm>
                <a:grpFill/>
              </p:grpSpPr>
              <p:sp>
                <p:nvSpPr>
                  <p:cNvPr id="220" name="Oval 219">
                    <a:extLst>
                      <a:ext uri="{FF2B5EF4-FFF2-40B4-BE49-F238E27FC236}">
                        <a16:creationId xmlns:a16="http://schemas.microsoft.com/office/drawing/2014/main" id="{63546320-387A-95A9-635F-307919A284D3}"/>
                      </a:ext>
                    </a:extLst>
                  </p:cNvPr>
                  <p:cNvSpPr/>
                  <p:nvPr/>
                </p:nvSpPr>
                <p:spPr>
                  <a:xfrm>
                    <a:off x="3097559" y="1927423"/>
                    <a:ext cx="40288" cy="386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221" name="Straight Connector 220">
                    <a:extLst>
                      <a:ext uri="{FF2B5EF4-FFF2-40B4-BE49-F238E27FC236}">
                        <a16:creationId xmlns:a16="http://schemas.microsoft.com/office/drawing/2014/main" id="{1D919925-AFBD-E41A-F003-5CE1AEDA03B6}"/>
                      </a:ext>
                    </a:extLst>
                  </p:cNvPr>
                  <p:cNvCxnSpPr>
                    <a:stCxn id="220" idx="4"/>
                  </p:cNvCxnSpPr>
                  <p:nvPr/>
                </p:nvCxnSpPr>
                <p:spPr>
                  <a:xfrm>
                    <a:off x="3110190" y="1961187"/>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203" name="Group 1081">
                <a:extLst>
                  <a:ext uri="{FF2B5EF4-FFF2-40B4-BE49-F238E27FC236}">
                    <a16:creationId xmlns:a16="http://schemas.microsoft.com/office/drawing/2014/main" id="{8004FA75-DCD8-C9BD-07C9-0CB46B8C2E0E}"/>
                  </a:ext>
                </a:extLst>
              </p:cNvPr>
              <p:cNvGrpSpPr>
                <a:grpSpLocks/>
              </p:cNvGrpSpPr>
              <p:nvPr/>
            </p:nvGrpSpPr>
            <p:grpSpPr bwMode="auto">
              <a:xfrm>
                <a:off x="3276600" y="1905000"/>
                <a:ext cx="160019" cy="128396"/>
                <a:chOff x="3124200" y="1895475"/>
                <a:chExt cx="160019" cy="128396"/>
              </a:xfrm>
              <a:grpFill/>
            </p:grpSpPr>
            <p:grpSp>
              <p:nvGrpSpPr>
                <p:cNvPr id="204" name="Group 1082">
                  <a:extLst>
                    <a:ext uri="{FF2B5EF4-FFF2-40B4-BE49-F238E27FC236}">
                      <a16:creationId xmlns:a16="http://schemas.microsoft.com/office/drawing/2014/main" id="{B3602413-568A-4BB9-6C99-5AD757726ADC}"/>
                    </a:ext>
                  </a:extLst>
                </p:cNvPr>
                <p:cNvGrpSpPr>
                  <a:grpSpLocks/>
                </p:cNvGrpSpPr>
                <p:nvPr/>
              </p:nvGrpSpPr>
              <p:grpSpPr bwMode="auto">
                <a:xfrm>
                  <a:off x="3124200" y="1905000"/>
                  <a:ext cx="45719" cy="118871"/>
                  <a:chOff x="3098006" y="1902619"/>
                  <a:chExt cx="45719" cy="118871"/>
                </a:xfrm>
                <a:grpFill/>
              </p:grpSpPr>
              <p:sp>
                <p:nvSpPr>
                  <p:cNvPr id="214" name="Oval 213">
                    <a:extLst>
                      <a:ext uri="{FF2B5EF4-FFF2-40B4-BE49-F238E27FC236}">
                        <a16:creationId xmlns:a16="http://schemas.microsoft.com/office/drawing/2014/main" id="{CB9FCFDD-AF2E-85E8-F095-A131BA428864}"/>
                      </a:ext>
                    </a:extLst>
                  </p:cNvPr>
                  <p:cNvSpPr/>
                  <p:nvPr/>
                </p:nvSpPr>
                <p:spPr>
                  <a:xfrm>
                    <a:off x="3074915" y="1924874"/>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215" name="Straight Connector 214">
                    <a:extLst>
                      <a:ext uri="{FF2B5EF4-FFF2-40B4-BE49-F238E27FC236}">
                        <a16:creationId xmlns:a16="http://schemas.microsoft.com/office/drawing/2014/main" id="{182A9C9E-F662-8EB8-C733-2167598F699D}"/>
                      </a:ext>
                    </a:extLst>
                  </p:cNvPr>
                  <p:cNvCxnSpPr>
                    <a:stCxn id="214" idx="4"/>
                  </p:cNvCxnSpPr>
                  <p:nvPr/>
                </p:nvCxnSpPr>
                <p:spPr>
                  <a:xfrm>
                    <a:off x="3095997" y="1968623"/>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205" name="Group 1083">
                  <a:extLst>
                    <a:ext uri="{FF2B5EF4-FFF2-40B4-BE49-F238E27FC236}">
                      <a16:creationId xmlns:a16="http://schemas.microsoft.com/office/drawing/2014/main" id="{D4468ED9-5C19-B322-A22E-1A217503EAC4}"/>
                    </a:ext>
                  </a:extLst>
                </p:cNvPr>
                <p:cNvGrpSpPr>
                  <a:grpSpLocks/>
                </p:cNvGrpSpPr>
                <p:nvPr/>
              </p:nvGrpSpPr>
              <p:grpSpPr bwMode="auto">
                <a:xfrm>
                  <a:off x="3200400" y="1905000"/>
                  <a:ext cx="45719" cy="118871"/>
                  <a:chOff x="3098006" y="1902619"/>
                  <a:chExt cx="45719" cy="118871"/>
                </a:xfrm>
                <a:grpFill/>
              </p:grpSpPr>
              <p:sp>
                <p:nvSpPr>
                  <p:cNvPr id="212" name="Oval 211">
                    <a:extLst>
                      <a:ext uri="{FF2B5EF4-FFF2-40B4-BE49-F238E27FC236}">
                        <a16:creationId xmlns:a16="http://schemas.microsoft.com/office/drawing/2014/main" id="{F33F0BEE-3723-379A-9B5F-88A61A605EFA}"/>
                      </a:ext>
                    </a:extLst>
                  </p:cNvPr>
                  <p:cNvSpPr/>
                  <p:nvPr/>
                </p:nvSpPr>
                <p:spPr>
                  <a:xfrm>
                    <a:off x="3074274" y="1925235"/>
                    <a:ext cx="45324"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213" name="Straight Connector 212">
                    <a:extLst>
                      <a:ext uri="{FF2B5EF4-FFF2-40B4-BE49-F238E27FC236}">
                        <a16:creationId xmlns:a16="http://schemas.microsoft.com/office/drawing/2014/main" id="{8DF960B0-1B3E-4C4D-3739-FA77699072BD}"/>
                      </a:ext>
                    </a:extLst>
                  </p:cNvPr>
                  <p:cNvCxnSpPr>
                    <a:stCxn id="212" idx="4"/>
                  </p:cNvCxnSpPr>
                  <p:nvPr/>
                </p:nvCxnSpPr>
                <p:spPr>
                  <a:xfrm>
                    <a:off x="3088701" y="1969101"/>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206" name="Group 1084">
                  <a:extLst>
                    <a:ext uri="{FF2B5EF4-FFF2-40B4-BE49-F238E27FC236}">
                      <a16:creationId xmlns:a16="http://schemas.microsoft.com/office/drawing/2014/main" id="{172E9C7D-1BCD-E681-987A-FE5484DAA724}"/>
                    </a:ext>
                  </a:extLst>
                </p:cNvPr>
                <p:cNvGrpSpPr>
                  <a:grpSpLocks/>
                </p:cNvGrpSpPr>
                <p:nvPr/>
              </p:nvGrpSpPr>
              <p:grpSpPr bwMode="auto">
                <a:xfrm>
                  <a:off x="3162300" y="1895475"/>
                  <a:ext cx="45719" cy="118871"/>
                  <a:chOff x="3098006" y="1902619"/>
                  <a:chExt cx="45719" cy="118871"/>
                </a:xfrm>
                <a:grpFill/>
              </p:grpSpPr>
              <p:sp>
                <p:nvSpPr>
                  <p:cNvPr id="210" name="Oval 209">
                    <a:extLst>
                      <a:ext uri="{FF2B5EF4-FFF2-40B4-BE49-F238E27FC236}">
                        <a16:creationId xmlns:a16="http://schemas.microsoft.com/office/drawing/2014/main" id="{A7BB0099-0D8B-F2F7-95A8-1FE325E5BC0C}"/>
                      </a:ext>
                    </a:extLst>
                  </p:cNvPr>
                  <p:cNvSpPr/>
                  <p:nvPr/>
                </p:nvSpPr>
                <p:spPr>
                  <a:xfrm>
                    <a:off x="3086831" y="1913347"/>
                    <a:ext cx="45325" cy="47075"/>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211" name="Straight Connector 210">
                    <a:extLst>
                      <a:ext uri="{FF2B5EF4-FFF2-40B4-BE49-F238E27FC236}">
                        <a16:creationId xmlns:a16="http://schemas.microsoft.com/office/drawing/2014/main" id="{93BE09B9-484F-AE55-76FA-78B7111EAF2E}"/>
                      </a:ext>
                    </a:extLst>
                  </p:cNvPr>
                  <p:cNvCxnSpPr>
                    <a:stCxn id="210" idx="4"/>
                  </p:cNvCxnSpPr>
                  <p:nvPr/>
                </p:nvCxnSpPr>
                <p:spPr>
                  <a:xfrm>
                    <a:off x="3108015" y="1960458"/>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207" name="Group 1085">
                  <a:extLst>
                    <a:ext uri="{FF2B5EF4-FFF2-40B4-BE49-F238E27FC236}">
                      <a16:creationId xmlns:a16="http://schemas.microsoft.com/office/drawing/2014/main" id="{28104A6B-38DA-C8D9-3E9C-B2A385C86689}"/>
                    </a:ext>
                  </a:extLst>
                </p:cNvPr>
                <p:cNvGrpSpPr>
                  <a:grpSpLocks/>
                </p:cNvGrpSpPr>
                <p:nvPr/>
              </p:nvGrpSpPr>
              <p:grpSpPr bwMode="auto">
                <a:xfrm>
                  <a:off x="3238500" y="1895475"/>
                  <a:ext cx="45719" cy="118871"/>
                  <a:chOff x="3098006" y="1902619"/>
                  <a:chExt cx="45719" cy="118871"/>
                </a:xfrm>
                <a:grpFill/>
              </p:grpSpPr>
              <p:sp>
                <p:nvSpPr>
                  <p:cNvPr id="208" name="Oval 207">
                    <a:extLst>
                      <a:ext uri="{FF2B5EF4-FFF2-40B4-BE49-F238E27FC236}">
                        <a16:creationId xmlns:a16="http://schemas.microsoft.com/office/drawing/2014/main" id="{99B35C17-A582-72E4-6478-76D55BBBD073}"/>
                      </a:ext>
                    </a:extLst>
                  </p:cNvPr>
                  <p:cNvSpPr/>
                  <p:nvPr/>
                </p:nvSpPr>
                <p:spPr>
                  <a:xfrm>
                    <a:off x="3086248" y="1918751"/>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209" name="Straight Connector 208">
                    <a:extLst>
                      <a:ext uri="{FF2B5EF4-FFF2-40B4-BE49-F238E27FC236}">
                        <a16:creationId xmlns:a16="http://schemas.microsoft.com/office/drawing/2014/main" id="{88E9D7EF-A0A1-947B-D54B-F1E5AB5582B2}"/>
                      </a:ext>
                    </a:extLst>
                  </p:cNvPr>
                  <p:cNvCxnSpPr>
                    <a:stCxn id="208" idx="4"/>
                  </p:cNvCxnSpPr>
                  <p:nvPr/>
                </p:nvCxnSpPr>
                <p:spPr>
                  <a:xfrm>
                    <a:off x="3102338" y="1960906"/>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13" name="Group 875">
              <a:extLst>
                <a:ext uri="{FF2B5EF4-FFF2-40B4-BE49-F238E27FC236}">
                  <a16:creationId xmlns:a16="http://schemas.microsoft.com/office/drawing/2014/main" id="{7E99A46D-19EA-35B5-9629-493540BB8049}"/>
                </a:ext>
              </a:extLst>
            </p:cNvPr>
            <p:cNvGrpSpPr>
              <a:grpSpLocks/>
            </p:cNvGrpSpPr>
            <p:nvPr/>
          </p:nvGrpSpPr>
          <p:grpSpPr bwMode="auto">
            <a:xfrm rot="21540000" flipV="1">
              <a:off x="6127884" y="4022301"/>
              <a:ext cx="700850" cy="307707"/>
              <a:chOff x="3124200" y="1895475"/>
              <a:chExt cx="312419" cy="137921"/>
            </a:xfrm>
            <a:solidFill>
              <a:schemeClr val="accent3"/>
            </a:solidFill>
          </p:grpSpPr>
          <p:grpSp>
            <p:nvGrpSpPr>
              <p:cNvPr id="176" name="Group 1054">
                <a:extLst>
                  <a:ext uri="{FF2B5EF4-FFF2-40B4-BE49-F238E27FC236}">
                    <a16:creationId xmlns:a16="http://schemas.microsoft.com/office/drawing/2014/main" id="{07D13051-34CD-7AB6-63AB-231A20AE06D2}"/>
                  </a:ext>
                </a:extLst>
              </p:cNvPr>
              <p:cNvGrpSpPr>
                <a:grpSpLocks/>
              </p:cNvGrpSpPr>
              <p:nvPr/>
            </p:nvGrpSpPr>
            <p:grpSpPr bwMode="auto">
              <a:xfrm>
                <a:off x="3124200" y="1895475"/>
                <a:ext cx="160019" cy="128396"/>
                <a:chOff x="3124200" y="1895475"/>
                <a:chExt cx="160019" cy="128396"/>
              </a:xfrm>
              <a:grpFill/>
            </p:grpSpPr>
            <p:grpSp>
              <p:nvGrpSpPr>
                <p:cNvPr id="190" name="Group 1068">
                  <a:extLst>
                    <a:ext uri="{FF2B5EF4-FFF2-40B4-BE49-F238E27FC236}">
                      <a16:creationId xmlns:a16="http://schemas.microsoft.com/office/drawing/2014/main" id="{E9BCF67D-23F1-ACE1-E761-96A8EC6853FA}"/>
                    </a:ext>
                  </a:extLst>
                </p:cNvPr>
                <p:cNvGrpSpPr>
                  <a:grpSpLocks/>
                </p:cNvGrpSpPr>
                <p:nvPr/>
              </p:nvGrpSpPr>
              <p:grpSpPr bwMode="auto">
                <a:xfrm>
                  <a:off x="3124200" y="1905000"/>
                  <a:ext cx="45719" cy="118871"/>
                  <a:chOff x="3098006" y="1902619"/>
                  <a:chExt cx="45719" cy="118871"/>
                </a:xfrm>
                <a:grpFill/>
              </p:grpSpPr>
              <p:sp>
                <p:nvSpPr>
                  <p:cNvPr id="200" name="Oval 199">
                    <a:extLst>
                      <a:ext uri="{FF2B5EF4-FFF2-40B4-BE49-F238E27FC236}">
                        <a16:creationId xmlns:a16="http://schemas.microsoft.com/office/drawing/2014/main" id="{70637FB5-54EA-31F7-863F-FAE7C4970E6F}"/>
                      </a:ext>
                    </a:extLst>
                  </p:cNvPr>
                  <p:cNvSpPr/>
                  <p:nvPr/>
                </p:nvSpPr>
                <p:spPr>
                  <a:xfrm>
                    <a:off x="3086078" y="1922109"/>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201" name="Straight Connector 200">
                    <a:extLst>
                      <a:ext uri="{FF2B5EF4-FFF2-40B4-BE49-F238E27FC236}">
                        <a16:creationId xmlns:a16="http://schemas.microsoft.com/office/drawing/2014/main" id="{72FF0259-41D7-76F9-BC68-5B921AEA7EB9}"/>
                      </a:ext>
                    </a:extLst>
                  </p:cNvPr>
                  <p:cNvCxnSpPr>
                    <a:stCxn id="200" idx="4"/>
                  </p:cNvCxnSpPr>
                  <p:nvPr/>
                </p:nvCxnSpPr>
                <p:spPr>
                  <a:xfrm>
                    <a:off x="3102168" y="1964264"/>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91" name="Group 1069">
                  <a:extLst>
                    <a:ext uri="{FF2B5EF4-FFF2-40B4-BE49-F238E27FC236}">
                      <a16:creationId xmlns:a16="http://schemas.microsoft.com/office/drawing/2014/main" id="{BD86CD37-E789-A6A9-5F71-35C85B7D5A50}"/>
                    </a:ext>
                  </a:extLst>
                </p:cNvPr>
                <p:cNvGrpSpPr>
                  <a:grpSpLocks/>
                </p:cNvGrpSpPr>
                <p:nvPr/>
              </p:nvGrpSpPr>
              <p:grpSpPr bwMode="auto">
                <a:xfrm>
                  <a:off x="3200400" y="1905000"/>
                  <a:ext cx="45719" cy="118871"/>
                  <a:chOff x="3098006" y="1902619"/>
                  <a:chExt cx="45719" cy="118871"/>
                </a:xfrm>
                <a:grpFill/>
              </p:grpSpPr>
              <p:sp>
                <p:nvSpPr>
                  <p:cNvPr id="198" name="Oval 197">
                    <a:extLst>
                      <a:ext uri="{FF2B5EF4-FFF2-40B4-BE49-F238E27FC236}">
                        <a16:creationId xmlns:a16="http://schemas.microsoft.com/office/drawing/2014/main" id="{1859345E-FE8F-98BF-DBBF-BF69F1B49688}"/>
                      </a:ext>
                    </a:extLst>
                  </p:cNvPr>
                  <p:cNvSpPr/>
                  <p:nvPr/>
                </p:nvSpPr>
                <p:spPr>
                  <a:xfrm>
                    <a:off x="3083832" y="1929282"/>
                    <a:ext cx="38609" cy="386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99" name="Straight Connector 198">
                    <a:extLst>
                      <a:ext uri="{FF2B5EF4-FFF2-40B4-BE49-F238E27FC236}">
                        <a16:creationId xmlns:a16="http://schemas.microsoft.com/office/drawing/2014/main" id="{B1ED2201-1DE2-1F31-50AF-08E94471FB60}"/>
                      </a:ext>
                    </a:extLst>
                  </p:cNvPr>
                  <p:cNvCxnSpPr>
                    <a:stCxn id="198" idx="4"/>
                  </p:cNvCxnSpPr>
                  <p:nvPr/>
                </p:nvCxnSpPr>
                <p:spPr>
                  <a:xfrm>
                    <a:off x="3098214" y="1968031"/>
                    <a:ext cx="1678"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92" name="Group 1070">
                  <a:extLst>
                    <a:ext uri="{FF2B5EF4-FFF2-40B4-BE49-F238E27FC236}">
                      <a16:creationId xmlns:a16="http://schemas.microsoft.com/office/drawing/2014/main" id="{FF1BDF3E-36CB-BFE6-64B4-741D16042008}"/>
                    </a:ext>
                  </a:extLst>
                </p:cNvPr>
                <p:cNvGrpSpPr>
                  <a:grpSpLocks/>
                </p:cNvGrpSpPr>
                <p:nvPr/>
              </p:nvGrpSpPr>
              <p:grpSpPr bwMode="auto">
                <a:xfrm>
                  <a:off x="3162300" y="1895475"/>
                  <a:ext cx="45719" cy="118871"/>
                  <a:chOff x="3098006" y="1902619"/>
                  <a:chExt cx="45719" cy="118871"/>
                </a:xfrm>
                <a:grpFill/>
              </p:grpSpPr>
              <p:sp>
                <p:nvSpPr>
                  <p:cNvPr id="196" name="Oval 195">
                    <a:extLst>
                      <a:ext uri="{FF2B5EF4-FFF2-40B4-BE49-F238E27FC236}">
                        <a16:creationId xmlns:a16="http://schemas.microsoft.com/office/drawing/2014/main" id="{5AB0B5E8-21E4-63EB-7F30-60D45FE7A8B7}"/>
                      </a:ext>
                    </a:extLst>
                  </p:cNvPr>
                  <p:cNvSpPr/>
                  <p:nvPr/>
                </p:nvSpPr>
                <p:spPr>
                  <a:xfrm>
                    <a:off x="3098097" y="1920698"/>
                    <a:ext cx="41966"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97" name="Straight Connector 196">
                    <a:extLst>
                      <a:ext uri="{FF2B5EF4-FFF2-40B4-BE49-F238E27FC236}">
                        <a16:creationId xmlns:a16="http://schemas.microsoft.com/office/drawing/2014/main" id="{E50EE79D-CF47-59DB-22B8-5EC1C7E5F3B0}"/>
                      </a:ext>
                    </a:extLst>
                  </p:cNvPr>
                  <p:cNvCxnSpPr>
                    <a:stCxn id="196" idx="4"/>
                  </p:cNvCxnSpPr>
                  <p:nvPr/>
                </p:nvCxnSpPr>
                <p:spPr>
                  <a:xfrm>
                    <a:off x="3115792" y="1956070"/>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93" name="Group 1071">
                  <a:extLst>
                    <a:ext uri="{FF2B5EF4-FFF2-40B4-BE49-F238E27FC236}">
                      <a16:creationId xmlns:a16="http://schemas.microsoft.com/office/drawing/2014/main" id="{04C4C7D3-9B78-6956-3D11-669F71A431F8}"/>
                    </a:ext>
                  </a:extLst>
                </p:cNvPr>
                <p:cNvGrpSpPr>
                  <a:grpSpLocks/>
                </p:cNvGrpSpPr>
                <p:nvPr/>
              </p:nvGrpSpPr>
              <p:grpSpPr bwMode="auto">
                <a:xfrm>
                  <a:off x="3238500" y="1895475"/>
                  <a:ext cx="45719" cy="118871"/>
                  <a:chOff x="3098006" y="1902619"/>
                  <a:chExt cx="45719" cy="118871"/>
                </a:xfrm>
                <a:grpFill/>
              </p:grpSpPr>
              <p:sp>
                <p:nvSpPr>
                  <p:cNvPr id="194" name="Oval 193">
                    <a:extLst>
                      <a:ext uri="{FF2B5EF4-FFF2-40B4-BE49-F238E27FC236}">
                        <a16:creationId xmlns:a16="http://schemas.microsoft.com/office/drawing/2014/main" id="{9578CCDA-A342-695D-1464-FF8738D95739}"/>
                      </a:ext>
                    </a:extLst>
                  </p:cNvPr>
                  <p:cNvSpPr/>
                  <p:nvPr/>
                </p:nvSpPr>
                <p:spPr>
                  <a:xfrm>
                    <a:off x="3094128" y="1919465"/>
                    <a:ext cx="38610"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95" name="Straight Connector 194">
                    <a:extLst>
                      <a:ext uri="{FF2B5EF4-FFF2-40B4-BE49-F238E27FC236}">
                        <a16:creationId xmlns:a16="http://schemas.microsoft.com/office/drawing/2014/main" id="{3B3D7C38-998F-BF1A-7D46-A23CCA95BCAA}"/>
                      </a:ext>
                    </a:extLst>
                  </p:cNvPr>
                  <p:cNvCxnSpPr>
                    <a:stCxn id="194" idx="4"/>
                  </p:cNvCxnSpPr>
                  <p:nvPr/>
                </p:nvCxnSpPr>
                <p:spPr>
                  <a:xfrm>
                    <a:off x="3110160" y="1961561"/>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77" name="Group 1055">
                <a:extLst>
                  <a:ext uri="{FF2B5EF4-FFF2-40B4-BE49-F238E27FC236}">
                    <a16:creationId xmlns:a16="http://schemas.microsoft.com/office/drawing/2014/main" id="{500CC898-086E-FEEA-DE30-3BA993FFF926}"/>
                  </a:ext>
                </a:extLst>
              </p:cNvPr>
              <p:cNvGrpSpPr>
                <a:grpSpLocks/>
              </p:cNvGrpSpPr>
              <p:nvPr/>
            </p:nvGrpSpPr>
            <p:grpSpPr bwMode="auto">
              <a:xfrm>
                <a:off x="3276600" y="1905000"/>
                <a:ext cx="160019" cy="128396"/>
                <a:chOff x="3124200" y="1895475"/>
                <a:chExt cx="160019" cy="128396"/>
              </a:xfrm>
              <a:grpFill/>
            </p:grpSpPr>
            <p:grpSp>
              <p:nvGrpSpPr>
                <p:cNvPr id="178" name="Group 1056">
                  <a:extLst>
                    <a:ext uri="{FF2B5EF4-FFF2-40B4-BE49-F238E27FC236}">
                      <a16:creationId xmlns:a16="http://schemas.microsoft.com/office/drawing/2014/main" id="{00324C96-EC37-9C3B-A8C2-248C747A9810}"/>
                    </a:ext>
                  </a:extLst>
                </p:cNvPr>
                <p:cNvGrpSpPr>
                  <a:grpSpLocks/>
                </p:cNvGrpSpPr>
                <p:nvPr/>
              </p:nvGrpSpPr>
              <p:grpSpPr bwMode="auto">
                <a:xfrm>
                  <a:off x="3124200" y="1905000"/>
                  <a:ext cx="45719" cy="118871"/>
                  <a:chOff x="3098006" y="1902619"/>
                  <a:chExt cx="45719" cy="118871"/>
                </a:xfrm>
                <a:grpFill/>
              </p:grpSpPr>
              <p:sp>
                <p:nvSpPr>
                  <p:cNvPr id="188" name="Oval 187">
                    <a:extLst>
                      <a:ext uri="{FF2B5EF4-FFF2-40B4-BE49-F238E27FC236}">
                        <a16:creationId xmlns:a16="http://schemas.microsoft.com/office/drawing/2014/main" id="{112D2195-ED36-35FE-E95D-CD5428ADC362}"/>
                      </a:ext>
                    </a:extLst>
                  </p:cNvPr>
                  <p:cNvSpPr/>
                  <p:nvPr/>
                </p:nvSpPr>
                <p:spPr>
                  <a:xfrm>
                    <a:off x="3074841" y="1920191"/>
                    <a:ext cx="47003"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89" name="Straight Connector 188">
                    <a:extLst>
                      <a:ext uri="{FF2B5EF4-FFF2-40B4-BE49-F238E27FC236}">
                        <a16:creationId xmlns:a16="http://schemas.microsoft.com/office/drawing/2014/main" id="{7F908077-1398-43B7-520A-6C155FEBBD0E}"/>
                      </a:ext>
                    </a:extLst>
                  </p:cNvPr>
                  <p:cNvCxnSpPr>
                    <a:stCxn id="188" idx="4"/>
                  </p:cNvCxnSpPr>
                  <p:nvPr/>
                </p:nvCxnSpPr>
                <p:spPr>
                  <a:xfrm>
                    <a:off x="3097630" y="1962243"/>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79" name="Group 1057">
                  <a:extLst>
                    <a:ext uri="{FF2B5EF4-FFF2-40B4-BE49-F238E27FC236}">
                      <a16:creationId xmlns:a16="http://schemas.microsoft.com/office/drawing/2014/main" id="{48609E54-C7D0-5A7F-9554-D50A0506182C}"/>
                    </a:ext>
                  </a:extLst>
                </p:cNvPr>
                <p:cNvGrpSpPr>
                  <a:grpSpLocks/>
                </p:cNvGrpSpPr>
                <p:nvPr/>
              </p:nvGrpSpPr>
              <p:grpSpPr bwMode="auto">
                <a:xfrm>
                  <a:off x="3200400" y="1905000"/>
                  <a:ext cx="45719" cy="118871"/>
                  <a:chOff x="3098006" y="1902619"/>
                  <a:chExt cx="45719" cy="118871"/>
                </a:xfrm>
                <a:grpFill/>
              </p:grpSpPr>
              <p:sp>
                <p:nvSpPr>
                  <p:cNvPr id="186" name="Oval 185">
                    <a:extLst>
                      <a:ext uri="{FF2B5EF4-FFF2-40B4-BE49-F238E27FC236}">
                        <a16:creationId xmlns:a16="http://schemas.microsoft.com/office/drawing/2014/main" id="{7939BE31-EC4E-6C9F-9184-2751CC8DEAB9}"/>
                      </a:ext>
                    </a:extLst>
                  </p:cNvPr>
                  <p:cNvSpPr/>
                  <p:nvPr/>
                </p:nvSpPr>
                <p:spPr>
                  <a:xfrm>
                    <a:off x="3075907" y="1923913"/>
                    <a:ext cx="43645" cy="4035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87" name="Straight Connector 186">
                    <a:extLst>
                      <a:ext uri="{FF2B5EF4-FFF2-40B4-BE49-F238E27FC236}">
                        <a16:creationId xmlns:a16="http://schemas.microsoft.com/office/drawing/2014/main" id="{E2A0F9E8-0684-661C-DEDB-E583FD7D50F3}"/>
                      </a:ext>
                    </a:extLst>
                  </p:cNvPr>
                  <p:cNvCxnSpPr>
                    <a:stCxn id="186" idx="4"/>
                  </p:cNvCxnSpPr>
                  <p:nvPr/>
                </p:nvCxnSpPr>
                <p:spPr>
                  <a:xfrm>
                    <a:off x="3088626" y="1964416"/>
                    <a:ext cx="1679"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80" name="Group 1058">
                  <a:extLst>
                    <a:ext uri="{FF2B5EF4-FFF2-40B4-BE49-F238E27FC236}">
                      <a16:creationId xmlns:a16="http://schemas.microsoft.com/office/drawing/2014/main" id="{C36652CD-B9EB-2DD6-57CC-8D0502F0B70E}"/>
                    </a:ext>
                  </a:extLst>
                </p:cNvPr>
                <p:cNvGrpSpPr>
                  <a:grpSpLocks/>
                </p:cNvGrpSpPr>
                <p:nvPr/>
              </p:nvGrpSpPr>
              <p:grpSpPr bwMode="auto">
                <a:xfrm>
                  <a:off x="3162300" y="1895475"/>
                  <a:ext cx="45719" cy="118871"/>
                  <a:chOff x="3098006" y="1902619"/>
                  <a:chExt cx="45719" cy="118871"/>
                </a:xfrm>
                <a:grpFill/>
              </p:grpSpPr>
              <p:sp>
                <p:nvSpPr>
                  <p:cNvPr id="184" name="Oval 183">
                    <a:extLst>
                      <a:ext uri="{FF2B5EF4-FFF2-40B4-BE49-F238E27FC236}">
                        <a16:creationId xmlns:a16="http://schemas.microsoft.com/office/drawing/2014/main" id="{A32D2B7A-C7F0-1B3E-4B5C-960D310C3C9B}"/>
                      </a:ext>
                    </a:extLst>
                  </p:cNvPr>
                  <p:cNvSpPr/>
                  <p:nvPr/>
                </p:nvSpPr>
                <p:spPr>
                  <a:xfrm>
                    <a:off x="3086816" y="1915418"/>
                    <a:ext cx="43645" cy="3866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85" name="Straight Connector 184">
                    <a:extLst>
                      <a:ext uri="{FF2B5EF4-FFF2-40B4-BE49-F238E27FC236}">
                        <a16:creationId xmlns:a16="http://schemas.microsoft.com/office/drawing/2014/main" id="{3DB4D046-C110-59B1-9893-62FC9EE42BF0}"/>
                      </a:ext>
                    </a:extLst>
                  </p:cNvPr>
                  <p:cNvCxnSpPr>
                    <a:stCxn id="184" idx="4"/>
                  </p:cNvCxnSpPr>
                  <p:nvPr/>
                </p:nvCxnSpPr>
                <p:spPr>
                  <a:xfrm>
                    <a:off x="3106248" y="1954122"/>
                    <a:ext cx="1679"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81" name="Group 1059">
                  <a:extLst>
                    <a:ext uri="{FF2B5EF4-FFF2-40B4-BE49-F238E27FC236}">
                      <a16:creationId xmlns:a16="http://schemas.microsoft.com/office/drawing/2014/main" id="{59AE404F-3C0F-A398-F20E-4516A0CF36AA}"/>
                    </a:ext>
                  </a:extLst>
                </p:cNvPr>
                <p:cNvGrpSpPr>
                  <a:grpSpLocks/>
                </p:cNvGrpSpPr>
                <p:nvPr/>
              </p:nvGrpSpPr>
              <p:grpSpPr bwMode="auto">
                <a:xfrm>
                  <a:off x="3238500" y="1895475"/>
                  <a:ext cx="45719" cy="118871"/>
                  <a:chOff x="3098006" y="1902619"/>
                  <a:chExt cx="45719" cy="118871"/>
                </a:xfrm>
                <a:grpFill/>
              </p:grpSpPr>
              <p:sp>
                <p:nvSpPr>
                  <p:cNvPr id="182" name="Oval 181">
                    <a:extLst>
                      <a:ext uri="{FF2B5EF4-FFF2-40B4-BE49-F238E27FC236}">
                        <a16:creationId xmlns:a16="http://schemas.microsoft.com/office/drawing/2014/main" id="{FB19896F-E1B5-15E8-508A-C6CC14F5A799}"/>
                      </a:ext>
                    </a:extLst>
                  </p:cNvPr>
                  <p:cNvSpPr/>
                  <p:nvPr/>
                </p:nvSpPr>
                <p:spPr>
                  <a:xfrm>
                    <a:off x="3082875" y="1919169"/>
                    <a:ext cx="47003" cy="386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83" name="Straight Connector 182">
                    <a:extLst>
                      <a:ext uri="{FF2B5EF4-FFF2-40B4-BE49-F238E27FC236}">
                        <a16:creationId xmlns:a16="http://schemas.microsoft.com/office/drawing/2014/main" id="{AE28E909-CB8C-7CCF-5AD1-E5490735397F}"/>
                      </a:ext>
                    </a:extLst>
                  </p:cNvPr>
                  <p:cNvCxnSpPr>
                    <a:stCxn id="182" idx="4"/>
                  </p:cNvCxnSpPr>
                  <p:nvPr/>
                </p:nvCxnSpPr>
                <p:spPr>
                  <a:xfrm>
                    <a:off x="3100586" y="1957947"/>
                    <a:ext cx="0" cy="6725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14" name="Group 876">
              <a:extLst>
                <a:ext uri="{FF2B5EF4-FFF2-40B4-BE49-F238E27FC236}">
                  <a16:creationId xmlns:a16="http://schemas.microsoft.com/office/drawing/2014/main" id="{B0288C32-B597-E4B7-07CA-47DF7C98016E}"/>
                </a:ext>
              </a:extLst>
            </p:cNvPr>
            <p:cNvGrpSpPr>
              <a:grpSpLocks/>
            </p:cNvGrpSpPr>
            <p:nvPr/>
          </p:nvGrpSpPr>
          <p:grpSpPr bwMode="auto">
            <a:xfrm rot="21540000" flipV="1">
              <a:off x="6822333" y="4017687"/>
              <a:ext cx="700850" cy="307707"/>
              <a:chOff x="3124200" y="1895475"/>
              <a:chExt cx="312419" cy="137921"/>
            </a:xfrm>
            <a:solidFill>
              <a:schemeClr val="accent3"/>
            </a:solidFill>
          </p:grpSpPr>
          <p:grpSp>
            <p:nvGrpSpPr>
              <p:cNvPr id="150" name="Group 1012">
                <a:extLst>
                  <a:ext uri="{FF2B5EF4-FFF2-40B4-BE49-F238E27FC236}">
                    <a16:creationId xmlns:a16="http://schemas.microsoft.com/office/drawing/2014/main" id="{76506B27-9C45-7352-6632-FDF60F21E8FC}"/>
                  </a:ext>
                </a:extLst>
              </p:cNvPr>
              <p:cNvGrpSpPr>
                <a:grpSpLocks/>
              </p:cNvGrpSpPr>
              <p:nvPr/>
            </p:nvGrpSpPr>
            <p:grpSpPr bwMode="auto">
              <a:xfrm>
                <a:off x="3124200" y="1895475"/>
                <a:ext cx="160019" cy="128396"/>
                <a:chOff x="3124200" y="1895475"/>
                <a:chExt cx="160019" cy="128396"/>
              </a:xfrm>
              <a:grpFill/>
            </p:grpSpPr>
            <p:grpSp>
              <p:nvGrpSpPr>
                <p:cNvPr id="164" name="Group 1042">
                  <a:extLst>
                    <a:ext uri="{FF2B5EF4-FFF2-40B4-BE49-F238E27FC236}">
                      <a16:creationId xmlns:a16="http://schemas.microsoft.com/office/drawing/2014/main" id="{F78906B2-13C7-11BE-2320-11266B561DBB}"/>
                    </a:ext>
                  </a:extLst>
                </p:cNvPr>
                <p:cNvGrpSpPr>
                  <a:grpSpLocks/>
                </p:cNvGrpSpPr>
                <p:nvPr/>
              </p:nvGrpSpPr>
              <p:grpSpPr bwMode="auto">
                <a:xfrm>
                  <a:off x="3124200" y="1905000"/>
                  <a:ext cx="45719" cy="118871"/>
                  <a:chOff x="3098006" y="1902619"/>
                  <a:chExt cx="45719" cy="118871"/>
                </a:xfrm>
                <a:grpFill/>
              </p:grpSpPr>
              <p:sp>
                <p:nvSpPr>
                  <p:cNvPr id="174" name="Oval 173">
                    <a:extLst>
                      <a:ext uri="{FF2B5EF4-FFF2-40B4-BE49-F238E27FC236}">
                        <a16:creationId xmlns:a16="http://schemas.microsoft.com/office/drawing/2014/main" id="{F6EDD50E-D335-795B-89CA-E1C146ADB188}"/>
                      </a:ext>
                    </a:extLst>
                  </p:cNvPr>
                  <p:cNvSpPr/>
                  <p:nvPr/>
                </p:nvSpPr>
                <p:spPr>
                  <a:xfrm>
                    <a:off x="3082092" y="1927584"/>
                    <a:ext cx="41966" cy="386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75" name="Straight Connector 174">
                    <a:extLst>
                      <a:ext uri="{FF2B5EF4-FFF2-40B4-BE49-F238E27FC236}">
                        <a16:creationId xmlns:a16="http://schemas.microsoft.com/office/drawing/2014/main" id="{EC5CBA52-4F6F-363B-999D-3B6E7F5DAC4E}"/>
                      </a:ext>
                    </a:extLst>
                  </p:cNvPr>
                  <p:cNvCxnSpPr>
                    <a:stCxn id="174" idx="4"/>
                  </p:cNvCxnSpPr>
                  <p:nvPr/>
                </p:nvCxnSpPr>
                <p:spPr>
                  <a:xfrm>
                    <a:off x="3101494" y="1964607"/>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65" name="Group 1043">
                  <a:extLst>
                    <a:ext uri="{FF2B5EF4-FFF2-40B4-BE49-F238E27FC236}">
                      <a16:creationId xmlns:a16="http://schemas.microsoft.com/office/drawing/2014/main" id="{FF76F95B-A465-FCBD-13AE-42D9E1B4AD0C}"/>
                    </a:ext>
                  </a:extLst>
                </p:cNvPr>
                <p:cNvGrpSpPr>
                  <a:grpSpLocks/>
                </p:cNvGrpSpPr>
                <p:nvPr/>
              </p:nvGrpSpPr>
              <p:grpSpPr bwMode="auto">
                <a:xfrm>
                  <a:off x="3200400" y="1905000"/>
                  <a:ext cx="45719" cy="118871"/>
                  <a:chOff x="3098006" y="1902619"/>
                  <a:chExt cx="45719" cy="118871"/>
                </a:xfrm>
                <a:grpFill/>
              </p:grpSpPr>
              <p:sp>
                <p:nvSpPr>
                  <p:cNvPr id="172" name="Oval 171">
                    <a:extLst>
                      <a:ext uri="{FF2B5EF4-FFF2-40B4-BE49-F238E27FC236}">
                        <a16:creationId xmlns:a16="http://schemas.microsoft.com/office/drawing/2014/main" id="{46D6BCA8-D600-B902-5CC5-F3A82AB25F2C}"/>
                      </a:ext>
                    </a:extLst>
                  </p:cNvPr>
                  <p:cNvSpPr/>
                  <p:nvPr/>
                </p:nvSpPr>
                <p:spPr>
                  <a:xfrm>
                    <a:off x="3078151" y="1927988"/>
                    <a:ext cx="43645"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73" name="Straight Connector 172">
                    <a:extLst>
                      <a:ext uri="{FF2B5EF4-FFF2-40B4-BE49-F238E27FC236}">
                        <a16:creationId xmlns:a16="http://schemas.microsoft.com/office/drawing/2014/main" id="{79421C37-443D-1128-8491-64E60AD7F17F}"/>
                      </a:ext>
                    </a:extLst>
                  </p:cNvPr>
                  <p:cNvCxnSpPr>
                    <a:stCxn id="172" idx="4"/>
                  </p:cNvCxnSpPr>
                  <p:nvPr/>
                </p:nvCxnSpPr>
                <p:spPr>
                  <a:xfrm>
                    <a:off x="3097584" y="1973417"/>
                    <a:ext cx="1678"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66" name="Group 1044">
                  <a:extLst>
                    <a:ext uri="{FF2B5EF4-FFF2-40B4-BE49-F238E27FC236}">
                      <a16:creationId xmlns:a16="http://schemas.microsoft.com/office/drawing/2014/main" id="{64158757-FEDE-20B7-D2CB-9238C34C1191}"/>
                    </a:ext>
                  </a:extLst>
                </p:cNvPr>
                <p:cNvGrpSpPr>
                  <a:grpSpLocks/>
                </p:cNvGrpSpPr>
                <p:nvPr/>
              </p:nvGrpSpPr>
              <p:grpSpPr bwMode="auto">
                <a:xfrm>
                  <a:off x="3162300" y="1895475"/>
                  <a:ext cx="45719" cy="118871"/>
                  <a:chOff x="3098006" y="1902619"/>
                  <a:chExt cx="45719" cy="118871"/>
                </a:xfrm>
                <a:grpFill/>
              </p:grpSpPr>
              <p:sp>
                <p:nvSpPr>
                  <p:cNvPr id="170" name="Oval 169">
                    <a:extLst>
                      <a:ext uri="{FF2B5EF4-FFF2-40B4-BE49-F238E27FC236}">
                        <a16:creationId xmlns:a16="http://schemas.microsoft.com/office/drawing/2014/main" id="{9A23FE09-903D-FB42-6477-8C5F3228D07F}"/>
                      </a:ext>
                    </a:extLst>
                  </p:cNvPr>
                  <p:cNvSpPr/>
                  <p:nvPr/>
                </p:nvSpPr>
                <p:spPr>
                  <a:xfrm>
                    <a:off x="3097438" y="1917738"/>
                    <a:ext cx="35252"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71" name="Straight Connector 170">
                    <a:extLst>
                      <a:ext uri="{FF2B5EF4-FFF2-40B4-BE49-F238E27FC236}">
                        <a16:creationId xmlns:a16="http://schemas.microsoft.com/office/drawing/2014/main" id="{ADAE785B-1A3D-B13A-EAC5-529504194BAD}"/>
                      </a:ext>
                    </a:extLst>
                  </p:cNvPr>
                  <p:cNvCxnSpPr>
                    <a:stCxn id="170" idx="4"/>
                  </p:cNvCxnSpPr>
                  <p:nvPr/>
                </p:nvCxnSpPr>
                <p:spPr>
                  <a:xfrm>
                    <a:off x="3110141" y="1961530"/>
                    <a:ext cx="1679" cy="6725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67" name="Group 1045">
                  <a:extLst>
                    <a:ext uri="{FF2B5EF4-FFF2-40B4-BE49-F238E27FC236}">
                      <a16:creationId xmlns:a16="http://schemas.microsoft.com/office/drawing/2014/main" id="{5842F2AF-CDC3-1F51-FFC3-DE397546F270}"/>
                    </a:ext>
                  </a:extLst>
                </p:cNvPr>
                <p:cNvGrpSpPr>
                  <a:grpSpLocks/>
                </p:cNvGrpSpPr>
                <p:nvPr/>
              </p:nvGrpSpPr>
              <p:grpSpPr bwMode="auto">
                <a:xfrm>
                  <a:off x="3238500" y="1895475"/>
                  <a:ext cx="45719" cy="118871"/>
                  <a:chOff x="3098006" y="1902619"/>
                  <a:chExt cx="45719" cy="118871"/>
                </a:xfrm>
                <a:grpFill/>
              </p:grpSpPr>
              <p:sp>
                <p:nvSpPr>
                  <p:cNvPr id="168" name="Oval 167">
                    <a:extLst>
                      <a:ext uri="{FF2B5EF4-FFF2-40B4-BE49-F238E27FC236}">
                        <a16:creationId xmlns:a16="http://schemas.microsoft.com/office/drawing/2014/main" id="{894A8B5E-3568-087D-8861-DF6BB5649CFF}"/>
                      </a:ext>
                    </a:extLst>
                  </p:cNvPr>
                  <p:cNvSpPr/>
                  <p:nvPr/>
                </p:nvSpPr>
                <p:spPr>
                  <a:xfrm>
                    <a:off x="3086725" y="1918185"/>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69" name="Straight Connector 168">
                    <a:extLst>
                      <a:ext uri="{FF2B5EF4-FFF2-40B4-BE49-F238E27FC236}">
                        <a16:creationId xmlns:a16="http://schemas.microsoft.com/office/drawing/2014/main" id="{D8653F8E-2891-60D3-946F-963D328D1B12}"/>
                      </a:ext>
                    </a:extLst>
                  </p:cNvPr>
                  <p:cNvCxnSpPr>
                    <a:stCxn id="168" idx="4"/>
                  </p:cNvCxnSpPr>
                  <p:nvPr/>
                </p:nvCxnSpPr>
                <p:spPr>
                  <a:xfrm>
                    <a:off x="3109500" y="1961905"/>
                    <a:ext cx="0" cy="6725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51" name="Group 1013">
                <a:extLst>
                  <a:ext uri="{FF2B5EF4-FFF2-40B4-BE49-F238E27FC236}">
                    <a16:creationId xmlns:a16="http://schemas.microsoft.com/office/drawing/2014/main" id="{FA73148F-92DF-7949-B7A6-BFD080DDD629}"/>
                  </a:ext>
                </a:extLst>
              </p:cNvPr>
              <p:cNvGrpSpPr>
                <a:grpSpLocks/>
              </p:cNvGrpSpPr>
              <p:nvPr/>
            </p:nvGrpSpPr>
            <p:grpSpPr bwMode="auto">
              <a:xfrm>
                <a:off x="3276600" y="1905000"/>
                <a:ext cx="160019" cy="128396"/>
                <a:chOff x="3124200" y="1895475"/>
                <a:chExt cx="160019" cy="128396"/>
              </a:xfrm>
              <a:grpFill/>
            </p:grpSpPr>
            <p:grpSp>
              <p:nvGrpSpPr>
                <p:cNvPr id="152" name="Group 1014">
                  <a:extLst>
                    <a:ext uri="{FF2B5EF4-FFF2-40B4-BE49-F238E27FC236}">
                      <a16:creationId xmlns:a16="http://schemas.microsoft.com/office/drawing/2014/main" id="{9C0FFE04-7660-2666-D4D3-507A6159BF3C}"/>
                    </a:ext>
                  </a:extLst>
                </p:cNvPr>
                <p:cNvGrpSpPr>
                  <a:grpSpLocks/>
                </p:cNvGrpSpPr>
                <p:nvPr/>
              </p:nvGrpSpPr>
              <p:grpSpPr bwMode="auto">
                <a:xfrm>
                  <a:off x="3124200" y="1905000"/>
                  <a:ext cx="45719" cy="118871"/>
                  <a:chOff x="3098006" y="1902619"/>
                  <a:chExt cx="45719" cy="118871"/>
                </a:xfrm>
                <a:grpFill/>
              </p:grpSpPr>
              <p:sp>
                <p:nvSpPr>
                  <p:cNvPr id="162" name="Oval 161">
                    <a:extLst>
                      <a:ext uri="{FF2B5EF4-FFF2-40B4-BE49-F238E27FC236}">
                        <a16:creationId xmlns:a16="http://schemas.microsoft.com/office/drawing/2014/main" id="{5E8B98B0-E2C6-9443-84E4-149C66FED42A}"/>
                      </a:ext>
                    </a:extLst>
                  </p:cNvPr>
                  <p:cNvSpPr/>
                  <p:nvPr/>
                </p:nvSpPr>
                <p:spPr>
                  <a:xfrm>
                    <a:off x="3074152" y="1920534"/>
                    <a:ext cx="47003" cy="42031"/>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63" name="Straight Connector 162">
                    <a:extLst>
                      <a:ext uri="{FF2B5EF4-FFF2-40B4-BE49-F238E27FC236}">
                        <a16:creationId xmlns:a16="http://schemas.microsoft.com/office/drawing/2014/main" id="{B0C47D86-817C-4133-3D34-8925EA6BC2D6}"/>
                      </a:ext>
                    </a:extLst>
                  </p:cNvPr>
                  <p:cNvCxnSpPr>
                    <a:stCxn id="162" idx="4"/>
                  </p:cNvCxnSpPr>
                  <p:nvPr/>
                </p:nvCxnSpPr>
                <p:spPr>
                  <a:xfrm>
                    <a:off x="3090228" y="1961023"/>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53" name="Group 1015">
                  <a:extLst>
                    <a:ext uri="{FF2B5EF4-FFF2-40B4-BE49-F238E27FC236}">
                      <a16:creationId xmlns:a16="http://schemas.microsoft.com/office/drawing/2014/main" id="{1A5DDEF7-DA48-1021-8B0E-4D6ACA6BE2FB}"/>
                    </a:ext>
                  </a:extLst>
                </p:cNvPr>
                <p:cNvGrpSpPr>
                  <a:grpSpLocks/>
                </p:cNvGrpSpPr>
                <p:nvPr/>
              </p:nvGrpSpPr>
              <p:grpSpPr bwMode="auto">
                <a:xfrm>
                  <a:off x="3200400" y="1905000"/>
                  <a:ext cx="45719" cy="118871"/>
                  <a:chOff x="3098006" y="1902619"/>
                  <a:chExt cx="45719" cy="118871"/>
                </a:xfrm>
                <a:grpFill/>
              </p:grpSpPr>
              <p:sp>
                <p:nvSpPr>
                  <p:cNvPr id="160" name="Oval 159">
                    <a:extLst>
                      <a:ext uri="{FF2B5EF4-FFF2-40B4-BE49-F238E27FC236}">
                        <a16:creationId xmlns:a16="http://schemas.microsoft.com/office/drawing/2014/main" id="{C5CA5D98-275A-BE05-9B35-17F688D50A2B}"/>
                      </a:ext>
                    </a:extLst>
                  </p:cNvPr>
                  <p:cNvSpPr/>
                  <p:nvPr/>
                </p:nvSpPr>
                <p:spPr>
                  <a:xfrm>
                    <a:off x="3068535" y="1924388"/>
                    <a:ext cx="41966" cy="4203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61" name="Straight Connector 160">
                    <a:extLst>
                      <a:ext uri="{FF2B5EF4-FFF2-40B4-BE49-F238E27FC236}">
                        <a16:creationId xmlns:a16="http://schemas.microsoft.com/office/drawing/2014/main" id="{3643C4BB-164A-2327-DE90-332C4489066F}"/>
                      </a:ext>
                    </a:extLst>
                  </p:cNvPr>
                  <p:cNvCxnSpPr>
                    <a:stCxn id="160" idx="4"/>
                  </p:cNvCxnSpPr>
                  <p:nvPr/>
                </p:nvCxnSpPr>
                <p:spPr>
                  <a:xfrm>
                    <a:off x="3087967" y="1966456"/>
                    <a:ext cx="0" cy="68931"/>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54" name="Group 1016">
                  <a:extLst>
                    <a:ext uri="{FF2B5EF4-FFF2-40B4-BE49-F238E27FC236}">
                      <a16:creationId xmlns:a16="http://schemas.microsoft.com/office/drawing/2014/main" id="{277ED54A-9DA9-6C2D-78C7-4335F2D89C1F}"/>
                    </a:ext>
                  </a:extLst>
                </p:cNvPr>
                <p:cNvGrpSpPr>
                  <a:grpSpLocks/>
                </p:cNvGrpSpPr>
                <p:nvPr/>
              </p:nvGrpSpPr>
              <p:grpSpPr bwMode="auto">
                <a:xfrm>
                  <a:off x="3162300" y="1895475"/>
                  <a:ext cx="45719" cy="118871"/>
                  <a:chOff x="3098006" y="1902619"/>
                  <a:chExt cx="45719" cy="118871"/>
                </a:xfrm>
                <a:grpFill/>
              </p:grpSpPr>
              <p:sp>
                <p:nvSpPr>
                  <p:cNvPr id="158" name="Oval 157">
                    <a:extLst>
                      <a:ext uri="{FF2B5EF4-FFF2-40B4-BE49-F238E27FC236}">
                        <a16:creationId xmlns:a16="http://schemas.microsoft.com/office/drawing/2014/main" id="{6B2CF198-DBC7-DD8A-6923-B8601D785350}"/>
                      </a:ext>
                    </a:extLst>
                  </p:cNvPr>
                  <p:cNvSpPr/>
                  <p:nvPr/>
                </p:nvSpPr>
                <p:spPr>
                  <a:xfrm>
                    <a:off x="3086142" y="1915761"/>
                    <a:ext cx="43645" cy="3866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59" name="Straight Connector 158">
                    <a:extLst>
                      <a:ext uri="{FF2B5EF4-FFF2-40B4-BE49-F238E27FC236}">
                        <a16:creationId xmlns:a16="http://schemas.microsoft.com/office/drawing/2014/main" id="{7BE67CA4-65AF-5A19-7940-7D616018E53D}"/>
                      </a:ext>
                    </a:extLst>
                  </p:cNvPr>
                  <p:cNvCxnSpPr>
                    <a:stCxn id="158" idx="4"/>
                  </p:cNvCxnSpPr>
                  <p:nvPr/>
                </p:nvCxnSpPr>
                <p:spPr>
                  <a:xfrm>
                    <a:off x="3098889" y="1957945"/>
                    <a:ext cx="1679" cy="68932"/>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55" name="Group 1017">
                  <a:extLst>
                    <a:ext uri="{FF2B5EF4-FFF2-40B4-BE49-F238E27FC236}">
                      <a16:creationId xmlns:a16="http://schemas.microsoft.com/office/drawing/2014/main" id="{1D5221BB-4002-AE41-A0A4-924C1676C68B}"/>
                    </a:ext>
                  </a:extLst>
                </p:cNvPr>
                <p:cNvGrpSpPr>
                  <a:grpSpLocks/>
                </p:cNvGrpSpPr>
                <p:nvPr/>
              </p:nvGrpSpPr>
              <p:grpSpPr bwMode="auto">
                <a:xfrm>
                  <a:off x="3238500" y="1895475"/>
                  <a:ext cx="45719" cy="118871"/>
                  <a:chOff x="3098006" y="1902619"/>
                  <a:chExt cx="45719" cy="118871"/>
                </a:xfrm>
                <a:grpFill/>
              </p:grpSpPr>
              <p:sp>
                <p:nvSpPr>
                  <p:cNvPr id="156" name="Oval 155">
                    <a:extLst>
                      <a:ext uri="{FF2B5EF4-FFF2-40B4-BE49-F238E27FC236}">
                        <a16:creationId xmlns:a16="http://schemas.microsoft.com/office/drawing/2014/main" id="{8482181B-D2C3-F445-195F-DEBEC035DCE1}"/>
                      </a:ext>
                    </a:extLst>
                  </p:cNvPr>
                  <p:cNvSpPr/>
                  <p:nvPr/>
                </p:nvSpPr>
                <p:spPr>
                  <a:xfrm>
                    <a:off x="3082202" y="1916208"/>
                    <a:ext cx="40288"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57" name="Straight Connector 156">
                    <a:extLst>
                      <a:ext uri="{FF2B5EF4-FFF2-40B4-BE49-F238E27FC236}">
                        <a16:creationId xmlns:a16="http://schemas.microsoft.com/office/drawing/2014/main" id="{3682B140-A553-E8C9-8792-65BB7270AA70}"/>
                      </a:ext>
                    </a:extLst>
                  </p:cNvPr>
                  <p:cNvCxnSpPr>
                    <a:stCxn id="156" idx="4"/>
                  </p:cNvCxnSpPr>
                  <p:nvPr/>
                </p:nvCxnSpPr>
                <p:spPr>
                  <a:xfrm>
                    <a:off x="3098248" y="1960001"/>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15" name="Group 877">
              <a:extLst>
                <a:ext uri="{FF2B5EF4-FFF2-40B4-BE49-F238E27FC236}">
                  <a16:creationId xmlns:a16="http://schemas.microsoft.com/office/drawing/2014/main" id="{688BAF0F-E3F8-A7F7-40E9-2C479EBCFA4D}"/>
                </a:ext>
              </a:extLst>
            </p:cNvPr>
            <p:cNvGrpSpPr>
              <a:grpSpLocks/>
            </p:cNvGrpSpPr>
            <p:nvPr/>
          </p:nvGrpSpPr>
          <p:grpSpPr bwMode="auto">
            <a:xfrm rot="21540000" flipV="1">
              <a:off x="7511439" y="4013148"/>
              <a:ext cx="700850" cy="307707"/>
              <a:chOff x="3124200" y="1895475"/>
              <a:chExt cx="312419" cy="137921"/>
            </a:xfrm>
            <a:solidFill>
              <a:schemeClr val="accent3"/>
            </a:solidFill>
          </p:grpSpPr>
          <p:grpSp>
            <p:nvGrpSpPr>
              <p:cNvPr id="124" name="Group 986">
                <a:extLst>
                  <a:ext uri="{FF2B5EF4-FFF2-40B4-BE49-F238E27FC236}">
                    <a16:creationId xmlns:a16="http://schemas.microsoft.com/office/drawing/2014/main" id="{D58BA01D-A046-10EF-E39E-CC13C52C0BA7}"/>
                  </a:ext>
                </a:extLst>
              </p:cNvPr>
              <p:cNvGrpSpPr>
                <a:grpSpLocks/>
              </p:cNvGrpSpPr>
              <p:nvPr/>
            </p:nvGrpSpPr>
            <p:grpSpPr bwMode="auto">
              <a:xfrm>
                <a:off x="3124200" y="1895475"/>
                <a:ext cx="160019" cy="128396"/>
                <a:chOff x="3124200" y="1895475"/>
                <a:chExt cx="160019" cy="128396"/>
              </a:xfrm>
              <a:grpFill/>
            </p:grpSpPr>
            <p:grpSp>
              <p:nvGrpSpPr>
                <p:cNvPr id="138" name="Group 1000">
                  <a:extLst>
                    <a:ext uri="{FF2B5EF4-FFF2-40B4-BE49-F238E27FC236}">
                      <a16:creationId xmlns:a16="http://schemas.microsoft.com/office/drawing/2014/main" id="{8F9E12A1-DA72-67A0-1F5C-929D0C62A4EA}"/>
                    </a:ext>
                  </a:extLst>
                </p:cNvPr>
                <p:cNvGrpSpPr>
                  <a:grpSpLocks/>
                </p:cNvGrpSpPr>
                <p:nvPr/>
              </p:nvGrpSpPr>
              <p:grpSpPr bwMode="auto">
                <a:xfrm>
                  <a:off x="3124200" y="1905000"/>
                  <a:ext cx="45719" cy="118871"/>
                  <a:chOff x="3098006" y="1902619"/>
                  <a:chExt cx="45719" cy="118871"/>
                </a:xfrm>
                <a:grpFill/>
              </p:grpSpPr>
              <p:sp>
                <p:nvSpPr>
                  <p:cNvPr id="148" name="Oval 147">
                    <a:extLst>
                      <a:ext uri="{FF2B5EF4-FFF2-40B4-BE49-F238E27FC236}">
                        <a16:creationId xmlns:a16="http://schemas.microsoft.com/office/drawing/2014/main" id="{8C709F7E-A247-06CD-73CD-36986F758FAB}"/>
                      </a:ext>
                    </a:extLst>
                  </p:cNvPr>
                  <p:cNvSpPr/>
                  <p:nvPr/>
                </p:nvSpPr>
                <p:spPr>
                  <a:xfrm>
                    <a:off x="3083916" y="1936348"/>
                    <a:ext cx="40288" cy="35306"/>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49" name="Straight Connector 148">
                    <a:extLst>
                      <a:ext uri="{FF2B5EF4-FFF2-40B4-BE49-F238E27FC236}">
                        <a16:creationId xmlns:a16="http://schemas.microsoft.com/office/drawing/2014/main" id="{49B6122F-765A-D8AF-B157-48E3569FE14C}"/>
                      </a:ext>
                    </a:extLst>
                  </p:cNvPr>
                  <p:cNvCxnSpPr>
                    <a:stCxn id="148" idx="4"/>
                  </p:cNvCxnSpPr>
                  <p:nvPr/>
                </p:nvCxnSpPr>
                <p:spPr>
                  <a:xfrm>
                    <a:off x="3099859" y="1970054"/>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39" name="Group 1001">
                  <a:extLst>
                    <a:ext uri="{FF2B5EF4-FFF2-40B4-BE49-F238E27FC236}">
                      <a16:creationId xmlns:a16="http://schemas.microsoft.com/office/drawing/2014/main" id="{92876FEE-0C6D-61AC-82D2-6B846BE1E351}"/>
                    </a:ext>
                  </a:extLst>
                </p:cNvPr>
                <p:cNvGrpSpPr>
                  <a:grpSpLocks/>
                </p:cNvGrpSpPr>
                <p:nvPr/>
              </p:nvGrpSpPr>
              <p:grpSpPr bwMode="auto">
                <a:xfrm>
                  <a:off x="3200400" y="1905000"/>
                  <a:ext cx="45719" cy="118871"/>
                  <a:chOff x="3098006" y="1902619"/>
                  <a:chExt cx="45719" cy="118871"/>
                </a:xfrm>
                <a:grpFill/>
              </p:grpSpPr>
              <p:sp>
                <p:nvSpPr>
                  <p:cNvPr id="146" name="Oval 145">
                    <a:extLst>
                      <a:ext uri="{FF2B5EF4-FFF2-40B4-BE49-F238E27FC236}">
                        <a16:creationId xmlns:a16="http://schemas.microsoft.com/office/drawing/2014/main" id="{35A5DDD4-FA15-C722-88A5-FB70862F82DF}"/>
                      </a:ext>
                    </a:extLst>
                  </p:cNvPr>
                  <p:cNvSpPr/>
                  <p:nvPr/>
                </p:nvSpPr>
                <p:spPr>
                  <a:xfrm>
                    <a:off x="3078253" y="1936752"/>
                    <a:ext cx="45324"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47" name="Straight Connector 146">
                    <a:extLst>
                      <a:ext uri="{FF2B5EF4-FFF2-40B4-BE49-F238E27FC236}">
                        <a16:creationId xmlns:a16="http://schemas.microsoft.com/office/drawing/2014/main" id="{F145A447-76CD-D191-8B66-94AD50E3F126}"/>
                      </a:ext>
                    </a:extLst>
                  </p:cNvPr>
                  <p:cNvCxnSpPr>
                    <a:stCxn id="146" idx="4"/>
                  </p:cNvCxnSpPr>
                  <p:nvPr/>
                </p:nvCxnSpPr>
                <p:spPr>
                  <a:xfrm>
                    <a:off x="3099233" y="1972095"/>
                    <a:ext cx="0" cy="62206"/>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40" name="Group 1002">
                  <a:extLst>
                    <a:ext uri="{FF2B5EF4-FFF2-40B4-BE49-F238E27FC236}">
                      <a16:creationId xmlns:a16="http://schemas.microsoft.com/office/drawing/2014/main" id="{F87F079D-D41E-952F-0556-C2C85F382335}"/>
                    </a:ext>
                  </a:extLst>
                </p:cNvPr>
                <p:cNvGrpSpPr>
                  <a:grpSpLocks/>
                </p:cNvGrpSpPr>
                <p:nvPr/>
              </p:nvGrpSpPr>
              <p:grpSpPr bwMode="auto">
                <a:xfrm>
                  <a:off x="3162300" y="1895475"/>
                  <a:ext cx="45719" cy="118871"/>
                  <a:chOff x="3098006" y="1902619"/>
                  <a:chExt cx="45719" cy="118871"/>
                </a:xfrm>
                <a:grpFill/>
              </p:grpSpPr>
              <p:sp>
                <p:nvSpPr>
                  <p:cNvPr id="144" name="Oval 143">
                    <a:extLst>
                      <a:ext uri="{FF2B5EF4-FFF2-40B4-BE49-F238E27FC236}">
                        <a16:creationId xmlns:a16="http://schemas.microsoft.com/office/drawing/2014/main" id="{4AE6A103-F440-9A6D-7FF0-5B7E5C32FCC7}"/>
                      </a:ext>
                    </a:extLst>
                  </p:cNvPr>
                  <p:cNvSpPr/>
                  <p:nvPr/>
                </p:nvSpPr>
                <p:spPr>
                  <a:xfrm>
                    <a:off x="3095831" y="1924821"/>
                    <a:ext cx="40288"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45" name="Straight Connector 144">
                    <a:extLst>
                      <a:ext uri="{FF2B5EF4-FFF2-40B4-BE49-F238E27FC236}">
                        <a16:creationId xmlns:a16="http://schemas.microsoft.com/office/drawing/2014/main" id="{ADC544D4-44A3-5E84-D1C9-49080128D1AB}"/>
                      </a:ext>
                    </a:extLst>
                  </p:cNvPr>
                  <p:cNvCxnSpPr>
                    <a:stCxn id="144" idx="4"/>
                  </p:cNvCxnSpPr>
                  <p:nvPr/>
                </p:nvCxnSpPr>
                <p:spPr>
                  <a:xfrm>
                    <a:off x="3110126" y="1960237"/>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41" name="Group 1003">
                  <a:extLst>
                    <a:ext uri="{FF2B5EF4-FFF2-40B4-BE49-F238E27FC236}">
                      <a16:creationId xmlns:a16="http://schemas.microsoft.com/office/drawing/2014/main" id="{452D0A2C-0D36-32F7-C22A-37A230C8669D}"/>
                    </a:ext>
                  </a:extLst>
                </p:cNvPr>
                <p:cNvGrpSpPr>
                  <a:grpSpLocks/>
                </p:cNvGrpSpPr>
                <p:nvPr/>
              </p:nvGrpSpPr>
              <p:grpSpPr bwMode="auto">
                <a:xfrm>
                  <a:off x="3238500" y="1895475"/>
                  <a:ext cx="45719" cy="118871"/>
                  <a:chOff x="3098006" y="1902619"/>
                  <a:chExt cx="45719" cy="118871"/>
                </a:xfrm>
                <a:grpFill/>
              </p:grpSpPr>
              <p:sp>
                <p:nvSpPr>
                  <p:cNvPr id="142" name="Oval 141">
                    <a:extLst>
                      <a:ext uri="{FF2B5EF4-FFF2-40B4-BE49-F238E27FC236}">
                        <a16:creationId xmlns:a16="http://schemas.microsoft.com/office/drawing/2014/main" id="{E09D48DF-11ED-930A-C564-EE4AC7F1DA1B}"/>
                      </a:ext>
                    </a:extLst>
                  </p:cNvPr>
                  <p:cNvSpPr/>
                  <p:nvPr/>
                </p:nvSpPr>
                <p:spPr>
                  <a:xfrm>
                    <a:off x="3088548" y="1926921"/>
                    <a:ext cx="47003" cy="42031"/>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43" name="Straight Connector 142">
                    <a:extLst>
                      <a:ext uri="{FF2B5EF4-FFF2-40B4-BE49-F238E27FC236}">
                        <a16:creationId xmlns:a16="http://schemas.microsoft.com/office/drawing/2014/main" id="{C2226D0F-E602-9C80-9810-7FAFECDAF3FD}"/>
                      </a:ext>
                    </a:extLst>
                  </p:cNvPr>
                  <p:cNvCxnSpPr>
                    <a:stCxn id="142" idx="4"/>
                  </p:cNvCxnSpPr>
                  <p:nvPr/>
                </p:nvCxnSpPr>
                <p:spPr>
                  <a:xfrm>
                    <a:off x="3109601" y="1967322"/>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25" name="Group 987">
                <a:extLst>
                  <a:ext uri="{FF2B5EF4-FFF2-40B4-BE49-F238E27FC236}">
                    <a16:creationId xmlns:a16="http://schemas.microsoft.com/office/drawing/2014/main" id="{B6496A6A-658A-5725-1F77-1EBAD70A57AB}"/>
                  </a:ext>
                </a:extLst>
              </p:cNvPr>
              <p:cNvGrpSpPr>
                <a:grpSpLocks/>
              </p:cNvGrpSpPr>
              <p:nvPr/>
            </p:nvGrpSpPr>
            <p:grpSpPr bwMode="auto">
              <a:xfrm>
                <a:off x="3276600" y="1905000"/>
                <a:ext cx="160019" cy="128396"/>
                <a:chOff x="3124200" y="1895475"/>
                <a:chExt cx="160019" cy="128396"/>
              </a:xfrm>
              <a:grpFill/>
            </p:grpSpPr>
            <p:grpSp>
              <p:nvGrpSpPr>
                <p:cNvPr id="126" name="Group 988">
                  <a:extLst>
                    <a:ext uri="{FF2B5EF4-FFF2-40B4-BE49-F238E27FC236}">
                      <a16:creationId xmlns:a16="http://schemas.microsoft.com/office/drawing/2014/main" id="{3FB092F1-F8E7-AFCB-4DFA-57A23D77B07B}"/>
                    </a:ext>
                  </a:extLst>
                </p:cNvPr>
                <p:cNvGrpSpPr>
                  <a:grpSpLocks/>
                </p:cNvGrpSpPr>
                <p:nvPr/>
              </p:nvGrpSpPr>
              <p:grpSpPr bwMode="auto">
                <a:xfrm>
                  <a:off x="3124200" y="1905000"/>
                  <a:ext cx="45719" cy="118871"/>
                  <a:chOff x="3098006" y="1902619"/>
                  <a:chExt cx="45719" cy="118871"/>
                </a:xfrm>
                <a:grpFill/>
              </p:grpSpPr>
              <p:sp>
                <p:nvSpPr>
                  <p:cNvPr id="136" name="Oval 135">
                    <a:extLst>
                      <a:ext uri="{FF2B5EF4-FFF2-40B4-BE49-F238E27FC236}">
                        <a16:creationId xmlns:a16="http://schemas.microsoft.com/office/drawing/2014/main" id="{2175A1EA-149D-2089-E9B5-31922462D835}"/>
                      </a:ext>
                    </a:extLst>
                  </p:cNvPr>
                  <p:cNvSpPr/>
                  <p:nvPr/>
                </p:nvSpPr>
                <p:spPr>
                  <a:xfrm>
                    <a:off x="3074327" y="1931009"/>
                    <a:ext cx="45325" cy="3866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37" name="Straight Connector 136">
                    <a:extLst>
                      <a:ext uri="{FF2B5EF4-FFF2-40B4-BE49-F238E27FC236}">
                        <a16:creationId xmlns:a16="http://schemas.microsoft.com/office/drawing/2014/main" id="{316B8974-5FCA-EEEA-2810-41A578693561}"/>
                      </a:ext>
                    </a:extLst>
                  </p:cNvPr>
                  <p:cNvCxnSpPr>
                    <a:stCxn id="136" idx="4"/>
                  </p:cNvCxnSpPr>
                  <p:nvPr/>
                </p:nvCxnSpPr>
                <p:spPr>
                  <a:xfrm>
                    <a:off x="3088607" y="1968150"/>
                    <a:ext cx="0" cy="62206"/>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27" name="Group 989">
                  <a:extLst>
                    <a:ext uri="{FF2B5EF4-FFF2-40B4-BE49-F238E27FC236}">
                      <a16:creationId xmlns:a16="http://schemas.microsoft.com/office/drawing/2014/main" id="{A771E217-7674-86E5-3A7F-A04477F3B185}"/>
                    </a:ext>
                  </a:extLst>
                </p:cNvPr>
                <p:cNvGrpSpPr>
                  <a:grpSpLocks/>
                </p:cNvGrpSpPr>
                <p:nvPr/>
              </p:nvGrpSpPr>
              <p:grpSpPr bwMode="auto">
                <a:xfrm>
                  <a:off x="3200400" y="1905000"/>
                  <a:ext cx="45719" cy="118871"/>
                  <a:chOff x="3098006" y="1902619"/>
                  <a:chExt cx="45719" cy="118871"/>
                </a:xfrm>
                <a:grpFill/>
              </p:grpSpPr>
              <p:sp>
                <p:nvSpPr>
                  <p:cNvPr id="134" name="Oval 133">
                    <a:extLst>
                      <a:ext uri="{FF2B5EF4-FFF2-40B4-BE49-F238E27FC236}">
                        <a16:creationId xmlns:a16="http://schemas.microsoft.com/office/drawing/2014/main" id="{E6BBB5E7-585E-3AC3-B767-D1449F266F82}"/>
                      </a:ext>
                    </a:extLst>
                  </p:cNvPr>
                  <p:cNvSpPr/>
                  <p:nvPr/>
                </p:nvSpPr>
                <p:spPr>
                  <a:xfrm>
                    <a:off x="3070344" y="1933138"/>
                    <a:ext cx="41966"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35" name="Straight Connector 134">
                    <a:extLst>
                      <a:ext uri="{FF2B5EF4-FFF2-40B4-BE49-F238E27FC236}">
                        <a16:creationId xmlns:a16="http://schemas.microsoft.com/office/drawing/2014/main" id="{8C8EA277-FE31-236B-32E1-D1C484D5D4CF}"/>
                      </a:ext>
                    </a:extLst>
                  </p:cNvPr>
                  <p:cNvCxnSpPr>
                    <a:stCxn id="134" idx="4"/>
                  </p:cNvCxnSpPr>
                  <p:nvPr/>
                </p:nvCxnSpPr>
                <p:spPr>
                  <a:xfrm>
                    <a:off x="3087981" y="1968510"/>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28" name="Group 990">
                  <a:extLst>
                    <a:ext uri="{FF2B5EF4-FFF2-40B4-BE49-F238E27FC236}">
                      <a16:creationId xmlns:a16="http://schemas.microsoft.com/office/drawing/2014/main" id="{65089B39-27F0-9922-5D30-571A7A2BCEA1}"/>
                    </a:ext>
                  </a:extLst>
                </p:cNvPr>
                <p:cNvGrpSpPr>
                  <a:grpSpLocks/>
                </p:cNvGrpSpPr>
                <p:nvPr/>
              </p:nvGrpSpPr>
              <p:grpSpPr bwMode="auto">
                <a:xfrm>
                  <a:off x="3162300" y="1895475"/>
                  <a:ext cx="45719" cy="118871"/>
                  <a:chOff x="3098006" y="1902619"/>
                  <a:chExt cx="45719" cy="118871"/>
                </a:xfrm>
                <a:grpFill/>
              </p:grpSpPr>
              <p:sp>
                <p:nvSpPr>
                  <p:cNvPr id="132" name="Oval 131">
                    <a:extLst>
                      <a:ext uri="{FF2B5EF4-FFF2-40B4-BE49-F238E27FC236}">
                        <a16:creationId xmlns:a16="http://schemas.microsoft.com/office/drawing/2014/main" id="{5EC1B7C1-99DD-2F7E-2BD9-9789F51B0207}"/>
                      </a:ext>
                    </a:extLst>
                  </p:cNvPr>
                  <p:cNvSpPr/>
                  <p:nvPr/>
                </p:nvSpPr>
                <p:spPr>
                  <a:xfrm>
                    <a:off x="3086286" y="1924524"/>
                    <a:ext cx="45325" cy="35307"/>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33" name="Straight Connector 132">
                    <a:extLst>
                      <a:ext uri="{FF2B5EF4-FFF2-40B4-BE49-F238E27FC236}">
                        <a16:creationId xmlns:a16="http://schemas.microsoft.com/office/drawing/2014/main" id="{08D0D1C1-373A-3611-81FE-DCCB2AA1D7BE}"/>
                      </a:ext>
                    </a:extLst>
                  </p:cNvPr>
                  <p:cNvCxnSpPr>
                    <a:stCxn id="132" idx="4"/>
                  </p:cNvCxnSpPr>
                  <p:nvPr/>
                </p:nvCxnSpPr>
                <p:spPr>
                  <a:xfrm>
                    <a:off x="3098889" y="1960015"/>
                    <a:ext cx="0" cy="62206"/>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29" name="Group 991">
                  <a:extLst>
                    <a:ext uri="{FF2B5EF4-FFF2-40B4-BE49-F238E27FC236}">
                      <a16:creationId xmlns:a16="http://schemas.microsoft.com/office/drawing/2014/main" id="{8FC0ED50-C6EB-8077-594B-3CAC81B8EBE7}"/>
                    </a:ext>
                  </a:extLst>
                </p:cNvPr>
                <p:cNvGrpSpPr>
                  <a:grpSpLocks/>
                </p:cNvGrpSpPr>
                <p:nvPr/>
              </p:nvGrpSpPr>
              <p:grpSpPr bwMode="auto">
                <a:xfrm>
                  <a:off x="3238500" y="1895475"/>
                  <a:ext cx="45719" cy="118871"/>
                  <a:chOff x="3098006" y="1902619"/>
                  <a:chExt cx="45719" cy="118871"/>
                </a:xfrm>
                <a:grpFill/>
              </p:grpSpPr>
              <p:sp>
                <p:nvSpPr>
                  <p:cNvPr id="130" name="Oval 129">
                    <a:extLst>
                      <a:ext uri="{FF2B5EF4-FFF2-40B4-BE49-F238E27FC236}">
                        <a16:creationId xmlns:a16="http://schemas.microsoft.com/office/drawing/2014/main" id="{38E131C4-64C8-3B95-003D-DE7AF290B2BE}"/>
                      </a:ext>
                    </a:extLst>
                  </p:cNvPr>
                  <p:cNvSpPr/>
                  <p:nvPr/>
                </p:nvSpPr>
                <p:spPr>
                  <a:xfrm>
                    <a:off x="3085660" y="1924944"/>
                    <a:ext cx="38609"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31" name="Straight Connector 130">
                    <a:extLst>
                      <a:ext uri="{FF2B5EF4-FFF2-40B4-BE49-F238E27FC236}">
                        <a16:creationId xmlns:a16="http://schemas.microsoft.com/office/drawing/2014/main" id="{82F43EF9-DCBD-6F68-37C6-5D6801BAC268}"/>
                      </a:ext>
                    </a:extLst>
                  </p:cNvPr>
                  <p:cNvCxnSpPr>
                    <a:stCxn id="130" idx="4"/>
                  </p:cNvCxnSpPr>
                  <p:nvPr/>
                </p:nvCxnSpPr>
                <p:spPr>
                  <a:xfrm>
                    <a:off x="3098305" y="1962056"/>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16" name="Group 878">
              <a:extLst>
                <a:ext uri="{FF2B5EF4-FFF2-40B4-BE49-F238E27FC236}">
                  <a16:creationId xmlns:a16="http://schemas.microsoft.com/office/drawing/2014/main" id="{AFDC86E3-0CE7-3BA1-7C99-696FBED1D72E}"/>
                </a:ext>
              </a:extLst>
            </p:cNvPr>
            <p:cNvGrpSpPr>
              <a:grpSpLocks/>
            </p:cNvGrpSpPr>
            <p:nvPr/>
          </p:nvGrpSpPr>
          <p:grpSpPr bwMode="auto">
            <a:xfrm rot="21540000" flipV="1">
              <a:off x="8216573" y="4008385"/>
              <a:ext cx="700850" cy="307707"/>
              <a:chOff x="3124200" y="1895475"/>
              <a:chExt cx="312419" cy="137921"/>
            </a:xfrm>
            <a:solidFill>
              <a:schemeClr val="accent3"/>
            </a:solidFill>
          </p:grpSpPr>
          <p:grpSp>
            <p:nvGrpSpPr>
              <p:cNvPr id="98" name="Group 960">
                <a:extLst>
                  <a:ext uri="{FF2B5EF4-FFF2-40B4-BE49-F238E27FC236}">
                    <a16:creationId xmlns:a16="http://schemas.microsoft.com/office/drawing/2014/main" id="{E2B52FBB-67D6-54E0-FDC4-659861A92379}"/>
                  </a:ext>
                </a:extLst>
              </p:cNvPr>
              <p:cNvGrpSpPr>
                <a:grpSpLocks/>
              </p:cNvGrpSpPr>
              <p:nvPr/>
            </p:nvGrpSpPr>
            <p:grpSpPr bwMode="auto">
              <a:xfrm>
                <a:off x="3124200" y="1895475"/>
                <a:ext cx="160019" cy="128396"/>
                <a:chOff x="3124200" y="1895475"/>
                <a:chExt cx="160019" cy="128396"/>
              </a:xfrm>
              <a:grpFill/>
            </p:grpSpPr>
            <p:grpSp>
              <p:nvGrpSpPr>
                <p:cNvPr id="112" name="Group 974">
                  <a:extLst>
                    <a:ext uri="{FF2B5EF4-FFF2-40B4-BE49-F238E27FC236}">
                      <a16:creationId xmlns:a16="http://schemas.microsoft.com/office/drawing/2014/main" id="{F73D497B-F1C5-D5B8-6721-A3E39CF25A8D}"/>
                    </a:ext>
                  </a:extLst>
                </p:cNvPr>
                <p:cNvGrpSpPr>
                  <a:grpSpLocks/>
                </p:cNvGrpSpPr>
                <p:nvPr/>
              </p:nvGrpSpPr>
              <p:grpSpPr bwMode="auto">
                <a:xfrm>
                  <a:off x="3124200" y="1905000"/>
                  <a:ext cx="45719" cy="118871"/>
                  <a:chOff x="3098006" y="1902619"/>
                  <a:chExt cx="45719" cy="118871"/>
                </a:xfrm>
                <a:grpFill/>
              </p:grpSpPr>
              <p:sp>
                <p:nvSpPr>
                  <p:cNvPr id="122" name="Oval 121">
                    <a:extLst>
                      <a:ext uri="{FF2B5EF4-FFF2-40B4-BE49-F238E27FC236}">
                        <a16:creationId xmlns:a16="http://schemas.microsoft.com/office/drawing/2014/main" id="{C8948212-971F-C783-7218-D6E55053FF7B}"/>
                      </a:ext>
                    </a:extLst>
                  </p:cNvPr>
                  <p:cNvSpPr/>
                  <p:nvPr/>
                </p:nvSpPr>
                <p:spPr>
                  <a:xfrm>
                    <a:off x="3078418" y="1928244"/>
                    <a:ext cx="45324"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23" name="Straight Connector 122">
                    <a:extLst>
                      <a:ext uri="{FF2B5EF4-FFF2-40B4-BE49-F238E27FC236}">
                        <a16:creationId xmlns:a16="http://schemas.microsoft.com/office/drawing/2014/main" id="{B77AECAC-26E6-771C-57EA-124FE190BB80}"/>
                      </a:ext>
                    </a:extLst>
                  </p:cNvPr>
                  <p:cNvCxnSpPr>
                    <a:stCxn id="122" idx="4"/>
                  </p:cNvCxnSpPr>
                  <p:nvPr/>
                </p:nvCxnSpPr>
                <p:spPr>
                  <a:xfrm>
                    <a:off x="3099500" y="1971992"/>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3" name="Group 975">
                  <a:extLst>
                    <a:ext uri="{FF2B5EF4-FFF2-40B4-BE49-F238E27FC236}">
                      <a16:creationId xmlns:a16="http://schemas.microsoft.com/office/drawing/2014/main" id="{33E10F14-CACB-5672-B2DE-01ABEEFE43F8}"/>
                    </a:ext>
                  </a:extLst>
                </p:cNvPr>
                <p:cNvGrpSpPr>
                  <a:grpSpLocks/>
                </p:cNvGrpSpPr>
                <p:nvPr/>
              </p:nvGrpSpPr>
              <p:grpSpPr bwMode="auto">
                <a:xfrm>
                  <a:off x="3200400" y="1905000"/>
                  <a:ext cx="45719" cy="118871"/>
                  <a:chOff x="3098006" y="1902619"/>
                  <a:chExt cx="45719" cy="118871"/>
                </a:xfrm>
                <a:grpFill/>
              </p:grpSpPr>
              <p:sp>
                <p:nvSpPr>
                  <p:cNvPr id="120" name="Oval 119">
                    <a:extLst>
                      <a:ext uri="{FF2B5EF4-FFF2-40B4-BE49-F238E27FC236}">
                        <a16:creationId xmlns:a16="http://schemas.microsoft.com/office/drawing/2014/main" id="{7DCB5B7B-D987-A97B-2955-BDEC0254CFE5}"/>
                      </a:ext>
                    </a:extLst>
                  </p:cNvPr>
                  <p:cNvSpPr/>
                  <p:nvPr/>
                </p:nvSpPr>
                <p:spPr>
                  <a:xfrm>
                    <a:off x="3077776" y="1928605"/>
                    <a:ext cx="45325"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21" name="Straight Connector 120">
                    <a:extLst>
                      <a:ext uri="{FF2B5EF4-FFF2-40B4-BE49-F238E27FC236}">
                        <a16:creationId xmlns:a16="http://schemas.microsoft.com/office/drawing/2014/main" id="{D1F9C7C3-F312-380D-5E2A-70DD8348F845}"/>
                      </a:ext>
                    </a:extLst>
                  </p:cNvPr>
                  <p:cNvCxnSpPr>
                    <a:stCxn id="120" idx="4"/>
                  </p:cNvCxnSpPr>
                  <p:nvPr/>
                </p:nvCxnSpPr>
                <p:spPr>
                  <a:xfrm>
                    <a:off x="3093882" y="1972441"/>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4" name="Group 976">
                  <a:extLst>
                    <a:ext uri="{FF2B5EF4-FFF2-40B4-BE49-F238E27FC236}">
                      <a16:creationId xmlns:a16="http://schemas.microsoft.com/office/drawing/2014/main" id="{3C5740A5-B2AA-9188-FE42-32936EAB9167}"/>
                    </a:ext>
                  </a:extLst>
                </p:cNvPr>
                <p:cNvGrpSpPr>
                  <a:grpSpLocks/>
                </p:cNvGrpSpPr>
                <p:nvPr/>
              </p:nvGrpSpPr>
              <p:grpSpPr bwMode="auto">
                <a:xfrm>
                  <a:off x="3162300" y="1895475"/>
                  <a:ext cx="45719" cy="118871"/>
                  <a:chOff x="3098006" y="1902619"/>
                  <a:chExt cx="45719" cy="118871"/>
                </a:xfrm>
                <a:grpFill/>
              </p:grpSpPr>
              <p:sp>
                <p:nvSpPr>
                  <p:cNvPr id="118" name="Oval 117">
                    <a:extLst>
                      <a:ext uri="{FF2B5EF4-FFF2-40B4-BE49-F238E27FC236}">
                        <a16:creationId xmlns:a16="http://schemas.microsoft.com/office/drawing/2014/main" id="{F3070316-FD21-7B23-3B84-2D2BDE4E279E}"/>
                      </a:ext>
                    </a:extLst>
                  </p:cNvPr>
                  <p:cNvSpPr/>
                  <p:nvPr/>
                </p:nvSpPr>
                <p:spPr>
                  <a:xfrm>
                    <a:off x="3088670" y="1918413"/>
                    <a:ext cx="47003"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19" name="Straight Connector 118">
                    <a:extLst>
                      <a:ext uri="{FF2B5EF4-FFF2-40B4-BE49-F238E27FC236}">
                        <a16:creationId xmlns:a16="http://schemas.microsoft.com/office/drawing/2014/main" id="{A75D8493-8317-54D6-AC31-4E6F2811850B}"/>
                      </a:ext>
                    </a:extLst>
                  </p:cNvPr>
                  <p:cNvCxnSpPr>
                    <a:stCxn id="118" idx="4"/>
                  </p:cNvCxnSpPr>
                  <p:nvPr/>
                </p:nvCxnSpPr>
                <p:spPr>
                  <a:xfrm>
                    <a:off x="3109810" y="1962176"/>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5" name="Group 977">
                  <a:extLst>
                    <a:ext uri="{FF2B5EF4-FFF2-40B4-BE49-F238E27FC236}">
                      <a16:creationId xmlns:a16="http://schemas.microsoft.com/office/drawing/2014/main" id="{35FFF97F-BD23-25C8-F72F-402CDE4D1270}"/>
                    </a:ext>
                  </a:extLst>
                </p:cNvPr>
                <p:cNvGrpSpPr>
                  <a:grpSpLocks/>
                </p:cNvGrpSpPr>
                <p:nvPr/>
              </p:nvGrpSpPr>
              <p:grpSpPr bwMode="auto">
                <a:xfrm>
                  <a:off x="3238500" y="1895475"/>
                  <a:ext cx="45719" cy="118871"/>
                  <a:chOff x="3098006" y="1902619"/>
                  <a:chExt cx="45719" cy="118871"/>
                </a:xfrm>
                <a:grpFill/>
              </p:grpSpPr>
              <p:sp>
                <p:nvSpPr>
                  <p:cNvPr id="116" name="Oval 115">
                    <a:extLst>
                      <a:ext uri="{FF2B5EF4-FFF2-40B4-BE49-F238E27FC236}">
                        <a16:creationId xmlns:a16="http://schemas.microsoft.com/office/drawing/2014/main" id="{F152D5E9-2365-1317-CA60-4D031B73B6C6}"/>
                      </a:ext>
                    </a:extLst>
                  </p:cNvPr>
                  <p:cNvSpPr/>
                  <p:nvPr/>
                </p:nvSpPr>
                <p:spPr>
                  <a:xfrm>
                    <a:off x="3088058" y="1920454"/>
                    <a:ext cx="47003"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17" name="Straight Connector 116">
                    <a:extLst>
                      <a:ext uri="{FF2B5EF4-FFF2-40B4-BE49-F238E27FC236}">
                        <a16:creationId xmlns:a16="http://schemas.microsoft.com/office/drawing/2014/main" id="{2B3405D4-DF73-D841-01C8-0D4FCD573A5A}"/>
                      </a:ext>
                    </a:extLst>
                  </p:cNvPr>
                  <p:cNvCxnSpPr>
                    <a:stCxn id="116" idx="4"/>
                  </p:cNvCxnSpPr>
                  <p:nvPr/>
                </p:nvCxnSpPr>
                <p:spPr>
                  <a:xfrm>
                    <a:off x="3109198" y="1964217"/>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99" name="Group 961">
                <a:extLst>
                  <a:ext uri="{FF2B5EF4-FFF2-40B4-BE49-F238E27FC236}">
                    <a16:creationId xmlns:a16="http://schemas.microsoft.com/office/drawing/2014/main" id="{7071BA71-2CE4-0C51-8D5E-0A1AC3E9BC55}"/>
                  </a:ext>
                </a:extLst>
              </p:cNvPr>
              <p:cNvGrpSpPr>
                <a:grpSpLocks/>
              </p:cNvGrpSpPr>
              <p:nvPr/>
            </p:nvGrpSpPr>
            <p:grpSpPr bwMode="auto">
              <a:xfrm>
                <a:off x="3276600" y="1905000"/>
                <a:ext cx="160019" cy="128396"/>
                <a:chOff x="3124200" y="1895475"/>
                <a:chExt cx="160019" cy="128396"/>
              </a:xfrm>
              <a:grpFill/>
            </p:grpSpPr>
            <p:grpSp>
              <p:nvGrpSpPr>
                <p:cNvPr id="100" name="Group 962">
                  <a:extLst>
                    <a:ext uri="{FF2B5EF4-FFF2-40B4-BE49-F238E27FC236}">
                      <a16:creationId xmlns:a16="http://schemas.microsoft.com/office/drawing/2014/main" id="{44B9ABDF-C628-7B4A-A81E-3ABBDBD5DBDE}"/>
                    </a:ext>
                  </a:extLst>
                </p:cNvPr>
                <p:cNvGrpSpPr>
                  <a:grpSpLocks/>
                </p:cNvGrpSpPr>
                <p:nvPr/>
              </p:nvGrpSpPr>
              <p:grpSpPr bwMode="auto">
                <a:xfrm>
                  <a:off x="3124200" y="1905000"/>
                  <a:ext cx="45719" cy="118871"/>
                  <a:chOff x="3098006" y="1902619"/>
                  <a:chExt cx="45719" cy="118871"/>
                </a:xfrm>
                <a:grpFill/>
              </p:grpSpPr>
              <p:sp>
                <p:nvSpPr>
                  <p:cNvPr id="110" name="Oval 109">
                    <a:extLst>
                      <a:ext uri="{FF2B5EF4-FFF2-40B4-BE49-F238E27FC236}">
                        <a16:creationId xmlns:a16="http://schemas.microsoft.com/office/drawing/2014/main" id="{54A2E819-1124-645B-77FA-6BD0568D4655}"/>
                      </a:ext>
                    </a:extLst>
                  </p:cNvPr>
                  <p:cNvSpPr/>
                  <p:nvPr/>
                </p:nvSpPr>
                <p:spPr>
                  <a:xfrm>
                    <a:off x="3073866" y="1924601"/>
                    <a:ext cx="38609"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11" name="Straight Connector 110">
                    <a:extLst>
                      <a:ext uri="{FF2B5EF4-FFF2-40B4-BE49-F238E27FC236}">
                        <a16:creationId xmlns:a16="http://schemas.microsoft.com/office/drawing/2014/main" id="{6E32EC5B-4B55-AF5D-79C4-51A568C40A39}"/>
                      </a:ext>
                    </a:extLst>
                  </p:cNvPr>
                  <p:cNvCxnSpPr>
                    <a:stCxn id="110" idx="4"/>
                  </p:cNvCxnSpPr>
                  <p:nvPr/>
                </p:nvCxnSpPr>
                <p:spPr>
                  <a:xfrm>
                    <a:off x="3088234" y="1968408"/>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1" name="Group 963">
                  <a:extLst>
                    <a:ext uri="{FF2B5EF4-FFF2-40B4-BE49-F238E27FC236}">
                      <a16:creationId xmlns:a16="http://schemas.microsoft.com/office/drawing/2014/main" id="{43C98742-25A6-E27B-9DFA-3E15F24421CB}"/>
                    </a:ext>
                  </a:extLst>
                </p:cNvPr>
                <p:cNvGrpSpPr>
                  <a:grpSpLocks/>
                </p:cNvGrpSpPr>
                <p:nvPr/>
              </p:nvGrpSpPr>
              <p:grpSpPr bwMode="auto">
                <a:xfrm>
                  <a:off x="3200400" y="1905000"/>
                  <a:ext cx="45719" cy="118871"/>
                  <a:chOff x="3098006" y="1902619"/>
                  <a:chExt cx="45719" cy="118871"/>
                </a:xfrm>
                <a:grpFill/>
              </p:grpSpPr>
              <p:sp>
                <p:nvSpPr>
                  <p:cNvPr id="108" name="Oval 107">
                    <a:extLst>
                      <a:ext uri="{FF2B5EF4-FFF2-40B4-BE49-F238E27FC236}">
                        <a16:creationId xmlns:a16="http://schemas.microsoft.com/office/drawing/2014/main" id="{BCF27360-7E98-AE6F-E3D4-60B434689387}"/>
                      </a:ext>
                    </a:extLst>
                  </p:cNvPr>
                  <p:cNvSpPr/>
                  <p:nvPr/>
                </p:nvSpPr>
                <p:spPr>
                  <a:xfrm>
                    <a:off x="3066524" y="1925019"/>
                    <a:ext cx="45325" cy="47075"/>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09" name="Straight Connector 108">
                    <a:extLst>
                      <a:ext uri="{FF2B5EF4-FFF2-40B4-BE49-F238E27FC236}">
                        <a16:creationId xmlns:a16="http://schemas.microsoft.com/office/drawing/2014/main" id="{56F1E9F8-CBD5-1F39-DEFD-A874DCCB1FFF}"/>
                      </a:ext>
                    </a:extLst>
                  </p:cNvPr>
                  <p:cNvCxnSpPr>
                    <a:stCxn id="108" idx="4"/>
                  </p:cNvCxnSpPr>
                  <p:nvPr/>
                </p:nvCxnSpPr>
                <p:spPr>
                  <a:xfrm>
                    <a:off x="3087635" y="1970449"/>
                    <a:ext cx="0" cy="6725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2" name="Group 964">
                  <a:extLst>
                    <a:ext uri="{FF2B5EF4-FFF2-40B4-BE49-F238E27FC236}">
                      <a16:creationId xmlns:a16="http://schemas.microsoft.com/office/drawing/2014/main" id="{B3C9C695-F982-77CB-F3B4-DBDD6BFB1132}"/>
                    </a:ext>
                  </a:extLst>
                </p:cNvPr>
                <p:cNvGrpSpPr>
                  <a:grpSpLocks/>
                </p:cNvGrpSpPr>
                <p:nvPr/>
              </p:nvGrpSpPr>
              <p:grpSpPr bwMode="auto">
                <a:xfrm>
                  <a:off x="3162300" y="1895475"/>
                  <a:ext cx="45719" cy="118871"/>
                  <a:chOff x="3098006" y="1902619"/>
                  <a:chExt cx="45719" cy="118871"/>
                </a:xfrm>
                <a:grpFill/>
              </p:grpSpPr>
              <p:sp>
                <p:nvSpPr>
                  <p:cNvPr id="106" name="Oval 105">
                    <a:extLst>
                      <a:ext uri="{FF2B5EF4-FFF2-40B4-BE49-F238E27FC236}">
                        <a16:creationId xmlns:a16="http://schemas.microsoft.com/office/drawing/2014/main" id="{64BC9E41-A17B-F277-F547-26B766DA1C7B}"/>
                      </a:ext>
                    </a:extLst>
                  </p:cNvPr>
                  <p:cNvSpPr/>
                  <p:nvPr/>
                </p:nvSpPr>
                <p:spPr>
                  <a:xfrm>
                    <a:off x="3085825" y="1916392"/>
                    <a:ext cx="43645"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07" name="Straight Connector 106">
                    <a:extLst>
                      <a:ext uri="{FF2B5EF4-FFF2-40B4-BE49-F238E27FC236}">
                        <a16:creationId xmlns:a16="http://schemas.microsoft.com/office/drawing/2014/main" id="{C57FF68F-6D85-BF0A-FB70-676A87BB555B}"/>
                      </a:ext>
                    </a:extLst>
                  </p:cNvPr>
                  <p:cNvCxnSpPr>
                    <a:stCxn id="106" idx="4"/>
                  </p:cNvCxnSpPr>
                  <p:nvPr/>
                </p:nvCxnSpPr>
                <p:spPr>
                  <a:xfrm>
                    <a:off x="3098529" y="1960272"/>
                    <a:ext cx="0" cy="6725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3" name="Group 965">
                  <a:extLst>
                    <a:ext uri="{FF2B5EF4-FFF2-40B4-BE49-F238E27FC236}">
                      <a16:creationId xmlns:a16="http://schemas.microsoft.com/office/drawing/2014/main" id="{B044DCA9-91C3-289F-3A2D-9D3B6C5DC46E}"/>
                    </a:ext>
                  </a:extLst>
                </p:cNvPr>
                <p:cNvGrpSpPr>
                  <a:grpSpLocks/>
                </p:cNvGrpSpPr>
                <p:nvPr/>
              </p:nvGrpSpPr>
              <p:grpSpPr bwMode="auto">
                <a:xfrm>
                  <a:off x="3238500" y="1895475"/>
                  <a:ext cx="45719" cy="118871"/>
                  <a:chOff x="3098006" y="1902619"/>
                  <a:chExt cx="45719" cy="118871"/>
                </a:xfrm>
                <a:grpFill/>
              </p:grpSpPr>
              <p:sp>
                <p:nvSpPr>
                  <p:cNvPr id="104" name="Oval 103">
                    <a:extLst>
                      <a:ext uri="{FF2B5EF4-FFF2-40B4-BE49-F238E27FC236}">
                        <a16:creationId xmlns:a16="http://schemas.microsoft.com/office/drawing/2014/main" id="{4998CAA1-AB29-09D0-90F9-35E37501C3D1}"/>
                      </a:ext>
                    </a:extLst>
                  </p:cNvPr>
                  <p:cNvSpPr/>
                  <p:nvPr/>
                </p:nvSpPr>
                <p:spPr>
                  <a:xfrm>
                    <a:off x="3078469" y="1916854"/>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05" name="Straight Connector 104">
                    <a:extLst>
                      <a:ext uri="{FF2B5EF4-FFF2-40B4-BE49-F238E27FC236}">
                        <a16:creationId xmlns:a16="http://schemas.microsoft.com/office/drawing/2014/main" id="{179473F2-F39E-9BC8-EE7C-9E106FDE4B0E}"/>
                      </a:ext>
                    </a:extLst>
                  </p:cNvPr>
                  <p:cNvCxnSpPr>
                    <a:stCxn id="104" idx="4"/>
                  </p:cNvCxnSpPr>
                  <p:nvPr/>
                </p:nvCxnSpPr>
                <p:spPr>
                  <a:xfrm>
                    <a:off x="3099610" y="1960602"/>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17" name="Group 879">
              <a:extLst>
                <a:ext uri="{FF2B5EF4-FFF2-40B4-BE49-F238E27FC236}">
                  <a16:creationId xmlns:a16="http://schemas.microsoft.com/office/drawing/2014/main" id="{1EA82B2A-0E0F-9BAB-A092-5BCDB62BD3C7}"/>
                </a:ext>
              </a:extLst>
            </p:cNvPr>
            <p:cNvGrpSpPr>
              <a:grpSpLocks/>
            </p:cNvGrpSpPr>
            <p:nvPr/>
          </p:nvGrpSpPr>
          <p:grpSpPr bwMode="auto">
            <a:xfrm rot="21540000" flipV="1">
              <a:off x="8905682" y="4003846"/>
              <a:ext cx="700850" cy="307707"/>
              <a:chOff x="3124200" y="1895475"/>
              <a:chExt cx="312419" cy="137921"/>
            </a:xfrm>
            <a:solidFill>
              <a:schemeClr val="accent3"/>
            </a:solidFill>
          </p:grpSpPr>
          <p:grpSp>
            <p:nvGrpSpPr>
              <p:cNvPr id="72" name="Group 934">
                <a:extLst>
                  <a:ext uri="{FF2B5EF4-FFF2-40B4-BE49-F238E27FC236}">
                    <a16:creationId xmlns:a16="http://schemas.microsoft.com/office/drawing/2014/main" id="{E00B1ACC-D06E-AD86-37DF-7447117C8B41}"/>
                  </a:ext>
                </a:extLst>
              </p:cNvPr>
              <p:cNvGrpSpPr>
                <a:grpSpLocks/>
              </p:cNvGrpSpPr>
              <p:nvPr/>
            </p:nvGrpSpPr>
            <p:grpSpPr bwMode="auto">
              <a:xfrm>
                <a:off x="3124200" y="1895475"/>
                <a:ext cx="160019" cy="128396"/>
                <a:chOff x="3124200" y="1895475"/>
                <a:chExt cx="160019" cy="128396"/>
              </a:xfrm>
              <a:grpFill/>
            </p:grpSpPr>
            <p:grpSp>
              <p:nvGrpSpPr>
                <p:cNvPr id="86" name="Group 948">
                  <a:extLst>
                    <a:ext uri="{FF2B5EF4-FFF2-40B4-BE49-F238E27FC236}">
                      <a16:creationId xmlns:a16="http://schemas.microsoft.com/office/drawing/2014/main" id="{758D7AEA-EDE4-D1F9-9493-033C68E637D4}"/>
                    </a:ext>
                  </a:extLst>
                </p:cNvPr>
                <p:cNvGrpSpPr>
                  <a:grpSpLocks/>
                </p:cNvGrpSpPr>
                <p:nvPr/>
              </p:nvGrpSpPr>
              <p:grpSpPr bwMode="auto">
                <a:xfrm>
                  <a:off x="3124200" y="1905000"/>
                  <a:ext cx="45719" cy="118871"/>
                  <a:chOff x="3098006" y="1902619"/>
                  <a:chExt cx="45719" cy="118871"/>
                </a:xfrm>
                <a:grpFill/>
              </p:grpSpPr>
              <p:sp>
                <p:nvSpPr>
                  <p:cNvPr id="96" name="Oval 95">
                    <a:extLst>
                      <a:ext uri="{FF2B5EF4-FFF2-40B4-BE49-F238E27FC236}">
                        <a16:creationId xmlns:a16="http://schemas.microsoft.com/office/drawing/2014/main" id="{D95886B5-9294-D777-619B-554EBB7A2089}"/>
                      </a:ext>
                    </a:extLst>
                  </p:cNvPr>
                  <p:cNvSpPr/>
                  <p:nvPr/>
                </p:nvSpPr>
                <p:spPr>
                  <a:xfrm>
                    <a:off x="3066683" y="1928823"/>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7" name="Straight Connector 96">
                    <a:extLst>
                      <a:ext uri="{FF2B5EF4-FFF2-40B4-BE49-F238E27FC236}">
                        <a16:creationId xmlns:a16="http://schemas.microsoft.com/office/drawing/2014/main" id="{28678B69-948C-6882-4EFF-CA7F41917673}"/>
                      </a:ext>
                    </a:extLst>
                  </p:cNvPr>
                  <p:cNvCxnSpPr>
                    <a:stCxn id="96" idx="4"/>
                  </p:cNvCxnSpPr>
                  <p:nvPr/>
                </p:nvCxnSpPr>
                <p:spPr>
                  <a:xfrm>
                    <a:off x="3089472" y="1970861"/>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7" name="Group 949">
                  <a:extLst>
                    <a:ext uri="{FF2B5EF4-FFF2-40B4-BE49-F238E27FC236}">
                      <a16:creationId xmlns:a16="http://schemas.microsoft.com/office/drawing/2014/main" id="{26996353-D12A-4261-F221-2600C006064F}"/>
                    </a:ext>
                  </a:extLst>
                </p:cNvPr>
                <p:cNvGrpSpPr>
                  <a:grpSpLocks/>
                </p:cNvGrpSpPr>
                <p:nvPr/>
              </p:nvGrpSpPr>
              <p:grpSpPr bwMode="auto">
                <a:xfrm>
                  <a:off x="3200400" y="1905000"/>
                  <a:ext cx="45719" cy="118871"/>
                  <a:chOff x="3098006" y="1902619"/>
                  <a:chExt cx="45719" cy="118871"/>
                </a:xfrm>
                <a:grpFill/>
              </p:grpSpPr>
              <p:sp>
                <p:nvSpPr>
                  <p:cNvPr id="94" name="Oval 93">
                    <a:extLst>
                      <a:ext uri="{FF2B5EF4-FFF2-40B4-BE49-F238E27FC236}">
                        <a16:creationId xmlns:a16="http://schemas.microsoft.com/office/drawing/2014/main" id="{6998F009-376D-DB9F-6805-5E4F575C8E33}"/>
                      </a:ext>
                    </a:extLst>
                  </p:cNvPr>
                  <p:cNvSpPr/>
                  <p:nvPr/>
                </p:nvSpPr>
                <p:spPr>
                  <a:xfrm>
                    <a:off x="3074492" y="1935776"/>
                    <a:ext cx="43645"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5" name="Straight Connector 94">
                    <a:extLst>
                      <a:ext uri="{FF2B5EF4-FFF2-40B4-BE49-F238E27FC236}">
                        <a16:creationId xmlns:a16="http://schemas.microsoft.com/office/drawing/2014/main" id="{089E7D42-F303-3394-43C3-53562D910B2C}"/>
                      </a:ext>
                    </a:extLst>
                  </p:cNvPr>
                  <p:cNvCxnSpPr>
                    <a:stCxn id="94" idx="4"/>
                  </p:cNvCxnSpPr>
                  <p:nvPr/>
                </p:nvCxnSpPr>
                <p:spPr>
                  <a:xfrm>
                    <a:off x="3088860" y="1972888"/>
                    <a:ext cx="1678"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8" name="Group 950">
                  <a:extLst>
                    <a:ext uri="{FF2B5EF4-FFF2-40B4-BE49-F238E27FC236}">
                      <a16:creationId xmlns:a16="http://schemas.microsoft.com/office/drawing/2014/main" id="{F04154E5-44EF-CE90-BF05-376EC8F68A7C}"/>
                    </a:ext>
                  </a:extLst>
                </p:cNvPr>
                <p:cNvGrpSpPr>
                  <a:grpSpLocks/>
                </p:cNvGrpSpPr>
                <p:nvPr/>
              </p:nvGrpSpPr>
              <p:grpSpPr bwMode="auto">
                <a:xfrm>
                  <a:off x="3162300" y="1895475"/>
                  <a:ext cx="45719" cy="118871"/>
                  <a:chOff x="3098006" y="1902619"/>
                  <a:chExt cx="45719" cy="118871"/>
                </a:xfrm>
                <a:grpFill/>
              </p:grpSpPr>
              <p:sp>
                <p:nvSpPr>
                  <p:cNvPr id="92" name="Oval 91">
                    <a:extLst>
                      <a:ext uri="{FF2B5EF4-FFF2-40B4-BE49-F238E27FC236}">
                        <a16:creationId xmlns:a16="http://schemas.microsoft.com/office/drawing/2014/main" id="{B0BFBFB1-EA40-EE93-E146-BEF76026CD73}"/>
                      </a:ext>
                    </a:extLst>
                  </p:cNvPr>
                  <p:cNvSpPr/>
                  <p:nvPr/>
                </p:nvSpPr>
                <p:spPr>
                  <a:xfrm>
                    <a:off x="3080350" y="1925717"/>
                    <a:ext cx="40288"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3" name="Straight Connector 92">
                    <a:extLst>
                      <a:ext uri="{FF2B5EF4-FFF2-40B4-BE49-F238E27FC236}">
                        <a16:creationId xmlns:a16="http://schemas.microsoft.com/office/drawing/2014/main" id="{98F9B8F5-A3B0-902F-0B66-FF238534C321}"/>
                      </a:ext>
                    </a:extLst>
                  </p:cNvPr>
                  <p:cNvCxnSpPr>
                    <a:stCxn id="92" idx="4"/>
                  </p:cNvCxnSpPr>
                  <p:nvPr/>
                </p:nvCxnSpPr>
                <p:spPr>
                  <a:xfrm>
                    <a:off x="3098089" y="1962740"/>
                    <a:ext cx="1679"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9" name="Group 951">
                  <a:extLst>
                    <a:ext uri="{FF2B5EF4-FFF2-40B4-BE49-F238E27FC236}">
                      <a16:creationId xmlns:a16="http://schemas.microsoft.com/office/drawing/2014/main" id="{362F6D37-C6A6-BD26-8340-CB0DB3E4E5CF}"/>
                    </a:ext>
                  </a:extLst>
                </p:cNvPr>
                <p:cNvGrpSpPr>
                  <a:grpSpLocks/>
                </p:cNvGrpSpPr>
                <p:nvPr/>
              </p:nvGrpSpPr>
              <p:grpSpPr bwMode="auto">
                <a:xfrm>
                  <a:off x="3238500" y="1895475"/>
                  <a:ext cx="45719" cy="118871"/>
                  <a:chOff x="3098006" y="1902619"/>
                  <a:chExt cx="45719" cy="118871"/>
                </a:xfrm>
                <a:grpFill/>
              </p:grpSpPr>
              <p:sp>
                <p:nvSpPr>
                  <p:cNvPr id="90" name="Oval 89">
                    <a:extLst>
                      <a:ext uri="{FF2B5EF4-FFF2-40B4-BE49-F238E27FC236}">
                        <a16:creationId xmlns:a16="http://schemas.microsoft.com/office/drawing/2014/main" id="{5F1C00A5-2C9B-2323-44C1-6A14FF2ED697}"/>
                      </a:ext>
                    </a:extLst>
                  </p:cNvPr>
                  <p:cNvSpPr/>
                  <p:nvPr/>
                </p:nvSpPr>
                <p:spPr>
                  <a:xfrm>
                    <a:off x="3083124" y="1927655"/>
                    <a:ext cx="45324" cy="4035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1" name="Straight Connector 90">
                    <a:extLst>
                      <a:ext uri="{FF2B5EF4-FFF2-40B4-BE49-F238E27FC236}">
                        <a16:creationId xmlns:a16="http://schemas.microsoft.com/office/drawing/2014/main" id="{15EE112C-D326-76B5-A99E-439D09F615A4}"/>
                      </a:ext>
                    </a:extLst>
                  </p:cNvPr>
                  <p:cNvCxnSpPr>
                    <a:stCxn id="90" idx="4"/>
                  </p:cNvCxnSpPr>
                  <p:nvPr/>
                </p:nvCxnSpPr>
                <p:spPr>
                  <a:xfrm>
                    <a:off x="3105884" y="1969692"/>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73" name="Group 935">
                <a:extLst>
                  <a:ext uri="{FF2B5EF4-FFF2-40B4-BE49-F238E27FC236}">
                    <a16:creationId xmlns:a16="http://schemas.microsoft.com/office/drawing/2014/main" id="{17CEF864-3299-457D-3367-384C48FDF762}"/>
                  </a:ext>
                </a:extLst>
              </p:cNvPr>
              <p:cNvGrpSpPr>
                <a:grpSpLocks/>
              </p:cNvGrpSpPr>
              <p:nvPr/>
            </p:nvGrpSpPr>
            <p:grpSpPr bwMode="auto">
              <a:xfrm>
                <a:off x="3276600" y="1905000"/>
                <a:ext cx="160019" cy="128396"/>
                <a:chOff x="3124200" y="1895475"/>
                <a:chExt cx="160019" cy="128396"/>
              </a:xfrm>
              <a:grpFill/>
            </p:grpSpPr>
            <p:grpSp>
              <p:nvGrpSpPr>
                <p:cNvPr id="74" name="Group 936">
                  <a:extLst>
                    <a:ext uri="{FF2B5EF4-FFF2-40B4-BE49-F238E27FC236}">
                      <a16:creationId xmlns:a16="http://schemas.microsoft.com/office/drawing/2014/main" id="{A6C6D21A-B37F-894F-9BC0-EB12124B910E}"/>
                    </a:ext>
                  </a:extLst>
                </p:cNvPr>
                <p:cNvGrpSpPr>
                  <a:grpSpLocks/>
                </p:cNvGrpSpPr>
                <p:nvPr/>
              </p:nvGrpSpPr>
              <p:grpSpPr bwMode="auto">
                <a:xfrm>
                  <a:off x="3124200" y="1905000"/>
                  <a:ext cx="45719" cy="118871"/>
                  <a:chOff x="3098006" y="1902619"/>
                  <a:chExt cx="45719" cy="118871"/>
                </a:xfrm>
                <a:grpFill/>
              </p:grpSpPr>
              <p:sp>
                <p:nvSpPr>
                  <p:cNvPr id="84" name="Oval 83">
                    <a:extLst>
                      <a:ext uri="{FF2B5EF4-FFF2-40B4-BE49-F238E27FC236}">
                        <a16:creationId xmlns:a16="http://schemas.microsoft.com/office/drawing/2014/main" id="{C6261EE0-D233-5281-F27F-BAF60C92CE89}"/>
                      </a:ext>
                    </a:extLst>
                  </p:cNvPr>
                  <p:cNvSpPr/>
                  <p:nvPr/>
                </p:nvSpPr>
                <p:spPr>
                  <a:xfrm>
                    <a:off x="3063808" y="1925136"/>
                    <a:ext cx="40288"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85" name="Straight Connector 84">
                    <a:extLst>
                      <a:ext uri="{FF2B5EF4-FFF2-40B4-BE49-F238E27FC236}">
                        <a16:creationId xmlns:a16="http://schemas.microsoft.com/office/drawing/2014/main" id="{E9A5240E-1F16-46C4-D3BE-12593FB02CB7}"/>
                      </a:ext>
                    </a:extLst>
                  </p:cNvPr>
                  <p:cNvCxnSpPr>
                    <a:stCxn id="84" idx="4"/>
                  </p:cNvCxnSpPr>
                  <p:nvPr/>
                </p:nvCxnSpPr>
                <p:spPr>
                  <a:xfrm>
                    <a:off x="3078235" y="1968957"/>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75" name="Group 937">
                  <a:extLst>
                    <a:ext uri="{FF2B5EF4-FFF2-40B4-BE49-F238E27FC236}">
                      <a16:creationId xmlns:a16="http://schemas.microsoft.com/office/drawing/2014/main" id="{C089D367-AD7A-9691-E0B8-3FEA640F39C4}"/>
                    </a:ext>
                  </a:extLst>
                </p:cNvPr>
                <p:cNvGrpSpPr>
                  <a:grpSpLocks/>
                </p:cNvGrpSpPr>
                <p:nvPr/>
              </p:nvGrpSpPr>
              <p:grpSpPr bwMode="auto">
                <a:xfrm>
                  <a:off x="3200400" y="1905000"/>
                  <a:ext cx="45719" cy="118871"/>
                  <a:chOff x="3098006" y="1902619"/>
                  <a:chExt cx="45719" cy="118871"/>
                </a:xfrm>
                <a:grpFill/>
              </p:grpSpPr>
              <p:sp>
                <p:nvSpPr>
                  <p:cNvPr id="82" name="Oval 81">
                    <a:extLst>
                      <a:ext uri="{FF2B5EF4-FFF2-40B4-BE49-F238E27FC236}">
                        <a16:creationId xmlns:a16="http://schemas.microsoft.com/office/drawing/2014/main" id="{BD62F6F5-905E-9204-43E7-116A23D30F8F}"/>
                      </a:ext>
                    </a:extLst>
                  </p:cNvPr>
                  <p:cNvSpPr/>
                  <p:nvPr/>
                </p:nvSpPr>
                <p:spPr>
                  <a:xfrm>
                    <a:off x="3064874" y="1927133"/>
                    <a:ext cx="41967"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83" name="Straight Connector 82">
                    <a:extLst>
                      <a:ext uri="{FF2B5EF4-FFF2-40B4-BE49-F238E27FC236}">
                        <a16:creationId xmlns:a16="http://schemas.microsoft.com/office/drawing/2014/main" id="{240106E8-931B-B8EC-2374-BD1D93CFC807}"/>
                      </a:ext>
                    </a:extLst>
                  </p:cNvPr>
                  <p:cNvCxnSpPr>
                    <a:stCxn id="82" idx="4"/>
                  </p:cNvCxnSpPr>
                  <p:nvPr/>
                </p:nvCxnSpPr>
                <p:spPr>
                  <a:xfrm>
                    <a:off x="3082672" y="1970896"/>
                    <a:ext cx="1679"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76" name="Group 938">
                  <a:extLst>
                    <a:ext uri="{FF2B5EF4-FFF2-40B4-BE49-F238E27FC236}">
                      <a16:creationId xmlns:a16="http://schemas.microsoft.com/office/drawing/2014/main" id="{3F844328-1D4A-90CD-BB25-EAC4F0A8BDAB}"/>
                    </a:ext>
                  </a:extLst>
                </p:cNvPr>
                <p:cNvGrpSpPr>
                  <a:grpSpLocks/>
                </p:cNvGrpSpPr>
                <p:nvPr/>
              </p:nvGrpSpPr>
              <p:grpSpPr bwMode="auto">
                <a:xfrm>
                  <a:off x="3162300" y="1895475"/>
                  <a:ext cx="45719" cy="118871"/>
                  <a:chOff x="3098006" y="1902619"/>
                  <a:chExt cx="45719" cy="118871"/>
                </a:xfrm>
                <a:grpFill/>
              </p:grpSpPr>
              <p:sp>
                <p:nvSpPr>
                  <p:cNvPr id="80" name="Oval 79">
                    <a:extLst>
                      <a:ext uri="{FF2B5EF4-FFF2-40B4-BE49-F238E27FC236}">
                        <a16:creationId xmlns:a16="http://schemas.microsoft.com/office/drawing/2014/main" id="{B01BD631-08C8-FA78-9C20-E165565B3FEF}"/>
                      </a:ext>
                    </a:extLst>
                  </p:cNvPr>
                  <p:cNvSpPr/>
                  <p:nvPr/>
                </p:nvSpPr>
                <p:spPr>
                  <a:xfrm>
                    <a:off x="3074090" y="1916971"/>
                    <a:ext cx="43645"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81" name="Straight Connector 80">
                    <a:extLst>
                      <a:ext uri="{FF2B5EF4-FFF2-40B4-BE49-F238E27FC236}">
                        <a16:creationId xmlns:a16="http://schemas.microsoft.com/office/drawing/2014/main" id="{38F31842-185D-5F5C-782B-E57AA51B9B20}"/>
                      </a:ext>
                    </a:extLst>
                  </p:cNvPr>
                  <p:cNvCxnSpPr>
                    <a:stCxn id="80" idx="4"/>
                  </p:cNvCxnSpPr>
                  <p:nvPr/>
                </p:nvCxnSpPr>
                <p:spPr>
                  <a:xfrm>
                    <a:off x="3086837" y="1960836"/>
                    <a:ext cx="1679"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77" name="Group 939">
                  <a:extLst>
                    <a:ext uri="{FF2B5EF4-FFF2-40B4-BE49-F238E27FC236}">
                      <a16:creationId xmlns:a16="http://schemas.microsoft.com/office/drawing/2014/main" id="{56C00A16-DD60-2402-3251-C38B3C0D4972}"/>
                    </a:ext>
                  </a:extLst>
                </p:cNvPr>
                <p:cNvGrpSpPr>
                  <a:grpSpLocks/>
                </p:cNvGrpSpPr>
                <p:nvPr/>
              </p:nvGrpSpPr>
              <p:grpSpPr bwMode="auto">
                <a:xfrm>
                  <a:off x="3238500" y="1895475"/>
                  <a:ext cx="45719" cy="118871"/>
                  <a:chOff x="3098006" y="1902619"/>
                  <a:chExt cx="45719" cy="118871"/>
                </a:xfrm>
                <a:grpFill/>
              </p:grpSpPr>
              <p:sp>
                <p:nvSpPr>
                  <p:cNvPr id="78" name="Oval 77">
                    <a:extLst>
                      <a:ext uri="{FF2B5EF4-FFF2-40B4-BE49-F238E27FC236}">
                        <a16:creationId xmlns:a16="http://schemas.microsoft.com/office/drawing/2014/main" id="{EDEBCF45-DD26-77E0-DCDE-3029DD3E5BC9}"/>
                      </a:ext>
                    </a:extLst>
                  </p:cNvPr>
                  <p:cNvSpPr/>
                  <p:nvPr/>
                </p:nvSpPr>
                <p:spPr>
                  <a:xfrm>
                    <a:off x="3071828" y="1924055"/>
                    <a:ext cx="47003"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9" name="Straight Connector 78">
                    <a:extLst>
                      <a:ext uri="{FF2B5EF4-FFF2-40B4-BE49-F238E27FC236}">
                        <a16:creationId xmlns:a16="http://schemas.microsoft.com/office/drawing/2014/main" id="{A8874BDE-054F-380E-5A4E-297D6375295A}"/>
                      </a:ext>
                    </a:extLst>
                  </p:cNvPr>
                  <p:cNvCxnSpPr>
                    <a:stCxn id="78" idx="4"/>
                  </p:cNvCxnSpPr>
                  <p:nvPr/>
                </p:nvCxnSpPr>
                <p:spPr>
                  <a:xfrm>
                    <a:off x="3094559" y="1959383"/>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18" name="Group 880">
              <a:extLst>
                <a:ext uri="{FF2B5EF4-FFF2-40B4-BE49-F238E27FC236}">
                  <a16:creationId xmlns:a16="http://schemas.microsoft.com/office/drawing/2014/main" id="{40D8371B-6E19-248A-0E37-DBE556A26416}"/>
                </a:ext>
              </a:extLst>
            </p:cNvPr>
            <p:cNvGrpSpPr>
              <a:grpSpLocks/>
            </p:cNvGrpSpPr>
            <p:nvPr/>
          </p:nvGrpSpPr>
          <p:grpSpPr bwMode="auto">
            <a:xfrm rot="21540000" flipV="1">
              <a:off x="9600129" y="3999234"/>
              <a:ext cx="700850" cy="307707"/>
              <a:chOff x="3124200" y="1895475"/>
              <a:chExt cx="312419" cy="137921"/>
            </a:xfrm>
            <a:solidFill>
              <a:schemeClr val="accent3"/>
            </a:solidFill>
          </p:grpSpPr>
          <p:grpSp>
            <p:nvGrpSpPr>
              <p:cNvPr id="46" name="Group 908">
                <a:extLst>
                  <a:ext uri="{FF2B5EF4-FFF2-40B4-BE49-F238E27FC236}">
                    <a16:creationId xmlns:a16="http://schemas.microsoft.com/office/drawing/2014/main" id="{47A32147-D46C-85F6-0D7E-EACBEB6C5C25}"/>
                  </a:ext>
                </a:extLst>
              </p:cNvPr>
              <p:cNvGrpSpPr>
                <a:grpSpLocks/>
              </p:cNvGrpSpPr>
              <p:nvPr/>
            </p:nvGrpSpPr>
            <p:grpSpPr bwMode="auto">
              <a:xfrm>
                <a:off x="3124200" y="1895475"/>
                <a:ext cx="160019" cy="128396"/>
                <a:chOff x="3124200" y="1895475"/>
                <a:chExt cx="160019" cy="128396"/>
              </a:xfrm>
              <a:grpFill/>
            </p:grpSpPr>
            <p:grpSp>
              <p:nvGrpSpPr>
                <p:cNvPr id="60" name="Group 922">
                  <a:extLst>
                    <a:ext uri="{FF2B5EF4-FFF2-40B4-BE49-F238E27FC236}">
                      <a16:creationId xmlns:a16="http://schemas.microsoft.com/office/drawing/2014/main" id="{65437C27-B300-C439-6176-E4E91362DEFB}"/>
                    </a:ext>
                  </a:extLst>
                </p:cNvPr>
                <p:cNvGrpSpPr>
                  <a:grpSpLocks/>
                </p:cNvGrpSpPr>
                <p:nvPr/>
              </p:nvGrpSpPr>
              <p:grpSpPr bwMode="auto">
                <a:xfrm>
                  <a:off x="3124200" y="1905000"/>
                  <a:ext cx="45719" cy="118871"/>
                  <a:chOff x="3098006" y="1902619"/>
                  <a:chExt cx="45719" cy="118871"/>
                </a:xfrm>
                <a:grpFill/>
              </p:grpSpPr>
              <p:sp>
                <p:nvSpPr>
                  <p:cNvPr id="70" name="Oval 69">
                    <a:extLst>
                      <a:ext uri="{FF2B5EF4-FFF2-40B4-BE49-F238E27FC236}">
                        <a16:creationId xmlns:a16="http://schemas.microsoft.com/office/drawing/2014/main" id="{41960383-E45A-C16C-5E93-DF2C007329B3}"/>
                      </a:ext>
                    </a:extLst>
                  </p:cNvPr>
                  <p:cNvSpPr/>
                  <p:nvPr/>
                </p:nvSpPr>
                <p:spPr>
                  <a:xfrm>
                    <a:off x="3074312" y="1925658"/>
                    <a:ext cx="45325" cy="4035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1" name="Straight Connector 70">
                    <a:extLst>
                      <a:ext uri="{FF2B5EF4-FFF2-40B4-BE49-F238E27FC236}">
                        <a16:creationId xmlns:a16="http://schemas.microsoft.com/office/drawing/2014/main" id="{0A339A18-B0AB-8663-3917-0988A094FF5F}"/>
                      </a:ext>
                    </a:extLst>
                  </p:cNvPr>
                  <p:cNvCxnSpPr>
                    <a:stCxn id="70" idx="4"/>
                  </p:cNvCxnSpPr>
                  <p:nvPr/>
                </p:nvCxnSpPr>
                <p:spPr>
                  <a:xfrm>
                    <a:off x="3090374" y="1964451"/>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61" name="Group 923">
                  <a:extLst>
                    <a:ext uri="{FF2B5EF4-FFF2-40B4-BE49-F238E27FC236}">
                      <a16:creationId xmlns:a16="http://schemas.microsoft.com/office/drawing/2014/main" id="{17B94597-626F-220C-2E0C-4E7409B04391}"/>
                    </a:ext>
                  </a:extLst>
                </p:cNvPr>
                <p:cNvGrpSpPr>
                  <a:grpSpLocks/>
                </p:cNvGrpSpPr>
                <p:nvPr/>
              </p:nvGrpSpPr>
              <p:grpSpPr bwMode="auto">
                <a:xfrm>
                  <a:off x="3200400" y="1905000"/>
                  <a:ext cx="45719" cy="118871"/>
                  <a:chOff x="3098006" y="1902619"/>
                  <a:chExt cx="45719" cy="118871"/>
                </a:xfrm>
                <a:grpFill/>
              </p:grpSpPr>
              <p:sp>
                <p:nvSpPr>
                  <p:cNvPr id="68" name="Oval 67">
                    <a:extLst>
                      <a:ext uri="{FF2B5EF4-FFF2-40B4-BE49-F238E27FC236}">
                        <a16:creationId xmlns:a16="http://schemas.microsoft.com/office/drawing/2014/main" id="{3C1154E7-74D7-1611-F66D-075088F569D8}"/>
                      </a:ext>
                    </a:extLst>
                  </p:cNvPr>
                  <p:cNvSpPr/>
                  <p:nvPr/>
                </p:nvSpPr>
                <p:spPr>
                  <a:xfrm>
                    <a:off x="3072037" y="1927787"/>
                    <a:ext cx="38610" cy="4203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69" name="Straight Connector 68">
                    <a:extLst>
                      <a:ext uri="{FF2B5EF4-FFF2-40B4-BE49-F238E27FC236}">
                        <a16:creationId xmlns:a16="http://schemas.microsoft.com/office/drawing/2014/main" id="{27426644-F63A-8109-887A-9ACC9AF22DFF}"/>
                      </a:ext>
                    </a:extLst>
                  </p:cNvPr>
                  <p:cNvCxnSpPr>
                    <a:stCxn id="68" idx="4"/>
                  </p:cNvCxnSpPr>
                  <p:nvPr/>
                </p:nvCxnSpPr>
                <p:spPr>
                  <a:xfrm>
                    <a:off x="3086463" y="1971579"/>
                    <a:ext cx="1679" cy="68932"/>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62" name="Group 924">
                  <a:extLst>
                    <a:ext uri="{FF2B5EF4-FFF2-40B4-BE49-F238E27FC236}">
                      <a16:creationId xmlns:a16="http://schemas.microsoft.com/office/drawing/2014/main" id="{EFA88CD4-5E59-680C-8271-70446D0A8053}"/>
                    </a:ext>
                  </a:extLst>
                </p:cNvPr>
                <p:cNvGrpSpPr>
                  <a:grpSpLocks/>
                </p:cNvGrpSpPr>
                <p:nvPr/>
              </p:nvGrpSpPr>
              <p:grpSpPr bwMode="auto">
                <a:xfrm>
                  <a:off x="3162300" y="1895475"/>
                  <a:ext cx="45719" cy="118871"/>
                  <a:chOff x="3098006" y="1902619"/>
                  <a:chExt cx="45719" cy="118871"/>
                </a:xfrm>
                <a:grpFill/>
              </p:grpSpPr>
              <p:sp>
                <p:nvSpPr>
                  <p:cNvPr id="66" name="Oval 65">
                    <a:extLst>
                      <a:ext uri="{FF2B5EF4-FFF2-40B4-BE49-F238E27FC236}">
                        <a16:creationId xmlns:a16="http://schemas.microsoft.com/office/drawing/2014/main" id="{C0AE9D03-B5D5-B940-9E7D-BDD4F8440D30}"/>
                      </a:ext>
                    </a:extLst>
                  </p:cNvPr>
                  <p:cNvSpPr/>
                  <p:nvPr/>
                </p:nvSpPr>
                <p:spPr>
                  <a:xfrm>
                    <a:off x="3086302" y="1917522"/>
                    <a:ext cx="41967"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67" name="Straight Connector 66">
                    <a:extLst>
                      <a:ext uri="{FF2B5EF4-FFF2-40B4-BE49-F238E27FC236}">
                        <a16:creationId xmlns:a16="http://schemas.microsoft.com/office/drawing/2014/main" id="{76282748-0C8F-CB87-98DE-894CB7101344}"/>
                      </a:ext>
                    </a:extLst>
                  </p:cNvPr>
                  <p:cNvCxnSpPr>
                    <a:stCxn id="66" idx="4"/>
                  </p:cNvCxnSpPr>
                  <p:nvPr/>
                </p:nvCxnSpPr>
                <p:spPr>
                  <a:xfrm>
                    <a:off x="3105749" y="1961255"/>
                    <a:ext cx="1678" cy="68932"/>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63" name="Group 925">
                  <a:extLst>
                    <a:ext uri="{FF2B5EF4-FFF2-40B4-BE49-F238E27FC236}">
                      <a16:creationId xmlns:a16="http://schemas.microsoft.com/office/drawing/2014/main" id="{C0AB592E-736D-46AB-C96E-ADB24529E3AB}"/>
                    </a:ext>
                  </a:extLst>
                </p:cNvPr>
                <p:cNvGrpSpPr>
                  <a:grpSpLocks/>
                </p:cNvGrpSpPr>
                <p:nvPr/>
              </p:nvGrpSpPr>
              <p:grpSpPr bwMode="auto">
                <a:xfrm>
                  <a:off x="3238500" y="1895475"/>
                  <a:ext cx="45719" cy="118871"/>
                  <a:chOff x="3098006" y="1902619"/>
                  <a:chExt cx="45719" cy="118871"/>
                </a:xfrm>
                <a:grpFill/>
              </p:grpSpPr>
              <p:sp>
                <p:nvSpPr>
                  <p:cNvPr id="64" name="Oval 63">
                    <a:extLst>
                      <a:ext uri="{FF2B5EF4-FFF2-40B4-BE49-F238E27FC236}">
                        <a16:creationId xmlns:a16="http://schemas.microsoft.com/office/drawing/2014/main" id="{9A28C386-5D96-5F76-2839-899C263A046E}"/>
                      </a:ext>
                    </a:extLst>
                  </p:cNvPr>
                  <p:cNvSpPr/>
                  <p:nvPr/>
                </p:nvSpPr>
                <p:spPr>
                  <a:xfrm>
                    <a:off x="3082348" y="1919636"/>
                    <a:ext cx="40288"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65" name="Straight Connector 64">
                    <a:extLst>
                      <a:ext uri="{FF2B5EF4-FFF2-40B4-BE49-F238E27FC236}">
                        <a16:creationId xmlns:a16="http://schemas.microsoft.com/office/drawing/2014/main" id="{A2A49FE2-8099-8FDE-3EF0-9F9D813C9E01}"/>
                      </a:ext>
                    </a:extLst>
                  </p:cNvPr>
                  <p:cNvCxnSpPr>
                    <a:stCxn id="64" idx="4"/>
                  </p:cNvCxnSpPr>
                  <p:nvPr/>
                </p:nvCxnSpPr>
                <p:spPr>
                  <a:xfrm>
                    <a:off x="3098394" y="1963429"/>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47" name="Group 909">
                <a:extLst>
                  <a:ext uri="{FF2B5EF4-FFF2-40B4-BE49-F238E27FC236}">
                    <a16:creationId xmlns:a16="http://schemas.microsoft.com/office/drawing/2014/main" id="{CB9F5748-E228-A8E4-B0FC-CC74FD11C304}"/>
                  </a:ext>
                </a:extLst>
              </p:cNvPr>
              <p:cNvGrpSpPr>
                <a:grpSpLocks/>
              </p:cNvGrpSpPr>
              <p:nvPr/>
            </p:nvGrpSpPr>
            <p:grpSpPr bwMode="auto">
              <a:xfrm>
                <a:off x="3276600" y="1905000"/>
                <a:ext cx="160019" cy="128396"/>
                <a:chOff x="3124200" y="1895475"/>
                <a:chExt cx="160019" cy="128396"/>
              </a:xfrm>
              <a:grpFill/>
            </p:grpSpPr>
            <p:grpSp>
              <p:nvGrpSpPr>
                <p:cNvPr id="48" name="Group 910">
                  <a:extLst>
                    <a:ext uri="{FF2B5EF4-FFF2-40B4-BE49-F238E27FC236}">
                      <a16:creationId xmlns:a16="http://schemas.microsoft.com/office/drawing/2014/main" id="{0210BC51-10FD-23C8-6F67-2064C0BEC39F}"/>
                    </a:ext>
                  </a:extLst>
                </p:cNvPr>
                <p:cNvGrpSpPr>
                  <a:grpSpLocks/>
                </p:cNvGrpSpPr>
                <p:nvPr/>
              </p:nvGrpSpPr>
              <p:grpSpPr bwMode="auto">
                <a:xfrm>
                  <a:off x="3124200" y="1905000"/>
                  <a:ext cx="45719" cy="118871"/>
                  <a:chOff x="3098006" y="1902619"/>
                  <a:chExt cx="45719" cy="118871"/>
                </a:xfrm>
                <a:grpFill/>
              </p:grpSpPr>
              <p:sp>
                <p:nvSpPr>
                  <p:cNvPr id="58" name="Oval 57">
                    <a:extLst>
                      <a:ext uri="{FF2B5EF4-FFF2-40B4-BE49-F238E27FC236}">
                        <a16:creationId xmlns:a16="http://schemas.microsoft.com/office/drawing/2014/main" id="{F6657FCF-E944-8B6F-0AD6-D134A64C90DE}"/>
                      </a:ext>
                    </a:extLst>
                  </p:cNvPr>
                  <p:cNvSpPr/>
                  <p:nvPr/>
                </p:nvSpPr>
                <p:spPr>
                  <a:xfrm>
                    <a:off x="3064710" y="1918682"/>
                    <a:ext cx="45324"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59" name="Straight Connector 58">
                    <a:extLst>
                      <a:ext uri="{FF2B5EF4-FFF2-40B4-BE49-F238E27FC236}">
                        <a16:creationId xmlns:a16="http://schemas.microsoft.com/office/drawing/2014/main" id="{D198A619-E615-C017-E8E6-44E9A93436A1}"/>
                      </a:ext>
                    </a:extLst>
                  </p:cNvPr>
                  <p:cNvCxnSpPr>
                    <a:stCxn id="58" idx="4"/>
                  </p:cNvCxnSpPr>
                  <p:nvPr/>
                </p:nvCxnSpPr>
                <p:spPr>
                  <a:xfrm>
                    <a:off x="3085851" y="1962430"/>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49" name="Group 911">
                  <a:extLst>
                    <a:ext uri="{FF2B5EF4-FFF2-40B4-BE49-F238E27FC236}">
                      <a16:creationId xmlns:a16="http://schemas.microsoft.com/office/drawing/2014/main" id="{297F94DA-41FF-489E-5A8A-16D84C0D1132}"/>
                    </a:ext>
                  </a:extLst>
                </p:cNvPr>
                <p:cNvGrpSpPr>
                  <a:grpSpLocks/>
                </p:cNvGrpSpPr>
                <p:nvPr/>
              </p:nvGrpSpPr>
              <p:grpSpPr bwMode="auto">
                <a:xfrm>
                  <a:off x="3200400" y="1905000"/>
                  <a:ext cx="45719" cy="118871"/>
                  <a:chOff x="3098006" y="1902619"/>
                  <a:chExt cx="45719" cy="118871"/>
                </a:xfrm>
                <a:grpFill/>
              </p:grpSpPr>
              <p:sp>
                <p:nvSpPr>
                  <p:cNvPr id="56" name="Oval 55">
                    <a:extLst>
                      <a:ext uri="{FF2B5EF4-FFF2-40B4-BE49-F238E27FC236}">
                        <a16:creationId xmlns:a16="http://schemas.microsoft.com/office/drawing/2014/main" id="{569C927D-0741-F4AB-4175-91DA259E2183}"/>
                      </a:ext>
                    </a:extLst>
                  </p:cNvPr>
                  <p:cNvSpPr/>
                  <p:nvPr/>
                </p:nvSpPr>
                <p:spPr>
                  <a:xfrm>
                    <a:off x="3064142" y="1925795"/>
                    <a:ext cx="41967" cy="4035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57" name="Straight Connector 56">
                    <a:extLst>
                      <a:ext uri="{FF2B5EF4-FFF2-40B4-BE49-F238E27FC236}">
                        <a16:creationId xmlns:a16="http://schemas.microsoft.com/office/drawing/2014/main" id="{058A1928-DF63-AC2D-9C2D-C041B91E1C82}"/>
                      </a:ext>
                    </a:extLst>
                  </p:cNvPr>
                  <p:cNvCxnSpPr>
                    <a:stCxn id="56" idx="4"/>
                  </p:cNvCxnSpPr>
                  <p:nvPr/>
                </p:nvCxnSpPr>
                <p:spPr>
                  <a:xfrm>
                    <a:off x="3075197" y="1966313"/>
                    <a:ext cx="1679"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50" name="Group 912">
                  <a:extLst>
                    <a:ext uri="{FF2B5EF4-FFF2-40B4-BE49-F238E27FC236}">
                      <a16:creationId xmlns:a16="http://schemas.microsoft.com/office/drawing/2014/main" id="{36D358B1-B472-70D7-9F3B-FAA420643BA0}"/>
                    </a:ext>
                  </a:extLst>
                </p:cNvPr>
                <p:cNvGrpSpPr>
                  <a:grpSpLocks/>
                </p:cNvGrpSpPr>
                <p:nvPr/>
              </p:nvGrpSpPr>
              <p:grpSpPr bwMode="auto">
                <a:xfrm>
                  <a:off x="3162300" y="1895475"/>
                  <a:ext cx="45719" cy="118871"/>
                  <a:chOff x="3098006" y="1902619"/>
                  <a:chExt cx="45719" cy="118871"/>
                </a:xfrm>
                <a:grpFill/>
              </p:grpSpPr>
              <p:sp>
                <p:nvSpPr>
                  <p:cNvPr id="54" name="Oval 53">
                    <a:extLst>
                      <a:ext uri="{FF2B5EF4-FFF2-40B4-BE49-F238E27FC236}">
                        <a16:creationId xmlns:a16="http://schemas.microsoft.com/office/drawing/2014/main" id="{60B481E0-E5AE-7BE9-71A9-627C4A32DC29}"/>
                      </a:ext>
                    </a:extLst>
                  </p:cNvPr>
                  <p:cNvSpPr/>
                  <p:nvPr/>
                </p:nvSpPr>
                <p:spPr>
                  <a:xfrm>
                    <a:off x="3075020" y="1915604"/>
                    <a:ext cx="43645" cy="386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55" name="Straight Connector 54">
                    <a:extLst>
                      <a:ext uri="{FF2B5EF4-FFF2-40B4-BE49-F238E27FC236}">
                        <a16:creationId xmlns:a16="http://schemas.microsoft.com/office/drawing/2014/main" id="{68DEDE03-AEDC-456D-D183-A68FC1ADA8CC}"/>
                      </a:ext>
                    </a:extLst>
                  </p:cNvPr>
                  <p:cNvCxnSpPr>
                    <a:stCxn id="54" idx="4"/>
                  </p:cNvCxnSpPr>
                  <p:nvPr/>
                </p:nvCxnSpPr>
                <p:spPr>
                  <a:xfrm>
                    <a:off x="3094453" y="1954309"/>
                    <a:ext cx="1678"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51" name="Group 913">
                  <a:extLst>
                    <a:ext uri="{FF2B5EF4-FFF2-40B4-BE49-F238E27FC236}">
                      <a16:creationId xmlns:a16="http://schemas.microsoft.com/office/drawing/2014/main" id="{69D9A514-6A1F-A0C6-D79B-1C1AB283C901}"/>
                    </a:ext>
                  </a:extLst>
                </p:cNvPr>
                <p:cNvGrpSpPr>
                  <a:grpSpLocks/>
                </p:cNvGrpSpPr>
                <p:nvPr/>
              </p:nvGrpSpPr>
              <p:grpSpPr bwMode="auto">
                <a:xfrm>
                  <a:off x="3238500" y="1895475"/>
                  <a:ext cx="45719" cy="118871"/>
                  <a:chOff x="3098006" y="1902619"/>
                  <a:chExt cx="45719" cy="118871"/>
                </a:xfrm>
                <a:grpFill/>
              </p:grpSpPr>
              <p:sp>
                <p:nvSpPr>
                  <p:cNvPr id="52" name="Oval 51">
                    <a:extLst>
                      <a:ext uri="{FF2B5EF4-FFF2-40B4-BE49-F238E27FC236}">
                        <a16:creationId xmlns:a16="http://schemas.microsoft.com/office/drawing/2014/main" id="{003EE3BE-BA09-5395-8B6B-0A4C8E839295}"/>
                      </a:ext>
                    </a:extLst>
                  </p:cNvPr>
                  <p:cNvSpPr/>
                  <p:nvPr/>
                </p:nvSpPr>
                <p:spPr>
                  <a:xfrm>
                    <a:off x="3071081" y="1915993"/>
                    <a:ext cx="47003"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53" name="Straight Connector 52">
                    <a:extLst>
                      <a:ext uri="{FF2B5EF4-FFF2-40B4-BE49-F238E27FC236}">
                        <a16:creationId xmlns:a16="http://schemas.microsoft.com/office/drawing/2014/main" id="{B893716A-AA58-64A5-75C7-E8FBBC9C236A}"/>
                      </a:ext>
                    </a:extLst>
                  </p:cNvPr>
                  <p:cNvCxnSpPr>
                    <a:stCxn id="52" idx="4"/>
                  </p:cNvCxnSpPr>
                  <p:nvPr/>
                </p:nvCxnSpPr>
                <p:spPr>
                  <a:xfrm>
                    <a:off x="3090484" y="1959786"/>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19" name="Group 881">
              <a:extLst>
                <a:ext uri="{FF2B5EF4-FFF2-40B4-BE49-F238E27FC236}">
                  <a16:creationId xmlns:a16="http://schemas.microsoft.com/office/drawing/2014/main" id="{4F444517-1C82-494E-80A8-007DA6876333}"/>
                </a:ext>
              </a:extLst>
            </p:cNvPr>
            <p:cNvGrpSpPr>
              <a:grpSpLocks/>
            </p:cNvGrpSpPr>
            <p:nvPr/>
          </p:nvGrpSpPr>
          <p:grpSpPr bwMode="auto">
            <a:xfrm rot="21540000" flipV="1">
              <a:off x="10289237" y="3994695"/>
              <a:ext cx="700850" cy="307707"/>
              <a:chOff x="3124200" y="1895475"/>
              <a:chExt cx="312419" cy="137921"/>
            </a:xfrm>
            <a:solidFill>
              <a:schemeClr val="accent3"/>
            </a:solidFill>
          </p:grpSpPr>
          <p:grpSp>
            <p:nvGrpSpPr>
              <p:cNvPr id="20" name="Group 882">
                <a:extLst>
                  <a:ext uri="{FF2B5EF4-FFF2-40B4-BE49-F238E27FC236}">
                    <a16:creationId xmlns:a16="http://schemas.microsoft.com/office/drawing/2014/main" id="{A1528CB5-45E1-9927-119E-A9ADC7FE817C}"/>
                  </a:ext>
                </a:extLst>
              </p:cNvPr>
              <p:cNvGrpSpPr>
                <a:grpSpLocks/>
              </p:cNvGrpSpPr>
              <p:nvPr/>
            </p:nvGrpSpPr>
            <p:grpSpPr bwMode="auto">
              <a:xfrm>
                <a:off x="3124200" y="1895475"/>
                <a:ext cx="160019" cy="128396"/>
                <a:chOff x="3124200" y="1895475"/>
                <a:chExt cx="160019" cy="128396"/>
              </a:xfrm>
              <a:grpFill/>
            </p:grpSpPr>
            <p:grpSp>
              <p:nvGrpSpPr>
                <p:cNvPr id="34" name="Group 896">
                  <a:extLst>
                    <a:ext uri="{FF2B5EF4-FFF2-40B4-BE49-F238E27FC236}">
                      <a16:creationId xmlns:a16="http://schemas.microsoft.com/office/drawing/2014/main" id="{924A34CB-5807-E91E-8C91-FEBC622CC90F}"/>
                    </a:ext>
                  </a:extLst>
                </p:cNvPr>
                <p:cNvGrpSpPr>
                  <a:grpSpLocks/>
                </p:cNvGrpSpPr>
                <p:nvPr/>
              </p:nvGrpSpPr>
              <p:grpSpPr bwMode="auto">
                <a:xfrm>
                  <a:off x="3124200" y="1905000"/>
                  <a:ext cx="45719" cy="118871"/>
                  <a:chOff x="3098006" y="1902619"/>
                  <a:chExt cx="45719" cy="118871"/>
                </a:xfrm>
                <a:grpFill/>
              </p:grpSpPr>
              <p:sp>
                <p:nvSpPr>
                  <p:cNvPr id="44" name="Oval 43">
                    <a:extLst>
                      <a:ext uri="{FF2B5EF4-FFF2-40B4-BE49-F238E27FC236}">
                        <a16:creationId xmlns:a16="http://schemas.microsoft.com/office/drawing/2014/main" id="{42B435AC-3432-9686-3292-F205E1B6F9E4}"/>
                      </a:ext>
                    </a:extLst>
                  </p:cNvPr>
                  <p:cNvSpPr/>
                  <p:nvPr/>
                </p:nvSpPr>
                <p:spPr>
                  <a:xfrm>
                    <a:off x="3072823" y="1936132"/>
                    <a:ext cx="47003" cy="386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45" name="Straight Connector 44">
                    <a:extLst>
                      <a:ext uri="{FF2B5EF4-FFF2-40B4-BE49-F238E27FC236}">
                        <a16:creationId xmlns:a16="http://schemas.microsoft.com/office/drawing/2014/main" id="{4A4DEF4C-AFBF-00E1-3414-EBBC2CB97F48}"/>
                      </a:ext>
                    </a:extLst>
                  </p:cNvPr>
                  <p:cNvCxnSpPr>
                    <a:stCxn id="44" idx="4"/>
                  </p:cNvCxnSpPr>
                  <p:nvPr/>
                </p:nvCxnSpPr>
                <p:spPr>
                  <a:xfrm>
                    <a:off x="3090548" y="1976591"/>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35" name="Group 897">
                  <a:extLst>
                    <a:ext uri="{FF2B5EF4-FFF2-40B4-BE49-F238E27FC236}">
                      <a16:creationId xmlns:a16="http://schemas.microsoft.com/office/drawing/2014/main" id="{335CFB28-7794-DE1E-A697-8B1C42A5E22A}"/>
                    </a:ext>
                  </a:extLst>
                </p:cNvPr>
                <p:cNvGrpSpPr>
                  <a:grpSpLocks/>
                </p:cNvGrpSpPr>
                <p:nvPr/>
              </p:nvGrpSpPr>
              <p:grpSpPr bwMode="auto">
                <a:xfrm>
                  <a:off x="3200400" y="1905000"/>
                  <a:ext cx="45719" cy="118871"/>
                  <a:chOff x="3098006" y="1902619"/>
                  <a:chExt cx="45719" cy="118871"/>
                </a:xfrm>
                <a:grpFill/>
              </p:grpSpPr>
              <p:sp>
                <p:nvSpPr>
                  <p:cNvPr id="42" name="Oval 41">
                    <a:extLst>
                      <a:ext uri="{FF2B5EF4-FFF2-40B4-BE49-F238E27FC236}">
                        <a16:creationId xmlns:a16="http://schemas.microsoft.com/office/drawing/2014/main" id="{7979C7DF-AF24-AF21-8809-49279324E916}"/>
                      </a:ext>
                    </a:extLst>
                  </p:cNvPr>
                  <p:cNvSpPr/>
                  <p:nvPr/>
                </p:nvSpPr>
                <p:spPr>
                  <a:xfrm>
                    <a:off x="3070548" y="1936566"/>
                    <a:ext cx="41967"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43" name="Straight Connector 42">
                    <a:extLst>
                      <a:ext uri="{FF2B5EF4-FFF2-40B4-BE49-F238E27FC236}">
                        <a16:creationId xmlns:a16="http://schemas.microsoft.com/office/drawing/2014/main" id="{1FE36A18-F18E-B2AC-4954-4811196A4120}"/>
                      </a:ext>
                    </a:extLst>
                  </p:cNvPr>
                  <p:cNvCxnSpPr>
                    <a:stCxn id="42" idx="4"/>
                  </p:cNvCxnSpPr>
                  <p:nvPr/>
                </p:nvCxnSpPr>
                <p:spPr>
                  <a:xfrm>
                    <a:off x="3088258" y="1978662"/>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36" name="Group 898">
                  <a:extLst>
                    <a:ext uri="{FF2B5EF4-FFF2-40B4-BE49-F238E27FC236}">
                      <a16:creationId xmlns:a16="http://schemas.microsoft.com/office/drawing/2014/main" id="{DE6EA5E8-669C-2AA5-C587-E831901CFAD4}"/>
                    </a:ext>
                  </a:extLst>
                </p:cNvPr>
                <p:cNvGrpSpPr>
                  <a:grpSpLocks/>
                </p:cNvGrpSpPr>
                <p:nvPr/>
              </p:nvGrpSpPr>
              <p:grpSpPr bwMode="auto">
                <a:xfrm>
                  <a:off x="3162300" y="1895475"/>
                  <a:ext cx="45719" cy="118871"/>
                  <a:chOff x="3098006" y="1902619"/>
                  <a:chExt cx="45719" cy="118871"/>
                </a:xfrm>
                <a:grpFill/>
              </p:grpSpPr>
              <p:sp>
                <p:nvSpPr>
                  <p:cNvPr id="40" name="Oval 39">
                    <a:extLst>
                      <a:ext uri="{FF2B5EF4-FFF2-40B4-BE49-F238E27FC236}">
                        <a16:creationId xmlns:a16="http://schemas.microsoft.com/office/drawing/2014/main" id="{3AA8AE06-C8F5-D66D-CDB4-1B2E4AC3D392}"/>
                      </a:ext>
                    </a:extLst>
                  </p:cNvPr>
                  <p:cNvSpPr/>
                  <p:nvPr/>
                </p:nvSpPr>
                <p:spPr>
                  <a:xfrm>
                    <a:off x="3084827" y="1927967"/>
                    <a:ext cx="47003"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41" name="Straight Connector 40">
                    <a:extLst>
                      <a:ext uri="{FF2B5EF4-FFF2-40B4-BE49-F238E27FC236}">
                        <a16:creationId xmlns:a16="http://schemas.microsoft.com/office/drawing/2014/main" id="{B5A9A5E6-F774-260E-B000-ACA7B45157A5}"/>
                      </a:ext>
                    </a:extLst>
                  </p:cNvPr>
                  <p:cNvCxnSpPr>
                    <a:stCxn id="40" idx="4"/>
                  </p:cNvCxnSpPr>
                  <p:nvPr/>
                </p:nvCxnSpPr>
                <p:spPr>
                  <a:xfrm>
                    <a:off x="3105880" y="1970049"/>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37" name="Group 899">
                  <a:extLst>
                    <a:ext uri="{FF2B5EF4-FFF2-40B4-BE49-F238E27FC236}">
                      <a16:creationId xmlns:a16="http://schemas.microsoft.com/office/drawing/2014/main" id="{BD53040D-8327-F663-66CF-E140CB7DE171}"/>
                    </a:ext>
                  </a:extLst>
                </p:cNvPr>
                <p:cNvGrpSpPr>
                  <a:grpSpLocks/>
                </p:cNvGrpSpPr>
                <p:nvPr/>
              </p:nvGrpSpPr>
              <p:grpSpPr bwMode="auto">
                <a:xfrm>
                  <a:off x="3238500" y="1895475"/>
                  <a:ext cx="45719" cy="118871"/>
                  <a:chOff x="3098006" y="1902619"/>
                  <a:chExt cx="45719" cy="118871"/>
                </a:xfrm>
                <a:grpFill/>
              </p:grpSpPr>
              <p:sp>
                <p:nvSpPr>
                  <p:cNvPr id="38" name="Oval 37">
                    <a:extLst>
                      <a:ext uri="{FF2B5EF4-FFF2-40B4-BE49-F238E27FC236}">
                        <a16:creationId xmlns:a16="http://schemas.microsoft.com/office/drawing/2014/main" id="{A3A1F3D4-7848-64AE-2DC7-A83E3BF8F57B}"/>
                      </a:ext>
                    </a:extLst>
                  </p:cNvPr>
                  <p:cNvSpPr/>
                  <p:nvPr/>
                </p:nvSpPr>
                <p:spPr>
                  <a:xfrm>
                    <a:off x="3084186" y="1928357"/>
                    <a:ext cx="43645"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9" name="Straight Connector 38">
                    <a:extLst>
                      <a:ext uri="{FF2B5EF4-FFF2-40B4-BE49-F238E27FC236}">
                        <a16:creationId xmlns:a16="http://schemas.microsoft.com/office/drawing/2014/main" id="{9B8D986C-2390-2FF1-6562-EFA225B0925B}"/>
                      </a:ext>
                    </a:extLst>
                  </p:cNvPr>
                  <p:cNvCxnSpPr>
                    <a:stCxn id="38" idx="4"/>
                  </p:cNvCxnSpPr>
                  <p:nvPr/>
                </p:nvCxnSpPr>
                <p:spPr>
                  <a:xfrm>
                    <a:off x="3098584" y="1970526"/>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21" name="Group 883">
                <a:extLst>
                  <a:ext uri="{FF2B5EF4-FFF2-40B4-BE49-F238E27FC236}">
                    <a16:creationId xmlns:a16="http://schemas.microsoft.com/office/drawing/2014/main" id="{FFA23FC7-DC03-2327-9FEC-CF216EF35CAF}"/>
                  </a:ext>
                </a:extLst>
              </p:cNvPr>
              <p:cNvGrpSpPr>
                <a:grpSpLocks/>
              </p:cNvGrpSpPr>
              <p:nvPr/>
            </p:nvGrpSpPr>
            <p:grpSpPr bwMode="auto">
              <a:xfrm>
                <a:off x="3276600" y="1905000"/>
                <a:ext cx="160019" cy="128396"/>
                <a:chOff x="3124200" y="1895475"/>
                <a:chExt cx="160019" cy="128396"/>
              </a:xfrm>
              <a:grpFill/>
            </p:grpSpPr>
            <p:grpSp>
              <p:nvGrpSpPr>
                <p:cNvPr id="22" name="Group 884">
                  <a:extLst>
                    <a:ext uri="{FF2B5EF4-FFF2-40B4-BE49-F238E27FC236}">
                      <a16:creationId xmlns:a16="http://schemas.microsoft.com/office/drawing/2014/main" id="{E9F139F4-288C-E484-212D-788D88516EFB}"/>
                    </a:ext>
                  </a:extLst>
                </p:cNvPr>
                <p:cNvGrpSpPr>
                  <a:grpSpLocks/>
                </p:cNvGrpSpPr>
                <p:nvPr/>
              </p:nvGrpSpPr>
              <p:grpSpPr bwMode="auto">
                <a:xfrm>
                  <a:off x="3124200" y="1905000"/>
                  <a:ext cx="45719" cy="118871"/>
                  <a:chOff x="3098006" y="1902619"/>
                  <a:chExt cx="45719" cy="118871"/>
                </a:xfrm>
                <a:grpFill/>
              </p:grpSpPr>
              <p:sp>
                <p:nvSpPr>
                  <p:cNvPr id="32" name="Oval 31">
                    <a:extLst>
                      <a:ext uri="{FF2B5EF4-FFF2-40B4-BE49-F238E27FC236}">
                        <a16:creationId xmlns:a16="http://schemas.microsoft.com/office/drawing/2014/main" id="{FF137E19-077E-865E-FB17-C306B3CB8795}"/>
                      </a:ext>
                    </a:extLst>
                  </p:cNvPr>
                  <p:cNvSpPr/>
                  <p:nvPr/>
                </p:nvSpPr>
                <p:spPr>
                  <a:xfrm>
                    <a:off x="3063250" y="1934213"/>
                    <a:ext cx="45324"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3" name="Straight Connector 32">
                    <a:extLst>
                      <a:ext uri="{FF2B5EF4-FFF2-40B4-BE49-F238E27FC236}">
                        <a16:creationId xmlns:a16="http://schemas.microsoft.com/office/drawing/2014/main" id="{C8819499-7860-CE7D-5231-B6DE28E02F24}"/>
                      </a:ext>
                    </a:extLst>
                  </p:cNvPr>
                  <p:cNvCxnSpPr>
                    <a:stCxn id="32" idx="4"/>
                  </p:cNvCxnSpPr>
                  <p:nvPr/>
                </p:nvCxnSpPr>
                <p:spPr>
                  <a:xfrm>
                    <a:off x="3084318" y="1969556"/>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23" name="Group 885">
                  <a:extLst>
                    <a:ext uri="{FF2B5EF4-FFF2-40B4-BE49-F238E27FC236}">
                      <a16:creationId xmlns:a16="http://schemas.microsoft.com/office/drawing/2014/main" id="{3A306299-B276-4AF3-3EC2-2943C8F3DF53}"/>
                    </a:ext>
                  </a:extLst>
                </p:cNvPr>
                <p:cNvGrpSpPr>
                  <a:grpSpLocks/>
                </p:cNvGrpSpPr>
                <p:nvPr/>
              </p:nvGrpSpPr>
              <p:grpSpPr bwMode="auto">
                <a:xfrm>
                  <a:off x="3200400" y="1905000"/>
                  <a:ext cx="45719" cy="118871"/>
                  <a:chOff x="3098006" y="1902619"/>
                  <a:chExt cx="45719" cy="118871"/>
                </a:xfrm>
                <a:grpFill/>
              </p:grpSpPr>
              <p:sp>
                <p:nvSpPr>
                  <p:cNvPr id="30" name="Oval 29">
                    <a:extLst>
                      <a:ext uri="{FF2B5EF4-FFF2-40B4-BE49-F238E27FC236}">
                        <a16:creationId xmlns:a16="http://schemas.microsoft.com/office/drawing/2014/main" id="{188AC9C9-B580-C5FD-0801-4AEECCBB7174}"/>
                      </a:ext>
                    </a:extLst>
                  </p:cNvPr>
                  <p:cNvSpPr/>
                  <p:nvPr/>
                </p:nvSpPr>
                <p:spPr>
                  <a:xfrm>
                    <a:off x="3062667" y="1936254"/>
                    <a:ext cx="45325" cy="4035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31" name="Straight Connector 30">
                    <a:extLst>
                      <a:ext uri="{FF2B5EF4-FFF2-40B4-BE49-F238E27FC236}">
                        <a16:creationId xmlns:a16="http://schemas.microsoft.com/office/drawing/2014/main" id="{42E6757B-1654-D74A-A044-E187E5525F66}"/>
                      </a:ext>
                    </a:extLst>
                  </p:cNvPr>
                  <p:cNvCxnSpPr>
                    <a:stCxn id="30" idx="4"/>
                  </p:cNvCxnSpPr>
                  <p:nvPr/>
                </p:nvCxnSpPr>
                <p:spPr>
                  <a:xfrm>
                    <a:off x="3078699" y="1976729"/>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24" name="Group 886">
                  <a:extLst>
                    <a:ext uri="{FF2B5EF4-FFF2-40B4-BE49-F238E27FC236}">
                      <a16:creationId xmlns:a16="http://schemas.microsoft.com/office/drawing/2014/main" id="{820081AE-2680-A46F-2FE6-5DFF8C9441CE}"/>
                    </a:ext>
                  </a:extLst>
                </p:cNvPr>
                <p:cNvGrpSpPr>
                  <a:grpSpLocks/>
                </p:cNvGrpSpPr>
                <p:nvPr/>
              </p:nvGrpSpPr>
              <p:grpSpPr bwMode="auto">
                <a:xfrm>
                  <a:off x="3162300" y="1895475"/>
                  <a:ext cx="45719" cy="118871"/>
                  <a:chOff x="3098006" y="1902619"/>
                  <a:chExt cx="45719" cy="118871"/>
                </a:xfrm>
                <a:grpFill/>
              </p:grpSpPr>
              <p:sp>
                <p:nvSpPr>
                  <p:cNvPr id="28" name="Oval 27">
                    <a:extLst>
                      <a:ext uri="{FF2B5EF4-FFF2-40B4-BE49-F238E27FC236}">
                        <a16:creationId xmlns:a16="http://schemas.microsoft.com/office/drawing/2014/main" id="{10D633FD-B037-2CAB-68C9-6991F586E07F}"/>
                      </a:ext>
                    </a:extLst>
                  </p:cNvPr>
                  <p:cNvSpPr/>
                  <p:nvPr/>
                </p:nvSpPr>
                <p:spPr>
                  <a:xfrm>
                    <a:off x="3075239" y="1924368"/>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29" name="Straight Connector 28">
                    <a:extLst>
                      <a:ext uri="{FF2B5EF4-FFF2-40B4-BE49-F238E27FC236}">
                        <a16:creationId xmlns:a16="http://schemas.microsoft.com/office/drawing/2014/main" id="{7883535F-0EB1-EFBA-A0E9-BDCA5656EDCF}"/>
                      </a:ext>
                    </a:extLst>
                  </p:cNvPr>
                  <p:cNvCxnSpPr>
                    <a:stCxn id="28" idx="4"/>
                  </p:cNvCxnSpPr>
                  <p:nvPr/>
                </p:nvCxnSpPr>
                <p:spPr>
                  <a:xfrm>
                    <a:off x="3096292" y="1966435"/>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25" name="Group 887">
                  <a:extLst>
                    <a:ext uri="{FF2B5EF4-FFF2-40B4-BE49-F238E27FC236}">
                      <a16:creationId xmlns:a16="http://schemas.microsoft.com/office/drawing/2014/main" id="{9ED4EEFC-B392-F8EA-BA1E-2130E13FAB5E}"/>
                    </a:ext>
                  </a:extLst>
                </p:cNvPr>
                <p:cNvGrpSpPr>
                  <a:grpSpLocks/>
                </p:cNvGrpSpPr>
                <p:nvPr/>
              </p:nvGrpSpPr>
              <p:grpSpPr bwMode="auto">
                <a:xfrm>
                  <a:off x="3238500" y="1895475"/>
                  <a:ext cx="45719" cy="118871"/>
                  <a:chOff x="3098006" y="1902619"/>
                  <a:chExt cx="45719" cy="118871"/>
                </a:xfrm>
                <a:grpFill/>
              </p:grpSpPr>
              <p:sp>
                <p:nvSpPr>
                  <p:cNvPr id="26" name="Oval 25">
                    <a:extLst>
                      <a:ext uri="{FF2B5EF4-FFF2-40B4-BE49-F238E27FC236}">
                        <a16:creationId xmlns:a16="http://schemas.microsoft.com/office/drawing/2014/main" id="{87277280-4AC4-3139-3E59-FAF114180AB9}"/>
                      </a:ext>
                    </a:extLst>
                  </p:cNvPr>
                  <p:cNvSpPr/>
                  <p:nvPr/>
                </p:nvSpPr>
                <p:spPr>
                  <a:xfrm>
                    <a:off x="3072919" y="1924742"/>
                    <a:ext cx="47003"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27" name="Straight Connector 26">
                    <a:extLst>
                      <a:ext uri="{FF2B5EF4-FFF2-40B4-BE49-F238E27FC236}">
                        <a16:creationId xmlns:a16="http://schemas.microsoft.com/office/drawing/2014/main" id="{02F6BE1F-219D-F842-1438-4E7FD87F8273}"/>
                      </a:ext>
                    </a:extLst>
                  </p:cNvPr>
                  <p:cNvCxnSpPr>
                    <a:stCxn id="26" idx="4"/>
                  </p:cNvCxnSpPr>
                  <p:nvPr/>
                </p:nvCxnSpPr>
                <p:spPr>
                  <a:xfrm>
                    <a:off x="3092308" y="1966854"/>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sp>
        <p:nvSpPr>
          <p:cNvPr id="2" name="Title 1">
            <a:extLst>
              <a:ext uri="{FF2B5EF4-FFF2-40B4-BE49-F238E27FC236}">
                <a16:creationId xmlns:a16="http://schemas.microsoft.com/office/drawing/2014/main" id="{7A28652B-9896-5517-D2C8-C14A5AD144B2}"/>
              </a:ext>
            </a:extLst>
          </p:cNvPr>
          <p:cNvSpPr>
            <a:spLocks noGrp="1"/>
          </p:cNvSpPr>
          <p:nvPr>
            <p:ph type="title"/>
          </p:nvPr>
        </p:nvSpPr>
        <p:spPr>
          <a:xfrm>
            <a:off x="609759" y="238127"/>
            <a:ext cx="10872444" cy="1628773"/>
          </a:xfrm>
        </p:spPr>
        <p:txBody>
          <a:bodyPr/>
          <a:lstStyle/>
          <a:p>
            <a:r>
              <a:rPr lang="en-US"/>
              <a:t>Differences in HER2 Alterations</a:t>
            </a:r>
          </a:p>
        </p:txBody>
      </p:sp>
      <p:grpSp>
        <p:nvGrpSpPr>
          <p:cNvPr id="511" name="Group 927">
            <a:extLst>
              <a:ext uri="{FF2B5EF4-FFF2-40B4-BE49-F238E27FC236}">
                <a16:creationId xmlns:a16="http://schemas.microsoft.com/office/drawing/2014/main" id="{0856D309-21CC-5C68-015A-A897AEDE7F1D}"/>
              </a:ext>
            </a:extLst>
          </p:cNvPr>
          <p:cNvGrpSpPr>
            <a:grpSpLocks/>
          </p:cNvGrpSpPr>
          <p:nvPr/>
        </p:nvGrpSpPr>
        <p:grpSpPr bwMode="auto">
          <a:xfrm>
            <a:off x="4021898" y="3538464"/>
            <a:ext cx="1167623" cy="1045467"/>
            <a:chOff x="4393241" y="3987050"/>
            <a:chExt cx="1167396" cy="1046444"/>
          </a:xfrm>
        </p:grpSpPr>
        <p:cxnSp>
          <p:nvCxnSpPr>
            <p:cNvPr id="512" name="Straight Connector 511">
              <a:extLst>
                <a:ext uri="{FF2B5EF4-FFF2-40B4-BE49-F238E27FC236}">
                  <a16:creationId xmlns:a16="http://schemas.microsoft.com/office/drawing/2014/main" id="{551F70F6-CCC0-ADA4-A59A-DD731D0E71DA}"/>
                </a:ext>
              </a:extLst>
            </p:cNvPr>
            <p:cNvCxnSpPr/>
            <p:nvPr/>
          </p:nvCxnSpPr>
          <p:spPr>
            <a:xfrm flipH="1" flipV="1">
              <a:off x="4423377" y="4042627"/>
              <a:ext cx="1137260" cy="990867"/>
            </a:xfrm>
            <a:prstGeom prst="line">
              <a:avLst/>
            </a:prstGeom>
            <a:ln w="22225" cap="sq">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3" name="Straight Connector 512">
              <a:extLst>
                <a:ext uri="{FF2B5EF4-FFF2-40B4-BE49-F238E27FC236}">
                  <a16:creationId xmlns:a16="http://schemas.microsoft.com/office/drawing/2014/main" id="{853A520D-1FC6-7FF5-1773-06388D5318B1}"/>
                </a:ext>
              </a:extLst>
            </p:cNvPr>
            <p:cNvCxnSpPr/>
            <p:nvPr/>
          </p:nvCxnSpPr>
          <p:spPr>
            <a:xfrm flipH="1">
              <a:off x="4393241" y="3987050"/>
              <a:ext cx="53929" cy="111155"/>
            </a:xfrm>
            <a:prstGeom prst="line">
              <a:avLst/>
            </a:prstGeom>
            <a:ln w="22225" cap="sq">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16" name="TextBox 515">
            <a:extLst>
              <a:ext uri="{FF2B5EF4-FFF2-40B4-BE49-F238E27FC236}">
                <a16:creationId xmlns:a16="http://schemas.microsoft.com/office/drawing/2014/main" id="{CBD87620-4411-7652-3828-6E945BBE2B79}"/>
              </a:ext>
            </a:extLst>
          </p:cNvPr>
          <p:cNvSpPr txBox="1"/>
          <p:nvPr/>
        </p:nvSpPr>
        <p:spPr>
          <a:xfrm>
            <a:off x="451504" y="2613254"/>
            <a:ext cx="1377034" cy="338554"/>
          </a:xfrm>
          <a:prstGeom prst="rect">
            <a:avLst/>
          </a:prstGeom>
          <a:noFill/>
        </p:spPr>
        <p:txBody>
          <a:bodyPr>
            <a:spAutoFit/>
          </a:bodyPr>
          <a:lstStyle/>
          <a:p>
            <a:pPr algn="ctr" defTabSz="913798">
              <a:defRPr/>
            </a:pPr>
            <a:r>
              <a:rPr lang="en-NZ" sz="1600" b="1" kern="0">
                <a:solidFill>
                  <a:schemeClr val="bg1"/>
                </a:solidFill>
                <a:latin typeface="Calibri" panose="020F0502020204030204" pitchFamily="34" charset="0"/>
                <a:ea typeface="MS PGothic" panose="020B0600070205080204" pitchFamily="34" charset="-128"/>
                <a:cs typeface="Calibri" panose="020F0502020204030204" pitchFamily="34" charset="0"/>
              </a:rPr>
              <a:t>Extracellular</a:t>
            </a:r>
          </a:p>
        </p:txBody>
      </p:sp>
      <p:sp>
        <p:nvSpPr>
          <p:cNvPr id="517" name="TextBox 516">
            <a:extLst>
              <a:ext uri="{FF2B5EF4-FFF2-40B4-BE49-F238E27FC236}">
                <a16:creationId xmlns:a16="http://schemas.microsoft.com/office/drawing/2014/main" id="{BD8B3478-406B-9033-E2EF-2BE0E8336675}"/>
              </a:ext>
            </a:extLst>
          </p:cNvPr>
          <p:cNvSpPr txBox="1"/>
          <p:nvPr/>
        </p:nvSpPr>
        <p:spPr>
          <a:xfrm>
            <a:off x="430929" y="3579579"/>
            <a:ext cx="1377034" cy="338554"/>
          </a:xfrm>
          <a:prstGeom prst="rect">
            <a:avLst/>
          </a:prstGeom>
          <a:noFill/>
        </p:spPr>
        <p:txBody>
          <a:bodyPr>
            <a:spAutoFit/>
          </a:bodyPr>
          <a:lstStyle/>
          <a:p>
            <a:pPr algn="ctr" defTabSz="913798">
              <a:defRPr/>
            </a:pPr>
            <a:r>
              <a:rPr lang="en-NZ" sz="1600" b="1" kern="0">
                <a:solidFill>
                  <a:schemeClr val="bg1"/>
                </a:solidFill>
                <a:latin typeface="Calibri" panose="020F0502020204030204" pitchFamily="34" charset="0"/>
                <a:ea typeface="MS PGothic" panose="020B0600070205080204" pitchFamily="34" charset="-128"/>
                <a:cs typeface="Calibri" panose="020F0502020204030204" pitchFamily="34" charset="0"/>
              </a:rPr>
              <a:t>Intracellular</a:t>
            </a:r>
          </a:p>
        </p:txBody>
      </p:sp>
      <p:sp>
        <p:nvSpPr>
          <p:cNvPr id="550" name="Freeform: Shape 549">
            <a:extLst>
              <a:ext uri="{FF2B5EF4-FFF2-40B4-BE49-F238E27FC236}">
                <a16:creationId xmlns:a16="http://schemas.microsoft.com/office/drawing/2014/main" id="{2402BAFB-FAB2-ADDD-C579-8E73F35A8BBD}"/>
              </a:ext>
            </a:extLst>
          </p:cNvPr>
          <p:cNvSpPr/>
          <p:nvPr/>
        </p:nvSpPr>
        <p:spPr bwMode="auto">
          <a:xfrm>
            <a:off x="1039458" y="4254310"/>
            <a:ext cx="9827838" cy="716860"/>
          </a:xfrm>
          <a:custGeom>
            <a:avLst/>
            <a:gdLst>
              <a:gd name="connsiteX0" fmla="*/ 0 w 8086614"/>
              <a:gd name="connsiteY0" fmla="*/ 902995 h 902995"/>
              <a:gd name="connsiteX1" fmla="*/ 457200 w 8086614"/>
              <a:gd name="connsiteY1" fmla="*/ 631775 h 902995"/>
              <a:gd name="connsiteX2" fmla="*/ 1038387 w 8086614"/>
              <a:gd name="connsiteY2" fmla="*/ 407049 h 902995"/>
              <a:gd name="connsiteX3" fmla="*/ 1952787 w 8086614"/>
              <a:gd name="connsiteY3" fmla="*/ 166826 h 902995"/>
              <a:gd name="connsiteX4" fmla="*/ 3060916 w 8086614"/>
              <a:gd name="connsiteY4" fmla="*/ 27341 h 902995"/>
              <a:gd name="connsiteX5" fmla="*/ 4145797 w 8086614"/>
              <a:gd name="connsiteY5" fmla="*/ 4093 h 902995"/>
              <a:gd name="connsiteX6" fmla="*/ 4998204 w 8086614"/>
              <a:gd name="connsiteY6" fmla="*/ 81585 h 902995"/>
              <a:gd name="connsiteX7" fmla="*/ 5912604 w 8086614"/>
              <a:gd name="connsiteY7" fmla="*/ 213321 h 902995"/>
              <a:gd name="connsiteX8" fmla="*/ 6858000 w 8086614"/>
              <a:gd name="connsiteY8" fmla="*/ 391551 h 902995"/>
              <a:gd name="connsiteX9" fmla="*/ 7617417 w 8086614"/>
              <a:gd name="connsiteY9" fmla="*/ 639524 h 902995"/>
              <a:gd name="connsiteX10" fmla="*/ 8028123 w 8086614"/>
              <a:gd name="connsiteY10" fmla="*/ 856500 h 902995"/>
              <a:gd name="connsiteX11" fmla="*/ 8074617 w 8086614"/>
              <a:gd name="connsiteY11" fmla="*/ 902995 h 902995"/>
              <a:gd name="connsiteX0" fmla="*/ 0 w 8086614"/>
              <a:gd name="connsiteY0" fmla="*/ 901169 h 901169"/>
              <a:gd name="connsiteX1" fmla="*/ 457200 w 8086614"/>
              <a:gd name="connsiteY1" fmla="*/ 629949 h 901169"/>
              <a:gd name="connsiteX2" fmla="*/ 1038387 w 8086614"/>
              <a:gd name="connsiteY2" fmla="*/ 405223 h 901169"/>
              <a:gd name="connsiteX3" fmla="*/ 1952787 w 8086614"/>
              <a:gd name="connsiteY3" fmla="*/ 165000 h 901169"/>
              <a:gd name="connsiteX4" fmla="*/ 3060916 w 8086614"/>
              <a:gd name="connsiteY4" fmla="*/ 25515 h 901169"/>
              <a:gd name="connsiteX5" fmla="*/ 4145797 w 8086614"/>
              <a:gd name="connsiteY5" fmla="*/ 2267 h 901169"/>
              <a:gd name="connsiteX6" fmla="*/ 5060197 w 8086614"/>
              <a:gd name="connsiteY6" fmla="*/ 54739 h 901169"/>
              <a:gd name="connsiteX7" fmla="*/ 5912604 w 8086614"/>
              <a:gd name="connsiteY7" fmla="*/ 211495 h 901169"/>
              <a:gd name="connsiteX8" fmla="*/ 6858000 w 8086614"/>
              <a:gd name="connsiteY8" fmla="*/ 389725 h 901169"/>
              <a:gd name="connsiteX9" fmla="*/ 7617417 w 8086614"/>
              <a:gd name="connsiteY9" fmla="*/ 637698 h 901169"/>
              <a:gd name="connsiteX10" fmla="*/ 8028123 w 8086614"/>
              <a:gd name="connsiteY10" fmla="*/ 854674 h 901169"/>
              <a:gd name="connsiteX11" fmla="*/ 8074617 w 8086614"/>
              <a:gd name="connsiteY11" fmla="*/ 901169 h 901169"/>
              <a:gd name="connsiteX0" fmla="*/ 0 w 8086614"/>
              <a:gd name="connsiteY0" fmla="*/ 901169 h 901169"/>
              <a:gd name="connsiteX1" fmla="*/ 457200 w 8086614"/>
              <a:gd name="connsiteY1" fmla="*/ 629949 h 901169"/>
              <a:gd name="connsiteX2" fmla="*/ 1038387 w 8086614"/>
              <a:gd name="connsiteY2" fmla="*/ 405223 h 901169"/>
              <a:gd name="connsiteX3" fmla="*/ 1952787 w 8086614"/>
              <a:gd name="connsiteY3" fmla="*/ 165000 h 901169"/>
              <a:gd name="connsiteX4" fmla="*/ 3060916 w 8086614"/>
              <a:gd name="connsiteY4" fmla="*/ 25515 h 901169"/>
              <a:gd name="connsiteX5" fmla="*/ 4145797 w 8086614"/>
              <a:gd name="connsiteY5" fmla="*/ 2267 h 901169"/>
              <a:gd name="connsiteX6" fmla="*/ 5060197 w 8086614"/>
              <a:gd name="connsiteY6" fmla="*/ 54739 h 901169"/>
              <a:gd name="connsiteX7" fmla="*/ 6044340 w 8086614"/>
              <a:gd name="connsiteY7" fmla="*/ 194815 h 901169"/>
              <a:gd name="connsiteX8" fmla="*/ 6858000 w 8086614"/>
              <a:gd name="connsiteY8" fmla="*/ 389725 h 901169"/>
              <a:gd name="connsiteX9" fmla="*/ 7617417 w 8086614"/>
              <a:gd name="connsiteY9" fmla="*/ 637698 h 901169"/>
              <a:gd name="connsiteX10" fmla="*/ 8028123 w 8086614"/>
              <a:gd name="connsiteY10" fmla="*/ 854674 h 901169"/>
              <a:gd name="connsiteX11" fmla="*/ 8074617 w 8086614"/>
              <a:gd name="connsiteY11" fmla="*/ 901169 h 901169"/>
              <a:gd name="connsiteX0" fmla="*/ 0 w 8086614"/>
              <a:gd name="connsiteY0" fmla="*/ 901169 h 901169"/>
              <a:gd name="connsiteX1" fmla="*/ 457200 w 8086614"/>
              <a:gd name="connsiteY1" fmla="*/ 629949 h 901169"/>
              <a:gd name="connsiteX2" fmla="*/ 1038387 w 8086614"/>
              <a:gd name="connsiteY2" fmla="*/ 405223 h 901169"/>
              <a:gd name="connsiteX3" fmla="*/ 1952787 w 8086614"/>
              <a:gd name="connsiteY3" fmla="*/ 165000 h 901169"/>
              <a:gd name="connsiteX4" fmla="*/ 3060916 w 8086614"/>
              <a:gd name="connsiteY4" fmla="*/ 25515 h 901169"/>
              <a:gd name="connsiteX5" fmla="*/ 4145797 w 8086614"/>
              <a:gd name="connsiteY5" fmla="*/ 2267 h 901169"/>
              <a:gd name="connsiteX6" fmla="*/ 5060197 w 8086614"/>
              <a:gd name="connsiteY6" fmla="*/ 54739 h 901169"/>
              <a:gd name="connsiteX7" fmla="*/ 6044340 w 8086614"/>
              <a:gd name="connsiteY7" fmla="*/ 194815 h 901169"/>
              <a:gd name="connsiteX8" fmla="*/ 6919993 w 8086614"/>
              <a:gd name="connsiteY8" fmla="*/ 373046 h 901169"/>
              <a:gd name="connsiteX9" fmla="*/ 7617417 w 8086614"/>
              <a:gd name="connsiteY9" fmla="*/ 637698 h 901169"/>
              <a:gd name="connsiteX10" fmla="*/ 8028123 w 8086614"/>
              <a:gd name="connsiteY10" fmla="*/ 854674 h 901169"/>
              <a:gd name="connsiteX11" fmla="*/ 8074617 w 8086614"/>
              <a:gd name="connsiteY11" fmla="*/ 901169 h 901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086614" h="901169">
                <a:moveTo>
                  <a:pt x="0" y="901169"/>
                </a:moveTo>
                <a:cubicBezTo>
                  <a:pt x="142068" y="806888"/>
                  <a:pt x="284136" y="712607"/>
                  <a:pt x="457200" y="629949"/>
                </a:cubicBezTo>
                <a:cubicBezTo>
                  <a:pt x="630264" y="547291"/>
                  <a:pt x="789123" y="482714"/>
                  <a:pt x="1038387" y="405223"/>
                </a:cubicBezTo>
                <a:cubicBezTo>
                  <a:pt x="1287651" y="327732"/>
                  <a:pt x="1615699" y="228285"/>
                  <a:pt x="1952787" y="165000"/>
                </a:cubicBezTo>
                <a:cubicBezTo>
                  <a:pt x="2289875" y="101715"/>
                  <a:pt x="2695414" y="52637"/>
                  <a:pt x="3060916" y="25515"/>
                </a:cubicBezTo>
                <a:cubicBezTo>
                  <a:pt x="3426418" y="-1607"/>
                  <a:pt x="3812584" y="-2604"/>
                  <a:pt x="4145797" y="2267"/>
                </a:cubicBezTo>
                <a:cubicBezTo>
                  <a:pt x="4479010" y="7138"/>
                  <a:pt x="4743773" y="22648"/>
                  <a:pt x="5060197" y="54739"/>
                </a:cubicBezTo>
                <a:cubicBezTo>
                  <a:pt x="5376621" y="86830"/>
                  <a:pt x="5734374" y="141764"/>
                  <a:pt x="6044340" y="194815"/>
                </a:cubicBezTo>
                <a:cubicBezTo>
                  <a:pt x="6354306" y="247866"/>
                  <a:pt x="6657813" y="299232"/>
                  <a:pt x="6919993" y="373046"/>
                </a:cubicBezTo>
                <a:cubicBezTo>
                  <a:pt x="7182173" y="446860"/>
                  <a:pt x="7432729" y="557427"/>
                  <a:pt x="7617417" y="637698"/>
                </a:cubicBezTo>
                <a:cubicBezTo>
                  <a:pt x="7802105" y="717969"/>
                  <a:pt x="7951923" y="810762"/>
                  <a:pt x="8028123" y="854674"/>
                </a:cubicBezTo>
                <a:cubicBezTo>
                  <a:pt x="8104323" y="898586"/>
                  <a:pt x="8089470" y="899877"/>
                  <a:pt x="8074617" y="901169"/>
                </a:cubicBezTo>
              </a:path>
            </a:pathLst>
          </a:custGeom>
          <a:noFill/>
          <a:ln w="28575">
            <a:solidFill>
              <a:schemeClr val="bg1">
                <a:lumMod val="85000"/>
              </a:schemeClr>
            </a:solidFill>
            <a:miter lim="800000"/>
            <a:headEnd/>
            <a:tailEnd/>
          </a:ln>
        </p:spPr>
        <p:txBody>
          <a:bodyPr rtlCol="0" anchor="ctr"/>
          <a:lstStyle/>
          <a:p>
            <a:pPr algn="ctr"/>
            <a:endParaRPr lang="en-US" sz="1600">
              <a:latin typeface="Arial" panose="020B0604020202020204" pitchFamily="34" charset="0"/>
              <a:cs typeface="Arial" panose="020B0604020202020204" pitchFamily="34" charset="0"/>
            </a:endParaRPr>
          </a:p>
        </p:txBody>
      </p:sp>
      <p:grpSp>
        <p:nvGrpSpPr>
          <p:cNvPr id="553" name="Group 552">
            <a:extLst>
              <a:ext uri="{FF2B5EF4-FFF2-40B4-BE49-F238E27FC236}">
                <a16:creationId xmlns:a16="http://schemas.microsoft.com/office/drawing/2014/main" id="{621C0561-461E-7B8F-1DBC-5705E8B10A75}"/>
              </a:ext>
            </a:extLst>
          </p:cNvPr>
          <p:cNvGrpSpPr/>
          <p:nvPr/>
        </p:nvGrpSpPr>
        <p:grpSpPr>
          <a:xfrm>
            <a:off x="2627348" y="4563402"/>
            <a:ext cx="2379791" cy="375843"/>
            <a:chOff x="3906344" y="5868988"/>
            <a:chExt cx="2271713" cy="358775"/>
          </a:xfrm>
        </p:grpSpPr>
        <p:sp>
          <p:nvSpPr>
            <p:cNvPr id="554" name="Rectangle 5">
              <a:extLst>
                <a:ext uri="{FF2B5EF4-FFF2-40B4-BE49-F238E27FC236}">
                  <a16:creationId xmlns:a16="http://schemas.microsoft.com/office/drawing/2014/main" id="{BE677EA9-A841-3317-C984-8A9F6998785E}"/>
                </a:ext>
              </a:extLst>
            </p:cNvPr>
            <p:cNvSpPr>
              <a:spLocks noChangeArrowheads="1"/>
            </p:cNvSpPr>
            <p:nvPr/>
          </p:nvSpPr>
          <p:spPr bwMode="auto">
            <a:xfrm>
              <a:off x="4385769"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55" name="Rectangle 6">
              <a:extLst>
                <a:ext uri="{FF2B5EF4-FFF2-40B4-BE49-F238E27FC236}">
                  <a16:creationId xmlns:a16="http://schemas.microsoft.com/office/drawing/2014/main" id="{EEFFD38D-88D6-4F7A-5D3D-5D153D31DC13}"/>
                </a:ext>
              </a:extLst>
            </p:cNvPr>
            <p:cNvSpPr>
              <a:spLocks noChangeArrowheads="1"/>
            </p:cNvSpPr>
            <p:nvPr/>
          </p:nvSpPr>
          <p:spPr bwMode="auto">
            <a:xfrm>
              <a:off x="4560394"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56" name="Rectangle 7">
              <a:extLst>
                <a:ext uri="{FF2B5EF4-FFF2-40B4-BE49-F238E27FC236}">
                  <a16:creationId xmlns:a16="http://schemas.microsoft.com/office/drawing/2014/main" id="{F4E751F0-7199-7CA0-EB21-2B026D70B985}"/>
                </a:ext>
              </a:extLst>
            </p:cNvPr>
            <p:cNvSpPr>
              <a:spLocks noChangeArrowheads="1"/>
            </p:cNvSpPr>
            <p:nvPr/>
          </p:nvSpPr>
          <p:spPr bwMode="auto">
            <a:xfrm>
              <a:off x="4614369"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57" name="Rectangle 8">
              <a:extLst>
                <a:ext uri="{FF2B5EF4-FFF2-40B4-BE49-F238E27FC236}">
                  <a16:creationId xmlns:a16="http://schemas.microsoft.com/office/drawing/2014/main" id="{A29F4CD0-D7DE-D62E-F2F2-9D26B53E045E}"/>
                </a:ext>
              </a:extLst>
            </p:cNvPr>
            <p:cNvSpPr>
              <a:spLocks noChangeArrowheads="1"/>
            </p:cNvSpPr>
            <p:nvPr/>
          </p:nvSpPr>
          <p:spPr bwMode="auto">
            <a:xfrm>
              <a:off x="3971432" y="5907088"/>
              <a:ext cx="17463" cy="27781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58" name="Rectangle 9">
              <a:extLst>
                <a:ext uri="{FF2B5EF4-FFF2-40B4-BE49-F238E27FC236}">
                  <a16:creationId xmlns:a16="http://schemas.microsoft.com/office/drawing/2014/main" id="{AA0E247E-2732-F344-3FB6-27A3224C03FB}"/>
                </a:ext>
              </a:extLst>
            </p:cNvPr>
            <p:cNvSpPr>
              <a:spLocks noChangeArrowheads="1"/>
            </p:cNvSpPr>
            <p:nvPr/>
          </p:nvSpPr>
          <p:spPr bwMode="auto">
            <a:xfrm>
              <a:off x="4026994" y="5935663"/>
              <a:ext cx="17463" cy="22066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59" name="Rectangle 10">
              <a:extLst>
                <a:ext uri="{FF2B5EF4-FFF2-40B4-BE49-F238E27FC236}">
                  <a16:creationId xmlns:a16="http://schemas.microsoft.com/office/drawing/2014/main" id="{29066D07-0EEA-262A-6372-14A7C74AD79E}"/>
                </a:ext>
              </a:extLst>
            </p:cNvPr>
            <p:cNvSpPr>
              <a:spLocks noChangeArrowheads="1"/>
            </p:cNvSpPr>
            <p:nvPr/>
          </p:nvSpPr>
          <p:spPr bwMode="auto">
            <a:xfrm>
              <a:off x="4327032"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60" name="Rectangle 11">
              <a:extLst>
                <a:ext uri="{FF2B5EF4-FFF2-40B4-BE49-F238E27FC236}">
                  <a16:creationId xmlns:a16="http://schemas.microsoft.com/office/drawing/2014/main" id="{35A89333-032A-F004-008B-F3016807B622}"/>
                </a:ext>
              </a:extLst>
            </p:cNvPr>
            <p:cNvSpPr>
              <a:spLocks noChangeArrowheads="1"/>
            </p:cNvSpPr>
            <p:nvPr/>
          </p:nvSpPr>
          <p:spPr bwMode="auto">
            <a:xfrm>
              <a:off x="4268294"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61" name="Rectangle 12">
              <a:extLst>
                <a:ext uri="{FF2B5EF4-FFF2-40B4-BE49-F238E27FC236}">
                  <a16:creationId xmlns:a16="http://schemas.microsoft.com/office/drawing/2014/main" id="{C33D0DDF-FAAF-8F0B-7ABB-0B0705F0356A}"/>
                </a:ext>
              </a:extLst>
            </p:cNvPr>
            <p:cNvSpPr>
              <a:spLocks noChangeArrowheads="1"/>
            </p:cNvSpPr>
            <p:nvPr/>
          </p:nvSpPr>
          <p:spPr bwMode="auto">
            <a:xfrm>
              <a:off x="4209557"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62" name="Freeform 13">
              <a:extLst>
                <a:ext uri="{FF2B5EF4-FFF2-40B4-BE49-F238E27FC236}">
                  <a16:creationId xmlns:a16="http://schemas.microsoft.com/office/drawing/2014/main" id="{09BFF6D5-25A7-52C9-589E-9933CDB11009}"/>
                </a:ext>
              </a:extLst>
            </p:cNvPr>
            <p:cNvSpPr>
              <a:spLocks/>
            </p:cNvSpPr>
            <p:nvPr/>
          </p:nvSpPr>
          <p:spPr bwMode="auto">
            <a:xfrm>
              <a:off x="3914282" y="5881688"/>
              <a:ext cx="777875" cy="339725"/>
            </a:xfrm>
            <a:custGeom>
              <a:avLst/>
              <a:gdLst>
                <a:gd name="T0" fmla="*/ 45 w 982"/>
                <a:gd name="T1" fmla="*/ 71 h 427"/>
                <a:gd name="T2" fmla="*/ 75 w 982"/>
                <a:gd name="T3" fmla="*/ 76 h 427"/>
                <a:gd name="T4" fmla="*/ 125 w 982"/>
                <a:gd name="T5" fmla="*/ 101 h 427"/>
                <a:gd name="T6" fmla="*/ 167 w 982"/>
                <a:gd name="T7" fmla="*/ 140 h 427"/>
                <a:gd name="T8" fmla="*/ 215 w 982"/>
                <a:gd name="T9" fmla="*/ 204 h 427"/>
                <a:gd name="T10" fmla="*/ 257 w 982"/>
                <a:gd name="T11" fmla="*/ 270 h 427"/>
                <a:gd name="T12" fmla="*/ 303 w 982"/>
                <a:gd name="T13" fmla="*/ 329 h 427"/>
                <a:gd name="T14" fmla="*/ 341 w 982"/>
                <a:gd name="T15" fmla="*/ 368 h 427"/>
                <a:gd name="T16" fmla="*/ 384 w 982"/>
                <a:gd name="T17" fmla="*/ 399 h 427"/>
                <a:gd name="T18" fmla="*/ 435 w 982"/>
                <a:gd name="T19" fmla="*/ 419 h 427"/>
                <a:gd name="T20" fmla="*/ 490 w 982"/>
                <a:gd name="T21" fmla="*/ 427 h 427"/>
                <a:gd name="T22" fmla="*/ 529 w 982"/>
                <a:gd name="T23" fmla="*/ 424 h 427"/>
                <a:gd name="T24" fmla="*/ 581 w 982"/>
                <a:gd name="T25" fmla="*/ 407 h 427"/>
                <a:gd name="T26" fmla="*/ 627 w 982"/>
                <a:gd name="T27" fmla="*/ 379 h 427"/>
                <a:gd name="T28" fmla="*/ 667 w 982"/>
                <a:gd name="T29" fmla="*/ 343 h 427"/>
                <a:gd name="T30" fmla="*/ 702 w 982"/>
                <a:gd name="T31" fmla="*/ 301 h 427"/>
                <a:gd name="T32" fmla="*/ 745 w 982"/>
                <a:gd name="T33" fmla="*/ 237 h 427"/>
                <a:gd name="T34" fmla="*/ 801 w 982"/>
                <a:gd name="T35" fmla="*/ 155 h 427"/>
                <a:gd name="T36" fmla="*/ 841 w 982"/>
                <a:gd name="T37" fmla="*/ 112 h 427"/>
                <a:gd name="T38" fmla="*/ 889 w 982"/>
                <a:gd name="T39" fmla="*/ 82 h 427"/>
                <a:gd name="T40" fmla="*/ 927 w 982"/>
                <a:gd name="T41" fmla="*/ 72 h 427"/>
                <a:gd name="T42" fmla="*/ 947 w 982"/>
                <a:gd name="T43" fmla="*/ 70 h 427"/>
                <a:gd name="T44" fmla="*/ 968 w 982"/>
                <a:gd name="T45" fmla="*/ 63 h 427"/>
                <a:gd name="T46" fmla="*/ 979 w 982"/>
                <a:gd name="T47" fmla="*/ 46 h 427"/>
                <a:gd name="T48" fmla="*/ 981 w 982"/>
                <a:gd name="T49" fmla="*/ 26 h 427"/>
                <a:gd name="T50" fmla="*/ 973 w 982"/>
                <a:gd name="T51" fmla="*/ 10 h 427"/>
                <a:gd name="T52" fmla="*/ 956 w 982"/>
                <a:gd name="T53" fmla="*/ 0 h 427"/>
                <a:gd name="T54" fmla="*/ 928 w 982"/>
                <a:gd name="T55" fmla="*/ 1 h 427"/>
                <a:gd name="T56" fmla="*/ 873 w 982"/>
                <a:gd name="T57" fmla="*/ 13 h 427"/>
                <a:gd name="T58" fmla="*/ 826 w 982"/>
                <a:gd name="T59" fmla="*/ 37 h 427"/>
                <a:gd name="T60" fmla="*/ 784 w 982"/>
                <a:gd name="T61" fmla="*/ 70 h 427"/>
                <a:gd name="T62" fmla="*/ 747 w 982"/>
                <a:gd name="T63" fmla="*/ 110 h 427"/>
                <a:gd name="T64" fmla="*/ 714 w 982"/>
                <a:gd name="T65" fmla="*/ 156 h 427"/>
                <a:gd name="T66" fmla="*/ 649 w 982"/>
                <a:gd name="T67" fmla="*/ 255 h 427"/>
                <a:gd name="T68" fmla="*/ 611 w 982"/>
                <a:gd name="T69" fmla="*/ 301 h 427"/>
                <a:gd name="T70" fmla="*/ 566 w 982"/>
                <a:gd name="T71" fmla="*/ 336 h 427"/>
                <a:gd name="T72" fmla="*/ 531 w 982"/>
                <a:gd name="T73" fmla="*/ 350 h 427"/>
                <a:gd name="T74" fmla="*/ 501 w 982"/>
                <a:gd name="T75" fmla="*/ 355 h 427"/>
                <a:gd name="T76" fmla="*/ 480 w 982"/>
                <a:gd name="T77" fmla="*/ 355 h 427"/>
                <a:gd name="T78" fmla="*/ 450 w 982"/>
                <a:gd name="T79" fmla="*/ 350 h 427"/>
                <a:gd name="T80" fmla="*/ 415 w 982"/>
                <a:gd name="T81" fmla="*/ 336 h 427"/>
                <a:gd name="T82" fmla="*/ 370 w 982"/>
                <a:gd name="T83" fmla="*/ 301 h 427"/>
                <a:gd name="T84" fmla="*/ 331 w 982"/>
                <a:gd name="T85" fmla="*/ 255 h 427"/>
                <a:gd name="T86" fmla="*/ 268 w 982"/>
                <a:gd name="T87" fmla="*/ 156 h 427"/>
                <a:gd name="T88" fmla="*/ 233 w 982"/>
                <a:gd name="T89" fmla="*/ 110 h 427"/>
                <a:gd name="T90" fmla="*/ 196 w 982"/>
                <a:gd name="T91" fmla="*/ 70 h 427"/>
                <a:gd name="T92" fmla="*/ 155 w 982"/>
                <a:gd name="T93" fmla="*/ 37 h 427"/>
                <a:gd name="T94" fmla="*/ 108 w 982"/>
                <a:gd name="T95" fmla="*/ 13 h 427"/>
                <a:gd name="T96" fmla="*/ 54 w 982"/>
                <a:gd name="T97" fmla="*/ 1 h 427"/>
                <a:gd name="T98" fmla="*/ 26 w 982"/>
                <a:gd name="T99" fmla="*/ 0 h 427"/>
                <a:gd name="T100" fmla="*/ 9 w 982"/>
                <a:gd name="T101" fmla="*/ 10 h 427"/>
                <a:gd name="T102" fmla="*/ 0 w 982"/>
                <a:gd name="T103" fmla="*/ 26 h 427"/>
                <a:gd name="T104" fmla="*/ 2 w 982"/>
                <a:gd name="T105" fmla="*/ 46 h 427"/>
                <a:gd name="T106" fmla="*/ 13 w 982"/>
                <a:gd name="T107" fmla="*/ 63 h 427"/>
                <a:gd name="T108" fmla="*/ 34 w 982"/>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70"/>
                  </a:moveTo>
                  <a:lnTo>
                    <a:pt x="34" y="70"/>
                  </a:lnTo>
                  <a:lnTo>
                    <a:pt x="45" y="71"/>
                  </a:lnTo>
                  <a:lnTo>
                    <a:pt x="55" y="72"/>
                  </a:lnTo>
                  <a:lnTo>
                    <a:pt x="64" y="74"/>
                  </a:lnTo>
                  <a:lnTo>
                    <a:pt x="75" y="76"/>
                  </a:lnTo>
                  <a:lnTo>
                    <a:pt x="92" y="82"/>
                  </a:lnTo>
                  <a:lnTo>
                    <a:pt x="110" y="91"/>
                  </a:lnTo>
                  <a:lnTo>
                    <a:pt x="125" y="101"/>
                  </a:lnTo>
                  <a:lnTo>
                    <a:pt x="141" y="112"/>
                  </a:lnTo>
                  <a:lnTo>
                    <a:pt x="154" y="126"/>
                  </a:lnTo>
                  <a:lnTo>
                    <a:pt x="167" y="140"/>
                  </a:lnTo>
                  <a:lnTo>
                    <a:pt x="180" y="155"/>
                  </a:lnTo>
                  <a:lnTo>
                    <a:pt x="192" y="170"/>
                  </a:lnTo>
                  <a:lnTo>
                    <a:pt x="215" y="204"/>
                  </a:lnTo>
                  <a:lnTo>
                    <a:pt x="237" y="237"/>
                  </a:lnTo>
                  <a:lnTo>
                    <a:pt x="257" y="270"/>
                  </a:lnTo>
                  <a:lnTo>
                    <a:pt x="257" y="270"/>
                  </a:lnTo>
                  <a:lnTo>
                    <a:pt x="279" y="301"/>
                  </a:lnTo>
                  <a:lnTo>
                    <a:pt x="290" y="315"/>
                  </a:lnTo>
                  <a:lnTo>
                    <a:pt x="303" y="329"/>
                  </a:lnTo>
                  <a:lnTo>
                    <a:pt x="315" y="343"/>
                  </a:lnTo>
                  <a:lnTo>
                    <a:pt x="327" y="355"/>
                  </a:lnTo>
                  <a:lnTo>
                    <a:pt x="341" y="368"/>
                  </a:lnTo>
                  <a:lnTo>
                    <a:pt x="355" y="379"/>
                  </a:lnTo>
                  <a:lnTo>
                    <a:pt x="370" y="389"/>
                  </a:lnTo>
                  <a:lnTo>
                    <a:pt x="384" y="399"/>
                  </a:lnTo>
                  <a:lnTo>
                    <a:pt x="401" y="407"/>
                  </a:lnTo>
                  <a:lnTo>
                    <a:pt x="417" y="413"/>
                  </a:lnTo>
                  <a:lnTo>
                    <a:pt x="435" y="419"/>
                  </a:lnTo>
                  <a:lnTo>
                    <a:pt x="452" y="424"/>
                  </a:lnTo>
                  <a:lnTo>
                    <a:pt x="471" y="426"/>
                  </a:lnTo>
                  <a:lnTo>
                    <a:pt x="490" y="427"/>
                  </a:lnTo>
                  <a:lnTo>
                    <a:pt x="490" y="427"/>
                  </a:lnTo>
                  <a:lnTo>
                    <a:pt x="510" y="426"/>
                  </a:lnTo>
                  <a:lnTo>
                    <a:pt x="529" y="424"/>
                  </a:lnTo>
                  <a:lnTo>
                    <a:pt x="547" y="419"/>
                  </a:lnTo>
                  <a:lnTo>
                    <a:pt x="565" y="413"/>
                  </a:lnTo>
                  <a:lnTo>
                    <a:pt x="581" y="407"/>
                  </a:lnTo>
                  <a:lnTo>
                    <a:pt x="597" y="399"/>
                  </a:lnTo>
                  <a:lnTo>
                    <a:pt x="612" y="389"/>
                  </a:lnTo>
                  <a:lnTo>
                    <a:pt x="627" y="379"/>
                  </a:lnTo>
                  <a:lnTo>
                    <a:pt x="640" y="368"/>
                  </a:lnTo>
                  <a:lnTo>
                    <a:pt x="653" y="355"/>
                  </a:lnTo>
                  <a:lnTo>
                    <a:pt x="667" y="343"/>
                  </a:lnTo>
                  <a:lnTo>
                    <a:pt x="679" y="329"/>
                  </a:lnTo>
                  <a:lnTo>
                    <a:pt x="691" y="315"/>
                  </a:lnTo>
                  <a:lnTo>
                    <a:pt x="702" y="301"/>
                  </a:lnTo>
                  <a:lnTo>
                    <a:pt x="724" y="270"/>
                  </a:lnTo>
                  <a:lnTo>
                    <a:pt x="724" y="270"/>
                  </a:lnTo>
                  <a:lnTo>
                    <a:pt x="745" y="237"/>
                  </a:lnTo>
                  <a:lnTo>
                    <a:pt x="766" y="204"/>
                  </a:lnTo>
                  <a:lnTo>
                    <a:pt x="789" y="170"/>
                  </a:lnTo>
                  <a:lnTo>
                    <a:pt x="801" y="155"/>
                  </a:lnTo>
                  <a:lnTo>
                    <a:pt x="813" y="140"/>
                  </a:lnTo>
                  <a:lnTo>
                    <a:pt x="827" y="126"/>
                  </a:lnTo>
                  <a:lnTo>
                    <a:pt x="841" y="112"/>
                  </a:lnTo>
                  <a:lnTo>
                    <a:pt x="856" y="101"/>
                  </a:lnTo>
                  <a:lnTo>
                    <a:pt x="872" y="91"/>
                  </a:lnTo>
                  <a:lnTo>
                    <a:pt x="889" y="82"/>
                  </a:lnTo>
                  <a:lnTo>
                    <a:pt x="907" y="76"/>
                  </a:lnTo>
                  <a:lnTo>
                    <a:pt x="917" y="74"/>
                  </a:lnTo>
                  <a:lnTo>
                    <a:pt x="927" y="72"/>
                  </a:lnTo>
                  <a:lnTo>
                    <a:pt x="937" y="71"/>
                  </a:lnTo>
                  <a:lnTo>
                    <a:pt x="947" y="70"/>
                  </a:lnTo>
                  <a:lnTo>
                    <a:pt x="947" y="70"/>
                  </a:lnTo>
                  <a:lnTo>
                    <a:pt x="956" y="69"/>
                  </a:lnTo>
                  <a:lnTo>
                    <a:pt x="962" y="67"/>
                  </a:lnTo>
                  <a:lnTo>
                    <a:pt x="968" y="63"/>
                  </a:lnTo>
                  <a:lnTo>
                    <a:pt x="973" y="59"/>
                  </a:lnTo>
                  <a:lnTo>
                    <a:pt x="976" y="52"/>
                  </a:lnTo>
                  <a:lnTo>
                    <a:pt x="979" y="46"/>
                  </a:lnTo>
                  <a:lnTo>
                    <a:pt x="981" y="40"/>
                  </a:lnTo>
                  <a:lnTo>
                    <a:pt x="982" y="34"/>
                  </a:lnTo>
                  <a:lnTo>
                    <a:pt x="981" y="26"/>
                  </a:lnTo>
                  <a:lnTo>
                    <a:pt x="979" y="20"/>
                  </a:lnTo>
                  <a:lnTo>
                    <a:pt x="976" y="15"/>
                  </a:lnTo>
                  <a:lnTo>
                    <a:pt x="973" y="10"/>
                  </a:lnTo>
                  <a:lnTo>
                    <a:pt x="968" y="5"/>
                  </a:lnTo>
                  <a:lnTo>
                    <a:pt x="962" y="2"/>
                  </a:lnTo>
                  <a:lnTo>
                    <a:pt x="956" y="0"/>
                  </a:lnTo>
                  <a:lnTo>
                    <a:pt x="947" y="0"/>
                  </a:lnTo>
                  <a:lnTo>
                    <a:pt x="947" y="0"/>
                  </a:lnTo>
                  <a:lnTo>
                    <a:pt x="928" y="1"/>
                  </a:lnTo>
                  <a:lnTo>
                    <a:pt x="908" y="4"/>
                  </a:lnTo>
                  <a:lnTo>
                    <a:pt x="891" y="8"/>
                  </a:lnTo>
                  <a:lnTo>
                    <a:pt x="873" y="13"/>
                  </a:lnTo>
                  <a:lnTo>
                    <a:pt x="857" y="20"/>
                  </a:lnTo>
                  <a:lnTo>
                    <a:pt x="841" y="27"/>
                  </a:lnTo>
                  <a:lnTo>
                    <a:pt x="826" y="37"/>
                  </a:lnTo>
                  <a:lnTo>
                    <a:pt x="811" y="47"/>
                  </a:lnTo>
                  <a:lnTo>
                    <a:pt x="798" y="57"/>
                  </a:lnTo>
                  <a:lnTo>
                    <a:pt x="784" y="70"/>
                  </a:lnTo>
                  <a:lnTo>
                    <a:pt x="772" y="82"/>
                  </a:lnTo>
                  <a:lnTo>
                    <a:pt x="760" y="96"/>
                  </a:lnTo>
                  <a:lnTo>
                    <a:pt x="747" y="110"/>
                  </a:lnTo>
                  <a:lnTo>
                    <a:pt x="736" y="125"/>
                  </a:lnTo>
                  <a:lnTo>
                    <a:pt x="714" y="156"/>
                  </a:lnTo>
                  <a:lnTo>
                    <a:pt x="714" y="156"/>
                  </a:lnTo>
                  <a:lnTo>
                    <a:pt x="694" y="188"/>
                  </a:lnTo>
                  <a:lnTo>
                    <a:pt x="672" y="221"/>
                  </a:lnTo>
                  <a:lnTo>
                    <a:pt x="649" y="255"/>
                  </a:lnTo>
                  <a:lnTo>
                    <a:pt x="637" y="271"/>
                  </a:lnTo>
                  <a:lnTo>
                    <a:pt x="625" y="286"/>
                  </a:lnTo>
                  <a:lnTo>
                    <a:pt x="611" y="301"/>
                  </a:lnTo>
                  <a:lnTo>
                    <a:pt x="597" y="314"/>
                  </a:lnTo>
                  <a:lnTo>
                    <a:pt x="582" y="325"/>
                  </a:lnTo>
                  <a:lnTo>
                    <a:pt x="566" y="336"/>
                  </a:lnTo>
                  <a:lnTo>
                    <a:pt x="549" y="344"/>
                  </a:lnTo>
                  <a:lnTo>
                    <a:pt x="540" y="348"/>
                  </a:lnTo>
                  <a:lnTo>
                    <a:pt x="531" y="350"/>
                  </a:lnTo>
                  <a:lnTo>
                    <a:pt x="521" y="352"/>
                  </a:lnTo>
                  <a:lnTo>
                    <a:pt x="511" y="354"/>
                  </a:lnTo>
                  <a:lnTo>
                    <a:pt x="501" y="355"/>
                  </a:lnTo>
                  <a:lnTo>
                    <a:pt x="490" y="355"/>
                  </a:lnTo>
                  <a:lnTo>
                    <a:pt x="490" y="355"/>
                  </a:lnTo>
                  <a:lnTo>
                    <a:pt x="480" y="355"/>
                  </a:lnTo>
                  <a:lnTo>
                    <a:pt x="470" y="354"/>
                  </a:lnTo>
                  <a:lnTo>
                    <a:pt x="460" y="352"/>
                  </a:lnTo>
                  <a:lnTo>
                    <a:pt x="450" y="350"/>
                  </a:lnTo>
                  <a:lnTo>
                    <a:pt x="441" y="348"/>
                  </a:lnTo>
                  <a:lnTo>
                    <a:pt x="433" y="344"/>
                  </a:lnTo>
                  <a:lnTo>
                    <a:pt x="415" y="336"/>
                  </a:lnTo>
                  <a:lnTo>
                    <a:pt x="400" y="325"/>
                  </a:lnTo>
                  <a:lnTo>
                    <a:pt x="384" y="314"/>
                  </a:lnTo>
                  <a:lnTo>
                    <a:pt x="370" y="301"/>
                  </a:lnTo>
                  <a:lnTo>
                    <a:pt x="356" y="286"/>
                  </a:lnTo>
                  <a:lnTo>
                    <a:pt x="344" y="271"/>
                  </a:lnTo>
                  <a:lnTo>
                    <a:pt x="331" y="255"/>
                  </a:lnTo>
                  <a:lnTo>
                    <a:pt x="309" y="221"/>
                  </a:lnTo>
                  <a:lnTo>
                    <a:pt x="288" y="188"/>
                  </a:lnTo>
                  <a:lnTo>
                    <a:pt x="268" y="156"/>
                  </a:lnTo>
                  <a:lnTo>
                    <a:pt x="268" y="156"/>
                  </a:lnTo>
                  <a:lnTo>
                    <a:pt x="245" y="125"/>
                  </a:lnTo>
                  <a:lnTo>
                    <a:pt x="233" y="110"/>
                  </a:lnTo>
                  <a:lnTo>
                    <a:pt x="222" y="96"/>
                  </a:lnTo>
                  <a:lnTo>
                    <a:pt x="210" y="82"/>
                  </a:lnTo>
                  <a:lnTo>
                    <a:pt x="196" y="70"/>
                  </a:lnTo>
                  <a:lnTo>
                    <a:pt x="183" y="57"/>
                  </a:lnTo>
                  <a:lnTo>
                    <a:pt x="170" y="47"/>
                  </a:lnTo>
                  <a:lnTo>
                    <a:pt x="155" y="37"/>
                  </a:lnTo>
                  <a:lnTo>
                    <a:pt x="140" y="27"/>
                  </a:lnTo>
                  <a:lnTo>
                    <a:pt x="124" y="20"/>
                  </a:lnTo>
                  <a:lnTo>
                    <a:pt x="108" y="13"/>
                  </a:lnTo>
                  <a:lnTo>
                    <a:pt x="90" y="8"/>
                  </a:lnTo>
                  <a:lnTo>
                    <a:pt x="73" y="4"/>
                  </a:lnTo>
                  <a:lnTo>
                    <a:pt x="54" y="1"/>
                  </a:lnTo>
                  <a:lnTo>
                    <a:pt x="34" y="0"/>
                  </a:lnTo>
                  <a:lnTo>
                    <a:pt x="34" y="0"/>
                  </a:lnTo>
                  <a:lnTo>
                    <a:pt x="26" y="0"/>
                  </a:lnTo>
                  <a:lnTo>
                    <a:pt x="19" y="2"/>
                  </a:lnTo>
                  <a:lnTo>
                    <a:pt x="13" y="5"/>
                  </a:lnTo>
                  <a:lnTo>
                    <a:pt x="9" y="10"/>
                  </a:lnTo>
                  <a:lnTo>
                    <a:pt x="4" y="15"/>
                  </a:lnTo>
                  <a:lnTo>
                    <a:pt x="2" y="20"/>
                  </a:lnTo>
                  <a:lnTo>
                    <a:pt x="0" y="26"/>
                  </a:lnTo>
                  <a:lnTo>
                    <a:pt x="0" y="34"/>
                  </a:lnTo>
                  <a:lnTo>
                    <a:pt x="0" y="40"/>
                  </a:lnTo>
                  <a:lnTo>
                    <a:pt x="2" y="46"/>
                  </a:lnTo>
                  <a:lnTo>
                    <a:pt x="4" y="52"/>
                  </a:lnTo>
                  <a:lnTo>
                    <a:pt x="9" y="59"/>
                  </a:lnTo>
                  <a:lnTo>
                    <a:pt x="13" y="63"/>
                  </a:lnTo>
                  <a:lnTo>
                    <a:pt x="19" y="67"/>
                  </a:lnTo>
                  <a:lnTo>
                    <a:pt x="26" y="69"/>
                  </a:lnTo>
                  <a:lnTo>
                    <a:pt x="34" y="70"/>
                  </a:lnTo>
                  <a:lnTo>
                    <a:pt x="34" y="7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63" name="Freeform 14">
              <a:extLst>
                <a:ext uri="{FF2B5EF4-FFF2-40B4-BE49-F238E27FC236}">
                  <a16:creationId xmlns:a16="http://schemas.microsoft.com/office/drawing/2014/main" id="{96991415-3956-43B0-B309-955A48A1BF9B}"/>
                </a:ext>
              </a:extLst>
            </p:cNvPr>
            <p:cNvSpPr>
              <a:spLocks noEditPoints="1"/>
            </p:cNvSpPr>
            <p:nvPr/>
          </p:nvSpPr>
          <p:spPr bwMode="auto">
            <a:xfrm>
              <a:off x="3906344" y="5875338"/>
              <a:ext cx="792163" cy="352425"/>
            </a:xfrm>
            <a:custGeom>
              <a:avLst/>
              <a:gdLst>
                <a:gd name="T0" fmla="*/ 3 w 999"/>
                <a:gd name="T1" fmla="*/ 26 h 445"/>
                <a:gd name="T2" fmla="*/ 43 w 999"/>
                <a:gd name="T3" fmla="*/ 0 h 445"/>
                <a:gd name="T4" fmla="*/ 141 w 999"/>
                <a:gd name="T5" fmla="*/ 24 h 445"/>
                <a:gd name="T6" fmla="*/ 230 w 999"/>
                <a:gd name="T7" fmla="*/ 92 h 445"/>
                <a:gd name="T8" fmla="*/ 309 w 999"/>
                <a:gd name="T9" fmla="*/ 200 h 445"/>
                <a:gd name="T10" fmla="*/ 376 w 999"/>
                <a:gd name="T11" fmla="*/ 294 h 445"/>
                <a:gd name="T12" fmla="*/ 452 w 999"/>
                <a:gd name="T13" fmla="*/ 349 h 445"/>
                <a:gd name="T14" fmla="*/ 532 w 999"/>
                <a:gd name="T15" fmla="*/ 353 h 445"/>
                <a:gd name="T16" fmla="*/ 612 w 999"/>
                <a:gd name="T17" fmla="*/ 306 h 445"/>
                <a:gd name="T18" fmla="*/ 690 w 999"/>
                <a:gd name="T19" fmla="*/ 200 h 445"/>
                <a:gd name="T20" fmla="*/ 757 w 999"/>
                <a:gd name="T21" fmla="*/ 106 h 445"/>
                <a:gd name="T22" fmla="*/ 841 w 999"/>
                <a:gd name="T23" fmla="*/ 33 h 445"/>
                <a:gd name="T24" fmla="*/ 956 w 999"/>
                <a:gd name="T25" fmla="*/ 0 h 445"/>
                <a:gd name="T26" fmla="*/ 993 w 999"/>
                <a:gd name="T27" fmla="*/ 19 h 445"/>
                <a:gd name="T28" fmla="*/ 997 w 999"/>
                <a:gd name="T29" fmla="*/ 59 h 445"/>
                <a:gd name="T30" fmla="*/ 956 w 999"/>
                <a:gd name="T31" fmla="*/ 89 h 445"/>
                <a:gd name="T32" fmla="*/ 880 w 999"/>
                <a:gd name="T33" fmla="*/ 111 h 445"/>
                <a:gd name="T34" fmla="*/ 812 w 999"/>
                <a:gd name="T35" fmla="*/ 176 h 445"/>
                <a:gd name="T36" fmla="*/ 740 w 999"/>
                <a:gd name="T37" fmla="*/ 285 h 445"/>
                <a:gd name="T38" fmla="*/ 659 w 999"/>
                <a:gd name="T39" fmla="*/ 381 h 445"/>
                <a:gd name="T40" fmla="*/ 561 w 999"/>
                <a:gd name="T41" fmla="*/ 437 h 445"/>
                <a:gd name="T42" fmla="*/ 458 w 999"/>
                <a:gd name="T43" fmla="*/ 442 h 445"/>
                <a:gd name="T44" fmla="*/ 354 w 999"/>
                <a:gd name="T45" fmla="*/ 393 h 445"/>
                <a:gd name="T46" fmla="*/ 279 w 999"/>
                <a:gd name="T47" fmla="*/ 314 h 445"/>
                <a:gd name="T48" fmla="*/ 197 w 999"/>
                <a:gd name="T49" fmla="*/ 190 h 445"/>
                <a:gd name="T50" fmla="*/ 131 w 999"/>
                <a:gd name="T51" fmla="*/ 119 h 445"/>
                <a:gd name="T52" fmla="*/ 42 w 999"/>
                <a:gd name="T53" fmla="*/ 89 h 445"/>
                <a:gd name="T54" fmla="*/ 10 w 999"/>
                <a:gd name="T55" fmla="*/ 74 h 445"/>
                <a:gd name="T56" fmla="*/ 981 w 999"/>
                <a:gd name="T57" fmla="*/ 44 h 445"/>
                <a:gd name="T58" fmla="*/ 978 w 999"/>
                <a:gd name="T59" fmla="*/ 29 h 445"/>
                <a:gd name="T60" fmla="*/ 956 w 999"/>
                <a:gd name="T61" fmla="*/ 18 h 445"/>
                <a:gd name="T62" fmla="*/ 849 w 999"/>
                <a:gd name="T63" fmla="*/ 48 h 445"/>
                <a:gd name="T64" fmla="*/ 771 w 999"/>
                <a:gd name="T65" fmla="*/ 116 h 445"/>
                <a:gd name="T66" fmla="*/ 686 w 999"/>
                <a:gd name="T67" fmla="*/ 239 h 445"/>
                <a:gd name="T68" fmla="*/ 610 w 999"/>
                <a:gd name="T69" fmla="*/ 332 h 445"/>
                <a:gd name="T70" fmla="*/ 518 w 999"/>
                <a:gd name="T71" fmla="*/ 374 h 445"/>
                <a:gd name="T72" fmla="*/ 431 w 999"/>
                <a:gd name="T73" fmla="*/ 359 h 445"/>
                <a:gd name="T74" fmla="*/ 354 w 999"/>
                <a:gd name="T75" fmla="*/ 296 h 445"/>
                <a:gd name="T76" fmla="*/ 269 w 999"/>
                <a:gd name="T77" fmla="*/ 171 h 445"/>
                <a:gd name="T78" fmla="*/ 192 w 999"/>
                <a:gd name="T79" fmla="*/ 79 h 445"/>
                <a:gd name="T80" fmla="*/ 100 w 999"/>
                <a:gd name="T81" fmla="*/ 27 h 445"/>
                <a:gd name="T82" fmla="*/ 31 w 999"/>
                <a:gd name="T83" fmla="*/ 20 h 445"/>
                <a:gd name="T84" fmla="*/ 18 w 999"/>
                <a:gd name="T85" fmla="*/ 43 h 445"/>
                <a:gd name="T86" fmla="*/ 27 w 999"/>
                <a:gd name="T87" fmla="*/ 65 h 445"/>
                <a:gd name="T88" fmla="*/ 79 w 999"/>
                <a:gd name="T89" fmla="*/ 76 h 445"/>
                <a:gd name="T90" fmla="*/ 166 w 999"/>
                <a:gd name="T91" fmla="*/ 126 h 445"/>
                <a:gd name="T92" fmla="*/ 249 w 999"/>
                <a:gd name="T93" fmla="*/ 236 h 445"/>
                <a:gd name="T94" fmla="*/ 325 w 999"/>
                <a:gd name="T95" fmla="*/ 342 h 445"/>
                <a:gd name="T96" fmla="*/ 409 w 999"/>
                <a:gd name="T97" fmla="*/ 407 h 445"/>
                <a:gd name="T98" fmla="*/ 499 w 999"/>
                <a:gd name="T99" fmla="*/ 427 h 445"/>
                <a:gd name="T100" fmla="*/ 607 w 999"/>
                <a:gd name="T101" fmla="*/ 398 h 445"/>
                <a:gd name="T102" fmla="*/ 685 w 999"/>
                <a:gd name="T103" fmla="*/ 329 h 445"/>
                <a:gd name="T104" fmla="*/ 769 w 999"/>
                <a:gd name="T105" fmla="*/ 207 h 445"/>
                <a:gd name="T106" fmla="*/ 845 w 999"/>
                <a:gd name="T107" fmla="*/ 115 h 445"/>
                <a:gd name="T108" fmla="*/ 937 w 999"/>
                <a:gd name="T109" fmla="*/ 73 h 445"/>
                <a:gd name="T110" fmla="*/ 975 w 999"/>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9" h="445">
                  <a:moveTo>
                    <a:pt x="0" y="44"/>
                  </a:moveTo>
                  <a:lnTo>
                    <a:pt x="0" y="44"/>
                  </a:lnTo>
                  <a:lnTo>
                    <a:pt x="0" y="42"/>
                  </a:lnTo>
                  <a:lnTo>
                    <a:pt x="0" y="42"/>
                  </a:lnTo>
                  <a:lnTo>
                    <a:pt x="1" y="34"/>
                  </a:lnTo>
                  <a:lnTo>
                    <a:pt x="3" y="26"/>
                  </a:lnTo>
                  <a:lnTo>
                    <a:pt x="6" y="19"/>
                  </a:lnTo>
                  <a:lnTo>
                    <a:pt x="11" y="13"/>
                  </a:lnTo>
                  <a:lnTo>
                    <a:pt x="18" y="7"/>
                  </a:lnTo>
                  <a:lnTo>
                    <a:pt x="25" y="3"/>
                  </a:lnTo>
                  <a:lnTo>
                    <a:pt x="33" y="1"/>
                  </a:lnTo>
                  <a:lnTo>
                    <a:pt x="43" y="0"/>
                  </a:lnTo>
                  <a:lnTo>
                    <a:pt x="43" y="0"/>
                  </a:lnTo>
                  <a:lnTo>
                    <a:pt x="65" y="2"/>
                  </a:lnTo>
                  <a:lnTo>
                    <a:pt x="86" y="5"/>
                  </a:lnTo>
                  <a:lnTo>
                    <a:pt x="105" y="11"/>
                  </a:lnTo>
                  <a:lnTo>
                    <a:pt x="124" y="17"/>
                  </a:lnTo>
                  <a:lnTo>
                    <a:pt x="141" y="24"/>
                  </a:lnTo>
                  <a:lnTo>
                    <a:pt x="159" y="33"/>
                  </a:lnTo>
                  <a:lnTo>
                    <a:pt x="174" y="44"/>
                  </a:lnTo>
                  <a:lnTo>
                    <a:pt x="190" y="54"/>
                  </a:lnTo>
                  <a:lnTo>
                    <a:pt x="204" y="66"/>
                  </a:lnTo>
                  <a:lnTo>
                    <a:pt x="218" y="79"/>
                  </a:lnTo>
                  <a:lnTo>
                    <a:pt x="230" y="92"/>
                  </a:lnTo>
                  <a:lnTo>
                    <a:pt x="241" y="106"/>
                  </a:lnTo>
                  <a:lnTo>
                    <a:pt x="253" y="119"/>
                  </a:lnTo>
                  <a:lnTo>
                    <a:pt x="264" y="133"/>
                  </a:lnTo>
                  <a:lnTo>
                    <a:pt x="284" y="161"/>
                  </a:lnTo>
                  <a:lnTo>
                    <a:pt x="284" y="161"/>
                  </a:lnTo>
                  <a:lnTo>
                    <a:pt x="309" y="200"/>
                  </a:lnTo>
                  <a:lnTo>
                    <a:pt x="309" y="200"/>
                  </a:lnTo>
                  <a:lnTo>
                    <a:pt x="327" y="228"/>
                  </a:lnTo>
                  <a:lnTo>
                    <a:pt x="346" y="256"/>
                  </a:lnTo>
                  <a:lnTo>
                    <a:pt x="355" y="269"/>
                  </a:lnTo>
                  <a:lnTo>
                    <a:pt x="365" y="282"/>
                  </a:lnTo>
                  <a:lnTo>
                    <a:pt x="376" y="294"/>
                  </a:lnTo>
                  <a:lnTo>
                    <a:pt x="387" y="306"/>
                  </a:lnTo>
                  <a:lnTo>
                    <a:pt x="398" y="317"/>
                  </a:lnTo>
                  <a:lnTo>
                    <a:pt x="411" y="327"/>
                  </a:lnTo>
                  <a:lnTo>
                    <a:pt x="424" y="335"/>
                  </a:lnTo>
                  <a:lnTo>
                    <a:pt x="437" y="343"/>
                  </a:lnTo>
                  <a:lnTo>
                    <a:pt x="452" y="349"/>
                  </a:lnTo>
                  <a:lnTo>
                    <a:pt x="466" y="353"/>
                  </a:lnTo>
                  <a:lnTo>
                    <a:pt x="483" y="356"/>
                  </a:lnTo>
                  <a:lnTo>
                    <a:pt x="499" y="357"/>
                  </a:lnTo>
                  <a:lnTo>
                    <a:pt x="499" y="357"/>
                  </a:lnTo>
                  <a:lnTo>
                    <a:pt x="516" y="356"/>
                  </a:lnTo>
                  <a:lnTo>
                    <a:pt x="532" y="353"/>
                  </a:lnTo>
                  <a:lnTo>
                    <a:pt x="547" y="349"/>
                  </a:lnTo>
                  <a:lnTo>
                    <a:pt x="561" y="343"/>
                  </a:lnTo>
                  <a:lnTo>
                    <a:pt x="576" y="335"/>
                  </a:lnTo>
                  <a:lnTo>
                    <a:pt x="588" y="327"/>
                  </a:lnTo>
                  <a:lnTo>
                    <a:pt x="601" y="317"/>
                  </a:lnTo>
                  <a:lnTo>
                    <a:pt x="612" y="306"/>
                  </a:lnTo>
                  <a:lnTo>
                    <a:pt x="623" y="294"/>
                  </a:lnTo>
                  <a:lnTo>
                    <a:pt x="634" y="282"/>
                  </a:lnTo>
                  <a:lnTo>
                    <a:pt x="644" y="269"/>
                  </a:lnTo>
                  <a:lnTo>
                    <a:pt x="654" y="256"/>
                  </a:lnTo>
                  <a:lnTo>
                    <a:pt x="673" y="228"/>
                  </a:lnTo>
                  <a:lnTo>
                    <a:pt x="690" y="200"/>
                  </a:lnTo>
                  <a:lnTo>
                    <a:pt x="690" y="200"/>
                  </a:lnTo>
                  <a:lnTo>
                    <a:pt x="716" y="161"/>
                  </a:lnTo>
                  <a:lnTo>
                    <a:pt x="716" y="161"/>
                  </a:lnTo>
                  <a:lnTo>
                    <a:pt x="736" y="133"/>
                  </a:lnTo>
                  <a:lnTo>
                    <a:pt x="746" y="119"/>
                  </a:lnTo>
                  <a:lnTo>
                    <a:pt x="757" y="106"/>
                  </a:lnTo>
                  <a:lnTo>
                    <a:pt x="769" y="92"/>
                  </a:lnTo>
                  <a:lnTo>
                    <a:pt x="782" y="79"/>
                  </a:lnTo>
                  <a:lnTo>
                    <a:pt x="796" y="66"/>
                  </a:lnTo>
                  <a:lnTo>
                    <a:pt x="810" y="54"/>
                  </a:lnTo>
                  <a:lnTo>
                    <a:pt x="824" y="44"/>
                  </a:lnTo>
                  <a:lnTo>
                    <a:pt x="841" y="33"/>
                  </a:lnTo>
                  <a:lnTo>
                    <a:pt x="857" y="24"/>
                  </a:lnTo>
                  <a:lnTo>
                    <a:pt x="875" y="17"/>
                  </a:lnTo>
                  <a:lnTo>
                    <a:pt x="894" y="11"/>
                  </a:lnTo>
                  <a:lnTo>
                    <a:pt x="913" y="5"/>
                  </a:lnTo>
                  <a:lnTo>
                    <a:pt x="934" y="2"/>
                  </a:lnTo>
                  <a:lnTo>
                    <a:pt x="956" y="0"/>
                  </a:lnTo>
                  <a:lnTo>
                    <a:pt x="956" y="0"/>
                  </a:lnTo>
                  <a:lnTo>
                    <a:pt x="966" y="1"/>
                  </a:lnTo>
                  <a:lnTo>
                    <a:pt x="974" y="3"/>
                  </a:lnTo>
                  <a:lnTo>
                    <a:pt x="981" y="7"/>
                  </a:lnTo>
                  <a:lnTo>
                    <a:pt x="987" y="13"/>
                  </a:lnTo>
                  <a:lnTo>
                    <a:pt x="993" y="19"/>
                  </a:lnTo>
                  <a:lnTo>
                    <a:pt x="996" y="26"/>
                  </a:lnTo>
                  <a:lnTo>
                    <a:pt x="998" y="34"/>
                  </a:lnTo>
                  <a:lnTo>
                    <a:pt x="999" y="42"/>
                  </a:lnTo>
                  <a:lnTo>
                    <a:pt x="999" y="42"/>
                  </a:lnTo>
                  <a:lnTo>
                    <a:pt x="999" y="51"/>
                  </a:lnTo>
                  <a:lnTo>
                    <a:pt x="997" y="59"/>
                  </a:lnTo>
                  <a:lnTo>
                    <a:pt x="994" y="66"/>
                  </a:lnTo>
                  <a:lnTo>
                    <a:pt x="988" y="74"/>
                  </a:lnTo>
                  <a:lnTo>
                    <a:pt x="983" y="80"/>
                  </a:lnTo>
                  <a:lnTo>
                    <a:pt x="975" y="84"/>
                  </a:lnTo>
                  <a:lnTo>
                    <a:pt x="967" y="87"/>
                  </a:lnTo>
                  <a:lnTo>
                    <a:pt x="956" y="89"/>
                  </a:lnTo>
                  <a:lnTo>
                    <a:pt x="956" y="89"/>
                  </a:lnTo>
                  <a:lnTo>
                    <a:pt x="940" y="90"/>
                  </a:lnTo>
                  <a:lnTo>
                    <a:pt x="923" y="93"/>
                  </a:lnTo>
                  <a:lnTo>
                    <a:pt x="908" y="97"/>
                  </a:lnTo>
                  <a:lnTo>
                    <a:pt x="895" y="104"/>
                  </a:lnTo>
                  <a:lnTo>
                    <a:pt x="880" y="111"/>
                  </a:lnTo>
                  <a:lnTo>
                    <a:pt x="868" y="119"/>
                  </a:lnTo>
                  <a:lnTo>
                    <a:pt x="855" y="130"/>
                  </a:lnTo>
                  <a:lnTo>
                    <a:pt x="844" y="140"/>
                  </a:lnTo>
                  <a:lnTo>
                    <a:pt x="833" y="151"/>
                  </a:lnTo>
                  <a:lnTo>
                    <a:pt x="822" y="164"/>
                  </a:lnTo>
                  <a:lnTo>
                    <a:pt x="812" y="176"/>
                  </a:lnTo>
                  <a:lnTo>
                    <a:pt x="803" y="190"/>
                  </a:lnTo>
                  <a:lnTo>
                    <a:pt x="784" y="217"/>
                  </a:lnTo>
                  <a:lnTo>
                    <a:pt x="766" y="245"/>
                  </a:lnTo>
                  <a:lnTo>
                    <a:pt x="766" y="245"/>
                  </a:lnTo>
                  <a:lnTo>
                    <a:pt x="740" y="285"/>
                  </a:lnTo>
                  <a:lnTo>
                    <a:pt x="740" y="285"/>
                  </a:lnTo>
                  <a:lnTo>
                    <a:pt x="720" y="314"/>
                  </a:lnTo>
                  <a:lnTo>
                    <a:pt x="709" y="327"/>
                  </a:lnTo>
                  <a:lnTo>
                    <a:pt x="698" y="342"/>
                  </a:lnTo>
                  <a:lnTo>
                    <a:pt x="686" y="355"/>
                  </a:lnTo>
                  <a:lnTo>
                    <a:pt x="673" y="368"/>
                  </a:lnTo>
                  <a:lnTo>
                    <a:pt x="659" y="381"/>
                  </a:lnTo>
                  <a:lnTo>
                    <a:pt x="645" y="393"/>
                  </a:lnTo>
                  <a:lnTo>
                    <a:pt x="629" y="405"/>
                  </a:lnTo>
                  <a:lnTo>
                    <a:pt x="614" y="414"/>
                  </a:lnTo>
                  <a:lnTo>
                    <a:pt x="597" y="423"/>
                  </a:lnTo>
                  <a:lnTo>
                    <a:pt x="580" y="431"/>
                  </a:lnTo>
                  <a:lnTo>
                    <a:pt x="561" y="437"/>
                  </a:lnTo>
                  <a:lnTo>
                    <a:pt x="542" y="442"/>
                  </a:lnTo>
                  <a:lnTo>
                    <a:pt x="521" y="444"/>
                  </a:lnTo>
                  <a:lnTo>
                    <a:pt x="499" y="445"/>
                  </a:lnTo>
                  <a:lnTo>
                    <a:pt x="499" y="445"/>
                  </a:lnTo>
                  <a:lnTo>
                    <a:pt x="478" y="444"/>
                  </a:lnTo>
                  <a:lnTo>
                    <a:pt x="458" y="442"/>
                  </a:lnTo>
                  <a:lnTo>
                    <a:pt x="439" y="437"/>
                  </a:lnTo>
                  <a:lnTo>
                    <a:pt x="420" y="431"/>
                  </a:lnTo>
                  <a:lnTo>
                    <a:pt x="402" y="423"/>
                  </a:lnTo>
                  <a:lnTo>
                    <a:pt x="385" y="414"/>
                  </a:lnTo>
                  <a:lnTo>
                    <a:pt x="369" y="405"/>
                  </a:lnTo>
                  <a:lnTo>
                    <a:pt x="354" y="393"/>
                  </a:lnTo>
                  <a:lnTo>
                    <a:pt x="339" y="381"/>
                  </a:lnTo>
                  <a:lnTo>
                    <a:pt x="326" y="368"/>
                  </a:lnTo>
                  <a:lnTo>
                    <a:pt x="314" y="355"/>
                  </a:lnTo>
                  <a:lnTo>
                    <a:pt x="301" y="342"/>
                  </a:lnTo>
                  <a:lnTo>
                    <a:pt x="290" y="327"/>
                  </a:lnTo>
                  <a:lnTo>
                    <a:pt x="279" y="314"/>
                  </a:lnTo>
                  <a:lnTo>
                    <a:pt x="259" y="285"/>
                  </a:lnTo>
                  <a:lnTo>
                    <a:pt x="259" y="285"/>
                  </a:lnTo>
                  <a:lnTo>
                    <a:pt x="233" y="245"/>
                  </a:lnTo>
                  <a:lnTo>
                    <a:pt x="233" y="245"/>
                  </a:lnTo>
                  <a:lnTo>
                    <a:pt x="216" y="217"/>
                  </a:lnTo>
                  <a:lnTo>
                    <a:pt x="197" y="190"/>
                  </a:lnTo>
                  <a:lnTo>
                    <a:pt x="187" y="176"/>
                  </a:lnTo>
                  <a:lnTo>
                    <a:pt x="176" y="164"/>
                  </a:lnTo>
                  <a:lnTo>
                    <a:pt x="166" y="151"/>
                  </a:lnTo>
                  <a:lnTo>
                    <a:pt x="155" y="140"/>
                  </a:lnTo>
                  <a:lnTo>
                    <a:pt x="143" y="130"/>
                  </a:lnTo>
                  <a:lnTo>
                    <a:pt x="131" y="119"/>
                  </a:lnTo>
                  <a:lnTo>
                    <a:pt x="119" y="111"/>
                  </a:lnTo>
                  <a:lnTo>
                    <a:pt x="105" y="104"/>
                  </a:lnTo>
                  <a:lnTo>
                    <a:pt x="91" y="97"/>
                  </a:lnTo>
                  <a:lnTo>
                    <a:pt x="75" y="93"/>
                  </a:lnTo>
                  <a:lnTo>
                    <a:pt x="60" y="90"/>
                  </a:lnTo>
                  <a:lnTo>
                    <a:pt x="42" y="89"/>
                  </a:lnTo>
                  <a:lnTo>
                    <a:pt x="42" y="89"/>
                  </a:lnTo>
                  <a:lnTo>
                    <a:pt x="42" y="89"/>
                  </a:lnTo>
                  <a:lnTo>
                    <a:pt x="33" y="87"/>
                  </a:lnTo>
                  <a:lnTo>
                    <a:pt x="24" y="84"/>
                  </a:lnTo>
                  <a:lnTo>
                    <a:pt x="17" y="80"/>
                  </a:lnTo>
                  <a:lnTo>
                    <a:pt x="10" y="74"/>
                  </a:lnTo>
                  <a:lnTo>
                    <a:pt x="6" y="67"/>
                  </a:lnTo>
                  <a:lnTo>
                    <a:pt x="3" y="60"/>
                  </a:lnTo>
                  <a:lnTo>
                    <a:pt x="1" y="52"/>
                  </a:lnTo>
                  <a:lnTo>
                    <a:pt x="0" y="44"/>
                  </a:lnTo>
                  <a:lnTo>
                    <a:pt x="0" y="44"/>
                  </a:lnTo>
                  <a:close/>
                  <a:moveTo>
                    <a:pt x="981" y="44"/>
                  </a:moveTo>
                  <a:lnTo>
                    <a:pt x="981" y="44"/>
                  </a:lnTo>
                  <a:lnTo>
                    <a:pt x="981" y="43"/>
                  </a:lnTo>
                  <a:lnTo>
                    <a:pt x="981" y="43"/>
                  </a:lnTo>
                  <a:lnTo>
                    <a:pt x="981" y="39"/>
                  </a:lnTo>
                  <a:lnTo>
                    <a:pt x="980" y="33"/>
                  </a:lnTo>
                  <a:lnTo>
                    <a:pt x="978" y="29"/>
                  </a:lnTo>
                  <a:lnTo>
                    <a:pt x="976" y="26"/>
                  </a:lnTo>
                  <a:lnTo>
                    <a:pt x="972" y="22"/>
                  </a:lnTo>
                  <a:lnTo>
                    <a:pt x="968" y="20"/>
                  </a:lnTo>
                  <a:lnTo>
                    <a:pt x="963" y="19"/>
                  </a:lnTo>
                  <a:lnTo>
                    <a:pt x="956" y="18"/>
                  </a:lnTo>
                  <a:lnTo>
                    <a:pt x="956" y="18"/>
                  </a:lnTo>
                  <a:lnTo>
                    <a:pt x="936" y="20"/>
                  </a:lnTo>
                  <a:lnTo>
                    <a:pt x="917" y="22"/>
                  </a:lnTo>
                  <a:lnTo>
                    <a:pt x="899" y="27"/>
                  </a:lnTo>
                  <a:lnTo>
                    <a:pt x="881" y="33"/>
                  </a:lnTo>
                  <a:lnTo>
                    <a:pt x="865" y="40"/>
                  </a:lnTo>
                  <a:lnTo>
                    <a:pt x="849" y="48"/>
                  </a:lnTo>
                  <a:lnTo>
                    <a:pt x="835" y="57"/>
                  </a:lnTo>
                  <a:lnTo>
                    <a:pt x="820" y="67"/>
                  </a:lnTo>
                  <a:lnTo>
                    <a:pt x="807" y="79"/>
                  </a:lnTo>
                  <a:lnTo>
                    <a:pt x="794" y="91"/>
                  </a:lnTo>
                  <a:lnTo>
                    <a:pt x="782" y="104"/>
                  </a:lnTo>
                  <a:lnTo>
                    <a:pt x="771" y="116"/>
                  </a:lnTo>
                  <a:lnTo>
                    <a:pt x="750" y="143"/>
                  </a:lnTo>
                  <a:lnTo>
                    <a:pt x="731" y="171"/>
                  </a:lnTo>
                  <a:lnTo>
                    <a:pt x="731" y="171"/>
                  </a:lnTo>
                  <a:lnTo>
                    <a:pt x="705" y="210"/>
                  </a:lnTo>
                  <a:lnTo>
                    <a:pt x="705" y="210"/>
                  </a:lnTo>
                  <a:lnTo>
                    <a:pt x="686" y="239"/>
                  </a:lnTo>
                  <a:lnTo>
                    <a:pt x="667" y="268"/>
                  </a:lnTo>
                  <a:lnTo>
                    <a:pt x="656" y="283"/>
                  </a:lnTo>
                  <a:lnTo>
                    <a:pt x="646" y="296"/>
                  </a:lnTo>
                  <a:lnTo>
                    <a:pt x="635" y="308"/>
                  </a:lnTo>
                  <a:lnTo>
                    <a:pt x="622" y="321"/>
                  </a:lnTo>
                  <a:lnTo>
                    <a:pt x="610" y="332"/>
                  </a:lnTo>
                  <a:lnTo>
                    <a:pt x="596" y="343"/>
                  </a:lnTo>
                  <a:lnTo>
                    <a:pt x="583" y="352"/>
                  </a:lnTo>
                  <a:lnTo>
                    <a:pt x="567" y="359"/>
                  </a:lnTo>
                  <a:lnTo>
                    <a:pt x="552" y="366"/>
                  </a:lnTo>
                  <a:lnTo>
                    <a:pt x="536" y="371"/>
                  </a:lnTo>
                  <a:lnTo>
                    <a:pt x="518" y="374"/>
                  </a:lnTo>
                  <a:lnTo>
                    <a:pt x="499" y="375"/>
                  </a:lnTo>
                  <a:lnTo>
                    <a:pt x="499" y="375"/>
                  </a:lnTo>
                  <a:lnTo>
                    <a:pt x="481" y="374"/>
                  </a:lnTo>
                  <a:lnTo>
                    <a:pt x="463" y="371"/>
                  </a:lnTo>
                  <a:lnTo>
                    <a:pt x="447" y="366"/>
                  </a:lnTo>
                  <a:lnTo>
                    <a:pt x="431" y="359"/>
                  </a:lnTo>
                  <a:lnTo>
                    <a:pt x="417" y="352"/>
                  </a:lnTo>
                  <a:lnTo>
                    <a:pt x="402" y="343"/>
                  </a:lnTo>
                  <a:lnTo>
                    <a:pt x="389" y="332"/>
                  </a:lnTo>
                  <a:lnTo>
                    <a:pt x="377" y="321"/>
                  </a:lnTo>
                  <a:lnTo>
                    <a:pt x="365" y="308"/>
                  </a:lnTo>
                  <a:lnTo>
                    <a:pt x="354" y="296"/>
                  </a:lnTo>
                  <a:lnTo>
                    <a:pt x="343" y="283"/>
                  </a:lnTo>
                  <a:lnTo>
                    <a:pt x="332" y="268"/>
                  </a:lnTo>
                  <a:lnTo>
                    <a:pt x="313" y="239"/>
                  </a:lnTo>
                  <a:lnTo>
                    <a:pt x="294" y="209"/>
                  </a:lnTo>
                  <a:lnTo>
                    <a:pt x="294" y="209"/>
                  </a:lnTo>
                  <a:lnTo>
                    <a:pt x="269" y="171"/>
                  </a:lnTo>
                  <a:lnTo>
                    <a:pt x="269" y="171"/>
                  </a:lnTo>
                  <a:lnTo>
                    <a:pt x="250" y="143"/>
                  </a:lnTo>
                  <a:lnTo>
                    <a:pt x="228" y="116"/>
                  </a:lnTo>
                  <a:lnTo>
                    <a:pt x="217" y="104"/>
                  </a:lnTo>
                  <a:lnTo>
                    <a:pt x="204" y="91"/>
                  </a:lnTo>
                  <a:lnTo>
                    <a:pt x="192" y="79"/>
                  </a:lnTo>
                  <a:lnTo>
                    <a:pt x="179" y="67"/>
                  </a:lnTo>
                  <a:lnTo>
                    <a:pt x="164" y="57"/>
                  </a:lnTo>
                  <a:lnTo>
                    <a:pt x="150" y="48"/>
                  </a:lnTo>
                  <a:lnTo>
                    <a:pt x="134" y="40"/>
                  </a:lnTo>
                  <a:lnTo>
                    <a:pt x="118" y="33"/>
                  </a:lnTo>
                  <a:lnTo>
                    <a:pt x="100" y="27"/>
                  </a:lnTo>
                  <a:lnTo>
                    <a:pt x="83" y="22"/>
                  </a:lnTo>
                  <a:lnTo>
                    <a:pt x="63" y="20"/>
                  </a:lnTo>
                  <a:lnTo>
                    <a:pt x="42" y="18"/>
                  </a:lnTo>
                  <a:lnTo>
                    <a:pt x="42" y="18"/>
                  </a:lnTo>
                  <a:lnTo>
                    <a:pt x="36" y="19"/>
                  </a:lnTo>
                  <a:lnTo>
                    <a:pt x="31" y="20"/>
                  </a:lnTo>
                  <a:lnTo>
                    <a:pt x="27" y="22"/>
                  </a:lnTo>
                  <a:lnTo>
                    <a:pt x="24" y="26"/>
                  </a:lnTo>
                  <a:lnTo>
                    <a:pt x="21" y="29"/>
                  </a:lnTo>
                  <a:lnTo>
                    <a:pt x="20" y="33"/>
                  </a:lnTo>
                  <a:lnTo>
                    <a:pt x="18" y="39"/>
                  </a:lnTo>
                  <a:lnTo>
                    <a:pt x="18" y="43"/>
                  </a:lnTo>
                  <a:lnTo>
                    <a:pt x="18" y="43"/>
                  </a:lnTo>
                  <a:lnTo>
                    <a:pt x="18" y="48"/>
                  </a:lnTo>
                  <a:lnTo>
                    <a:pt x="19" y="53"/>
                  </a:lnTo>
                  <a:lnTo>
                    <a:pt x="21" y="57"/>
                  </a:lnTo>
                  <a:lnTo>
                    <a:pt x="24" y="61"/>
                  </a:lnTo>
                  <a:lnTo>
                    <a:pt x="27" y="65"/>
                  </a:lnTo>
                  <a:lnTo>
                    <a:pt x="31" y="69"/>
                  </a:lnTo>
                  <a:lnTo>
                    <a:pt x="37" y="71"/>
                  </a:lnTo>
                  <a:lnTo>
                    <a:pt x="43" y="71"/>
                  </a:lnTo>
                  <a:lnTo>
                    <a:pt x="43" y="71"/>
                  </a:lnTo>
                  <a:lnTo>
                    <a:pt x="62" y="73"/>
                  </a:lnTo>
                  <a:lnTo>
                    <a:pt x="79" y="76"/>
                  </a:lnTo>
                  <a:lnTo>
                    <a:pt x="96" y="81"/>
                  </a:lnTo>
                  <a:lnTo>
                    <a:pt x="111" y="87"/>
                  </a:lnTo>
                  <a:lnTo>
                    <a:pt x="127" y="95"/>
                  </a:lnTo>
                  <a:lnTo>
                    <a:pt x="140" y="105"/>
                  </a:lnTo>
                  <a:lnTo>
                    <a:pt x="154" y="115"/>
                  </a:lnTo>
                  <a:lnTo>
                    <a:pt x="166" y="126"/>
                  </a:lnTo>
                  <a:lnTo>
                    <a:pt x="179" y="139"/>
                  </a:lnTo>
                  <a:lnTo>
                    <a:pt x="190" y="151"/>
                  </a:lnTo>
                  <a:lnTo>
                    <a:pt x="200" y="165"/>
                  </a:lnTo>
                  <a:lnTo>
                    <a:pt x="210" y="179"/>
                  </a:lnTo>
                  <a:lnTo>
                    <a:pt x="230" y="207"/>
                  </a:lnTo>
                  <a:lnTo>
                    <a:pt x="249" y="236"/>
                  </a:lnTo>
                  <a:lnTo>
                    <a:pt x="249" y="236"/>
                  </a:lnTo>
                  <a:lnTo>
                    <a:pt x="273" y="275"/>
                  </a:lnTo>
                  <a:lnTo>
                    <a:pt x="273" y="275"/>
                  </a:lnTo>
                  <a:lnTo>
                    <a:pt x="293" y="302"/>
                  </a:lnTo>
                  <a:lnTo>
                    <a:pt x="314" y="329"/>
                  </a:lnTo>
                  <a:lnTo>
                    <a:pt x="325" y="342"/>
                  </a:lnTo>
                  <a:lnTo>
                    <a:pt x="337" y="355"/>
                  </a:lnTo>
                  <a:lnTo>
                    <a:pt x="350" y="366"/>
                  </a:lnTo>
                  <a:lnTo>
                    <a:pt x="363" y="378"/>
                  </a:lnTo>
                  <a:lnTo>
                    <a:pt x="378" y="388"/>
                  </a:lnTo>
                  <a:lnTo>
                    <a:pt x="393" y="398"/>
                  </a:lnTo>
                  <a:lnTo>
                    <a:pt x="409" y="407"/>
                  </a:lnTo>
                  <a:lnTo>
                    <a:pt x="425" y="414"/>
                  </a:lnTo>
                  <a:lnTo>
                    <a:pt x="443" y="419"/>
                  </a:lnTo>
                  <a:lnTo>
                    <a:pt x="460" y="424"/>
                  </a:lnTo>
                  <a:lnTo>
                    <a:pt x="480" y="426"/>
                  </a:lnTo>
                  <a:lnTo>
                    <a:pt x="499" y="427"/>
                  </a:lnTo>
                  <a:lnTo>
                    <a:pt x="499" y="427"/>
                  </a:lnTo>
                  <a:lnTo>
                    <a:pt x="520" y="426"/>
                  </a:lnTo>
                  <a:lnTo>
                    <a:pt x="539" y="424"/>
                  </a:lnTo>
                  <a:lnTo>
                    <a:pt x="557" y="419"/>
                  </a:lnTo>
                  <a:lnTo>
                    <a:pt x="574" y="414"/>
                  </a:lnTo>
                  <a:lnTo>
                    <a:pt x="590" y="407"/>
                  </a:lnTo>
                  <a:lnTo>
                    <a:pt x="607" y="398"/>
                  </a:lnTo>
                  <a:lnTo>
                    <a:pt x="621" y="388"/>
                  </a:lnTo>
                  <a:lnTo>
                    <a:pt x="636" y="378"/>
                  </a:lnTo>
                  <a:lnTo>
                    <a:pt x="649" y="366"/>
                  </a:lnTo>
                  <a:lnTo>
                    <a:pt x="661" y="355"/>
                  </a:lnTo>
                  <a:lnTo>
                    <a:pt x="674" y="342"/>
                  </a:lnTo>
                  <a:lnTo>
                    <a:pt x="685" y="329"/>
                  </a:lnTo>
                  <a:lnTo>
                    <a:pt x="707" y="302"/>
                  </a:lnTo>
                  <a:lnTo>
                    <a:pt x="725" y="275"/>
                  </a:lnTo>
                  <a:lnTo>
                    <a:pt x="725" y="275"/>
                  </a:lnTo>
                  <a:lnTo>
                    <a:pt x="751" y="236"/>
                  </a:lnTo>
                  <a:lnTo>
                    <a:pt x="751" y="236"/>
                  </a:lnTo>
                  <a:lnTo>
                    <a:pt x="769" y="207"/>
                  </a:lnTo>
                  <a:lnTo>
                    <a:pt x="788" y="178"/>
                  </a:lnTo>
                  <a:lnTo>
                    <a:pt x="799" y="165"/>
                  </a:lnTo>
                  <a:lnTo>
                    <a:pt x="810" y="151"/>
                  </a:lnTo>
                  <a:lnTo>
                    <a:pt x="821" y="139"/>
                  </a:lnTo>
                  <a:lnTo>
                    <a:pt x="833" y="126"/>
                  </a:lnTo>
                  <a:lnTo>
                    <a:pt x="845" y="115"/>
                  </a:lnTo>
                  <a:lnTo>
                    <a:pt x="858" y="105"/>
                  </a:lnTo>
                  <a:lnTo>
                    <a:pt x="873" y="95"/>
                  </a:lnTo>
                  <a:lnTo>
                    <a:pt x="887" y="87"/>
                  </a:lnTo>
                  <a:lnTo>
                    <a:pt x="903" y="81"/>
                  </a:lnTo>
                  <a:lnTo>
                    <a:pt x="919" y="76"/>
                  </a:lnTo>
                  <a:lnTo>
                    <a:pt x="937" y="73"/>
                  </a:lnTo>
                  <a:lnTo>
                    <a:pt x="956" y="71"/>
                  </a:lnTo>
                  <a:lnTo>
                    <a:pt x="956" y="71"/>
                  </a:lnTo>
                  <a:lnTo>
                    <a:pt x="963" y="71"/>
                  </a:lnTo>
                  <a:lnTo>
                    <a:pt x="968" y="69"/>
                  </a:lnTo>
                  <a:lnTo>
                    <a:pt x="972" y="65"/>
                  </a:lnTo>
                  <a:lnTo>
                    <a:pt x="975" y="62"/>
                  </a:lnTo>
                  <a:lnTo>
                    <a:pt x="978" y="58"/>
                  </a:lnTo>
                  <a:lnTo>
                    <a:pt x="980" y="53"/>
                  </a:lnTo>
                  <a:lnTo>
                    <a:pt x="981" y="49"/>
                  </a:lnTo>
                  <a:lnTo>
                    <a:pt x="981" y="44"/>
                  </a:lnTo>
                  <a:lnTo>
                    <a:pt x="981"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64" name="Freeform 15">
              <a:extLst>
                <a:ext uri="{FF2B5EF4-FFF2-40B4-BE49-F238E27FC236}">
                  <a16:creationId xmlns:a16="http://schemas.microsoft.com/office/drawing/2014/main" id="{21A844B6-3F34-2F1A-8E37-524A1A9B24C6}"/>
                </a:ext>
              </a:extLst>
            </p:cNvPr>
            <p:cNvSpPr>
              <a:spLocks/>
            </p:cNvSpPr>
            <p:nvPr/>
          </p:nvSpPr>
          <p:spPr bwMode="auto">
            <a:xfrm>
              <a:off x="3914282" y="5876926"/>
              <a:ext cx="777875" cy="338138"/>
            </a:xfrm>
            <a:custGeom>
              <a:avLst/>
              <a:gdLst>
                <a:gd name="T0" fmla="*/ 54 w 982"/>
                <a:gd name="T1" fmla="*/ 426 h 427"/>
                <a:gd name="T2" fmla="*/ 108 w 982"/>
                <a:gd name="T3" fmla="*/ 414 h 427"/>
                <a:gd name="T4" fmla="*/ 155 w 982"/>
                <a:gd name="T5" fmla="*/ 390 h 427"/>
                <a:gd name="T6" fmla="*/ 196 w 982"/>
                <a:gd name="T7" fmla="*/ 357 h 427"/>
                <a:gd name="T8" fmla="*/ 233 w 982"/>
                <a:gd name="T9" fmla="*/ 317 h 427"/>
                <a:gd name="T10" fmla="*/ 268 w 982"/>
                <a:gd name="T11" fmla="*/ 271 h 427"/>
                <a:gd name="T12" fmla="*/ 331 w 982"/>
                <a:gd name="T13" fmla="*/ 172 h 427"/>
                <a:gd name="T14" fmla="*/ 370 w 982"/>
                <a:gd name="T15" fmla="*/ 126 h 427"/>
                <a:gd name="T16" fmla="*/ 415 w 982"/>
                <a:gd name="T17" fmla="*/ 90 h 427"/>
                <a:gd name="T18" fmla="*/ 450 w 982"/>
                <a:gd name="T19" fmla="*/ 76 h 427"/>
                <a:gd name="T20" fmla="*/ 480 w 982"/>
                <a:gd name="T21" fmla="*/ 72 h 427"/>
                <a:gd name="T22" fmla="*/ 501 w 982"/>
                <a:gd name="T23" fmla="*/ 72 h 427"/>
                <a:gd name="T24" fmla="*/ 531 w 982"/>
                <a:gd name="T25" fmla="*/ 76 h 427"/>
                <a:gd name="T26" fmla="*/ 566 w 982"/>
                <a:gd name="T27" fmla="*/ 90 h 427"/>
                <a:gd name="T28" fmla="*/ 611 w 982"/>
                <a:gd name="T29" fmla="*/ 126 h 427"/>
                <a:gd name="T30" fmla="*/ 649 w 982"/>
                <a:gd name="T31" fmla="*/ 172 h 427"/>
                <a:gd name="T32" fmla="*/ 714 w 982"/>
                <a:gd name="T33" fmla="*/ 271 h 427"/>
                <a:gd name="T34" fmla="*/ 747 w 982"/>
                <a:gd name="T35" fmla="*/ 317 h 427"/>
                <a:gd name="T36" fmla="*/ 784 w 982"/>
                <a:gd name="T37" fmla="*/ 357 h 427"/>
                <a:gd name="T38" fmla="*/ 826 w 982"/>
                <a:gd name="T39" fmla="*/ 390 h 427"/>
                <a:gd name="T40" fmla="*/ 873 w 982"/>
                <a:gd name="T41" fmla="*/ 414 h 427"/>
                <a:gd name="T42" fmla="*/ 928 w 982"/>
                <a:gd name="T43" fmla="*/ 426 h 427"/>
                <a:gd name="T44" fmla="*/ 956 w 982"/>
                <a:gd name="T45" fmla="*/ 427 h 427"/>
                <a:gd name="T46" fmla="*/ 973 w 982"/>
                <a:gd name="T47" fmla="*/ 417 h 427"/>
                <a:gd name="T48" fmla="*/ 981 w 982"/>
                <a:gd name="T49" fmla="*/ 400 h 427"/>
                <a:gd name="T50" fmla="*/ 979 w 982"/>
                <a:gd name="T51" fmla="*/ 380 h 427"/>
                <a:gd name="T52" fmla="*/ 968 w 982"/>
                <a:gd name="T53" fmla="*/ 364 h 427"/>
                <a:gd name="T54" fmla="*/ 947 w 982"/>
                <a:gd name="T55" fmla="*/ 357 h 427"/>
                <a:gd name="T56" fmla="*/ 927 w 982"/>
                <a:gd name="T57" fmla="*/ 355 h 427"/>
                <a:gd name="T58" fmla="*/ 889 w 982"/>
                <a:gd name="T59" fmla="*/ 345 h 427"/>
                <a:gd name="T60" fmla="*/ 841 w 982"/>
                <a:gd name="T61" fmla="*/ 314 h 427"/>
                <a:gd name="T62" fmla="*/ 801 w 982"/>
                <a:gd name="T63" fmla="*/ 272 h 427"/>
                <a:gd name="T64" fmla="*/ 745 w 982"/>
                <a:gd name="T65" fmla="*/ 190 h 427"/>
                <a:gd name="T66" fmla="*/ 702 w 982"/>
                <a:gd name="T67" fmla="*/ 126 h 427"/>
                <a:gd name="T68" fmla="*/ 667 w 982"/>
                <a:gd name="T69" fmla="*/ 84 h 427"/>
                <a:gd name="T70" fmla="*/ 627 w 982"/>
                <a:gd name="T71" fmla="*/ 48 h 427"/>
                <a:gd name="T72" fmla="*/ 581 w 982"/>
                <a:gd name="T73" fmla="*/ 20 h 427"/>
                <a:gd name="T74" fmla="*/ 529 w 982"/>
                <a:gd name="T75" fmla="*/ 3 h 427"/>
                <a:gd name="T76" fmla="*/ 490 w 982"/>
                <a:gd name="T77" fmla="*/ 0 h 427"/>
                <a:gd name="T78" fmla="*/ 435 w 982"/>
                <a:gd name="T79" fmla="*/ 8 h 427"/>
                <a:gd name="T80" fmla="*/ 384 w 982"/>
                <a:gd name="T81" fmla="*/ 28 h 427"/>
                <a:gd name="T82" fmla="*/ 341 w 982"/>
                <a:gd name="T83" fmla="*/ 59 h 427"/>
                <a:gd name="T84" fmla="*/ 303 w 982"/>
                <a:gd name="T85" fmla="*/ 98 h 427"/>
                <a:gd name="T86" fmla="*/ 257 w 982"/>
                <a:gd name="T87" fmla="*/ 156 h 427"/>
                <a:gd name="T88" fmla="*/ 215 w 982"/>
                <a:gd name="T89" fmla="*/ 223 h 427"/>
                <a:gd name="T90" fmla="*/ 167 w 982"/>
                <a:gd name="T91" fmla="*/ 287 h 427"/>
                <a:gd name="T92" fmla="*/ 125 w 982"/>
                <a:gd name="T93" fmla="*/ 326 h 427"/>
                <a:gd name="T94" fmla="*/ 75 w 982"/>
                <a:gd name="T95" fmla="*/ 351 h 427"/>
                <a:gd name="T96" fmla="*/ 45 w 982"/>
                <a:gd name="T97" fmla="*/ 356 h 427"/>
                <a:gd name="T98" fmla="*/ 26 w 982"/>
                <a:gd name="T99" fmla="*/ 358 h 427"/>
                <a:gd name="T100" fmla="*/ 9 w 982"/>
                <a:gd name="T101" fmla="*/ 369 h 427"/>
                <a:gd name="T102" fmla="*/ 0 w 982"/>
                <a:gd name="T103" fmla="*/ 386 h 427"/>
                <a:gd name="T104" fmla="*/ 2 w 982"/>
                <a:gd name="T105" fmla="*/ 406 h 427"/>
                <a:gd name="T106" fmla="*/ 13 w 982"/>
                <a:gd name="T107" fmla="*/ 421 h 427"/>
                <a:gd name="T108" fmla="*/ 34 w 982"/>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427"/>
                  </a:moveTo>
                  <a:lnTo>
                    <a:pt x="34" y="427"/>
                  </a:lnTo>
                  <a:lnTo>
                    <a:pt x="54" y="426"/>
                  </a:lnTo>
                  <a:lnTo>
                    <a:pt x="73" y="423"/>
                  </a:lnTo>
                  <a:lnTo>
                    <a:pt x="90" y="419"/>
                  </a:lnTo>
                  <a:lnTo>
                    <a:pt x="108" y="414"/>
                  </a:lnTo>
                  <a:lnTo>
                    <a:pt x="124" y="407"/>
                  </a:lnTo>
                  <a:lnTo>
                    <a:pt x="140" y="399"/>
                  </a:lnTo>
                  <a:lnTo>
                    <a:pt x="155" y="390"/>
                  </a:lnTo>
                  <a:lnTo>
                    <a:pt x="170" y="380"/>
                  </a:lnTo>
                  <a:lnTo>
                    <a:pt x="183" y="369"/>
                  </a:lnTo>
                  <a:lnTo>
                    <a:pt x="196" y="357"/>
                  </a:lnTo>
                  <a:lnTo>
                    <a:pt x="210" y="345"/>
                  </a:lnTo>
                  <a:lnTo>
                    <a:pt x="222" y="331"/>
                  </a:lnTo>
                  <a:lnTo>
                    <a:pt x="233" y="317"/>
                  </a:lnTo>
                  <a:lnTo>
                    <a:pt x="245" y="302"/>
                  </a:lnTo>
                  <a:lnTo>
                    <a:pt x="268" y="271"/>
                  </a:lnTo>
                  <a:lnTo>
                    <a:pt x="268" y="271"/>
                  </a:lnTo>
                  <a:lnTo>
                    <a:pt x="288" y="239"/>
                  </a:lnTo>
                  <a:lnTo>
                    <a:pt x="309" y="205"/>
                  </a:lnTo>
                  <a:lnTo>
                    <a:pt x="331" y="172"/>
                  </a:lnTo>
                  <a:lnTo>
                    <a:pt x="344" y="155"/>
                  </a:lnTo>
                  <a:lnTo>
                    <a:pt x="356" y="140"/>
                  </a:lnTo>
                  <a:lnTo>
                    <a:pt x="370" y="126"/>
                  </a:lnTo>
                  <a:lnTo>
                    <a:pt x="384" y="113"/>
                  </a:lnTo>
                  <a:lnTo>
                    <a:pt x="400" y="101"/>
                  </a:lnTo>
                  <a:lnTo>
                    <a:pt x="415" y="90"/>
                  </a:lnTo>
                  <a:lnTo>
                    <a:pt x="433" y="82"/>
                  </a:lnTo>
                  <a:lnTo>
                    <a:pt x="441" y="79"/>
                  </a:lnTo>
                  <a:lnTo>
                    <a:pt x="450" y="76"/>
                  </a:lnTo>
                  <a:lnTo>
                    <a:pt x="460" y="74"/>
                  </a:lnTo>
                  <a:lnTo>
                    <a:pt x="470" y="73"/>
                  </a:lnTo>
                  <a:lnTo>
                    <a:pt x="480" y="72"/>
                  </a:lnTo>
                  <a:lnTo>
                    <a:pt x="490" y="71"/>
                  </a:lnTo>
                  <a:lnTo>
                    <a:pt x="490" y="71"/>
                  </a:lnTo>
                  <a:lnTo>
                    <a:pt x="501" y="72"/>
                  </a:lnTo>
                  <a:lnTo>
                    <a:pt x="511" y="73"/>
                  </a:lnTo>
                  <a:lnTo>
                    <a:pt x="521" y="74"/>
                  </a:lnTo>
                  <a:lnTo>
                    <a:pt x="531" y="76"/>
                  </a:lnTo>
                  <a:lnTo>
                    <a:pt x="540" y="79"/>
                  </a:lnTo>
                  <a:lnTo>
                    <a:pt x="549" y="82"/>
                  </a:lnTo>
                  <a:lnTo>
                    <a:pt x="566" y="90"/>
                  </a:lnTo>
                  <a:lnTo>
                    <a:pt x="582" y="101"/>
                  </a:lnTo>
                  <a:lnTo>
                    <a:pt x="597" y="113"/>
                  </a:lnTo>
                  <a:lnTo>
                    <a:pt x="611" y="126"/>
                  </a:lnTo>
                  <a:lnTo>
                    <a:pt x="625" y="140"/>
                  </a:lnTo>
                  <a:lnTo>
                    <a:pt x="637" y="155"/>
                  </a:lnTo>
                  <a:lnTo>
                    <a:pt x="649" y="172"/>
                  </a:lnTo>
                  <a:lnTo>
                    <a:pt x="672" y="205"/>
                  </a:lnTo>
                  <a:lnTo>
                    <a:pt x="694" y="239"/>
                  </a:lnTo>
                  <a:lnTo>
                    <a:pt x="714" y="271"/>
                  </a:lnTo>
                  <a:lnTo>
                    <a:pt x="714" y="271"/>
                  </a:lnTo>
                  <a:lnTo>
                    <a:pt x="736" y="302"/>
                  </a:lnTo>
                  <a:lnTo>
                    <a:pt x="747" y="317"/>
                  </a:lnTo>
                  <a:lnTo>
                    <a:pt x="760" y="331"/>
                  </a:lnTo>
                  <a:lnTo>
                    <a:pt x="772" y="345"/>
                  </a:lnTo>
                  <a:lnTo>
                    <a:pt x="784" y="357"/>
                  </a:lnTo>
                  <a:lnTo>
                    <a:pt x="798" y="369"/>
                  </a:lnTo>
                  <a:lnTo>
                    <a:pt x="811" y="380"/>
                  </a:lnTo>
                  <a:lnTo>
                    <a:pt x="826" y="390"/>
                  </a:lnTo>
                  <a:lnTo>
                    <a:pt x="841" y="400"/>
                  </a:lnTo>
                  <a:lnTo>
                    <a:pt x="857" y="407"/>
                  </a:lnTo>
                  <a:lnTo>
                    <a:pt x="873" y="414"/>
                  </a:lnTo>
                  <a:lnTo>
                    <a:pt x="891" y="419"/>
                  </a:lnTo>
                  <a:lnTo>
                    <a:pt x="908" y="423"/>
                  </a:lnTo>
                  <a:lnTo>
                    <a:pt x="928" y="426"/>
                  </a:lnTo>
                  <a:lnTo>
                    <a:pt x="947" y="427"/>
                  </a:lnTo>
                  <a:lnTo>
                    <a:pt x="947" y="427"/>
                  </a:lnTo>
                  <a:lnTo>
                    <a:pt x="956" y="427"/>
                  </a:lnTo>
                  <a:lnTo>
                    <a:pt x="962" y="425"/>
                  </a:lnTo>
                  <a:lnTo>
                    <a:pt x="968" y="421"/>
                  </a:lnTo>
                  <a:lnTo>
                    <a:pt x="973" y="417"/>
                  </a:lnTo>
                  <a:lnTo>
                    <a:pt x="976" y="412"/>
                  </a:lnTo>
                  <a:lnTo>
                    <a:pt x="979" y="406"/>
                  </a:lnTo>
                  <a:lnTo>
                    <a:pt x="981" y="400"/>
                  </a:lnTo>
                  <a:lnTo>
                    <a:pt x="982" y="393"/>
                  </a:lnTo>
                  <a:lnTo>
                    <a:pt x="981" y="386"/>
                  </a:lnTo>
                  <a:lnTo>
                    <a:pt x="979" y="380"/>
                  </a:lnTo>
                  <a:lnTo>
                    <a:pt x="976" y="374"/>
                  </a:lnTo>
                  <a:lnTo>
                    <a:pt x="973" y="369"/>
                  </a:lnTo>
                  <a:lnTo>
                    <a:pt x="968" y="364"/>
                  </a:lnTo>
                  <a:lnTo>
                    <a:pt x="962" y="360"/>
                  </a:lnTo>
                  <a:lnTo>
                    <a:pt x="956" y="358"/>
                  </a:lnTo>
                  <a:lnTo>
                    <a:pt x="947" y="357"/>
                  </a:lnTo>
                  <a:lnTo>
                    <a:pt x="947" y="357"/>
                  </a:lnTo>
                  <a:lnTo>
                    <a:pt x="937" y="356"/>
                  </a:lnTo>
                  <a:lnTo>
                    <a:pt x="927" y="355"/>
                  </a:lnTo>
                  <a:lnTo>
                    <a:pt x="917" y="353"/>
                  </a:lnTo>
                  <a:lnTo>
                    <a:pt x="907" y="351"/>
                  </a:lnTo>
                  <a:lnTo>
                    <a:pt x="889" y="345"/>
                  </a:lnTo>
                  <a:lnTo>
                    <a:pt x="872" y="336"/>
                  </a:lnTo>
                  <a:lnTo>
                    <a:pt x="856" y="326"/>
                  </a:lnTo>
                  <a:lnTo>
                    <a:pt x="841" y="314"/>
                  </a:lnTo>
                  <a:lnTo>
                    <a:pt x="827" y="301"/>
                  </a:lnTo>
                  <a:lnTo>
                    <a:pt x="813" y="287"/>
                  </a:lnTo>
                  <a:lnTo>
                    <a:pt x="801" y="272"/>
                  </a:lnTo>
                  <a:lnTo>
                    <a:pt x="789" y="256"/>
                  </a:lnTo>
                  <a:lnTo>
                    <a:pt x="767" y="223"/>
                  </a:lnTo>
                  <a:lnTo>
                    <a:pt x="745" y="190"/>
                  </a:lnTo>
                  <a:lnTo>
                    <a:pt x="724" y="156"/>
                  </a:lnTo>
                  <a:lnTo>
                    <a:pt x="724" y="156"/>
                  </a:lnTo>
                  <a:lnTo>
                    <a:pt x="702" y="126"/>
                  </a:lnTo>
                  <a:lnTo>
                    <a:pt x="691" y="112"/>
                  </a:lnTo>
                  <a:lnTo>
                    <a:pt x="679" y="98"/>
                  </a:lnTo>
                  <a:lnTo>
                    <a:pt x="667" y="84"/>
                  </a:lnTo>
                  <a:lnTo>
                    <a:pt x="653" y="71"/>
                  </a:lnTo>
                  <a:lnTo>
                    <a:pt x="640" y="59"/>
                  </a:lnTo>
                  <a:lnTo>
                    <a:pt x="627" y="48"/>
                  </a:lnTo>
                  <a:lnTo>
                    <a:pt x="612" y="38"/>
                  </a:lnTo>
                  <a:lnTo>
                    <a:pt x="597" y="28"/>
                  </a:lnTo>
                  <a:lnTo>
                    <a:pt x="581" y="20"/>
                  </a:lnTo>
                  <a:lnTo>
                    <a:pt x="565" y="13"/>
                  </a:lnTo>
                  <a:lnTo>
                    <a:pt x="547" y="8"/>
                  </a:lnTo>
                  <a:lnTo>
                    <a:pt x="529" y="3"/>
                  </a:lnTo>
                  <a:lnTo>
                    <a:pt x="510" y="1"/>
                  </a:lnTo>
                  <a:lnTo>
                    <a:pt x="490" y="0"/>
                  </a:lnTo>
                  <a:lnTo>
                    <a:pt x="490" y="0"/>
                  </a:lnTo>
                  <a:lnTo>
                    <a:pt x="471" y="1"/>
                  </a:lnTo>
                  <a:lnTo>
                    <a:pt x="452" y="3"/>
                  </a:lnTo>
                  <a:lnTo>
                    <a:pt x="435" y="8"/>
                  </a:lnTo>
                  <a:lnTo>
                    <a:pt x="417" y="13"/>
                  </a:lnTo>
                  <a:lnTo>
                    <a:pt x="401" y="20"/>
                  </a:lnTo>
                  <a:lnTo>
                    <a:pt x="384" y="28"/>
                  </a:lnTo>
                  <a:lnTo>
                    <a:pt x="370" y="38"/>
                  </a:lnTo>
                  <a:lnTo>
                    <a:pt x="355" y="48"/>
                  </a:lnTo>
                  <a:lnTo>
                    <a:pt x="341" y="59"/>
                  </a:lnTo>
                  <a:lnTo>
                    <a:pt x="327" y="71"/>
                  </a:lnTo>
                  <a:lnTo>
                    <a:pt x="315" y="84"/>
                  </a:lnTo>
                  <a:lnTo>
                    <a:pt x="303" y="98"/>
                  </a:lnTo>
                  <a:lnTo>
                    <a:pt x="290" y="112"/>
                  </a:lnTo>
                  <a:lnTo>
                    <a:pt x="279" y="126"/>
                  </a:lnTo>
                  <a:lnTo>
                    <a:pt x="257" y="156"/>
                  </a:lnTo>
                  <a:lnTo>
                    <a:pt x="257" y="156"/>
                  </a:lnTo>
                  <a:lnTo>
                    <a:pt x="237" y="190"/>
                  </a:lnTo>
                  <a:lnTo>
                    <a:pt x="215" y="223"/>
                  </a:lnTo>
                  <a:lnTo>
                    <a:pt x="192" y="256"/>
                  </a:lnTo>
                  <a:lnTo>
                    <a:pt x="180" y="272"/>
                  </a:lnTo>
                  <a:lnTo>
                    <a:pt x="167" y="287"/>
                  </a:lnTo>
                  <a:lnTo>
                    <a:pt x="154" y="301"/>
                  </a:lnTo>
                  <a:lnTo>
                    <a:pt x="141" y="314"/>
                  </a:lnTo>
                  <a:lnTo>
                    <a:pt x="125" y="326"/>
                  </a:lnTo>
                  <a:lnTo>
                    <a:pt x="110" y="336"/>
                  </a:lnTo>
                  <a:lnTo>
                    <a:pt x="92" y="345"/>
                  </a:lnTo>
                  <a:lnTo>
                    <a:pt x="75" y="351"/>
                  </a:lnTo>
                  <a:lnTo>
                    <a:pt x="64" y="353"/>
                  </a:lnTo>
                  <a:lnTo>
                    <a:pt x="55" y="355"/>
                  </a:lnTo>
                  <a:lnTo>
                    <a:pt x="45" y="356"/>
                  </a:lnTo>
                  <a:lnTo>
                    <a:pt x="34" y="357"/>
                  </a:lnTo>
                  <a:lnTo>
                    <a:pt x="34" y="357"/>
                  </a:lnTo>
                  <a:lnTo>
                    <a:pt x="26" y="358"/>
                  </a:lnTo>
                  <a:lnTo>
                    <a:pt x="19" y="360"/>
                  </a:lnTo>
                  <a:lnTo>
                    <a:pt x="13" y="364"/>
                  </a:lnTo>
                  <a:lnTo>
                    <a:pt x="9" y="369"/>
                  </a:lnTo>
                  <a:lnTo>
                    <a:pt x="4" y="374"/>
                  </a:lnTo>
                  <a:lnTo>
                    <a:pt x="2" y="380"/>
                  </a:lnTo>
                  <a:lnTo>
                    <a:pt x="0" y="386"/>
                  </a:lnTo>
                  <a:lnTo>
                    <a:pt x="0" y="393"/>
                  </a:lnTo>
                  <a:lnTo>
                    <a:pt x="0" y="400"/>
                  </a:lnTo>
                  <a:lnTo>
                    <a:pt x="2" y="406"/>
                  </a:lnTo>
                  <a:lnTo>
                    <a:pt x="4" y="412"/>
                  </a:lnTo>
                  <a:lnTo>
                    <a:pt x="9" y="417"/>
                  </a:lnTo>
                  <a:lnTo>
                    <a:pt x="13" y="421"/>
                  </a:lnTo>
                  <a:lnTo>
                    <a:pt x="19" y="425"/>
                  </a:lnTo>
                  <a:lnTo>
                    <a:pt x="26" y="427"/>
                  </a:lnTo>
                  <a:lnTo>
                    <a:pt x="34" y="427"/>
                  </a:lnTo>
                  <a:lnTo>
                    <a:pt x="34" y="427"/>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65" name="Freeform 16">
              <a:extLst>
                <a:ext uri="{FF2B5EF4-FFF2-40B4-BE49-F238E27FC236}">
                  <a16:creationId xmlns:a16="http://schemas.microsoft.com/office/drawing/2014/main" id="{2688DEB8-239D-A398-4451-B39A167A4A96}"/>
                </a:ext>
              </a:extLst>
            </p:cNvPr>
            <p:cNvSpPr>
              <a:spLocks noEditPoints="1"/>
            </p:cNvSpPr>
            <p:nvPr/>
          </p:nvSpPr>
          <p:spPr bwMode="auto">
            <a:xfrm>
              <a:off x="3906344" y="5868988"/>
              <a:ext cx="792163" cy="354013"/>
            </a:xfrm>
            <a:custGeom>
              <a:avLst/>
              <a:gdLst>
                <a:gd name="T0" fmla="*/ 5 w 999"/>
                <a:gd name="T1" fmla="*/ 380 h 446"/>
                <a:gd name="T2" fmla="*/ 26 w 999"/>
                <a:gd name="T3" fmla="*/ 361 h 446"/>
                <a:gd name="T4" fmla="*/ 75 w 999"/>
                <a:gd name="T5" fmla="*/ 353 h 446"/>
                <a:gd name="T6" fmla="*/ 155 w 999"/>
                <a:gd name="T7" fmla="*/ 306 h 446"/>
                <a:gd name="T8" fmla="*/ 233 w 999"/>
                <a:gd name="T9" fmla="*/ 201 h 446"/>
                <a:gd name="T10" fmla="*/ 301 w 999"/>
                <a:gd name="T11" fmla="*/ 104 h 446"/>
                <a:gd name="T12" fmla="*/ 385 w 999"/>
                <a:gd name="T13" fmla="*/ 31 h 446"/>
                <a:gd name="T14" fmla="*/ 499 w 999"/>
                <a:gd name="T15" fmla="*/ 0 h 446"/>
                <a:gd name="T16" fmla="*/ 597 w 999"/>
                <a:gd name="T17" fmla="*/ 23 h 446"/>
                <a:gd name="T18" fmla="*/ 686 w 999"/>
                <a:gd name="T19" fmla="*/ 91 h 446"/>
                <a:gd name="T20" fmla="*/ 766 w 999"/>
                <a:gd name="T21" fmla="*/ 201 h 446"/>
                <a:gd name="T22" fmla="*/ 833 w 999"/>
                <a:gd name="T23" fmla="*/ 295 h 446"/>
                <a:gd name="T24" fmla="*/ 908 w 999"/>
                <a:gd name="T25" fmla="*/ 348 h 446"/>
                <a:gd name="T26" fmla="*/ 968 w 999"/>
                <a:gd name="T27" fmla="*/ 359 h 446"/>
                <a:gd name="T28" fmla="*/ 994 w 999"/>
                <a:gd name="T29" fmla="*/ 380 h 446"/>
                <a:gd name="T30" fmla="*/ 999 w 999"/>
                <a:gd name="T31" fmla="*/ 410 h 446"/>
                <a:gd name="T32" fmla="*/ 985 w 999"/>
                <a:gd name="T33" fmla="*/ 435 h 446"/>
                <a:gd name="T34" fmla="*/ 956 w 999"/>
                <a:gd name="T35" fmla="*/ 446 h 446"/>
                <a:gd name="T36" fmla="*/ 857 w 999"/>
                <a:gd name="T37" fmla="*/ 421 h 446"/>
                <a:gd name="T38" fmla="*/ 769 w 999"/>
                <a:gd name="T39" fmla="*/ 354 h 446"/>
                <a:gd name="T40" fmla="*/ 690 w 999"/>
                <a:gd name="T41" fmla="*/ 245 h 446"/>
                <a:gd name="T42" fmla="*/ 623 w 999"/>
                <a:gd name="T43" fmla="*/ 151 h 446"/>
                <a:gd name="T44" fmla="*/ 547 w 999"/>
                <a:gd name="T45" fmla="*/ 97 h 446"/>
                <a:gd name="T46" fmla="*/ 466 w 999"/>
                <a:gd name="T47" fmla="*/ 93 h 446"/>
                <a:gd name="T48" fmla="*/ 387 w 999"/>
                <a:gd name="T49" fmla="*/ 140 h 446"/>
                <a:gd name="T50" fmla="*/ 309 w 999"/>
                <a:gd name="T51" fmla="*/ 245 h 446"/>
                <a:gd name="T52" fmla="*/ 241 w 999"/>
                <a:gd name="T53" fmla="*/ 340 h 446"/>
                <a:gd name="T54" fmla="*/ 159 w 999"/>
                <a:gd name="T55" fmla="*/ 413 h 446"/>
                <a:gd name="T56" fmla="*/ 43 w 999"/>
                <a:gd name="T57" fmla="*/ 446 h 446"/>
                <a:gd name="T58" fmla="*/ 22 w 999"/>
                <a:gd name="T59" fmla="*/ 441 h 446"/>
                <a:gd name="T60" fmla="*/ 4 w 999"/>
                <a:gd name="T61" fmla="*/ 421 h 446"/>
                <a:gd name="T62" fmla="*/ 981 w 999"/>
                <a:gd name="T63" fmla="*/ 402 h 446"/>
                <a:gd name="T64" fmla="*/ 965 w 999"/>
                <a:gd name="T65" fmla="*/ 376 h 446"/>
                <a:gd name="T66" fmla="*/ 903 w 999"/>
                <a:gd name="T67" fmla="*/ 365 h 446"/>
                <a:gd name="T68" fmla="*/ 821 w 999"/>
                <a:gd name="T69" fmla="*/ 307 h 446"/>
                <a:gd name="T70" fmla="*/ 751 w 999"/>
                <a:gd name="T71" fmla="*/ 210 h 446"/>
                <a:gd name="T72" fmla="*/ 661 w 999"/>
                <a:gd name="T73" fmla="*/ 91 h 446"/>
                <a:gd name="T74" fmla="*/ 574 w 999"/>
                <a:gd name="T75" fmla="*/ 32 h 446"/>
                <a:gd name="T76" fmla="*/ 480 w 999"/>
                <a:gd name="T77" fmla="*/ 19 h 446"/>
                <a:gd name="T78" fmla="*/ 378 w 999"/>
                <a:gd name="T79" fmla="*/ 57 h 446"/>
                <a:gd name="T80" fmla="*/ 293 w 999"/>
                <a:gd name="T81" fmla="*/ 144 h 446"/>
                <a:gd name="T82" fmla="*/ 210 w 999"/>
                <a:gd name="T83" fmla="*/ 267 h 446"/>
                <a:gd name="T84" fmla="*/ 140 w 999"/>
                <a:gd name="T85" fmla="*/ 341 h 446"/>
                <a:gd name="T86" fmla="*/ 43 w 999"/>
                <a:gd name="T87" fmla="*/ 374 h 446"/>
                <a:gd name="T88" fmla="*/ 22 w 999"/>
                <a:gd name="T89" fmla="*/ 388 h 446"/>
                <a:gd name="T90" fmla="*/ 22 w 999"/>
                <a:gd name="T91" fmla="*/ 418 h 446"/>
                <a:gd name="T92" fmla="*/ 42 w 999"/>
                <a:gd name="T93" fmla="*/ 428 h 446"/>
                <a:gd name="T94" fmla="*/ 150 w 999"/>
                <a:gd name="T95" fmla="*/ 397 h 446"/>
                <a:gd name="T96" fmla="*/ 228 w 999"/>
                <a:gd name="T97" fmla="*/ 330 h 446"/>
                <a:gd name="T98" fmla="*/ 313 w 999"/>
                <a:gd name="T99" fmla="*/ 207 h 446"/>
                <a:gd name="T100" fmla="*/ 389 w 999"/>
                <a:gd name="T101" fmla="*/ 114 h 446"/>
                <a:gd name="T102" fmla="*/ 481 w 999"/>
                <a:gd name="T103" fmla="*/ 72 h 446"/>
                <a:gd name="T104" fmla="*/ 567 w 999"/>
                <a:gd name="T105" fmla="*/ 86 h 446"/>
                <a:gd name="T106" fmla="*/ 646 w 999"/>
                <a:gd name="T107" fmla="*/ 150 h 446"/>
                <a:gd name="T108" fmla="*/ 731 w 999"/>
                <a:gd name="T109" fmla="*/ 275 h 446"/>
                <a:gd name="T110" fmla="*/ 807 w 999"/>
                <a:gd name="T111" fmla="*/ 367 h 446"/>
                <a:gd name="T112" fmla="*/ 899 w 999"/>
                <a:gd name="T113" fmla="*/ 419 h 446"/>
                <a:gd name="T114" fmla="*/ 970 w 999"/>
                <a:gd name="T115" fmla="*/ 424 h 446"/>
                <a:gd name="T116" fmla="*/ 981 w 999"/>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99" h="446">
                  <a:moveTo>
                    <a:pt x="0" y="402"/>
                  </a:moveTo>
                  <a:lnTo>
                    <a:pt x="0" y="402"/>
                  </a:lnTo>
                  <a:lnTo>
                    <a:pt x="0" y="396"/>
                  </a:lnTo>
                  <a:lnTo>
                    <a:pt x="1" y="390"/>
                  </a:lnTo>
                  <a:lnTo>
                    <a:pt x="3" y="385"/>
                  </a:lnTo>
                  <a:lnTo>
                    <a:pt x="5" y="380"/>
                  </a:lnTo>
                  <a:lnTo>
                    <a:pt x="5" y="380"/>
                  </a:lnTo>
                  <a:lnTo>
                    <a:pt x="8" y="374"/>
                  </a:lnTo>
                  <a:lnTo>
                    <a:pt x="12" y="370"/>
                  </a:lnTo>
                  <a:lnTo>
                    <a:pt x="17" y="366"/>
                  </a:lnTo>
                  <a:lnTo>
                    <a:pt x="21" y="363"/>
                  </a:lnTo>
                  <a:lnTo>
                    <a:pt x="26" y="361"/>
                  </a:lnTo>
                  <a:lnTo>
                    <a:pt x="31" y="359"/>
                  </a:lnTo>
                  <a:lnTo>
                    <a:pt x="37" y="358"/>
                  </a:lnTo>
                  <a:lnTo>
                    <a:pt x="42" y="357"/>
                  </a:lnTo>
                  <a:lnTo>
                    <a:pt x="42" y="357"/>
                  </a:lnTo>
                  <a:lnTo>
                    <a:pt x="60" y="356"/>
                  </a:lnTo>
                  <a:lnTo>
                    <a:pt x="75" y="353"/>
                  </a:lnTo>
                  <a:lnTo>
                    <a:pt x="91" y="348"/>
                  </a:lnTo>
                  <a:lnTo>
                    <a:pt x="105" y="342"/>
                  </a:lnTo>
                  <a:lnTo>
                    <a:pt x="119" y="335"/>
                  </a:lnTo>
                  <a:lnTo>
                    <a:pt x="131" y="326"/>
                  </a:lnTo>
                  <a:lnTo>
                    <a:pt x="143" y="317"/>
                  </a:lnTo>
                  <a:lnTo>
                    <a:pt x="155" y="306"/>
                  </a:lnTo>
                  <a:lnTo>
                    <a:pt x="166" y="295"/>
                  </a:lnTo>
                  <a:lnTo>
                    <a:pt x="176" y="282"/>
                  </a:lnTo>
                  <a:lnTo>
                    <a:pt x="187" y="270"/>
                  </a:lnTo>
                  <a:lnTo>
                    <a:pt x="197" y="257"/>
                  </a:lnTo>
                  <a:lnTo>
                    <a:pt x="216" y="229"/>
                  </a:lnTo>
                  <a:lnTo>
                    <a:pt x="233" y="201"/>
                  </a:lnTo>
                  <a:lnTo>
                    <a:pt x="233" y="201"/>
                  </a:lnTo>
                  <a:lnTo>
                    <a:pt x="259" y="160"/>
                  </a:lnTo>
                  <a:lnTo>
                    <a:pt x="259" y="160"/>
                  </a:lnTo>
                  <a:lnTo>
                    <a:pt x="279" y="132"/>
                  </a:lnTo>
                  <a:lnTo>
                    <a:pt x="290" y="118"/>
                  </a:lnTo>
                  <a:lnTo>
                    <a:pt x="301" y="104"/>
                  </a:lnTo>
                  <a:lnTo>
                    <a:pt x="314" y="91"/>
                  </a:lnTo>
                  <a:lnTo>
                    <a:pt x="326" y="78"/>
                  </a:lnTo>
                  <a:lnTo>
                    <a:pt x="339" y="64"/>
                  </a:lnTo>
                  <a:lnTo>
                    <a:pt x="354" y="53"/>
                  </a:lnTo>
                  <a:lnTo>
                    <a:pt x="369" y="41"/>
                  </a:lnTo>
                  <a:lnTo>
                    <a:pt x="385" y="31"/>
                  </a:lnTo>
                  <a:lnTo>
                    <a:pt x="402" y="23"/>
                  </a:lnTo>
                  <a:lnTo>
                    <a:pt x="420" y="14"/>
                  </a:lnTo>
                  <a:lnTo>
                    <a:pt x="439" y="9"/>
                  </a:lnTo>
                  <a:lnTo>
                    <a:pt x="458" y="4"/>
                  </a:lnTo>
                  <a:lnTo>
                    <a:pt x="478" y="1"/>
                  </a:lnTo>
                  <a:lnTo>
                    <a:pt x="499" y="0"/>
                  </a:lnTo>
                  <a:lnTo>
                    <a:pt x="499" y="0"/>
                  </a:lnTo>
                  <a:lnTo>
                    <a:pt x="521" y="1"/>
                  </a:lnTo>
                  <a:lnTo>
                    <a:pt x="542" y="4"/>
                  </a:lnTo>
                  <a:lnTo>
                    <a:pt x="561" y="9"/>
                  </a:lnTo>
                  <a:lnTo>
                    <a:pt x="580" y="14"/>
                  </a:lnTo>
                  <a:lnTo>
                    <a:pt x="597" y="23"/>
                  </a:lnTo>
                  <a:lnTo>
                    <a:pt x="614" y="31"/>
                  </a:lnTo>
                  <a:lnTo>
                    <a:pt x="629" y="41"/>
                  </a:lnTo>
                  <a:lnTo>
                    <a:pt x="645" y="53"/>
                  </a:lnTo>
                  <a:lnTo>
                    <a:pt x="659" y="64"/>
                  </a:lnTo>
                  <a:lnTo>
                    <a:pt x="673" y="78"/>
                  </a:lnTo>
                  <a:lnTo>
                    <a:pt x="686" y="91"/>
                  </a:lnTo>
                  <a:lnTo>
                    <a:pt x="698" y="104"/>
                  </a:lnTo>
                  <a:lnTo>
                    <a:pt x="709" y="118"/>
                  </a:lnTo>
                  <a:lnTo>
                    <a:pt x="720" y="132"/>
                  </a:lnTo>
                  <a:lnTo>
                    <a:pt x="740" y="160"/>
                  </a:lnTo>
                  <a:lnTo>
                    <a:pt x="740" y="160"/>
                  </a:lnTo>
                  <a:lnTo>
                    <a:pt x="766" y="201"/>
                  </a:lnTo>
                  <a:lnTo>
                    <a:pt x="766" y="201"/>
                  </a:lnTo>
                  <a:lnTo>
                    <a:pt x="784" y="229"/>
                  </a:lnTo>
                  <a:lnTo>
                    <a:pt x="803" y="257"/>
                  </a:lnTo>
                  <a:lnTo>
                    <a:pt x="812" y="270"/>
                  </a:lnTo>
                  <a:lnTo>
                    <a:pt x="822" y="282"/>
                  </a:lnTo>
                  <a:lnTo>
                    <a:pt x="833" y="295"/>
                  </a:lnTo>
                  <a:lnTo>
                    <a:pt x="844" y="306"/>
                  </a:lnTo>
                  <a:lnTo>
                    <a:pt x="855" y="317"/>
                  </a:lnTo>
                  <a:lnTo>
                    <a:pt x="868" y="326"/>
                  </a:lnTo>
                  <a:lnTo>
                    <a:pt x="880" y="335"/>
                  </a:lnTo>
                  <a:lnTo>
                    <a:pt x="895" y="342"/>
                  </a:lnTo>
                  <a:lnTo>
                    <a:pt x="908" y="348"/>
                  </a:lnTo>
                  <a:lnTo>
                    <a:pt x="923" y="353"/>
                  </a:lnTo>
                  <a:lnTo>
                    <a:pt x="940" y="356"/>
                  </a:lnTo>
                  <a:lnTo>
                    <a:pt x="956" y="357"/>
                  </a:lnTo>
                  <a:lnTo>
                    <a:pt x="956" y="357"/>
                  </a:lnTo>
                  <a:lnTo>
                    <a:pt x="963" y="358"/>
                  </a:lnTo>
                  <a:lnTo>
                    <a:pt x="968" y="359"/>
                  </a:lnTo>
                  <a:lnTo>
                    <a:pt x="973" y="361"/>
                  </a:lnTo>
                  <a:lnTo>
                    <a:pt x="978" y="363"/>
                  </a:lnTo>
                  <a:lnTo>
                    <a:pt x="983" y="366"/>
                  </a:lnTo>
                  <a:lnTo>
                    <a:pt x="986" y="370"/>
                  </a:lnTo>
                  <a:lnTo>
                    <a:pt x="991" y="374"/>
                  </a:lnTo>
                  <a:lnTo>
                    <a:pt x="994" y="380"/>
                  </a:lnTo>
                  <a:lnTo>
                    <a:pt x="994" y="380"/>
                  </a:lnTo>
                  <a:lnTo>
                    <a:pt x="996" y="385"/>
                  </a:lnTo>
                  <a:lnTo>
                    <a:pt x="998" y="391"/>
                  </a:lnTo>
                  <a:lnTo>
                    <a:pt x="999" y="397"/>
                  </a:lnTo>
                  <a:lnTo>
                    <a:pt x="999" y="403"/>
                  </a:lnTo>
                  <a:lnTo>
                    <a:pt x="999" y="410"/>
                  </a:lnTo>
                  <a:lnTo>
                    <a:pt x="998" y="416"/>
                  </a:lnTo>
                  <a:lnTo>
                    <a:pt x="996" y="421"/>
                  </a:lnTo>
                  <a:lnTo>
                    <a:pt x="993" y="426"/>
                  </a:lnTo>
                  <a:lnTo>
                    <a:pt x="993" y="426"/>
                  </a:lnTo>
                  <a:lnTo>
                    <a:pt x="990" y="431"/>
                  </a:lnTo>
                  <a:lnTo>
                    <a:pt x="985" y="435"/>
                  </a:lnTo>
                  <a:lnTo>
                    <a:pt x="981" y="439"/>
                  </a:lnTo>
                  <a:lnTo>
                    <a:pt x="977" y="441"/>
                  </a:lnTo>
                  <a:lnTo>
                    <a:pt x="972" y="443"/>
                  </a:lnTo>
                  <a:lnTo>
                    <a:pt x="967" y="445"/>
                  </a:lnTo>
                  <a:lnTo>
                    <a:pt x="962" y="445"/>
                  </a:lnTo>
                  <a:lnTo>
                    <a:pt x="956" y="446"/>
                  </a:lnTo>
                  <a:lnTo>
                    <a:pt x="956" y="446"/>
                  </a:lnTo>
                  <a:lnTo>
                    <a:pt x="934" y="444"/>
                  </a:lnTo>
                  <a:lnTo>
                    <a:pt x="913" y="441"/>
                  </a:lnTo>
                  <a:lnTo>
                    <a:pt x="894" y="435"/>
                  </a:lnTo>
                  <a:lnTo>
                    <a:pt x="875" y="429"/>
                  </a:lnTo>
                  <a:lnTo>
                    <a:pt x="857" y="421"/>
                  </a:lnTo>
                  <a:lnTo>
                    <a:pt x="841" y="413"/>
                  </a:lnTo>
                  <a:lnTo>
                    <a:pt x="824" y="402"/>
                  </a:lnTo>
                  <a:lnTo>
                    <a:pt x="810" y="391"/>
                  </a:lnTo>
                  <a:lnTo>
                    <a:pt x="796" y="380"/>
                  </a:lnTo>
                  <a:lnTo>
                    <a:pt x="782" y="367"/>
                  </a:lnTo>
                  <a:lnTo>
                    <a:pt x="769" y="354"/>
                  </a:lnTo>
                  <a:lnTo>
                    <a:pt x="757" y="340"/>
                  </a:lnTo>
                  <a:lnTo>
                    <a:pt x="746" y="327"/>
                  </a:lnTo>
                  <a:lnTo>
                    <a:pt x="736" y="312"/>
                  </a:lnTo>
                  <a:lnTo>
                    <a:pt x="716" y="285"/>
                  </a:lnTo>
                  <a:lnTo>
                    <a:pt x="716" y="285"/>
                  </a:lnTo>
                  <a:lnTo>
                    <a:pt x="690" y="245"/>
                  </a:lnTo>
                  <a:lnTo>
                    <a:pt x="690" y="245"/>
                  </a:lnTo>
                  <a:lnTo>
                    <a:pt x="673" y="217"/>
                  </a:lnTo>
                  <a:lnTo>
                    <a:pt x="654" y="190"/>
                  </a:lnTo>
                  <a:lnTo>
                    <a:pt x="644" y="177"/>
                  </a:lnTo>
                  <a:lnTo>
                    <a:pt x="634" y="163"/>
                  </a:lnTo>
                  <a:lnTo>
                    <a:pt x="623" y="151"/>
                  </a:lnTo>
                  <a:lnTo>
                    <a:pt x="612" y="140"/>
                  </a:lnTo>
                  <a:lnTo>
                    <a:pt x="601" y="129"/>
                  </a:lnTo>
                  <a:lnTo>
                    <a:pt x="588" y="119"/>
                  </a:lnTo>
                  <a:lnTo>
                    <a:pt x="576" y="111"/>
                  </a:lnTo>
                  <a:lnTo>
                    <a:pt x="561" y="103"/>
                  </a:lnTo>
                  <a:lnTo>
                    <a:pt x="547" y="97"/>
                  </a:lnTo>
                  <a:lnTo>
                    <a:pt x="532" y="93"/>
                  </a:lnTo>
                  <a:lnTo>
                    <a:pt x="516" y="90"/>
                  </a:lnTo>
                  <a:lnTo>
                    <a:pt x="499" y="89"/>
                  </a:lnTo>
                  <a:lnTo>
                    <a:pt x="499" y="89"/>
                  </a:lnTo>
                  <a:lnTo>
                    <a:pt x="483" y="90"/>
                  </a:lnTo>
                  <a:lnTo>
                    <a:pt x="466" y="93"/>
                  </a:lnTo>
                  <a:lnTo>
                    <a:pt x="452" y="97"/>
                  </a:lnTo>
                  <a:lnTo>
                    <a:pt x="437" y="103"/>
                  </a:lnTo>
                  <a:lnTo>
                    <a:pt x="424" y="111"/>
                  </a:lnTo>
                  <a:lnTo>
                    <a:pt x="411" y="119"/>
                  </a:lnTo>
                  <a:lnTo>
                    <a:pt x="398" y="129"/>
                  </a:lnTo>
                  <a:lnTo>
                    <a:pt x="387" y="140"/>
                  </a:lnTo>
                  <a:lnTo>
                    <a:pt x="376" y="151"/>
                  </a:lnTo>
                  <a:lnTo>
                    <a:pt x="365" y="163"/>
                  </a:lnTo>
                  <a:lnTo>
                    <a:pt x="355" y="177"/>
                  </a:lnTo>
                  <a:lnTo>
                    <a:pt x="346" y="190"/>
                  </a:lnTo>
                  <a:lnTo>
                    <a:pt x="327" y="217"/>
                  </a:lnTo>
                  <a:lnTo>
                    <a:pt x="309" y="245"/>
                  </a:lnTo>
                  <a:lnTo>
                    <a:pt x="309" y="245"/>
                  </a:lnTo>
                  <a:lnTo>
                    <a:pt x="284" y="285"/>
                  </a:lnTo>
                  <a:lnTo>
                    <a:pt x="284" y="285"/>
                  </a:lnTo>
                  <a:lnTo>
                    <a:pt x="264" y="312"/>
                  </a:lnTo>
                  <a:lnTo>
                    <a:pt x="253" y="327"/>
                  </a:lnTo>
                  <a:lnTo>
                    <a:pt x="241" y="340"/>
                  </a:lnTo>
                  <a:lnTo>
                    <a:pt x="230" y="354"/>
                  </a:lnTo>
                  <a:lnTo>
                    <a:pt x="218" y="367"/>
                  </a:lnTo>
                  <a:lnTo>
                    <a:pt x="204" y="380"/>
                  </a:lnTo>
                  <a:lnTo>
                    <a:pt x="190" y="391"/>
                  </a:lnTo>
                  <a:lnTo>
                    <a:pt x="174" y="402"/>
                  </a:lnTo>
                  <a:lnTo>
                    <a:pt x="159" y="413"/>
                  </a:lnTo>
                  <a:lnTo>
                    <a:pt x="141" y="421"/>
                  </a:lnTo>
                  <a:lnTo>
                    <a:pt x="124" y="429"/>
                  </a:lnTo>
                  <a:lnTo>
                    <a:pt x="105" y="435"/>
                  </a:lnTo>
                  <a:lnTo>
                    <a:pt x="86" y="441"/>
                  </a:lnTo>
                  <a:lnTo>
                    <a:pt x="65" y="444"/>
                  </a:lnTo>
                  <a:lnTo>
                    <a:pt x="43" y="446"/>
                  </a:lnTo>
                  <a:lnTo>
                    <a:pt x="43" y="446"/>
                  </a:lnTo>
                  <a:lnTo>
                    <a:pt x="43" y="446"/>
                  </a:lnTo>
                  <a:lnTo>
                    <a:pt x="37" y="445"/>
                  </a:lnTo>
                  <a:lnTo>
                    <a:pt x="32" y="445"/>
                  </a:lnTo>
                  <a:lnTo>
                    <a:pt x="27" y="443"/>
                  </a:lnTo>
                  <a:lnTo>
                    <a:pt x="22" y="441"/>
                  </a:lnTo>
                  <a:lnTo>
                    <a:pt x="18" y="439"/>
                  </a:lnTo>
                  <a:lnTo>
                    <a:pt x="13" y="435"/>
                  </a:lnTo>
                  <a:lnTo>
                    <a:pt x="9" y="431"/>
                  </a:lnTo>
                  <a:lnTo>
                    <a:pt x="6" y="427"/>
                  </a:lnTo>
                  <a:lnTo>
                    <a:pt x="6" y="427"/>
                  </a:lnTo>
                  <a:lnTo>
                    <a:pt x="4" y="421"/>
                  </a:lnTo>
                  <a:lnTo>
                    <a:pt x="2" y="415"/>
                  </a:lnTo>
                  <a:lnTo>
                    <a:pt x="0" y="409"/>
                  </a:lnTo>
                  <a:lnTo>
                    <a:pt x="0" y="402"/>
                  </a:lnTo>
                  <a:lnTo>
                    <a:pt x="0" y="402"/>
                  </a:lnTo>
                  <a:close/>
                  <a:moveTo>
                    <a:pt x="981" y="402"/>
                  </a:moveTo>
                  <a:lnTo>
                    <a:pt x="981" y="402"/>
                  </a:lnTo>
                  <a:lnTo>
                    <a:pt x="980" y="395"/>
                  </a:lnTo>
                  <a:lnTo>
                    <a:pt x="978" y="388"/>
                  </a:lnTo>
                  <a:lnTo>
                    <a:pt x="978" y="388"/>
                  </a:lnTo>
                  <a:lnTo>
                    <a:pt x="975" y="384"/>
                  </a:lnTo>
                  <a:lnTo>
                    <a:pt x="971" y="380"/>
                  </a:lnTo>
                  <a:lnTo>
                    <a:pt x="965" y="376"/>
                  </a:lnTo>
                  <a:lnTo>
                    <a:pt x="961" y="375"/>
                  </a:lnTo>
                  <a:lnTo>
                    <a:pt x="956" y="374"/>
                  </a:lnTo>
                  <a:lnTo>
                    <a:pt x="956" y="374"/>
                  </a:lnTo>
                  <a:lnTo>
                    <a:pt x="937" y="373"/>
                  </a:lnTo>
                  <a:lnTo>
                    <a:pt x="919" y="370"/>
                  </a:lnTo>
                  <a:lnTo>
                    <a:pt x="903" y="365"/>
                  </a:lnTo>
                  <a:lnTo>
                    <a:pt x="887" y="358"/>
                  </a:lnTo>
                  <a:lnTo>
                    <a:pt x="873" y="351"/>
                  </a:lnTo>
                  <a:lnTo>
                    <a:pt x="858" y="341"/>
                  </a:lnTo>
                  <a:lnTo>
                    <a:pt x="845" y="331"/>
                  </a:lnTo>
                  <a:lnTo>
                    <a:pt x="833" y="320"/>
                  </a:lnTo>
                  <a:lnTo>
                    <a:pt x="821" y="307"/>
                  </a:lnTo>
                  <a:lnTo>
                    <a:pt x="810" y="295"/>
                  </a:lnTo>
                  <a:lnTo>
                    <a:pt x="799" y="281"/>
                  </a:lnTo>
                  <a:lnTo>
                    <a:pt x="788" y="267"/>
                  </a:lnTo>
                  <a:lnTo>
                    <a:pt x="769" y="239"/>
                  </a:lnTo>
                  <a:lnTo>
                    <a:pt x="751" y="210"/>
                  </a:lnTo>
                  <a:lnTo>
                    <a:pt x="751" y="210"/>
                  </a:lnTo>
                  <a:lnTo>
                    <a:pt x="725" y="171"/>
                  </a:lnTo>
                  <a:lnTo>
                    <a:pt x="725" y="171"/>
                  </a:lnTo>
                  <a:lnTo>
                    <a:pt x="707" y="144"/>
                  </a:lnTo>
                  <a:lnTo>
                    <a:pt x="685" y="117"/>
                  </a:lnTo>
                  <a:lnTo>
                    <a:pt x="674" y="103"/>
                  </a:lnTo>
                  <a:lnTo>
                    <a:pt x="661" y="91"/>
                  </a:lnTo>
                  <a:lnTo>
                    <a:pt x="649" y="80"/>
                  </a:lnTo>
                  <a:lnTo>
                    <a:pt x="636" y="68"/>
                  </a:lnTo>
                  <a:lnTo>
                    <a:pt x="621" y="57"/>
                  </a:lnTo>
                  <a:lnTo>
                    <a:pt x="607" y="48"/>
                  </a:lnTo>
                  <a:lnTo>
                    <a:pt x="590" y="39"/>
                  </a:lnTo>
                  <a:lnTo>
                    <a:pt x="574" y="32"/>
                  </a:lnTo>
                  <a:lnTo>
                    <a:pt x="557" y="26"/>
                  </a:lnTo>
                  <a:lnTo>
                    <a:pt x="539" y="22"/>
                  </a:lnTo>
                  <a:lnTo>
                    <a:pt x="520" y="19"/>
                  </a:lnTo>
                  <a:lnTo>
                    <a:pt x="499" y="19"/>
                  </a:lnTo>
                  <a:lnTo>
                    <a:pt x="499" y="19"/>
                  </a:lnTo>
                  <a:lnTo>
                    <a:pt x="480" y="19"/>
                  </a:lnTo>
                  <a:lnTo>
                    <a:pt x="460" y="22"/>
                  </a:lnTo>
                  <a:lnTo>
                    <a:pt x="443" y="26"/>
                  </a:lnTo>
                  <a:lnTo>
                    <a:pt x="425" y="32"/>
                  </a:lnTo>
                  <a:lnTo>
                    <a:pt x="409" y="39"/>
                  </a:lnTo>
                  <a:lnTo>
                    <a:pt x="393" y="48"/>
                  </a:lnTo>
                  <a:lnTo>
                    <a:pt x="378" y="57"/>
                  </a:lnTo>
                  <a:lnTo>
                    <a:pt x="363" y="68"/>
                  </a:lnTo>
                  <a:lnTo>
                    <a:pt x="350" y="80"/>
                  </a:lnTo>
                  <a:lnTo>
                    <a:pt x="337" y="91"/>
                  </a:lnTo>
                  <a:lnTo>
                    <a:pt x="325" y="103"/>
                  </a:lnTo>
                  <a:lnTo>
                    <a:pt x="314" y="117"/>
                  </a:lnTo>
                  <a:lnTo>
                    <a:pt x="293" y="144"/>
                  </a:lnTo>
                  <a:lnTo>
                    <a:pt x="273" y="171"/>
                  </a:lnTo>
                  <a:lnTo>
                    <a:pt x="273" y="171"/>
                  </a:lnTo>
                  <a:lnTo>
                    <a:pt x="249" y="210"/>
                  </a:lnTo>
                  <a:lnTo>
                    <a:pt x="249" y="210"/>
                  </a:lnTo>
                  <a:lnTo>
                    <a:pt x="230" y="239"/>
                  </a:lnTo>
                  <a:lnTo>
                    <a:pt x="210" y="267"/>
                  </a:lnTo>
                  <a:lnTo>
                    <a:pt x="200" y="281"/>
                  </a:lnTo>
                  <a:lnTo>
                    <a:pt x="190" y="295"/>
                  </a:lnTo>
                  <a:lnTo>
                    <a:pt x="179" y="307"/>
                  </a:lnTo>
                  <a:lnTo>
                    <a:pt x="166" y="320"/>
                  </a:lnTo>
                  <a:lnTo>
                    <a:pt x="154" y="331"/>
                  </a:lnTo>
                  <a:lnTo>
                    <a:pt x="140" y="341"/>
                  </a:lnTo>
                  <a:lnTo>
                    <a:pt x="127" y="351"/>
                  </a:lnTo>
                  <a:lnTo>
                    <a:pt x="111" y="358"/>
                  </a:lnTo>
                  <a:lnTo>
                    <a:pt x="96" y="365"/>
                  </a:lnTo>
                  <a:lnTo>
                    <a:pt x="79" y="370"/>
                  </a:lnTo>
                  <a:lnTo>
                    <a:pt x="62" y="373"/>
                  </a:lnTo>
                  <a:lnTo>
                    <a:pt x="43" y="374"/>
                  </a:lnTo>
                  <a:lnTo>
                    <a:pt x="43" y="374"/>
                  </a:lnTo>
                  <a:lnTo>
                    <a:pt x="38" y="375"/>
                  </a:lnTo>
                  <a:lnTo>
                    <a:pt x="35" y="376"/>
                  </a:lnTo>
                  <a:lnTo>
                    <a:pt x="29" y="380"/>
                  </a:lnTo>
                  <a:lnTo>
                    <a:pt x="24" y="384"/>
                  </a:lnTo>
                  <a:lnTo>
                    <a:pt x="22" y="388"/>
                  </a:lnTo>
                  <a:lnTo>
                    <a:pt x="22" y="388"/>
                  </a:lnTo>
                  <a:lnTo>
                    <a:pt x="19" y="395"/>
                  </a:lnTo>
                  <a:lnTo>
                    <a:pt x="18" y="402"/>
                  </a:lnTo>
                  <a:lnTo>
                    <a:pt x="19" y="411"/>
                  </a:lnTo>
                  <a:lnTo>
                    <a:pt x="22" y="418"/>
                  </a:lnTo>
                  <a:lnTo>
                    <a:pt x="22" y="418"/>
                  </a:lnTo>
                  <a:lnTo>
                    <a:pt x="25" y="421"/>
                  </a:lnTo>
                  <a:lnTo>
                    <a:pt x="29" y="424"/>
                  </a:lnTo>
                  <a:lnTo>
                    <a:pt x="35" y="427"/>
                  </a:lnTo>
                  <a:lnTo>
                    <a:pt x="42" y="428"/>
                  </a:lnTo>
                  <a:lnTo>
                    <a:pt x="42" y="428"/>
                  </a:lnTo>
                  <a:lnTo>
                    <a:pt x="42" y="428"/>
                  </a:lnTo>
                  <a:lnTo>
                    <a:pt x="63" y="426"/>
                  </a:lnTo>
                  <a:lnTo>
                    <a:pt x="83" y="423"/>
                  </a:lnTo>
                  <a:lnTo>
                    <a:pt x="100" y="419"/>
                  </a:lnTo>
                  <a:lnTo>
                    <a:pt x="118" y="413"/>
                  </a:lnTo>
                  <a:lnTo>
                    <a:pt x="134" y="405"/>
                  </a:lnTo>
                  <a:lnTo>
                    <a:pt x="150" y="397"/>
                  </a:lnTo>
                  <a:lnTo>
                    <a:pt x="164" y="388"/>
                  </a:lnTo>
                  <a:lnTo>
                    <a:pt x="179" y="378"/>
                  </a:lnTo>
                  <a:lnTo>
                    <a:pt x="192" y="367"/>
                  </a:lnTo>
                  <a:lnTo>
                    <a:pt x="204" y="355"/>
                  </a:lnTo>
                  <a:lnTo>
                    <a:pt x="217" y="342"/>
                  </a:lnTo>
                  <a:lnTo>
                    <a:pt x="228" y="330"/>
                  </a:lnTo>
                  <a:lnTo>
                    <a:pt x="250" y="303"/>
                  </a:lnTo>
                  <a:lnTo>
                    <a:pt x="269" y="275"/>
                  </a:lnTo>
                  <a:lnTo>
                    <a:pt x="269" y="275"/>
                  </a:lnTo>
                  <a:lnTo>
                    <a:pt x="294" y="236"/>
                  </a:lnTo>
                  <a:lnTo>
                    <a:pt x="294" y="236"/>
                  </a:lnTo>
                  <a:lnTo>
                    <a:pt x="313" y="207"/>
                  </a:lnTo>
                  <a:lnTo>
                    <a:pt x="332" y="178"/>
                  </a:lnTo>
                  <a:lnTo>
                    <a:pt x="343" y="163"/>
                  </a:lnTo>
                  <a:lnTo>
                    <a:pt x="354" y="150"/>
                  </a:lnTo>
                  <a:lnTo>
                    <a:pt x="365" y="137"/>
                  </a:lnTo>
                  <a:lnTo>
                    <a:pt x="377" y="124"/>
                  </a:lnTo>
                  <a:lnTo>
                    <a:pt x="389" y="114"/>
                  </a:lnTo>
                  <a:lnTo>
                    <a:pt x="402" y="103"/>
                  </a:lnTo>
                  <a:lnTo>
                    <a:pt x="417" y="94"/>
                  </a:lnTo>
                  <a:lnTo>
                    <a:pt x="431" y="86"/>
                  </a:lnTo>
                  <a:lnTo>
                    <a:pt x="447" y="80"/>
                  </a:lnTo>
                  <a:lnTo>
                    <a:pt x="463" y="76"/>
                  </a:lnTo>
                  <a:lnTo>
                    <a:pt x="481" y="72"/>
                  </a:lnTo>
                  <a:lnTo>
                    <a:pt x="499" y="71"/>
                  </a:lnTo>
                  <a:lnTo>
                    <a:pt x="499" y="71"/>
                  </a:lnTo>
                  <a:lnTo>
                    <a:pt x="518" y="72"/>
                  </a:lnTo>
                  <a:lnTo>
                    <a:pt x="536" y="76"/>
                  </a:lnTo>
                  <a:lnTo>
                    <a:pt x="552" y="80"/>
                  </a:lnTo>
                  <a:lnTo>
                    <a:pt x="567" y="86"/>
                  </a:lnTo>
                  <a:lnTo>
                    <a:pt x="583" y="94"/>
                  </a:lnTo>
                  <a:lnTo>
                    <a:pt x="596" y="103"/>
                  </a:lnTo>
                  <a:lnTo>
                    <a:pt x="610" y="114"/>
                  </a:lnTo>
                  <a:lnTo>
                    <a:pt x="622" y="125"/>
                  </a:lnTo>
                  <a:lnTo>
                    <a:pt x="635" y="137"/>
                  </a:lnTo>
                  <a:lnTo>
                    <a:pt x="646" y="150"/>
                  </a:lnTo>
                  <a:lnTo>
                    <a:pt x="656" y="163"/>
                  </a:lnTo>
                  <a:lnTo>
                    <a:pt x="667" y="178"/>
                  </a:lnTo>
                  <a:lnTo>
                    <a:pt x="686" y="207"/>
                  </a:lnTo>
                  <a:lnTo>
                    <a:pt x="705" y="236"/>
                  </a:lnTo>
                  <a:lnTo>
                    <a:pt x="705" y="236"/>
                  </a:lnTo>
                  <a:lnTo>
                    <a:pt x="731" y="275"/>
                  </a:lnTo>
                  <a:lnTo>
                    <a:pt x="731" y="275"/>
                  </a:lnTo>
                  <a:lnTo>
                    <a:pt x="750" y="303"/>
                  </a:lnTo>
                  <a:lnTo>
                    <a:pt x="771" y="330"/>
                  </a:lnTo>
                  <a:lnTo>
                    <a:pt x="782" y="342"/>
                  </a:lnTo>
                  <a:lnTo>
                    <a:pt x="794" y="355"/>
                  </a:lnTo>
                  <a:lnTo>
                    <a:pt x="807" y="367"/>
                  </a:lnTo>
                  <a:lnTo>
                    <a:pt x="820" y="378"/>
                  </a:lnTo>
                  <a:lnTo>
                    <a:pt x="835" y="388"/>
                  </a:lnTo>
                  <a:lnTo>
                    <a:pt x="849" y="397"/>
                  </a:lnTo>
                  <a:lnTo>
                    <a:pt x="865" y="405"/>
                  </a:lnTo>
                  <a:lnTo>
                    <a:pt x="881" y="413"/>
                  </a:lnTo>
                  <a:lnTo>
                    <a:pt x="899" y="419"/>
                  </a:lnTo>
                  <a:lnTo>
                    <a:pt x="917" y="423"/>
                  </a:lnTo>
                  <a:lnTo>
                    <a:pt x="936" y="426"/>
                  </a:lnTo>
                  <a:lnTo>
                    <a:pt x="956" y="428"/>
                  </a:lnTo>
                  <a:lnTo>
                    <a:pt x="956" y="428"/>
                  </a:lnTo>
                  <a:lnTo>
                    <a:pt x="965" y="427"/>
                  </a:lnTo>
                  <a:lnTo>
                    <a:pt x="970" y="424"/>
                  </a:lnTo>
                  <a:lnTo>
                    <a:pt x="975" y="421"/>
                  </a:lnTo>
                  <a:lnTo>
                    <a:pt x="977" y="418"/>
                  </a:lnTo>
                  <a:lnTo>
                    <a:pt x="977" y="418"/>
                  </a:lnTo>
                  <a:lnTo>
                    <a:pt x="980" y="411"/>
                  </a:lnTo>
                  <a:lnTo>
                    <a:pt x="981" y="402"/>
                  </a:lnTo>
                  <a:lnTo>
                    <a:pt x="981"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66" name="Rectangle 29">
              <a:extLst>
                <a:ext uri="{FF2B5EF4-FFF2-40B4-BE49-F238E27FC236}">
                  <a16:creationId xmlns:a16="http://schemas.microsoft.com/office/drawing/2014/main" id="{A2AC59C7-182C-0EC7-FAD6-5C8C02D2D08A}"/>
                </a:ext>
              </a:extLst>
            </p:cNvPr>
            <p:cNvSpPr>
              <a:spLocks noChangeArrowheads="1"/>
            </p:cNvSpPr>
            <p:nvPr/>
          </p:nvSpPr>
          <p:spPr bwMode="auto">
            <a:xfrm>
              <a:off x="5865319" y="5926138"/>
              <a:ext cx="15875"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67" name="Rectangle 30">
              <a:extLst>
                <a:ext uri="{FF2B5EF4-FFF2-40B4-BE49-F238E27FC236}">
                  <a16:creationId xmlns:a16="http://schemas.microsoft.com/office/drawing/2014/main" id="{733E6E5E-656A-227F-C751-337307FB640C}"/>
                </a:ext>
              </a:extLst>
            </p:cNvPr>
            <p:cNvSpPr>
              <a:spLocks noChangeArrowheads="1"/>
            </p:cNvSpPr>
            <p:nvPr/>
          </p:nvSpPr>
          <p:spPr bwMode="auto">
            <a:xfrm>
              <a:off x="6038357"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68" name="Rectangle 31">
              <a:extLst>
                <a:ext uri="{FF2B5EF4-FFF2-40B4-BE49-F238E27FC236}">
                  <a16:creationId xmlns:a16="http://schemas.microsoft.com/office/drawing/2014/main" id="{BB72804D-5425-1464-9D78-FA3A0E6770F1}"/>
                </a:ext>
              </a:extLst>
            </p:cNvPr>
            <p:cNvSpPr>
              <a:spLocks noChangeArrowheads="1"/>
            </p:cNvSpPr>
            <p:nvPr/>
          </p:nvSpPr>
          <p:spPr bwMode="auto">
            <a:xfrm>
              <a:off x="6092332"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69" name="Rectangle 32">
              <a:extLst>
                <a:ext uri="{FF2B5EF4-FFF2-40B4-BE49-F238E27FC236}">
                  <a16:creationId xmlns:a16="http://schemas.microsoft.com/office/drawing/2014/main" id="{14D4AF80-3A53-4560-5698-000166ABCFE6}"/>
                </a:ext>
              </a:extLst>
            </p:cNvPr>
            <p:cNvSpPr>
              <a:spLocks noChangeArrowheads="1"/>
            </p:cNvSpPr>
            <p:nvPr/>
          </p:nvSpPr>
          <p:spPr bwMode="auto">
            <a:xfrm>
              <a:off x="5449394" y="5907088"/>
              <a:ext cx="17463" cy="27781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70" name="Rectangle 33">
              <a:extLst>
                <a:ext uri="{FF2B5EF4-FFF2-40B4-BE49-F238E27FC236}">
                  <a16:creationId xmlns:a16="http://schemas.microsoft.com/office/drawing/2014/main" id="{D528D4C2-DACB-BB3D-2EB1-CBAD9EAF324C}"/>
                </a:ext>
              </a:extLst>
            </p:cNvPr>
            <p:cNvSpPr>
              <a:spLocks noChangeArrowheads="1"/>
            </p:cNvSpPr>
            <p:nvPr/>
          </p:nvSpPr>
          <p:spPr bwMode="auto">
            <a:xfrm>
              <a:off x="5504957" y="5935663"/>
              <a:ext cx="17463" cy="22066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71" name="Rectangle 34">
              <a:extLst>
                <a:ext uri="{FF2B5EF4-FFF2-40B4-BE49-F238E27FC236}">
                  <a16:creationId xmlns:a16="http://schemas.microsoft.com/office/drawing/2014/main" id="{B1FBCC8A-FD0D-C45A-7A26-C1846B459801}"/>
                </a:ext>
              </a:extLst>
            </p:cNvPr>
            <p:cNvSpPr>
              <a:spLocks noChangeArrowheads="1"/>
            </p:cNvSpPr>
            <p:nvPr/>
          </p:nvSpPr>
          <p:spPr bwMode="auto">
            <a:xfrm>
              <a:off x="5804994"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72" name="Rectangle 35">
              <a:extLst>
                <a:ext uri="{FF2B5EF4-FFF2-40B4-BE49-F238E27FC236}">
                  <a16:creationId xmlns:a16="http://schemas.microsoft.com/office/drawing/2014/main" id="{6DBDF81D-C969-7745-B347-1E41C71BC506}"/>
                </a:ext>
              </a:extLst>
            </p:cNvPr>
            <p:cNvSpPr>
              <a:spLocks noChangeArrowheads="1"/>
            </p:cNvSpPr>
            <p:nvPr/>
          </p:nvSpPr>
          <p:spPr bwMode="auto">
            <a:xfrm>
              <a:off x="5746257"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73" name="Rectangle 36">
              <a:extLst>
                <a:ext uri="{FF2B5EF4-FFF2-40B4-BE49-F238E27FC236}">
                  <a16:creationId xmlns:a16="http://schemas.microsoft.com/office/drawing/2014/main" id="{B08A22D2-57DA-5B23-2D5C-2F185346343F}"/>
                </a:ext>
              </a:extLst>
            </p:cNvPr>
            <p:cNvSpPr>
              <a:spLocks noChangeArrowheads="1"/>
            </p:cNvSpPr>
            <p:nvPr/>
          </p:nvSpPr>
          <p:spPr bwMode="auto">
            <a:xfrm>
              <a:off x="5687519"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74" name="Freeform 37">
              <a:extLst>
                <a:ext uri="{FF2B5EF4-FFF2-40B4-BE49-F238E27FC236}">
                  <a16:creationId xmlns:a16="http://schemas.microsoft.com/office/drawing/2014/main" id="{99E8AD5A-FEB2-3B1B-688C-124AEA2ABECC}"/>
                </a:ext>
              </a:extLst>
            </p:cNvPr>
            <p:cNvSpPr>
              <a:spLocks/>
            </p:cNvSpPr>
            <p:nvPr/>
          </p:nvSpPr>
          <p:spPr bwMode="auto">
            <a:xfrm>
              <a:off x="5392244" y="5881688"/>
              <a:ext cx="777875" cy="339725"/>
            </a:xfrm>
            <a:custGeom>
              <a:avLst/>
              <a:gdLst>
                <a:gd name="T0" fmla="*/ 44 w 981"/>
                <a:gd name="T1" fmla="*/ 71 h 427"/>
                <a:gd name="T2" fmla="*/ 74 w 981"/>
                <a:gd name="T3" fmla="*/ 76 h 427"/>
                <a:gd name="T4" fmla="*/ 126 w 981"/>
                <a:gd name="T5" fmla="*/ 101 h 427"/>
                <a:gd name="T6" fmla="*/ 167 w 981"/>
                <a:gd name="T7" fmla="*/ 140 h 427"/>
                <a:gd name="T8" fmla="*/ 214 w 981"/>
                <a:gd name="T9" fmla="*/ 204 h 427"/>
                <a:gd name="T10" fmla="*/ 257 w 981"/>
                <a:gd name="T11" fmla="*/ 270 h 427"/>
                <a:gd name="T12" fmla="*/ 302 w 981"/>
                <a:gd name="T13" fmla="*/ 329 h 427"/>
                <a:gd name="T14" fmla="*/ 340 w 981"/>
                <a:gd name="T15" fmla="*/ 368 h 427"/>
                <a:gd name="T16" fmla="*/ 385 w 981"/>
                <a:gd name="T17" fmla="*/ 399 h 427"/>
                <a:gd name="T18" fmla="*/ 434 w 981"/>
                <a:gd name="T19" fmla="*/ 419 h 427"/>
                <a:gd name="T20" fmla="*/ 490 w 981"/>
                <a:gd name="T21" fmla="*/ 427 h 427"/>
                <a:gd name="T22" fmla="*/ 529 w 981"/>
                <a:gd name="T23" fmla="*/ 424 h 427"/>
                <a:gd name="T24" fmla="*/ 581 w 981"/>
                <a:gd name="T25" fmla="*/ 407 h 427"/>
                <a:gd name="T26" fmla="*/ 626 w 981"/>
                <a:gd name="T27" fmla="*/ 379 h 427"/>
                <a:gd name="T28" fmla="*/ 666 w 981"/>
                <a:gd name="T29" fmla="*/ 343 h 427"/>
                <a:gd name="T30" fmla="*/ 702 w 981"/>
                <a:gd name="T31" fmla="*/ 301 h 427"/>
                <a:gd name="T32" fmla="*/ 745 w 981"/>
                <a:gd name="T33" fmla="*/ 237 h 427"/>
                <a:gd name="T34" fmla="*/ 800 w 981"/>
                <a:gd name="T35" fmla="*/ 155 h 427"/>
                <a:gd name="T36" fmla="*/ 841 w 981"/>
                <a:gd name="T37" fmla="*/ 112 h 427"/>
                <a:gd name="T38" fmla="*/ 888 w 981"/>
                <a:gd name="T39" fmla="*/ 82 h 427"/>
                <a:gd name="T40" fmla="*/ 926 w 981"/>
                <a:gd name="T41" fmla="*/ 72 h 427"/>
                <a:gd name="T42" fmla="*/ 947 w 981"/>
                <a:gd name="T43" fmla="*/ 70 h 427"/>
                <a:gd name="T44" fmla="*/ 968 w 981"/>
                <a:gd name="T45" fmla="*/ 63 h 427"/>
                <a:gd name="T46" fmla="*/ 979 w 981"/>
                <a:gd name="T47" fmla="*/ 46 h 427"/>
                <a:gd name="T48" fmla="*/ 981 w 981"/>
                <a:gd name="T49" fmla="*/ 26 h 427"/>
                <a:gd name="T50" fmla="*/ 973 w 981"/>
                <a:gd name="T51" fmla="*/ 10 h 427"/>
                <a:gd name="T52" fmla="*/ 955 w 981"/>
                <a:gd name="T53" fmla="*/ 0 h 427"/>
                <a:gd name="T54" fmla="*/ 927 w 981"/>
                <a:gd name="T55" fmla="*/ 1 h 427"/>
                <a:gd name="T56" fmla="*/ 874 w 981"/>
                <a:gd name="T57" fmla="*/ 13 h 427"/>
                <a:gd name="T58" fmla="*/ 826 w 981"/>
                <a:gd name="T59" fmla="*/ 37 h 427"/>
                <a:gd name="T60" fmla="*/ 784 w 981"/>
                <a:gd name="T61" fmla="*/ 70 h 427"/>
                <a:gd name="T62" fmla="*/ 748 w 981"/>
                <a:gd name="T63" fmla="*/ 110 h 427"/>
                <a:gd name="T64" fmla="*/ 714 w 981"/>
                <a:gd name="T65" fmla="*/ 156 h 427"/>
                <a:gd name="T66" fmla="*/ 649 w 981"/>
                <a:gd name="T67" fmla="*/ 255 h 427"/>
                <a:gd name="T68" fmla="*/ 611 w 981"/>
                <a:gd name="T69" fmla="*/ 301 h 427"/>
                <a:gd name="T70" fmla="*/ 566 w 981"/>
                <a:gd name="T71" fmla="*/ 336 h 427"/>
                <a:gd name="T72" fmla="*/ 530 w 981"/>
                <a:gd name="T73" fmla="*/ 350 h 427"/>
                <a:gd name="T74" fmla="*/ 501 w 981"/>
                <a:gd name="T75" fmla="*/ 355 h 427"/>
                <a:gd name="T76" fmla="*/ 479 w 981"/>
                <a:gd name="T77" fmla="*/ 355 h 427"/>
                <a:gd name="T78" fmla="*/ 451 w 981"/>
                <a:gd name="T79" fmla="*/ 350 h 427"/>
                <a:gd name="T80" fmla="*/ 414 w 981"/>
                <a:gd name="T81" fmla="*/ 336 h 427"/>
                <a:gd name="T82" fmla="*/ 370 w 981"/>
                <a:gd name="T83" fmla="*/ 301 h 427"/>
                <a:gd name="T84" fmla="*/ 332 w 981"/>
                <a:gd name="T85" fmla="*/ 255 h 427"/>
                <a:gd name="T86" fmla="*/ 267 w 981"/>
                <a:gd name="T87" fmla="*/ 156 h 427"/>
                <a:gd name="T88" fmla="*/ 233 w 981"/>
                <a:gd name="T89" fmla="*/ 110 h 427"/>
                <a:gd name="T90" fmla="*/ 197 w 981"/>
                <a:gd name="T91" fmla="*/ 70 h 427"/>
                <a:gd name="T92" fmla="*/ 154 w 981"/>
                <a:gd name="T93" fmla="*/ 37 h 427"/>
                <a:gd name="T94" fmla="*/ 107 w 981"/>
                <a:gd name="T95" fmla="*/ 13 h 427"/>
                <a:gd name="T96" fmla="*/ 53 w 981"/>
                <a:gd name="T97" fmla="*/ 1 h 427"/>
                <a:gd name="T98" fmla="*/ 25 w 981"/>
                <a:gd name="T99" fmla="*/ 0 h 427"/>
                <a:gd name="T100" fmla="*/ 8 w 981"/>
                <a:gd name="T101" fmla="*/ 10 h 427"/>
                <a:gd name="T102" fmla="*/ 0 w 981"/>
                <a:gd name="T103" fmla="*/ 26 h 427"/>
                <a:gd name="T104" fmla="*/ 2 w 981"/>
                <a:gd name="T105" fmla="*/ 46 h 427"/>
                <a:gd name="T106" fmla="*/ 13 w 981"/>
                <a:gd name="T107" fmla="*/ 63 h 427"/>
                <a:gd name="T108" fmla="*/ 34 w 981"/>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1" h="427">
                  <a:moveTo>
                    <a:pt x="34" y="70"/>
                  </a:moveTo>
                  <a:lnTo>
                    <a:pt x="34" y="70"/>
                  </a:lnTo>
                  <a:lnTo>
                    <a:pt x="44" y="71"/>
                  </a:lnTo>
                  <a:lnTo>
                    <a:pt x="54" y="72"/>
                  </a:lnTo>
                  <a:lnTo>
                    <a:pt x="65" y="74"/>
                  </a:lnTo>
                  <a:lnTo>
                    <a:pt x="74" y="76"/>
                  </a:lnTo>
                  <a:lnTo>
                    <a:pt x="93" y="82"/>
                  </a:lnTo>
                  <a:lnTo>
                    <a:pt x="109" y="91"/>
                  </a:lnTo>
                  <a:lnTo>
                    <a:pt x="126" y="101"/>
                  </a:lnTo>
                  <a:lnTo>
                    <a:pt x="140" y="112"/>
                  </a:lnTo>
                  <a:lnTo>
                    <a:pt x="154" y="126"/>
                  </a:lnTo>
                  <a:lnTo>
                    <a:pt x="167" y="140"/>
                  </a:lnTo>
                  <a:lnTo>
                    <a:pt x="180" y="155"/>
                  </a:lnTo>
                  <a:lnTo>
                    <a:pt x="192" y="170"/>
                  </a:lnTo>
                  <a:lnTo>
                    <a:pt x="214" y="204"/>
                  </a:lnTo>
                  <a:lnTo>
                    <a:pt x="236" y="237"/>
                  </a:lnTo>
                  <a:lnTo>
                    <a:pt x="257" y="270"/>
                  </a:lnTo>
                  <a:lnTo>
                    <a:pt x="257" y="270"/>
                  </a:lnTo>
                  <a:lnTo>
                    <a:pt x="278" y="301"/>
                  </a:lnTo>
                  <a:lnTo>
                    <a:pt x="290" y="315"/>
                  </a:lnTo>
                  <a:lnTo>
                    <a:pt x="302" y="329"/>
                  </a:lnTo>
                  <a:lnTo>
                    <a:pt x="314" y="343"/>
                  </a:lnTo>
                  <a:lnTo>
                    <a:pt x="327" y="355"/>
                  </a:lnTo>
                  <a:lnTo>
                    <a:pt x="340" y="368"/>
                  </a:lnTo>
                  <a:lnTo>
                    <a:pt x="355" y="379"/>
                  </a:lnTo>
                  <a:lnTo>
                    <a:pt x="369" y="389"/>
                  </a:lnTo>
                  <a:lnTo>
                    <a:pt x="385" y="399"/>
                  </a:lnTo>
                  <a:lnTo>
                    <a:pt x="400" y="407"/>
                  </a:lnTo>
                  <a:lnTo>
                    <a:pt x="417" y="413"/>
                  </a:lnTo>
                  <a:lnTo>
                    <a:pt x="434" y="419"/>
                  </a:lnTo>
                  <a:lnTo>
                    <a:pt x="452" y="424"/>
                  </a:lnTo>
                  <a:lnTo>
                    <a:pt x="470" y="426"/>
                  </a:lnTo>
                  <a:lnTo>
                    <a:pt x="490" y="427"/>
                  </a:lnTo>
                  <a:lnTo>
                    <a:pt x="490" y="427"/>
                  </a:lnTo>
                  <a:lnTo>
                    <a:pt x="509" y="426"/>
                  </a:lnTo>
                  <a:lnTo>
                    <a:pt x="529" y="424"/>
                  </a:lnTo>
                  <a:lnTo>
                    <a:pt x="547" y="419"/>
                  </a:lnTo>
                  <a:lnTo>
                    <a:pt x="564" y="413"/>
                  </a:lnTo>
                  <a:lnTo>
                    <a:pt x="581" y="407"/>
                  </a:lnTo>
                  <a:lnTo>
                    <a:pt x="596" y="399"/>
                  </a:lnTo>
                  <a:lnTo>
                    <a:pt x="612" y="389"/>
                  </a:lnTo>
                  <a:lnTo>
                    <a:pt x="626" y="379"/>
                  </a:lnTo>
                  <a:lnTo>
                    <a:pt x="640" y="368"/>
                  </a:lnTo>
                  <a:lnTo>
                    <a:pt x="654" y="355"/>
                  </a:lnTo>
                  <a:lnTo>
                    <a:pt x="666" y="343"/>
                  </a:lnTo>
                  <a:lnTo>
                    <a:pt x="679" y="329"/>
                  </a:lnTo>
                  <a:lnTo>
                    <a:pt x="690" y="315"/>
                  </a:lnTo>
                  <a:lnTo>
                    <a:pt x="702" y="301"/>
                  </a:lnTo>
                  <a:lnTo>
                    <a:pt x="724" y="270"/>
                  </a:lnTo>
                  <a:lnTo>
                    <a:pt x="724" y="270"/>
                  </a:lnTo>
                  <a:lnTo>
                    <a:pt x="745" y="237"/>
                  </a:lnTo>
                  <a:lnTo>
                    <a:pt x="766" y="204"/>
                  </a:lnTo>
                  <a:lnTo>
                    <a:pt x="789" y="170"/>
                  </a:lnTo>
                  <a:lnTo>
                    <a:pt x="800" y="155"/>
                  </a:lnTo>
                  <a:lnTo>
                    <a:pt x="813" y="140"/>
                  </a:lnTo>
                  <a:lnTo>
                    <a:pt x="826" y="126"/>
                  </a:lnTo>
                  <a:lnTo>
                    <a:pt x="841" y="112"/>
                  </a:lnTo>
                  <a:lnTo>
                    <a:pt x="855" y="101"/>
                  </a:lnTo>
                  <a:lnTo>
                    <a:pt x="872" y="91"/>
                  </a:lnTo>
                  <a:lnTo>
                    <a:pt x="888" y="82"/>
                  </a:lnTo>
                  <a:lnTo>
                    <a:pt x="907" y="76"/>
                  </a:lnTo>
                  <a:lnTo>
                    <a:pt x="916" y="74"/>
                  </a:lnTo>
                  <a:lnTo>
                    <a:pt x="926" y="72"/>
                  </a:lnTo>
                  <a:lnTo>
                    <a:pt x="937" y="71"/>
                  </a:lnTo>
                  <a:lnTo>
                    <a:pt x="947" y="70"/>
                  </a:lnTo>
                  <a:lnTo>
                    <a:pt x="947" y="70"/>
                  </a:lnTo>
                  <a:lnTo>
                    <a:pt x="955" y="69"/>
                  </a:lnTo>
                  <a:lnTo>
                    <a:pt x="962" y="67"/>
                  </a:lnTo>
                  <a:lnTo>
                    <a:pt x="968" y="63"/>
                  </a:lnTo>
                  <a:lnTo>
                    <a:pt x="973" y="59"/>
                  </a:lnTo>
                  <a:lnTo>
                    <a:pt x="976" y="52"/>
                  </a:lnTo>
                  <a:lnTo>
                    <a:pt x="979" y="46"/>
                  </a:lnTo>
                  <a:lnTo>
                    <a:pt x="981" y="40"/>
                  </a:lnTo>
                  <a:lnTo>
                    <a:pt x="981" y="34"/>
                  </a:lnTo>
                  <a:lnTo>
                    <a:pt x="981" y="26"/>
                  </a:lnTo>
                  <a:lnTo>
                    <a:pt x="979" y="20"/>
                  </a:lnTo>
                  <a:lnTo>
                    <a:pt x="977" y="15"/>
                  </a:lnTo>
                  <a:lnTo>
                    <a:pt x="973" y="10"/>
                  </a:lnTo>
                  <a:lnTo>
                    <a:pt x="968" y="5"/>
                  </a:lnTo>
                  <a:lnTo>
                    <a:pt x="962" y="2"/>
                  </a:lnTo>
                  <a:lnTo>
                    <a:pt x="955" y="0"/>
                  </a:lnTo>
                  <a:lnTo>
                    <a:pt x="947" y="0"/>
                  </a:lnTo>
                  <a:lnTo>
                    <a:pt x="947" y="0"/>
                  </a:lnTo>
                  <a:lnTo>
                    <a:pt x="927" y="1"/>
                  </a:lnTo>
                  <a:lnTo>
                    <a:pt x="909" y="4"/>
                  </a:lnTo>
                  <a:lnTo>
                    <a:pt x="890" y="8"/>
                  </a:lnTo>
                  <a:lnTo>
                    <a:pt x="874" y="13"/>
                  </a:lnTo>
                  <a:lnTo>
                    <a:pt x="857" y="20"/>
                  </a:lnTo>
                  <a:lnTo>
                    <a:pt x="841" y="27"/>
                  </a:lnTo>
                  <a:lnTo>
                    <a:pt x="826" y="37"/>
                  </a:lnTo>
                  <a:lnTo>
                    <a:pt x="812" y="47"/>
                  </a:lnTo>
                  <a:lnTo>
                    <a:pt x="797" y="57"/>
                  </a:lnTo>
                  <a:lnTo>
                    <a:pt x="784" y="70"/>
                  </a:lnTo>
                  <a:lnTo>
                    <a:pt x="771" y="82"/>
                  </a:lnTo>
                  <a:lnTo>
                    <a:pt x="759" y="96"/>
                  </a:lnTo>
                  <a:lnTo>
                    <a:pt x="748" y="110"/>
                  </a:lnTo>
                  <a:lnTo>
                    <a:pt x="735" y="125"/>
                  </a:lnTo>
                  <a:lnTo>
                    <a:pt x="714" y="156"/>
                  </a:lnTo>
                  <a:lnTo>
                    <a:pt x="714" y="156"/>
                  </a:lnTo>
                  <a:lnTo>
                    <a:pt x="693" y="188"/>
                  </a:lnTo>
                  <a:lnTo>
                    <a:pt x="671" y="221"/>
                  </a:lnTo>
                  <a:lnTo>
                    <a:pt x="649" y="255"/>
                  </a:lnTo>
                  <a:lnTo>
                    <a:pt x="637" y="271"/>
                  </a:lnTo>
                  <a:lnTo>
                    <a:pt x="624" y="286"/>
                  </a:lnTo>
                  <a:lnTo>
                    <a:pt x="611" y="301"/>
                  </a:lnTo>
                  <a:lnTo>
                    <a:pt x="597" y="314"/>
                  </a:lnTo>
                  <a:lnTo>
                    <a:pt x="582" y="325"/>
                  </a:lnTo>
                  <a:lnTo>
                    <a:pt x="566" y="336"/>
                  </a:lnTo>
                  <a:lnTo>
                    <a:pt x="549" y="344"/>
                  </a:lnTo>
                  <a:lnTo>
                    <a:pt x="539" y="348"/>
                  </a:lnTo>
                  <a:lnTo>
                    <a:pt x="530" y="350"/>
                  </a:lnTo>
                  <a:lnTo>
                    <a:pt x="521" y="352"/>
                  </a:lnTo>
                  <a:lnTo>
                    <a:pt x="511" y="354"/>
                  </a:lnTo>
                  <a:lnTo>
                    <a:pt x="501" y="355"/>
                  </a:lnTo>
                  <a:lnTo>
                    <a:pt x="490" y="355"/>
                  </a:lnTo>
                  <a:lnTo>
                    <a:pt x="490" y="355"/>
                  </a:lnTo>
                  <a:lnTo>
                    <a:pt x="479" y="355"/>
                  </a:lnTo>
                  <a:lnTo>
                    <a:pt x="469" y="354"/>
                  </a:lnTo>
                  <a:lnTo>
                    <a:pt x="460" y="352"/>
                  </a:lnTo>
                  <a:lnTo>
                    <a:pt x="451" y="350"/>
                  </a:lnTo>
                  <a:lnTo>
                    <a:pt x="441" y="348"/>
                  </a:lnTo>
                  <a:lnTo>
                    <a:pt x="432" y="344"/>
                  </a:lnTo>
                  <a:lnTo>
                    <a:pt x="414" y="336"/>
                  </a:lnTo>
                  <a:lnTo>
                    <a:pt x="399" y="325"/>
                  </a:lnTo>
                  <a:lnTo>
                    <a:pt x="384" y="314"/>
                  </a:lnTo>
                  <a:lnTo>
                    <a:pt x="370" y="301"/>
                  </a:lnTo>
                  <a:lnTo>
                    <a:pt x="357" y="286"/>
                  </a:lnTo>
                  <a:lnTo>
                    <a:pt x="343" y="271"/>
                  </a:lnTo>
                  <a:lnTo>
                    <a:pt x="332" y="255"/>
                  </a:lnTo>
                  <a:lnTo>
                    <a:pt x="309" y="221"/>
                  </a:lnTo>
                  <a:lnTo>
                    <a:pt x="288" y="188"/>
                  </a:lnTo>
                  <a:lnTo>
                    <a:pt x="267" y="156"/>
                  </a:lnTo>
                  <a:lnTo>
                    <a:pt x="267" y="156"/>
                  </a:lnTo>
                  <a:lnTo>
                    <a:pt x="245" y="125"/>
                  </a:lnTo>
                  <a:lnTo>
                    <a:pt x="233" y="110"/>
                  </a:lnTo>
                  <a:lnTo>
                    <a:pt x="222" y="96"/>
                  </a:lnTo>
                  <a:lnTo>
                    <a:pt x="209" y="82"/>
                  </a:lnTo>
                  <a:lnTo>
                    <a:pt x="197" y="70"/>
                  </a:lnTo>
                  <a:lnTo>
                    <a:pt x="183" y="57"/>
                  </a:lnTo>
                  <a:lnTo>
                    <a:pt x="169" y="47"/>
                  </a:lnTo>
                  <a:lnTo>
                    <a:pt x="154" y="37"/>
                  </a:lnTo>
                  <a:lnTo>
                    <a:pt x="140" y="27"/>
                  </a:lnTo>
                  <a:lnTo>
                    <a:pt x="124" y="20"/>
                  </a:lnTo>
                  <a:lnTo>
                    <a:pt x="107" y="13"/>
                  </a:lnTo>
                  <a:lnTo>
                    <a:pt x="90" y="8"/>
                  </a:lnTo>
                  <a:lnTo>
                    <a:pt x="72" y="4"/>
                  </a:lnTo>
                  <a:lnTo>
                    <a:pt x="53" y="1"/>
                  </a:lnTo>
                  <a:lnTo>
                    <a:pt x="34" y="0"/>
                  </a:lnTo>
                  <a:lnTo>
                    <a:pt x="34" y="0"/>
                  </a:lnTo>
                  <a:lnTo>
                    <a:pt x="25" y="0"/>
                  </a:lnTo>
                  <a:lnTo>
                    <a:pt x="18" y="2"/>
                  </a:lnTo>
                  <a:lnTo>
                    <a:pt x="13" y="5"/>
                  </a:lnTo>
                  <a:lnTo>
                    <a:pt x="8" y="10"/>
                  </a:lnTo>
                  <a:lnTo>
                    <a:pt x="4" y="15"/>
                  </a:lnTo>
                  <a:lnTo>
                    <a:pt x="2" y="20"/>
                  </a:lnTo>
                  <a:lnTo>
                    <a:pt x="0" y="26"/>
                  </a:lnTo>
                  <a:lnTo>
                    <a:pt x="0" y="34"/>
                  </a:lnTo>
                  <a:lnTo>
                    <a:pt x="0" y="40"/>
                  </a:lnTo>
                  <a:lnTo>
                    <a:pt x="2" y="46"/>
                  </a:lnTo>
                  <a:lnTo>
                    <a:pt x="4" y="52"/>
                  </a:lnTo>
                  <a:lnTo>
                    <a:pt x="8" y="59"/>
                  </a:lnTo>
                  <a:lnTo>
                    <a:pt x="13" y="63"/>
                  </a:lnTo>
                  <a:lnTo>
                    <a:pt x="18" y="67"/>
                  </a:lnTo>
                  <a:lnTo>
                    <a:pt x="25" y="69"/>
                  </a:lnTo>
                  <a:lnTo>
                    <a:pt x="34" y="70"/>
                  </a:lnTo>
                  <a:lnTo>
                    <a:pt x="34" y="7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75" name="Freeform 38">
              <a:extLst>
                <a:ext uri="{FF2B5EF4-FFF2-40B4-BE49-F238E27FC236}">
                  <a16:creationId xmlns:a16="http://schemas.microsoft.com/office/drawing/2014/main" id="{076BEFCE-CCF2-0D72-8A06-3A58120FBEAC}"/>
                </a:ext>
              </a:extLst>
            </p:cNvPr>
            <p:cNvSpPr>
              <a:spLocks noEditPoints="1"/>
            </p:cNvSpPr>
            <p:nvPr/>
          </p:nvSpPr>
          <p:spPr bwMode="auto">
            <a:xfrm>
              <a:off x="5384307" y="5875338"/>
              <a:ext cx="793750" cy="352425"/>
            </a:xfrm>
            <a:custGeom>
              <a:avLst/>
              <a:gdLst>
                <a:gd name="T0" fmla="*/ 4 w 1000"/>
                <a:gd name="T1" fmla="*/ 26 h 445"/>
                <a:gd name="T2" fmla="*/ 44 w 1000"/>
                <a:gd name="T3" fmla="*/ 0 h 445"/>
                <a:gd name="T4" fmla="*/ 143 w 1000"/>
                <a:gd name="T5" fmla="*/ 24 h 445"/>
                <a:gd name="T6" fmla="*/ 231 w 1000"/>
                <a:gd name="T7" fmla="*/ 92 h 445"/>
                <a:gd name="T8" fmla="*/ 310 w 1000"/>
                <a:gd name="T9" fmla="*/ 200 h 445"/>
                <a:gd name="T10" fmla="*/ 377 w 1000"/>
                <a:gd name="T11" fmla="*/ 294 h 445"/>
                <a:gd name="T12" fmla="*/ 452 w 1000"/>
                <a:gd name="T13" fmla="*/ 349 h 445"/>
                <a:gd name="T14" fmla="*/ 533 w 1000"/>
                <a:gd name="T15" fmla="*/ 353 h 445"/>
                <a:gd name="T16" fmla="*/ 613 w 1000"/>
                <a:gd name="T17" fmla="*/ 306 h 445"/>
                <a:gd name="T18" fmla="*/ 691 w 1000"/>
                <a:gd name="T19" fmla="*/ 200 h 445"/>
                <a:gd name="T20" fmla="*/ 758 w 1000"/>
                <a:gd name="T21" fmla="*/ 106 h 445"/>
                <a:gd name="T22" fmla="*/ 841 w 1000"/>
                <a:gd name="T23" fmla="*/ 33 h 445"/>
                <a:gd name="T24" fmla="*/ 957 w 1000"/>
                <a:gd name="T25" fmla="*/ 0 h 445"/>
                <a:gd name="T26" fmla="*/ 993 w 1000"/>
                <a:gd name="T27" fmla="*/ 19 h 445"/>
                <a:gd name="T28" fmla="*/ 997 w 1000"/>
                <a:gd name="T29" fmla="*/ 59 h 445"/>
                <a:gd name="T30" fmla="*/ 957 w 1000"/>
                <a:gd name="T31" fmla="*/ 89 h 445"/>
                <a:gd name="T32" fmla="*/ 882 w 1000"/>
                <a:gd name="T33" fmla="*/ 111 h 445"/>
                <a:gd name="T34" fmla="*/ 813 w 1000"/>
                <a:gd name="T35" fmla="*/ 176 h 445"/>
                <a:gd name="T36" fmla="*/ 741 w 1000"/>
                <a:gd name="T37" fmla="*/ 285 h 445"/>
                <a:gd name="T38" fmla="*/ 660 w 1000"/>
                <a:gd name="T39" fmla="*/ 381 h 445"/>
                <a:gd name="T40" fmla="*/ 562 w 1000"/>
                <a:gd name="T41" fmla="*/ 437 h 445"/>
                <a:gd name="T42" fmla="*/ 459 w 1000"/>
                <a:gd name="T43" fmla="*/ 442 h 445"/>
                <a:gd name="T44" fmla="*/ 355 w 1000"/>
                <a:gd name="T45" fmla="*/ 393 h 445"/>
                <a:gd name="T46" fmla="*/ 280 w 1000"/>
                <a:gd name="T47" fmla="*/ 314 h 445"/>
                <a:gd name="T48" fmla="*/ 197 w 1000"/>
                <a:gd name="T49" fmla="*/ 190 h 445"/>
                <a:gd name="T50" fmla="*/ 132 w 1000"/>
                <a:gd name="T51" fmla="*/ 119 h 445"/>
                <a:gd name="T52" fmla="*/ 44 w 1000"/>
                <a:gd name="T53" fmla="*/ 89 h 445"/>
                <a:gd name="T54" fmla="*/ 12 w 1000"/>
                <a:gd name="T55" fmla="*/ 74 h 445"/>
                <a:gd name="T56" fmla="*/ 983 w 1000"/>
                <a:gd name="T57" fmla="*/ 44 h 445"/>
                <a:gd name="T58" fmla="*/ 979 w 1000"/>
                <a:gd name="T59" fmla="*/ 29 h 445"/>
                <a:gd name="T60" fmla="*/ 957 w 1000"/>
                <a:gd name="T61" fmla="*/ 18 h 445"/>
                <a:gd name="T62" fmla="*/ 851 w 1000"/>
                <a:gd name="T63" fmla="*/ 48 h 445"/>
                <a:gd name="T64" fmla="*/ 772 w 1000"/>
                <a:gd name="T65" fmla="*/ 116 h 445"/>
                <a:gd name="T66" fmla="*/ 688 w 1000"/>
                <a:gd name="T67" fmla="*/ 239 h 445"/>
                <a:gd name="T68" fmla="*/ 610 w 1000"/>
                <a:gd name="T69" fmla="*/ 332 h 445"/>
                <a:gd name="T70" fmla="*/ 518 w 1000"/>
                <a:gd name="T71" fmla="*/ 374 h 445"/>
                <a:gd name="T72" fmla="*/ 432 w 1000"/>
                <a:gd name="T73" fmla="*/ 359 h 445"/>
                <a:gd name="T74" fmla="*/ 354 w 1000"/>
                <a:gd name="T75" fmla="*/ 296 h 445"/>
                <a:gd name="T76" fmla="*/ 270 w 1000"/>
                <a:gd name="T77" fmla="*/ 171 h 445"/>
                <a:gd name="T78" fmla="*/ 192 w 1000"/>
                <a:gd name="T79" fmla="*/ 79 h 445"/>
                <a:gd name="T80" fmla="*/ 102 w 1000"/>
                <a:gd name="T81" fmla="*/ 27 h 445"/>
                <a:gd name="T82" fmla="*/ 32 w 1000"/>
                <a:gd name="T83" fmla="*/ 20 h 445"/>
                <a:gd name="T84" fmla="*/ 18 w 1000"/>
                <a:gd name="T85" fmla="*/ 43 h 445"/>
                <a:gd name="T86" fmla="*/ 27 w 1000"/>
                <a:gd name="T87" fmla="*/ 65 h 445"/>
                <a:gd name="T88" fmla="*/ 80 w 1000"/>
                <a:gd name="T89" fmla="*/ 76 h 445"/>
                <a:gd name="T90" fmla="*/ 167 w 1000"/>
                <a:gd name="T91" fmla="*/ 126 h 445"/>
                <a:gd name="T92" fmla="*/ 249 w 1000"/>
                <a:gd name="T93" fmla="*/ 236 h 445"/>
                <a:gd name="T94" fmla="*/ 326 w 1000"/>
                <a:gd name="T95" fmla="*/ 342 h 445"/>
                <a:gd name="T96" fmla="*/ 409 w 1000"/>
                <a:gd name="T97" fmla="*/ 407 h 445"/>
                <a:gd name="T98" fmla="*/ 500 w 1000"/>
                <a:gd name="T99" fmla="*/ 427 h 445"/>
                <a:gd name="T100" fmla="*/ 607 w 1000"/>
                <a:gd name="T101" fmla="*/ 398 h 445"/>
                <a:gd name="T102" fmla="*/ 687 w 1000"/>
                <a:gd name="T103" fmla="*/ 329 h 445"/>
                <a:gd name="T104" fmla="*/ 770 w 1000"/>
                <a:gd name="T105" fmla="*/ 207 h 445"/>
                <a:gd name="T106" fmla="*/ 846 w 1000"/>
                <a:gd name="T107" fmla="*/ 115 h 445"/>
                <a:gd name="T108" fmla="*/ 938 w 1000"/>
                <a:gd name="T109" fmla="*/ 73 h 445"/>
                <a:gd name="T110" fmla="*/ 977 w 1000"/>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00" h="445">
                  <a:moveTo>
                    <a:pt x="0" y="44"/>
                  </a:moveTo>
                  <a:lnTo>
                    <a:pt x="0" y="44"/>
                  </a:lnTo>
                  <a:lnTo>
                    <a:pt x="0" y="42"/>
                  </a:lnTo>
                  <a:lnTo>
                    <a:pt x="0" y="42"/>
                  </a:lnTo>
                  <a:lnTo>
                    <a:pt x="1" y="34"/>
                  </a:lnTo>
                  <a:lnTo>
                    <a:pt x="4" y="26"/>
                  </a:lnTo>
                  <a:lnTo>
                    <a:pt x="8" y="19"/>
                  </a:lnTo>
                  <a:lnTo>
                    <a:pt x="12" y="13"/>
                  </a:lnTo>
                  <a:lnTo>
                    <a:pt x="18" y="7"/>
                  </a:lnTo>
                  <a:lnTo>
                    <a:pt x="25" y="3"/>
                  </a:lnTo>
                  <a:lnTo>
                    <a:pt x="34" y="1"/>
                  </a:lnTo>
                  <a:lnTo>
                    <a:pt x="44" y="0"/>
                  </a:lnTo>
                  <a:lnTo>
                    <a:pt x="44" y="0"/>
                  </a:lnTo>
                  <a:lnTo>
                    <a:pt x="65" y="2"/>
                  </a:lnTo>
                  <a:lnTo>
                    <a:pt x="86" y="5"/>
                  </a:lnTo>
                  <a:lnTo>
                    <a:pt x="106" y="11"/>
                  </a:lnTo>
                  <a:lnTo>
                    <a:pt x="125" y="17"/>
                  </a:lnTo>
                  <a:lnTo>
                    <a:pt x="143" y="24"/>
                  </a:lnTo>
                  <a:lnTo>
                    <a:pt x="159" y="33"/>
                  </a:lnTo>
                  <a:lnTo>
                    <a:pt x="175" y="44"/>
                  </a:lnTo>
                  <a:lnTo>
                    <a:pt x="190" y="54"/>
                  </a:lnTo>
                  <a:lnTo>
                    <a:pt x="205" y="66"/>
                  </a:lnTo>
                  <a:lnTo>
                    <a:pt x="218" y="79"/>
                  </a:lnTo>
                  <a:lnTo>
                    <a:pt x="231" y="92"/>
                  </a:lnTo>
                  <a:lnTo>
                    <a:pt x="243" y="106"/>
                  </a:lnTo>
                  <a:lnTo>
                    <a:pt x="254" y="119"/>
                  </a:lnTo>
                  <a:lnTo>
                    <a:pt x="265" y="133"/>
                  </a:lnTo>
                  <a:lnTo>
                    <a:pt x="284" y="161"/>
                  </a:lnTo>
                  <a:lnTo>
                    <a:pt x="284" y="161"/>
                  </a:lnTo>
                  <a:lnTo>
                    <a:pt x="310" y="200"/>
                  </a:lnTo>
                  <a:lnTo>
                    <a:pt x="310" y="200"/>
                  </a:lnTo>
                  <a:lnTo>
                    <a:pt x="327" y="228"/>
                  </a:lnTo>
                  <a:lnTo>
                    <a:pt x="346" y="256"/>
                  </a:lnTo>
                  <a:lnTo>
                    <a:pt x="355" y="269"/>
                  </a:lnTo>
                  <a:lnTo>
                    <a:pt x="366" y="282"/>
                  </a:lnTo>
                  <a:lnTo>
                    <a:pt x="377" y="294"/>
                  </a:lnTo>
                  <a:lnTo>
                    <a:pt x="387" y="306"/>
                  </a:lnTo>
                  <a:lnTo>
                    <a:pt x="400" y="317"/>
                  </a:lnTo>
                  <a:lnTo>
                    <a:pt x="412" y="327"/>
                  </a:lnTo>
                  <a:lnTo>
                    <a:pt x="424" y="335"/>
                  </a:lnTo>
                  <a:lnTo>
                    <a:pt x="438" y="343"/>
                  </a:lnTo>
                  <a:lnTo>
                    <a:pt x="452" y="349"/>
                  </a:lnTo>
                  <a:lnTo>
                    <a:pt x="468" y="353"/>
                  </a:lnTo>
                  <a:lnTo>
                    <a:pt x="483" y="356"/>
                  </a:lnTo>
                  <a:lnTo>
                    <a:pt x="500" y="357"/>
                  </a:lnTo>
                  <a:lnTo>
                    <a:pt x="500" y="357"/>
                  </a:lnTo>
                  <a:lnTo>
                    <a:pt x="517" y="356"/>
                  </a:lnTo>
                  <a:lnTo>
                    <a:pt x="533" y="353"/>
                  </a:lnTo>
                  <a:lnTo>
                    <a:pt x="548" y="349"/>
                  </a:lnTo>
                  <a:lnTo>
                    <a:pt x="563" y="343"/>
                  </a:lnTo>
                  <a:lnTo>
                    <a:pt x="576" y="335"/>
                  </a:lnTo>
                  <a:lnTo>
                    <a:pt x="589" y="327"/>
                  </a:lnTo>
                  <a:lnTo>
                    <a:pt x="601" y="317"/>
                  </a:lnTo>
                  <a:lnTo>
                    <a:pt x="613" y="306"/>
                  </a:lnTo>
                  <a:lnTo>
                    <a:pt x="624" y="294"/>
                  </a:lnTo>
                  <a:lnTo>
                    <a:pt x="635" y="282"/>
                  </a:lnTo>
                  <a:lnTo>
                    <a:pt x="645" y="269"/>
                  </a:lnTo>
                  <a:lnTo>
                    <a:pt x="655" y="256"/>
                  </a:lnTo>
                  <a:lnTo>
                    <a:pt x="673" y="228"/>
                  </a:lnTo>
                  <a:lnTo>
                    <a:pt x="691" y="200"/>
                  </a:lnTo>
                  <a:lnTo>
                    <a:pt x="691" y="200"/>
                  </a:lnTo>
                  <a:lnTo>
                    <a:pt x="716" y="161"/>
                  </a:lnTo>
                  <a:lnTo>
                    <a:pt x="716" y="161"/>
                  </a:lnTo>
                  <a:lnTo>
                    <a:pt x="736" y="133"/>
                  </a:lnTo>
                  <a:lnTo>
                    <a:pt x="746" y="119"/>
                  </a:lnTo>
                  <a:lnTo>
                    <a:pt x="758" y="106"/>
                  </a:lnTo>
                  <a:lnTo>
                    <a:pt x="770" y="92"/>
                  </a:lnTo>
                  <a:lnTo>
                    <a:pt x="783" y="79"/>
                  </a:lnTo>
                  <a:lnTo>
                    <a:pt x="796" y="66"/>
                  </a:lnTo>
                  <a:lnTo>
                    <a:pt x="810" y="54"/>
                  </a:lnTo>
                  <a:lnTo>
                    <a:pt x="825" y="44"/>
                  </a:lnTo>
                  <a:lnTo>
                    <a:pt x="841" y="33"/>
                  </a:lnTo>
                  <a:lnTo>
                    <a:pt x="858" y="24"/>
                  </a:lnTo>
                  <a:lnTo>
                    <a:pt x="875" y="17"/>
                  </a:lnTo>
                  <a:lnTo>
                    <a:pt x="895" y="11"/>
                  </a:lnTo>
                  <a:lnTo>
                    <a:pt x="915" y="5"/>
                  </a:lnTo>
                  <a:lnTo>
                    <a:pt x="935" y="2"/>
                  </a:lnTo>
                  <a:lnTo>
                    <a:pt x="957" y="0"/>
                  </a:lnTo>
                  <a:lnTo>
                    <a:pt x="957" y="0"/>
                  </a:lnTo>
                  <a:lnTo>
                    <a:pt x="966" y="1"/>
                  </a:lnTo>
                  <a:lnTo>
                    <a:pt x="975" y="3"/>
                  </a:lnTo>
                  <a:lnTo>
                    <a:pt x="983" y="7"/>
                  </a:lnTo>
                  <a:lnTo>
                    <a:pt x="989" y="13"/>
                  </a:lnTo>
                  <a:lnTo>
                    <a:pt x="993" y="19"/>
                  </a:lnTo>
                  <a:lnTo>
                    <a:pt x="997" y="26"/>
                  </a:lnTo>
                  <a:lnTo>
                    <a:pt x="999" y="34"/>
                  </a:lnTo>
                  <a:lnTo>
                    <a:pt x="1000" y="42"/>
                  </a:lnTo>
                  <a:lnTo>
                    <a:pt x="1000" y="42"/>
                  </a:lnTo>
                  <a:lnTo>
                    <a:pt x="999" y="51"/>
                  </a:lnTo>
                  <a:lnTo>
                    <a:pt x="997" y="59"/>
                  </a:lnTo>
                  <a:lnTo>
                    <a:pt x="994" y="66"/>
                  </a:lnTo>
                  <a:lnTo>
                    <a:pt x="990" y="74"/>
                  </a:lnTo>
                  <a:lnTo>
                    <a:pt x="984" y="80"/>
                  </a:lnTo>
                  <a:lnTo>
                    <a:pt x="977" y="84"/>
                  </a:lnTo>
                  <a:lnTo>
                    <a:pt x="967" y="87"/>
                  </a:lnTo>
                  <a:lnTo>
                    <a:pt x="957" y="89"/>
                  </a:lnTo>
                  <a:lnTo>
                    <a:pt x="957" y="89"/>
                  </a:lnTo>
                  <a:lnTo>
                    <a:pt x="940" y="90"/>
                  </a:lnTo>
                  <a:lnTo>
                    <a:pt x="924" y="93"/>
                  </a:lnTo>
                  <a:lnTo>
                    <a:pt x="909" y="97"/>
                  </a:lnTo>
                  <a:lnTo>
                    <a:pt x="895" y="104"/>
                  </a:lnTo>
                  <a:lnTo>
                    <a:pt x="882" y="111"/>
                  </a:lnTo>
                  <a:lnTo>
                    <a:pt x="868" y="119"/>
                  </a:lnTo>
                  <a:lnTo>
                    <a:pt x="857" y="130"/>
                  </a:lnTo>
                  <a:lnTo>
                    <a:pt x="844" y="140"/>
                  </a:lnTo>
                  <a:lnTo>
                    <a:pt x="834" y="151"/>
                  </a:lnTo>
                  <a:lnTo>
                    <a:pt x="823" y="164"/>
                  </a:lnTo>
                  <a:lnTo>
                    <a:pt x="813" y="176"/>
                  </a:lnTo>
                  <a:lnTo>
                    <a:pt x="803" y="190"/>
                  </a:lnTo>
                  <a:lnTo>
                    <a:pt x="785" y="217"/>
                  </a:lnTo>
                  <a:lnTo>
                    <a:pt x="766" y="245"/>
                  </a:lnTo>
                  <a:lnTo>
                    <a:pt x="766" y="245"/>
                  </a:lnTo>
                  <a:lnTo>
                    <a:pt x="741" y="285"/>
                  </a:lnTo>
                  <a:lnTo>
                    <a:pt x="741" y="285"/>
                  </a:lnTo>
                  <a:lnTo>
                    <a:pt x="721" y="314"/>
                  </a:lnTo>
                  <a:lnTo>
                    <a:pt x="710" y="327"/>
                  </a:lnTo>
                  <a:lnTo>
                    <a:pt x="699" y="342"/>
                  </a:lnTo>
                  <a:lnTo>
                    <a:pt x="687" y="355"/>
                  </a:lnTo>
                  <a:lnTo>
                    <a:pt x="673" y="368"/>
                  </a:lnTo>
                  <a:lnTo>
                    <a:pt x="660" y="381"/>
                  </a:lnTo>
                  <a:lnTo>
                    <a:pt x="645" y="393"/>
                  </a:lnTo>
                  <a:lnTo>
                    <a:pt x="631" y="405"/>
                  </a:lnTo>
                  <a:lnTo>
                    <a:pt x="614" y="414"/>
                  </a:lnTo>
                  <a:lnTo>
                    <a:pt x="598" y="423"/>
                  </a:lnTo>
                  <a:lnTo>
                    <a:pt x="580" y="431"/>
                  </a:lnTo>
                  <a:lnTo>
                    <a:pt x="562" y="437"/>
                  </a:lnTo>
                  <a:lnTo>
                    <a:pt x="542" y="442"/>
                  </a:lnTo>
                  <a:lnTo>
                    <a:pt x="521" y="444"/>
                  </a:lnTo>
                  <a:lnTo>
                    <a:pt x="500" y="445"/>
                  </a:lnTo>
                  <a:lnTo>
                    <a:pt x="500" y="445"/>
                  </a:lnTo>
                  <a:lnTo>
                    <a:pt x="479" y="444"/>
                  </a:lnTo>
                  <a:lnTo>
                    <a:pt x="459" y="442"/>
                  </a:lnTo>
                  <a:lnTo>
                    <a:pt x="439" y="437"/>
                  </a:lnTo>
                  <a:lnTo>
                    <a:pt x="420" y="431"/>
                  </a:lnTo>
                  <a:lnTo>
                    <a:pt x="403" y="423"/>
                  </a:lnTo>
                  <a:lnTo>
                    <a:pt x="386" y="414"/>
                  </a:lnTo>
                  <a:lnTo>
                    <a:pt x="370" y="405"/>
                  </a:lnTo>
                  <a:lnTo>
                    <a:pt x="355" y="393"/>
                  </a:lnTo>
                  <a:lnTo>
                    <a:pt x="341" y="381"/>
                  </a:lnTo>
                  <a:lnTo>
                    <a:pt x="327" y="368"/>
                  </a:lnTo>
                  <a:lnTo>
                    <a:pt x="314" y="355"/>
                  </a:lnTo>
                  <a:lnTo>
                    <a:pt x="302" y="342"/>
                  </a:lnTo>
                  <a:lnTo>
                    <a:pt x="290" y="327"/>
                  </a:lnTo>
                  <a:lnTo>
                    <a:pt x="280" y="314"/>
                  </a:lnTo>
                  <a:lnTo>
                    <a:pt x="259" y="285"/>
                  </a:lnTo>
                  <a:lnTo>
                    <a:pt x="259" y="285"/>
                  </a:lnTo>
                  <a:lnTo>
                    <a:pt x="235" y="245"/>
                  </a:lnTo>
                  <a:lnTo>
                    <a:pt x="235" y="245"/>
                  </a:lnTo>
                  <a:lnTo>
                    <a:pt x="216" y="217"/>
                  </a:lnTo>
                  <a:lnTo>
                    <a:pt x="197" y="190"/>
                  </a:lnTo>
                  <a:lnTo>
                    <a:pt x="187" y="176"/>
                  </a:lnTo>
                  <a:lnTo>
                    <a:pt x="178" y="164"/>
                  </a:lnTo>
                  <a:lnTo>
                    <a:pt x="167" y="151"/>
                  </a:lnTo>
                  <a:lnTo>
                    <a:pt x="156" y="140"/>
                  </a:lnTo>
                  <a:lnTo>
                    <a:pt x="144" y="130"/>
                  </a:lnTo>
                  <a:lnTo>
                    <a:pt x="132" y="119"/>
                  </a:lnTo>
                  <a:lnTo>
                    <a:pt x="119" y="111"/>
                  </a:lnTo>
                  <a:lnTo>
                    <a:pt x="106" y="104"/>
                  </a:lnTo>
                  <a:lnTo>
                    <a:pt x="91" y="97"/>
                  </a:lnTo>
                  <a:lnTo>
                    <a:pt x="77" y="93"/>
                  </a:lnTo>
                  <a:lnTo>
                    <a:pt x="60" y="90"/>
                  </a:lnTo>
                  <a:lnTo>
                    <a:pt x="44" y="89"/>
                  </a:lnTo>
                  <a:lnTo>
                    <a:pt x="44" y="89"/>
                  </a:lnTo>
                  <a:lnTo>
                    <a:pt x="44" y="89"/>
                  </a:lnTo>
                  <a:lnTo>
                    <a:pt x="33" y="87"/>
                  </a:lnTo>
                  <a:lnTo>
                    <a:pt x="25" y="84"/>
                  </a:lnTo>
                  <a:lnTo>
                    <a:pt x="17" y="80"/>
                  </a:lnTo>
                  <a:lnTo>
                    <a:pt x="12" y="74"/>
                  </a:lnTo>
                  <a:lnTo>
                    <a:pt x="7" y="67"/>
                  </a:lnTo>
                  <a:lnTo>
                    <a:pt x="4" y="60"/>
                  </a:lnTo>
                  <a:lnTo>
                    <a:pt x="1" y="52"/>
                  </a:lnTo>
                  <a:lnTo>
                    <a:pt x="0" y="44"/>
                  </a:lnTo>
                  <a:lnTo>
                    <a:pt x="0" y="44"/>
                  </a:lnTo>
                  <a:close/>
                  <a:moveTo>
                    <a:pt x="983" y="44"/>
                  </a:moveTo>
                  <a:lnTo>
                    <a:pt x="983" y="44"/>
                  </a:lnTo>
                  <a:lnTo>
                    <a:pt x="983" y="43"/>
                  </a:lnTo>
                  <a:lnTo>
                    <a:pt x="983" y="43"/>
                  </a:lnTo>
                  <a:lnTo>
                    <a:pt x="982" y="39"/>
                  </a:lnTo>
                  <a:lnTo>
                    <a:pt x="981" y="33"/>
                  </a:lnTo>
                  <a:lnTo>
                    <a:pt x="979" y="29"/>
                  </a:lnTo>
                  <a:lnTo>
                    <a:pt x="977" y="26"/>
                  </a:lnTo>
                  <a:lnTo>
                    <a:pt x="973" y="22"/>
                  </a:lnTo>
                  <a:lnTo>
                    <a:pt x="968" y="20"/>
                  </a:lnTo>
                  <a:lnTo>
                    <a:pt x="963" y="19"/>
                  </a:lnTo>
                  <a:lnTo>
                    <a:pt x="957" y="18"/>
                  </a:lnTo>
                  <a:lnTo>
                    <a:pt x="957" y="18"/>
                  </a:lnTo>
                  <a:lnTo>
                    <a:pt x="937" y="20"/>
                  </a:lnTo>
                  <a:lnTo>
                    <a:pt x="918" y="22"/>
                  </a:lnTo>
                  <a:lnTo>
                    <a:pt x="899" y="27"/>
                  </a:lnTo>
                  <a:lnTo>
                    <a:pt x="883" y="33"/>
                  </a:lnTo>
                  <a:lnTo>
                    <a:pt x="866" y="40"/>
                  </a:lnTo>
                  <a:lnTo>
                    <a:pt x="851" y="48"/>
                  </a:lnTo>
                  <a:lnTo>
                    <a:pt x="835" y="57"/>
                  </a:lnTo>
                  <a:lnTo>
                    <a:pt x="822" y="67"/>
                  </a:lnTo>
                  <a:lnTo>
                    <a:pt x="808" y="79"/>
                  </a:lnTo>
                  <a:lnTo>
                    <a:pt x="795" y="91"/>
                  </a:lnTo>
                  <a:lnTo>
                    <a:pt x="784" y="104"/>
                  </a:lnTo>
                  <a:lnTo>
                    <a:pt x="772" y="116"/>
                  </a:lnTo>
                  <a:lnTo>
                    <a:pt x="751" y="143"/>
                  </a:lnTo>
                  <a:lnTo>
                    <a:pt x="731" y="171"/>
                  </a:lnTo>
                  <a:lnTo>
                    <a:pt x="731" y="171"/>
                  </a:lnTo>
                  <a:lnTo>
                    <a:pt x="706" y="210"/>
                  </a:lnTo>
                  <a:lnTo>
                    <a:pt x="706" y="210"/>
                  </a:lnTo>
                  <a:lnTo>
                    <a:pt x="688" y="239"/>
                  </a:lnTo>
                  <a:lnTo>
                    <a:pt x="668" y="268"/>
                  </a:lnTo>
                  <a:lnTo>
                    <a:pt x="657" y="283"/>
                  </a:lnTo>
                  <a:lnTo>
                    <a:pt x="646" y="296"/>
                  </a:lnTo>
                  <a:lnTo>
                    <a:pt x="635" y="308"/>
                  </a:lnTo>
                  <a:lnTo>
                    <a:pt x="623" y="321"/>
                  </a:lnTo>
                  <a:lnTo>
                    <a:pt x="610" y="332"/>
                  </a:lnTo>
                  <a:lnTo>
                    <a:pt x="597" y="343"/>
                  </a:lnTo>
                  <a:lnTo>
                    <a:pt x="583" y="352"/>
                  </a:lnTo>
                  <a:lnTo>
                    <a:pt x="569" y="359"/>
                  </a:lnTo>
                  <a:lnTo>
                    <a:pt x="552" y="366"/>
                  </a:lnTo>
                  <a:lnTo>
                    <a:pt x="536" y="371"/>
                  </a:lnTo>
                  <a:lnTo>
                    <a:pt x="518" y="374"/>
                  </a:lnTo>
                  <a:lnTo>
                    <a:pt x="500" y="375"/>
                  </a:lnTo>
                  <a:lnTo>
                    <a:pt x="500" y="375"/>
                  </a:lnTo>
                  <a:lnTo>
                    <a:pt x="482" y="374"/>
                  </a:lnTo>
                  <a:lnTo>
                    <a:pt x="465" y="371"/>
                  </a:lnTo>
                  <a:lnTo>
                    <a:pt x="448" y="366"/>
                  </a:lnTo>
                  <a:lnTo>
                    <a:pt x="432" y="359"/>
                  </a:lnTo>
                  <a:lnTo>
                    <a:pt x="417" y="352"/>
                  </a:lnTo>
                  <a:lnTo>
                    <a:pt x="404" y="343"/>
                  </a:lnTo>
                  <a:lnTo>
                    <a:pt x="390" y="332"/>
                  </a:lnTo>
                  <a:lnTo>
                    <a:pt x="378" y="321"/>
                  </a:lnTo>
                  <a:lnTo>
                    <a:pt x="366" y="308"/>
                  </a:lnTo>
                  <a:lnTo>
                    <a:pt x="354" y="296"/>
                  </a:lnTo>
                  <a:lnTo>
                    <a:pt x="343" y="283"/>
                  </a:lnTo>
                  <a:lnTo>
                    <a:pt x="333" y="268"/>
                  </a:lnTo>
                  <a:lnTo>
                    <a:pt x="313" y="239"/>
                  </a:lnTo>
                  <a:lnTo>
                    <a:pt x="294" y="209"/>
                  </a:lnTo>
                  <a:lnTo>
                    <a:pt x="294" y="209"/>
                  </a:lnTo>
                  <a:lnTo>
                    <a:pt x="270" y="171"/>
                  </a:lnTo>
                  <a:lnTo>
                    <a:pt x="270" y="171"/>
                  </a:lnTo>
                  <a:lnTo>
                    <a:pt x="250" y="143"/>
                  </a:lnTo>
                  <a:lnTo>
                    <a:pt x="228" y="116"/>
                  </a:lnTo>
                  <a:lnTo>
                    <a:pt x="217" y="104"/>
                  </a:lnTo>
                  <a:lnTo>
                    <a:pt x="206" y="91"/>
                  </a:lnTo>
                  <a:lnTo>
                    <a:pt x="192" y="79"/>
                  </a:lnTo>
                  <a:lnTo>
                    <a:pt x="179" y="67"/>
                  </a:lnTo>
                  <a:lnTo>
                    <a:pt x="166" y="57"/>
                  </a:lnTo>
                  <a:lnTo>
                    <a:pt x="150" y="48"/>
                  </a:lnTo>
                  <a:lnTo>
                    <a:pt x="135" y="40"/>
                  </a:lnTo>
                  <a:lnTo>
                    <a:pt x="118" y="33"/>
                  </a:lnTo>
                  <a:lnTo>
                    <a:pt x="102" y="27"/>
                  </a:lnTo>
                  <a:lnTo>
                    <a:pt x="83" y="22"/>
                  </a:lnTo>
                  <a:lnTo>
                    <a:pt x="63" y="20"/>
                  </a:lnTo>
                  <a:lnTo>
                    <a:pt x="44" y="18"/>
                  </a:lnTo>
                  <a:lnTo>
                    <a:pt x="44" y="18"/>
                  </a:lnTo>
                  <a:lnTo>
                    <a:pt x="38" y="19"/>
                  </a:lnTo>
                  <a:lnTo>
                    <a:pt x="32" y="20"/>
                  </a:lnTo>
                  <a:lnTo>
                    <a:pt x="27" y="22"/>
                  </a:lnTo>
                  <a:lnTo>
                    <a:pt x="24" y="26"/>
                  </a:lnTo>
                  <a:lnTo>
                    <a:pt x="22" y="29"/>
                  </a:lnTo>
                  <a:lnTo>
                    <a:pt x="20" y="33"/>
                  </a:lnTo>
                  <a:lnTo>
                    <a:pt x="19" y="39"/>
                  </a:lnTo>
                  <a:lnTo>
                    <a:pt x="18" y="43"/>
                  </a:lnTo>
                  <a:lnTo>
                    <a:pt x="18" y="43"/>
                  </a:lnTo>
                  <a:lnTo>
                    <a:pt x="19" y="48"/>
                  </a:lnTo>
                  <a:lnTo>
                    <a:pt x="20" y="53"/>
                  </a:lnTo>
                  <a:lnTo>
                    <a:pt x="21" y="57"/>
                  </a:lnTo>
                  <a:lnTo>
                    <a:pt x="24" y="61"/>
                  </a:lnTo>
                  <a:lnTo>
                    <a:pt x="27" y="65"/>
                  </a:lnTo>
                  <a:lnTo>
                    <a:pt x="32" y="69"/>
                  </a:lnTo>
                  <a:lnTo>
                    <a:pt x="38" y="71"/>
                  </a:lnTo>
                  <a:lnTo>
                    <a:pt x="44" y="71"/>
                  </a:lnTo>
                  <a:lnTo>
                    <a:pt x="44" y="71"/>
                  </a:lnTo>
                  <a:lnTo>
                    <a:pt x="62" y="73"/>
                  </a:lnTo>
                  <a:lnTo>
                    <a:pt x="80" y="76"/>
                  </a:lnTo>
                  <a:lnTo>
                    <a:pt x="96" y="81"/>
                  </a:lnTo>
                  <a:lnTo>
                    <a:pt x="113" y="87"/>
                  </a:lnTo>
                  <a:lnTo>
                    <a:pt x="127" y="95"/>
                  </a:lnTo>
                  <a:lnTo>
                    <a:pt x="142" y="105"/>
                  </a:lnTo>
                  <a:lnTo>
                    <a:pt x="154" y="115"/>
                  </a:lnTo>
                  <a:lnTo>
                    <a:pt x="167" y="126"/>
                  </a:lnTo>
                  <a:lnTo>
                    <a:pt x="179" y="139"/>
                  </a:lnTo>
                  <a:lnTo>
                    <a:pt x="190" y="151"/>
                  </a:lnTo>
                  <a:lnTo>
                    <a:pt x="201" y="165"/>
                  </a:lnTo>
                  <a:lnTo>
                    <a:pt x="211" y="179"/>
                  </a:lnTo>
                  <a:lnTo>
                    <a:pt x="231" y="207"/>
                  </a:lnTo>
                  <a:lnTo>
                    <a:pt x="249" y="236"/>
                  </a:lnTo>
                  <a:lnTo>
                    <a:pt x="249" y="236"/>
                  </a:lnTo>
                  <a:lnTo>
                    <a:pt x="274" y="275"/>
                  </a:lnTo>
                  <a:lnTo>
                    <a:pt x="274" y="275"/>
                  </a:lnTo>
                  <a:lnTo>
                    <a:pt x="293" y="302"/>
                  </a:lnTo>
                  <a:lnTo>
                    <a:pt x="314" y="329"/>
                  </a:lnTo>
                  <a:lnTo>
                    <a:pt x="326" y="342"/>
                  </a:lnTo>
                  <a:lnTo>
                    <a:pt x="338" y="355"/>
                  </a:lnTo>
                  <a:lnTo>
                    <a:pt x="351" y="366"/>
                  </a:lnTo>
                  <a:lnTo>
                    <a:pt x="365" y="378"/>
                  </a:lnTo>
                  <a:lnTo>
                    <a:pt x="379" y="388"/>
                  </a:lnTo>
                  <a:lnTo>
                    <a:pt x="394" y="398"/>
                  </a:lnTo>
                  <a:lnTo>
                    <a:pt x="409" y="407"/>
                  </a:lnTo>
                  <a:lnTo>
                    <a:pt x="426" y="414"/>
                  </a:lnTo>
                  <a:lnTo>
                    <a:pt x="443" y="419"/>
                  </a:lnTo>
                  <a:lnTo>
                    <a:pt x="462" y="424"/>
                  </a:lnTo>
                  <a:lnTo>
                    <a:pt x="480" y="426"/>
                  </a:lnTo>
                  <a:lnTo>
                    <a:pt x="500" y="427"/>
                  </a:lnTo>
                  <a:lnTo>
                    <a:pt x="500" y="427"/>
                  </a:lnTo>
                  <a:lnTo>
                    <a:pt x="520" y="426"/>
                  </a:lnTo>
                  <a:lnTo>
                    <a:pt x="539" y="424"/>
                  </a:lnTo>
                  <a:lnTo>
                    <a:pt x="558" y="419"/>
                  </a:lnTo>
                  <a:lnTo>
                    <a:pt x="575" y="414"/>
                  </a:lnTo>
                  <a:lnTo>
                    <a:pt x="592" y="407"/>
                  </a:lnTo>
                  <a:lnTo>
                    <a:pt x="607" y="398"/>
                  </a:lnTo>
                  <a:lnTo>
                    <a:pt x="622" y="388"/>
                  </a:lnTo>
                  <a:lnTo>
                    <a:pt x="636" y="378"/>
                  </a:lnTo>
                  <a:lnTo>
                    <a:pt x="649" y="366"/>
                  </a:lnTo>
                  <a:lnTo>
                    <a:pt x="663" y="355"/>
                  </a:lnTo>
                  <a:lnTo>
                    <a:pt x="674" y="342"/>
                  </a:lnTo>
                  <a:lnTo>
                    <a:pt x="687" y="329"/>
                  </a:lnTo>
                  <a:lnTo>
                    <a:pt x="707" y="302"/>
                  </a:lnTo>
                  <a:lnTo>
                    <a:pt x="726" y="275"/>
                  </a:lnTo>
                  <a:lnTo>
                    <a:pt x="726" y="275"/>
                  </a:lnTo>
                  <a:lnTo>
                    <a:pt x="752" y="236"/>
                  </a:lnTo>
                  <a:lnTo>
                    <a:pt x="752" y="236"/>
                  </a:lnTo>
                  <a:lnTo>
                    <a:pt x="770" y="207"/>
                  </a:lnTo>
                  <a:lnTo>
                    <a:pt x="790" y="178"/>
                  </a:lnTo>
                  <a:lnTo>
                    <a:pt x="800" y="165"/>
                  </a:lnTo>
                  <a:lnTo>
                    <a:pt x="810" y="151"/>
                  </a:lnTo>
                  <a:lnTo>
                    <a:pt x="822" y="139"/>
                  </a:lnTo>
                  <a:lnTo>
                    <a:pt x="834" y="126"/>
                  </a:lnTo>
                  <a:lnTo>
                    <a:pt x="846" y="115"/>
                  </a:lnTo>
                  <a:lnTo>
                    <a:pt x="859" y="105"/>
                  </a:lnTo>
                  <a:lnTo>
                    <a:pt x="873" y="95"/>
                  </a:lnTo>
                  <a:lnTo>
                    <a:pt x="888" y="87"/>
                  </a:lnTo>
                  <a:lnTo>
                    <a:pt x="904" y="81"/>
                  </a:lnTo>
                  <a:lnTo>
                    <a:pt x="921" y="76"/>
                  </a:lnTo>
                  <a:lnTo>
                    <a:pt x="938" y="73"/>
                  </a:lnTo>
                  <a:lnTo>
                    <a:pt x="957" y="71"/>
                  </a:lnTo>
                  <a:lnTo>
                    <a:pt x="957" y="71"/>
                  </a:lnTo>
                  <a:lnTo>
                    <a:pt x="963" y="71"/>
                  </a:lnTo>
                  <a:lnTo>
                    <a:pt x="968" y="69"/>
                  </a:lnTo>
                  <a:lnTo>
                    <a:pt x="972" y="65"/>
                  </a:lnTo>
                  <a:lnTo>
                    <a:pt x="977" y="62"/>
                  </a:lnTo>
                  <a:lnTo>
                    <a:pt x="979" y="58"/>
                  </a:lnTo>
                  <a:lnTo>
                    <a:pt x="981" y="53"/>
                  </a:lnTo>
                  <a:lnTo>
                    <a:pt x="982" y="49"/>
                  </a:lnTo>
                  <a:lnTo>
                    <a:pt x="983" y="44"/>
                  </a:lnTo>
                  <a:lnTo>
                    <a:pt x="983"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76" name="Freeform 39">
              <a:extLst>
                <a:ext uri="{FF2B5EF4-FFF2-40B4-BE49-F238E27FC236}">
                  <a16:creationId xmlns:a16="http://schemas.microsoft.com/office/drawing/2014/main" id="{6211DB76-3511-0B34-D992-6B846C7A47C7}"/>
                </a:ext>
              </a:extLst>
            </p:cNvPr>
            <p:cNvSpPr>
              <a:spLocks/>
            </p:cNvSpPr>
            <p:nvPr/>
          </p:nvSpPr>
          <p:spPr bwMode="auto">
            <a:xfrm>
              <a:off x="5392244" y="5876926"/>
              <a:ext cx="777875" cy="338138"/>
            </a:xfrm>
            <a:custGeom>
              <a:avLst/>
              <a:gdLst>
                <a:gd name="T0" fmla="*/ 53 w 981"/>
                <a:gd name="T1" fmla="*/ 426 h 427"/>
                <a:gd name="T2" fmla="*/ 107 w 981"/>
                <a:gd name="T3" fmla="*/ 414 h 427"/>
                <a:gd name="T4" fmla="*/ 154 w 981"/>
                <a:gd name="T5" fmla="*/ 390 h 427"/>
                <a:gd name="T6" fmla="*/ 197 w 981"/>
                <a:gd name="T7" fmla="*/ 357 h 427"/>
                <a:gd name="T8" fmla="*/ 233 w 981"/>
                <a:gd name="T9" fmla="*/ 317 h 427"/>
                <a:gd name="T10" fmla="*/ 267 w 981"/>
                <a:gd name="T11" fmla="*/ 271 h 427"/>
                <a:gd name="T12" fmla="*/ 332 w 981"/>
                <a:gd name="T13" fmla="*/ 172 h 427"/>
                <a:gd name="T14" fmla="*/ 370 w 981"/>
                <a:gd name="T15" fmla="*/ 126 h 427"/>
                <a:gd name="T16" fmla="*/ 414 w 981"/>
                <a:gd name="T17" fmla="*/ 90 h 427"/>
                <a:gd name="T18" fmla="*/ 451 w 981"/>
                <a:gd name="T19" fmla="*/ 76 h 427"/>
                <a:gd name="T20" fmla="*/ 479 w 981"/>
                <a:gd name="T21" fmla="*/ 72 h 427"/>
                <a:gd name="T22" fmla="*/ 501 w 981"/>
                <a:gd name="T23" fmla="*/ 72 h 427"/>
                <a:gd name="T24" fmla="*/ 530 w 981"/>
                <a:gd name="T25" fmla="*/ 76 h 427"/>
                <a:gd name="T26" fmla="*/ 566 w 981"/>
                <a:gd name="T27" fmla="*/ 90 h 427"/>
                <a:gd name="T28" fmla="*/ 611 w 981"/>
                <a:gd name="T29" fmla="*/ 126 h 427"/>
                <a:gd name="T30" fmla="*/ 649 w 981"/>
                <a:gd name="T31" fmla="*/ 172 h 427"/>
                <a:gd name="T32" fmla="*/ 714 w 981"/>
                <a:gd name="T33" fmla="*/ 271 h 427"/>
                <a:gd name="T34" fmla="*/ 748 w 981"/>
                <a:gd name="T35" fmla="*/ 317 h 427"/>
                <a:gd name="T36" fmla="*/ 784 w 981"/>
                <a:gd name="T37" fmla="*/ 357 h 427"/>
                <a:gd name="T38" fmla="*/ 826 w 981"/>
                <a:gd name="T39" fmla="*/ 390 h 427"/>
                <a:gd name="T40" fmla="*/ 874 w 981"/>
                <a:gd name="T41" fmla="*/ 414 h 427"/>
                <a:gd name="T42" fmla="*/ 927 w 981"/>
                <a:gd name="T43" fmla="*/ 426 h 427"/>
                <a:gd name="T44" fmla="*/ 955 w 981"/>
                <a:gd name="T45" fmla="*/ 427 h 427"/>
                <a:gd name="T46" fmla="*/ 973 w 981"/>
                <a:gd name="T47" fmla="*/ 417 h 427"/>
                <a:gd name="T48" fmla="*/ 981 w 981"/>
                <a:gd name="T49" fmla="*/ 400 h 427"/>
                <a:gd name="T50" fmla="*/ 979 w 981"/>
                <a:gd name="T51" fmla="*/ 380 h 427"/>
                <a:gd name="T52" fmla="*/ 968 w 981"/>
                <a:gd name="T53" fmla="*/ 364 h 427"/>
                <a:gd name="T54" fmla="*/ 947 w 981"/>
                <a:gd name="T55" fmla="*/ 357 h 427"/>
                <a:gd name="T56" fmla="*/ 926 w 981"/>
                <a:gd name="T57" fmla="*/ 355 h 427"/>
                <a:gd name="T58" fmla="*/ 888 w 981"/>
                <a:gd name="T59" fmla="*/ 345 h 427"/>
                <a:gd name="T60" fmla="*/ 841 w 981"/>
                <a:gd name="T61" fmla="*/ 314 h 427"/>
                <a:gd name="T62" fmla="*/ 800 w 981"/>
                <a:gd name="T63" fmla="*/ 272 h 427"/>
                <a:gd name="T64" fmla="*/ 745 w 981"/>
                <a:gd name="T65" fmla="*/ 190 h 427"/>
                <a:gd name="T66" fmla="*/ 702 w 981"/>
                <a:gd name="T67" fmla="*/ 126 h 427"/>
                <a:gd name="T68" fmla="*/ 666 w 981"/>
                <a:gd name="T69" fmla="*/ 84 h 427"/>
                <a:gd name="T70" fmla="*/ 626 w 981"/>
                <a:gd name="T71" fmla="*/ 48 h 427"/>
                <a:gd name="T72" fmla="*/ 581 w 981"/>
                <a:gd name="T73" fmla="*/ 20 h 427"/>
                <a:gd name="T74" fmla="*/ 529 w 981"/>
                <a:gd name="T75" fmla="*/ 3 h 427"/>
                <a:gd name="T76" fmla="*/ 490 w 981"/>
                <a:gd name="T77" fmla="*/ 0 h 427"/>
                <a:gd name="T78" fmla="*/ 434 w 981"/>
                <a:gd name="T79" fmla="*/ 8 h 427"/>
                <a:gd name="T80" fmla="*/ 385 w 981"/>
                <a:gd name="T81" fmla="*/ 28 h 427"/>
                <a:gd name="T82" fmla="*/ 340 w 981"/>
                <a:gd name="T83" fmla="*/ 59 h 427"/>
                <a:gd name="T84" fmla="*/ 302 w 981"/>
                <a:gd name="T85" fmla="*/ 98 h 427"/>
                <a:gd name="T86" fmla="*/ 257 w 981"/>
                <a:gd name="T87" fmla="*/ 156 h 427"/>
                <a:gd name="T88" fmla="*/ 214 w 981"/>
                <a:gd name="T89" fmla="*/ 223 h 427"/>
                <a:gd name="T90" fmla="*/ 167 w 981"/>
                <a:gd name="T91" fmla="*/ 287 h 427"/>
                <a:gd name="T92" fmla="*/ 126 w 981"/>
                <a:gd name="T93" fmla="*/ 326 h 427"/>
                <a:gd name="T94" fmla="*/ 74 w 981"/>
                <a:gd name="T95" fmla="*/ 351 h 427"/>
                <a:gd name="T96" fmla="*/ 44 w 981"/>
                <a:gd name="T97" fmla="*/ 356 h 427"/>
                <a:gd name="T98" fmla="*/ 25 w 981"/>
                <a:gd name="T99" fmla="*/ 358 h 427"/>
                <a:gd name="T100" fmla="*/ 8 w 981"/>
                <a:gd name="T101" fmla="*/ 369 h 427"/>
                <a:gd name="T102" fmla="*/ 0 w 981"/>
                <a:gd name="T103" fmla="*/ 386 h 427"/>
                <a:gd name="T104" fmla="*/ 2 w 981"/>
                <a:gd name="T105" fmla="*/ 406 h 427"/>
                <a:gd name="T106" fmla="*/ 13 w 981"/>
                <a:gd name="T107" fmla="*/ 421 h 427"/>
                <a:gd name="T108" fmla="*/ 34 w 981"/>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1" h="427">
                  <a:moveTo>
                    <a:pt x="34" y="427"/>
                  </a:moveTo>
                  <a:lnTo>
                    <a:pt x="34" y="427"/>
                  </a:lnTo>
                  <a:lnTo>
                    <a:pt x="53" y="426"/>
                  </a:lnTo>
                  <a:lnTo>
                    <a:pt x="72" y="423"/>
                  </a:lnTo>
                  <a:lnTo>
                    <a:pt x="90" y="419"/>
                  </a:lnTo>
                  <a:lnTo>
                    <a:pt x="107" y="414"/>
                  </a:lnTo>
                  <a:lnTo>
                    <a:pt x="124" y="407"/>
                  </a:lnTo>
                  <a:lnTo>
                    <a:pt x="140" y="399"/>
                  </a:lnTo>
                  <a:lnTo>
                    <a:pt x="154" y="390"/>
                  </a:lnTo>
                  <a:lnTo>
                    <a:pt x="169" y="380"/>
                  </a:lnTo>
                  <a:lnTo>
                    <a:pt x="183" y="369"/>
                  </a:lnTo>
                  <a:lnTo>
                    <a:pt x="197" y="357"/>
                  </a:lnTo>
                  <a:lnTo>
                    <a:pt x="209" y="345"/>
                  </a:lnTo>
                  <a:lnTo>
                    <a:pt x="222" y="331"/>
                  </a:lnTo>
                  <a:lnTo>
                    <a:pt x="233" y="317"/>
                  </a:lnTo>
                  <a:lnTo>
                    <a:pt x="245" y="302"/>
                  </a:lnTo>
                  <a:lnTo>
                    <a:pt x="267" y="271"/>
                  </a:lnTo>
                  <a:lnTo>
                    <a:pt x="267" y="271"/>
                  </a:lnTo>
                  <a:lnTo>
                    <a:pt x="288" y="239"/>
                  </a:lnTo>
                  <a:lnTo>
                    <a:pt x="309" y="205"/>
                  </a:lnTo>
                  <a:lnTo>
                    <a:pt x="332" y="172"/>
                  </a:lnTo>
                  <a:lnTo>
                    <a:pt x="343" y="155"/>
                  </a:lnTo>
                  <a:lnTo>
                    <a:pt x="357" y="140"/>
                  </a:lnTo>
                  <a:lnTo>
                    <a:pt x="370" y="126"/>
                  </a:lnTo>
                  <a:lnTo>
                    <a:pt x="384" y="113"/>
                  </a:lnTo>
                  <a:lnTo>
                    <a:pt x="399" y="101"/>
                  </a:lnTo>
                  <a:lnTo>
                    <a:pt x="414" y="90"/>
                  </a:lnTo>
                  <a:lnTo>
                    <a:pt x="432" y="82"/>
                  </a:lnTo>
                  <a:lnTo>
                    <a:pt x="441" y="79"/>
                  </a:lnTo>
                  <a:lnTo>
                    <a:pt x="451" y="76"/>
                  </a:lnTo>
                  <a:lnTo>
                    <a:pt x="460" y="74"/>
                  </a:lnTo>
                  <a:lnTo>
                    <a:pt x="469" y="73"/>
                  </a:lnTo>
                  <a:lnTo>
                    <a:pt x="479" y="72"/>
                  </a:lnTo>
                  <a:lnTo>
                    <a:pt x="490" y="71"/>
                  </a:lnTo>
                  <a:lnTo>
                    <a:pt x="490" y="71"/>
                  </a:lnTo>
                  <a:lnTo>
                    <a:pt x="501" y="72"/>
                  </a:lnTo>
                  <a:lnTo>
                    <a:pt x="511" y="73"/>
                  </a:lnTo>
                  <a:lnTo>
                    <a:pt x="521" y="74"/>
                  </a:lnTo>
                  <a:lnTo>
                    <a:pt x="530" y="76"/>
                  </a:lnTo>
                  <a:lnTo>
                    <a:pt x="539" y="79"/>
                  </a:lnTo>
                  <a:lnTo>
                    <a:pt x="549" y="82"/>
                  </a:lnTo>
                  <a:lnTo>
                    <a:pt x="566" y="90"/>
                  </a:lnTo>
                  <a:lnTo>
                    <a:pt x="582" y="101"/>
                  </a:lnTo>
                  <a:lnTo>
                    <a:pt x="597" y="113"/>
                  </a:lnTo>
                  <a:lnTo>
                    <a:pt x="611" y="126"/>
                  </a:lnTo>
                  <a:lnTo>
                    <a:pt x="624" y="140"/>
                  </a:lnTo>
                  <a:lnTo>
                    <a:pt x="637" y="155"/>
                  </a:lnTo>
                  <a:lnTo>
                    <a:pt x="649" y="172"/>
                  </a:lnTo>
                  <a:lnTo>
                    <a:pt x="671" y="205"/>
                  </a:lnTo>
                  <a:lnTo>
                    <a:pt x="693" y="239"/>
                  </a:lnTo>
                  <a:lnTo>
                    <a:pt x="714" y="271"/>
                  </a:lnTo>
                  <a:lnTo>
                    <a:pt x="714" y="271"/>
                  </a:lnTo>
                  <a:lnTo>
                    <a:pt x="735" y="302"/>
                  </a:lnTo>
                  <a:lnTo>
                    <a:pt x="748" y="317"/>
                  </a:lnTo>
                  <a:lnTo>
                    <a:pt x="759" y="331"/>
                  </a:lnTo>
                  <a:lnTo>
                    <a:pt x="771" y="345"/>
                  </a:lnTo>
                  <a:lnTo>
                    <a:pt x="784" y="357"/>
                  </a:lnTo>
                  <a:lnTo>
                    <a:pt x="797" y="369"/>
                  </a:lnTo>
                  <a:lnTo>
                    <a:pt x="812" y="380"/>
                  </a:lnTo>
                  <a:lnTo>
                    <a:pt x="826" y="390"/>
                  </a:lnTo>
                  <a:lnTo>
                    <a:pt x="841" y="400"/>
                  </a:lnTo>
                  <a:lnTo>
                    <a:pt x="857" y="407"/>
                  </a:lnTo>
                  <a:lnTo>
                    <a:pt x="874" y="414"/>
                  </a:lnTo>
                  <a:lnTo>
                    <a:pt x="890" y="419"/>
                  </a:lnTo>
                  <a:lnTo>
                    <a:pt x="909" y="423"/>
                  </a:lnTo>
                  <a:lnTo>
                    <a:pt x="927" y="426"/>
                  </a:lnTo>
                  <a:lnTo>
                    <a:pt x="947" y="427"/>
                  </a:lnTo>
                  <a:lnTo>
                    <a:pt x="947" y="427"/>
                  </a:lnTo>
                  <a:lnTo>
                    <a:pt x="955" y="427"/>
                  </a:lnTo>
                  <a:lnTo>
                    <a:pt x="962" y="425"/>
                  </a:lnTo>
                  <a:lnTo>
                    <a:pt x="968" y="421"/>
                  </a:lnTo>
                  <a:lnTo>
                    <a:pt x="973" y="417"/>
                  </a:lnTo>
                  <a:lnTo>
                    <a:pt x="977" y="412"/>
                  </a:lnTo>
                  <a:lnTo>
                    <a:pt x="979" y="406"/>
                  </a:lnTo>
                  <a:lnTo>
                    <a:pt x="981" y="400"/>
                  </a:lnTo>
                  <a:lnTo>
                    <a:pt x="981" y="393"/>
                  </a:lnTo>
                  <a:lnTo>
                    <a:pt x="981" y="386"/>
                  </a:lnTo>
                  <a:lnTo>
                    <a:pt x="979" y="380"/>
                  </a:lnTo>
                  <a:lnTo>
                    <a:pt x="976" y="374"/>
                  </a:lnTo>
                  <a:lnTo>
                    <a:pt x="973" y="369"/>
                  </a:lnTo>
                  <a:lnTo>
                    <a:pt x="968" y="364"/>
                  </a:lnTo>
                  <a:lnTo>
                    <a:pt x="962" y="360"/>
                  </a:lnTo>
                  <a:lnTo>
                    <a:pt x="955" y="358"/>
                  </a:lnTo>
                  <a:lnTo>
                    <a:pt x="947" y="357"/>
                  </a:lnTo>
                  <a:lnTo>
                    <a:pt x="947" y="357"/>
                  </a:lnTo>
                  <a:lnTo>
                    <a:pt x="937" y="356"/>
                  </a:lnTo>
                  <a:lnTo>
                    <a:pt x="926" y="355"/>
                  </a:lnTo>
                  <a:lnTo>
                    <a:pt x="916" y="353"/>
                  </a:lnTo>
                  <a:lnTo>
                    <a:pt x="907" y="351"/>
                  </a:lnTo>
                  <a:lnTo>
                    <a:pt x="888" y="345"/>
                  </a:lnTo>
                  <a:lnTo>
                    <a:pt x="872" y="336"/>
                  </a:lnTo>
                  <a:lnTo>
                    <a:pt x="855" y="326"/>
                  </a:lnTo>
                  <a:lnTo>
                    <a:pt x="841" y="314"/>
                  </a:lnTo>
                  <a:lnTo>
                    <a:pt x="826" y="301"/>
                  </a:lnTo>
                  <a:lnTo>
                    <a:pt x="813" y="287"/>
                  </a:lnTo>
                  <a:lnTo>
                    <a:pt x="800" y="272"/>
                  </a:lnTo>
                  <a:lnTo>
                    <a:pt x="789" y="256"/>
                  </a:lnTo>
                  <a:lnTo>
                    <a:pt x="766" y="223"/>
                  </a:lnTo>
                  <a:lnTo>
                    <a:pt x="745" y="190"/>
                  </a:lnTo>
                  <a:lnTo>
                    <a:pt x="724" y="156"/>
                  </a:lnTo>
                  <a:lnTo>
                    <a:pt x="724" y="156"/>
                  </a:lnTo>
                  <a:lnTo>
                    <a:pt x="702" y="126"/>
                  </a:lnTo>
                  <a:lnTo>
                    <a:pt x="690" y="112"/>
                  </a:lnTo>
                  <a:lnTo>
                    <a:pt x="679" y="98"/>
                  </a:lnTo>
                  <a:lnTo>
                    <a:pt x="666" y="84"/>
                  </a:lnTo>
                  <a:lnTo>
                    <a:pt x="654" y="71"/>
                  </a:lnTo>
                  <a:lnTo>
                    <a:pt x="640" y="59"/>
                  </a:lnTo>
                  <a:lnTo>
                    <a:pt x="626" y="48"/>
                  </a:lnTo>
                  <a:lnTo>
                    <a:pt x="612" y="38"/>
                  </a:lnTo>
                  <a:lnTo>
                    <a:pt x="596" y="28"/>
                  </a:lnTo>
                  <a:lnTo>
                    <a:pt x="581" y="20"/>
                  </a:lnTo>
                  <a:lnTo>
                    <a:pt x="564" y="13"/>
                  </a:lnTo>
                  <a:lnTo>
                    <a:pt x="547" y="8"/>
                  </a:lnTo>
                  <a:lnTo>
                    <a:pt x="529" y="3"/>
                  </a:lnTo>
                  <a:lnTo>
                    <a:pt x="509" y="1"/>
                  </a:lnTo>
                  <a:lnTo>
                    <a:pt x="490" y="0"/>
                  </a:lnTo>
                  <a:lnTo>
                    <a:pt x="490" y="0"/>
                  </a:lnTo>
                  <a:lnTo>
                    <a:pt x="470" y="1"/>
                  </a:lnTo>
                  <a:lnTo>
                    <a:pt x="452" y="3"/>
                  </a:lnTo>
                  <a:lnTo>
                    <a:pt x="434" y="8"/>
                  </a:lnTo>
                  <a:lnTo>
                    <a:pt x="417" y="13"/>
                  </a:lnTo>
                  <a:lnTo>
                    <a:pt x="400" y="20"/>
                  </a:lnTo>
                  <a:lnTo>
                    <a:pt x="385" y="28"/>
                  </a:lnTo>
                  <a:lnTo>
                    <a:pt x="369" y="38"/>
                  </a:lnTo>
                  <a:lnTo>
                    <a:pt x="355" y="48"/>
                  </a:lnTo>
                  <a:lnTo>
                    <a:pt x="340" y="59"/>
                  </a:lnTo>
                  <a:lnTo>
                    <a:pt x="327" y="71"/>
                  </a:lnTo>
                  <a:lnTo>
                    <a:pt x="314" y="84"/>
                  </a:lnTo>
                  <a:lnTo>
                    <a:pt x="302" y="98"/>
                  </a:lnTo>
                  <a:lnTo>
                    <a:pt x="290" y="112"/>
                  </a:lnTo>
                  <a:lnTo>
                    <a:pt x="278" y="126"/>
                  </a:lnTo>
                  <a:lnTo>
                    <a:pt x="257" y="156"/>
                  </a:lnTo>
                  <a:lnTo>
                    <a:pt x="257" y="156"/>
                  </a:lnTo>
                  <a:lnTo>
                    <a:pt x="236" y="190"/>
                  </a:lnTo>
                  <a:lnTo>
                    <a:pt x="214" y="223"/>
                  </a:lnTo>
                  <a:lnTo>
                    <a:pt x="192" y="256"/>
                  </a:lnTo>
                  <a:lnTo>
                    <a:pt x="180" y="272"/>
                  </a:lnTo>
                  <a:lnTo>
                    <a:pt x="167" y="287"/>
                  </a:lnTo>
                  <a:lnTo>
                    <a:pt x="154" y="301"/>
                  </a:lnTo>
                  <a:lnTo>
                    <a:pt x="140" y="314"/>
                  </a:lnTo>
                  <a:lnTo>
                    <a:pt x="126" y="326"/>
                  </a:lnTo>
                  <a:lnTo>
                    <a:pt x="109" y="336"/>
                  </a:lnTo>
                  <a:lnTo>
                    <a:pt x="93" y="345"/>
                  </a:lnTo>
                  <a:lnTo>
                    <a:pt x="74" y="351"/>
                  </a:lnTo>
                  <a:lnTo>
                    <a:pt x="65" y="353"/>
                  </a:lnTo>
                  <a:lnTo>
                    <a:pt x="54" y="355"/>
                  </a:lnTo>
                  <a:lnTo>
                    <a:pt x="44" y="356"/>
                  </a:lnTo>
                  <a:lnTo>
                    <a:pt x="34" y="357"/>
                  </a:lnTo>
                  <a:lnTo>
                    <a:pt x="34" y="357"/>
                  </a:lnTo>
                  <a:lnTo>
                    <a:pt x="25" y="358"/>
                  </a:lnTo>
                  <a:lnTo>
                    <a:pt x="18" y="360"/>
                  </a:lnTo>
                  <a:lnTo>
                    <a:pt x="13" y="364"/>
                  </a:lnTo>
                  <a:lnTo>
                    <a:pt x="8" y="369"/>
                  </a:lnTo>
                  <a:lnTo>
                    <a:pt x="4" y="374"/>
                  </a:lnTo>
                  <a:lnTo>
                    <a:pt x="2" y="380"/>
                  </a:lnTo>
                  <a:lnTo>
                    <a:pt x="0" y="386"/>
                  </a:lnTo>
                  <a:lnTo>
                    <a:pt x="0" y="393"/>
                  </a:lnTo>
                  <a:lnTo>
                    <a:pt x="0" y="400"/>
                  </a:lnTo>
                  <a:lnTo>
                    <a:pt x="2" y="406"/>
                  </a:lnTo>
                  <a:lnTo>
                    <a:pt x="4" y="412"/>
                  </a:lnTo>
                  <a:lnTo>
                    <a:pt x="8" y="417"/>
                  </a:lnTo>
                  <a:lnTo>
                    <a:pt x="13" y="421"/>
                  </a:lnTo>
                  <a:lnTo>
                    <a:pt x="18" y="425"/>
                  </a:lnTo>
                  <a:lnTo>
                    <a:pt x="25" y="427"/>
                  </a:lnTo>
                  <a:lnTo>
                    <a:pt x="34" y="427"/>
                  </a:lnTo>
                  <a:lnTo>
                    <a:pt x="34" y="427"/>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77" name="Freeform 40">
              <a:extLst>
                <a:ext uri="{FF2B5EF4-FFF2-40B4-BE49-F238E27FC236}">
                  <a16:creationId xmlns:a16="http://schemas.microsoft.com/office/drawing/2014/main" id="{EF12D196-6540-2B0F-52A1-4BDE994DDDC7}"/>
                </a:ext>
              </a:extLst>
            </p:cNvPr>
            <p:cNvSpPr>
              <a:spLocks noEditPoints="1"/>
            </p:cNvSpPr>
            <p:nvPr/>
          </p:nvSpPr>
          <p:spPr bwMode="auto">
            <a:xfrm>
              <a:off x="5384307" y="5868988"/>
              <a:ext cx="793750" cy="354013"/>
            </a:xfrm>
            <a:custGeom>
              <a:avLst/>
              <a:gdLst>
                <a:gd name="T0" fmla="*/ 7 w 1000"/>
                <a:gd name="T1" fmla="*/ 380 h 446"/>
                <a:gd name="T2" fmla="*/ 26 w 1000"/>
                <a:gd name="T3" fmla="*/ 361 h 446"/>
                <a:gd name="T4" fmla="*/ 77 w 1000"/>
                <a:gd name="T5" fmla="*/ 353 h 446"/>
                <a:gd name="T6" fmla="*/ 156 w 1000"/>
                <a:gd name="T7" fmla="*/ 306 h 446"/>
                <a:gd name="T8" fmla="*/ 235 w 1000"/>
                <a:gd name="T9" fmla="*/ 201 h 446"/>
                <a:gd name="T10" fmla="*/ 302 w 1000"/>
                <a:gd name="T11" fmla="*/ 104 h 446"/>
                <a:gd name="T12" fmla="*/ 386 w 1000"/>
                <a:gd name="T13" fmla="*/ 31 h 446"/>
                <a:gd name="T14" fmla="*/ 500 w 1000"/>
                <a:gd name="T15" fmla="*/ 0 h 446"/>
                <a:gd name="T16" fmla="*/ 598 w 1000"/>
                <a:gd name="T17" fmla="*/ 23 h 446"/>
                <a:gd name="T18" fmla="*/ 687 w 1000"/>
                <a:gd name="T19" fmla="*/ 91 h 446"/>
                <a:gd name="T20" fmla="*/ 766 w 1000"/>
                <a:gd name="T21" fmla="*/ 201 h 446"/>
                <a:gd name="T22" fmla="*/ 834 w 1000"/>
                <a:gd name="T23" fmla="*/ 295 h 446"/>
                <a:gd name="T24" fmla="*/ 909 w 1000"/>
                <a:gd name="T25" fmla="*/ 348 h 446"/>
                <a:gd name="T26" fmla="*/ 969 w 1000"/>
                <a:gd name="T27" fmla="*/ 359 h 446"/>
                <a:gd name="T28" fmla="*/ 994 w 1000"/>
                <a:gd name="T29" fmla="*/ 380 h 446"/>
                <a:gd name="T30" fmla="*/ 999 w 1000"/>
                <a:gd name="T31" fmla="*/ 410 h 446"/>
                <a:gd name="T32" fmla="*/ 987 w 1000"/>
                <a:gd name="T33" fmla="*/ 435 h 446"/>
                <a:gd name="T34" fmla="*/ 957 w 1000"/>
                <a:gd name="T35" fmla="*/ 446 h 446"/>
                <a:gd name="T36" fmla="*/ 858 w 1000"/>
                <a:gd name="T37" fmla="*/ 421 h 446"/>
                <a:gd name="T38" fmla="*/ 770 w 1000"/>
                <a:gd name="T39" fmla="*/ 354 h 446"/>
                <a:gd name="T40" fmla="*/ 691 w 1000"/>
                <a:gd name="T41" fmla="*/ 245 h 446"/>
                <a:gd name="T42" fmla="*/ 624 w 1000"/>
                <a:gd name="T43" fmla="*/ 151 h 446"/>
                <a:gd name="T44" fmla="*/ 548 w 1000"/>
                <a:gd name="T45" fmla="*/ 97 h 446"/>
                <a:gd name="T46" fmla="*/ 468 w 1000"/>
                <a:gd name="T47" fmla="*/ 93 h 446"/>
                <a:gd name="T48" fmla="*/ 387 w 1000"/>
                <a:gd name="T49" fmla="*/ 140 h 446"/>
                <a:gd name="T50" fmla="*/ 310 w 1000"/>
                <a:gd name="T51" fmla="*/ 245 h 446"/>
                <a:gd name="T52" fmla="*/ 243 w 1000"/>
                <a:gd name="T53" fmla="*/ 340 h 446"/>
                <a:gd name="T54" fmla="*/ 159 w 1000"/>
                <a:gd name="T55" fmla="*/ 413 h 446"/>
                <a:gd name="T56" fmla="*/ 44 w 1000"/>
                <a:gd name="T57" fmla="*/ 446 h 446"/>
                <a:gd name="T58" fmla="*/ 22 w 1000"/>
                <a:gd name="T59" fmla="*/ 441 h 446"/>
                <a:gd name="T60" fmla="*/ 5 w 1000"/>
                <a:gd name="T61" fmla="*/ 421 h 446"/>
                <a:gd name="T62" fmla="*/ 983 w 1000"/>
                <a:gd name="T63" fmla="*/ 402 h 446"/>
                <a:gd name="T64" fmla="*/ 965 w 1000"/>
                <a:gd name="T65" fmla="*/ 376 h 446"/>
                <a:gd name="T66" fmla="*/ 904 w 1000"/>
                <a:gd name="T67" fmla="*/ 365 h 446"/>
                <a:gd name="T68" fmla="*/ 822 w 1000"/>
                <a:gd name="T69" fmla="*/ 307 h 446"/>
                <a:gd name="T70" fmla="*/ 752 w 1000"/>
                <a:gd name="T71" fmla="*/ 210 h 446"/>
                <a:gd name="T72" fmla="*/ 663 w 1000"/>
                <a:gd name="T73" fmla="*/ 91 h 446"/>
                <a:gd name="T74" fmla="*/ 575 w 1000"/>
                <a:gd name="T75" fmla="*/ 32 h 446"/>
                <a:gd name="T76" fmla="*/ 480 w 1000"/>
                <a:gd name="T77" fmla="*/ 19 h 446"/>
                <a:gd name="T78" fmla="*/ 379 w 1000"/>
                <a:gd name="T79" fmla="*/ 57 h 446"/>
                <a:gd name="T80" fmla="*/ 293 w 1000"/>
                <a:gd name="T81" fmla="*/ 144 h 446"/>
                <a:gd name="T82" fmla="*/ 211 w 1000"/>
                <a:gd name="T83" fmla="*/ 267 h 446"/>
                <a:gd name="T84" fmla="*/ 142 w 1000"/>
                <a:gd name="T85" fmla="*/ 341 h 446"/>
                <a:gd name="T86" fmla="*/ 44 w 1000"/>
                <a:gd name="T87" fmla="*/ 374 h 446"/>
                <a:gd name="T88" fmla="*/ 22 w 1000"/>
                <a:gd name="T89" fmla="*/ 388 h 446"/>
                <a:gd name="T90" fmla="*/ 22 w 1000"/>
                <a:gd name="T91" fmla="*/ 418 h 446"/>
                <a:gd name="T92" fmla="*/ 44 w 1000"/>
                <a:gd name="T93" fmla="*/ 428 h 446"/>
                <a:gd name="T94" fmla="*/ 150 w 1000"/>
                <a:gd name="T95" fmla="*/ 397 h 446"/>
                <a:gd name="T96" fmla="*/ 228 w 1000"/>
                <a:gd name="T97" fmla="*/ 330 h 446"/>
                <a:gd name="T98" fmla="*/ 313 w 1000"/>
                <a:gd name="T99" fmla="*/ 207 h 446"/>
                <a:gd name="T100" fmla="*/ 390 w 1000"/>
                <a:gd name="T101" fmla="*/ 114 h 446"/>
                <a:gd name="T102" fmla="*/ 482 w 1000"/>
                <a:gd name="T103" fmla="*/ 72 h 446"/>
                <a:gd name="T104" fmla="*/ 569 w 1000"/>
                <a:gd name="T105" fmla="*/ 86 h 446"/>
                <a:gd name="T106" fmla="*/ 646 w 1000"/>
                <a:gd name="T107" fmla="*/ 150 h 446"/>
                <a:gd name="T108" fmla="*/ 731 w 1000"/>
                <a:gd name="T109" fmla="*/ 275 h 446"/>
                <a:gd name="T110" fmla="*/ 808 w 1000"/>
                <a:gd name="T111" fmla="*/ 367 h 446"/>
                <a:gd name="T112" fmla="*/ 899 w 1000"/>
                <a:gd name="T113" fmla="*/ 419 h 446"/>
                <a:gd name="T114" fmla="*/ 971 w 1000"/>
                <a:gd name="T115" fmla="*/ 424 h 446"/>
                <a:gd name="T116" fmla="*/ 983 w 1000"/>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00" h="446">
                  <a:moveTo>
                    <a:pt x="0" y="402"/>
                  </a:moveTo>
                  <a:lnTo>
                    <a:pt x="0" y="402"/>
                  </a:lnTo>
                  <a:lnTo>
                    <a:pt x="1" y="396"/>
                  </a:lnTo>
                  <a:lnTo>
                    <a:pt x="2" y="390"/>
                  </a:lnTo>
                  <a:lnTo>
                    <a:pt x="4" y="385"/>
                  </a:lnTo>
                  <a:lnTo>
                    <a:pt x="7" y="380"/>
                  </a:lnTo>
                  <a:lnTo>
                    <a:pt x="7" y="380"/>
                  </a:lnTo>
                  <a:lnTo>
                    <a:pt x="10" y="374"/>
                  </a:lnTo>
                  <a:lnTo>
                    <a:pt x="13" y="370"/>
                  </a:lnTo>
                  <a:lnTo>
                    <a:pt x="17" y="366"/>
                  </a:lnTo>
                  <a:lnTo>
                    <a:pt x="21" y="363"/>
                  </a:lnTo>
                  <a:lnTo>
                    <a:pt x="26" y="361"/>
                  </a:lnTo>
                  <a:lnTo>
                    <a:pt x="31" y="359"/>
                  </a:lnTo>
                  <a:lnTo>
                    <a:pt x="38" y="358"/>
                  </a:lnTo>
                  <a:lnTo>
                    <a:pt x="44" y="357"/>
                  </a:lnTo>
                  <a:lnTo>
                    <a:pt x="44" y="357"/>
                  </a:lnTo>
                  <a:lnTo>
                    <a:pt x="60" y="356"/>
                  </a:lnTo>
                  <a:lnTo>
                    <a:pt x="77" y="353"/>
                  </a:lnTo>
                  <a:lnTo>
                    <a:pt x="91" y="348"/>
                  </a:lnTo>
                  <a:lnTo>
                    <a:pt x="106" y="342"/>
                  </a:lnTo>
                  <a:lnTo>
                    <a:pt x="119" y="335"/>
                  </a:lnTo>
                  <a:lnTo>
                    <a:pt x="132" y="326"/>
                  </a:lnTo>
                  <a:lnTo>
                    <a:pt x="144" y="317"/>
                  </a:lnTo>
                  <a:lnTo>
                    <a:pt x="156" y="306"/>
                  </a:lnTo>
                  <a:lnTo>
                    <a:pt x="167" y="295"/>
                  </a:lnTo>
                  <a:lnTo>
                    <a:pt x="178" y="282"/>
                  </a:lnTo>
                  <a:lnTo>
                    <a:pt x="187" y="270"/>
                  </a:lnTo>
                  <a:lnTo>
                    <a:pt x="197" y="257"/>
                  </a:lnTo>
                  <a:lnTo>
                    <a:pt x="216" y="229"/>
                  </a:lnTo>
                  <a:lnTo>
                    <a:pt x="235" y="201"/>
                  </a:lnTo>
                  <a:lnTo>
                    <a:pt x="235" y="201"/>
                  </a:lnTo>
                  <a:lnTo>
                    <a:pt x="259" y="160"/>
                  </a:lnTo>
                  <a:lnTo>
                    <a:pt x="259" y="160"/>
                  </a:lnTo>
                  <a:lnTo>
                    <a:pt x="280" y="132"/>
                  </a:lnTo>
                  <a:lnTo>
                    <a:pt x="290" y="118"/>
                  </a:lnTo>
                  <a:lnTo>
                    <a:pt x="302" y="104"/>
                  </a:lnTo>
                  <a:lnTo>
                    <a:pt x="314" y="91"/>
                  </a:lnTo>
                  <a:lnTo>
                    <a:pt x="327" y="78"/>
                  </a:lnTo>
                  <a:lnTo>
                    <a:pt x="341" y="64"/>
                  </a:lnTo>
                  <a:lnTo>
                    <a:pt x="355" y="53"/>
                  </a:lnTo>
                  <a:lnTo>
                    <a:pt x="370" y="41"/>
                  </a:lnTo>
                  <a:lnTo>
                    <a:pt x="386" y="31"/>
                  </a:lnTo>
                  <a:lnTo>
                    <a:pt x="403" y="23"/>
                  </a:lnTo>
                  <a:lnTo>
                    <a:pt x="420" y="14"/>
                  </a:lnTo>
                  <a:lnTo>
                    <a:pt x="439" y="9"/>
                  </a:lnTo>
                  <a:lnTo>
                    <a:pt x="459" y="4"/>
                  </a:lnTo>
                  <a:lnTo>
                    <a:pt x="479" y="1"/>
                  </a:lnTo>
                  <a:lnTo>
                    <a:pt x="500" y="0"/>
                  </a:lnTo>
                  <a:lnTo>
                    <a:pt x="500" y="0"/>
                  </a:lnTo>
                  <a:lnTo>
                    <a:pt x="521" y="1"/>
                  </a:lnTo>
                  <a:lnTo>
                    <a:pt x="542" y="4"/>
                  </a:lnTo>
                  <a:lnTo>
                    <a:pt x="562" y="9"/>
                  </a:lnTo>
                  <a:lnTo>
                    <a:pt x="580" y="14"/>
                  </a:lnTo>
                  <a:lnTo>
                    <a:pt x="598" y="23"/>
                  </a:lnTo>
                  <a:lnTo>
                    <a:pt x="614" y="31"/>
                  </a:lnTo>
                  <a:lnTo>
                    <a:pt x="631" y="41"/>
                  </a:lnTo>
                  <a:lnTo>
                    <a:pt x="645" y="53"/>
                  </a:lnTo>
                  <a:lnTo>
                    <a:pt x="660" y="64"/>
                  </a:lnTo>
                  <a:lnTo>
                    <a:pt x="673" y="78"/>
                  </a:lnTo>
                  <a:lnTo>
                    <a:pt x="687" y="91"/>
                  </a:lnTo>
                  <a:lnTo>
                    <a:pt x="699" y="104"/>
                  </a:lnTo>
                  <a:lnTo>
                    <a:pt x="710" y="118"/>
                  </a:lnTo>
                  <a:lnTo>
                    <a:pt x="721" y="132"/>
                  </a:lnTo>
                  <a:lnTo>
                    <a:pt x="741" y="160"/>
                  </a:lnTo>
                  <a:lnTo>
                    <a:pt x="741" y="160"/>
                  </a:lnTo>
                  <a:lnTo>
                    <a:pt x="766" y="201"/>
                  </a:lnTo>
                  <a:lnTo>
                    <a:pt x="766" y="201"/>
                  </a:lnTo>
                  <a:lnTo>
                    <a:pt x="785" y="229"/>
                  </a:lnTo>
                  <a:lnTo>
                    <a:pt x="803" y="257"/>
                  </a:lnTo>
                  <a:lnTo>
                    <a:pt x="813" y="270"/>
                  </a:lnTo>
                  <a:lnTo>
                    <a:pt x="823" y="282"/>
                  </a:lnTo>
                  <a:lnTo>
                    <a:pt x="834" y="295"/>
                  </a:lnTo>
                  <a:lnTo>
                    <a:pt x="844" y="306"/>
                  </a:lnTo>
                  <a:lnTo>
                    <a:pt x="857" y="317"/>
                  </a:lnTo>
                  <a:lnTo>
                    <a:pt x="868" y="326"/>
                  </a:lnTo>
                  <a:lnTo>
                    <a:pt x="882" y="335"/>
                  </a:lnTo>
                  <a:lnTo>
                    <a:pt x="895" y="342"/>
                  </a:lnTo>
                  <a:lnTo>
                    <a:pt x="909" y="348"/>
                  </a:lnTo>
                  <a:lnTo>
                    <a:pt x="924" y="353"/>
                  </a:lnTo>
                  <a:lnTo>
                    <a:pt x="940" y="356"/>
                  </a:lnTo>
                  <a:lnTo>
                    <a:pt x="957" y="357"/>
                  </a:lnTo>
                  <a:lnTo>
                    <a:pt x="957" y="357"/>
                  </a:lnTo>
                  <a:lnTo>
                    <a:pt x="963" y="358"/>
                  </a:lnTo>
                  <a:lnTo>
                    <a:pt x="969" y="359"/>
                  </a:lnTo>
                  <a:lnTo>
                    <a:pt x="974" y="361"/>
                  </a:lnTo>
                  <a:lnTo>
                    <a:pt x="979" y="363"/>
                  </a:lnTo>
                  <a:lnTo>
                    <a:pt x="984" y="366"/>
                  </a:lnTo>
                  <a:lnTo>
                    <a:pt x="988" y="370"/>
                  </a:lnTo>
                  <a:lnTo>
                    <a:pt x="991" y="374"/>
                  </a:lnTo>
                  <a:lnTo>
                    <a:pt x="994" y="380"/>
                  </a:lnTo>
                  <a:lnTo>
                    <a:pt x="994" y="380"/>
                  </a:lnTo>
                  <a:lnTo>
                    <a:pt x="997" y="385"/>
                  </a:lnTo>
                  <a:lnTo>
                    <a:pt x="998" y="391"/>
                  </a:lnTo>
                  <a:lnTo>
                    <a:pt x="999" y="397"/>
                  </a:lnTo>
                  <a:lnTo>
                    <a:pt x="1000" y="403"/>
                  </a:lnTo>
                  <a:lnTo>
                    <a:pt x="999" y="410"/>
                  </a:lnTo>
                  <a:lnTo>
                    <a:pt x="998" y="416"/>
                  </a:lnTo>
                  <a:lnTo>
                    <a:pt x="996" y="421"/>
                  </a:lnTo>
                  <a:lnTo>
                    <a:pt x="993" y="426"/>
                  </a:lnTo>
                  <a:lnTo>
                    <a:pt x="993" y="426"/>
                  </a:lnTo>
                  <a:lnTo>
                    <a:pt x="990" y="431"/>
                  </a:lnTo>
                  <a:lnTo>
                    <a:pt x="987" y="435"/>
                  </a:lnTo>
                  <a:lnTo>
                    <a:pt x="983" y="439"/>
                  </a:lnTo>
                  <a:lnTo>
                    <a:pt x="978" y="441"/>
                  </a:lnTo>
                  <a:lnTo>
                    <a:pt x="973" y="443"/>
                  </a:lnTo>
                  <a:lnTo>
                    <a:pt x="968" y="445"/>
                  </a:lnTo>
                  <a:lnTo>
                    <a:pt x="962" y="445"/>
                  </a:lnTo>
                  <a:lnTo>
                    <a:pt x="957" y="446"/>
                  </a:lnTo>
                  <a:lnTo>
                    <a:pt x="957" y="446"/>
                  </a:lnTo>
                  <a:lnTo>
                    <a:pt x="935" y="444"/>
                  </a:lnTo>
                  <a:lnTo>
                    <a:pt x="915" y="441"/>
                  </a:lnTo>
                  <a:lnTo>
                    <a:pt x="895" y="435"/>
                  </a:lnTo>
                  <a:lnTo>
                    <a:pt x="875" y="429"/>
                  </a:lnTo>
                  <a:lnTo>
                    <a:pt x="858" y="421"/>
                  </a:lnTo>
                  <a:lnTo>
                    <a:pt x="841" y="413"/>
                  </a:lnTo>
                  <a:lnTo>
                    <a:pt x="825" y="402"/>
                  </a:lnTo>
                  <a:lnTo>
                    <a:pt x="810" y="391"/>
                  </a:lnTo>
                  <a:lnTo>
                    <a:pt x="796" y="380"/>
                  </a:lnTo>
                  <a:lnTo>
                    <a:pt x="783" y="367"/>
                  </a:lnTo>
                  <a:lnTo>
                    <a:pt x="770" y="354"/>
                  </a:lnTo>
                  <a:lnTo>
                    <a:pt x="758" y="340"/>
                  </a:lnTo>
                  <a:lnTo>
                    <a:pt x="746" y="327"/>
                  </a:lnTo>
                  <a:lnTo>
                    <a:pt x="736" y="312"/>
                  </a:lnTo>
                  <a:lnTo>
                    <a:pt x="716" y="285"/>
                  </a:lnTo>
                  <a:lnTo>
                    <a:pt x="716" y="285"/>
                  </a:lnTo>
                  <a:lnTo>
                    <a:pt x="691" y="245"/>
                  </a:lnTo>
                  <a:lnTo>
                    <a:pt x="691" y="245"/>
                  </a:lnTo>
                  <a:lnTo>
                    <a:pt x="673" y="217"/>
                  </a:lnTo>
                  <a:lnTo>
                    <a:pt x="655" y="190"/>
                  </a:lnTo>
                  <a:lnTo>
                    <a:pt x="645" y="177"/>
                  </a:lnTo>
                  <a:lnTo>
                    <a:pt x="635" y="163"/>
                  </a:lnTo>
                  <a:lnTo>
                    <a:pt x="624" y="151"/>
                  </a:lnTo>
                  <a:lnTo>
                    <a:pt x="613" y="140"/>
                  </a:lnTo>
                  <a:lnTo>
                    <a:pt x="601" y="129"/>
                  </a:lnTo>
                  <a:lnTo>
                    <a:pt x="589" y="119"/>
                  </a:lnTo>
                  <a:lnTo>
                    <a:pt x="576" y="111"/>
                  </a:lnTo>
                  <a:lnTo>
                    <a:pt x="563" y="103"/>
                  </a:lnTo>
                  <a:lnTo>
                    <a:pt x="548" y="97"/>
                  </a:lnTo>
                  <a:lnTo>
                    <a:pt x="533" y="93"/>
                  </a:lnTo>
                  <a:lnTo>
                    <a:pt x="517" y="90"/>
                  </a:lnTo>
                  <a:lnTo>
                    <a:pt x="500" y="89"/>
                  </a:lnTo>
                  <a:lnTo>
                    <a:pt x="500" y="89"/>
                  </a:lnTo>
                  <a:lnTo>
                    <a:pt x="483" y="90"/>
                  </a:lnTo>
                  <a:lnTo>
                    <a:pt x="468" y="93"/>
                  </a:lnTo>
                  <a:lnTo>
                    <a:pt x="452" y="97"/>
                  </a:lnTo>
                  <a:lnTo>
                    <a:pt x="438" y="103"/>
                  </a:lnTo>
                  <a:lnTo>
                    <a:pt x="424" y="111"/>
                  </a:lnTo>
                  <a:lnTo>
                    <a:pt x="412" y="119"/>
                  </a:lnTo>
                  <a:lnTo>
                    <a:pt x="400" y="129"/>
                  </a:lnTo>
                  <a:lnTo>
                    <a:pt x="387" y="140"/>
                  </a:lnTo>
                  <a:lnTo>
                    <a:pt x="377" y="151"/>
                  </a:lnTo>
                  <a:lnTo>
                    <a:pt x="366" y="163"/>
                  </a:lnTo>
                  <a:lnTo>
                    <a:pt x="355" y="177"/>
                  </a:lnTo>
                  <a:lnTo>
                    <a:pt x="346" y="190"/>
                  </a:lnTo>
                  <a:lnTo>
                    <a:pt x="327" y="217"/>
                  </a:lnTo>
                  <a:lnTo>
                    <a:pt x="310" y="245"/>
                  </a:lnTo>
                  <a:lnTo>
                    <a:pt x="310" y="245"/>
                  </a:lnTo>
                  <a:lnTo>
                    <a:pt x="284" y="285"/>
                  </a:lnTo>
                  <a:lnTo>
                    <a:pt x="284" y="285"/>
                  </a:lnTo>
                  <a:lnTo>
                    <a:pt x="265" y="312"/>
                  </a:lnTo>
                  <a:lnTo>
                    <a:pt x="254" y="327"/>
                  </a:lnTo>
                  <a:lnTo>
                    <a:pt x="243" y="340"/>
                  </a:lnTo>
                  <a:lnTo>
                    <a:pt x="231" y="354"/>
                  </a:lnTo>
                  <a:lnTo>
                    <a:pt x="218" y="367"/>
                  </a:lnTo>
                  <a:lnTo>
                    <a:pt x="205" y="380"/>
                  </a:lnTo>
                  <a:lnTo>
                    <a:pt x="190" y="391"/>
                  </a:lnTo>
                  <a:lnTo>
                    <a:pt x="175" y="402"/>
                  </a:lnTo>
                  <a:lnTo>
                    <a:pt x="159" y="413"/>
                  </a:lnTo>
                  <a:lnTo>
                    <a:pt x="143" y="421"/>
                  </a:lnTo>
                  <a:lnTo>
                    <a:pt x="125" y="429"/>
                  </a:lnTo>
                  <a:lnTo>
                    <a:pt x="106" y="435"/>
                  </a:lnTo>
                  <a:lnTo>
                    <a:pt x="86" y="441"/>
                  </a:lnTo>
                  <a:lnTo>
                    <a:pt x="65" y="444"/>
                  </a:lnTo>
                  <a:lnTo>
                    <a:pt x="44" y="446"/>
                  </a:lnTo>
                  <a:lnTo>
                    <a:pt x="44" y="446"/>
                  </a:lnTo>
                  <a:lnTo>
                    <a:pt x="44" y="446"/>
                  </a:lnTo>
                  <a:lnTo>
                    <a:pt x="38" y="445"/>
                  </a:lnTo>
                  <a:lnTo>
                    <a:pt x="32" y="445"/>
                  </a:lnTo>
                  <a:lnTo>
                    <a:pt x="27" y="443"/>
                  </a:lnTo>
                  <a:lnTo>
                    <a:pt x="22" y="441"/>
                  </a:lnTo>
                  <a:lnTo>
                    <a:pt x="18" y="439"/>
                  </a:lnTo>
                  <a:lnTo>
                    <a:pt x="14" y="435"/>
                  </a:lnTo>
                  <a:lnTo>
                    <a:pt x="11" y="431"/>
                  </a:lnTo>
                  <a:lnTo>
                    <a:pt x="8" y="427"/>
                  </a:lnTo>
                  <a:lnTo>
                    <a:pt x="8" y="427"/>
                  </a:lnTo>
                  <a:lnTo>
                    <a:pt x="5" y="421"/>
                  </a:lnTo>
                  <a:lnTo>
                    <a:pt x="2" y="415"/>
                  </a:lnTo>
                  <a:lnTo>
                    <a:pt x="1" y="409"/>
                  </a:lnTo>
                  <a:lnTo>
                    <a:pt x="0" y="402"/>
                  </a:lnTo>
                  <a:lnTo>
                    <a:pt x="0" y="402"/>
                  </a:lnTo>
                  <a:close/>
                  <a:moveTo>
                    <a:pt x="983" y="402"/>
                  </a:moveTo>
                  <a:lnTo>
                    <a:pt x="983" y="402"/>
                  </a:lnTo>
                  <a:lnTo>
                    <a:pt x="982" y="395"/>
                  </a:lnTo>
                  <a:lnTo>
                    <a:pt x="979" y="388"/>
                  </a:lnTo>
                  <a:lnTo>
                    <a:pt x="979" y="388"/>
                  </a:lnTo>
                  <a:lnTo>
                    <a:pt x="975" y="384"/>
                  </a:lnTo>
                  <a:lnTo>
                    <a:pt x="971" y="380"/>
                  </a:lnTo>
                  <a:lnTo>
                    <a:pt x="965" y="376"/>
                  </a:lnTo>
                  <a:lnTo>
                    <a:pt x="961" y="375"/>
                  </a:lnTo>
                  <a:lnTo>
                    <a:pt x="957" y="374"/>
                  </a:lnTo>
                  <a:lnTo>
                    <a:pt x="957" y="374"/>
                  </a:lnTo>
                  <a:lnTo>
                    <a:pt x="938" y="373"/>
                  </a:lnTo>
                  <a:lnTo>
                    <a:pt x="921" y="370"/>
                  </a:lnTo>
                  <a:lnTo>
                    <a:pt x="904" y="365"/>
                  </a:lnTo>
                  <a:lnTo>
                    <a:pt x="888" y="358"/>
                  </a:lnTo>
                  <a:lnTo>
                    <a:pt x="873" y="351"/>
                  </a:lnTo>
                  <a:lnTo>
                    <a:pt x="859" y="341"/>
                  </a:lnTo>
                  <a:lnTo>
                    <a:pt x="846" y="331"/>
                  </a:lnTo>
                  <a:lnTo>
                    <a:pt x="834" y="320"/>
                  </a:lnTo>
                  <a:lnTo>
                    <a:pt x="822" y="307"/>
                  </a:lnTo>
                  <a:lnTo>
                    <a:pt x="810" y="295"/>
                  </a:lnTo>
                  <a:lnTo>
                    <a:pt x="800" y="281"/>
                  </a:lnTo>
                  <a:lnTo>
                    <a:pt x="790" y="267"/>
                  </a:lnTo>
                  <a:lnTo>
                    <a:pt x="770" y="239"/>
                  </a:lnTo>
                  <a:lnTo>
                    <a:pt x="752" y="210"/>
                  </a:lnTo>
                  <a:lnTo>
                    <a:pt x="752" y="210"/>
                  </a:lnTo>
                  <a:lnTo>
                    <a:pt x="726" y="171"/>
                  </a:lnTo>
                  <a:lnTo>
                    <a:pt x="726" y="171"/>
                  </a:lnTo>
                  <a:lnTo>
                    <a:pt x="707" y="144"/>
                  </a:lnTo>
                  <a:lnTo>
                    <a:pt x="687" y="117"/>
                  </a:lnTo>
                  <a:lnTo>
                    <a:pt x="674" y="103"/>
                  </a:lnTo>
                  <a:lnTo>
                    <a:pt x="663" y="91"/>
                  </a:lnTo>
                  <a:lnTo>
                    <a:pt x="649" y="80"/>
                  </a:lnTo>
                  <a:lnTo>
                    <a:pt x="636" y="68"/>
                  </a:lnTo>
                  <a:lnTo>
                    <a:pt x="622" y="57"/>
                  </a:lnTo>
                  <a:lnTo>
                    <a:pt x="607" y="48"/>
                  </a:lnTo>
                  <a:lnTo>
                    <a:pt x="592" y="39"/>
                  </a:lnTo>
                  <a:lnTo>
                    <a:pt x="575" y="32"/>
                  </a:lnTo>
                  <a:lnTo>
                    <a:pt x="558" y="26"/>
                  </a:lnTo>
                  <a:lnTo>
                    <a:pt x="539" y="22"/>
                  </a:lnTo>
                  <a:lnTo>
                    <a:pt x="520" y="19"/>
                  </a:lnTo>
                  <a:lnTo>
                    <a:pt x="500" y="19"/>
                  </a:lnTo>
                  <a:lnTo>
                    <a:pt x="500" y="19"/>
                  </a:lnTo>
                  <a:lnTo>
                    <a:pt x="480" y="19"/>
                  </a:lnTo>
                  <a:lnTo>
                    <a:pt x="462" y="22"/>
                  </a:lnTo>
                  <a:lnTo>
                    <a:pt x="443" y="26"/>
                  </a:lnTo>
                  <a:lnTo>
                    <a:pt x="426" y="32"/>
                  </a:lnTo>
                  <a:lnTo>
                    <a:pt x="409" y="39"/>
                  </a:lnTo>
                  <a:lnTo>
                    <a:pt x="394" y="48"/>
                  </a:lnTo>
                  <a:lnTo>
                    <a:pt x="379" y="57"/>
                  </a:lnTo>
                  <a:lnTo>
                    <a:pt x="365" y="68"/>
                  </a:lnTo>
                  <a:lnTo>
                    <a:pt x="351" y="80"/>
                  </a:lnTo>
                  <a:lnTo>
                    <a:pt x="338" y="91"/>
                  </a:lnTo>
                  <a:lnTo>
                    <a:pt x="326" y="103"/>
                  </a:lnTo>
                  <a:lnTo>
                    <a:pt x="314" y="117"/>
                  </a:lnTo>
                  <a:lnTo>
                    <a:pt x="293" y="144"/>
                  </a:lnTo>
                  <a:lnTo>
                    <a:pt x="274" y="171"/>
                  </a:lnTo>
                  <a:lnTo>
                    <a:pt x="274" y="171"/>
                  </a:lnTo>
                  <a:lnTo>
                    <a:pt x="249" y="210"/>
                  </a:lnTo>
                  <a:lnTo>
                    <a:pt x="249" y="210"/>
                  </a:lnTo>
                  <a:lnTo>
                    <a:pt x="231" y="239"/>
                  </a:lnTo>
                  <a:lnTo>
                    <a:pt x="211" y="267"/>
                  </a:lnTo>
                  <a:lnTo>
                    <a:pt x="201" y="281"/>
                  </a:lnTo>
                  <a:lnTo>
                    <a:pt x="190" y="295"/>
                  </a:lnTo>
                  <a:lnTo>
                    <a:pt x="179" y="307"/>
                  </a:lnTo>
                  <a:lnTo>
                    <a:pt x="167" y="320"/>
                  </a:lnTo>
                  <a:lnTo>
                    <a:pt x="154" y="331"/>
                  </a:lnTo>
                  <a:lnTo>
                    <a:pt x="142" y="341"/>
                  </a:lnTo>
                  <a:lnTo>
                    <a:pt x="127" y="351"/>
                  </a:lnTo>
                  <a:lnTo>
                    <a:pt x="113" y="358"/>
                  </a:lnTo>
                  <a:lnTo>
                    <a:pt x="96" y="365"/>
                  </a:lnTo>
                  <a:lnTo>
                    <a:pt x="80" y="370"/>
                  </a:lnTo>
                  <a:lnTo>
                    <a:pt x="62" y="373"/>
                  </a:lnTo>
                  <a:lnTo>
                    <a:pt x="44" y="374"/>
                  </a:lnTo>
                  <a:lnTo>
                    <a:pt x="44" y="374"/>
                  </a:lnTo>
                  <a:lnTo>
                    <a:pt x="40" y="375"/>
                  </a:lnTo>
                  <a:lnTo>
                    <a:pt x="35" y="376"/>
                  </a:lnTo>
                  <a:lnTo>
                    <a:pt x="29" y="380"/>
                  </a:lnTo>
                  <a:lnTo>
                    <a:pt x="25" y="384"/>
                  </a:lnTo>
                  <a:lnTo>
                    <a:pt x="22" y="388"/>
                  </a:lnTo>
                  <a:lnTo>
                    <a:pt x="22" y="388"/>
                  </a:lnTo>
                  <a:lnTo>
                    <a:pt x="19" y="395"/>
                  </a:lnTo>
                  <a:lnTo>
                    <a:pt x="18" y="402"/>
                  </a:lnTo>
                  <a:lnTo>
                    <a:pt x="19" y="411"/>
                  </a:lnTo>
                  <a:lnTo>
                    <a:pt x="22" y="418"/>
                  </a:lnTo>
                  <a:lnTo>
                    <a:pt x="22" y="418"/>
                  </a:lnTo>
                  <a:lnTo>
                    <a:pt x="25" y="421"/>
                  </a:lnTo>
                  <a:lnTo>
                    <a:pt x="29" y="424"/>
                  </a:lnTo>
                  <a:lnTo>
                    <a:pt x="35" y="427"/>
                  </a:lnTo>
                  <a:lnTo>
                    <a:pt x="44" y="428"/>
                  </a:lnTo>
                  <a:lnTo>
                    <a:pt x="44" y="428"/>
                  </a:lnTo>
                  <a:lnTo>
                    <a:pt x="44" y="428"/>
                  </a:lnTo>
                  <a:lnTo>
                    <a:pt x="63" y="426"/>
                  </a:lnTo>
                  <a:lnTo>
                    <a:pt x="83" y="423"/>
                  </a:lnTo>
                  <a:lnTo>
                    <a:pt x="102" y="419"/>
                  </a:lnTo>
                  <a:lnTo>
                    <a:pt x="118" y="413"/>
                  </a:lnTo>
                  <a:lnTo>
                    <a:pt x="135" y="405"/>
                  </a:lnTo>
                  <a:lnTo>
                    <a:pt x="150" y="397"/>
                  </a:lnTo>
                  <a:lnTo>
                    <a:pt x="166" y="388"/>
                  </a:lnTo>
                  <a:lnTo>
                    <a:pt x="179" y="378"/>
                  </a:lnTo>
                  <a:lnTo>
                    <a:pt x="192" y="367"/>
                  </a:lnTo>
                  <a:lnTo>
                    <a:pt x="206" y="355"/>
                  </a:lnTo>
                  <a:lnTo>
                    <a:pt x="217" y="342"/>
                  </a:lnTo>
                  <a:lnTo>
                    <a:pt x="228" y="330"/>
                  </a:lnTo>
                  <a:lnTo>
                    <a:pt x="250" y="303"/>
                  </a:lnTo>
                  <a:lnTo>
                    <a:pt x="270" y="275"/>
                  </a:lnTo>
                  <a:lnTo>
                    <a:pt x="270" y="275"/>
                  </a:lnTo>
                  <a:lnTo>
                    <a:pt x="294" y="236"/>
                  </a:lnTo>
                  <a:lnTo>
                    <a:pt x="294" y="236"/>
                  </a:lnTo>
                  <a:lnTo>
                    <a:pt x="313" y="207"/>
                  </a:lnTo>
                  <a:lnTo>
                    <a:pt x="333" y="178"/>
                  </a:lnTo>
                  <a:lnTo>
                    <a:pt x="344" y="163"/>
                  </a:lnTo>
                  <a:lnTo>
                    <a:pt x="354" y="150"/>
                  </a:lnTo>
                  <a:lnTo>
                    <a:pt x="366" y="137"/>
                  </a:lnTo>
                  <a:lnTo>
                    <a:pt x="378" y="124"/>
                  </a:lnTo>
                  <a:lnTo>
                    <a:pt x="390" y="114"/>
                  </a:lnTo>
                  <a:lnTo>
                    <a:pt x="404" y="103"/>
                  </a:lnTo>
                  <a:lnTo>
                    <a:pt x="417" y="94"/>
                  </a:lnTo>
                  <a:lnTo>
                    <a:pt x="432" y="86"/>
                  </a:lnTo>
                  <a:lnTo>
                    <a:pt x="448" y="80"/>
                  </a:lnTo>
                  <a:lnTo>
                    <a:pt x="465" y="76"/>
                  </a:lnTo>
                  <a:lnTo>
                    <a:pt x="482" y="72"/>
                  </a:lnTo>
                  <a:lnTo>
                    <a:pt x="500" y="71"/>
                  </a:lnTo>
                  <a:lnTo>
                    <a:pt x="500" y="71"/>
                  </a:lnTo>
                  <a:lnTo>
                    <a:pt x="518" y="72"/>
                  </a:lnTo>
                  <a:lnTo>
                    <a:pt x="536" y="76"/>
                  </a:lnTo>
                  <a:lnTo>
                    <a:pt x="552" y="80"/>
                  </a:lnTo>
                  <a:lnTo>
                    <a:pt x="569" y="86"/>
                  </a:lnTo>
                  <a:lnTo>
                    <a:pt x="583" y="94"/>
                  </a:lnTo>
                  <a:lnTo>
                    <a:pt x="597" y="103"/>
                  </a:lnTo>
                  <a:lnTo>
                    <a:pt x="610" y="114"/>
                  </a:lnTo>
                  <a:lnTo>
                    <a:pt x="623" y="125"/>
                  </a:lnTo>
                  <a:lnTo>
                    <a:pt x="635" y="137"/>
                  </a:lnTo>
                  <a:lnTo>
                    <a:pt x="646" y="150"/>
                  </a:lnTo>
                  <a:lnTo>
                    <a:pt x="657" y="163"/>
                  </a:lnTo>
                  <a:lnTo>
                    <a:pt x="668" y="178"/>
                  </a:lnTo>
                  <a:lnTo>
                    <a:pt x="688" y="207"/>
                  </a:lnTo>
                  <a:lnTo>
                    <a:pt x="706" y="236"/>
                  </a:lnTo>
                  <a:lnTo>
                    <a:pt x="706" y="236"/>
                  </a:lnTo>
                  <a:lnTo>
                    <a:pt x="731" y="275"/>
                  </a:lnTo>
                  <a:lnTo>
                    <a:pt x="731" y="275"/>
                  </a:lnTo>
                  <a:lnTo>
                    <a:pt x="751" y="303"/>
                  </a:lnTo>
                  <a:lnTo>
                    <a:pt x="772" y="330"/>
                  </a:lnTo>
                  <a:lnTo>
                    <a:pt x="784" y="342"/>
                  </a:lnTo>
                  <a:lnTo>
                    <a:pt x="795" y="355"/>
                  </a:lnTo>
                  <a:lnTo>
                    <a:pt x="808" y="367"/>
                  </a:lnTo>
                  <a:lnTo>
                    <a:pt x="822" y="378"/>
                  </a:lnTo>
                  <a:lnTo>
                    <a:pt x="835" y="388"/>
                  </a:lnTo>
                  <a:lnTo>
                    <a:pt x="851" y="397"/>
                  </a:lnTo>
                  <a:lnTo>
                    <a:pt x="866" y="405"/>
                  </a:lnTo>
                  <a:lnTo>
                    <a:pt x="883" y="413"/>
                  </a:lnTo>
                  <a:lnTo>
                    <a:pt x="899" y="419"/>
                  </a:lnTo>
                  <a:lnTo>
                    <a:pt x="918" y="423"/>
                  </a:lnTo>
                  <a:lnTo>
                    <a:pt x="937" y="426"/>
                  </a:lnTo>
                  <a:lnTo>
                    <a:pt x="957" y="428"/>
                  </a:lnTo>
                  <a:lnTo>
                    <a:pt x="957" y="428"/>
                  </a:lnTo>
                  <a:lnTo>
                    <a:pt x="965" y="427"/>
                  </a:lnTo>
                  <a:lnTo>
                    <a:pt x="971" y="424"/>
                  </a:lnTo>
                  <a:lnTo>
                    <a:pt x="975" y="421"/>
                  </a:lnTo>
                  <a:lnTo>
                    <a:pt x="979" y="418"/>
                  </a:lnTo>
                  <a:lnTo>
                    <a:pt x="979" y="418"/>
                  </a:lnTo>
                  <a:lnTo>
                    <a:pt x="982" y="411"/>
                  </a:lnTo>
                  <a:lnTo>
                    <a:pt x="983" y="402"/>
                  </a:lnTo>
                  <a:lnTo>
                    <a:pt x="983"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78" name="Rectangle 41">
              <a:extLst>
                <a:ext uri="{FF2B5EF4-FFF2-40B4-BE49-F238E27FC236}">
                  <a16:creationId xmlns:a16="http://schemas.microsoft.com/office/drawing/2014/main" id="{7A29B18A-1824-8C51-8466-E8C6ED5BF342}"/>
                </a:ext>
              </a:extLst>
            </p:cNvPr>
            <p:cNvSpPr>
              <a:spLocks noChangeArrowheads="1"/>
            </p:cNvSpPr>
            <p:nvPr/>
          </p:nvSpPr>
          <p:spPr bwMode="auto">
            <a:xfrm>
              <a:off x="5130307"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79" name="Rectangle 42">
              <a:extLst>
                <a:ext uri="{FF2B5EF4-FFF2-40B4-BE49-F238E27FC236}">
                  <a16:creationId xmlns:a16="http://schemas.microsoft.com/office/drawing/2014/main" id="{66768615-1E18-6AAC-2C34-40B97D6C52D5}"/>
                </a:ext>
              </a:extLst>
            </p:cNvPr>
            <p:cNvSpPr>
              <a:spLocks noChangeArrowheads="1"/>
            </p:cNvSpPr>
            <p:nvPr/>
          </p:nvSpPr>
          <p:spPr bwMode="auto">
            <a:xfrm>
              <a:off x="5303344"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80" name="Rectangle 43">
              <a:extLst>
                <a:ext uri="{FF2B5EF4-FFF2-40B4-BE49-F238E27FC236}">
                  <a16:creationId xmlns:a16="http://schemas.microsoft.com/office/drawing/2014/main" id="{471F5E14-624B-1CCE-8A48-E50200E6A27C}"/>
                </a:ext>
              </a:extLst>
            </p:cNvPr>
            <p:cNvSpPr>
              <a:spLocks noChangeArrowheads="1"/>
            </p:cNvSpPr>
            <p:nvPr/>
          </p:nvSpPr>
          <p:spPr bwMode="auto">
            <a:xfrm>
              <a:off x="5358907"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81" name="Rectangle 44">
              <a:extLst>
                <a:ext uri="{FF2B5EF4-FFF2-40B4-BE49-F238E27FC236}">
                  <a16:creationId xmlns:a16="http://schemas.microsoft.com/office/drawing/2014/main" id="{F89B6815-DAF7-65AC-AE67-A7CB0F0F36B8}"/>
                </a:ext>
              </a:extLst>
            </p:cNvPr>
            <p:cNvSpPr>
              <a:spLocks noChangeArrowheads="1"/>
            </p:cNvSpPr>
            <p:nvPr/>
          </p:nvSpPr>
          <p:spPr bwMode="auto">
            <a:xfrm>
              <a:off x="4715969" y="5907088"/>
              <a:ext cx="17463" cy="27781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82" name="Rectangle 45">
              <a:extLst>
                <a:ext uri="{FF2B5EF4-FFF2-40B4-BE49-F238E27FC236}">
                  <a16:creationId xmlns:a16="http://schemas.microsoft.com/office/drawing/2014/main" id="{5E028191-032A-AF4C-6798-6F44C17F90BA}"/>
                </a:ext>
              </a:extLst>
            </p:cNvPr>
            <p:cNvSpPr>
              <a:spLocks noChangeArrowheads="1"/>
            </p:cNvSpPr>
            <p:nvPr/>
          </p:nvSpPr>
          <p:spPr bwMode="auto">
            <a:xfrm>
              <a:off x="4771532" y="5935663"/>
              <a:ext cx="17463" cy="22066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83" name="Rectangle 46">
              <a:extLst>
                <a:ext uri="{FF2B5EF4-FFF2-40B4-BE49-F238E27FC236}">
                  <a16:creationId xmlns:a16="http://schemas.microsoft.com/office/drawing/2014/main" id="{F07043CD-BFDF-0D22-C5CF-3C06CAA53E8C}"/>
                </a:ext>
              </a:extLst>
            </p:cNvPr>
            <p:cNvSpPr>
              <a:spLocks noChangeArrowheads="1"/>
            </p:cNvSpPr>
            <p:nvPr/>
          </p:nvSpPr>
          <p:spPr bwMode="auto">
            <a:xfrm>
              <a:off x="5071569"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84" name="Rectangle 47">
              <a:extLst>
                <a:ext uri="{FF2B5EF4-FFF2-40B4-BE49-F238E27FC236}">
                  <a16:creationId xmlns:a16="http://schemas.microsoft.com/office/drawing/2014/main" id="{04436379-C222-EA23-0D7E-BCD1489DB25D}"/>
                </a:ext>
              </a:extLst>
            </p:cNvPr>
            <p:cNvSpPr>
              <a:spLocks noChangeArrowheads="1"/>
            </p:cNvSpPr>
            <p:nvPr/>
          </p:nvSpPr>
          <p:spPr bwMode="auto">
            <a:xfrm>
              <a:off x="5012832"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85" name="Rectangle 48">
              <a:extLst>
                <a:ext uri="{FF2B5EF4-FFF2-40B4-BE49-F238E27FC236}">
                  <a16:creationId xmlns:a16="http://schemas.microsoft.com/office/drawing/2014/main" id="{F59BDDB6-7B5F-5DEC-DBA4-E4E7C7DB0E35}"/>
                </a:ext>
              </a:extLst>
            </p:cNvPr>
            <p:cNvSpPr>
              <a:spLocks noChangeArrowheads="1"/>
            </p:cNvSpPr>
            <p:nvPr/>
          </p:nvSpPr>
          <p:spPr bwMode="auto">
            <a:xfrm>
              <a:off x="4954094"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86" name="Freeform 49">
              <a:extLst>
                <a:ext uri="{FF2B5EF4-FFF2-40B4-BE49-F238E27FC236}">
                  <a16:creationId xmlns:a16="http://schemas.microsoft.com/office/drawing/2014/main" id="{42C305FA-4058-7153-2A9D-74C9BCF369B4}"/>
                </a:ext>
              </a:extLst>
            </p:cNvPr>
            <p:cNvSpPr>
              <a:spLocks/>
            </p:cNvSpPr>
            <p:nvPr/>
          </p:nvSpPr>
          <p:spPr bwMode="auto">
            <a:xfrm>
              <a:off x="4657232" y="5881688"/>
              <a:ext cx="779463" cy="339725"/>
            </a:xfrm>
            <a:custGeom>
              <a:avLst/>
              <a:gdLst>
                <a:gd name="T0" fmla="*/ 46 w 982"/>
                <a:gd name="T1" fmla="*/ 71 h 427"/>
                <a:gd name="T2" fmla="*/ 74 w 982"/>
                <a:gd name="T3" fmla="*/ 76 h 427"/>
                <a:gd name="T4" fmla="*/ 126 w 982"/>
                <a:gd name="T5" fmla="*/ 101 h 427"/>
                <a:gd name="T6" fmla="*/ 168 w 982"/>
                <a:gd name="T7" fmla="*/ 140 h 427"/>
                <a:gd name="T8" fmla="*/ 216 w 982"/>
                <a:gd name="T9" fmla="*/ 204 h 427"/>
                <a:gd name="T10" fmla="*/ 258 w 982"/>
                <a:gd name="T11" fmla="*/ 270 h 427"/>
                <a:gd name="T12" fmla="*/ 302 w 982"/>
                <a:gd name="T13" fmla="*/ 329 h 427"/>
                <a:gd name="T14" fmla="*/ 342 w 982"/>
                <a:gd name="T15" fmla="*/ 368 h 427"/>
                <a:gd name="T16" fmla="*/ 385 w 982"/>
                <a:gd name="T17" fmla="*/ 399 h 427"/>
                <a:gd name="T18" fmla="*/ 435 w 982"/>
                <a:gd name="T19" fmla="*/ 419 h 427"/>
                <a:gd name="T20" fmla="*/ 491 w 982"/>
                <a:gd name="T21" fmla="*/ 427 h 427"/>
                <a:gd name="T22" fmla="*/ 529 w 982"/>
                <a:gd name="T23" fmla="*/ 424 h 427"/>
                <a:gd name="T24" fmla="*/ 581 w 982"/>
                <a:gd name="T25" fmla="*/ 407 h 427"/>
                <a:gd name="T26" fmla="*/ 626 w 982"/>
                <a:gd name="T27" fmla="*/ 379 h 427"/>
                <a:gd name="T28" fmla="*/ 667 w 982"/>
                <a:gd name="T29" fmla="*/ 343 h 427"/>
                <a:gd name="T30" fmla="*/ 703 w 982"/>
                <a:gd name="T31" fmla="*/ 301 h 427"/>
                <a:gd name="T32" fmla="*/ 745 w 982"/>
                <a:gd name="T33" fmla="*/ 237 h 427"/>
                <a:gd name="T34" fmla="*/ 802 w 982"/>
                <a:gd name="T35" fmla="*/ 155 h 427"/>
                <a:gd name="T36" fmla="*/ 841 w 982"/>
                <a:gd name="T37" fmla="*/ 112 h 427"/>
                <a:gd name="T38" fmla="*/ 890 w 982"/>
                <a:gd name="T39" fmla="*/ 82 h 427"/>
                <a:gd name="T40" fmla="*/ 927 w 982"/>
                <a:gd name="T41" fmla="*/ 72 h 427"/>
                <a:gd name="T42" fmla="*/ 948 w 982"/>
                <a:gd name="T43" fmla="*/ 70 h 427"/>
                <a:gd name="T44" fmla="*/ 969 w 982"/>
                <a:gd name="T45" fmla="*/ 63 h 427"/>
                <a:gd name="T46" fmla="*/ 979 w 982"/>
                <a:gd name="T47" fmla="*/ 46 h 427"/>
                <a:gd name="T48" fmla="*/ 981 w 982"/>
                <a:gd name="T49" fmla="*/ 26 h 427"/>
                <a:gd name="T50" fmla="*/ 973 w 982"/>
                <a:gd name="T51" fmla="*/ 10 h 427"/>
                <a:gd name="T52" fmla="*/ 956 w 982"/>
                <a:gd name="T53" fmla="*/ 0 h 427"/>
                <a:gd name="T54" fmla="*/ 928 w 982"/>
                <a:gd name="T55" fmla="*/ 1 h 427"/>
                <a:gd name="T56" fmla="*/ 874 w 982"/>
                <a:gd name="T57" fmla="*/ 13 h 427"/>
                <a:gd name="T58" fmla="*/ 827 w 982"/>
                <a:gd name="T59" fmla="*/ 37 h 427"/>
                <a:gd name="T60" fmla="*/ 785 w 982"/>
                <a:gd name="T61" fmla="*/ 70 h 427"/>
                <a:gd name="T62" fmla="*/ 748 w 982"/>
                <a:gd name="T63" fmla="*/ 110 h 427"/>
                <a:gd name="T64" fmla="*/ 714 w 982"/>
                <a:gd name="T65" fmla="*/ 156 h 427"/>
                <a:gd name="T66" fmla="*/ 650 w 982"/>
                <a:gd name="T67" fmla="*/ 255 h 427"/>
                <a:gd name="T68" fmla="*/ 612 w 982"/>
                <a:gd name="T69" fmla="*/ 301 h 427"/>
                <a:gd name="T70" fmla="*/ 567 w 982"/>
                <a:gd name="T71" fmla="*/ 336 h 427"/>
                <a:gd name="T72" fmla="*/ 532 w 982"/>
                <a:gd name="T73" fmla="*/ 350 h 427"/>
                <a:gd name="T74" fmla="*/ 502 w 982"/>
                <a:gd name="T75" fmla="*/ 355 h 427"/>
                <a:gd name="T76" fmla="*/ 481 w 982"/>
                <a:gd name="T77" fmla="*/ 355 h 427"/>
                <a:gd name="T78" fmla="*/ 451 w 982"/>
                <a:gd name="T79" fmla="*/ 350 h 427"/>
                <a:gd name="T80" fmla="*/ 416 w 982"/>
                <a:gd name="T81" fmla="*/ 336 h 427"/>
                <a:gd name="T82" fmla="*/ 371 w 982"/>
                <a:gd name="T83" fmla="*/ 301 h 427"/>
                <a:gd name="T84" fmla="*/ 332 w 982"/>
                <a:gd name="T85" fmla="*/ 255 h 427"/>
                <a:gd name="T86" fmla="*/ 267 w 982"/>
                <a:gd name="T87" fmla="*/ 156 h 427"/>
                <a:gd name="T88" fmla="*/ 234 w 982"/>
                <a:gd name="T89" fmla="*/ 110 h 427"/>
                <a:gd name="T90" fmla="*/ 197 w 982"/>
                <a:gd name="T91" fmla="*/ 70 h 427"/>
                <a:gd name="T92" fmla="*/ 156 w 982"/>
                <a:gd name="T93" fmla="*/ 37 h 427"/>
                <a:gd name="T94" fmla="*/ 109 w 982"/>
                <a:gd name="T95" fmla="*/ 13 h 427"/>
                <a:gd name="T96" fmla="*/ 54 w 982"/>
                <a:gd name="T97" fmla="*/ 1 h 427"/>
                <a:gd name="T98" fmla="*/ 26 w 982"/>
                <a:gd name="T99" fmla="*/ 0 h 427"/>
                <a:gd name="T100" fmla="*/ 8 w 982"/>
                <a:gd name="T101" fmla="*/ 10 h 427"/>
                <a:gd name="T102" fmla="*/ 1 w 982"/>
                <a:gd name="T103" fmla="*/ 26 h 427"/>
                <a:gd name="T104" fmla="*/ 2 w 982"/>
                <a:gd name="T105" fmla="*/ 46 h 427"/>
                <a:gd name="T106" fmla="*/ 14 w 982"/>
                <a:gd name="T107" fmla="*/ 63 h 427"/>
                <a:gd name="T108" fmla="*/ 34 w 982"/>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70"/>
                  </a:moveTo>
                  <a:lnTo>
                    <a:pt x="34" y="70"/>
                  </a:lnTo>
                  <a:lnTo>
                    <a:pt x="46" y="71"/>
                  </a:lnTo>
                  <a:lnTo>
                    <a:pt x="55" y="72"/>
                  </a:lnTo>
                  <a:lnTo>
                    <a:pt x="65" y="74"/>
                  </a:lnTo>
                  <a:lnTo>
                    <a:pt x="74" y="76"/>
                  </a:lnTo>
                  <a:lnTo>
                    <a:pt x="93" y="82"/>
                  </a:lnTo>
                  <a:lnTo>
                    <a:pt x="111" y="91"/>
                  </a:lnTo>
                  <a:lnTo>
                    <a:pt x="126" y="101"/>
                  </a:lnTo>
                  <a:lnTo>
                    <a:pt x="140" y="112"/>
                  </a:lnTo>
                  <a:lnTo>
                    <a:pt x="155" y="126"/>
                  </a:lnTo>
                  <a:lnTo>
                    <a:pt x="168" y="140"/>
                  </a:lnTo>
                  <a:lnTo>
                    <a:pt x="181" y="155"/>
                  </a:lnTo>
                  <a:lnTo>
                    <a:pt x="193" y="170"/>
                  </a:lnTo>
                  <a:lnTo>
                    <a:pt x="216" y="204"/>
                  </a:lnTo>
                  <a:lnTo>
                    <a:pt x="236" y="237"/>
                  </a:lnTo>
                  <a:lnTo>
                    <a:pt x="258" y="270"/>
                  </a:lnTo>
                  <a:lnTo>
                    <a:pt x="258" y="270"/>
                  </a:lnTo>
                  <a:lnTo>
                    <a:pt x="280" y="301"/>
                  </a:lnTo>
                  <a:lnTo>
                    <a:pt x="291" y="315"/>
                  </a:lnTo>
                  <a:lnTo>
                    <a:pt x="302" y="329"/>
                  </a:lnTo>
                  <a:lnTo>
                    <a:pt x="315" y="343"/>
                  </a:lnTo>
                  <a:lnTo>
                    <a:pt x="328" y="355"/>
                  </a:lnTo>
                  <a:lnTo>
                    <a:pt x="342" y="368"/>
                  </a:lnTo>
                  <a:lnTo>
                    <a:pt x="355" y="379"/>
                  </a:lnTo>
                  <a:lnTo>
                    <a:pt x="370" y="389"/>
                  </a:lnTo>
                  <a:lnTo>
                    <a:pt x="385" y="399"/>
                  </a:lnTo>
                  <a:lnTo>
                    <a:pt x="402" y="407"/>
                  </a:lnTo>
                  <a:lnTo>
                    <a:pt x="418" y="413"/>
                  </a:lnTo>
                  <a:lnTo>
                    <a:pt x="435" y="419"/>
                  </a:lnTo>
                  <a:lnTo>
                    <a:pt x="453" y="424"/>
                  </a:lnTo>
                  <a:lnTo>
                    <a:pt x="472" y="426"/>
                  </a:lnTo>
                  <a:lnTo>
                    <a:pt x="491" y="427"/>
                  </a:lnTo>
                  <a:lnTo>
                    <a:pt x="491" y="427"/>
                  </a:lnTo>
                  <a:lnTo>
                    <a:pt x="511" y="426"/>
                  </a:lnTo>
                  <a:lnTo>
                    <a:pt x="529" y="424"/>
                  </a:lnTo>
                  <a:lnTo>
                    <a:pt x="548" y="419"/>
                  </a:lnTo>
                  <a:lnTo>
                    <a:pt x="565" y="413"/>
                  </a:lnTo>
                  <a:lnTo>
                    <a:pt x="581" y="407"/>
                  </a:lnTo>
                  <a:lnTo>
                    <a:pt x="598" y="399"/>
                  </a:lnTo>
                  <a:lnTo>
                    <a:pt x="612" y="389"/>
                  </a:lnTo>
                  <a:lnTo>
                    <a:pt x="626" y="379"/>
                  </a:lnTo>
                  <a:lnTo>
                    <a:pt x="641" y="368"/>
                  </a:lnTo>
                  <a:lnTo>
                    <a:pt x="654" y="355"/>
                  </a:lnTo>
                  <a:lnTo>
                    <a:pt x="667" y="343"/>
                  </a:lnTo>
                  <a:lnTo>
                    <a:pt x="679" y="329"/>
                  </a:lnTo>
                  <a:lnTo>
                    <a:pt x="691" y="315"/>
                  </a:lnTo>
                  <a:lnTo>
                    <a:pt x="703" y="301"/>
                  </a:lnTo>
                  <a:lnTo>
                    <a:pt x="724" y="270"/>
                  </a:lnTo>
                  <a:lnTo>
                    <a:pt x="724" y="270"/>
                  </a:lnTo>
                  <a:lnTo>
                    <a:pt x="745" y="237"/>
                  </a:lnTo>
                  <a:lnTo>
                    <a:pt x="767" y="204"/>
                  </a:lnTo>
                  <a:lnTo>
                    <a:pt x="790" y="170"/>
                  </a:lnTo>
                  <a:lnTo>
                    <a:pt x="802" y="155"/>
                  </a:lnTo>
                  <a:lnTo>
                    <a:pt x="814" y="140"/>
                  </a:lnTo>
                  <a:lnTo>
                    <a:pt x="828" y="126"/>
                  </a:lnTo>
                  <a:lnTo>
                    <a:pt x="841" y="112"/>
                  </a:lnTo>
                  <a:lnTo>
                    <a:pt x="857" y="101"/>
                  </a:lnTo>
                  <a:lnTo>
                    <a:pt x="872" y="91"/>
                  </a:lnTo>
                  <a:lnTo>
                    <a:pt x="890" y="82"/>
                  </a:lnTo>
                  <a:lnTo>
                    <a:pt x="907" y="76"/>
                  </a:lnTo>
                  <a:lnTo>
                    <a:pt x="917" y="74"/>
                  </a:lnTo>
                  <a:lnTo>
                    <a:pt x="927" y="72"/>
                  </a:lnTo>
                  <a:lnTo>
                    <a:pt x="937" y="71"/>
                  </a:lnTo>
                  <a:lnTo>
                    <a:pt x="948" y="70"/>
                  </a:lnTo>
                  <a:lnTo>
                    <a:pt x="948" y="70"/>
                  </a:lnTo>
                  <a:lnTo>
                    <a:pt x="956" y="69"/>
                  </a:lnTo>
                  <a:lnTo>
                    <a:pt x="963" y="67"/>
                  </a:lnTo>
                  <a:lnTo>
                    <a:pt x="969" y="63"/>
                  </a:lnTo>
                  <a:lnTo>
                    <a:pt x="973" y="59"/>
                  </a:lnTo>
                  <a:lnTo>
                    <a:pt x="977" y="52"/>
                  </a:lnTo>
                  <a:lnTo>
                    <a:pt x="979" y="46"/>
                  </a:lnTo>
                  <a:lnTo>
                    <a:pt x="981" y="40"/>
                  </a:lnTo>
                  <a:lnTo>
                    <a:pt x="982" y="34"/>
                  </a:lnTo>
                  <a:lnTo>
                    <a:pt x="981" y="26"/>
                  </a:lnTo>
                  <a:lnTo>
                    <a:pt x="980" y="20"/>
                  </a:lnTo>
                  <a:lnTo>
                    <a:pt x="977" y="15"/>
                  </a:lnTo>
                  <a:lnTo>
                    <a:pt x="973" y="10"/>
                  </a:lnTo>
                  <a:lnTo>
                    <a:pt x="969" y="5"/>
                  </a:lnTo>
                  <a:lnTo>
                    <a:pt x="963" y="2"/>
                  </a:lnTo>
                  <a:lnTo>
                    <a:pt x="956" y="0"/>
                  </a:lnTo>
                  <a:lnTo>
                    <a:pt x="948" y="0"/>
                  </a:lnTo>
                  <a:lnTo>
                    <a:pt x="948" y="0"/>
                  </a:lnTo>
                  <a:lnTo>
                    <a:pt x="928" y="1"/>
                  </a:lnTo>
                  <a:lnTo>
                    <a:pt x="909" y="4"/>
                  </a:lnTo>
                  <a:lnTo>
                    <a:pt x="892" y="8"/>
                  </a:lnTo>
                  <a:lnTo>
                    <a:pt x="874" y="13"/>
                  </a:lnTo>
                  <a:lnTo>
                    <a:pt x="858" y="20"/>
                  </a:lnTo>
                  <a:lnTo>
                    <a:pt x="842" y="27"/>
                  </a:lnTo>
                  <a:lnTo>
                    <a:pt x="827" y="37"/>
                  </a:lnTo>
                  <a:lnTo>
                    <a:pt x="812" y="47"/>
                  </a:lnTo>
                  <a:lnTo>
                    <a:pt x="799" y="57"/>
                  </a:lnTo>
                  <a:lnTo>
                    <a:pt x="785" y="70"/>
                  </a:lnTo>
                  <a:lnTo>
                    <a:pt x="772" y="82"/>
                  </a:lnTo>
                  <a:lnTo>
                    <a:pt x="760" y="96"/>
                  </a:lnTo>
                  <a:lnTo>
                    <a:pt x="748" y="110"/>
                  </a:lnTo>
                  <a:lnTo>
                    <a:pt x="737" y="125"/>
                  </a:lnTo>
                  <a:lnTo>
                    <a:pt x="714" y="156"/>
                  </a:lnTo>
                  <a:lnTo>
                    <a:pt x="714" y="156"/>
                  </a:lnTo>
                  <a:lnTo>
                    <a:pt x="694" y="188"/>
                  </a:lnTo>
                  <a:lnTo>
                    <a:pt x="673" y="221"/>
                  </a:lnTo>
                  <a:lnTo>
                    <a:pt x="650" y="255"/>
                  </a:lnTo>
                  <a:lnTo>
                    <a:pt x="638" y="271"/>
                  </a:lnTo>
                  <a:lnTo>
                    <a:pt x="625" y="286"/>
                  </a:lnTo>
                  <a:lnTo>
                    <a:pt x="612" y="301"/>
                  </a:lnTo>
                  <a:lnTo>
                    <a:pt x="598" y="314"/>
                  </a:lnTo>
                  <a:lnTo>
                    <a:pt x="582" y="325"/>
                  </a:lnTo>
                  <a:lnTo>
                    <a:pt x="567" y="336"/>
                  </a:lnTo>
                  <a:lnTo>
                    <a:pt x="549" y="344"/>
                  </a:lnTo>
                  <a:lnTo>
                    <a:pt x="541" y="348"/>
                  </a:lnTo>
                  <a:lnTo>
                    <a:pt x="532" y="350"/>
                  </a:lnTo>
                  <a:lnTo>
                    <a:pt x="522" y="352"/>
                  </a:lnTo>
                  <a:lnTo>
                    <a:pt x="512" y="354"/>
                  </a:lnTo>
                  <a:lnTo>
                    <a:pt x="502" y="355"/>
                  </a:lnTo>
                  <a:lnTo>
                    <a:pt x="491" y="355"/>
                  </a:lnTo>
                  <a:lnTo>
                    <a:pt x="491" y="355"/>
                  </a:lnTo>
                  <a:lnTo>
                    <a:pt x="481" y="355"/>
                  </a:lnTo>
                  <a:lnTo>
                    <a:pt x="471" y="354"/>
                  </a:lnTo>
                  <a:lnTo>
                    <a:pt x="460" y="352"/>
                  </a:lnTo>
                  <a:lnTo>
                    <a:pt x="451" y="350"/>
                  </a:lnTo>
                  <a:lnTo>
                    <a:pt x="442" y="348"/>
                  </a:lnTo>
                  <a:lnTo>
                    <a:pt x="432" y="344"/>
                  </a:lnTo>
                  <a:lnTo>
                    <a:pt x="416" y="336"/>
                  </a:lnTo>
                  <a:lnTo>
                    <a:pt x="399" y="325"/>
                  </a:lnTo>
                  <a:lnTo>
                    <a:pt x="385" y="314"/>
                  </a:lnTo>
                  <a:lnTo>
                    <a:pt x="371" y="301"/>
                  </a:lnTo>
                  <a:lnTo>
                    <a:pt x="357" y="286"/>
                  </a:lnTo>
                  <a:lnTo>
                    <a:pt x="345" y="271"/>
                  </a:lnTo>
                  <a:lnTo>
                    <a:pt x="332" y="255"/>
                  </a:lnTo>
                  <a:lnTo>
                    <a:pt x="310" y="221"/>
                  </a:lnTo>
                  <a:lnTo>
                    <a:pt x="288" y="188"/>
                  </a:lnTo>
                  <a:lnTo>
                    <a:pt x="267" y="156"/>
                  </a:lnTo>
                  <a:lnTo>
                    <a:pt x="267" y="156"/>
                  </a:lnTo>
                  <a:lnTo>
                    <a:pt x="246" y="125"/>
                  </a:lnTo>
                  <a:lnTo>
                    <a:pt x="234" y="110"/>
                  </a:lnTo>
                  <a:lnTo>
                    <a:pt x="222" y="96"/>
                  </a:lnTo>
                  <a:lnTo>
                    <a:pt x="210" y="82"/>
                  </a:lnTo>
                  <a:lnTo>
                    <a:pt x="197" y="70"/>
                  </a:lnTo>
                  <a:lnTo>
                    <a:pt x="184" y="57"/>
                  </a:lnTo>
                  <a:lnTo>
                    <a:pt x="170" y="47"/>
                  </a:lnTo>
                  <a:lnTo>
                    <a:pt x="156" y="37"/>
                  </a:lnTo>
                  <a:lnTo>
                    <a:pt x="140" y="27"/>
                  </a:lnTo>
                  <a:lnTo>
                    <a:pt x="125" y="20"/>
                  </a:lnTo>
                  <a:lnTo>
                    <a:pt x="109" y="13"/>
                  </a:lnTo>
                  <a:lnTo>
                    <a:pt x="91" y="8"/>
                  </a:lnTo>
                  <a:lnTo>
                    <a:pt x="73" y="4"/>
                  </a:lnTo>
                  <a:lnTo>
                    <a:pt x="54" y="1"/>
                  </a:lnTo>
                  <a:lnTo>
                    <a:pt x="34" y="0"/>
                  </a:lnTo>
                  <a:lnTo>
                    <a:pt x="34" y="0"/>
                  </a:lnTo>
                  <a:lnTo>
                    <a:pt x="26" y="0"/>
                  </a:lnTo>
                  <a:lnTo>
                    <a:pt x="20" y="2"/>
                  </a:lnTo>
                  <a:lnTo>
                    <a:pt x="14" y="5"/>
                  </a:lnTo>
                  <a:lnTo>
                    <a:pt x="8" y="10"/>
                  </a:lnTo>
                  <a:lnTo>
                    <a:pt x="5" y="15"/>
                  </a:lnTo>
                  <a:lnTo>
                    <a:pt x="2" y="20"/>
                  </a:lnTo>
                  <a:lnTo>
                    <a:pt x="1" y="26"/>
                  </a:lnTo>
                  <a:lnTo>
                    <a:pt x="0" y="34"/>
                  </a:lnTo>
                  <a:lnTo>
                    <a:pt x="1" y="40"/>
                  </a:lnTo>
                  <a:lnTo>
                    <a:pt x="2" y="46"/>
                  </a:lnTo>
                  <a:lnTo>
                    <a:pt x="5" y="52"/>
                  </a:lnTo>
                  <a:lnTo>
                    <a:pt x="8" y="59"/>
                  </a:lnTo>
                  <a:lnTo>
                    <a:pt x="14" y="63"/>
                  </a:lnTo>
                  <a:lnTo>
                    <a:pt x="20" y="67"/>
                  </a:lnTo>
                  <a:lnTo>
                    <a:pt x="27" y="69"/>
                  </a:lnTo>
                  <a:lnTo>
                    <a:pt x="34" y="70"/>
                  </a:lnTo>
                  <a:lnTo>
                    <a:pt x="34" y="7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87" name="Freeform 50">
              <a:extLst>
                <a:ext uri="{FF2B5EF4-FFF2-40B4-BE49-F238E27FC236}">
                  <a16:creationId xmlns:a16="http://schemas.microsoft.com/office/drawing/2014/main" id="{80F64A5C-6475-3841-E1C4-FF80E82D0170}"/>
                </a:ext>
              </a:extLst>
            </p:cNvPr>
            <p:cNvSpPr>
              <a:spLocks noEditPoints="1"/>
            </p:cNvSpPr>
            <p:nvPr/>
          </p:nvSpPr>
          <p:spPr bwMode="auto">
            <a:xfrm>
              <a:off x="4650882" y="5875338"/>
              <a:ext cx="792163" cy="352425"/>
            </a:xfrm>
            <a:custGeom>
              <a:avLst/>
              <a:gdLst>
                <a:gd name="T0" fmla="*/ 3 w 999"/>
                <a:gd name="T1" fmla="*/ 26 h 445"/>
                <a:gd name="T2" fmla="*/ 42 w 999"/>
                <a:gd name="T3" fmla="*/ 0 h 445"/>
                <a:gd name="T4" fmla="*/ 141 w 999"/>
                <a:gd name="T5" fmla="*/ 24 h 445"/>
                <a:gd name="T6" fmla="*/ 230 w 999"/>
                <a:gd name="T7" fmla="*/ 92 h 445"/>
                <a:gd name="T8" fmla="*/ 308 w 999"/>
                <a:gd name="T9" fmla="*/ 200 h 445"/>
                <a:gd name="T10" fmla="*/ 375 w 999"/>
                <a:gd name="T11" fmla="*/ 294 h 445"/>
                <a:gd name="T12" fmla="*/ 452 w 999"/>
                <a:gd name="T13" fmla="*/ 349 h 445"/>
                <a:gd name="T14" fmla="*/ 532 w 999"/>
                <a:gd name="T15" fmla="*/ 353 h 445"/>
                <a:gd name="T16" fmla="*/ 612 w 999"/>
                <a:gd name="T17" fmla="*/ 306 h 445"/>
                <a:gd name="T18" fmla="*/ 690 w 999"/>
                <a:gd name="T19" fmla="*/ 200 h 445"/>
                <a:gd name="T20" fmla="*/ 757 w 999"/>
                <a:gd name="T21" fmla="*/ 106 h 445"/>
                <a:gd name="T22" fmla="*/ 840 w 999"/>
                <a:gd name="T23" fmla="*/ 33 h 445"/>
                <a:gd name="T24" fmla="*/ 955 w 999"/>
                <a:gd name="T25" fmla="*/ 0 h 445"/>
                <a:gd name="T26" fmla="*/ 993 w 999"/>
                <a:gd name="T27" fmla="*/ 19 h 445"/>
                <a:gd name="T28" fmla="*/ 997 w 999"/>
                <a:gd name="T29" fmla="*/ 59 h 445"/>
                <a:gd name="T30" fmla="*/ 956 w 999"/>
                <a:gd name="T31" fmla="*/ 89 h 445"/>
                <a:gd name="T32" fmla="*/ 880 w 999"/>
                <a:gd name="T33" fmla="*/ 111 h 445"/>
                <a:gd name="T34" fmla="*/ 812 w 999"/>
                <a:gd name="T35" fmla="*/ 176 h 445"/>
                <a:gd name="T36" fmla="*/ 740 w 999"/>
                <a:gd name="T37" fmla="*/ 285 h 445"/>
                <a:gd name="T38" fmla="*/ 659 w 999"/>
                <a:gd name="T39" fmla="*/ 381 h 445"/>
                <a:gd name="T40" fmla="*/ 560 w 999"/>
                <a:gd name="T41" fmla="*/ 437 h 445"/>
                <a:gd name="T42" fmla="*/ 457 w 999"/>
                <a:gd name="T43" fmla="*/ 442 h 445"/>
                <a:gd name="T44" fmla="*/ 354 w 999"/>
                <a:gd name="T45" fmla="*/ 393 h 445"/>
                <a:gd name="T46" fmla="*/ 279 w 999"/>
                <a:gd name="T47" fmla="*/ 314 h 445"/>
                <a:gd name="T48" fmla="*/ 196 w 999"/>
                <a:gd name="T49" fmla="*/ 190 h 445"/>
                <a:gd name="T50" fmla="*/ 131 w 999"/>
                <a:gd name="T51" fmla="*/ 119 h 445"/>
                <a:gd name="T52" fmla="*/ 42 w 999"/>
                <a:gd name="T53" fmla="*/ 89 h 445"/>
                <a:gd name="T54" fmla="*/ 10 w 999"/>
                <a:gd name="T55" fmla="*/ 74 h 445"/>
                <a:gd name="T56" fmla="*/ 981 w 999"/>
                <a:gd name="T57" fmla="*/ 44 h 445"/>
                <a:gd name="T58" fmla="*/ 978 w 999"/>
                <a:gd name="T59" fmla="*/ 29 h 445"/>
                <a:gd name="T60" fmla="*/ 956 w 999"/>
                <a:gd name="T61" fmla="*/ 18 h 445"/>
                <a:gd name="T62" fmla="*/ 849 w 999"/>
                <a:gd name="T63" fmla="*/ 48 h 445"/>
                <a:gd name="T64" fmla="*/ 771 w 999"/>
                <a:gd name="T65" fmla="*/ 116 h 445"/>
                <a:gd name="T66" fmla="*/ 686 w 999"/>
                <a:gd name="T67" fmla="*/ 239 h 445"/>
                <a:gd name="T68" fmla="*/ 610 w 999"/>
                <a:gd name="T69" fmla="*/ 332 h 445"/>
                <a:gd name="T70" fmla="*/ 518 w 999"/>
                <a:gd name="T71" fmla="*/ 374 h 445"/>
                <a:gd name="T72" fmla="*/ 431 w 999"/>
                <a:gd name="T73" fmla="*/ 359 h 445"/>
                <a:gd name="T74" fmla="*/ 353 w 999"/>
                <a:gd name="T75" fmla="*/ 296 h 445"/>
                <a:gd name="T76" fmla="*/ 268 w 999"/>
                <a:gd name="T77" fmla="*/ 171 h 445"/>
                <a:gd name="T78" fmla="*/ 192 w 999"/>
                <a:gd name="T79" fmla="*/ 79 h 445"/>
                <a:gd name="T80" fmla="*/ 100 w 999"/>
                <a:gd name="T81" fmla="*/ 27 h 445"/>
                <a:gd name="T82" fmla="*/ 31 w 999"/>
                <a:gd name="T83" fmla="*/ 20 h 445"/>
                <a:gd name="T84" fmla="*/ 17 w 999"/>
                <a:gd name="T85" fmla="*/ 43 h 445"/>
                <a:gd name="T86" fmla="*/ 27 w 999"/>
                <a:gd name="T87" fmla="*/ 65 h 445"/>
                <a:gd name="T88" fmla="*/ 79 w 999"/>
                <a:gd name="T89" fmla="*/ 76 h 445"/>
                <a:gd name="T90" fmla="*/ 166 w 999"/>
                <a:gd name="T91" fmla="*/ 126 h 445"/>
                <a:gd name="T92" fmla="*/ 248 w 999"/>
                <a:gd name="T93" fmla="*/ 236 h 445"/>
                <a:gd name="T94" fmla="*/ 325 w 999"/>
                <a:gd name="T95" fmla="*/ 342 h 445"/>
                <a:gd name="T96" fmla="*/ 409 w 999"/>
                <a:gd name="T97" fmla="*/ 407 h 445"/>
                <a:gd name="T98" fmla="*/ 499 w 999"/>
                <a:gd name="T99" fmla="*/ 427 h 445"/>
                <a:gd name="T100" fmla="*/ 606 w 999"/>
                <a:gd name="T101" fmla="*/ 398 h 445"/>
                <a:gd name="T102" fmla="*/ 685 w 999"/>
                <a:gd name="T103" fmla="*/ 329 h 445"/>
                <a:gd name="T104" fmla="*/ 769 w 999"/>
                <a:gd name="T105" fmla="*/ 207 h 445"/>
                <a:gd name="T106" fmla="*/ 845 w 999"/>
                <a:gd name="T107" fmla="*/ 115 h 445"/>
                <a:gd name="T108" fmla="*/ 937 w 999"/>
                <a:gd name="T109" fmla="*/ 73 h 445"/>
                <a:gd name="T110" fmla="*/ 975 w 999"/>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9" h="445">
                  <a:moveTo>
                    <a:pt x="0" y="44"/>
                  </a:moveTo>
                  <a:lnTo>
                    <a:pt x="0" y="44"/>
                  </a:lnTo>
                  <a:lnTo>
                    <a:pt x="0" y="42"/>
                  </a:lnTo>
                  <a:lnTo>
                    <a:pt x="0" y="42"/>
                  </a:lnTo>
                  <a:lnTo>
                    <a:pt x="1" y="34"/>
                  </a:lnTo>
                  <a:lnTo>
                    <a:pt x="3" y="26"/>
                  </a:lnTo>
                  <a:lnTo>
                    <a:pt x="6" y="19"/>
                  </a:lnTo>
                  <a:lnTo>
                    <a:pt x="11" y="13"/>
                  </a:lnTo>
                  <a:lnTo>
                    <a:pt x="17" y="7"/>
                  </a:lnTo>
                  <a:lnTo>
                    <a:pt x="25" y="3"/>
                  </a:lnTo>
                  <a:lnTo>
                    <a:pt x="33" y="1"/>
                  </a:lnTo>
                  <a:lnTo>
                    <a:pt x="42" y="0"/>
                  </a:lnTo>
                  <a:lnTo>
                    <a:pt x="42" y="0"/>
                  </a:lnTo>
                  <a:lnTo>
                    <a:pt x="65" y="2"/>
                  </a:lnTo>
                  <a:lnTo>
                    <a:pt x="86" y="5"/>
                  </a:lnTo>
                  <a:lnTo>
                    <a:pt x="105" y="11"/>
                  </a:lnTo>
                  <a:lnTo>
                    <a:pt x="124" y="17"/>
                  </a:lnTo>
                  <a:lnTo>
                    <a:pt x="141" y="24"/>
                  </a:lnTo>
                  <a:lnTo>
                    <a:pt x="158" y="33"/>
                  </a:lnTo>
                  <a:lnTo>
                    <a:pt x="174" y="44"/>
                  </a:lnTo>
                  <a:lnTo>
                    <a:pt x="189" y="54"/>
                  </a:lnTo>
                  <a:lnTo>
                    <a:pt x="203" y="66"/>
                  </a:lnTo>
                  <a:lnTo>
                    <a:pt x="217" y="79"/>
                  </a:lnTo>
                  <a:lnTo>
                    <a:pt x="230" y="92"/>
                  </a:lnTo>
                  <a:lnTo>
                    <a:pt x="241" y="106"/>
                  </a:lnTo>
                  <a:lnTo>
                    <a:pt x="253" y="119"/>
                  </a:lnTo>
                  <a:lnTo>
                    <a:pt x="263" y="133"/>
                  </a:lnTo>
                  <a:lnTo>
                    <a:pt x="283" y="161"/>
                  </a:lnTo>
                  <a:lnTo>
                    <a:pt x="283" y="161"/>
                  </a:lnTo>
                  <a:lnTo>
                    <a:pt x="308" y="200"/>
                  </a:lnTo>
                  <a:lnTo>
                    <a:pt x="308" y="200"/>
                  </a:lnTo>
                  <a:lnTo>
                    <a:pt x="326" y="228"/>
                  </a:lnTo>
                  <a:lnTo>
                    <a:pt x="345" y="256"/>
                  </a:lnTo>
                  <a:lnTo>
                    <a:pt x="355" y="269"/>
                  </a:lnTo>
                  <a:lnTo>
                    <a:pt x="365" y="282"/>
                  </a:lnTo>
                  <a:lnTo>
                    <a:pt x="375" y="294"/>
                  </a:lnTo>
                  <a:lnTo>
                    <a:pt x="387" y="306"/>
                  </a:lnTo>
                  <a:lnTo>
                    <a:pt x="398" y="317"/>
                  </a:lnTo>
                  <a:lnTo>
                    <a:pt x="411" y="327"/>
                  </a:lnTo>
                  <a:lnTo>
                    <a:pt x="424" y="335"/>
                  </a:lnTo>
                  <a:lnTo>
                    <a:pt x="437" y="343"/>
                  </a:lnTo>
                  <a:lnTo>
                    <a:pt x="452" y="349"/>
                  </a:lnTo>
                  <a:lnTo>
                    <a:pt x="466" y="353"/>
                  </a:lnTo>
                  <a:lnTo>
                    <a:pt x="483" y="356"/>
                  </a:lnTo>
                  <a:lnTo>
                    <a:pt x="499" y="357"/>
                  </a:lnTo>
                  <a:lnTo>
                    <a:pt x="499" y="357"/>
                  </a:lnTo>
                  <a:lnTo>
                    <a:pt x="516" y="356"/>
                  </a:lnTo>
                  <a:lnTo>
                    <a:pt x="532" y="353"/>
                  </a:lnTo>
                  <a:lnTo>
                    <a:pt x="547" y="349"/>
                  </a:lnTo>
                  <a:lnTo>
                    <a:pt x="561" y="343"/>
                  </a:lnTo>
                  <a:lnTo>
                    <a:pt x="575" y="335"/>
                  </a:lnTo>
                  <a:lnTo>
                    <a:pt x="588" y="327"/>
                  </a:lnTo>
                  <a:lnTo>
                    <a:pt x="600" y="317"/>
                  </a:lnTo>
                  <a:lnTo>
                    <a:pt x="612" y="306"/>
                  </a:lnTo>
                  <a:lnTo>
                    <a:pt x="623" y="294"/>
                  </a:lnTo>
                  <a:lnTo>
                    <a:pt x="633" y="282"/>
                  </a:lnTo>
                  <a:lnTo>
                    <a:pt x="644" y="269"/>
                  </a:lnTo>
                  <a:lnTo>
                    <a:pt x="653" y="256"/>
                  </a:lnTo>
                  <a:lnTo>
                    <a:pt x="673" y="228"/>
                  </a:lnTo>
                  <a:lnTo>
                    <a:pt x="690" y="200"/>
                  </a:lnTo>
                  <a:lnTo>
                    <a:pt x="690" y="200"/>
                  </a:lnTo>
                  <a:lnTo>
                    <a:pt x="715" y="161"/>
                  </a:lnTo>
                  <a:lnTo>
                    <a:pt x="715" y="161"/>
                  </a:lnTo>
                  <a:lnTo>
                    <a:pt x="735" y="133"/>
                  </a:lnTo>
                  <a:lnTo>
                    <a:pt x="746" y="119"/>
                  </a:lnTo>
                  <a:lnTo>
                    <a:pt x="757" y="106"/>
                  </a:lnTo>
                  <a:lnTo>
                    <a:pt x="769" y="92"/>
                  </a:lnTo>
                  <a:lnTo>
                    <a:pt x="782" y="79"/>
                  </a:lnTo>
                  <a:lnTo>
                    <a:pt x="795" y="66"/>
                  </a:lnTo>
                  <a:lnTo>
                    <a:pt x="809" y="54"/>
                  </a:lnTo>
                  <a:lnTo>
                    <a:pt x="824" y="44"/>
                  </a:lnTo>
                  <a:lnTo>
                    <a:pt x="840" y="33"/>
                  </a:lnTo>
                  <a:lnTo>
                    <a:pt x="857" y="24"/>
                  </a:lnTo>
                  <a:lnTo>
                    <a:pt x="875" y="17"/>
                  </a:lnTo>
                  <a:lnTo>
                    <a:pt x="893" y="11"/>
                  </a:lnTo>
                  <a:lnTo>
                    <a:pt x="913" y="5"/>
                  </a:lnTo>
                  <a:lnTo>
                    <a:pt x="934" y="2"/>
                  </a:lnTo>
                  <a:lnTo>
                    <a:pt x="955" y="0"/>
                  </a:lnTo>
                  <a:lnTo>
                    <a:pt x="955" y="0"/>
                  </a:lnTo>
                  <a:lnTo>
                    <a:pt x="966" y="1"/>
                  </a:lnTo>
                  <a:lnTo>
                    <a:pt x="974" y="3"/>
                  </a:lnTo>
                  <a:lnTo>
                    <a:pt x="981" y="7"/>
                  </a:lnTo>
                  <a:lnTo>
                    <a:pt x="987" y="13"/>
                  </a:lnTo>
                  <a:lnTo>
                    <a:pt x="993" y="19"/>
                  </a:lnTo>
                  <a:lnTo>
                    <a:pt x="996" y="26"/>
                  </a:lnTo>
                  <a:lnTo>
                    <a:pt x="998" y="34"/>
                  </a:lnTo>
                  <a:lnTo>
                    <a:pt x="999" y="42"/>
                  </a:lnTo>
                  <a:lnTo>
                    <a:pt x="999" y="42"/>
                  </a:lnTo>
                  <a:lnTo>
                    <a:pt x="999" y="51"/>
                  </a:lnTo>
                  <a:lnTo>
                    <a:pt x="997" y="59"/>
                  </a:lnTo>
                  <a:lnTo>
                    <a:pt x="994" y="66"/>
                  </a:lnTo>
                  <a:lnTo>
                    <a:pt x="988" y="74"/>
                  </a:lnTo>
                  <a:lnTo>
                    <a:pt x="982" y="80"/>
                  </a:lnTo>
                  <a:lnTo>
                    <a:pt x="975" y="84"/>
                  </a:lnTo>
                  <a:lnTo>
                    <a:pt x="967" y="87"/>
                  </a:lnTo>
                  <a:lnTo>
                    <a:pt x="956" y="89"/>
                  </a:lnTo>
                  <a:lnTo>
                    <a:pt x="956" y="89"/>
                  </a:lnTo>
                  <a:lnTo>
                    <a:pt x="939" y="90"/>
                  </a:lnTo>
                  <a:lnTo>
                    <a:pt x="923" y="93"/>
                  </a:lnTo>
                  <a:lnTo>
                    <a:pt x="908" y="97"/>
                  </a:lnTo>
                  <a:lnTo>
                    <a:pt x="893" y="104"/>
                  </a:lnTo>
                  <a:lnTo>
                    <a:pt x="880" y="111"/>
                  </a:lnTo>
                  <a:lnTo>
                    <a:pt x="868" y="119"/>
                  </a:lnTo>
                  <a:lnTo>
                    <a:pt x="855" y="130"/>
                  </a:lnTo>
                  <a:lnTo>
                    <a:pt x="844" y="140"/>
                  </a:lnTo>
                  <a:lnTo>
                    <a:pt x="833" y="151"/>
                  </a:lnTo>
                  <a:lnTo>
                    <a:pt x="822" y="164"/>
                  </a:lnTo>
                  <a:lnTo>
                    <a:pt x="812" y="176"/>
                  </a:lnTo>
                  <a:lnTo>
                    <a:pt x="803" y="190"/>
                  </a:lnTo>
                  <a:lnTo>
                    <a:pt x="783" y="217"/>
                  </a:lnTo>
                  <a:lnTo>
                    <a:pt x="766" y="245"/>
                  </a:lnTo>
                  <a:lnTo>
                    <a:pt x="766" y="245"/>
                  </a:lnTo>
                  <a:lnTo>
                    <a:pt x="740" y="285"/>
                  </a:lnTo>
                  <a:lnTo>
                    <a:pt x="740" y="285"/>
                  </a:lnTo>
                  <a:lnTo>
                    <a:pt x="720" y="314"/>
                  </a:lnTo>
                  <a:lnTo>
                    <a:pt x="709" y="327"/>
                  </a:lnTo>
                  <a:lnTo>
                    <a:pt x="697" y="342"/>
                  </a:lnTo>
                  <a:lnTo>
                    <a:pt x="685" y="355"/>
                  </a:lnTo>
                  <a:lnTo>
                    <a:pt x="673" y="368"/>
                  </a:lnTo>
                  <a:lnTo>
                    <a:pt x="659" y="381"/>
                  </a:lnTo>
                  <a:lnTo>
                    <a:pt x="645" y="393"/>
                  </a:lnTo>
                  <a:lnTo>
                    <a:pt x="629" y="405"/>
                  </a:lnTo>
                  <a:lnTo>
                    <a:pt x="614" y="414"/>
                  </a:lnTo>
                  <a:lnTo>
                    <a:pt x="597" y="423"/>
                  </a:lnTo>
                  <a:lnTo>
                    <a:pt x="579" y="431"/>
                  </a:lnTo>
                  <a:lnTo>
                    <a:pt x="560" y="437"/>
                  </a:lnTo>
                  <a:lnTo>
                    <a:pt x="542" y="442"/>
                  </a:lnTo>
                  <a:lnTo>
                    <a:pt x="521" y="444"/>
                  </a:lnTo>
                  <a:lnTo>
                    <a:pt x="499" y="445"/>
                  </a:lnTo>
                  <a:lnTo>
                    <a:pt x="499" y="445"/>
                  </a:lnTo>
                  <a:lnTo>
                    <a:pt x="478" y="444"/>
                  </a:lnTo>
                  <a:lnTo>
                    <a:pt x="457" y="442"/>
                  </a:lnTo>
                  <a:lnTo>
                    <a:pt x="437" y="437"/>
                  </a:lnTo>
                  <a:lnTo>
                    <a:pt x="419" y="431"/>
                  </a:lnTo>
                  <a:lnTo>
                    <a:pt x="401" y="423"/>
                  </a:lnTo>
                  <a:lnTo>
                    <a:pt x="385" y="414"/>
                  </a:lnTo>
                  <a:lnTo>
                    <a:pt x="369" y="405"/>
                  </a:lnTo>
                  <a:lnTo>
                    <a:pt x="354" y="393"/>
                  </a:lnTo>
                  <a:lnTo>
                    <a:pt x="339" y="381"/>
                  </a:lnTo>
                  <a:lnTo>
                    <a:pt x="326" y="368"/>
                  </a:lnTo>
                  <a:lnTo>
                    <a:pt x="314" y="355"/>
                  </a:lnTo>
                  <a:lnTo>
                    <a:pt x="301" y="342"/>
                  </a:lnTo>
                  <a:lnTo>
                    <a:pt x="290" y="327"/>
                  </a:lnTo>
                  <a:lnTo>
                    <a:pt x="279" y="314"/>
                  </a:lnTo>
                  <a:lnTo>
                    <a:pt x="259" y="285"/>
                  </a:lnTo>
                  <a:lnTo>
                    <a:pt x="259" y="285"/>
                  </a:lnTo>
                  <a:lnTo>
                    <a:pt x="233" y="245"/>
                  </a:lnTo>
                  <a:lnTo>
                    <a:pt x="233" y="245"/>
                  </a:lnTo>
                  <a:lnTo>
                    <a:pt x="215" y="217"/>
                  </a:lnTo>
                  <a:lnTo>
                    <a:pt x="196" y="190"/>
                  </a:lnTo>
                  <a:lnTo>
                    <a:pt x="187" y="176"/>
                  </a:lnTo>
                  <a:lnTo>
                    <a:pt x="176" y="164"/>
                  </a:lnTo>
                  <a:lnTo>
                    <a:pt x="166" y="151"/>
                  </a:lnTo>
                  <a:lnTo>
                    <a:pt x="155" y="140"/>
                  </a:lnTo>
                  <a:lnTo>
                    <a:pt x="143" y="130"/>
                  </a:lnTo>
                  <a:lnTo>
                    <a:pt x="131" y="119"/>
                  </a:lnTo>
                  <a:lnTo>
                    <a:pt x="119" y="111"/>
                  </a:lnTo>
                  <a:lnTo>
                    <a:pt x="105" y="104"/>
                  </a:lnTo>
                  <a:lnTo>
                    <a:pt x="91" y="97"/>
                  </a:lnTo>
                  <a:lnTo>
                    <a:pt x="75" y="93"/>
                  </a:lnTo>
                  <a:lnTo>
                    <a:pt x="59" y="90"/>
                  </a:lnTo>
                  <a:lnTo>
                    <a:pt x="42" y="89"/>
                  </a:lnTo>
                  <a:lnTo>
                    <a:pt x="42" y="89"/>
                  </a:lnTo>
                  <a:lnTo>
                    <a:pt x="42" y="89"/>
                  </a:lnTo>
                  <a:lnTo>
                    <a:pt x="32" y="87"/>
                  </a:lnTo>
                  <a:lnTo>
                    <a:pt x="24" y="84"/>
                  </a:lnTo>
                  <a:lnTo>
                    <a:pt x="16" y="80"/>
                  </a:lnTo>
                  <a:lnTo>
                    <a:pt x="10" y="74"/>
                  </a:lnTo>
                  <a:lnTo>
                    <a:pt x="6" y="67"/>
                  </a:lnTo>
                  <a:lnTo>
                    <a:pt x="2" y="60"/>
                  </a:lnTo>
                  <a:lnTo>
                    <a:pt x="0" y="52"/>
                  </a:lnTo>
                  <a:lnTo>
                    <a:pt x="0" y="44"/>
                  </a:lnTo>
                  <a:lnTo>
                    <a:pt x="0" y="44"/>
                  </a:lnTo>
                  <a:close/>
                  <a:moveTo>
                    <a:pt x="981" y="44"/>
                  </a:moveTo>
                  <a:lnTo>
                    <a:pt x="981" y="44"/>
                  </a:lnTo>
                  <a:lnTo>
                    <a:pt x="981" y="43"/>
                  </a:lnTo>
                  <a:lnTo>
                    <a:pt x="981" y="43"/>
                  </a:lnTo>
                  <a:lnTo>
                    <a:pt x="981" y="39"/>
                  </a:lnTo>
                  <a:lnTo>
                    <a:pt x="980" y="33"/>
                  </a:lnTo>
                  <a:lnTo>
                    <a:pt x="978" y="29"/>
                  </a:lnTo>
                  <a:lnTo>
                    <a:pt x="975" y="26"/>
                  </a:lnTo>
                  <a:lnTo>
                    <a:pt x="972" y="22"/>
                  </a:lnTo>
                  <a:lnTo>
                    <a:pt x="968" y="20"/>
                  </a:lnTo>
                  <a:lnTo>
                    <a:pt x="963" y="19"/>
                  </a:lnTo>
                  <a:lnTo>
                    <a:pt x="956" y="18"/>
                  </a:lnTo>
                  <a:lnTo>
                    <a:pt x="956" y="18"/>
                  </a:lnTo>
                  <a:lnTo>
                    <a:pt x="936" y="20"/>
                  </a:lnTo>
                  <a:lnTo>
                    <a:pt x="917" y="22"/>
                  </a:lnTo>
                  <a:lnTo>
                    <a:pt x="899" y="27"/>
                  </a:lnTo>
                  <a:lnTo>
                    <a:pt x="881" y="33"/>
                  </a:lnTo>
                  <a:lnTo>
                    <a:pt x="865" y="40"/>
                  </a:lnTo>
                  <a:lnTo>
                    <a:pt x="849" y="48"/>
                  </a:lnTo>
                  <a:lnTo>
                    <a:pt x="835" y="57"/>
                  </a:lnTo>
                  <a:lnTo>
                    <a:pt x="820" y="67"/>
                  </a:lnTo>
                  <a:lnTo>
                    <a:pt x="807" y="79"/>
                  </a:lnTo>
                  <a:lnTo>
                    <a:pt x="794" y="91"/>
                  </a:lnTo>
                  <a:lnTo>
                    <a:pt x="782" y="104"/>
                  </a:lnTo>
                  <a:lnTo>
                    <a:pt x="771" y="116"/>
                  </a:lnTo>
                  <a:lnTo>
                    <a:pt x="749" y="143"/>
                  </a:lnTo>
                  <a:lnTo>
                    <a:pt x="730" y="171"/>
                  </a:lnTo>
                  <a:lnTo>
                    <a:pt x="730" y="171"/>
                  </a:lnTo>
                  <a:lnTo>
                    <a:pt x="705" y="210"/>
                  </a:lnTo>
                  <a:lnTo>
                    <a:pt x="705" y="210"/>
                  </a:lnTo>
                  <a:lnTo>
                    <a:pt x="686" y="239"/>
                  </a:lnTo>
                  <a:lnTo>
                    <a:pt x="666" y="268"/>
                  </a:lnTo>
                  <a:lnTo>
                    <a:pt x="656" y="283"/>
                  </a:lnTo>
                  <a:lnTo>
                    <a:pt x="645" y="296"/>
                  </a:lnTo>
                  <a:lnTo>
                    <a:pt x="633" y="308"/>
                  </a:lnTo>
                  <a:lnTo>
                    <a:pt x="622" y="321"/>
                  </a:lnTo>
                  <a:lnTo>
                    <a:pt x="610" y="332"/>
                  </a:lnTo>
                  <a:lnTo>
                    <a:pt x="596" y="343"/>
                  </a:lnTo>
                  <a:lnTo>
                    <a:pt x="582" y="352"/>
                  </a:lnTo>
                  <a:lnTo>
                    <a:pt x="567" y="359"/>
                  </a:lnTo>
                  <a:lnTo>
                    <a:pt x="552" y="366"/>
                  </a:lnTo>
                  <a:lnTo>
                    <a:pt x="535" y="371"/>
                  </a:lnTo>
                  <a:lnTo>
                    <a:pt x="518" y="374"/>
                  </a:lnTo>
                  <a:lnTo>
                    <a:pt x="499" y="375"/>
                  </a:lnTo>
                  <a:lnTo>
                    <a:pt x="499" y="375"/>
                  </a:lnTo>
                  <a:lnTo>
                    <a:pt x="481" y="374"/>
                  </a:lnTo>
                  <a:lnTo>
                    <a:pt x="463" y="371"/>
                  </a:lnTo>
                  <a:lnTo>
                    <a:pt x="447" y="366"/>
                  </a:lnTo>
                  <a:lnTo>
                    <a:pt x="431" y="359"/>
                  </a:lnTo>
                  <a:lnTo>
                    <a:pt x="416" y="352"/>
                  </a:lnTo>
                  <a:lnTo>
                    <a:pt x="402" y="343"/>
                  </a:lnTo>
                  <a:lnTo>
                    <a:pt x="389" y="332"/>
                  </a:lnTo>
                  <a:lnTo>
                    <a:pt x="377" y="321"/>
                  </a:lnTo>
                  <a:lnTo>
                    <a:pt x="364" y="308"/>
                  </a:lnTo>
                  <a:lnTo>
                    <a:pt x="353" y="296"/>
                  </a:lnTo>
                  <a:lnTo>
                    <a:pt x="342" y="283"/>
                  </a:lnTo>
                  <a:lnTo>
                    <a:pt x="332" y="268"/>
                  </a:lnTo>
                  <a:lnTo>
                    <a:pt x="313" y="239"/>
                  </a:lnTo>
                  <a:lnTo>
                    <a:pt x="294" y="209"/>
                  </a:lnTo>
                  <a:lnTo>
                    <a:pt x="294" y="209"/>
                  </a:lnTo>
                  <a:lnTo>
                    <a:pt x="268" y="171"/>
                  </a:lnTo>
                  <a:lnTo>
                    <a:pt x="268" y="171"/>
                  </a:lnTo>
                  <a:lnTo>
                    <a:pt x="249" y="143"/>
                  </a:lnTo>
                  <a:lnTo>
                    <a:pt x="228" y="116"/>
                  </a:lnTo>
                  <a:lnTo>
                    <a:pt x="217" y="104"/>
                  </a:lnTo>
                  <a:lnTo>
                    <a:pt x="204" y="91"/>
                  </a:lnTo>
                  <a:lnTo>
                    <a:pt x="192" y="79"/>
                  </a:lnTo>
                  <a:lnTo>
                    <a:pt x="178" y="67"/>
                  </a:lnTo>
                  <a:lnTo>
                    <a:pt x="164" y="57"/>
                  </a:lnTo>
                  <a:lnTo>
                    <a:pt x="150" y="48"/>
                  </a:lnTo>
                  <a:lnTo>
                    <a:pt x="134" y="40"/>
                  </a:lnTo>
                  <a:lnTo>
                    <a:pt x="118" y="33"/>
                  </a:lnTo>
                  <a:lnTo>
                    <a:pt x="100" y="27"/>
                  </a:lnTo>
                  <a:lnTo>
                    <a:pt x="81" y="22"/>
                  </a:lnTo>
                  <a:lnTo>
                    <a:pt x="63" y="20"/>
                  </a:lnTo>
                  <a:lnTo>
                    <a:pt x="42" y="18"/>
                  </a:lnTo>
                  <a:lnTo>
                    <a:pt x="42" y="18"/>
                  </a:lnTo>
                  <a:lnTo>
                    <a:pt x="36" y="19"/>
                  </a:lnTo>
                  <a:lnTo>
                    <a:pt x="31" y="20"/>
                  </a:lnTo>
                  <a:lnTo>
                    <a:pt x="27" y="22"/>
                  </a:lnTo>
                  <a:lnTo>
                    <a:pt x="24" y="26"/>
                  </a:lnTo>
                  <a:lnTo>
                    <a:pt x="21" y="29"/>
                  </a:lnTo>
                  <a:lnTo>
                    <a:pt x="18" y="33"/>
                  </a:lnTo>
                  <a:lnTo>
                    <a:pt x="17" y="39"/>
                  </a:lnTo>
                  <a:lnTo>
                    <a:pt x="17" y="43"/>
                  </a:lnTo>
                  <a:lnTo>
                    <a:pt x="17" y="43"/>
                  </a:lnTo>
                  <a:lnTo>
                    <a:pt x="17" y="48"/>
                  </a:lnTo>
                  <a:lnTo>
                    <a:pt x="18" y="53"/>
                  </a:lnTo>
                  <a:lnTo>
                    <a:pt x="21" y="57"/>
                  </a:lnTo>
                  <a:lnTo>
                    <a:pt x="23" y="61"/>
                  </a:lnTo>
                  <a:lnTo>
                    <a:pt x="27" y="65"/>
                  </a:lnTo>
                  <a:lnTo>
                    <a:pt x="31" y="69"/>
                  </a:lnTo>
                  <a:lnTo>
                    <a:pt x="36" y="71"/>
                  </a:lnTo>
                  <a:lnTo>
                    <a:pt x="42" y="71"/>
                  </a:lnTo>
                  <a:lnTo>
                    <a:pt x="42" y="71"/>
                  </a:lnTo>
                  <a:lnTo>
                    <a:pt x="62" y="73"/>
                  </a:lnTo>
                  <a:lnTo>
                    <a:pt x="79" y="76"/>
                  </a:lnTo>
                  <a:lnTo>
                    <a:pt x="96" y="81"/>
                  </a:lnTo>
                  <a:lnTo>
                    <a:pt x="111" y="87"/>
                  </a:lnTo>
                  <a:lnTo>
                    <a:pt x="126" y="95"/>
                  </a:lnTo>
                  <a:lnTo>
                    <a:pt x="140" y="105"/>
                  </a:lnTo>
                  <a:lnTo>
                    <a:pt x="154" y="115"/>
                  </a:lnTo>
                  <a:lnTo>
                    <a:pt x="166" y="126"/>
                  </a:lnTo>
                  <a:lnTo>
                    <a:pt x="177" y="139"/>
                  </a:lnTo>
                  <a:lnTo>
                    <a:pt x="189" y="151"/>
                  </a:lnTo>
                  <a:lnTo>
                    <a:pt x="200" y="165"/>
                  </a:lnTo>
                  <a:lnTo>
                    <a:pt x="210" y="179"/>
                  </a:lnTo>
                  <a:lnTo>
                    <a:pt x="230" y="207"/>
                  </a:lnTo>
                  <a:lnTo>
                    <a:pt x="248" y="236"/>
                  </a:lnTo>
                  <a:lnTo>
                    <a:pt x="248" y="236"/>
                  </a:lnTo>
                  <a:lnTo>
                    <a:pt x="273" y="275"/>
                  </a:lnTo>
                  <a:lnTo>
                    <a:pt x="273" y="275"/>
                  </a:lnTo>
                  <a:lnTo>
                    <a:pt x="292" y="302"/>
                  </a:lnTo>
                  <a:lnTo>
                    <a:pt x="314" y="329"/>
                  </a:lnTo>
                  <a:lnTo>
                    <a:pt x="325" y="342"/>
                  </a:lnTo>
                  <a:lnTo>
                    <a:pt x="337" y="355"/>
                  </a:lnTo>
                  <a:lnTo>
                    <a:pt x="350" y="366"/>
                  </a:lnTo>
                  <a:lnTo>
                    <a:pt x="363" y="378"/>
                  </a:lnTo>
                  <a:lnTo>
                    <a:pt x="378" y="388"/>
                  </a:lnTo>
                  <a:lnTo>
                    <a:pt x="392" y="398"/>
                  </a:lnTo>
                  <a:lnTo>
                    <a:pt x="409" y="407"/>
                  </a:lnTo>
                  <a:lnTo>
                    <a:pt x="425" y="414"/>
                  </a:lnTo>
                  <a:lnTo>
                    <a:pt x="442" y="419"/>
                  </a:lnTo>
                  <a:lnTo>
                    <a:pt x="460" y="424"/>
                  </a:lnTo>
                  <a:lnTo>
                    <a:pt x="480" y="426"/>
                  </a:lnTo>
                  <a:lnTo>
                    <a:pt x="499" y="427"/>
                  </a:lnTo>
                  <a:lnTo>
                    <a:pt x="499" y="427"/>
                  </a:lnTo>
                  <a:lnTo>
                    <a:pt x="519" y="426"/>
                  </a:lnTo>
                  <a:lnTo>
                    <a:pt x="539" y="424"/>
                  </a:lnTo>
                  <a:lnTo>
                    <a:pt x="556" y="419"/>
                  </a:lnTo>
                  <a:lnTo>
                    <a:pt x="574" y="414"/>
                  </a:lnTo>
                  <a:lnTo>
                    <a:pt x="590" y="407"/>
                  </a:lnTo>
                  <a:lnTo>
                    <a:pt x="606" y="398"/>
                  </a:lnTo>
                  <a:lnTo>
                    <a:pt x="621" y="388"/>
                  </a:lnTo>
                  <a:lnTo>
                    <a:pt x="636" y="378"/>
                  </a:lnTo>
                  <a:lnTo>
                    <a:pt x="649" y="366"/>
                  </a:lnTo>
                  <a:lnTo>
                    <a:pt x="661" y="355"/>
                  </a:lnTo>
                  <a:lnTo>
                    <a:pt x="674" y="342"/>
                  </a:lnTo>
                  <a:lnTo>
                    <a:pt x="685" y="329"/>
                  </a:lnTo>
                  <a:lnTo>
                    <a:pt x="706" y="302"/>
                  </a:lnTo>
                  <a:lnTo>
                    <a:pt x="725" y="275"/>
                  </a:lnTo>
                  <a:lnTo>
                    <a:pt x="725" y="275"/>
                  </a:lnTo>
                  <a:lnTo>
                    <a:pt x="750" y="236"/>
                  </a:lnTo>
                  <a:lnTo>
                    <a:pt x="750" y="236"/>
                  </a:lnTo>
                  <a:lnTo>
                    <a:pt x="769" y="207"/>
                  </a:lnTo>
                  <a:lnTo>
                    <a:pt x="788" y="178"/>
                  </a:lnTo>
                  <a:lnTo>
                    <a:pt x="799" y="165"/>
                  </a:lnTo>
                  <a:lnTo>
                    <a:pt x="809" y="151"/>
                  </a:lnTo>
                  <a:lnTo>
                    <a:pt x="820" y="139"/>
                  </a:lnTo>
                  <a:lnTo>
                    <a:pt x="833" y="126"/>
                  </a:lnTo>
                  <a:lnTo>
                    <a:pt x="845" y="115"/>
                  </a:lnTo>
                  <a:lnTo>
                    <a:pt x="858" y="105"/>
                  </a:lnTo>
                  <a:lnTo>
                    <a:pt x="872" y="95"/>
                  </a:lnTo>
                  <a:lnTo>
                    <a:pt x="887" y="87"/>
                  </a:lnTo>
                  <a:lnTo>
                    <a:pt x="903" y="81"/>
                  </a:lnTo>
                  <a:lnTo>
                    <a:pt x="919" y="76"/>
                  </a:lnTo>
                  <a:lnTo>
                    <a:pt x="937" y="73"/>
                  </a:lnTo>
                  <a:lnTo>
                    <a:pt x="955" y="71"/>
                  </a:lnTo>
                  <a:lnTo>
                    <a:pt x="955" y="71"/>
                  </a:lnTo>
                  <a:lnTo>
                    <a:pt x="962" y="71"/>
                  </a:lnTo>
                  <a:lnTo>
                    <a:pt x="967" y="69"/>
                  </a:lnTo>
                  <a:lnTo>
                    <a:pt x="972" y="65"/>
                  </a:lnTo>
                  <a:lnTo>
                    <a:pt x="975" y="62"/>
                  </a:lnTo>
                  <a:lnTo>
                    <a:pt x="978" y="58"/>
                  </a:lnTo>
                  <a:lnTo>
                    <a:pt x="980" y="53"/>
                  </a:lnTo>
                  <a:lnTo>
                    <a:pt x="981" y="49"/>
                  </a:lnTo>
                  <a:lnTo>
                    <a:pt x="981" y="44"/>
                  </a:lnTo>
                  <a:lnTo>
                    <a:pt x="981"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88" name="Freeform 51">
              <a:extLst>
                <a:ext uri="{FF2B5EF4-FFF2-40B4-BE49-F238E27FC236}">
                  <a16:creationId xmlns:a16="http://schemas.microsoft.com/office/drawing/2014/main" id="{1F4CD5D2-0726-D94D-82FC-9F12F45BDC7A}"/>
                </a:ext>
              </a:extLst>
            </p:cNvPr>
            <p:cNvSpPr>
              <a:spLocks/>
            </p:cNvSpPr>
            <p:nvPr/>
          </p:nvSpPr>
          <p:spPr bwMode="auto">
            <a:xfrm>
              <a:off x="4657232" y="5876926"/>
              <a:ext cx="779463" cy="338138"/>
            </a:xfrm>
            <a:custGeom>
              <a:avLst/>
              <a:gdLst>
                <a:gd name="T0" fmla="*/ 54 w 982"/>
                <a:gd name="T1" fmla="*/ 426 h 427"/>
                <a:gd name="T2" fmla="*/ 109 w 982"/>
                <a:gd name="T3" fmla="*/ 414 h 427"/>
                <a:gd name="T4" fmla="*/ 156 w 982"/>
                <a:gd name="T5" fmla="*/ 390 h 427"/>
                <a:gd name="T6" fmla="*/ 197 w 982"/>
                <a:gd name="T7" fmla="*/ 357 h 427"/>
                <a:gd name="T8" fmla="*/ 234 w 982"/>
                <a:gd name="T9" fmla="*/ 317 h 427"/>
                <a:gd name="T10" fmla="*/ 267 w 982"/>
                <a:gd name="T11" fmla="*/ 271 h 427"/>
                <a:gd name="T12" fmla="*/ 332 w 982"/>
                <a:gd name="T13" fmla="*/ 172 h 427"/>
                <a:gd name="T14" fmla="*/ 371 w 982"/>
                <a:gd name="T15" fmla="*/ 126 h 427"/>
                <a:gd name="T16" fmla="*/ 416 w 982"/>
                <a:gd name="T17" fmla="*/ 90 h 427"/>
                <a:gd name="T18" fmla="*/ 451 w 982"/>
                <a:gd name="T19" fmla="*/ 76 h 427"/>
                <a:gd name="T20" fmla="*/ 481 w 982"/>
                <a:gd name="T21" fmla="*/ 72 h 427"/>
                <a:gd name="T22" fmla="*/ 502 w 982"/>
                <a:gd name="T23" fmla="*/ 72 h 427"/>
                <a:gd name="T24" fmla="*/ 532 w 982"/>
                <a:gd name="T25" fmla="*/ 76 h 427"/>
                <a:gd name="T26" fmla="*/ 567 w 982"/>
                <a:gd name="T27" fmla="*/ 90 h 427"/>
                <a:gd name="T28" fmla="*/ 612 w 982"/>
                <a:gd name="T29" fmla="*/ 126 h 427"/>
                <a:gd name="T30" fmla="*/ 650 w 982"/>
                <a:gd name="T31" fmla="*/ 172 h 427"/>
                <a:gd name="T32" fmla="*/ 714 w 982"/>
                <a:gd name="T33" fmla="*/ 271 h 427"/>
                <a:gd name="T34" fmla="*/ 748 w 982"/>
                <a:gd name="T35" fmla="*/ 317 h 427"/>
                <a:gd name="T36" fmla="*/ 785 w 982"/>
                <a:gd name="T37" fmla="*/ 357 h 427"/>
                <a:gd name="T38" fmla="*/ 827 w 982"/>
                <a:gd name="T39" fmla="*/ 390 h 427"/>
                <a:gd name="T40" fmla="*/ 874 w 982"/>
                <a:gd name="T41" fmla="*/ 414 h 427"/>
                <a:gd name="T42" fmla="*/ 928 w 982"/>
                <a:gd name="T43" fmla="*/ 426 h 427"/>
                <a:gd name="T44" fmla="*/ 956 w 982"/>
                <a:gd name="T45" fmla="*/ 427 h 427"/>
                <a:gd name="T46" fmla="*/ 973 w 982"/>
                <a:gd name="T47" fmla="*/ 417 h 427"/>
                <a:gd name="T48" fmla="*/ 981 w 982"/>
                <a:gd name="T49" fmla="*/ 400 h 427"/>
                <a:gd name="T50" fmla="*/ 979 w 982"/>
                <a:gd name="T51" fmla="*/ 380 h 427"/>
                <a:gd name="T52" fmla="*/ 969 w 982"/>
                <a:gd name="T53" fmla="*/ 364 h 427"/>
                <a:gd name="T54" fmla="*/ 948 w 982"/>
                <a:gd name="T55" fmla="*/ 357 h 427"/>
                <a:gd name="T56" fmla="*/ 927 w 982"/>
                <a:gd name="T57" fmla="*/ 355 h 427"/>
                <a:gd name="T58" fmla="*/ 890 w 982"/>
                <a:gd name="T59" fmla="*/ 345 h 427"/>
                <a:gd name="T60" fmla="*/ 841 w 982"/>
                <a:gd name="T61" fmla="*/ 314 h 427"/>
                <a:gd name="T62" fmla="*/ 802 w 982"/>
                <a:gd name="T63" fmla="*/ 272 h 427"/>
                <a:gd name="T64" fmla="*/ 745 w 982"/>
                <a:gd name="T65" fmla="*/ 190 h 427"/>
                <a:gd name="T66" fmla="*/ 703 w 982"/>
                <a:gd name="T67" fmla="*/ 126 h 427"/>
                <a:gd name="T68" fmla="*/ 667 w 982"/>
                <a:gd name="T69" fmla="*/ 84 h 427"/>
                <a:gd name="T70" fmla="*/ 626 w 982"/>
                <a:gd name="T71" fmla="*/ 48 h 427"/>
                <a:gd name="T72" fmla="*/ 581 w 982"/>
                <a:gd name="T73" fmla="*/ 20 h 427"/>
                <a:gd name="T74" fmla="*/ 529 w 982"/>
                <a:gd name="T75" fmla="*/ 3 h 427"/>
                <a:gd name="T76" fmla="*/ 491 w 982"/>
                <a:gd name="T77" fmla="*/ 0 h 427"/>
                <a:gd name="T78" fmla="*/ 435 w 982"/>
                <a:gd name="T79" fmla="*/ 8 h 427"/>
                <a:gd name="T80" fmla="*/ 385 w 982"/>
                <a:gd name="T81" fmla="*/ 28 h 427"/>
                <a:gd name="T82" fmla="*/ 342 w 982"/>
                <a:gd name="T83" fmla="*/ 59 h 427"/>
                <a:gd name="T84" fmla="*/ 302 w 982"/>
                <a:gd name="T85" fmla="*/ 98 h 427"/>
                <a:gd name="T86" fmla="*/ 258 w 982"/>
                <a:gd name="T87" fmla="*/ 156 h 427"/>
                <a:gd name="T88" fmla="*/ 216 w 982"/>
                <a:gd name="T89" fmla="*/ 223 h 427"/>
                <a:gd name="T90" fmla="*/ 168 w 982"/>
                <a:gd name="T91" fmla="*/ 287 h 427"/>
                <a:gd name="T92" fmla="*/ 126 w 982"/>
                <a:gd name="T93" fmla="*/ 326 h 427"/>
                <a:gd name="T94" fmla="*/ 74 w 982"/>
                <a:gd name="T95" fmla="*/ 351 h 427"/>
                <a:gd name="T96" fmla="*/ 46 w 982"/>
                <a:gd name="T97" fmla="*/ 356 h 427"/>
                <a:gd name="T98" fmla="*/ 27 w 982"/>
                <a:gd name="T99" fmla="*/ 358 h 427"/>
                <a:gd name="T100" fmla="*/ 9 w 982"/>
                <a:gd name="T101" fmla="*/ 369 h 427"/>
                <a:gd name="T102" fmla="*/ 1 w 982"/>
                <a:gd name="T103" fmla="*/ 386 h 427"/>
                <a:gd name="T104" fmla="*/ 2 w 982"/>
                <a:gd name="T105" fmla="*/ 406 h 427"/>
                <a:gd name="T106" fmla="*/ 14 w 982"/>
                <a:gd name="T107" fmla="*/ 421 h 427"/>
                <a:gd name="T108" fmla="*/ 34 w 982"/>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427"/>
                  </a:moveTo>
                  <a:lnTo>
                    <a:pt x="34" y="427"/>
                  </a:lnTo>
                  <a:lnTo>
                    <a:pt x="54" y="426"/>
                  </a:lnTo>
                  <a:lnTo>
                    <a:pt x="73" y="423"/>
                  </a:lnTo>
                  <a:lnTo>
                    <a:pt x="91" y="419"/>
                  </a:lnTo>
                  <a:lnTo>
                    <a:pt x="109" y="414"/>
                  </a:lnTo>
                  <a:lnTo>
                    <a:pt x="125" y="407"/>
                  </a:lnTo>
                  <a:lnTo>
                    <a:pt x="140" y="399"/>
                  </a:lnTo>
                  <a:lnTo>
                    <a:pt x="156" y="390"/>
                  </a:lnTo>
                  <a:lnTo>
                    <a:pt x="170" y="380"/>
                  </a:lnTo>
                  <a:lnTo>
                    <a:pt x="184" y="369"/>
                  </a:lnTo>
                  <a:lnTo>
                    <a:pt x="197" y="357"/>
                  </a:lnTo>
                  <a:lnTo>
                    <a:pt x="210" y="345"/>
                  </a:lnTo>
                  <a:lnTo>
                    <a:pt x="222" y="331"/>
                  </a:lnTo>
                  <a:lnTo>
                    <a:pt x="234" y="317"/>
                  </a:lnTo>
                  <a:lnTo>
                    <a:pt x="246" y="302"/>
                  </a:lnTo>
                  <a:lnTo>
                    <a:pt x="267" y="271"/>
                  </a:lnTo>
                  <a:lnTo>
                    <a:pt x="267" y="271"/>
                  </a:lnTo>
                  <a:lnTo>
                    <a:pt x="288" y="239"/>
                  </a:lnTo>
                  <a:lnTo>
                    <a:pt x="310" y="205"/>
                  </a:lnTo>
                  <a:lnTo>
                    <a:pt x="332" y="172"/>
                  </a:lnTo>
                  <a:lnTo>
                    <a:pt x="345" y="155"/>
                  </a:lnTo>
                  <a:lnTo>
                    <a:pt x="357" y="140"/>
                  </a:lnTo>
                  <a:lnTo>
                    <a:pt x="371" y="126"/>
                  </a:lnTo>
                  <a:lnTo>
                    <a:pt x="385" y="113"/>
                  </a:lnTo>
                  <a:lnTo>
                    <a:pt x="399" y="101"/>
                  </a:lnTo>
                  <a:lnTo>
                    <a:pt x="416" y="90"/>
                  </a:lnTo>
                  <a:lnTo>
                    <a:pt x="432" y="82"/>
                  </a:lnTo>
                  <a:lnTo>
                    <a:pt x="442" y="79"/>
                  </a:lnTo>
                  <a:lnTo>
                    <a:pt x="451" y="76"/>
                  </a:lnTo>
                  <a:lnTo>
                    <a:pt x="460" y="74"/>
                  </a:lnTo>
                  <a:lnTo>
                    <a:pt x="471" y="73"/>
                  </a:lnTo>
                  <a:lnTo>
                    <a:pt x="481" y="72"/>
                  </a:lnTo>
                  <a:lnTo>
                    <a:pt x="491" y="71"/>
                  </a:lnTo>
                  <a:lnTo>
                    <a:pt x="491" y="71"/>
                  </a:lnTo>
                  <a:lnTo>
                    <a:pt x="502" y="72"/>
                  </a:lnTo>
                  <a:lnTo>
                    <a:pt x="512" y="73"/>
                  </a:lnTo>
                  <a:lnTo>
                    <a:pt x="522" y="74"/>
                  </a:lnTo>
                  <a:lnTo>
                    <a:pt x="532" y="76"/>
                  </a:lnTo>
                  <a:lnTo>
                    <a:pt x="541" y="79"/>
                  </a:lnTo>
                  <a:lnTo>
                    <a:pt x="549" y="82"/>
                  </a:lnTo>
                  <a:lnTo>
                    <a:pt x="567" y="90"/>
                  </a:lnTo>
                  <a:lnTo>
                    <a:pt x="582" y="101"/>
                  </a:lnTo>
                  <a:lnTo>
                    <a:pt x="598" y="113"/>
                  </a:lnTo>
                  <a:lnTo>
                    <a:pt x="612" y="126"/>
                  </a:lnTo>
                  <a:lnTo>
                    <a:pt x="625" y="140"/>
                  </a:lnTo>
                  <a:lnTo>
                    <a:pt x="638" y="155"/>
                  </a:lnTo>
                  <a:lnTo>
                    <a:pt x="650" y="172"/>
                  </a:lnTo>
                  <a:lnTo>
                    <a:pt x="673" y="205"/>
                  </a:lnTo>
                  <a:lnTo>
                    <a:pt x="694" y="239"/>
                  </a:lnTo>
                  <a:lnTo>
                    <a:pt x="714" y="271"/>
                  </a:lnTo>
                  <a:lnTo>
                    <a:pt x="714" y="271"/>
                  </a:lnTo>
                  <a:lnTo>
                    <a:pt x="737" y="302"/>
                  </a:lnTo>
                  <a:lnTo>
                    <a:pt x="748" y="317"/>
                  </a:lnTo>
                  <a:lnTo>
                    <a:pt x="760" y="331"/>
                  </a:lnTo>
                  <a:lnTo>
                    <a:pt x="772" y="345"/>
                  </a:lnTo>
                  <a:lnTo>
                    <a:pt x="785" y="357"/>
                  </a:lnTo>
                  <a:lnTo>
                    <a:pt x="799" y="369"/>
                  </a:lnTo>
                  <a:lnTo>
                    <a:pt x="812" y="380"/>
                  </a:lnTo>
                  <a:lnTo>
                    <a:pt x="827" y="390"/>
                  </a:lnTo>
                  <a:lnTo>
                    <a:pt x="842" y="400"/>
                  </a:lnTo>
                  <a:lnTo>
                    <a:pt x="858" y="407"/>
                  </a:lnTo>
                  <a:lnTo>
                    <a:pt x="874" y="414"/>
                  </a:lnTo>
                  <a:lnTo>
                    <a:pt x="892" y="419"/>
                  </a:lnTo>
                  <a:lnTo>
                    <a:pt x="909" y="423"/>
                  </a:lnTo>
                  <a:lnTo>
                    <a:pt x="928" y="426"/>
                  </a:lnTo>
                  <a:lnTo>
                    <a:pt x="948" y="427"/>
                  </a:lnTo>
                  <a:lnTo>
                    <a:pt x="948" y="427"/>
                  </a:lnTo>
                  <a:lnTo>
                    <a:pt x="956" y="427"/>
                  </a:lnTo>
                  <a:lnTo>
                    <a:pt x="963" y="425"/>
                  </a:lnTo>
                  <a:lnTo>
                    <a:pt x="969" y="421"/>
                  </a:lnTo>
                  <a:lnTo>
                    <a:pt x="973" y="417"/>
                  </a:lnTo>
                  <a:lnTo>
                    <a:pt x="977" y="412"/>
                  </a:lnTo>
                  <a:lnTo>
                    <a:pt x="979" y="406"/>
                  </a:lnTo>
                  <a:lnTo>
                    <a:pt x="981" y="400"/>
                  </a:lnTo>
                  <a:lnTo>
                    <a:pt x="982" y="393"/>
                  </a:lnTo>
                  <a:lnTo>
                    <a:pt x="981" y="386"/>
                  </a:lnTo>
                  <a:lnTo>
                    <a:pt x="979" y="380"/>
                  </a:lnTo>
                  <a:lnTo>
                    <a:pt x="977" y="374"/>
                  </a:lnTo>
                  <a:lnTo>
                    <a:pt x="973" y="369"/>
                  </a:lnTo>
                  <a:lnTo>
                    <a:pt x="969" y="364"/>
                  </a:lnTo>
                  <a:lnTo>
                    <a:pt x="963" y="360"/>
                  </a:lnTo>
                  <a:lnTo>
                    <a:pt x="956" y="358"/>
                  </a:lnTo>
                  <a:lnTo>
                    <a:pt x="948" y="357"/>
                  </a:lnTo>
                  <a:lnTo>
                    <a:pt x="948" y="357"/>
                  </a:lnTo>
                  <a:lnTo>
                    <a:pt x="937" y="356"/>
                  </a:lnTo>
                  <a:lnTo>
                    <a:pt x="927" y="355"/>
                  </a:lnTo>
                  <a:lnTo>
                    <a:pt x="917" y="353"/>
                  </a:lnTo>
                  <a:lnTo>
                    <a:pt x="907" y="351"/>
                  </a:lnTo>
                  <a:lnTo>
                    <a:pt x="890" y="345"/>
                  </a:lnTo>
                  <a:lnTo>
                    <a:pt x="872" y="336"/>
                  </a:lnTo>
                  <a:lnTo>
                    <a:pt x="857" y="326"/>
                  </a:lnTo>
                  <a:lnTo>
                    <a:pt x="841" y="314"/>
                  </a:lnTo>
                  <a:lnTo>
                    <a:pt x="828" y="301"/>
                  </a:lnTo>
                  <a:lnTo>
                    <a:pt x="814" y="287"/>
                  </a:lnTo>
                  <a:lnTo>
                    <a:pt x="802" y="272"/>
                  </a:lnTo>
                  <a:lnTo>
                    <a:pt x="790" y="256"/>
                  </a:lnTo>
                  <a:lnTo>
                    <a:pt x="767" y="223"/>
                  </a:lnTo>
                  <a:lnTo>
                    <a:pt x="745" y="190"/>
                  </a:lnTo>
                  <a:lnTo>
                    <a:pt x="724" y="156"/>
                  </a:lnTo>
                  <a:lnTo>
                    <a:pt x="724" y="156"/>
                  </a:lnTo>
                  <a:lnTo>
                    <a:pt x="703" y="126"/>
                  </a:lnTo>
                  <a:lnTo>
                    <a:pt x="691" y="112"/>
                  </a:lnTo>
                  <a:lnTo>
                    <a:pt x="679" y="98"/>
                  </a:lnTo>
                  <a:lnTo>
                    <a:pt x="667" y="84"/>
                  </a:lnTo>
                  <a:lnTo>
                    <a:pt x="654" y="71"/>
                  </a:lnTo>
                  <a:lnTo>
                    <a:pt x="641" y="59"/>
                  </a:lnTo>
                  <a:lnTo>
                    <a:pt x="626" y="48"/>
                  </a:lnTo>
                  <a:lnTo>
                    <a:pt x="612" y="38"/>
                  </a:lnTo>
                  <a:lnTo>
                    <a:pt x="598" y="28"/>
                  </a:lnTo>
                  <a:lnTo>
                    <a:pt x="581" y="20"/>
                  </a:lnTo>
                  <a:lnTo>
                    <a:pt x="565" y="13"/>
                  </a:lnTo>
                  <a:lnTo>
                    <a:pt x="548" y="8"/>
                  </a:lnTo>
                  <a:lnTo>
                    <a:pt x="529" y="3"/>
                  </a:lnTo>
                  <a:lnTo>
                    <a:pt x="511" y="1"/>
                  </a:lnTo>
                  <a:lnTo>
                    <a:pt x="491" y="0"/>
                  </a:lnTo>
                  <a:lnTo>
                    <a:pt x="491" y="0"/>
                  </a:lnTo>
                  <a:lnTo>
                    <a:pt x="472" y="1"/>
                  </a:lnTo>
                  <a:lnTo>
                    <a:pt x="453" y="3"/>
                  </a:lnTo>
                  <a:lnTo>
                    <a:pt x="435" y="8"/>
                  </a:lnTo>
                  <a:lnTo>
                    <a:pt x="418" y="13"/>
                  </a:lnTo>
                  <a:lnTo>
                    <a:pt x="402" y="20"/>
                  </a:lnTo>
                  <a:lnTo>
                    <a:pt x="385" y="28"/>
                  </a:lnTo>
                  <a:lnTo>
                    <a:pt x="370" y="38"/>
                  </a:lnTo>
                  <a:lnTo>
                    <a:pt x="355" y="48"/>
                  </a:lnTo>
                  <a:lnTo>
                    <a:pt x="342" y="59"/>
                  </a:lnTo>
                  <a:lnTo>
                    <a:pt x="328" y="71"/>
                  </a:lnTo>
                  <a:lnTo>
                    <a:pt x="315" y="84"/>
                  </a:lnTo>
                  <a:lnTo>
                    <a:pt x="302" y="98"/>
                  </a:lnTo>
                  <a:lnTo>
                    <a:pt x="291" y="112"/>
                  </a:lnTo>
                  <a:lnTo>
                    <a:pt x="280" y="126"/>
                  </a:lnTo>
                  <a:lnTo>
                    <a:pt x="258" y="156"/>
                  </a:lnTo>
                  <a:lnTo>
                    <a:pt x="258" y="156"/>
                  </a:lnTo>
                  <a:lnTo>
                    <a:pt x="236" y="190"/>
                  </a:lnTo>
                  <a:lnTo>
                    <a:pt x="216" y="223"/>
                  </a:lnTo>
                  <a:lnTo>
                    <a:pt x="193" y="256"/>
                  </a:lnTo>
                  <a:lnTo>
                    <a:pt x="181" y="272"/>
                  </a:lnTo>
                  <a:lnTo>
                    <a:pt x="168" y="287"/>
                  </a:lnTo>
                  <a:lnTo>
                    <a:pt x="155" y="301"/>
                  </a:lnTo>
                  <a:lnTo>
                    <a:pt x="140" y="314"/>
                  </a:lnTo>
                  <a:lnTo>
                    <a:pt x="126" y="326"/>
                  </a:lnTo>
                  <a:lnTo>
                    <a:pt x="111" y="336"/>
                  </a:lnTo>
                  <a:lnTo>
                    <a:pt x="93" y="345"/>
                  </a:lnTo>
                  <a:lnTo>
                    <a:pt x="74" y="351"/>
                  </a:lnTo>
                  <a:lnTo>
                    <a:pt x="65" y="353"/>
                  </a:lnTo>
                  <a:lnTo>
                    <a:pt x="55" y="355"/>
                  </a:lnTo>
                  <a:lnTo>
                    <a:pt x="46" y="356"/>
                  </a:lnTo>
                  <a:lnTo>
                    <a:pt x="34" y="357"/>
                  </a:lnTo>
                  <a:lnTo>
                    <a:pt x="34" y="357"/>
                  </a:lnTo>
                  <a:lnTo>
                    <a:pt x="27" y="358"/>
                  </a:lnTo>
                  <a:lnTo>
                    <a:pt x="20" y="360"/>
                  </a:lnTo>
                  <a:lnTo>
                    <a:pt x="14" y="364"/>
                  </a:lnTo>
                  <a:lnTo>
                    <a:pt x="9" y="369"/>
                  </a:lnTo>
                  <a:lnTo>
                    <a:pt x="5" y="374"/>
                  </a:lnTo>
                  <a:lnTo>
                    <a:pt x="2" y="380"/>
                  </a:lnTo>
                  <a:lnTo>
                    <a:pt x="1" y="386"/>
                  </a:lnTo>
                  <a:lnTo>
                    <a:pt x="0" y="393"/>
                  </a:lnTo>
                  <a:lnTo>
                    <a:pt x="1" y="400"/>
                  </a:lnTo>
                  <a:lnTo>
                    <a:pt x="2" y="406"/>
                  </a:lnTo>
                  <a:lnTo>
                    <a:pt x="5" y="412"/>
                  </a:lnTo>
                  <a:lnTo>
                    <a:pt x="8" y="417"/>
                  </a:lnTo>
                  <a:lnTo>
                    <a:pt x="14" y="421"/>
                  </a:lnTo>
                  <a:lnTo>
                    <a:pt x="20" y="425"/>
                  </a:lnTo>
                  <a:lnTo>
                    <a:pt x="26" y="427"/>
                  </a:lnTo>
                  <a:lnTo>
                    <a:pt x="34" y="427"/>
                  </a:lnTo>
                  <a:lnTo>
                    <a:pt x="34" y="427"/>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589" name="Freeform 52">
              <a:extLst>
                <a:ext uri="{FF2B5EF4-FFF2-40B4-BE49-F238E27FC236}">
                  <a16:creationId xmlns:a16="http://schemas.microsoft.com/office/drawing/2014/main" id="{AF89C443-F78A-4009-1858-E405E4DF6044}"/>
                </a:ext>
              </a:extLst>
            </p:cNvPr>
            <p:cNvSpPr>
              <a:spLocks noEditPoints="1"/>
            </p:cNvSpPr>
            <p:nvPr/>
          </p:nvSpPr>
          <p:spPr bwMode="auto">
            <a:xfrm>
              <a:off x="4650882" y="5868988"/>
              <a:ext cx="792163" cy="354013"/>
            </a:xfrm>
            <a:custGeom>
              <a:avLst/>
              <a:gdLst>
                <a:gd name="T0" fmla="*/ 5 w 999"/>
                <a:gd name="T1" fmla="*/ 380 h 446"/>
                <a:gd name="T2" fmla="*/ 26 w 999"/>
                <a:gd name="T3" fmla="*/ 361 h 446"/>
                <a:gd name="T4" fmla="*/ 75 w 999"/>
                <a:gd name="T5" fmla="*/ 353 h 446"/>
                <a:gd name="T6" fmla="*/ 155 w 999"/>
                <a:gd name="T7" fmla="*/ 306 h 446"/>
                <a:gd name="T8" fmla="*/ 233 w 999"/>
                <a:gd name="T9" fmla="*/ 201 h 446"/>
                <a:gd name="T10" fmla="*/ 301 w 999"/>
                <a:gd name="T11" fmla="*/ 104 h 446"/>
                <a:gd name="T12" fmla="*/ 385 w 999"/>
                <a:gd name="T13" fmla="*/ 31 h 446"/>
                <a:gd name="T14" fmla="*/ 499 w 999"/>
                <a:gd name="T15" fmla="*/ 0 h 446"/>
                <a:gd name="T16" fmla="*/ 597 w 999"/>
                <a:gd name="T17" fmla="*/ 23 h 446"/>
                <a:gd name="T18" fmla="*/ 685 w 999"/>
                <a:gd name="T19" fmla="*/ 91 h 446"/>
                <a:gd name="T20" fmla="*/ 766 w 999"/>
                <a:gd name="T21" fmla="*/ 201 h 446"/>
                <a:gd name="T22" fmla="*/ 833 w 999"/>
                <a:gd name="T23" fmla="*/ 295 h 446"/>
                <a:gd name="T24" fmla="*/ 908 w 999"/>
                <a:gd name="T25" fmla="*/ 348 h 446"/>
                <a:gd name="T26" fmla="*/ 968 w 999"/>
                <a:gd name="T27" fmla="*/ 359 h 446"/>
                <a:gd name="T28" fmla="*/ 994 w 999"/>
                <a:gd name="T29" fmla="*/ 380 h 446"/>
                <a:gd name="T30" fmla="*/ 999 w 999"/>
                <a:gd name="T31" fmla="*/ 410 h 446"/>
                <a:gd name="T32" fmla="*/ 985 w 999"/>
                <a:gd name="T33" fmla="*/ 435 h 446"/>
                <a:gd name="T34" fmla="*/ 955 w 999"/>
                <a:gd name="T35" fmla="*/ 446 h 446"/>
                <a:gd name="T36" fmla="*/ 857 w 999"/>
                <a:gd name="T37" fmla="*/ 421 h 446"/>
                <a:gd name="T38" fmla="*/ 769 w 999"/>
                <a:gd name="T39" fmla="*/ 354 h 446"/>
                <a:gd name="T40" fmla="*/ 690 w 999"/>
                <a:gd name="T41" fmla="*/ 245 h 446"/>
                <a:gd name="T42" fmla="*/ 623 w 999"/>
                <a:gd name="T43" fmla="*/ 151 h 446"/>
                <a:gd name="T44" fmla="*/ 547 w 999"/>
                <a:gd name="T45" fmla="*/ 97 h 446"/>
                <a:gd name="T46" fmla="*/ 466 w 999"/>
                <a:gd name="T47" fmla="*/ 93 h 446"/>
                <a:gd name="T48" fmla="*/ 387 w 999"/>
                <a:gd name="T49" fmla="*/ 140 h 446"/>
                <a:gd name="T50" fmla="*/ 308 w 999"/>
                <a:gd name="T51" fmla="*/ 245 h 446"/>
                <a:gd name="T52" fmla="*/ 241 w 999"/>
                <a:gd name="T53" fmla="*/ 340 h 446"/>
                <a:gd name="T54" fmla="*/ 158 w 999"/>
                <a:gd name="T55" fmla="*/ 413 h 446"/>
                <a:gd name="T56" fmla="*/ 42 w 999"/>
                <a:gd name="T57" fmla="*/ 446 h 446"/>
                <a:gd name="T58" fmla="*/ 22 w 999"/>
                <a:gd name="T59" fmla="*/ 441 h 446"/>
                <a:gd name="T60" fmla="*/ 3 w 999"/>
                <a:gd name="T61" fmla="*/ 421 h 446"/>
                <a:gd name="T62" fmla="*/ 981 w 999"/>
                <a:gd name="T63" fmla="*/ 402 h 446"/>
                <a:gd name="T64" fmla="*/ 964 w 999"/>
                <a:gd name="T65" fmla="*/ 376 h 446"/>
                <a:gd name="T66" fmla="*/ 903 w 999"/>
                <a:gd name="T67" fmla="*/ 365 h 446"/>
                <a:gd name="T68" fmla="*/ 820 w 999"/>
                <a:gd name="T69" fmla="*/ 307 h 446"/>
                <a:gd name="T70" fmla="*/ 750 w 999"/>
                <a:gd name="T71" fmla="*/ 210 h 446"/>
                <a:gd name="T72" fmla="*/ 661 w 999"/>
                <a:gd name="T73" fmla="*/ 91 h 446"/>
                <a:gd name="T74" fmla="*/ 574 w 999"/>
                <a:gd name="T75" fmla="*/ 32 h 446"/>
                <a:gd name="T76" fmla="*/ 480 w 999"/>
                <a:gd name="T77" fmla="*/ 19 h 446"/>
                <a:gd name="T78" fmla="*/ 378 w 999"/>
                <a:gd name="T79" fmla="*/ 57 h 446"/>
                <a:gd name="T80" fmla="*/ 292 w 999"/>
                <a:gd name="T81" fmla="*/ 144 h 446"/>
                <a:gd name="T82" fmla="*/ 210 w 999"/>
                <a:gd name="T83" fmla="*/ 267 h 446"/>
                <a:gd name="T84" fmla="*/ 140 w 999"/>
                <a:gd name="T85" fmla="*/ 341 h 446"/>
                <a:gd name="T86" fmla="*/ 42 w 999"/>
                <a:gd name="T87" fmla="*/ 374 h 446"/>
                <a:gd name="T88" fmla="*/ 21 w 999"/>
                <a:gd name="T89" fmla="*/ 388 h 446"/>
                <a:gd name="T90" fmla="*/ 22 w 999"/>
                <a:gd name="T91" fmla="*/ 418 h 446"/>
                <a:gd name="T92" fmla="*/ 42 w 999"/>
                <a:gd name="T93" fmla="*/ 428 h 446"/>
                <a:gd name="T94" fmla="*/ 150 w 999"/>
                <a:gd name="T95" fmla="*/ 397 h 446"/>
                <a:gd name="T96" fmla="*/ 228 w 999"/>
                <a:gd name="T97" fmla="*/ 330 h 446"/>
                <a:gd name="T98" fmla="*/ 313 w 999"/>
                <a:gd name="T99" fmla="*/ 207 h 446"/>
                <a:gd name="T100" fmla="*/ 389 w 999"/>
                <a:gd name="T101" fmla="*/ 114 h 446"/>
                <a:gd name="T102" fmla="*/ 481 w 999"/>
                <a:gd name="T103" fmla="*/ 72 h 446"/>
                <a:gd name="T104" fmla="*/ 567 w 999"/>
                <a:gd name="T105" fmla="*/ 86 h 446"/>
                <a:gd name="T106" fmla="*/ 645 w 999"/>
                <a:gd name="T107" fmla="*/ 150 h 446"/>
                <a:gd name="T108" fmla="*/ 730 w 999"/>
                <a:gd name="T109" fmla="*/ 275 h 446"/>
                <a:gd name="T110" fmla="*/ 807 w 999"/>
                <a:gd name="T111" fmla="*/ 367 h 446"/>
                <a:gd name="T112" fmla="*/ 899 w 999"/>
                <a:gd name="T113" fmla="*/ 419 h 446"/>
                <a:gd name="T114" fmla="*/ 970 w 999"/>
                <a:gd name="T115" fmla="*/ 424 h 446"/>
                <a:gd name="T116" fmla="*/ 981 w 999"/>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99" h="446">
                  <a:moveTo>
                    <a:pt x="0" y="402"/>
                  </a:moveTo>
                  <a:lnTo>
                    <a:pt x="0" y="402"/>
                  </a:lnTo>
                  <a:lnTo>
                    <a:pt x="0" y="396"/>
                  </a:lnTo>
                  <a:lnTo>
                    <a:pt x="1" y="390"/>
                  </a:lnTo>
                  <a:lnTo>
                    <a:pt x="3" y="385"/>
                  </a:lnTo>
                  <a:lnTo>
                    <a:pt x="5" y="380"/>
                  </a:lnTo>
                  <a:lnTo>
                    <a:pt x="5" y="380"/>
                  </a:lnTo>
                  <a:lnTo>
                    <a:pt x="8" y="374"/>
                  </a:lnTo>
                  <a:lnTo>
                    <a:pt x="12" y="370"/>
                  </a:lnTo>
                  <a:lnTo>
                    <a:pt x="16" y="366"/>
                  </a:lnTo>
                  <a:lnTo>
                    <a:pt x="21" y="363"/>
                  </a:lnTo>
                  <a:lnTo>
                    <a:pt x="26" y="361"/>
                  </a:lnTo>
                  <a:lnTo>
                    <a:pt x="31" y="359"/>
                  </a:lnTo>
                  <a:lnTo>
                    <a:pt x="36" y="358"/>
                  </a:lnTo>
                  <a:lnTo>
                    <a:pt x="42" y="357"/>
                  </a:lnTo>
                  <a:lnTo>
                    <a:pt x="42" y="357"/>
                  </a:lnTo>
                  <a:lnTo>
                    <a:pt x="59" y="356"/>
                  </a:lnTo>
                  <a:lnTo>
                    <a:pt x="75" y="353"/>
                  </a:lnTo>
                  <a:lnTo>
                    <a:pt x="91" y="348"/>
                  </a:lnTo>
                  <a:lnTo>
                    <a:pt x="105" y="342"/>
                  </a:lnTo>
                  <a:lnTo>
                    <a:pt x="119" y="335"/>
                  </a:lnTo>
                  <a:lnTo>
                    <a:pt x="131" y="326"/>
                  </a:lnTo>
                  <a:lnTo>
                    <a:pt x="143" y="317"/>
                  </a:lnTo>
                  <a:lnTo>
                    <a:pt x="155" y="306"/>
                  </a:lnTo>
                  <a:lnTo>
                    <a:pt x="166" y="295"/>
                  </a:lnTo>
                  <a:lnTo>
                    <a:pt x="176" y="282"/>
                  </a:lnTo>
                  <a:lnTo>
                    <a:pt x="187" y="270"/>
                  </a:lnTo>
                  <a:lnTo>
                    <a:pt x="196" y="257"/>
                  </a:lnTo>
                  <a:lnTo>
                    <a:pt x="215" y="229"/>
                  </a:lnTo>
                  <a:lnTo>
                    <a:pt x="233" y="201"/>
                  </a:lnTo>
                  <a:lnTo>
                    <a:pt x="233" y="201"/>
                  </a:lnTo>
                  <a:lnTo>
                    <a:pt x="259" y="160"/>
                  </a:lnTo>
                  <a:lnTo>
                    <a:pt x="259" y="160"/>
                  </a:lnTo>
                  <a:lnTo>
                    <a:pt x="279" y="132"/>
                  </a:lnTo>
                  <a:lnTo>
                    <a:pt x="290" y="118"/>
                  </a:lnTo>
                  <a:lnTo>
                    <a:pt x="301" y="104"/>
                  </a:lnTo>
                  <a:lnTo>
                    <a:pt x="314" y="91"/>
                  </a:lnTo>
                  <a:lnTo>
                    <a:pt x="326" y="78"/>
                  </a:lnTo>
                  <a:lnTo>
                    <a:pt x="339" y="64"/>
                  </a:lnTo>
                  <a:lnTo>
                    <a:pt x="354" y="53"/>
                  </a:lnTo>
                  <a:lnTo>
                    <a:pt x="369" y="41"/>
                  </a:lnTo>
                  <a:lnTo>
                    <a:pt x="385" y="31"/>
                  </a:lnTo>
                  <a:lnTo>
                    <a:pt x="401" y="23"/>
                  </a:lnTo>
                  <a:lnTo>
                    <a:pt x="419" y="14"/>
                  </a:lnTo>
                  <a:lnTo>
                    <a:pt x="437" y="9"/>
                  </a:lnTo>
                  <a:lnTo>
                    <a:pt x="457" y="4"/>
                  </a:lnTo>
                  <a:lnTo>
                    <a:pt x="478" y="1"/>
                  </a:lnTo>
                  <a:lnTo>
                    <a:pt x="499" y="0"/>
                  </a:lnTo>
                  <a:lnTo>
                    <a:pt x="499" y="0"/>
                  </a:lnTo>
                  <a:lnTo>
                    <a:pt x="521" y="1"/>
                  </a:lnTo>
                  <a:lnTo>
                    <a:pt x="542" y="4"/>
                  </a:lnTo>
                  <a:lnTo>
                    <a:pt x="560" y="9"/>
                  </a:lnTo>
                  <a:lnTo>
                    <a:pt x="579" y="14"/>
                  </a:lnTo>
                  <a:lnTo>
                    <a:pt x="597" y="23"/>
                  </a:lnTo>
                  <a:lnTo>
                    <a:pt x="614" y="31"/>
                  </a:lnTo>
                  <a:lnTo>
                    <a:pt x="629" y="41"/>
                  </a:lnTo>
                  <a:lnTo>
                    <a:pt x="645" y="53"/>
                  </a:lnTo>
                  <a:lnTo>
                    <a:pt x="659" y="64"/>
                  </a:lnTo>
                  <a:lnTo>
                    <a:pt x="673" y="78"/>
                  </a:lnTo>
                  <a:lnTo>
                    <a:pt x="685" y="91"/>
                  </a:lnTo>
                  <a:lnTo>
                    <a:pt x="697" y="104"/>
                  </a:lnTo>
                  <a:lnTo>
                    <a:pt x="709" y="118"/>
                  </a:lnTo>
                  <a:lnTo>
                    <a:pt x="720" y="132"/>
                  </a:lnTo>
                  <a:lnTo>
                    <a:pt x="740" y="160"/>
                  </a:lnTo>
                  <a:lnTo>
                    <a:pt x="740" y="160"/>
                  </a:lnTo>
                  <a:lnTo>
                    <a:pt x="766" y="201"/>
                  </a:lnTo>
                  <a:lnTo>
                    <a:pt x="766" y="201"/>
                  </a:lnTo>
                  <a:lnTo>
                    <a:pt x="783" y="229"/>
                  </a:lnTo>
                  <a:lnTo>
                    <a:pt x="803" y="257"/>
                  </a:lnTo>
                  <a:lnTo>
                    <a:pt x="812" y="270"/>
                  </a:lnTo>
                  <a:lnTo>
                    <a:pt x="822" y="282"/>
                  </a:lnTo>
                  <a:lnTo>
                    <a:pt x="833" y="295"/>
                  </a:lnTo>
                  <a:lnTo>
                    <a:pt x="844" y="306"/>
                  </a:lnTo>
                  <a:lnTo>
                    <a:pt x="855" y="317"/>
                  </a:lnTo>
                  <a:lnTo>
                    <a:pt x="868" y="326"/>
                  </a:lnTo>
                  <a:lnTo>
                    <a:pt x="880" y="335"/>
                  </a:lnTo>
                  <a:lnTo>
                    <a:pt x="893" y="342"/>
                  </a:lnTo>
                  <a:lnTo>
                    <a:pt x="908" y="348"/>
                  </a:lnTo>
                  <a:lnTo>
                    <a:pt x="923" y="353"/>
                  </a:lnTo>
                  <a:lnTo>
                    <a:pt x="939" y="356"/>
                  </a:lnTo>
                  <a:lnTo>
                    <a:pt x="956" y="357"/>
                  </a:lnTo>
                  <a:lnTo>
                    <a:pt x="956" y="357"/>
                  </a:lnTo>
                  <a:lnTo>
                    <a:pt x="963" y="358"/>
                  </a:lnTo>
                  <a:lnTo>
                    <a:pt x="968" y="359"/>
                  </a:lnTo>
                  <a:lnTo>
                    <a:pt x="973" y="361"/>
                  </a:lnTo>
                  <a:lnTo>
                    <a:pt x="978" y="363"/>
                  </a:lnTo>
                  <a:lnTo>
                    <a:pt x="982" y="366"/>
                  </a:lnTo>
                  <a:lnTo>
                    <a:pt x="986" y="370"/>
                  </a:lnTo>
                  <a:lnTo>
                    <a:pt x="990" y="374"/>
                  </a:lnTo>
                  <a:lnTo>
                    <a:pt x="994" y="380"/>
                  </a:lnTo>
                  <a:lnTo>
                    <a:pt x="994" y="380"/>
                  </a:lnTo>
                  <a:lnTo>
                    <a:pt x="996" y="385"/>
                  </a:lnTo>
                  <a:lnTo>
                    <a:pt x="998" y="391"/>
                  </a:lnTo>
                  <a:lnTo>
                    <a:pt x="999" y="397"/>
                  </a:lnTo>
                  <a:lnTo>
                    <a:pt x="999" y="403"/>
                  </a:lnTo>
                  <a:lnTo>
                    <a:pt x="999" y="410"/>
                  </a:lnTo>
                  <a:lnTo>
                    <a:pt x="997" y="416"/>
                  </a:lnTo>
                  <a:lnTo>
                    <a:pt x="995" y="421"/>
                  </a:lnTo>
                  <a:lnTo>
                    <a:pt x="993" y="426"/>
                  </a:lnTo>
                  <a:lnTo>
                    <a:pt x="993" y="426"/>
                  </a:lnTo>
                  <a:lnTo>
                    <a:pt x="989" y="431"/>
                  </a:lnTo>
                  <a:lnTo>
                    <a:pt x="985" y="435"/>
                  </a:lnTo>
                  <a:lnTo>
                    <a:pt x="981" y="439"/>
                  </a:lnTo>
                  <a:lnTo>
                    <a:pt x="977" y="441"/>
                  </a:lnTo>
                  <a:lnTo>
                    <a:pt x="972" y="443"/>
                  </a:lnTo>
                  <a:lnTo>
                    <a:pt x="967" y="445"/>
                  </a:lnTo>
                  <a:lnTo>
                    <a:pt x="962" y="445"/>
                  </a:lnTo>
                  <a:lnTo>
                    <a:pt x="955" y="446"/>
                  </a:lnTo>
                  <a:lnTo>
                    <a:pt x="955" y="446"/>
                  </a:lnTo>
                  <a:lnTo>
                    <a:pt x="934" y="444"/>
                  </a:lnTo>
                  <a:lnTo>
                    <a:pt x="913" y="441"/>
                  </a:lnTo>
                  <a:lnTo>
                    <a:pt x="893" y="435"/>
                  </a:lnTo>
                  <a:lnTo>
                    <a:pt x="875" y="429"/>
                  </a:lnTo>
                  <a:lnTo>
                    <a:pt x="857" y="421"/>
                  </a:lnTo>
                  <a:lnTo>
                    <a:pt x="840" y="413"/>
                  </a:lnTo>
                  <a:lnTo>
                    <a:pt x="824" y="402"/>
                  </a:lnTo>
                  <a:lnTo>
                    <a:pt x="809" y="391"/>
                  </a:lnTo>
                  <a:lnTo>
                    <a:pt x="795" y="380"/>
                  </a:lnTo>
                  <a:lnTo>
                    <a:pt x="782" y="367"/>
                  </a:lnTo>
                  <a:lnTo>
                    <a:pt x="769" y="354"/>
                  </a:lnTo>
                  <a:lnTo>
                    <a:pt x="757" y="340"/>
                  </a:lnTo>
                  <a:lnTo>
                    <a:pt x="746" y="327"/>
                  </a:lnTo>
                  <a:lnTo>
                    <a:pt x="735" y="312"/>
                  </a:lnTo>
                  <a:lnTo>
                    <a:pt x="715" y="285"/>
                  </a:lnTo>
                  <a:lnTo>
                    <a:pt x="715" y="285"/>
                  </a:lnTo>
                  <a:lnTo>
                    <a:pt x="690" y="245"/>
                  </a:lnTo>
                  <a:lnTo>
                    <a:pt x="690" y="245"/>
                  </a:lnTo>
                  <a:lnTo>
                    <a:pt x="673" y="217"/>
                  </a:lnTo>
                  <a:lnTo>
                    <a:pt x="653" y="190"/>
                  </a:lnTo>
                  <a:lnTo>
                    <a:pt x="644" y="177"/>
                  </a:lnTo>
                  <a:lnTo>
                    <a:pt x="633" y="163"/>
                  </a:lnTo>
                  <a:lnTo>
                    <a:pt x="623" y="151"/>
                  </a:lnTo>
                  <a:lnTo>
                    <a:pt x="612" y="140"/>
                  </a:lnTo>
                  <a:lnTo>
                    <a:pt x="600" y="129"/>
                  </a:lnTo>
                  <a:lnTo>
                    <a:pt x="588" y="119"/>
                  </a:lnTo>
                  <a:lnTo>
                    <a:pt x="575" y="111"/>
                  </a:lnTo>
                  <a:lnTo>
                    <a:pt x="561" y="103"/>
                  </a:lnTo>
                  <a:lnTo>
                    <a:pt x="547" y="97"/>
                  </a:lnTo>
                  <a:lnTo>
                    <a:pt x="532" y="93"/>
                  </a:lnTo>
                  <a:lnTo>
                    <a:pt x="516" y="90"/>
                  </a:lnTo>
                  <a:lnTo>
                    <a:pt x="499" y="89"/>
                  </a:lnTo>
                  <a:lnTo>
                    <a:pt x="499" y="89"/>
                  </a:lnTo>
                  <a:lnTo>
                    <a:pt x="483" y="90"/>
                  </a:lnTo>
                  <a:lnTo>
                    <a:pt x="466" y="93"/>
                  </a:lnTo>
                  <a:lnTo>
                    <a:pt x="452" y="97"/>
                  </a:lnTo>
                  <a:lnTo>
                    <a:pt x="437" y="103"/>
                  </a:lnTo>
                  <a:lnTo>
                    <a:pt x="424" y="111"/>
                  </a:lnTo>
                  <a:lnTo>
                    <a:pt x="411" y="119"/>
                  </a:lnTo>
                  <a:lnTo>
                    <a:pt x="398" y="129"/>
                  </a:lnTo>
                  <a:lnTo>
                    <a:pt x="387" y="140"/>
                  </a:lnTo>
                  <a:lnTo>
                    <a:pt x="375" y="151"/>
                  </a:lnTo>
                  <a:lnTo>
                    <a:pt x="365" y="163"/>
                  </a:lnTo>
                  <a:lnTo>
                    <a:pt x="355" y="177"/>
                  </a:lnTo>
                  <a:lnTo>
                    <a:pt x="345" y="190"/>
                  </a:lnTo>
                  <a:lnTo>
                    <a:pt x="326" y="217"/>
                  </a:lnTo>
                  <a:lnTo>
                    <a:pt x="308" y="245"/>
                  </a:lnTo>
                  <a:lnTo>
                    <a:pt x="308" y="245"/>
                  </a:lnTo>
                  <a:lnTo>
                    <a:pt x="283" y="285"/>
                  </a:lnTo>
                  <a:lnTo>
                    <a:pt x="283" y="285"/>
                  </a:lnTo>
                  <a:lnTo>
                    <a:pt x="263" y="312"/>
                  </a:lnTo>
                  <a:lnTo>
                    <a:pt x="253" y="327"/>
                  </a:lnTo>
                  <a:lnTo>
                    <a:pt x="241" y="340"/>
                  </a:lnTo>
                  <a:lnTo>
                    <a:pt x="230" y="354"/>
                  </a:lnTo>
                  <a:lnTo>
                    <a:pt x="217" y="367"/>
                  </a:lnTo>
                  <a:lnTo>
                    <a:pt x="203" y="380"/>
                  </a:lnTo>
                  <a:lnTo>
                    <a:pt x="189" y="391"/>
                  </a:lnTo>
                  <a:lnTo>
                    <a:pt x="174" y="402"/>
                  </a:lnTo>
                  <a:lnTo>
                    <a:pt x="158" y="413"/>
                  </a:lnTo>
                  <a:lnTo>
                    <a:pt x="141" y="421"/>
                  </a:lnTo>
                  <a:lnTo>
                    <a:pt x="124" y="429"/>
                  </a:lnTo>
                  <a:lnTo>
                    <a:pt x="105" y="435"/>
                  </a:lnTo>
                  <a:lnTo>
                    <a:pt x="86" y="441"/>
                  </a:lnTo>
                  <a:lnTo>
                    <a:pt x="65" y="444"/>
                  </a:lnTo>
                  <a:lnTo>
                    <a:pt x="42" y="446"/>
                  </a:lnTo>
                  <a:lnTo>
                    <a:pt x="42" y="446"/>
                  </a:lnTo>
                  <a:lnTo>
                    <a:pt x="42" y="446"/>
                  </a:lnTo>
                  <a:lnTo>
                    <a:pt x="37" y="445"/>
                  </a:lnTo>
                  <a:lnTo>
                    <a:pt x="32" y="445"/>
                  </a:lnTo>
                  <a:lnTo>
                    <a:pt x="27" y="443"/>
                  </a:lnTo>
                  <a:lnTo>
                    <a:pt x="22" y="441"/>
                  </a:lnTo>
                  <a:lnTo>
                    <a:pt x="17" y="439"/>
                  </a:lnTo>
                  <a:lnTo>
                    <a:pt x="13" y="435"/>
                  </a:lnTo>
                  <a:lnTo>
                    <a:pt x="9" y="431"/>
                  </a:lnTo>
                  <a:lnTo>
                    <a:pt x="6" y="427"/>
                  </a:lnTo>
                  <a:lnTo>
                    <a:pt x="6" y="427"/>
                  </a:lnTo>
                  <a:lnTo>
                    <a:pt x="3" y="421"/>
                  </a:lnTo>
                  <a:lnTo>
                    <a:pt x="1" y="415"/>
                  </a:lnTo>
                  <a:lnTo>
                    <a:pt x="0" y="409"/>
                  </a:lnTo>
                  <a:lnTo>
                    <a:pt x="0" y="402"/>
                  </a:lnTo>
                  <a:lnTo>
                    <a:pt x="0" y="402"/>
                  </a:lnTo>
                  <a:close/>
                  <a:moveTo>
                    <a:pt x="981" y="402"/>
                  </a:moveTo>
                  <a:lnTo>
                    <a:pt x="981" y="402"/>
                  </a:lnTo>
                  <a:lnTo>
                    <a:pt x="980" y="395"/>
                  </a:lnTo>
                  <a:lnTo>
                    <a:pt x="978" y="388"/>
                  </a:lnTo>
                  <a:lnTo>
                    <a:pt x="978" y="388"/>
                  </a:lnTo>
                  <a:lnTo>
                    <a:pt x="975" y="384"/>
                  </a:lnTo>
                  <a:lnTo>
                    <a:pt x="970" y="380"/>
                  </a:lnTo>
                  <a:lnTo>
                    <a:pt x="964" y="376"/>
                  </a:lnTo>
                  <a:lnTo>
                    <a:pt x="961" y="375"/>
                  </a:lnTo>
                  <a:lnTo>
                    <a:pt x="955" y="374"/>
                  </a:lnTo>
                  <a:lnTo>
                    <a:pt x="955" y="374"/>
                  </a:lnTo>
                  <a:lnTo>
                    <a:pt x="937" y="373"/>
                  </a:lnTo>
                  <a:lnTo>
                    <a:pt x="919" y="370"/>
                  </a:lnTo>
                  <a:lnTo>
                    <a:pt x="903" y="365"/>
                  </a:lnTo>
                  <a:lnTo>
                    <a:pt x="887" y="358"/>
                  </a:lnTo>
                  <a:lnTo>
                    <a:pt x="872" y="351"/>
                  </a:lnTo>
                  <a:lnTo>
                    <a:pt x="858" y="341"/>
                  </a:lnTo>
                  <a:lnTo>
                    <a:pt x="845" y="331"/>
                  </a:lnTo>
                  <a:lnTo>
                    <a:pt x="833" y="320"/>
                  </a:lnTo>
                  <a:lnTo>
                    <a:pt x="820" y="307"/>
                  </a:lnTo>
                  <a:lnTo>
                    <a:pt x="809" y="295"/>
                  </a:lnTo>
                  <a:lnTo>
                    <a:pt x="799" y="281"/>
                  </a:lnTo>
                  <a:lnTo>
                    <a:pt x="788" y="267"/>
                  </a:lnTo>
                  <a:lnTo>
                    <a:pt x="769" y="239"/>
                  </a:lnTo>
                  <a:lnTo>
                    <a:pt x="750" y="210"/>
                  </a:lnTo>
                  <a:lnTo>
                    <a:pt x="750" y="210"/>
                  </a:lnTo>
                  <a:lnTo>
                    <a:pt x="725" y="171"/>
                  </a:lnTo>
                  <a:lnTo>
                    <a:pt x="725" y="171"/>
                  </a:lnTo>
                  <a:lnTo>
                    <a:pt x="706" y="144"/>
                  </a:lnTo>
                  <a:lnTo>
                    <a:pt x="685" y="117"/>
                  </a:lnTo>
                  <a:lnTo>
                    <a:pt x="674" y="103"/>
                  </a:lnTo>
                  <a:lnTo>
                    <a:pt x="661" y="91"/>
                  </a:lnTo>
                  <a:lnTo>
                    <a:pt x="649" y="80"/>
                  </a:lnTo>
                  <a:lnTo>
                    <a:pt x="636" y="68"/>
                  </a:lnTo>
                  <a:lnTo>
                    <a:pt x="621" y="57"/>
                  </a:lnTo>
                  <a:lnTo>
                    <a:pt x="606" y="48"/>
                  </a:lnTo>
                  <a:lnTo>
                    <a:pt x="590" y="39"/>
                  </a:lnTo>
                  <a:lnTo>
                    <a:pt x="574" y="32"/>
                  </a:lnTo>
                  <a:lnTo>
                    <a:pt x="556" y="26"/>
                  </a:lnTo>
                  <a:lnTo>
                    <a:pt x="539" y="22"/>
                  </a:lnTo>
                  <a:lnTo>
                    <a:pt x="519" y="19"/>
                  </a:lnTo>
                  <a:lnTo>
                    <a:pt x="499" y="19"/>
                  </a:lnTo>
                  <a:lnTo>
                    <a:pt x="499" y="19"/>
                  </a:lnTo>
                  <a:lnTo>
                    <a:pt x="480" y="19"/>
                  </a:lnTo>
                  <a:lnTo>
                    <a:pt x="460" y="22"/>
                  </a:lnTo>
                  <a:lnTo>
                    <a:pt x="442" y="26"/>
                  </a:lnTo>
                  <a:lnTo>
                    <a:pt x="425" y="32"/>
                  </a:lnTo>
                  <a:lnTo>
                    <a:pt x="409" y="39"/>
                  </a:lnTo>
                  <a:lnTo>
                    <a:pt x="392" y="48"/>
                  </a:lnTo>
                  <a:lnTo>
                    <a:pt x="378" y="57"/>
                  </a:lnTo>
                  <a:lnTo>
                    <a:pt x="363" y="68"/>
                  </a:lnTo>
                  <a:lnTo>
                    <a:pt x="350" y="80"/>
                  </a:lnTo>
                  <a:lnTo>
                    <a:pt x="337" y="91"/>
                  </a:lnTo>
                  <a:lnTo>
                    <a:pt x="325" y="103"/>
                  </a:lnTo>
                  <a:lnTo>
                    <a:pt x="314" y="117"/>
                  </a:lnTo>
                  <a:lnTo>
                    <a:pt x="292" y="144"/>
                  </a:lnTo>
                  <a:lnTo>
                    <a:pt x="273" y="171"/>
                  </a:lnTo>
                  <a:lnTo>
                    <a:pt x="273" y="171"/>
                  </a:lnTo>
                  <a:lnTo>
                    <a:pt x="248" y="210"/>
                  </a:lnTo>
                  <a:lnTo>
                    <a:pt x="248" y="210"/>
                  </a:lnTo>
                  <a:lnTo>
                    <a:pt x="230" y="239"/>
                  </a:lnTo>
                  <a:lnTo>
                    <a:pt x="210" y="267"/>
                  </a:lnTo>
                  <a:lnTo>
                    <a:pt x="200" y="281"/>
                  </a:lnTo>
                  <a:lnTo>
                    <a:pt x="189" y="295"/>
                  </a:lnTo>
                  <a:lnTo>
                    <a:pt x="177" y="307"/>
                  </a:lnTo>
                  <a:lnTo>
                    <a:pt x="166" y="320"/>
                  </a:lnTo>
                  <a:lnTo>
                    <a:pt x="154" y="331"/>
                  </a:lnTo>
                  <a:lnTo>
                    <a:pt x="140" y="341"/>
                  </a:lnTo>
                  <a:lnTo>
                    <a:pt x="126" y="351"/>
                  </a:lnTo>
                  <a:lnTo>
                    <a:pt x="111" y="358"/>
                  </a:lnTo>
                  <a:lnTo>
                    <a:pt x="96" y="365"/>
                  </a:lnTo>
                  <a:lnTo>
                    <a:pt x="79" y="370"/>
                  </a:lnTo>
                  <a:lnTo>
                    <a:pt x="62" y="373"/>
                  </a:lnTo>
                  <a:lnTo>
                    <a:pt x="42" y="374"/>
                  </a:lnTo>
                  <a:lnTo>
                    <a:pt x="42" y="374"/>
                  </a:lnTo>
                  <a:lnTo>
                    <a:pt x="38" y="375"/>
                  </a:lnTo>
                  <a:lnTo>
                    <a:pt x="34" y="376"/>
                  </a:lnTo>
                  <a:lnTo>
                    <a:pt x="28" y="380"/>
                  </a:lnTo>
                  <a:lnTo>
                    <a:pt x="24" y="384"/>
                  </a:lnTo>
                  <a:lnTo>
                    <a:pt x="21" y="388"/>
                  </a:lnTo>
                  <a:lnTo>
                    <a:pt x="21" y="388"/>
                  </a:lnTo>
                  <a:lnTo>
                    <a:pt x="18" y="395"/>
                  </a:lnTo>
                  <a:lnTo>
                    <a:pt x="17" y="402"/>
                  </a:lnTo>
                  <a:lnTo>
                    <a:pt x="18" y="411"/>
                  </a:lnTo>
                  <a:lnTo>
                    <a:pt x="22" y="418"/>
                  </a:lnTo>
                  <a:lnTo>
                    <a:pt x="22" y="418"/>
                  </a:lnTo>
                  <a:lnTo>
                    <a:pt x="24" y="421"/>
                  </a:lnTo>
                  <a:lnTo>
                    <a:pt x="29" y="424"/>
                  </a:lnTo>
                  <a:lnTo>
                    <a:pt x="34" y="427"/>
                  </a:lnTo>
                  <a:lnTo>
                    <a:pt x="42" y="428"/>
                  </a:lnTo>
                  <a:lnTo>
                    <a:pt x="42" y="428"/>
                  </a:lnTo>
                  <a:lnTo>
                    <a:pt x="42" y="428"/>
                  </a:lnTo>
                  <a:lnTo>
                    <a:pt x="63" y="426"/>
                  </a:lnTo>
                  <a:lnTo>
                    <a:pt x="81" y="423"/>
                  </a:lnTo>
                  <a:lnTo>
                    <a:pt x="100" y="419"/>
                  </a:lnTo>
                  <a:lnTo>
                    <a:pt x="118" y="413"/>
                  </a:lnTo>
                  <a:lnTo>
                    <a:pt x="134" y="405"/>
                  </a:lnTo>
                  <a:lnTo>
                    <a:pt x="150" y="397"/>
                  </a:lnTo>
                  <a:lnTo>
                    <a:pt x="164" y="388"/>
                  </a:lnTo>
                  <a:lnTo>
                    <a:pt x="178" y="378"/>
                  </a:lnTo>
                  <a:lnTo>
                    <a:pt x="192" y="367"/>
                  </a:lnTo>
                  <a:lnTo>
                    <a:pt x="204" y="355"/>
                  </a:lnTo>
                  <a:lnTo>
                    <a:pt x="217" y="342"/>
                  </a:lnTo>
                  <a:lnTo>
                    <a:pt x="228" y="330"/>
                  </a:lnTo>
                  <a:lnTo>
                    <a:pt x="249" y="303"/>
                  </a:lnTo>
                  <a:lnTo>
                    <a:pt x="268" y="275"/>
                  </a:lnTo>
                  <a:lnTo>
                    <a:pt x="268" y="275"/>
                  </a:lnTo>
                  <a:lnTo>
                    <a:pt x="294" y="236"/>
                  </a:lnTo>
                  <a:lnTo>
                    <a:pt x="294" y="236"/>
                  </a:lnTo>
                  <a:lnTo>
                    <a:pt x="313" y="207"/>
                  </a:lnTo>
                  <a:lnTo>
                    <a:pt x="332" y="178"/>
                  </a:lnTo>
                  <a:lnTo>
                    <a:pt x="342" y="163"/>
                  </a:lnTo>
                  <a:lnTo>
                    <a:pt x="353" y="150"/>
                  </a:lnTo>
                  <a:lnTo>
                    <a:pt x="364" y="137"/>
                  </a:lnTo>
                  <a:lnTo>
                    <a:pt x="377" y="124"/>
                  </a:lnTo>
                  <a:lnTo>
                    <a:pt x="389" y="114"/>
                  </a:lnTo>
                  <a:lnTo>
                    <a:pt x="402" y="103"/>
                  </a:lnTo>
                  <a:lnTo>
                    <a:pt x="416" y="94"/>
                  </a:lnTo>
                  <a:lnTo>
                    <a:pt x="431" y="86"/>
                  </a:lnTo>
                  <a:lnTo>
                    <a:pt x="447" y="80"/>
                  </a:lnTo>
                  <a:lnTo>
                    <a:pt x="463" y="76"/>
                  </a:lnTo>
                  <a:lnTo>
                    <a:pt x="481" y="72"/>
                  </a:lnTo>
                  <a:lnTo>
                    <a:pt x="499" y="71"/>
                  </a:lnTo>
                  <a:lnTo>
                    <a:pt x="499" y="71"/>
                  </a:lnTo>
                  <a:lnTo>
                    <a:pt x="518" y="72"/>
                  </a:lnTo>
                  <a:lnTo>
                    <a:pt x="535" y="76"/>
                  </a:lnTo>
                  <a:lnTo>
                    <a:pt x="552" y="80"/>
                  </a:lnTo>
                  <a:lnTo>
                    <a:pt x="567" y="86"/>
                  </a:lnTo>
                  <a:lnTo>
                    <a:pt x="582" y="94"/>
                  </a:lnTo>
                  <a:lnTo>
                    <a:pt x="596" y="103"/>
                  </a:lnTo>
                  <a:lnTo>
                    <a:pt x="610" y="114"/>
                  </a:lnTo>
                  <a:lnTo>
                    <a:pt x="622" y="125"/>
                  </a:lnTo>
                  <a:lnTo>
                    <a:pt x="633" y="137"/>
                  </a:lnTo>
                  <a:lnTo>
                    <a:pt x="645" y="150"/>
                  </a:lnTo>
                  <a:lnTo>
                    <a:pt x="656" y="163"/>
                  </a:lnTo>
                  <a:lnTo>
                    <a:pt x="666" y="178"/>
                  </a:lnTo>
                  <a:lnTo>
                    <a:pt x="686" y="207"/>
                  </a:lnTo>
                  <a:lnTo>
                    <a:pt x="705" y="236"/>
                  </a:lnTo>
                  <a:lnTo>
                    <a:pt x="705" y="236"/>
                  </a:lnTo>
                  <a:lnTo>
                    <a:pt x="730" y="275"/>
                  </a:lnTo>
                  <a:lnTo>
                    <a:pt x="730" y="275"/>
                  </a:lnTo>
                  <a:lnTo>
                    <a:pt x="749" y="303"/>
                  </a:lnTo>
                  <a:lnTo>
                    <a:pt x="771" y="330"/>
                  </a:lnTo>
                  <a:lnTo>
                    <a:pt x="782" y="342"/>
                  </a:lnTo>
                  <a:lnTo>
                    <a:pt x="794" y="355"/>
                  </a:lnTo>
                  <a:lnTo>
                    <a:pt x="807" y="367"/>
                  </a:lnTo>
                  <a:lnTo>
                    <a:pt x="820" y="378"/>
                  </a:lnTo>
                  <a:lnTo>
                    <a:pt x="835" y="388"/>
                  </a:lnTo>
                  <a:lnTo>
                    <a:pt x="849" y="397"/>
                  </a:lnTo>
                  <a:lnTo>
                    <a:pt x="865" y="405"/>
                  </a:lnTo>
                  <a:lnTo>
                    <a:pt x="881" y="413"/>
                  </a:lnTo>
                  <a:lnTo>
                    <a:pt x="899" y="419"/>
                  </a:lnTo>
                  <a:lnTo>
                    <a:pt x="917" y="423"/>
                  </a:lnTo>
                  <a:lnTo>
                    <a:pt x="936" y="426"/>
                  </a:lnTo>
                  <a:lnTo>
                    <a:pt x="956" y="428"/>
                  </a:lnTo>
                  <a:lnTo>
                    <a:pt x="956" y="428"/>
                  </a:lnTo>
                  <a:lnTo>
                    <a:pt x="964" y="427"/>
                  </a:lnTo>
                  <a:lnTo>
                    <a:pt x="970" y="424"/>
                  </a:lnTo>
                  <a:lnTo>
                    <a:pt x="974" y="421"/>
                  </a:lnTo>
                  <a:lnTo>
                    <a:pt x="977" y="418"/>
                  </a:lnTo>
                  <a:lnTo>
                    <a:pt x="977" y="418"/>
                  </a:lnTo>
                  <a:lnTo>
                    <a:pt x="980" y="411"/>
                  </a:lnTo>
                  <a:lnTo>
                    <a:pt x="981" y="402"/>
                  </a:lnTo>
                  <a:lnTo>
                    <a:pt x="981"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grpSp>
      <p:grpSp>
        <p:nvGrpSpPr>
          <p:cNvPr id="524" name="Group 648">
            <a:extLst>
              <a:ext uri="{FF2B5EF4-FFF2-40B4-BE49-F238E27FC236}">
                <a16:creationId xmlns:a16="http://schemas.microsoft.com/office/drawing/2014/main" id="{8E5973CD-274F-D3D3-4318-4596559463E3}"/>
              </a:ext>
            </a:extLst>
          </p:cNvPr>
          <p:cNvGrpSpPr>
            <a:grpSpLocks/>
          </p:cNvGrpSpPr>
          <p:nvPr/>
        </p:nvGrpSpPr>
        <p:grpSpPr bwMode="auto">
          <a:xfrm>
            <a:off x="6971142" y="3028343"/>
            <a:ext cx="677592" cy="215481"/>
            <a:chOff x="3124200" y="1895475"/>
            <a:chExt cx="312419" cy="137921"/>
          </a:xfrm>
          <a:solidFill>
            <a:schemeClr val="accent3"/>
          </a:solidFill>
        </p:grpSpPr>
        <p:grpSp>
          <p:nvGrpSpPr>
            <p:cNvPr id="1007" name="Group 649">
              <a:extLst>
                <a:ext uri="{FF2B5EF4-FFF2-40B4-BE49-F238E27FC236}">
                  <a16:creationId xmlns:a16="http://schemas.microsoft.com/office/drawing/2014/main" id="{9FEBEE16-1563-AB1E-014C-343BBF2FB684}"/>
                </a:ext>
              </a:extLst>
            </p:cNvPr>
            <p:cNvGrpSpPr>
              <a:grpSpLocks/>
            </p:cNvGrpSpPr>
            <p:nvPr/>
          </p:nvGrpSpPr>
          <p:grpSpPr bwMode="auto">
            <a:xfrm>
              <a:off x="3124200" y="1895475"/>
              <a:ext cx="160019" cy="128396"/>
              <a:chOff x="3124200" y="1895475"/>
              <a:chExt cx="160019" cy="128396"/>
            </a:xfrm>
            <a:grpFill/>
          </p:grpSpPr>
          <p:grpSp>
            <p:nvGrpSpPr>
              <p:cNvPr id="1021" name="Group 712">
                <a:extLst>
                  <a:ext uri="{FF2B5EF4-FFF2-40B4-BE49-F238E27FC236}">
                    <a16:creationId xmlns:a16="http://schemas.microsoft.com/office/drawing/2014/main" id="{48B509E2-6732-7A11-0041-62BA276247F0}"/>
                  </a:ext>
                </a:extLst>
              </p:cNvPr>
              <p:cNvGrpSpPr>
                <a:grpSpLocks/>
              </p:cNvGrpSpPr>
              <p:nvPr/>
            </p:nvGrpSpPr>
            <p:grpSpPr bwMode="auto">
              <a:xfrm>
                <a:off x="3124200" y="1905000"/>
                <a:ext cx="45719" cy="118871"/>
                <a:chOff x="3098006" y="1902619"/>
                <a:chExt cx="45719" cy="118871"/>
              </a:xfrm>
              <a:grpFill/>
            </p:grpSpPr>
            <p:sp>
              <p:nvSpPr>
                <p:cNvPr id="1031" name="Oval 1030">
                  <a:extLst>
                    <a:ext uri="{FF2B5EF4-FFF2-40B4-BE49-F238E27FC236}">
                      <a16:creationId xmlns:a16="http://schemas.microsoft.com/office/drawing/2014/main" id="{C4D3EDE1-F232-0589-E017-8DCD60EDA7A7}"/>
                    </a:ext>
                  </a:extLst>
                </p:cNvPr>
                <p:cNvSpPr/>
                <p:nvPr/>
              </p:nvSpPr>
              <p:spPr>
                <a:xfrm>
                  <a:off x="3098232" y="1903325"/>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032" name="Straight Connector 1031">
                  <a:extLst>
                    <a:ext uri="{FF2B5EF4-FFF2-40B4-BE49-F238E27FC236}">
                      <a16:creationId xmlns:a16="http://schemas.microsoft.com/office/drawing/2014/main" id="{B355630F-6A63-A9AC-B553-872ABA43103E}"/>
                    </a:ext>
                  </a:extLst>
                </p:cNvPr>
                <p:cNvCxnSpPr>
                  <a:stCxn id="1031" idx="4"/>
                </p:cNvCxnSpPr>
                <p:nvPr/>
              </p:nvCxnSpPr>
              <p:spPr>
                <a:xfrm>
                  <a:off x="3121734" y="1948720"/>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22" name="Group 713">
                <a:extLst>
                  <a:ext uri="{FF2B5EF4-FFF2-40B4-BE49-F238E27FC236}">
                    <a16:creationId xmlns:a16="http://schemas.microsoft.com/office/drawing/2014/main" id="{23FEDD10-8FE4-07FA-A649-14ABDACC2CA5}"/>
                  </a:ext>
                </a:extLst>
              </p:cNvPr>
              <p:cNvGrpSpPr>
                <a:grpSpLocks/>
              </p:cNvGrpSpPr>
              <p:nvPr/>
            </p:nvGrpSpPr>
            <p:grpSpPr bwMode="auto">
              <a:xfrm>
                <a:off x="3200400" y="1905000"/>
                <a:ext cx="45719" cy="118871"/>
                <a:chOff x="3098006" y="1902619"/>
                <a:chExt cx="45719" cy="118871"/>
              </a:xfrm>
              <a:grpFill/>
            </p:grpSpPr>
            <p:sp>
              <p:nvSpPr>
                <p:cNvPr id="1029" name="Oval 1028">
                  <a:extLst>
                    <a:ext uri="{FF2B5EF4-FFF2-40B4-BE49-F238E27FC236}">
                      <a16:creationId xmlns:a16="http://schemas.microsoft.com/office/drawing/2014/main" id="{03C9B3CE-C577-2ED8-B30D-81A2D6C31CA3}"/>
                    </a:ext>
                  </a:extLst>
                </p:cNvPr>
                <p:cNvSpPr/>
                <p:nvPr/>
              </p:nvSpPr>
              <p:spPr>
                <a:xfrm>
                  <a:off x="3097574" y="1903325"/>
                  <a:ext cx="45324"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030" name="Straight Connector 1029">
                  <a:extLst>
                    <a:ext uri="{FF2B5EF4-FFF2-40B4-BE49-F238E27FC236}">
                      <a16:creationId xmlns:a16="http://schemas.microsoft.com/office/drawing/2014/main" id="{769CF089-5491-CFA5-52C7-EE124D6C1F6E}"/>
                    </a:ext>
                  </a:extLst>
                </p:cNvPr>
                <p:cNvCxnSpPr>
                  <a:stCxn id="1029" idx="4"/>
                </p:cNvCxnSpPr>
                <p:nvPr/>
              </p:nvCxnSpPr>
              <p:spPr>
                <a:xfrm>
                  <a:off x="3121075" y="1948720"/>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23" name="Group 714">
                <a:extLst>
                  <a:ext uri="{FF2B5EF4-FFF2-40B4-BE49-F238E27FC236}">
                    <a16:creationId xmlns:a16="http://schemas.microsoft.com/office/drawing/2014/main" id="{04495736-9237-E61F-1E36-8986E9D830B6}"/>
                  </a:ext>
                </a:extLst>
              </p:cNvPr>
              <p:cNvGrpSpPr>
                <a:grpSpLocks/>
              </p:cNvGrpSpPr>
              <p:nvPr/>
            </p:nvGrpSpPr>
            <p:grpSpPr bwMode="auto">
              <a:xfrm>
                <a:off x="3162300" y="1895475"/>
                <a:ext cx="45719" cy="118871"/>
                <a:chOff x="3098006" y="1902619"/>
                <a:chExt cx="45719" cy="118871"/>
              </a:xfrm>
              <a:grpFill/>
            </p:grpSpPr>
            <p:sp>
              <p:nvSpPr>
                <p:cNvPr id="1027" name="Oval 1026">
                  <a:extLst>
                    <a:ext uri="{FF2B5EF4-FFF2-40B4-BE49-F238E27FC236}">
                      <a16:creationId xmlns:a16="http://schemas.microsoft.com/office/drawing/2014/main" id="{C805F57A-61F9-2E39-C6F8-8C8151CBA2AB}"/>
                    </a:ext>
                  </a:extLst>
                </p:cNvPr>
                <p:cNvSpPr/>
                <p:nvPr/>
              </p:nvSpPr>
              <p:spPr>
                <a:xfrm>
                  <a:off x="3098742" y="1902763"/>
                  <a:ext cx="45324"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028" name="Straight Connector 1027">
                  <a:extLst>
                    <a:ext uri="{FF2B5EF4-FFF2-40B4-BE49-F238E27FC236}">
                      <a16:creationId xmlns:a16="http://schemas.microsoft.com/office/drawing/2014/main" id="{01BE8AA1-0E1C-1BCB-47A6-0DE6D02015C2}"/>
                    </a:ext>
                  </a:extLst>
                </p:cNvPr>
                <p:cNvCxnSpPr>
                  <a:stCxn id="1027" idx="4"/>
                </p:cNvCxnSpPr>
                <p:nvPr/>
              </p:nvCxnSpPr>
              <p:spPr>
                <a:xfrm>
                  <a:off x="3122243" y="1948158"/>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24" name="Group 715">
                <a:extLst>
                  <a:ext uri="{FF2B5EF4-FFF2-40B4-BE49-F238E27FC236}">
                    <a16:creationId xmlns:a16="http://schemas.microsoft.com/office/drawing/2014/main" id="{81C5712C-0C8F-C091-965F-471FB1EE0350}"/>
                  </a:ext>
                </a:extLst>
              </p:cNvPr>
              <p:cNvGrpSpPr>
                <a:grpSpLocks/>
              </p:cNvGrpSpPr>
              <p:nvPr/>
            </p:nvGrpSpPr>
            <p:grpSpPr bwMode="auto">
              <a:xfrm>
                <a:off x="3238500" y="1895475"/>
                <a:ext cx="45719" cy="118871"/>
                <a:chOff x="3098006" y="1902619"/>
                <a:chExt cx="45719" cy="118871"/>
              </a:xfrm>
              <a:grpFill/>
            </p:grpSpPr>
            <p:sp>
              <p:nvSpPr>
                <p:cNvPr id="1025" name="Oval 1024">
                  <a:extLst>
                    <a:ext uri="{FF2B5EF4-FFF2-40B4-BE49-F238E27FC236}">
                      <a16:creationId xmlns:a16="http://schemas.microsoft.com/office/drawing/2014/main" id="{17D780C5-D1CC-3709-D108-A22955143A4A}"/>
                    </a:ext>
                  </a:extLst>
                </p:cNvPr>
                <p:cNvSpPr/>
                <p:nvPr/>
              </p:nvSpPr>
              <p:spPr>
                <a:xfrm>
                  <a:off x="3098082" y="1902763"/>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026" name="Straight Connector 1025">
                  <a:extLst>
                    <a:ext uri="{FF2B5EF4-FFF2-40B4-BE49-F238E27FC236}">
                      <a16:creationId xmlns:a16="http://schemas.microsoft.com/office/drawing/2014/main" id="{7CCD6205-BC3E-DA97-8E1E-679F7F1DA21B}"/>
                    </a:ext>
                  </a:extLst>
                </p:cNvPr>
                <p:cNvCxnSpPr>
                  <a:stCxn id="1025" idx="4"/>
                </p:cNvCxnSpPr>
                <p:nvPr/>
              </p:nvCxnSpPr>
              <p:spPr>
                <a:xfrm>
                  <a:off x="3121583" y="1948158"/>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008" name="Group 650">
              <a:extLst>
                <a:ext uri="{FF2B5EF4-FFF2-40B4-BE49-F238E27FC236}">
                  <a16:creationId xmlns:a16="http://schemas.microsoft.com/office/drawing/2014/main" id="{F0189084-8AEE-D4F0-1098-58FF6689B4E5}"/>
                </a:ext>
              </a:extLst>
            </p:cNvPr>
            <p:cNvGrpSpPr>
              <a:grpSpLocks/>
            </p:cNvGrpSpPr>
            <p:nvPr/>
          </p:nvGrpSpPr>
          <p:grpSpPr bwMode="auto">
            <a:xfrm>
              <a:off x="3276600" y="1905000"/>
              <a:ext cx="160019" cy="128396"/>
              <a:chOff x="3124200" y="1895475"/>
              <a:chExt cx="160019" cy="128396"/>
            </a:xfrm>
            <a:grpFill/>
          </p:grpSpPr>
          <p:grpSp>
            <p:nvGrpSpPr>
              <p:cNvPr id="1009" name="Group 651">
                <a:extLst>
                  <a:ext uri="{FF2B5EF4-FFF2-40B4-BE49-F238E27FC236}">
                    <a16:creationId xmlns:a16="http://schemas.microsoft.com/office/drawing/2014/main" id="{DACEA47E-9B1A-7624-1C24-8A973DB22F98}"/>
                  </a:ext>
                </a:extLst>
              </p:cNvPr>
              <p:cNvGrpSpPr>
                <a:grpSpLocks/>
              </p:cNvGrpSpPr>
              <p:nvPr/>
            </p:nvGrpSpPr>
            <p:grpSpPr bwMode="auto">
              <a:xfrm>
                <a:off x="3124200" y="1905000"/>
                <a:ext cx="45719" cy="118871"/>
                <a:chOff x="3098006" y="1902619"/>
                <a:chExt cx="45719" cy="118871"/>
              </a:xfrm>
              <a:grpFill/>
            </p:grpSpPr>
            <p:sp>
              <p:nvSpPr>
                <p:cNvPr id="1019" name="Oval 1018">
                  <a:extLst>
                    <a:ext uri="{FF2B5EF4-FFF2-40B4-BE49-F238E27FC236}">
                      <a16:creationId xmlns:a16="http://schemas.microsoft.com/office/drawing/2014/main" id="{2B5C6727-B28C-AA86-1505-705FD6701208}"/>
                    </a:ext>
                  </a:extLst>
                </p:cNvPr>
                <p:cNvSpPr/>
                <p:nvPr/>
              </p:nvSpPr>
              <p:spPr>
                <a:xfrm>
                  <a:off x="3098593" y="1910613"/>
                  <a:ext cx="45324" cy="386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020" name="Straight Connector 1019">
                  <a:extLst>
                    <a:ext uri="{FF2B5EF4-FFF2-40B4-BE49-F238E27FC236}">
                      <a16:creationId xmlns:a16="http://schemas.microsoft.com/office/drawing/2014/main" id="{9468D3FF-0228-DADB-6A31-8E3A4BF61683}"/>
                    </a:ext>
                  </a:extLst>
                </p:cNvPr>
                <p:cNvCxnSpPr>
                  <a:stCxn id="1019" idx="4"/>
                </p:cNvCxnSpPr>
                <p:nvPr/>
              </p:nvCxnSpPr>
              <p:spPr>
                <a:xfrm>
                  <a:off x="3122094" y="1949282"/>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10" name="Group 652">
                <a:extLst>
                  <a:ext uri="{FF2B5EF4-FFF2-40B4-BE49-F238E27FC236}">
                    <a16:creationId xmlns:a16="http://schemas.microsoft.com/office/drawing/2014/main" id="{B77B686D-6EC7-2F4D-4D85-2E3F1B3960EA}"/>
                  </a:ext>
                </a:extLst>
              </p:cNvPr>
              <p:cNvGrpSpPr>
                <a:grpSpLocks/>
              </p:cNvGrpSpPr>
              <p:nvPr/>
            </p:nvGrpSpPr>
            <p:grpSpPr bwMode="auto">
              <a:xfrm>
                <a:off x="3200400" y="1905000"/>
                <a:ext cx="45719" cy="118871"/>
                <a:chOff x="3098006" y="1902619"/>
                <a:chExt cx="45719" cy="118871"/>
              </a:xfrm>
              <a:grpFill/>
            </p:grpSpPr>
            <p:sp>
              <p:nvSpPr>
                <p:cNvPr id="1017" name="Oval 1016">
                  <a:extLst>
                    <a:ext uri="{FF2B5EF4-FFF2-40B4-BE49-F238E27FC236}">
                      <a16:creationId xmlns:a16="http://schemas.microsoft.com/office/drawing/2014/main" id="{C3C4050B-B98D-50C1-FADA-BFC487D19883}"/>
                    </a:ext>
                  </a:extLst>
                </p:cNvPr>
                <p:cNvSpPr/>
                <p:nvPr/>
              </p:nvSpPr>
              <p:spPr>
                <a:xfrm>
                  <a:off x="3097933" y="1910613"/>
                  <a:ext cx="45325" cy="386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018" name="Straight Connector 1017">
                  <a:extLst>
                    <a:ext uri="{FF2B5EF4-FFF2-40B4-BE49-F238E27FC236}">
                      <a16:creationId xmlns:a16="http://schemas.microsoft.com/office/drawing/2014/main" id="{943F2CDA-AB62-4137-05D1-211F16555C4C}"/>
                    </a:ext>
                  </a:extLst>
                </p:cNvPr>
                <p:cNvCxnSpPr>
                  <a:stCxn id="1017" idx="4"/>
                </p:cNvCxnSpPr>
                <p:nvPr/>
              </p:nvCxnSpPr>
              <p:spPr>
                <a:xfrm>
                  <a:off x="3121434" y="1949282"/>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11" name="Group 653">
                <a:extLst>
                  <a:ext uri="{FF2B5EF4-FFF2-40B4-BE49-F238E27FC236}">
                    <a16:creationId xmlns:a16="http://schemas.microsoft.com/office/drawing/2014/main" id="{14FD870E-21BF-6837-8A8F-2C9D211ADE63}"/>
                  </a:ext>
                </a:extLst>
              </p:cNvPr>
              <p:cNvGrpSpPr>
                <a:grpSpLocks/>
              </p:cNvGrpSpPr>
              <p:nvPr/>
            </p:nvGrpSpPr>
            <p:grpSpPr bwMode="auto">
              <a:xfrm>
                <a:off x="3162300" y="1895475"/>
                <a:ext cx="45719" cy="118871"/>
                <a:chOff x="3098006" y="1902619"/>
                <a:chExt cx="45719" cy="118871"/>
              </a:xfrm>
              <a:grpFill/>
            </p:grpSpPr>
            <p:sp>
              <p:nvSpPr>
                <p:cNvPr id="1015" name="Oval 1014">
                  <a:extLst>
                    <a:ext uri="{FF2B5EF4-FFF2-40B4-BE49-F238E27FC236}">
                      <a16:creationId xmlns:a16="http://schemas.microsoft.com/office/drawing/2014/main" id="{A97ACC31-8BB6-240D-55E3-7916ACBA4AFA}"/>
                    </a:ext>
                  </a:extLst>
                </p:cNvPr>
                <p:cNvSpPr/>
                <p:nvPr/>
              </p:nvSpPr>
              <p:spPr>
                <a:xfrm>
                  <a:off x="3105816" y="1903325"/>
                  <a:ext cx="38610"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016" name="Straight Connector 1015">
                  <a:extLst>
                    <a:ext uri="{FF2B5EF4-FFF2-40B4-BE49-F238E27FC236}">
                      <a16:creationId xmlns:a16="http://schemas.microsoft.com/office/drawing/2014/main" id="{997ABD42-2016-2BB3-7C95-34B8C2E3D0B3}"/>
                    </a:ext>
                  </a:extLst>
                </p:cNvPr>
                <p:cNvCxnSpPr>
                  <a:stCxn id="1015" idx="4"/>
                </p:cNvCxnSpPr>
                <p:nvPr/>
              </p:nvCxnSpPr>
              <p:spPr>
                <a:xfrm>
                  <a:off x="3129318" y="1948720"/>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12" name="Group 654">
                <a:extLst>
                  <a:ext uri="{FF2B5EF4-FFF2-40B4-BE49-F238E27FC236}">
                    <a16:creationId xmlns:a16="http://schemas.microsoft.com/office/drawing/2014/main" id="{7FA24C0D-FE65-DE58-55B0-4BE712E84C03}"/>
                  </a:ext>
                </a:extLst>
              </p:cNvPr>
              <p:cNvGrpSpPr>
                <a:grpSpLocks/>
              </p:cNvGrpSpPr>
              <p:nvPr/>
            </p:nvGrpSpPr>
            <p:grpSpPr bwMode="auto">
              <a:xfrm>
                <a:off x="3238500" y="1895475"/>
                <a:ext cx="45719" cy="118871"/>
                <a:chOff x="3098006" y="1902619"/>
                <a:chExt cx="45719" cy="118871"/>
              </a:xfrm>
              <a:grpFill/>
            </p:grpSpPr>
            <p:sp>
              <p:nvSpPr>
                <p:cNvPr id="1013" name="Oval 1012">
                  <a:extLst>
                    <a:ext uri="{FF2B5EF4-FFF2-40B4-BE49-F238E27FC236}">
                      <a16:creationId xmlns:a16="http://schemas.microsoft.com/office/drawing/2014/main" id="{6A410E74-3749-369C-87A3-55A8D8D7E13C}"/>
                    </a:ext>
                  </a:extLst>
                </p:cNvPr>
                <p:cNvSpPr/>
                <p:nvPr/>
              </p:nvSpPr>
              <p:spPr>
                <a:xfrm>
                  <a:off x="3098443" y="1903325"/>
                  <a:ext cx="45324"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014" name="Straight Connector 1013">
                  <a:extLst>
                    <a:ext uri="{FF2B5EF4-FFF2-40B4-BE49-F238E27FC236}">
                      <a16:creationId xmlns:a16="http://schemas.microsoft.com/office/drawing/2014/main" id="{C1DFBEAC-78DD-4307-21D0-304FE0B9E53B}"/>
                    </a:ext>
                  </a:extLst>
                </p:cNvPr>
                <p:cNvCxnSpPr>
                  <a:stCxn id="1013" idx="4"/>
                </p:cNvCxnSpPr>
                <p:nvPr/>
              </p:nvCxnSpPr>
              <p:spPr>
                <a:xfrm>
                  <a:off x="3121944" y="1948720"/>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525" name="Group 675">
            <a:extLst>
              <a:ext uri="{FF2B5EF4-FFF2-40B4-BE49-F238E27FC236}">
                <a16:creationId xmlns:a16="http://schemas.microsoft.com/office/drawing/2014/main" id="{D0F0348A-6140-4A0D-9167-3A2CB0B00B3F}"/>
              </a:ext>
            </a:extLst>
          </p:cNvPr>
          <p:cNvGrpSpPr>
            <a:grpSpLocks/>
          </p:cNvGrpSpPr>
          <p:nvPr/>
        </p:nvGrpSpPr>
        <p:grpSpPr bwMode="auto">
          <a:xfrm>
            <a:off x="7637375" y="3024623"/>
            <a:ext cx="677592" cy="215481"/>
            <a:chOff x="3124200" y="1895475"/>
            <a:chExt cx="312419" cy="137921"/>
          </a:xfrm>
          <a:solidFill>
            <a:schemeClr val="accent3"/>
          </a:solidFill>
        </p:grpSpPr>
        <p:grpSp>
          <p:nvGrpSpPr>
            <p:cNvPr id="981" name="Group 676">
              <a:extLst>
                <a:ext uri="{FF2B5EF4-FFF2-40B4-BE49-F238E27FC236}">
                  <a16:creationId xmlns:a16="http://schemas.microsoft.com/office/drawing/2014/main" id="{6771D8D7-11D5-285B-1ABA-C807357D0418}"/>
                </a:ext>
              </a:extLst>
            </p:cNvPr>
            <p:cNvGrpSpPr>
              <a:grpSpLocks/>
            </p:cNvGrpSpPr>
            <p:nvPr/>
          </p:nvGrpSpPr>
          <p:grpSpPr bwMode="auto">
            <a:xfrm>
              <a:off x="3124200" y="1895475"/>
              <a:ext cx="160019" cy="128396"/>
              <a:chOff x="3124200" y="1895475"/>
              <a:chExt cx="160019" cy="128396"/>
            </a:xfrm>
            <a:grpFill/>
          </p:grpSpPr>
          <p:grpSp>
            <p:nvGrpSpPr>
              <p:cNvPr id="995" name="Group 690">
                <a:extLst>
                  <a:ext uri="{FF2B5EF4-FFF2-40B4-BE49-F238E27FC236}">
                    <a16:creationId xmlns:a16="http://schemas.microsoft.com/office/drawing/2014/main" id="{47DD0EE1-D2DC-5C1E-7E6D-B6220FF0092A}"/>
                  </a:ext>
                </a:extLst>
              </p:cNvPr>
              <p:cNvGrpSpPr>
                <a:grpSpLocks/>
              </p:cNvGrpSpPr>
              <p:nvPr/>
            </p:nvGrpSpPr>
            <p:grpSpPr bwMode="auto">
              <a:xfrm>
                <a:off x="3124200" y="1905000"/>
                <a:ext cx="45719" cy="118871"/>
                <a:chOff x="3098006" y="1902619"/>
                <a:chExt cx="45719" cy="118871"/>
              </a:xfrm>
              <a:grpFill/>
            </p:grpSpPr>
            <p:sp>
              <p:nvSpPr>
                <p:cNvPr id="1005" name="Oval 1004">
                  <a:extLst>
                    <a:ext uri="{FF2B5EF4-FFF2-40B4-BE49-F238E27FC236}">
                      <a16:creationId xmlns:a16="http://schemas.microsoft.com/office/drawing/2014/main" id="{7BEDB7C2-2309-5143-B551-48D732A007F1}"/>
                    </a:ext>
                  </a:extLst>
                </p:cNvPr>
                <p:cNvSpPr/>
                <p:nvPr/>
              </p:nvSpPr>
              <p:spPr>
                <a:xfrm>
                  <a:off x="3098249" y="1902345"/>
                  <a:ext cx="48681"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006" name="Straight Connector 1005">
                  <a:extLst>
                    <a:ext uri="{FF2B5EF4-FFF2-40B4-BE49-F238E27FC236}">
                      <a16:creationId xmlns:a16="http://schemas.microsoft.com/office/drawing/2014/main" id="{A696853E-33B9-1FAB-6D32-D652C0D76C1A}"/>
                    </a:ext>
                  </a:extLst>
                </p:cNvPr>
                <p:cNvCxnSpPr>
                  <a:stCxn id="1005" idx="4"/>
                </p:cNvCxnSpPr>
                <p:nvPr/>
              </p:nvCxnSpPr>
              <p:spPr>
                <a:xfrm>
                  <a:off x="3123429" y="1946057"/>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996" name="Group 691">
                <a:extLst>
                  <a:ext uri="{FF2B5EF4-FFF2-40B4-BE49-F238E27FC236}">
                    <a16:creationId xmlns:a16="http://schemas.microsoft.com/office/drawing/2014/main" id="{35726E34-BA5E-A24D-40C4-F065503AA195}"/>
                  </a:ext>
                </a:extLst>
              </p:cNvPr>
              <p:cNvGrpSpPr>
                <a:grpSpLocks/>
              </p:cNvGrpSpPr>
              <p:nvPr/>
            </p:nvGrpSpPr>
            <p:grpSpPr bwMode="auto">
              <a:xfrm>
                <a:off x="3200400" y="1905000"/>
                <a:ext cx="45719" cy="118871"/>
                <a:chOff x="3098006" y="1902619"/>
                <a:chExt cx="45719" cy="118871"/>
              </a:xfrm>
              <a:grpFill/>
            </p:grpSpPr>
            <p:sp>
              <p:nvSpPr>
                <p:cNvPr id="1003" name="Oval 1002">
                  <a:extLst>
                    <a:ext uri="{FF2B5EF4-FFF2-40B4-BE49-F238E27FC236}">
                      <a16:creationId xmlns:a16="http://schemas.microsoft.com/office/drawing/2014/main" id="{5AA7CABD-ABE1-C42F-77AF-9139C5E36F75}"/>
                    </a:ext>
                  </a:extLst>
                </p:cNvPr>
                <p:cNvSpPr/>
                <p:nvPr/>
              </p:nvSpPr>
              <p:spPr>
                <a:xfrm>
                  <a:off x="3097589" y="1902345"/>
                  <a:ext cx="45325"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004" name="Straight Connector 1003">
                  <a:extLst>
                    <a:ext uri="{FF2B5EF4-FFF2-40B4-BE49-F238E27FC236}">
                      <a16:creationId xmlns:a16="http://schemas.microsoft.com/office/drawing/2014/main" id="{1ECA6A06-2165-A47F-BC04-6A31904AFB98}"/>
                    </a:ext>
                  </a:extLst>
                </p:cNvPr>
                <p:cNvCxnSpPr>
                  <a:stCxn id="1003" idx="4"/>
                </p:cNvCxnSpPr>
                <p:nvPr/>
              </p:nvCxnSpPr>
              <p:spPr>
                <a:xfrm>
                  <a:off x="3121091" y="1946057"/>
                  <a:ext cx="1679"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997" name="Group 692">
                <a:extLst>
                  <a:ext uri="{FF2B5EF4-FFF2-40B4-BE49-F238E27FC236}">
                    <a16:creationId xmlns:a16="http://schemas.microsoft.com/office/drawing/2014/main" id="{C578D788-3F2F-8F38-008F-EC67E89DDC2B}"/>
                  </a:ext>
                </a:extLst>
              </p:cNvPr>
              <p:cNvGrpSpPr>
                <a:grpSpLocks/>
              </p:cNvGrpSpPr>
              <p:nvPr/>
            </p:nvGrpSpPr>
            <p:grpSpPr bwMode="auto">
              <a:xfrm>
                <a:off x="3162300" y="1895475"/>
                <a:ext cx="45719" cy="118871"/>
                <a:chOff x="3098006" y="1902619"/>
                <a:chExt cx="45719" cy="118871"/>
              </a:xfrm>
              <a:grpFill/>
            </p:grpSpPr>
            <p:sp>
              <p:nvSpPr>
                <p:cNvPr id="1001" name="Oval 1000">
                  <a:extLst>
                    <a:ext uri="{FF2B5EF4-FFF2-40B4-BE49-F238E27FC236}">
                      <a16:creationId xmlns:a16="http://schemas.microsoft.com/office/drawing/2014/main" id="{8F3670A1-533C-EAD6-1DB0-69CC4967D064}"/>
                    </a:ext>
                  </a:extLst>
                </p:cNvPr>
                <p:cNvSpPr/>
                <p:nvPr/>
              </p:nvSpPr>
              <p:spPr>
                <a:xfrm>
                  <a:off x="3098758" y="1901782"/>
                  <a:ext cx="45325"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002" name="Straight Connector 1001">
                  <a:extLst>
                    <a:ext uri="{FF2B5EF4-FFF2-40B4-BE49-F238E27FC236}">
                      <a16:creationId xmlns:a16="http://schemas.microsoft.com/office/drawing/2014/main" id="{7A6BD17C-CEB4-94B9-01E3-057A5F8542EA}"/>
                    </a:ext>
                  </a:extLst>
                </p:cNvPr>
                <p:cNvCxnSpPr>
                  <a:stCxn id="1001" idx="4"/>
                </p:cNvCxnSpPr>
                <p:nvPr/>
              </p:nvCxnSpPr>
              <p:spPr>
                <a:xfrm>
                  <a:off x="3122259" y="1938770"/>
                  <a:ext cx="1679"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998" name="Group 693">
                <a:extLst>
                  <a:ext uri="{FF2B5EF4-FFF2-40B4-BE49-F238E27FC236}">
                    <a16:creationId xmlns:a16="http://schemas.microsoft.com/office/drawing/2014/main" id="{AEDBD6B1-1E77-EA81-FC59-5341511C284B}"/>
                  </a:ext>
                </a:extLst>
              </p:cNvPr>
              <p:cNvGrpSpPr>
                <a:grpSpLocks/>
              </p:cNvGrpSpPr>
              <p:nvPr/>
            </p:nvGrpSpPr>
            <p:grpSpPr bwMode="auto">
              <a:xfrm>
                <a:off x="3238500" y="1895475"/>
                <a:ext cx="45719" cy="118871"/>
                <a:chOff x="3098006" y="1902619"/>
                <a:chExt cx="45719" cy="118871"/>
              </a:xfrm>
              <a:grpFill/>
            </p:grpSpPr>
            <p:sp>
              <p:nvSpPr>
                <p:cNvPr id="999" name="Oval 998">
                  <a:extLst>
                    <a:ext uri="{FF2B5EF4-FFF2-40B4-BE49-F238E27FC236}">
                      <a16:creationId xmlns:a16="http://schemas.microsoft.com/office/drawing/2014/main" id="{963DAB6A-F9EC-4979-7720-A6C0CD717E05}"/>
                    </a:ext>
                  </a:extLst>
                </p:cNvPr>
                <p:cNvSpPr/>
                <p:nvPr/>
              </p:nvSpPr>
              <p:spPr>
                <a:xfrm>
                  <a:off x="3096420" y="1901782"/>
                  <a:ext cx="47003"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000" name="Straight Connector 999">
                  <a:extLst>
                    <a:ext uri="{FF2B5EF4-FFF2-40B4-BE49-F238E27FC236}">
                      <a16:creationId xmlns:a16="http://schemas.microsoft.com/office/drawing/2014/main" id="{41BEE132-4B3E-E039-3398-9E14A356BDB3}"/>
                    </a:ext>
                  </a:extLst>
                </p:cNvPr>
                <p:cNvCxnSpPr>
                  <a:stCxn id="999" idx="4"/>
                </p:cNvCxnSpPr>
                <p:nvPr/>
              </p:nvCxnSpPr>
              <p:spPr>
                <a:xfrm>
                  <a:off x="3121600" y="1938770"/>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982" name="Group 677">
              <a:extLst>
                <a:ext uri="{FF2B5EF4-FFF2-40B4-BE49-F238E27FC236}">
                  <a16:creationId xmlns:a16="http://schemas.microsoft.com/office/drawing/2014/main" id="{0BCB7815-6E14-54C8-0C0C-0026395CFEBF}"/>
                </a:ext>
              </a:extLst>
            </p:cNvPr>
            <p:cNvGrpSpPr>
              <a:grpSpLocks/>
            </p:cNvGrpSpPr>
            <p:nvPr/>
          </p:nvGrpSpPr>
          <p:grpSpPr bwMode="auto">
            <a:xfrm>
              <a:off x="3276600" y="1905000"/>
              <a:ext cx="160019" cy="128396"/>
              <a:chOff x="3124200" y="1895475"/>
              <a:chExt cx="160019" cy="128396"/>
            </a:xfrm>
            <a:grpFill/>
          </p:grpSpPr>
          <p:grpSp>
            <p:nvGrpSpPr>
              <p:cNvPr id="983" name="Group 678">
                <a:extLst>
                  <a:ext uri="{FF2B5EF4-FFF2-40B4-BE49-F238E27FC236}">
                    <a16:creationId xmlns:a16="http://schemas.microsoft.com/office/drawing/2014/main" id="{88EE71CC-B634-2FD6-65B1-8C6B6E348ABA}"/>
                  </a:ext>
                </a:extLst>
              </p:cNvPr>
              <p:cNvGrpSpPr>
                <a:grpSpLocks/>
              </p:cNvGrpSpPr>
              <p:nvPr/>
            </p:nvGrpSpPr>
            <p:grpSpPr bwMode="auto">
              <a:xfrm>
                <a:off x="3124200" y="1905000"/>
                <a:ext cx="45719" cy="118871"/>
                <a:chOff x="3098006" y="1902619"/>
                <a:chExt cx="45719" cy="118871"/>
              </a:xfrm>
              <a:grpFill/>
            </p:grpSpPr>
            <p:sp>
              <p:nvSpPr>
                <p:cNvPr id="993" name="Oval 992">
                  <a:extLst>
                    <a:ext uri="{FF2B5EF4-FFF2-40B4-BE49-F238E27FC236}">
                      <a16:creationId xmlns:a16="http://schemas.microsoft.com/office/drawing/2014/main" id="{D3098ADD-AC6B-C55F-116F-8F4E5E155808}"/>
                    </a:ext>
                  </a:extLst>
                </p:cNvPr>
                <p:cNvSpPr/>
                <p:nvPr/>
              </p:nvSpPr>
              <p:spPr>
                <a:xfrm>
                  <a:off x="3098609" y="1902907"/>
                  <a:ext cx="48682"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94" name="Straight Connector 993">
                  <a:extLst>
                    <a:ext uri="{FF2B5EF4-FFF2-40B4-BE49-F238E27FC236}">
                      <a16:creationId xmlns:a16="http://schemas.microsoft.com/office/drawing/2014/main" id="{0C8FBBBD-4731-3004-7086-E58E69A0BB7C}"/>
                    </a:ext>
                  </a:extLst>
                </p:cNvPr>
                <p:cNvCxnSpPr>
                  <a:stCxn id="993" idx="4"/>
                </p:cNvCxnSpPr>
                <p:nvPr/>
              </p:nvCxnSpPr>
              <p:spPr>
                <a:xfrm>
                  <a:off x="3123789" y="1946620"/>
                  <a:ext cx="0" cy="68932"/>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984" name="Group 679">
                <a:extLst>
                  <a:ext uri="{FF2B5EF4-FFF2-40B4-BE49-F238E27FC236}">
                    <a16:creationId xmlns:a16="http://schemas.microsoft.com/office/drawing/2014/main" id="{A6E638EA-8682-32DD-1A54-23DF3E7B05B5}"/>
                  </a:ext>
                </a:extLst>
              </p:cNvPr>
              <p:cNvGrpSpPr>
                <a:grpSpLocks/>
              </p:cNvGrpSpPr>
              <p:nvPr/>
            </p:nvGrpSpPr>
            <p:grpSpPr bwMode="auto">
              <a:xfrm>
                <a:off x="3200400" y="1905000"/>
                <a:ext cx="45719" cy="118871"/>
                <a:chOff x="3098006" y="1902619"/>
                <a:chExt cx="45719" cy="118871"/>
              </a:xfrm>
              <a:grpFill/>
            </p:grpSpPr>
            <p:sp>
              <p:nvSpPr>
                <p:cNvPr id="991" name="Oval 990">
                  <a:extLst>
                    <a:ext uri="{FF2B5EF4-FFF2-40B4-BE49-F238E27FC236}">
                      <a16:creationId xmlns:a16="http://schemas.microsoft.com/office/drawing/2014/main" id="{C4830086-2378-69B7-CBC6-6554230EA02E}"/>
                    </a:ext>
                  </a:extLst>
                </p:cNvPr>
                <p:cNvSpPr/>
                <p:nvPr/>
              </p:nvSpPr>
              <p:spPr>
                <a:xfrm>
                  <a:off x="3097950" y="1902907"/>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92" name="Straight Connector 991">
                  <a:extLst>
                    <a:ext uri="{FF2B5EF4-FFF2-40B4-BE49-F238E27FC236}">
                      <a16:creationId xmlns:a16="http://schemas.microsoft.com/office/drawing/2014/main" id="{73762000-1F5D-D276-8BE0-EEFF7956F170}"/>
                    </a:ext>
                  </a:extLst>
                </p:cNvPr>
                <p:cNvCxnSpPr>
                  <a:stCxn id="991" idx="4"/>
                </p:cNvCxnSpPr>
                <p:nvPr/>
              </p:nvCxnSpPr>
              <p:spPr>
                <a:xfrm>
                  <a:off x="3121451" y="1946620"/>
                  <a:ext cx="0" cy="68932"/>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985" name="Group 680">
                <a:extLst>
                  <a:ext uri="{FF2B5EF4-FFF2-40B4-BE49-F238E27FC236}">
                    <a16:creationId xmlns:a16="http://schemas.microsoft.com/office/drawing/2014/main" id="{C612FA7D-FEA1-FBF7-3827-B290B5C3FCC2}"/>
                  </a:ext>
                </a:extLst>
              </p:cNvPr>
              <p:cNvGrpSpPr>
                <a:grpSpLocks/>
              </p:cNvGrpSpPr>
              <p:nvPr/>
            </p:nvGrpSpPr>
            <p:grpSpPr bwMode="auto">
              <a:xfrm>
                <a:off x="3162300" y="1895475"/>
                <a:ext cx="45719" cy="118871"/>
                <a:chOff x="3098006" y="1902619"/>
                <a:chExt cx="45719" cy="118871"/>
              </a:xfrm>
              <a:grpFill/>
            </p:grpSpPr>
            <p:sp>
              <p:nvSpPr>
                <p:cNvPr id="989" name="Oval 988">
                  <a:extLst>
                    <a:ext uri="{FF2B5EF4-FFF2-40B4-BE49-F238E27FC236}">
                      <a16:creationId xmlns:a16="http://schemas.microsoft.com/office/drawing/2014/main" id="{935E291B-622C-0885-74B1-AB7AB703A4DC}"/>
                    </a:ext>
                  </a:extLst>
                </p:cNvPr>
                <p:cNvSpPr/>
                <p:nvPr/>
              </p:nvSpPr>
              <p:spPr>
                <a:xfrm>
                  <a:off x="3105833" y="1902345"/>
                  <a:ext cx="38609"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90" name="Straight Connector 989">
                  <a:extLst>
                    <a:ext uri="{FF2B5EF4-FFF2-40B4-BE49-F238E27FC236}">
                      <a16:creationId xmlns:a16="http://schemas.microsoft.com/office/drawing/2014/main" id="{1395225B-E1D1-2A86-5B40-DDC7F0CC1751}"/>
                    </a:ext>
                  </a:extLst>
                </p:cNvPr>
                <p:cNvCxnSpPr>
                  <a:stCxn id="989" idx="4"/>
                </p:cNvCxnSpPr>
                <p:nvPr/>
              </p:nvCxnSpPr>
              <p:spPr>
                <a:xfrm>
                  <a:off x="3129334" y="1946057"/>
                  <a:ext cx="1678"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986" name="Group 681">
                <a:extLst>
                  <a:ext uri="{FF2B5EF4-FFF2-40B4-BE49-F238E27FC236}">
                    <a16:creationId xmlns:a16="http://schemas.microsoft.com/office/drawing/2014/main" id="{1B7C6876-00C8-DBC0-0DD5-ECA9EAB74C95}"/>
                  </a:ext>
                </a:extLst>
              </p:cNvPr>
              <p:cNvGrpSpPr>
                <a:grpSpLocks/>
              </p:cNvGrpSpPr>
              <p:nvPr/>
            </p:nvGrpSpPr>
            <p:grpSpPr bwMode="auto">
              <a:xfrm>
                <a:off x="3238500" y="1895475"/>
                <a:ext cx="45719" cy="118871"/>
                <a:chOff x="3098006" y="1902619"/>
                <a:chExt cx="45719" cy="118871"/>
              </a:xfrm>
              <a:grpFill/>
            </p:grpSpPr>
            <p:sp>
              <p:nvSpPr>
                <p:cNvPr id="987" name="Oval 986">
                  <a:extLst>
                    <a:ext uri="{FF2B5EF4-FFF2-40B4-BE49-F238E27FC236}">
                      <a16:creationId xmlns:a16="http://schemas.microsoft.com/office/drawing/2014/main" id="{76BCAA7A-CFDC-D649-3ED0-DE19AB9C0AD8}"/>
                    </a:ext>
                  </a:extLst>
                </p:cNvPr>
                <p:cNvSpPr/>
                <p:nvPr/>
              </p:nvSpPr>
              <p:spPr>
                <a:xfrm>
                  <a:off x="3096780" y="1902345"/>
                  <a:ext cx="47003"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88" name="Straight Connector 987">
                  <a:extLst>
                    <a:ext uri="{FF2B5EF4-FFF2-40B4-BE49-F238E27FC236}">
                      <a16:creationId xmlns:a16="http://schemas.microsoft.com/office/drawing/2014/main" id="{18D56465-9471-5FD7-370A-68E39CCE3DAB}"/>
                    </a:ext>
                  </a:extLst>
                </p:cNvPr>
                <p:cNvCxnSpPr>
                  <a:stCxn id="987" idx="4"/>
                </p:cNvCxnSpPr>
                <p:nvPr/>
              </p:nvCxnSpPr>
              <p:spPr>
                <a:xfrm>
                  <a:off x="3121960" y="1946057"/>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526" name="Group 702">
            <a:extLst>
              <a:ext uri="{FF2B5EF4-FFF2-40B4-BE49-F238E27FC236}">
                <a16:creationId xmlns:a16="http://schemas.microsoft.com/office/drawing/2014/main" id="{5FEDE676-B938-8038-24AC-5AF488F58416}"/>
              </a:ext>
            </a:extLst>
          </p:cNvPr>
          <p:cNvGrpSpPr>
            <a:grpSpLocks/>
          </p:cNvGrpSpPr>
          <p:nvPr/>
        </p:nvGrpSpPr>
        <p:grpSpPr bwMode="auto">
          <a:xfrm>
            <a:off x="8308769" y="3020904"/>
            <a:ext cx="677592" cy="215481"/>
            <a:chOff x="3124200" y="1895475"/>
            <a:chExt cx="312419" cy="137921"/>
          </a:xfrm>
          <a:solidFill>
            <a:schemeClr val="accent3"/>
          </a:solidFill>
        </p:grpSpPr>
        <p:grpSp>
          <p:nvGrpSpPr>
            <p:cNvPr id="955" name="Group 703">
              <a:extLst>
                <a:ext uri="{FF2B5EF4-FFF2-40B4-BE49-F238E27FC236}">
                  <a16:creationId xmlns:a16="http://schemas.microsoft.com/office/drawing/2014/main" id="{E4B4B9A2-521E-ECD8-1F1D-648E83F5065C}"/>
                </a:ext>
              </a:extLst>
            </p:cNvPr>
            <p:cNvGrpSpPr>
              <a:grpSpLocks/>
            </p:cNvGrpSpPr>
            <p:nvPr/>
          </p:nvGrpSpPr>
          <p:grpSpPr bwMode="auto">
            <a:xfrm>
              <a:off x="3124200" y="1895475"/>
              <a:ext cx="160019" cy="128396"/>
              <a:chOff x="3124200" y="1895475"/>
              <a:chExt cx="160019" cy="128396"/>
            </a:xfrm>
            <a:grpFill/>
          </p:grpSpPr>
          <p:grpSp>
            <p:nvGrpSpPr>
              <p:cNvPr id="969" name="Group 717">
                <a:extLst>
                  <a:ext uri="{FF2B5EF4-FFF2-40B4-BE49-F238E27FC236}">
                    <a16:creationId xmlns:a16="http://schemas.microsoft.com/office/drawing/2014/main" id="{C78F8071-89D6-C697-42D9-66933615CF5A}"/>
                  </a:ext>
                </a:extLst>
              </p:cNvPr>
              <p:cNvGrpSpPr>
                <a:grpSpLocks/>
              </p:cNvGrpSpPr>
              <p:nvPr/>
            </p:nvGrpSpPr>
            <p:grpSpPr bwMode="auto">
              <a:xfrm>
                <a:off x="3124200" y="1905000"/>
                <a:ext cx="45719" cy="118871"/>
                <a:chOff x="3098006" y="1902619"/>
                <a:chExt cx="45719" cy="118871"/>
              </a:xfrm>
              <a:grpFill/>
            </p:grpSpPr>
            <p:sp>
              <p:nvSpPr>
                <p:cNvPr id="979" name="Oval 978">
                  <a:extLst>
                    <a:ext uri="{FF2B5EF4-FFF2-40B4-BE49-F238E27FC236}">
                      <a16:creationId xmlns:a16="http://schemas.microsoft.com/office/drawing/2014/main" id="{DC2F51E2-4B42-C59B-B8FF-BAAA783C6DAB}"/>
                    </a:ext>
                  </a:extLst>
                </p:cNvPr>
                <p:cNvSpPr/>
                <p:nvPr/>
              </p:nvSpPr>
              <p:spPr>
                <a:xfrm>
                  <a:off x="3097564" y="1903045"/>
                  <a:ext cx="45324"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80" name="Straight Connector 979">
                  <a:extLst>
                    <a:ext uri="{FF2B5EF4-FFF2-40B4-BE49-F238E27FC236}">
                      <a16:creationId xmlns:a16="http://schemas.microsoft.com/office/drawing/2014/main" id="{E13D09E9-EA00-D1D4-6FE2-C4CF09774039}"/>
                    </a:ext>
                  </a:extLst>
                </p:cNvPr>
                <p:cNvCxnSpPr>
                  <a:stCxn id="979" idx="4"/>
                </p:cNvCxnSpPr>
                <p:nvPr/>
              </p:nvCxnSpPr>
              <p:spPr>
                <a:xfrm>
                  <a:off x="3122743" y="1948438"/>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970" name="Group 718">
                <a:extLst>
                  <a:ext uri="{FF2B5EF4-FFF2-40B4-BE49-F238E27FC236}">
                    <a16:creationId xmlns:a16="http://schemas.microsoft.com/office/drawing/2014/main" id="{E87F3EF5-239E-B4BF-A409-E3DC140EAA23}"/>
                  </a:ext>
                </a:extLst>
              </p:cNvPr>
              <p:cNvGrpSpPr>
                <a:grpSpLocks/>
              </p:cNvGrpSpPr>
              <p:nvPr/>
            </p:nvGrpSpPr>
            <p:grpSpPr bwMode="auto">
              <a:xfrm>
                <a:off x="3200400" y="1905000"/>
                <a:ext cx="45719" cy="118871"/>
                <a:chOff x="3098006" y="1902619"/>
                <a:chExt cx="45719" cy="118871"/>
              </a:xfrm>
              <a:grpFill/>
            </p:grpSpPr>
            <p:sp>
              <p:nvSpPr>
                <p:cNvPr id="977" name="Oval 976">
                  <a:extLst>
                    <a:ext uri="{FF2B5EF4-FFF2-40B4-BE49-F238E27FC236}">
                      <a16:creationId xmlns:a16="http://schemas.microsoft.com/office/drawing/2014/main" id="{90E9BCCA-AA0C-685B-CDEA-9F51DBA5D006}"/>
                    </a:ext>
                  </a:extLst>
                </p:cNvPr>
                <p:cNvSpPr/>
                <p:nvPr/>
              </p:nvSpPr>
              <p:spPr>
                <a:xfrm>
                  <a:off x="3090189" y="1903045"/>
                  <a:ext cx="45325"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78" name="Straight Connector 977">
                  <a:extLst>
                    <a:ext uri="{FF2B5EF4-FFF2-40B4-BE49-F238E27FC236}">
                      <a16:creationId xmlns:a16="http://schemas.microsoft.com/office/drawing/2014/main" id="{5AEADF59-882E-BF3D-4BE6-6765D3132A1D}"/>
                    </a:ext>
                  </a:extLst>
                </p:cNvPr>
                <p:cNvCxnSpPr>
                  <a:stCxn id="977" idx="4"/>
                </p:cNvCxnSpPr>
                <p:nvPr/>
              </p:nvCxnSpPr>
              <p:spPr>
                <a:xfrm>
                  <a:off x="3113691" y="1948438"/>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971" name="Group 719">
                <a:extLst>
                  <a:ext uri="{FF2B5EF4-FFF2-40B4-BE49-F238E27FC236}">
                    <a16:creationId xmlns:a16="http://schemas.microsoft.com/office/drawing/2014/main" id="{B32F98A9-EC87-B842-BD43-C6D24CE6B1A0}"/>
                  </a:ext>
                </a:extLst>
              </p:cNvPr>
              <p:cNvGrpSpPr>
                <a:grpSpLocks/>
              </p:cNvGrpSpPr>
              <p:nvPr/>
            </p:nvGrpSpPr>
            <p:grpSpPr bwMode="auto">
              <a:xfrm>
                <a:off x="3162300" y="1895475"/>
                <a:ext cx="45719" cy="118871"/>
                <a:chOff x="3098006" y="1902619"/>
                <a:chExt cx="45719" cy="118871"/>
              </a:xfrm>
              <a:grpFill/>
            </p:grpSpPr>
            <p:sp>
              <p:nvSpPr>
                <p:cNvPr id="975" name="Oval 974">
                  <a:extLst>
                    <a:ext uri="{FF2B5EF4-FFF2-40B4-BE49-F238E27FC236}">
                      <a16:creationId xmlns:a16="http://schemas.microsoft.com/office/drawing/2014/main" id="{2FF12D44-A0B2-12C2-4749-AB9BF874906C}"/>
                    </a:ext>
                  </a:extLst>
                </p:cNvPr>
                <p:cNvSpPr/>
                <p:nvPr/>
              </p:nvSpPr>
              <p:spPr>
                <a:xfrm>
                  <a:off x="3098073" y="1902482"/>
                  <a:ext cx="45325"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76" name="Straight Connector 975">
                  <a:extLst>
                    <a:ext uri="{FF2B5EF4-FFF2-40B4-BE49-F238E27FC236}">
                      <a16:creationId xmlns:a16="http://schemas.microsoft.com/office/drawing/2014/main" id="{6DA671A0-3A77-F4B1-16F6-7DF576CE52DF}"/>
                    </a:ext>
                  </a:extLst>
                </p:cNvPr>
                <p:cNvCxnSpPr>
                  <a:stCxn id="975" idx="4"/>
                </p:cNvCxnSpPr>
                <p:nvPr/>
              </p:nvCxnSpPr>
              <p:spPr>
                <a:xfrm>
                  <a:off x="3121574" y="1947876"/>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972" name="Group 720">
                <a:extLst>
                  <a:ext uri="{FF2B5EF4-FFF2-40B4-BE49-F238E27FC236}">
                    <a16:creationId xmlns:a16="http://schemas.microsoft.com/office/drawing/2014/main" id="{4BF93AF8-0361-949B-B80B-D3FA4BAE5A7A}"/>
                  </a:ext>
                </a:extLst>
              </p:cNvPr>
              <p:cNvGrpSpPr>
                <a:grpSpLocks/>
              </p:cNvGrpSpPr>
              <p:nvPr/>
            </p:nvGrpSpPr>
            <p:grpSpPr bwMode="auto">
              <a:xfrm>
                <a:off x="3238500" y="1895475"/>
                <a:ext cx="45719" cy="118871"/>
                <a:chOff x="3098006" y="1902619"/>
                <a:chExt cx="45719" cy="118871"/>
              </a:xfrm>
              <a:grpFill/>
            </p:grpSpPr>
            <p:sp>
              <p:nvSpPr>
                <p:cNvPr id="973" name="Oval 972">
                  <a:extLst>
                    <a:ext uri="{FF2B5EF4-FFF2-40B4-BE49-F238E27FC236}">
                      <a16:creationId xmlns:a16="http://schemas.microsoft.com/office/drawing/2014/main" id="{F8FFC4A1-7055-DB47-6A0A-1AADA23CD8EA}"/>
                    </a:ext>
                  </a:extLst>
                </p:cNvPr>
                <p:cNvSpPr/>
                <p:nvPr/>
              </p:nvSpPr>
              <p:spPr>
                <a:xfrm>
                  <a:off x="3095735" y="1902482"/>
                  <a:ext cx="40288"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74" name="Straight Connector 973">
                  <a:extLst>
                    <a:ext uri="{FF2B5EF4-FFF2-40B4-BE49-F238E27FC236}">
                      <a16:creationId xmlns:a16="http://schemas.microsoft.com/office/drawing/2014/main" id="{0385949C-CB9A-D894-05F3-08B59B2359EA}"/>
                    </a:ext>
                  </a:extLst>
                </p:cNvPr>
                <p:cNvCxnSpPr>
                  <a:stCxn id="973" idx="4"/>
                </p:cNvCxnSpPr>
                <p:nvPr/>
              </p:nvCxnSpPr>
              <p:spPr>
                <a:xfrm>
                  <a:off x="3120915" y="1947876"/>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956" name="Group 704">
              <a:extLst>
                <a:ext uri="{FF2B5EF4-FFF2-40B4-BE49-F238E27FC236}">
                  <a16:creationId xmlns:a16="http://schemas.microsoft.com/office/drawing/2014/main" id="{51FDB5DD-CC0B-DD81-12A9-D0CFBC8F13A9}"/>
                </a:ext>
              </a:extLst>
            </p:cNvPr>
            <p:cNvGrpSpPr>
              <a:grpSpLocks/>
            </p:cNvGrpSpPr>
            <p:nvPr/>
          </p:nvGrpSpPr>
          <p:grpSpPr bwMode="auto">
            <a:xfrm>
              <a:off x="3276600" y="1905000"/>
              <a:ext cx="160019" cy="128396"/>
              <a:chOff x="3124200" y="1895475"/>
              <a:chExt cx="160019" cy="128396"/>
            </a:xfrm>
            <a:grpFill/>
          </p:grpSpPr>
          <p:grpSp>
            <p:nvGrpSpPr>
              <p:cNvPr id="957" name="Group 705">
                <a:extLst>
                  <a:ext uri="{FF2B5EF4-FFF2-40B4-BE49-F238E27FC236}">
                    <a16:creationId xmlns:a16="http://schemas.microsoft.com/office/drawing/2014/main" id="{1F036AEB-BC75-5516-0CC9-A0771EB44907}"/>
                  </a:ext>
                </a:extLst>
              </p:cNvPr>
              <p:cNvGrpSpPr>
                <a:grpSpLocks/>
              </p:cNvGrpSpPr>
              <p:nvPr/>
            </p:nvGrpSpPr>
            <p:grpSpPr bwMode="auto">
              <a:xfrm>
                <a:off x="3124200" y="1905000"/>
                <a:ext cx="45719" cy="118871"/>
                <a:chOff x="3098006" y="1902619"/>
                <a:chExt cx="45719" cy="118871"/>
              </a:xfrm>
              <a:grpFill/>
            </p:grpSpPr>
            <p:sp>
              <p:nvSpPr>
                <p:cNvPr id="967" name="Oval 966">
                  <a:extLst>
                    <a:ext uri="{FF2B5EF4-FFF2-40B4-BE49-F238E27FC236}">
                      <a16:creationId xmlns:a16="http://schemas.microsoft.com/office/drawing/2014/main" id="{E7A88814-D822-C673-8B6C-7463EA0129C1}"/>
                    </a:ext>
                  </a:extLst>
                </p:cNvPr>
                <p:cNvSpPr/>
                <p:nvPr/>
              </p:nvSpPr>
              <p:spPr>
                <a:xfrm>
                  <a:off x="3097924" y="1910332"/>
                  <a:ext cx="48682" cy="3866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68" name="Straight Connector 967">
                  <a:extLst>
                    <a:ext uri="{FF2B5EF4-FFF2-40B4-BE49-F238E27FC236}">
                      <a16:creationId xmlns:a16="http://schemas.microsoft.com/office/drawing/2014/main" id="{F6F7E7A6-0BFD-C51C-6AFA-8BB68E280591}"/>
                    </a:ext>
                  </a:extLst>
                </p:cNvPr>
                <p:cNvCxnSpPr>
                  <a:stCxn id="967" idx="4"/>
                </p:cNvCxnSpPr>
                <p:nvPr/>
              </p:nvCxnSpPr>
              <p:spPr>
                <a:xfrm>
                  <a:off x="3123104" y="1949001"/>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958" name="Group 706">
                <a:extLst>
                  <a:ext uri="{FF2B5EF4-FFF2-40B4-BE49-F238E27FC236}">
                    <a16:creationId xmlns:a16="http://schemas.microsoft.com/office/drawing/2014/main" id="{823C4203-3057-1C5C-9A18-B195BDF2606A}"/>
                  </a:ext>
                </a:extLst>
              </p:cNvPr>
              <p:cNvGrpSpPr>
                <a:grpSpLocks/>
              </p:cNvGrpSpPr>
              <p:nvPr/>
            </p:nvGrpSpPr>
            <p:grpSpPr bwMode="auto">
              <a:xfrm>
                <a:off x="3200400" y="1905000"/>
                <a:ext cx="45719" cy="118871"/>
                <a:chOff x="3098006" y="1902619"/>
                <a:chExt cx="45719" cy="118871"/>
              </a:xfrm>
              <a:grpFill/>
            </p:grpSpPr>
            <p:sp>
              <p:nvSpPr>
                <p:cNvPr id="965" name="Oval 964">
                  <a:extLst>
                    <a:ext uri="{FF2B5EF4-FFF2-40B4-BE49-F238E27FC236}">
                      <a16:creationId xmlns:a16="http://schemas.microsoft.com/office/drawing/2014/main" id="{880B2271-BEC2-0539-195D-43B739E443A3}"/>
                    </a:ext>
                  </a:extLst>
                </p:cNvPr>
                <p:cNvSpPr/>
                <p:nvPr/>
              </p:nvSpPr>
              <p:spPr>
                <a:xfrm>
                  <a:off x="3097265" y="1910332"/>
                  <a:ext cx="38609" cy="3866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66" name="Straight Connector 965">
                  <a:extLst>
                    <a:ext uri="{FF2B5EF4-FFF2-40B4-BE49-F238E27FC236}">
                      <a16:creationId xmlns:a16="http://schemas.microsoft.com/office/drawing/2014/main" id="{E2230C8B-0333-9664-11A5-9900B3F876FA}"/>
                    </a:ext>
                  </a:extLst>
                </p:cNvPr>
                <p:cNvCxnSpPr>
                  <a:stCxn id="965" idx="4"/>
                </p:cNvCxnSpPr>
                <p:nvPr/>
              </p:nvCxnSpPr>
              <p:spPr>
                <a:xfrm>
                  <a:off x="3114051" y="1949001"/>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959" name="Group 707">
                <a:extLst>
                  <a:ext uri="{FF2B5EF4-FFF2-40B4-BE49-F238E27FC236}">
                    <a16:creationId xmlns:a16="http://schemas.microsoft.com/office/drawing/2014/main" id="{0333671F-D49F-8C53-A390-56CF40B68E47}"/>
                  </a:ext>
                </a:extLst>
              </p:cNvPr>
              <p:cNvGrpSpPr>
                <a:grpSpLocks/>
              </p:cNvGrpSpPr>
              <p:nvPr/>
            </p:nvGrpSpPr>
            <p:grpSpPr bwMode="auto">
              <a:xfrm>
                <a:off x="3162300" y="1895475"/>
                <a:ext cx="45719" cy="118871"/>
                <a:chOff x="3098006" y="1902619"/>
                <a:chExt cx="45719" cy="118871"/>
              </a:xfrm>
              <a:grpFill/>
            </p:grpSpPr>
            <p:sp>
              <p:nvSpPr>
                <p:cNvPr id="963" name="Oval 962">
                  <a:extLst>
                    <a:ext uri="{FF2B5EF4-FFF2-40B4-BE49-F238E27FC236}">
                      <a16:creationId xmlns:a16="http://schemas.microsoft.com/office/drawing/2014/main" id="{FB4D336D-6CA6-707B-3CC0-126E87D6413F}"/>
                    </a:ext>
                  </a:extLst>
                </p:cNvPr>
                <p:cNvSpPr/>
                <p:nvPr/>
              </p:nvSpPr>
              <p:spPr>
                <a:xfrm>
                  <a:off x="3098433" y="1903045"/>
                  <a:ext cx="45324"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64" name="Straight Connector 963">
                  <a:extLst>
                    <a:ext uri="{FF2B5EF4-FFF2-40B4-BE49-F238E27FC236}">
                      <a16:creationId xmlns:a16="http://schemas.microsoft.com/office/drawing/2014/main" id="{C8408A0B-5E0D-93D3-D8D8-0619C79CD715}"/>
                    </a:ext>
                  </a:extLst>
                </p:cNvPr>
                <p:cNvCxnSpPr>
                  <a:stCxn id="963" idx="4"/>
                </p:cNvCxnSpPr>
                <p:nvPr/>
              </p:nvCxnSpPr>
              <p:spPr>
                <a:xfrm>
                  <a:off x="3121935" y="1948438"/>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960" name="Group 708">
                <a:extLst>
                  <a:ext uri="{FF2B5EF4-FFF2-40B4-BE49-F238E27FC236}">
                    <a16:creationId xmlns:a16="http://schemas.microsoft.com/office/drawing/2014/main" id="{23C86016-CC69-97D8-E01E-A0C00C361CE5}"/>
                  </a:ext>
                </a:extLst>
              </p:cNvPr>
              <p:cNvGrpSpPr>
                <a:grpSpLocks/>
              </p:cNvGrpSpPr>
              <p:nvPr/>
            </p:nvGrpSpPr>
            <p:grpSpPr bwMode="auto">
              <a:xfrm>
                <a:off x="3238500" y="1895475"/>
                <a:ext cx="45719" cy="118871"/>
                <a:chOff x="3098006" y="1902619"/>
                <a:chExt cx="45719" cy="118871"/>
              </a:xfrm>
              <a:grpFill/>
            </p:grpSpPr>
            <p:sp>
              <p:nvSpPr>
                <p:cNvPr id="961" name="Oval 960">
                  <a:extLst>
                    <a:ext uri="{FF2B5EF4-FFF2-40B4-BE49-F238E27FC236}">
                      <a16:creationId xmlns:a16="http://schemas.microsoft.com/office/drawing/2014/main" id="{5150BCCB-D96B-F50E-4ADC-A6F08430EBA7}"/>
                    </a:ext>
                  </a:extLst>
                </p:cNvPr>
                <p:cNvSpPr/>
                <p:nvPr/>
              </p:nvSpPr>
              <p:spPr>
                <a:xfrm>
                  <a:off x="3096095" y="1903045"/>
                  <a:ext cx="47003"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62" name="Straight Connector 961">
                  <a:extLst>
                    <a:ext uri="{FF2B5EF4-FFF2-40B4-BE49-F238E27FC236}">
                      <a16:creationId xmlns:a16="http://schemas.microsoft.com/office/drawing/2014/main" id="{DF87758C-4B66-54B7-1531-6E368E3E849E}"/>
                    </a:ext>
                  </a:extLst>
                </p:cNvPr>
                <p:cNvCxnSpPr>
                  <a:stCxn id="961" idx="4"/>
                </p:cNvCxnSpPr>
                <p:nvPr/>
              </p:nvCxnSpPr>
              <p:spPr>
                <a:xfrm>
                  <a:off x="3121275" y="1948438"/>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527" name="Group 729">
            <a:extLst>
              <a:ext uri="{FF2B5EF4-FFF2-40B4-BE49-F238E27FC236}">
                <a16:creationId xmlns:a16="http://schemas.microsoft.com/office/drawing/2014/main" id="{A98DBD10-6961-72FA-9234-601B0D34EE44}"/>
              </a:ext>
            </a:extLst>
          </p:cNvPr>
          <p:cNvGrpSpPr>
            <a:grpSpLocks/>
          </p:cNvGrpSpPr>
          <p:nvPr/>
        </p:nvGrpSpPr>
        <p:grpSpPr bwMode="auto">
          <a:xfrm>
            <a:off x="8975001" y="3017184"/>
            <a:ext cx="677592" cy="215481"/>
            <a:chOff x="3124200" y="1895475"/>
            <a:chExt cx="312419" cy="137921"/>
          </a:xfrm>
          <a:solidFill>
            <a:schemeClr val="accent3"/>
          </a:solidFill>
        </p:grpSpPr>
        <p:grpSp>
          <p:nvGrpSpPr>
            <p:cNvPr id="929" name="Group 730">
              <a:extLst>
                <a:ext uri="{FF2B5EF4-FFF2-40B4-BE49-F238E27FC236}">
                  <a16:creationId xmlns:a16="http://schemas.microsoft.com/office/drawing/2014/main" id="{08928B6D-9340-AC84-EF93-6574B6BD242F}"/>
                </a:ext>
              </a:extLst>
            </p:cNvPr>
            <p:cNvGrpSpPr>
              <a:grpSpLocks/>
            </p:cNvGrpSpPr>
            <p:nvPr/>
          </p:nvGrpSpPr>
          <p:grpSpPr bwMode="auto">
            <a:xfrm>
              <a:off x="3124200" y="1895475"/>
              <a:ext cx="160019" cy="128396"/>
              <a:chOff x="3124200" y="1895475"/>
              <a:chExt cx="160019" cy="128396"/>
            </a:xfrm>
            <a:grpFill/>
          </p:grpSpPr>
          <p:grpSp>
            <p:nvGrpSpPr>
              <p:cNvPr id="943" name="Group 744">
                <a:extLst>
                  <a:ext uri="{FF2B5EF4-FFF2-40B4-BE49-F238E27FC236}">
                    <a16:creationId xmlns:a16="http://schemas.microsoft.com/office/drawing/2014/main" id="{9D3508F8-8FF7-E84A-5ABA-7DF160884804}"/>
                  </a:ext>
                </a:extLst>
              </p:cNvPr>
              <p:cNvGrpSpPr>
                <a:grpSpLocks/>
              </p:cNvGrpSpPr>
              <p:nvPr/>
            </p:nvGrpSpPr>
            <p:grpSpPr bwMode="auto">
              <a:xfrm>
                <a:off x="3124200" y="1905000"/>
                <a:ext cx="45719" cy="118871"/>
                <a:chOff x="3098006" y="1902619"/>
                <a:chExt cx="45719" cy="118871"/>
              </a:xfrm>
              <a:grpFill/>
            </p:grpSpPr>
            <p:sp>
              <p:nvSpPr>
                <p:cNvPr id="953" name="Oval 952">
                  <a:extLst>
                    <a:ext uri="{FF2B5EF4-FFF2-40B4-BE49-F238E27FC236}">
                      <a16:creationId xmlns:a16="http://schemas.microsoft.com/office/drawing/2014/main" id="{A851DFEE-8E37-48B2-E802-E5E2F352A728}"/>
                    </a:ext>
                  </a:extLst>
                </p:cNvPr>
                <p:cNvSpPr/>
                <p:nvPr/>
              </p:nvSpPr>
              <p:spPr>
                <a:xfrm>
                  <a:off x="3097580" y="1910469"/>
                  <a:ext cx="45325"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54" name="Straight Connector 953">
                  <a:extLst>
                    <a:ext uri="{FF2B5EF4-FFF2-40B4-BE49-F238E27FC236}">
                      <a16:creationId xmlns:a16="http://schemas.microsoft.com/office/drawing/2014/main" id="{9EF6BBD0-D6AE-9E9D-894A-F51C997C2646}"/>
                    </a:ext>
                  </a:extLst>
                </p:cNvPr>
                <p:cNvCxnSpPr>
                  <a:stCxn id="953" idx="4"/>
                </p:cNvCxnSpPr>
                <p:nvPr/>
              </p:nvCxnSpPr>
              <p:spPr>
                <a:xfrm>
                  <a:off x="3121081" y="1947456"/>
                  <a:ext cx="0" cy="62207"/>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944" name="Group 745">
                <a:extLst>
                  <a:ext uri="{FF2B5EF4-FFF2-40B4-BE49-F238E27FC236}">
                    <a16:creationId xmlns:a16="http://schemas.microsoft.com/office/drawing/2014/main" id="{04E307A5-F83E-4834-E675-247FC7175F6C}"/>
                  </a:ext>
                </a:extLst>
              </p:cNvPr>
              <p:cNvGrpSpPr>
                <a:grpSpLocks/>
              </p:cNvGrpSpPr>
              <p:nvPr/>
            </p:nvGrpSpPr>
            <p:grpSpPr bwMode="auto">
              <a:xfrm>
                <a:off x="3200400" y="1905000"/>
                <a:ext cx="45719" cy="118871"/>
                <a:chOff x="3098006" y="1902619"/>
                <a:chExt cx="45719" cy="118871"/>
              </a:xfrm>
              <a:grpFill/>
            </p:grpSpPr>
            <p:sp>
              <p:nvSpPr>
                <p:cNvPr id="951" name="Oval 950">
                  <a:extLst>
                    <a:ext uri="{FF2B5EF4-FFF2-40B4-BE49-F238E27FC236}">
                      <a16:creationId xmlns:a16="http://schemas.microsoft.com/office/drawing/2014/main" id="{EB933544-63EB-0735-4D6A-5360BBDEED7C}"/>
                    </a:ext>
                  </a:extLst>
                </p:cNvPr>
                <p:cNvSpPr/>
                <p:nvPr/>
              </p:nvSpPr>
              <p:spPr>
                <a:xfrm>
                  <a:off x="3090206" y="1910469"/>
                  <a:ext cx="45324"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52" name="Straight Connector 951">
                  <a:extLst>
                    <a:ext uri="{FF2B5EF4-FFF2-40B4-BE49-F238E27FC236}">
                      <a16:creationId xmlns:a16="http://schemas.microsoft.com/office/drawing/2014/main" id="{65B92C14-13D6-D360-FDE3-8A51F4E5BFB7}"/>
                    </a:ext>
                  </a:extLst>
                </p:cNvPr>
                <p:cNvCxnSpPr>
                  <a:stCxn id="951" idx="4"/>
                </p:cNvCxnSpPr>
                <p:nvPr/>
              </p:nvCxnSpPr>
              <p:spPr>
                <a:xfrm>
                  <a:off x="3113708" y="1947456"/>
                  <a:ext cx="0" cy="62207"/>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945" name="Group 746">
                <a:extLst>
                  <a:ext uri="{FF2B5EF4-FFF2-40B4-BE49-F238E27FC236}">
                    <a16:creationId xmlns:a16="http://schemas.microsoft.com/office/drawing/2014/main" id="{4B068DE0-60ED-9A79-831B-4294F7050268}"/>
                  </a:ext>
                </a:extLst>
              </p:cNvPr>
              <p:cNvGrpSpPr>
                <a:grpSpLocks/>
              </p:cNvGrpSpPr>
              <p:nvPr/>
            </p:nvGrpSpPr>
            <p:grpSpPr bwMode="auto">
              <a:xfrm>
                <a:off x="3162300" y="1895475"/>
                <a:ext cx="45719" cy="118871"/>
                <a:chOff x="3098006" y="1902619"/>
                <a:chExt cx="45719" cy="118871"/>
              </a:xfrm>
              <a:grpFill/>
            </p:grpSpPr>
            <p:sp>
              <p:nvSpPr>
                <p:cNvPr id="949" name="Oval 948">
                  <a:extLst>
                    <a:ext uri="{FF2B5EF4-FFF2-40B4-BE49-F238E27FC236}">
                      <a16:creationId xmlns:a16="http://schemas.microsoft.com/office/drawing/2014/main" id="{4F01EE9F-B1E3-7BE1-29C5-D875D95EFA0E}"/>
                    </a:ext>
                  </a:extLst>
                </p:cNvPr>
                <p:cNvSpPr/>
                <p:nvPr/>
              </p:nvSpPr>
              <p:spPr>
                <a:xfrm>
                  <a:off x="3098090" y="1903181"/>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50" name="Straight Connector 949">
                  <a:extLst>
                    <a:ext uri="{FF2B5EF4-FFF2-40B4-BE49-F238E27FC236}">
                      <a16:creationId xmlns:a16="http://schemas.microsoft.com/office/drawing/2014/main" id="{FF178287-1C34-9F2D-CFC0-2F3A180E2BE1}"/>
                    </a:ext>
                  </a:extLst>
                </p:cNvPr>
                <p:cNvCxnSpPr>
                  <a:stCxn id="949" idx="4"/>
                </p:cNvCxnSpPr>
                <p:nvPr/>
              </p:nvCxnSpPr>
              <p:spPr>
                <a:xfrm>
                  <a:off x="3121591" y="1946894"/>
                  <a:ext cx="0" cy="62207"/>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946" name="Group 747">
                <a:extLst>
                  <a:ext uri="{FF2B5EF4-FFF2-40B4-BE49-F238E27FC236}">
                    <a16:creationId xmlns:a16="http://schemas.microsoft.com/office/drawing/2014/main" id="{F100F402-B94E-CE33-1C7C-550919864923}"/>
                  </a:ext>
                </a:extLst>
              </p:cNvPr>
              <p:cNvGrpSpPr>
                <a:grpSpLocks/>
              </p:cNvGrpSpPr>
              <p:nvPr/>
            </p:nvGrpSpPr>
            <p:grpSpPr bwMode="auto">
              <a:xfrm>
                <a:off x="3238500" y="1895475"/>
                <a:ext cx="45719" cy="118871"/>
                <a:chOff x="3098006" y="1902619"/>
                <a:chExt cx="45719" cy="118871"/>
              </a:xfrm>
              <a:grpFill/>
            </p:grpSpPr>
            <p:sp>
              <p:nvSpPr>
                <p:cNvPr id="947" name="Oval 946">
                  <a:extLst>
                    <a:ext uri="{FF2B5EF4-FFF2-40B4-BE49-F238E27FC236}">
                      <a16:creationId xmlns:a16="http://schemas.microsoft.com/office/drawing/2014/main" id="{CEFA4309-0655-96DC-5DD0-731BC0A2E9AA}"/>
                    </a:ext>
                  </a:extLst>
                </p:cNvPr>
                <p:cNvSpPr/>
                <p:nvPr/>
              </p:nvSpPr>
              <p:spPr>
                <a:xfrm>
                  <a:off x="3097430" y="1903181"/>
                  <a:ext cx="38610"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48" name="Straight Connector 947">
                  <a:extLst>
                    <a:ext uri="{FF2B5EF4-FFF2-40B4-BE49-F238E27FC236}">
                      <a16:creationId xmlns:a16="http://schemas.microsoft.com/office/drawing/2014/main" id="{0F570703-15B0-5817-2E6C-012A0806338B}"/>
                    </a:ext>
                  </a:extLst>
                </p:cNvPr>
                <p:cNvCxnSpPr>
                  <a:stCxn id="947" idx="4"/>
                </p:cNvCxnSpPr>
                <p:nvPr/>
              </p:nvCxnSpPr>
              <p:spPr>
                <a:xfrm>
                  <a:off x="3120931" y="1946894"/>
                  <a:ext cx="0" cy="62207"/>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930" name="Group 731">
              <a:extLst>
                <a:ext uri="{FF2B5EF4-FFF2-40B4-BE49-F238E27FC236}">
                  <a16:creationId xmlns:a16="http://schemas.microsoft.com/office/drawing/2014/main" id="{9A3842C1-8A47-DACD-8630-D675A802943D}"/>
                </a:ext>
              </a:extLst>
            </p:cNvPr>
            <p:cNvGrpSpPr>
              <a:grpSpLocks/>
            </p:cNvGrpSpPr>
            <p:nvPr/>
          </p:nvGrpSpPr>
          <p:grpSpPr bwMode="auto">
            <a:xfrm>
              <a:off x="3276600" y="1905000"/>
              <a:ext cx="160019" cy="128396"/>
              <a:chOff x="3124200" y="1895475"/>
              <a:chExt cx="160019" cy="128396"/>
            </a:xfrm>
            <a:grpFill/>
          </p:grpSpPr>
          <p:grpSp>
            <p:nvGrpSpPr>
              <p:cNvPr id="931" name="Group 732">
                <a:extLst>
                  <a:ext uri="{FF2B5EF4-FFF2-40B4-BE49-F238E27FC236}">
                    <a16:creationId xmlns:a16="http://schemas.microsoft.com/office/drawing/2014/main" id="{ED05F991-C36A-78C0-0E8C-8F94163CA905}"/>
                  </a:ext>
                </a:extLst>
              </p:cNvPr>
              <p:cNvGrpSpPr>
                <a:grpSpLocks/>
              </p:cNvGrpSpPr>
              <p:nvPr/>
            </p:nvGrpSpPr>
            <p:grpSpPr bwMode="auto">
              <a:xfrm>
                <a:off x="3124200" y="1905000"/>
                <a:ext cx="45719" cy="118871"/>
                <a:chOff x="3098006" y="1902619"/>
                <a:chExt cx="45719" cy="118871"/>
              </a:xfrm>
              <a:grpFill/>
            </p:grpSpPr>
            <p:sp>
              <p:nvSpPr>
                <p:cNvPr id="941" name="Oval 940">
                  <a:extLst>
                    <a:ext uri="{FF2B5EF4-FFF2-40B4-BE49-F238E27FC236}">
                      <a16:creationId xmlns:a16="http://schemas.microsoft.com/office/drawing/2014/main" id="{A47C9787-F818-EE11-14C2-AAB0C659FE1B}"/>
                    </a:ext>
                  </a:extLst>
                </p:cNvPr>
                <p:cNvSpPr/>
                <p:nvPr/>
              </p:nvSpPr>
              <p:spPr>
                <a:xfrm>
                  <a:off x="3097940" y="1911031"/>
                  <a:ext cx="45324"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42" name="Straight Connector 941">
                  <a:extLst>
                    <a:ext uri="{FF2B5EF4-FFF2-40B4-BE49-F238E27FC236}">
                      <a16:creationId xmlns:a16="http://schemas.microsoft.com/office/drawing/2014/main" id="{E5C43FB2-2985-A8FC-B7C9-15B992BEB8CA}"/>
                    </a:ext>
                  </a:extLst>
                </p:cNvPr>
                <p:cNvCxnSpPr>
                  <a:stCxn id="941" idx="4"/>
                </p:cNvCxnSpPr>
                <p:nvPr/>
              </p:nvCxnSpPr>
              <p:spPr>
                <a:xfrm>
                  <a:off x="3121442" y="1948019"/>
                  <a:ext cx="0" cy="62207"/>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932" name="Group 733">
                <a:extLst>
                  <a:ext uri="{FF2B5EF4-FFF2-40B4-BE49-F238E27FC236}">
                    <a16:creationId xmlns:a16="http://schemas.microsoft.com/office/drawing/2014/main" id="{79FC0965-17E5-C1CC-2960-03648A02C252}"/>
                  </a:ext>
                </a:extLst>
              </p:cNvPr>
              <p:cNvGrpSpPr>
                <a:grpSpLocks/>
              </p:cNvGrpSpPr>
              <p:nvPr/>
            </p:nvGrpSpPr>
            <p:grpSpPr bwMode="auto">
              <a:xfrm>
                <a:off x="3200400" y="1905000"/>
                <a:ext cx="45719" cy="118871"/>
                <a:chOff x="3098006" y="1902619"/>
                <a:chExt cx="45719" cy="118871"/>
              </a:xfrm>
              <a:grpFill/>
            </p:grpSpPr>
            <p:sp>
              <p:nvSpPr>
                <p:cNvPr id="939" name="Oval 938">
                  <a:extLst>
                    <a:ext uri="{FF2B5EF4-FFF2-40B4-BE49-F238E27FC236}">
                      <a16:creationId xmlns:a16="http://schemas.microsoft.com/office/drawing/2014/main" id="{64C6FD8F-AA25-6886-EE27-EDC0FF84E462}"/>
                    </a:ext>
                  </a:extLst>
                </p:cNvPr>
                <p:cNvSpPr/>
                <p:nvPr/>
              </p:nvSpPr>
              <p:spPr>
                <a:xfrm>
                  <a:off x="3097281" y="1911031"/>
                  <a:ext cx="38610"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40" name="Straight Connector 939">
                  <a:extLst>
                    <a:ext uri="{FF2B5EF4-FFF2-40B4-BE49-F238E27FC236}">
                      <a16:creationId xmlns:a16="http://schemas.microsoft.com/office/drawing/2014/main" id="{57F52315-F1B8-F69D-2E69-640E2E269BEE}"/>
                    </a:ext>
                  </a:extLst>
                </p:cNvPr>
                <p:cNvCxnSpPr>
                  <a:stCxn id="939" idx="4"/>
                </p:cNvCxnSpPr>
                <p:nvPr/>
              </p:nvCxnSpPr>
              <p:spPr>
                <a:xfrm>
                  <a:off x="3114067" y="1948019"/>
                  <a:ext cx="0" cy="62207"/>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933" name="Group 734">
                <a:extLst>
                  <a:ext uri="{FF2B5EF4-FFF2-40B4-BE49-F238E27FC236}">
                    <a16:creationId xmlns:a16="http://schemas.microsoft.com/office/drawing/2014/main" id="{F9E3308D-5A44-0413-EF2A-84FBD01EC98F}"/>
                  </a:ext>
                </a:extLst>
              </p:cNvPr>
              <p:cNvGrpSpPr>
                <a:grpSpLocks/>
              </p:cNvGrpSpPr>
              <p:nvPr/>
            </p:nvGrpSpPr>
            <p:grpSpPr bwMode="auto">
              <a:xfrm>
                <a:off x="3162300" y="1895475"/>
                <a:ext cx="45719" cy="118871"/>
                <a:chOff x="3098006" y="1902619"/>
                <a:chExt cx="45719" cy="118871"/>
              </a:xfrm>
              <a:grpFill/>
            </p:grpSpPr>
            <p:sp>
              <p:nvSpPr>
                <p:cNvPr id="937" name="Oval 936">
                  <a:extLst>
                    <a:ext uri="{FF2B5EF4-FFF2-40B4-BE49-F238E27FC236}">
                      <a16:creationId xmlns:a16="http://schemas.microsoft.com/office/drawing/2014/main" id="{D7606430-2981-E12E-693F-2D7F8E4079DF}"/>
                    </a:ext>
                  </a:extLst>
                </p:cNvPr>
                <p:cNvSpPr/>
                <p:nvPr/>
              </p:nvSpPr>
              <p:spPr>
                <a:xfrm>
                  <a:off x="3098449" y="1910469"/>
                  <a:ext cx="45325"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38" name="Straight Connector 937">
                  <a:extLst>
                    <a:ext uri="{FF2B5EF4-FFF2-40B4-BE49-F238E27FC236}">
                      <a16:creationId xmlns:a16="http://schemas.microsoft.com/office/drawing/2014/main" id="{0D5FD9B1-1D07-E23B-67E2-E3128DC6AB03}"/>
                    </a:ext>
                  </a:extLst>
                </p:cNvPr>
                <p:cNvCxnSpPr>
                  <a:stCxn id="937" idx="4"/>
                </p:cNvCxnSpPr>
                <p:nvPr/>
              </p:nvCxnSpPr>
              <p:spPr>
                <a:xfrm>
                  <a:off x="3121950" y="1947456"/>
                  <a:ext cx="0" cy="62207"/>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934" name="Group 735">
                <a:extLst>
                  <a:ext uri="{FF2B5EF4-FFF2-40B4-BE49-F238E27FC236}">
                    <a16:creationId xmlns:a16="http://schemas.microsoft.com/office/drawing/2014/main" id="{769DD574-4FB1-0779-85FF-1712C740ECCE}"/>
                  </a:ext>
                </a:extLst>
              </p:cNvPr>
              <p:cNvGrpSpPr>
                <a:grpSpLocks/>
              </p:cNvGrpSpPr>
              <p:nvPr/>
            </p:nvGrpSpPr>
            <p:grpSpPr bwMode="auto">
              <a:xfrm>
                <a:off x="3238500" y="1895475"/>
                <a:ext cx="45719" cy="118871"/>
                <a:chOff x="3098006" y="1902619"/>
                <a:chExt cx="45719" cy="118871"/>
              </a:xfrm>
              <a:grpFill/>
            </p:grpSpPr>
            <p:sp>
              <p:nvSpPr>
                <p:cNvPr id="935" name="Oval 934">
                  <a:extLst>
                    <a:ext uri="{FF2B5EF4-FFF2-40B4-BE49-F238E27FC236}">
                      <a16:creationId xmlns:a16="http://schemas.microsoft.com/office/drawing/2014/main" id="{6ACD05CE-9131-1414-65EA-C2AAE49FCE28}"/>
                    </a:ext>
                  </a:extLst>
                </p:cNvPr>
                <p:cNvSpPr/>
                <p:nvPr/>
              </p:nvSpPr>
              <p:spPr>
                <a:xfrm>
                  <a:off x="3097790" y="1910469"/>
                  <a:ext cx="45324"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36" name="Straight Connector 935">
                  <a:extLst>
                    <a:ext uri="{FF2B5EF4-FFF2-40B4-BE49-F238E27FC236}">
                      <a16:creationId xmlns:a16="http://schemas.microsoft.com/office/drawing/2014/main" id="{5FAF5C54-8E6A-ECB6-D2DF-FB4B7C99B62D}"/>
                    </a:ext>
                  </a:extLst>
                </p:cNvPr>
                <p:cNvCxnSpPr>
                  <a:stCxn id="935" idx="4"/>
                </p:cNvCxnSpPr>
                <p:nvPr/>
              </p:nvCxnSpPr>
              <p:spPr>
                <a:xfrm>
                  <a:off x="3121292" y="1947456"/>
                  <a:ext cx="0" cy="62207"/>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528" name="Group 756">
            <a:extLst>
              <a:ext uri="{FF2B5EF4-FFF2-40B4-BE49-F238E27FC236}">
                <a16:creationId xmlns:a16="http://schemas.microsoft.com/office/drawing/2014/main" id="{D364517F-3706-0A28-E243-234D59A79690}"/>
              </a:ext>
            </a:extLst>
          </p:cNvPr>
          <p:cNvGrpSpPr>
            <a:grpSpLocks/>
          </p:cNvGrpSpPr>
          <p:nvPr/>
        </p:nvGrpSpPr>
        <p:grpSpPr bwMode="auto">
          <a:xfrm>
            <a:off x="9656730" y="3013462"/>
            <a:ext cx="677592" cy="215481"/>
            <a:chOff x="3124200" y="1895475"/>
            <a:chExt cx="312419" cy="137921"/>
          </a:xfrm>
          <a:solidFill>
            <a:schemeClr val="accent3"/>
          </a:solidFill>
        </p:grpSpPr>
        <p:grpSp>
          <p:nvGrpSpPr>
            <p:cNvPr id="903" name="Group 757">
              <a:extLst>
                <a:ext uri="{FF2B5EF4-FFF2-40B4-BE49-F238E27FC236}">
                  <a16:creationId xmlns:a16="http://schemas.microsoft.com/office/drawing/2014/main" id="{6D513BB4-DB7B-BFBD-50B1-9E6C027F3E74}"/>
                </a:ext>
              </a:extLst>
            </p:cNvPr>
            <p:cNvGrpSpPr>
              <a:grpSpLocks/>
            </p:cNvGrpSpPr>
            <p:nvPr/>
          </p:nvGrpSpPr>
          <p:grpSpPr bwMode="auto">
            <a:xfrm>
              <a:off x="3124200" y="1895475"/>
              <a:ext cx="160019" cy="128396"/>
              <a:chOff x="3124200" y="1895475"/>
              <a:chExt cx="160019" cy="128396"/>
            </a:xfrm>
            <a:grpFill/>
          </p:grpSpPr>
          <p:grpSp>
            <p:nvGrpSpPr>
              <p:cNvPr id="917" name="Group 771">
                <a:extLst>
                  <a:ext uri="{FF2B5EF4-FFF2-40B4-BE49-F238E27FC236}">
                    <a16:creationId xmlns:a16="http://schemas.microsoft.com/office/drawing/2014/main" id="{C0A5903D-9BC2-712F-8536-ABC4AE1EC83F}"/>
                  </a:ext>
                </a:extLst>
              </p:cNvPr>
              <p:cNvGrpSpPr>
                <a:grpSpLocks/>
              </p:cNvGrpSpPr>
              <p:nvPr/>
            </p:nvGrpSpPr>
            <p:grpSpPr bwMode="auto">
              <a:xfrm>
                <a:off x="3124200" y="1905000"/>
                <a:ext cx="45719" cy="118871"/>
                <a:chOff x="3098006" y="1902619"/>
                <a:chExt cx="45719" cy="118871"/>
              </a:xfrm>
              <a:grpFill/>
            </p:grpSpPr>
            <p:sp>
              <p:nvSpPr>
                <p:cNvPr id="927" name="Oval 926">
                  <a:extLst>
                    <a:ext uri="{FF2B5EF4-FFF2-40B4-BE49-F238E27FC236}">
                      <a16:creationId xmlns:a16="http://schemas.microsoft.com/office/drawing/2014/main" id="{DDEBFAD1-B086-BC2D-9EDA-83060B2D6D49}"/>
                    </a:ext>
                  </a:extLst>
                </p:cNvPr>
                <p:cNvSpPr/>
                <p:nvPr/>
              </p:nvSpPr>
              <p:spPr>
                <a:xfrm>
                  <a:off x="3098845" y="1902763"/>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28" name="Straight Connector 927">
                  <a:extLst>
                    <a:ext uri="{FF2B5EF4-FFF2-40B4-BE49-F238E27FC236}">
                      <a16:creationId xmlns:a16="http://schemas.microsoft.com/office/drawing/2014/main" id="{23C45358-5402-09AC-32B0-7CC2338F8E3C}"/>
                    </a:ext>
                  </a:extLst>
                </p:cNvPr>
                <p:cNvCxnSpPr>
                  <a:stCxn id="927" idx="4"/>
                </p:cNvCxnSpPr>
                <p:nvPr/>
              </p:nvCxnSpPr>
              <p:spPr>
                <a:xfrm>
                  <a:off x="3122346" y="1948158"/>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918" name="Group 772">
                <a:extLst>
                  <a:ext uri="{FF2B5EF4-FFF2-40B4-BE49-F238E27FC236}">
                    <a16:creationId xmlns:a16="http://schemas.microsoft.com/office/drawing/2014/main" id="{BC15DF72-14D0-8939-6C7C-0E809AFE5503}"/>
                  </a:ext>
                </a:extLst>
              </p:cNvPr>
              <p:cNvGrpSpPr>
                <a:grpSpLocks/>
              </p:cNvGrpSpPr>
              <p:nvPr/>
            </p:nvGrpSpPr>
            <p:grpSpPr bwMode="auto">
              <a:xfrm>
                <a:off x="3200400" y="1905000"/>
                <a:ext cx="45719" cy="118871"/>
                <a:chOff x="3098006" y="1902619"/>
                <a:chExt cx="45719" cy="118871"/>
              </a:xfrm>
              <a:grpFill/>
            </p:grpSpPr>
            <p:sp>
              <p:nvSpPr>
                <p:cNvPr id="925" name="Oval 924">
                  <a:extLst>
                    <a:ext uri="{FF2B5EF4-FFF2-40B4-BE49-F238E27FC236}">
                      <a16:creationId xmlns:a16="http://schemas.microsoft.com/office/drawing/2014/main" id="{D3C889F9-4996-57FE-51D4-E9485A470D1C}"/>
                    </a:ext>
                  </a:extLst>
                </p:cNvPr>
                <p:cNvSpPr/>
                <p:nvPr/>
              </p:nvSpPr>
              <p:spPr>
                <a:xfrm>
                  <a:off x="3098186" y="1902763"/>
                  <a:ext cx="45324"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26" name="Straight Connector 925">
                  <a:extLst>
                    <a:ext uri="{FF2B5EF4-FFF2-40B4-BE49-F238E27FC236}">
                      <a16:creationId xmlns:a16="http://schemas.microsoft.com/office/drawing/2014/main" id="{F8BF9821-5BCF-B12C-74FF-C1EDBEAF17E0}"/>
                    </a:ext>
                  </a:extLst>
                </p:cNvPr>
                <p:cNvCxnSpPr>
                  <a:stCxn id="925" idx="4"/>
                </p:cNvCxnSpPr>
                <p:nvPr/>
              </p:nvCxnSpPr>
              <p:spPr>
                <a:xfrm>
                  <a:off x="3121687" y="1948158"/>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919" name="Group 773">
                <a:extLst>
                  <a:ext uri="{FF2B5EF4-FFF2-40B4-BE49-F238E27FC236}">
                    <a16:creationId xmlns:a16="http://schemas.microsoft.com/office/drawing/2014/main" id="{3E328386-5AE2-C20B-D363-4B53D7C2A8A1}"/>
                  </a:ext>
                </a:extLst>
              </p:cNvPr>
              <p:cNvGrpSpPr>
                <a:grpSpLocks/>
              </p:cNvGrpSpPr>
              <p:nvPr/>
            </p:nvGrpSpPr>
            <p:grpSpPr bwMode="auto">
              <a:xfrm>
                <a:off x="3162300" y="1895475"/>
                <a:ext cx="45719" cy="118871"/>
                <a:chOff x="3098006" y="1902619"/>
                <a:chExt cx="45719" cy="118871"/>
              </a:xfrm>
              <a:grpFill/>
            </p:grpSpPr>
            <p:sp>
              <p:nvSpPr>
                <p:cNvPr id="923" name="Oval 922">
                  <a:extLst>
                    <a:ext uri="{FF2B5EF4-FFF2-40B4-BE49-F238E27FC236}">
                      <a16:creationId xmlns:a16="http://schemas.microsoft.com/office/drawing/2014/main" id="{622D00F5-2324-F9E3-7F7B-83DBEA8AF147}"/>
                    </a:ext>
                  </a:extLst>
                </p:cNvPr>
                <p:cNvSpPr/>
                <p:nvPr/>
              </p:nvSpPr>
              <p:spPr>
                <a:xfrm>
                  <a:off x="3106069" y="1902201"/>
                  <a:ext cx="45324" cy="4203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24" name="Straight Connector 923">
                  <a:extLst>
                    <a:ext uri="{FF2B5EF4-FFF2-40B4-BE49-F238E27FC236}">
                      <a16:creationId xmlns:a16="http://schemas.microsoft.com/office/drawing/2014/main" id="{2F094708-3789-A175-A17F-C9DBFE7AB9FF}"/>
                    </a:ext>
                  </a:extLst>
                </p:cNvPr>
                <p:cNvCxnSpPr>
                  <a:stCxn id="923" idx="4"/>
                </p:cNvCxnSpPr>
                <p:nvPr/>
              </p:nvCxnSpPr>
              <p:spPr>
                <a:xfrm>
                  <a:off x="3129570" y="1944233"/>
                  <a:ext cx="0" cy="68931"/>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920" name="Group 774">
                <a:extLst>
                  <a:ext uri="{FF2B5EF4-FFF2-40B4-BE49-F238E27FC236}">
                    <a16:creationId xmlns:a16="http://schemas.microsoft.com/office/drawing/2014/main" id="{E62D8E2F-6A99-E15C-AC8F-7D110E2DBF63}"/>
                  </a:ext>
                </a:extLst>
              </p:cNvPr>
              <p:cNvGrpSpPr>
                <a:grpSpLocks/>
              </p:cNvGrpSpPr>
              <p:nvPr/>
            </p:nvGrpSpPr>
            <p:grpSpPr bwMode="auto">
              <a:xfrm>
                <a:off x="3238500" y="1895475"/>
                <a:ext cx="45719" cy="118871"/>
                <a:chOff x="3098006" y="1902619"/>
                <a:chExt cx="45719" cy="118871"/>
              </a:xfrm>
              <a:grpFill/>
            </p:grpSpPr>
            <p:sp>
              <p:nvSpPr>
                <p:cNvPr id="921" name="Oval 920">
                  <a:extLst>
                    <a:ext uri="{FF2B5EF4-FFF2-40B4-BE49-F238E27FC236}">
                      <a16:creationId xmlns:a16="http://schemas.microsoft.com/office/drawing/2014/main" id="{1CF96E11-DD2E-BBF5-7D76-2E5C444FFDDA}"/>
                    </a:ext>
                  </a:extLst>
                </p:cNvPr>
                <p:cNvSpPr/>
                <p:nvPr/>
              </p:nvSpPr>
              <p:spPr>
                <a:xfrm>
                  <a:off x="3098694" y="1902201"/>
                  <a:ext cx="45325" cy="4203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22" name="Straight Connector 921">
                  <a:extLst>
                    <a:ext uri="{FF2B5EF4-FFF2-40B4-BE49-F238E27FC236}">
                      <a16:creationId xmlns:a16="http://schemas.microsoft.com/office/drawing/2014/main" id="{D8800259-DDF1-923B-87DB-12FDB786DF9A}"/>
                    </a:ext>
                  </a:extLst>
                </p:cNvPr>
                <p:cNvCxnSpPr>
                  <a:stCxn id="921" idx="4"/>
                </p:cNvCxnSpPr>
                <p:nvPr/>
              </p:nvCxnSpPr>
              <p:spPr>
                <a:xfrm>
                  <a:off x="3122196" y="1944233"/>
                  <a:ext cx="0" cy="68931"/>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904" name="Group 758">
              <a:extLst>
                <a:ext uri="{FF2B5EF4-FFF2-40B4-BE49-F238E27FC236}">
                  <a16:creationId xmlns:a16="http://schemas.microsoft.com/office/drawing/2014/main" id="{B06A1B79-9858-3EDF-E1E2-213B8B34D8C8}"/>
                </a:ext>
              </a:extLst>
            </p:cNvPr>
            <p:cNvGrpSpPr>
              <a:grpSpLocks/>
            </p:cNvGrpSpPr>
            <p:nvPr/>
          </p:nvGrpSpPr>
          <p:grpSpPr bwMode="auto">
            <a:xfrm>
              <a:off x="3276600" y="1905000"/>
              <a:ext cx="160019" cy="128396"/>
              <a:chOff x="3124200" y="1895475"/>
              <a:chExt cx="160019" cy="128396"/>
            </a:xfrm>
            <a:grpFill/>
          </p:grpSpPr>
          <p:grpSp>
            <p:nvGrpSpPr>
              <p:cNvPr id="905" name="Group 759">
                <a:extLst>
                  <a:ext uri="{FF2B5EF4-FFF2-40B4-BE49-F238E27FC236}">
                    <a16:creationId xmlns:a16="http://schemas.microsoft.com/office/drawing/2014/main" id="{A0FFD37F-E29B-F174-9B18-046C642D7467}"/>
                  </a:ext>
                </a:extLst>
              </p:cNvPr>
              <p:cNvGrpSpPr>
                <a:grpSpLocks/>
              </p:cNvGrpSpPr>
              <p:nvPr/>
            </p:nvGrpSpPr>
            <p:grpSpPr bwMode="auto">
              <a:xfrm>
                <a:off x="3124200" y="1905000"/>
                <a:ext cx="45719" cy="118871"/>
                <a:chOff x="3098006" y="1902619"/>
                <a:chExt cx="45719" cy="118871"/>
              </a:xfrm>
              <a:grpFill/>
            </p:grpSpPr>
            <p:sp>
              <p:nvSpPr>
                <p:cNvPr id="915" name="Oval 914">
                  <a:extLst>
                    <a:ext uri="{FF2B5EF4-FFF2-40B4-BE49-F238E27FC236}">
                      <a16:creationId xmlns:a16="http://schemas.microsoft.com/office/drawing/2014/main" id="{55785D3A-D88D-825C-4D5D-2EA3E2791A1C}"/>
                    </a:ext>
                  </a:extLst>
                </p:cNvPr>
                <p:cNvSpPr/>
                <p:nvPr/>
              </p:nvSpPr>
              <p:spPr>
                <a:xfrm>
                  <a:off x="3105920" y="1903325"/>
                  <a:ext cx="38609"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16" name="Straight Connector 915">
                  <a:extLst>
                    <a:ext uri="{FF2B5EF4-FFF2-40B4-BE49-F238E27FC236}">
                      <a16:creationId xmlns:a16="http://schemas.microsoft.com/office/drawing/2014/main" id="{A3B79043-A803-89AC-D9D0-DFB791E0DAC1}"/>
                    </a:ext>
                  </a:extLst>
                </p:cNvPr>
                <p:cNvCxnSpPr>
                  <a:stCxn id="915" idx="4"/>
                </p:cNvCxnSpPr>
                <p:nvPr/>
              </p:nvCxnSpPr>
              <p:spPr>
                <a:xfrm>
                  <a:off x="3129421" y="1948720"/>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906" name="Group 760">
                <a:extLst>
                  <a:ext uri="{FF2B5EF4-FFF2-40B4-BE49-F238E27FC236}">
                    <a16:creationId xmlns:a16="http://schemas.microsoft.com/office/drawing/2014/main" id="{89AB43E7-4F24-A1ED-8FE6-6FB142F3081D}"/>
                  </a:ext>
                </a:extLst>
              </p:cNvPr>
              <p:cNvGrpSpPr>
                <a:grpSpLocks/>
              </p:cNvGrpSpPr>
              <p:nvPr/>
            </p:nvGrpSpPr>
            <p:grpSpPr bwMode="auto">
              <a:xfrm>
                <a:off x="3200400" y="1905000"/>
                <a:ext cx="45719" cy="118871"/>
                <a:chOff x="3098006" y="1902619"/>
                <a:chExt cx="45719" cy="118871"/>
              </a:xfrm>
              <a:grpFill/>
            </p:grpSpPr>
            <p:sp>
              <p:nvSpPr>
                <p:cNvPr id="913" name="Oval 912">
                  <a:extLst>
                    <a:ext uri="{FF2B5EF4-FFF2-40B4-BE49-F238E27FC236}">
                      <a16:creationId xmlns:a16="http://schemas.microsoft.com/office/drawing/2014/main" id="{E28B45C6-E72E-1D08-8EC7-3517BAD9D6E3}"/>
                    </a:ext>
                  </a:extLst>
                </p:cNvPr>
                <p:cNvSpPr/>
                <p:nvPr/>
              </p:nvSpPr>
              <p:spPr>
                <a:xfrm>
                  <a:off x="3098545" y="1903325"/>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14" name="Straight Connector 913">
                  <a:extLst>
                    <a:ext uri="{FF2B5EF4-FFF2-40B4-BE49-F238E27FC236}">
                      <a16:creationId xmlns:a16="http://schemas.microsoft.com/office/drawing/2014/main" id="{356CCEFF-9B4D-D0CC-7382-CDCBDD693350}"/>
                    </a:ext>
                  </a:extLst>
                </p:cNvPr>
                <p:cNvCxnSpPr>
                  <a:stCxn id="913" idx="4"/>
                </p:cNvCxnSpPr>
                <p:nvPr/>
              </p:nvCxnSpPr>
              <p:spPr>
                <a:xfrm>
                  <a:off x="3122047" y="1948720"/>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907" name="Group 761">
                <a:extLst>
                  <a:ext uri="{FF2B5EF4-FFF2-40B4-BE49-F238E27FC236}">
                    <a16:creationId xmlns:a16="http://schemas.microsoft.com/office/drawing/2014/main" id="{14565B2E-7FF7-E545-DA51-CB841C321E25}"/>
                  </a:ext>
                </a:extLst>
              </p:cNvPr>
              <p:cNvGrpSpPr>
                <a:grpSpLocks/>
              </p:cNvGrpSpPr>
              <p:nvPr/>
            </p:nvGrpSpPr>
            <p:grpSpPr bwMode="auto">
              <a:xfrm>
                <a:off x="3162300" y="1895475"/>
                <a:ext cx="45719" cy="118871"/>
                <a:chOff x="3098006" y="1902619"/>
                <a:chExt cx="45719" cy="118871"/>
              </a:xfrm>
              <a:grpFill/>
            </p:grpSpPr>
            <p:sp>
              <p:nvSpPr>
                <p:cNvPr id="911" name="Oval 910">
                  <a:extLst>
                    <a:ext uri="{FF2B5EF4-FFF2-40B4-BE49-F238E27FC236}">
                      <a16:creationId xmlns:a16="http://schemas.microsoft.com/office/drawing/2014/main" id="{8BE7E94A-A42E-449B-1744-730C8C4AF39C}"/>
                    </a:ext>
                  </a:extLst>
                </p:cNvPr>
                <p:cNvSpPr/>
                <p:nvPr/>
              </p:nvSpPr>
              <p:spPr>
                <a:xfrm>
                  <a:off x="3106428" y="1902763"/>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12" name="Straight Connector 911">
                  <a:extLst>
                    <a:ext uri="{FF2B5EF4-FFF2-40B4-BE49-F238E27FC236}">
                      <a16:creationId xmlns:a16="http://schemas.microsoft.com/office/drawing/2014/main" id="{7D789BCD-2506-E8A1-FD16-D65ADD74F936}"/>
                    </a:ext>
                  </a:extLst>
                </p:cNvPr>
                <p:cNvCxnSpPr>
                  <a:stCxn id="911" idx="4"/>
                </p:cNvCxnSpPr>
                <p:nvPr/>
              </p:nvCxnSpPr>
              <p:spPr>
                <a:xfrm>
                  <a:off x="3129930" y="1948158"/>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908" name="Group 762">
                <a:extLst>
                  <a:ext uri="{FF2B5EF4-FFF2-40B4-BE49-F238E27FC236}">
                    <a16:creationId xmlns:a16="http://schemas.microsoft.com/office/drawing/2014/main" id="{52456AC8-6A81-4944-3DD3-D9E5E3A1A06D}"/>
                  </a:ext>
                </a:extLst>
              </p:cNvPr>
              <p:cNvGrpSpPr>
                <a:grpSpLocks/>
              </p:cNvGrpSpPr>
              <p:nvPr/>
            </p:nvGrpSpPr>
            <p:grpSpPr bwMode="auto">
              <a:xfrm>
                <a:off x="3238500" y="1895475"/>
                <a:ext cx="45719" cy="118871"/>
                <a:chOff x="3098006" y="1902619"/>
                <a:chExt cx="45719" cy="118871"/>
              </a:xfrm>
              <a:grpFill/>
            </p:grpSpPr>
            <p:sp>
              <p:nvSpPr>
                <p:cNvPr id="909" name="Oval 908">
                  <a:extLst>
                    <a:ext uri="{FF2B5EF4-FFF2-40B4-BE49-F238E27FC236}">
                      <a16:creationId xmlns:a16="http://schemas.microsoft.com/office/drawing/2014/main" id="{F06A60CF-0916-9E9F-0BD6-4BC696AAA8A0}"/>
                    </a:ext>
                  </a:extLst>
                </p:cNvPr>
                <p:cNvSpPr/>
                <p:nvPr/>
              </p:nvSpPr>
              <p:spPr>
                <a:xfrm>
                  <a:off x="3105770" y="1902763"/>
                  <a:ext cx="38609"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10" name="Straight Connector 909">
                  <a:extLst>
                    <a:ext uri="{FF2B5EF4-FFF2-40B4-BE49-F238E27FC236}">
                      <a16:creationId xmlns:a16="http://schemas.microsoft.com/office/drawing/2014/main" id="{701ED8D4-1E13-16A7-A8DB-D6434A520DCC}"/>
                    </a:ext>
                  </a:extLst>
                </p:cNvPr>
                <p:cNvCxnSpPr>
                  <a:stCxn id="909" idx="4"/>
                </p:cNvCxnSpPr>
                <p:nvPr/>
              </p:nvCxnSpPr>
              <p:spPr>
                <a:xfrm>
                  <a:off x="3122556" y="1948158"/>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529" name="Group 783">
            <a:extLst>
              <a:ext uri="{FF2B5EF4-FFF2-40B4-BE49-F238E27FC236}">
                <a16:creationId xmlns:a16="http://schemas.microsoft.com/office/drawing/2014/main" id="{1FBF1B14-24C1-75DA-4708-B7E08D4FB740}"/>
              </a:ext>
            </a:extLst>
          </p:cNvPr>
          <p:cNvGrpSpPr>
            <a:grpSpLocks/>
          </p:cNvGrpSpPr>
          <p:nvPr/>
        </p:nvGrpSpPr>
        <p:grpSpPr bwMode="auto">
          <a:xfrm>
            <a:off x="10322959" y="3009794"/>
            <a:ext cx="679045" cy="249040"/>
            <a:chOff x="3124200" y="1895475"/>
            <a:chExt cx="313089" cy="159398"/>
          </a:xfrm>
          <a:solidFill>
            <a:schemeClr val="accent3"/>
          </a:solidFill>
        </p:grpSpPr>
        <p:grpSp>
          <p:nvGrpSpPr>
            <p:cNvPr id="877" name="Group 784">
              <a:extLst>
                <a:ext uri="{FF2B5EF4-FFF2-40B4-BE49-F238E27FC236}">
                  <a16:creationId xmlns:a16="http://schemas.microsoft.com/office/drawing/2014/main" id="{D7420E88-A68B-C4C4-9E90-5FAB05F67168}"/>
                </a:ext>
              </a:extLst>
            </p:cNvPr>
            <p:cNvGrpSpPr>
              <a:grpSpLocks/>
            </p:cNvGrpSpPr>
            <p:nvPr/>
          </p:nvGrpSpPr>
          <p:grpSpPr bwMode="auto">
            <a:xfrm>
              <a:off x="3124200" y="1895475"/>
              <a:ext cx="160019" cy="128396"/>
              <a:chOff x="3124200" y="1895475"/>
              <a:chExt cx="160019" cy="128396"/>
            </a:xfrm>
            <a:grpFill/>
          </p:grpSpPr>
          <p:grpSp>
            <p:nvGrpSpPr>
              <p:cNvPr id="891" name="Group 798">
                <a:extLst>
                  <a:ext uri="{FF2B5EF4-FFF2-40B4-BE49-F238E27FC236}">
                    <a16:creationId xmlns:a16="http://schemas.microsoft.com/office/drawing/2014/main" id="{96479E55-C1FC-4BA4-2B3A-D9FB9FF81E3C}"/>
                  </a:ext>
                </a:extLst>
              </p:cNvPr>
              <p:cNvGrpSpPr>
                <a:grpSpLocks/>
              </p:cNvGrpSpPr>
              <p:nvPr/>
            </p:nvGrpSpPr>
            <p:grpSpPr bwMode="auto">
              <a:xfrm>
                <a:off x="3124200" y="1905000"/>
                <a:ext cx="45719" cy="118871"/>
                <a:chOff x="3098006" y="1902619"/>
                <a:chExt cx="45719" cy="118871"/>
              </a:xfrm>
              <a:grpFill/>
            </p:grpSpPr>
            <p:sp>
              <p:nvSpPr>
                <p:cNvPr id="901" name="Oval 900">
                  <a:extLst>
                    <a:ext uri="{FF2B5EF4-FFF2-40B4-BE49-F238E27FC236}">
                      <a16:creationId xmlns:a16="http://schemas.microsoft.com/office/drawing/2014/main" id="{A98E851E-6512-3BFD-0462-D5B1072BE6E1}"/>
                    </a:ext>
                  </a:extLst>
                </p:cNvPr>
                <p:cNvSpPr/>
                <p:nvPr/>
              </p:nvSpPr>
              <p:spPr>
                <a:xfrm>
                  <a:off x="3097182" y="1903464"/>
                  <a:ext cx="40288"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02" name="Straight Connector 901">
                  <a:extLst>
                    <a:ext uri="{FF2B5EF4-FFF2-40B4-BE49-F238E27FC236}">
                      <a16:creationId xmlns:a16="http://schemas.microsoft.com/office/drawing/2014/main" id="{165EEB0E-BB76-9F62-9963-57582559DC99}"/>
                    </a:ext>
                  </a:extLst>
                </p:cNvPr>
                <p:cNvCxnSpPr>
                  <a:stCxn id="901" idx="4"/>
                </p:cNvCxnSpPr>
                <p:nvPr/>
              </p:nvCxnSpPr>
              <p:spPr>
                <a:xfrm>
                  <a:off x="3113969" y="1947177"/>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92" name="Group 799">
                <a:extLst>
                  <a:ext uri="{FF2B5EF4-FFF2-40B4-BE49-F238E27FC236}">
                    <a16:creationId xmlns:a16="http://schemas.microsoft.com/office/drawing/2014/main" id="{ABA890E0-0C2D-C091-A0FA-8B229E44A158}"/>
                  </a:ext>
                </a:extLst>
              </p:cNvPr>
              <p:cNvGrpSpPr>
                <a:grpSpLocks/>
              </p:cNvGrpSpPr>
              <p:nvPr/>
            </p:nvGrpSpPr>
            <p:grpSpPr bwMode="auto">
              <a:xfrm>
                <a:off x="3200400" y="1905000"/>
                <a:ext cx="45719" cy="118871"/>
                <a:chOff x="3098006" y="1902619"/>
                <a:chExt cx="45719" cy="118871"/>
              </a:xfrm>
              <a:grpFill/>
            </p:grpSpPr>
            <p:sp>
              <p:nvSpPr>
                <p:cNvPr id="899" name="Oval 898">
                  <a:extLst>
                    <a:ext uri="{FF2B5EF4-FFF2-40B4-BE49-F238E27FC236}">
                      <a16:creationId xmlns:a16="http://schemas.microsoft.com/office/drawing/2014/main" id="{12282B47-FAE3-7E2C-A9BD-9588C2ED3F51}"/>
                    </a:ext>
                  </a:extLst>
                </p:cNvPr>
                <p:cNvSpPr/>
                <p:nvPr/>
              </p:nvSpPr>
              <p:spPr>
                <a:xfrm>
                  <a:off x="3098202" y="1903464"/>
                  <a:ext cx="45325"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900" name="Straight Connector 899">
                  <a:extLst>
                    <a:ext uri="{FF2B5EF4-FFF2-40B4-BE49-F238E27FC236}">
                      <a16:creationId xmlns:a16="http://schemas.microsoft.com/office/drawing/2014/main" id="{29858A0C-1765-5515-2DD0-65183AF06AAC}"/>
                    </a:ext>
                  </a:extLst>
                </p:cNvPr>
                <p:cNvCxnSpPr>
                  <a:stCxn id="899" idx="4"/>
                </p:cNvCxnSpPr>
                <p:nvPr/>
              </p:nvCxnSpPr>
              <p:spPr>
                <a:xfrm>
                  <a:off x="3120025" y="1947177"/>
                  <a:ext cx="1678"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93" name="Group 800">
                <a:extLst>
                  <a:ext uri="{FF2B5EF4-FFF2-40B4-BE49-F238E27FC236}">
                    <a16:creationId xmlns:a16="http://schemas.microsoft.com/office/drawing/2014/main" id="{B1A3F14E-E673-AE25-5E17-7C7CD5283C31}"/>
                  </a:ext>
                </a:extLst>
              </p:cNvPr>
              <p:cNvGrpSpPr>
                <a:grpSpLocks/>
              </p:cNvGrpSpPr>
              <p:nvPr/>
            </p:nvGrpSpPr>
            <p:grpSpPr bwMode="auto">
              <a:xfrm>
                <a:off x="3162300" y="1895475"/>
                <a:ext cx="45719" cy="118871"/>
                <a:chOff x="3098006" y="1902619"/>
                <a:chExt cx="45719" cy="118871"/>
              </a:xfrm>
              <a:grpFill/>
            </p:grpSpPr>
            <p:sp>
              <p:nvSpPr>
                <p:cNvPr id="897" name="Oval 896">
                  <a:extLst>
                    <a:ext uri="{FF2B5EF4-FFF2-40B4-BE49-F238E27FC236}">
                      <a16:creationId xmlns:a16="http://schemas.microsoft.com/office/drawing/2014/main" id="{4034731C-A002-3AB3-C0E8-CCFCFD83D609}"/>
                    </a:ext>
                  </a:extLst>
                </p:cNvPr>
                <p:cNvSpPr/>
                <p:nvPr/>
              </p:nvSpPr>
              <p:spPr>
                <a:xfrm>
                  <a:off x="3097692" y="1902902"/>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898" name="Straight Connector 897">
                  <a:extLst>
                    <a:ext uri="{FF2B5EF4-FFF2-40B4-BE49-F238E27FC236}">
                      <a16:creationId xmlns:a16="http://schemas.microsoft.com/office/drawing/2014/main" id="{9099DA84-0FDC-075D-A022-5D1BDD4D5D53}"/>
                    </a:ext>
                  </a:extLst>
                </p:cNvPr>
                <p:cNvCxnSpPr>
                  <a:stCxn id="897" idx="4"/>
                </p:cNvCxnSpPr>
                <p:nvPr/>
              </p:nvCxnSpPr>
              <p:spPr>
                <a:xfrm>
                  <a:off x="3119514" y="1946614"/>
                  <a:ext cx="1679" cy="6725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94" name="Group 801">
                <a:extLst>
                  <a:ext uri="{FF2B5EF4-FFF2-40B4-BE49-F238E27FC236}">
                    <a16:creationId xmlns:a16="http://schemas.microsoft.com/office/drawing/2014/main" id="{02C28346-2CE5-5A45-E7B6-0BF418DCF614}"/>
                  </a:ext>
                </a:extLst>
              </p:cNvPr>
              <p:cNvGrpSpPr>
                <a:grpSpLocks/>
              </p:cNvGrpSpPr>
              <p:nvPr/>
            </p:nvGrpSpPr>
            <p:grpSpPr bwMode="auto">
              <a:xfrm>
                <a:off x="3238500" y="1895475"/>
                <a:ext cx="45719" cy="118871"/>
                <a:chOff x="3098006" y="1902619"/>
                <a:chExt cx="45719" cy="118871"/>
              </a:xfrm>
              <a:grpFill/>
            </p:grpSpPr>
            <p:sp>
              <p:nvSpPr>
                <p:cNvPr id="895" name="Oval 894">
                  <a:extLst>
                    <a:ext uri="{FF2B5EF4-FFF2-40B4-BE49-F238E27FC236}">
                      <a16:creationId xmlns:a16="http://schemas.microsoft.com/office/drawing/2014/main" id="{82AAACA9-287B-4091-FC14-358333946CC2}"/>
                    </a:ext>
                  </a:extLst>
                </p:cNvPr>
                <p:cNvSpPr/>
                <p:nvPr/>
              </p:nvSpPr>
              <p:spPr>
                <a:xfrm>
                  <a:off x="3095354" y="1902902"/>
                  <a:ext cx="48681"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896" name="Straight Connector 895">
                  <a:extLst>
                    <a:ext uri="{FF2B5EF4-FFF2-40B4-BE49-F238E27FC236}">
                      <a16:creationId xmlns:a16="http://schemas.microsoft.com/office/drawing/2014/main" id="{D71E8BA4-6412-C3E8-9362-C98A73FA3CD0}"/>
                    </a:ext>
                  </a:extLst>
                </p:cNvPr>
                <p:cNvCxnSpPr>
                  <a:stCxn id="895" idx="4"/>
                </p:cNvCxnSpPr>
                <p:nvPr/>
              </p:nvCxnSpPr>
              <p:spPr>
                <a:xfrm>
                  <a:off x="3120533" y="1946614"/>
                  <a:ext cx="0" cy="6725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878" name="Group 785">
              <a:extLst>
                <a:ext uri="{FF2B5EF4-FFF2-40B4-BE49-F238E27FC236}">
                  <a16:creationId xmlns:a16="http://schemas.microsoft.com/office/drawing/2014/main" id="{B19BEBB2-DCCB-F0EE-CE72-61F31D2DFF6E}"/>
                </a:ext>
              </a:extLst>
            </p:cNvPr>
            <p:cNvGrpSpPr>
              <a:grpSpLocks/>
            </p:cNvGrpSpPr>
            <p:nvPr/>
          </p:nvGrpSpPr>
          <p:grpSpPr bwMode="auto">
            <a:xfrm>
              <a:off x="3276600" y="1905000"/>
              <a:ext cx="160689" cy="149873"/>
              <a:chOff x="3124200" y="1895475"/>
              <a:chExt cx="160689" cy="149873"/>
            </a:xfrm>
            <a:grpFill/>
          </p:grpSpPr>
          <p:grpSp>
            <p:nvGrpSpPr>
              <p:cNvPr id="879" name="Group 786">
                <a:extLst>
                  <a:ext uri="{FF2B5EF4-FFF2-40B4-BE49-F238E27FC236}">
                    <a16:creationId xmlns:a16="http://schemas.microsoft.com/office/drawing/2014/main" id="{8B1E3E69-D3EB-AA39-B9DE-8F227217885D}"/>
                  </a:ext>
                </a:extLst>
              </p:cNvPr>
              <p:cNvGrpSpPr>
                <a:grpSpLocks/>
              </p:cNvGrpSpPr>
              <p:nvPr/>
            </p:nvGrpSpPr>
            <p:grpSpPr bwMode="auto">
              <a:xfrm>
                <a:off x="3124200" y="1905000"/>
                <a:ext cx="45719" cy="118871"/>
                <a:chOff x="3098006" y="1902619"/>
                <a:chExt cx="45719" cy="118871"/>
              </a:xfrm>
              <a:grpFill/>
            </p:grpSpPr>
            <p:sp>
              <p:nvSpPr>
                <p:cNvPr id="889" name="Oval 888">
                  <a:extLst>
                    <a:ext uri="{FF2B5EF4-FFF2-40B4-BE49-F238E27FC236}">
                      <a16:creationId xmlns:a16="http://schemas.microsoft.com/office/drawing/2014/main" id="{C601048A-F0B0-607C-9EBC-C0F553EDDCFF}"/>
                    </a:ext>
                  </a:extLst>
                </p:cNvPr>
                <p:cNvSpPr/>
                <p:nvPr/>
              </p:nvSpPr>
              <p:spPr>
                <a:xfrm>
                  <a:off x="3097543" y="1910752"/>
                  <a:ext cx="43645"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890" name="Straight Connector 889">
                  <a:extLst>
                    <a:ext uri="{FF2B5EF4-FFF2-40B4-BE49-F238E27FC236}">
                      <a16:creationId xmlns:a16="http://schemas.microsoft.com/office/drawing/2014/main" id="{46DDAEAB-7A40-9EFB-D39F-F016305A39D2}"/>
                    </a:ext>
                  </a:extLst>
                </p:cNvPr>
                <p:cNvCxnSpPr>
                  <a:stCxn id="889" idx="4"/>
                </p:cNvCxnSpPr>
                <p:nvPr/>
              </p:nvCxnSpPr>
              <p:spPr>
                <a:xfrm>
                  <a:off x="3121044" y="1954464"/>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80" name="Group 787">
                <a:extLst>
                  <a:ext uri="{FF2B5EF4-FFF2-40B4-BE49-F238E27FC236}">
                    <a16:creationId xmlns:a16="http://schemas.microsoft.com/office/drawing/2014/main" id="{80E58A52-60DC-676D-624E-420C3B65B02D}"/>
                  </a:ext>
                </a:extLst>
              </p:cNvPr>
              <p:cNvGrpSpPr>
                <a:grpSpLocks/>
              </p:cNvGrpSpPr>
              <p:nvPr/>
            </p:nvGrpSpPr>
            <p:grpSpPr bwMode="auto">
              <a:xfrm>
                <a:off x="3200400" y="1905000"/>
                <a:ext cx="45719" cy="118871"/>
                <a:chOff x="3098006" y="1902619"/>
                <a:chExt cx="45719" cy="118871"/>
              </a:xfrm>
              <a:grpFill/>
            </p:grpSpPr>
            <p:sp>
              <p:nvSpPr>
                <p:cNvPr id="887" name="Oval 886">
                  <a:extLst>
                    <a:ext uri="{FF2B5EF4-FFF2-40B4-BE49-F238E27FC236}">
                      <a16:creationId xmlns:a16="http://schemas.microsoft.com/office/drawing/2014/main" id="{A1A22C3E-EA8E-0003-744D-25A3E1AFABE5}"/>
                    </a:ext>
                  </a:extLst>
                </p:cNvPr>
                <p:cNvSpPr/>
                <p:nvPr/>
              </p:nvSpPr>
              <p:spPr>
                <a:xfrm>
                  <a:off x="3098562" y="1910752"/>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888" name="Straight Connector 887">
                  <a:extLst>
                    <a:ext uri="{FF2B5EF4-FFF2-40B4-BE49-F238E27FC236}">
                      <a16:creationId xmlns:a16="http://schemas.microsoft.com/office/drawing/2014/main" id="{A7FAFDE8-F7E4-2955-EBA4-1AC4910C0AC6}"/>
                    </a:ext>
                  </a:extLst>
                </p:cNvPr>
                <p:cNvCxnSpPr>
                  <a:stCxn id="887" idx="4"/>
                </p:cNvCxnSpPr>
                <p:nvPr/>
              </p:nvCxnSpPr>
              <p:spPr>
                <a:xfrm>
                  <a:off x="3120384" y="1954464"/>
                  <a:ext cx="1679"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81" name="Group 788">
                <a:extLst>
                  <a:ext uri="{FF2B5EF4-FFF2-40B4-BE49-F238E27FC236}">
                    <a16:creationId xmlns:a16="http://schemas.microsoft.com/office/drawing/2014/main" id="{61DA3834-EC12-9F48-D809-C2D28F2A29E1}"/>
                  </a:ext>
                </a:extLst>
              </p:cNvPr>
              <p:cNvGrpSpPr>
                <a:grpSpLocks/>
              </p:cNvGrpSpPr>
              <p:nvPr/>
            </p:nvGrpSpPr>
            <p:grpSpPr bwMode="auto">
              <a:xfrm>
                <a:off x="3162300" y="1895475"/>
                <a:ext cx="45719" cy="118871"/>
                <a:chOff x="3098006" y="1902619"/>
                <a:chExt cx="45719" cy="118871"/>
              </a:xfrm>
              <a:grpFill/>
            </p:grpSpPr>
            <p:sp>
              <p:nvSpPr>
                <p:cNvPr id="885" name="Oval 884">
                  <a:extLst>
                    <a:ext uri="{FF2B5EF4-FFF2-40B4-BE49-F238E27FC236}">
                      <a16:creationId xmlns:a16="http://schemas.microsoft.com/office/drawing/2014/main" id="{950BA585-B2E4-3ED8-6318-E4F665CDC1DF}"/>
                    </a:ext>
                  </a:extLst>
                </p:cNvPr>
                <p:cNvSpPr/>
                <p:nvPr/>
              </p:nvSpPr>
              <p:spPr>
                <a:xfrm>
                  <a:off x="3098051" y="1903464"/>
                  <a:ext cx="45325"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886" name="Straight Connector 885">
                  <a:extLst>
                    <a:ext uri="{FF2B5EF4-FFF2-40B4-BE49-F238E27FC236}">
                      <a16:creationId xmlns:a16="http://schemas.microsoft.com/office/drawing/2014/main" id="{AA71D90B-3F9D-4168-DB0C-C6B96D7859E8}"/>
                    </a:ext>
                  </a:extLst>
                </p:cNvPr>
                <p:cNvCxnSpPr>
                  <a:stCxn id="885" idx="4"/>
                </p:cNvCxnSpPr>
                <p:nvPr/>
              </p:nvCxnSpPr>
              <p:spPr>
                <a:xfrm>
                  <a:off x="3119875" y="1947177"/>
                  <a:ext cx="1678"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82" name="Group 789">
                <a:extLst>
                  <a:ext uri="{FF2B5EF4-FFF2-40B4-BE49-F238E27FC236}">
                    <a16:creationId xmlns:a16="http://schemas.microsoft.com/office/drawing/2014/main" id="{DE4E5838-7FA1-B7E9-139A-29B3148F188E}"/>
                  </a:ext>
                </a:extLst>
              </p:cNvPr>
              <p:cNvGrpSpPr>
                <a:grpSpLocks/>
              </p:cNvGrpSpPr>
              <p:nvPr/>
            </p:nvGrpSpPr>
            <p:grpSpPr bwMode="auto">
              <a:xfrm>
                <a:off x="3242922" y="1930984"/>
                <a:ext cx="41967" cy="114364"/>
                <a:chOff x="3102428" y="1938128"/>
                <a:chExt cx="41967" cy="114364"/>
              </a:xfrm>
              <a:grpFill/>
            </p:grpSpPr>
            <p:sp>
              <p:nvSpPr>
                <p:cNvPr id="883" name="Oval 882">
                  <a:extLst>
                    <a:ext uri="{FF2B5EF4-FFF2-40B4-BE49-F238E27FC236}">
                      <a16:creationId xmlns:a16="http://schemas.microsoft.com/office/drawing/2014/main" id="{BA1561F7-AD75-3CDB-E91F-F855F0C7ABBE}"/>
                    </a:ext>
                  </a:extLst>
                </p:cNvPr>
                <p:cNvSpPr/>
                <p:nvPr/>
              </p:nvSpPr>
              <p:spPr>
                <a:xfrm>
                  <a:off x="3102428" y="1938128"/>
                  <a:ext cx="41967"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884" name="Straight Connector 883">
                  <a:extLst>
                    <a:ext uri="{FF2B5EF4-FFF2-40B4-BE49-F238E27FC236}">
                      <a16:creationId xmlns:a16="http://schemas.microsoft.com/office/drawing/2014/main" id="{C8F9B009-1122-5DA3-7340-FD48FB67D5F0}"/>
                    </a:ext>
                  </a:extLst>
                </p:cNvPr>
                <p:cNvCxnSpPr>
                  <a:stCxn id="883" idx="4"/>
                </p:cNvCxnSpPr>
                <p:nvPr/>
              </p:nvCxnSpPr>
              <p:spPr>
                <a:xfrm>
                  <a:off x="3124251" y="1981879"/>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532" name="Group 874">
            <a:extLst>
              <a:ext uri="{FF2B5EF4-FFF2-40B4-BE49-F238E27FC236}">
                <a16:creationId xmlns:a16="http://schemas.microsoft.com/office/drawing/2014/main" id="{5A6830AA-1D4E-DA23-BEFD-D48A48A72538}"/>
              </a:ext>
            </a:extLst>
          </p:cNvPr>
          <p:cNvGrpSpPr>
            <a:grpSpLocks/>
          </p:cNvGrpSpPr>
          <p:nvPr/>
        </p:nvGrpSpPr>
        <p:grpSpPr bwMode="auto">
          <a:xfrm rot="21540000" flipV="1">
            <a:off x="6967711" y="3269616"/>
            <a:ext cx="677592" cy="215481"/>
            <a:chOff x="3124200" y="1895475"/>
            <a:chExt cx="312419" cy="137921"/>
          </a:xfrm>
          <a:solidFill>
            <a:schemeClr val="accent3"/>
          </a:solidFill>
        </p:grpSpPr>
        <p:grpSp>
          <p:nvGrpSpPr>
            <p:cNvPr id="799" name="Group 1080">
              <a:extLst>
                <a:ext uri="{FF2B5EF4-FFF2-40B4-BE49-F238E27FC236}">
                  <a16:creationId xmlns:a16="http://schemas.microsoft.com/office/drawing/2014/main" id="{67DEDEAC-1D44-64E7-1225-D3B7F8503A55}"/>
                </a:ext>
              </a:extLst>
            </p:cNvPr>
            <p:cNvGrpSpPr>
              <a:grpSpLocks/>
            </p:cNvGrpSpPr>
            <p:nvPr/>
          </p:nvGrpSpPr>
          <p:grpSpPr bwMode="auto">
            <a:xfrm>
              <a:off x="3124200" y="1895475"/>
              <a:ext cx="160019" cy="128396"/>
              <a:chOff x="3124200" y="1895475"/>
              <a:chExt cx="160019" cy="128396"/>
            </a:xfrm>
            <a:grpFill/>
          </p:grpSpPr>
          <p:grpSp>
            <p:nvGrpSpPr>
              <p:cNvPr id="813" name="Group 1094">
                <a:extLst>
                  <a:ext uri="{FF2B5EF4-FFF2-40B4-BE49-F238E27FC236}">
                    <a16:creationId xmlns:a16="http://schemas.microsoft.com/office/drawing/2014/main" id="{03C5E2AD-B6E5-8C08-8620-43DDB867E3D5}"/>
                  </a:ext>
                </a:extLst>
              </p:cNvPr>
              <p:cNvGrpSpPr>
                <a:grpSpLocks/>
              </p:cNvGrpSpPr>
              <p:nvPr/>
            </p:nvGrpSpPr>
            <p:grpSpPr bwMode="auto">
              <a:xfrm>
                <a:off x="3124200" y="1905000"/>
                <a:ext cx="45719" cy="118871"/>
                <a:chOff x="3098006" y="1902619"/>
                <a:chExt cx="45719" cy="118871"/>
              </a:xfrm>
              <a:grpFill/>
            </p:grpSpPr>
            <p:sp>
              <p:nvSpPr>
                <p:cNvPr id="823" name="Oval 822">
                  <a:extLst>
                    <a:ext uri="{FF2B5EF4-FFF2-40B4-BE49-F238E27FC236}">
                      <a16:creationId xmlns:a16="http://schemas.microsoft.com/office/drawing/2014/main" id="{350BE787-656E-95A7-24F3-A713A33224F8}"/>
                    </a:ext>
                  </a:extLst>
                </p:cNvPr>
                <p:cNvSpPr/>
                <p:nvPr/>
              </p:nvSpPr>
              <p:spPr>
                <a:xfrm>
                  <a:off x="3086152" y="1926778"/>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824" name="Straight Connector 823">
                  <a:extLst>
                    <a:ext uri="{FF2B5EF4-FFF2-40B4-BE49-F238E27FC236}">
                      <a16:creationId xmlns:a16="http://schemas.microsoft.com/office/drawing/2014/main" id="{10A2C5B9-D0AA-4184-5BCF-A4C8F2E59924}"/>
                    </a:ext>
                  </a:extLst>
                </p:cNvPr>
                <p:cNvCxnSpPr>
                  <a:stCxn id="823" idx="4"/>
                </p:cNvCxnSpPr>
                <p:nvPr/>
              </p:nvCxnSpPr>
              <p:spPr>
                <a:xfrm>
                  <a:off x="3100608" y="1972325"/>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14" name="Group 1095">
                <a:extLst>
                  <a:ext uri="{FF2B5EF4-FFF2-40B4-BE49-F238E27FC236}">
                    <a16:creationId xmlns:a16="http://schemas.microsoft.com/office/drawing/2014/main" id="{7EDEAA63-6FCE-7873-AF7B-F907ECFEFABB}"/>
                  </a:ext>
                </a:extLst>
              </p:cNvPr>
              <p:cNvGrpSpPr>
                <a:grpSpLocks/>
              </p:cNvGrpSpPr>
              <p:nvPr/>
            </p:nvGrpSpPr>
            <p:grpSpPr bwMode="auto">
              <a:xfrm>
                <a:off x="3200400" y="1905000"/>
                <a:ext cx="45719" cy="118871"/>
                <a:chOff x="3098006" y="1902619"/>
                <a:chExt cx="45719" cy="118871"/>
              </a:xfrm>
              <a:grpFill/>
            </p:grpSpPr>
            <p:sp>
              <p:nvSpPr>
                <p:cNvPr id="821" name="Oval 820">
                  <a:extLst>
                    <a:ext uri="{FF2B5EF4-FFF2-40B4-BE49-F238E27FC236}">
                      <a16:creationId xmlns:a16="http://schemas.microsoft.com/office/drawing/2014/main" id="{5D6FF766-0904-1D10-D43C-C58FD6160E75}"/>
                    </a:ext>
                  </a:extLst>
                </p:cNvPr>
                <p:cNvSpPr/>
                <p:nvPr/>
              </p:nvSpPr>
              <p:spPr>
                <a:xfrm>
                  <a:off x="3083847" y="1927212"/>
                  <a:ext cx="40288" cy="47075"/>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822" name="Straight Connector 821">
                  <a:extLst>
                    <a:ext uri="{FF2B5EF4-FFF2-40B4-BE49-F238E27FC236}">
                      <a16:creationId xmlns:a16="http://schemas.microsoft.com/office/drawing/2014/main" id="{2C75180E-2E70-2155-6CFE-8CE2AE639435}"/>
                    </a:ext>
                  </a:extLst>
                </p:cNvPr>
                <p:cNvCxnSpPr>
                  <a:stCxn id="821" idx="4"/>
                </p:cNvCxnSpPr>
                <p:nvPr/>
              </p:nvCxnSpPr>
              <p:spPr>
                <a:xfrm>
                  <a:off x="3099967" y="1972685"/>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15" name="Group 1096">
                <a:extLst>
                  <a:ext uri="{FF2B5EF4-FFF2-40B4-BE49-F238E27FC236}">
                    <a16:creationId xmlns:a16="http://schemas.microsoft.com/office/drawing/2014/main" id="{1C6C66CB-26AD-4AC7-AC42-3C7442F5AD53}"/>
                  </a:ext>
                </a:extLst>
              </p:cNvPr>
              <p:cNvGrpSpPr>
                <a:grpSpLocks/>
              </p:cNvGrpSpPr>
              <p:nvPr/>
            </p:nvGrpSpPr>
            <p:grpSpPr bwMode="auto">
              <a:xfrm>
                <a:off x="3162300" y="1895475"/>
                <a:ext cx="45719" cy="118871"/>
                <a:chOff x="3098006" y="1902619"/>
                <a:chExt cx="45719" cy="118871"/>
              </a:xfrm>
              <a:grpFill/>
            </p:grpSpPr>
            <p:sp>
              <p:nvSpPr>
                <p:cNvPr id="819" name="Oval 818">
                  <a:extLst>
                    <a:ext uri="{FF2B5EF4-FFF2-40B4-BE49-F238E27FC236}">
                      <a16:creationId xmlns:a16="http://schemas.microsoft.com/office/drawing/2014/main" id="{A787A0D6-3181-2479-600E-B952EF664B19}"/>
                    </a:ext>
                  </a:extLst>
                </p:cNvPr>
                <p:cNvSpPr/>
                <p:nvPr/>
              </p:nvSpPr>
              <p:spPr>
                <a:xfrm>
                  <a:off x="3098258" y="1927019"/>
                  <a:ext cx="45325"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820" name="Straight Connector 819">
                  <a:extLst>
                    <a:ext uri="{FF2B5EF4-FFF2-40B4-BE49-F238E27FC236}">
                      <a16:creationId xmlns:a16="http://schemas.microsoft.com/office/drawing/2014/main" id="{7C60962E-5ECA-DA37-1060-3DECF3D488B7}"/>
                    </a:ext>
                  </a:extLst>
                </p:cNvPr>
                <p:cNvCxnSpPr>
                  <a:stCxn id="819" idx="4"/>
                </p:cNvCxnSpPr>
                <p:nvPr/>
              </p:nvCxnSpPr>
              <p:spPr>
                <a:xfrm>
                  <a:off x="3114188" y="1960769"/>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16" name="Group 1097">
                <a:extLst>
                  <a:ext uri="{FF2B5EF4-FFF2-40B4-BE49-F238E27FC236}">
                    <a16:creationId xmlns:a16="http://schemas.microsoft.com/office/drawing/2014/main" id="{1661C5C3-67A2-8A29-4061-6C4AC40F0F07}"/>
                  </a:ext>
                </a:extLst>
              </p:cNvPr>
              <p:cNvGrpSpPr>
                <a:grpSpLocks/>
              </p:cNvGrpSpPr>
              <p:nvPr/>
            </p:nvGrpSpPr>
            <p:grpSpPr bwMode="auto">
              <a:xfrm>
                <a:off x="3238500" y="1895475"/>
                <a:ext cx="45719" cy="118871"/>
                <a:chOff x="3098006" y="1902619"/>
                <a:chExt cx="45719" cy="118871"/>
              </a:xfrm>
              <a:grpFill/>
            </p:grpSpPr>
            <p:sp>
              <p:nvSpPr>
                <p:cNvPr id="817" name="Oval 816">
                  <a:extLst>
                    <a:ext uri="{FF2B5EF4-FFF2-40B4-BE49-F238E27FC236}">
                      <a16:creationId xmlns:a16="http://schemas.microsoft.com/office/drawing/2014/main" id="{B0DD08BC-4CDC-07DC-8DCC-79EB56A026A4}"/>
                    </a:ext>
                  </a:extLst>
                </p:cNvPr>
                <p:cNvSpPr/>
                <p:nvPr/>
              </p:nvSpPr>
              <p:spPr>
                <a:xfrm>
                  <a:off x="3097559" y="1927423"/>
                  <a:ext cx="40288" cy="386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818" name="Straight Connector 817">
                  <a:extLst>
                    <a:ext uri="{FF2B5EF4-FFF2-40B4-BE49-F238E27FC236}">
                      <a16:creationId xmlns:a16="http://schemas.microsoft.com/office/drawing/2014/main" id="{3FFE7EF2-2B2B-0905-77AD-0AEDD3D76E11}"/>
                    </a:ext>
                  </a:extLst>
                </p:cNvPr>
                <p:cNvCxnSpPr>
                  <a:stCxn id="817" idx="4"/>
                </p:cNvCxnSpPr>
                <p:nvPr/>
              </p:nvCxnSpPr>
              <p:spPr>
                <a:xfrm>
                  <a:off x="3110190" y="1961187"/>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800" name="Group 1081">
              <a:extLst>
                <a:ext uri="{FF2B5EF4-FFF2-40B4-BE49-F238E27FC236}">
                  <a16:creationId xmlns:a16="http://schemas.microsoft.com/office/drawing/2014/main" id="{1FB1C532-98F3-A0FE-9B4C-19A5F4CD1324}"/>
                </a:ext>
              </a:extLst>
            </p:cNvPr>
            <p:cNvGrpSpPr>
              <a:grpSpLocks/>
            </p:cNvGrpSpPr>
            <p:nvPr/>
          </p:nvGrpSpPr>
          <p:grpSpPr bwMode="auto">
            <a:xfrm>
              <a:off x="3276600" y="1905000"/>
              <a:ext cx="160019" cy="128396"/>
              <a:chOff x="3124200" y="1895475"/>
              <a:chExt cx="160019" cy="128396"/>
            </a:xfrm>
            <a:grpFill/>
          </p:grpSpPr>
          <p:grpSp>
            <p:nvGrpSpPr>
              <p:cNvPr id="801" name="Group 1082">
                <a:extLst>
                  <a:ext uri="{FF2B5EF4-FFF2-40B4-BE49-F238E27FC236}">
                    <a16:creationId xmlns:a16="http://schemas.microsoft.com/office/drawing/2014/main" id="{C2C27DBB-20D1-B48B-4F76-9647D38532AA}"/>
                  </a:ext>
                </a:extLst>
              </p:cNvPr>
              <p:cNvGrpSpPr>
                <a:grpSpLocks/>
              </p:cNvGrpSpPr>
              <p:nvPr/>
            </p:nvGrpSpPr>
            <p:grpSpPr bwMode="auto">
              <a:xfrm>
                <a:off x="3124200" y="1905000"/>
                <a:ext cx="45719" cy="118871"/>
                <a:chOff x="3098006" y="1902619"/>
                <a:chExt cx="45719" cy="118871"/>
              </a:xfrm>
              <a:grpFill/>
            </p:grpSpPr>
            <p:sp>
              <p:nvSpPr>
                <p:cNvPr id="811" name="Oval 810">
                  <a:extLst>
                    <a:ext uri="{FF2B5EF4-FFF2-40B4-BE49-F238E27FC236}">
                      <a16:creationId xmlns:a16="http://schemas.microsoft.com/office/drawing/2014/main" id="{23C3BF92-EC11-EEE0-36B6-48003BD2C226}"/>
                    </a:ext>
                  </a:extLst>
                </p:cNvPr>
                <p:cNvSpPr/>
                <p:nvPr/>
              </p:nvSpPr>
              <p:spPr>
                <a:xfrm>
                  <a:off x="3074915" y="1924874"/>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812" name="Straight Connector 811">
                  <a:extLst>
                    <a:ext uri="{FF2B5EF4-FFF2-40B4-BE49-F238E27FC236}">
                      <a16:creationId xmlns:a16="http://schemas.microsoft.com/office/drawing/2014/main" id="{564B0075-918D-F31F-9108-9D24DDBECC2E}"/>
                    </a:ext>
                  </a:extLst>
                </p:cNvPr>
                <p:cNvCxnSpPr>
                  <a:stCxn id="811" idx="4"/>
                </p:cNvCxnSpPr>
                <p:nvPr/>
              </p:nvCxnSpPr>
              <p:spPr>
                <a:xfrm>
                  <a:off x="3095997" y="1968623"/>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02" name="Group 1083">
                <a:extLst>
                  <a:ext uri="{FF2B5EF4-FFF2-40B4-BE49-F238E27FC236}">
                    <a16:creationId xmlns:a16="http://schemas.microsoft.com/office/drawing/2014/main" id="{2294CD47-2A12-B62C-CAEF-824F8F7A6191}"/>
                  </a:ext>
                </a:extLst>
              </p:cNvPr>
              <p:cNvGrpSpPr>
                <a:grpSpLocks/>
              </p:cNvGrpSpPr>
              <p:nvPr/>
            </p:nvGrpSpPr>
            <p:grpSpPr bwMode="auto">
              <a:xfrm>
                <a:off x="3200400" y="1905000"/>
                <a:ext cx="45719" cy="118871"/>
                <a:chOff x="3098006" y="1902619"/>
                <a:chExt cx="45719" cy="118871"/>
              </a:xfrm>
              <a:grpFill/>
            </p:grpSpPr>
            <p:sp>
              <p:nvSpPr>
                <p:cNvPr id="809" name="Oval 808">
                  <a:extLst>
                    <a:ext uri="{FF2B5EF4-FFF2-40B4-BE49-F238E27FC236}">
                      <a16:creationId xmlns:a16="http://schemas.microsoft.com/office/drawing/2014/main" id="{8F9FB30C-7C70-6CA8-772F-BE6BC86A8FBD}"/>
                    </a:ext>
                  </a:extLst>
                </p:cNvPr>
                <p:cNvSpPr/>
                <p:nvPr/>
              </p:nvSpPr>
              <p:spPr>
                <a:xfrm>
                  <a:off x="3074274" y="1925235"/>
                  <a:ext cx="45324"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810" name="Straight Connector 809">
                  <a:extLst>
                    <a:ext uri="{FF2B5EF4-FFF2-40B4-BE49-F238E27FC236}">
                      <a16:creationId xmlns:a16="http://schemas.microsoft.com/office/drawing/2014/main" id="{C42E1550-A963-D5A1-2CB4-8E149EC7CBD7}"/>
                    </a:ext>
                  </a:extLst>
                </p:cNvPr>
                <p:cNvCxnSpPr>
                  <a:stCxn id="809" idx="4"/>
                </p:cNvCxnSpPr>
                <p:nvPr/>
              </p:nvCxnSpPr>
              <p:spPr>
                <a:xfrm>
                  <a:off x="3088701" y="1969101"/>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03" name="Group 1084">
                <a:extLst>
                  <a:ext uri="{FF2B5EF4-FFF2-40B4-BE49-F238E27FC236}">
                    <a16:creationId xmlns:a16="http://schemas.microsoft.com/office/drawing/2014/main" id="{8D1CEABC-DB95-C6E4-466A-A1A277152244}"/>
                  </a:ext>
                </a:extLst>
              </p:cNvPr>
              <p:cNvGrpSpPr>
                <a:grpSpLocks/>
              </p:cNvGrpSpPr>
              <p:nvPr/>
            </p:nvGrpSpPr>
            <p:grpSpPr bwMode="auto">
              <a:xfrm>
                <a:off x="3162300" y="1895475"/>
                <a:ext cx="45719" cy="118871"/>
                <a:chOff x="3098006" y="1902619"/>
                <a:chExt cx="45719" cy="118871"/>
              </a:xfrm>
              <a:grpFill/>
            </p:grpSpPr>
            <p:sp>
              <p:nvSpPr>
                <p:cNvPr id="807" name="Oval 806">
                  <a:extLst>
                    <a:ext uri="{FF2B5EF4-FFF2-40B4-BE49-F238E27FC236}">
                      <a16:creationId xmlns:a16="http://schemas.microsoft.com/office/drawing/2014/main" id="{4DA96B7D-42B1-94B2-61B6-7F4418C0FB9E}"/>
                    </a:ext>
                  </a:extLst>
                </p:cNvPr>
                <p:cNvSpPr/>
                <p:nvPr/>
              </p:nvSpPr>
              <p:spPr>
                <a:xfrm>
                  <a:off x="3086831" y="1913347"/>
                  <a:ext cx="45325" cy="47075"/>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808" name="Straight Connector 807">
                  <a:extLst>
                    <a:ext uri="{FF2B5EF4-FFF2-40B4-BE49-F238E27FC236}">
                      <a16:creationId xmlns:a16="http://schemas.microsoft.com/office/drawing/2014/main" id="{F292122A-A07D-92C7-73B7-FACD5D884044}"/>
                    </a:ext>
                  </a:extLst>
                </p:cNvPr>
                <p:cNvCxnSpPr>
                  <a:stCxn id="807" idx="4"/>
                </p:cNvCxnSpPr>
                <p:nvPr/>
              </p:nvCxnSpPr>
              <p:spPr>
                <a:xfrm>
                  <a:off x="3108015" y="1960458"/>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04" name="Group 1085">
                <a:extLst>
                  <a:ext uri="{FF2B5EF4-FFF2-40B4-BE49-F238E27FC236}">
                    <a16:creationId xmlns:a16="http://schemas.microsoft.com/office/drawing/2014/main" id="{F2BA3784-E501-6518-BD45-39B64CEB2185}"/>
                  </a:ext>
                </a:extLst>
              </p:cNvPr>
              <p:cNvGrpSpPr>
                <a:grpSpLocks/>
              </p:cNvGrpSpPr>
              <p:nvPr/>
            </p:nvGrpSpPr>
            <p:grpSpPr bwMode="auto">
              <a:xfrm>
                <a:off x="3238500" y="1895475"/>
                <a:ext cx="45719" cy="118871"/>
                <a:chOff x="3098006" y="1902619"/>
                <a:chExt cx="45719" cy="118871"/>
              </a:xfrm>
              <a:grpFill/>
            </p:grpSpPr>
            <p:sp>
              <p:nvSpPr>
                <p:cNvPr id="805" name="Oval 804">
                  <a:extLst>
                    <a:ext uri="{FF2B5EF4-FFF2-40B4-BE49-F238E27FC236}">
                      <a16:creationId xmlns:a16="http://schemas.microsoft.com/office/drawing/2014/main" id="{02503B65-EB8A-5147-18FE-F3D5A2AE87B0}"/>
                    </a:ext>
                  </a:extLst>
                </p:cNvPr>
                <p:cNvSpPr/>
                <p:nvPr/>
              </p:nvSpPr>
              <p:spPr>
                <a:xfrm>
                  <a:off x="3086248" y="1918751"/>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806" name="Straight Connector 805">
                  <a:extLst>
                    <a:ext uri="{FF2B5EF4-FFF2-40B4-BE49-F238E27FC236}">
                      <a16:creationId xmlns:a16="http://schemas.microsoft.com/office/drawing/2014/main" id="{90A06ED0-86F6-9C18-3F2E-6293954AF6F0}"/>
                    </a:ext>
                  </a:extLst>
                </p:cNvPr>
                <p:cNvCxnSpPr>
                  <a:stCxn id="805" idx="4"/>
                </p:cNvCxnSpPr>
                <p:nvPr/>
              </p:nvCxnSpPr>
              <p:spPr>
                <a:xfrm>
                  <a:off x="3102338" y="1960906"/>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533" name="Group 875">
            <a:extLst>
              <a:ext uri="{FF2B5EF4-FFF2-40B4-BE49-F238E27FC236}">
                <a16:creationId xmlns:a16="http://schemas.microsoft.com/office/drawing/2014/main" id="{6D8EF9F7-5D25-935A-EFD0-999E2F4F860C}"/>
              </a:ext>
            </a:extLst>
          </p:cNvPr>
          <p:cNvGrpSpPr>
            <a:grpSpLocks/>
          </p:cNvGrpSpPr>
          <p:nvPr/>
        </p:nvGrpSpPr>
        <p:grpSpPr bwMode="auto">
          <a:xfrm rot="21540000" flipV="1">
            <a:off x="7633949" y="3266438"/>
            <a:ext cx="677592" cy="215481"/>
            <a:chOff x="3124200" y="1895475"/>
            <a:chExt cx="312419" cy="137921"/>
          </a:xfrm>
          <a:solidFill>
            <a:schemeClr val="accent3"/>
          </a:solidFill>
        </p:grpSpPr>
        <p:grpSp>
          <p:nvGrpSpPr>
            <p:cNvPr id="773" name="Group 1054">
              <a:extLst>
                <a:ext uri="{FF2B5EF4-FFF2-40B4-BE49-F238E27FC236}">
                  <a16:creationId xmlns:a16="http://schemas.microsoft.com/office/drawing/2014/main" id="{DAD22792-D006-24B1-0AE2-D86B4E7931F9}"/>
                </a:ext>
              </a:extLst>
            </p:cNvPr>
            <p:cNvGrpSpPr>
              <a:grpSpLocks/>
            </p:cNvGrpSpPr>
            <p:nvPr/>
          </p:nvGrpSpPr>
          <p:grpSpPr bwMode="auto">
            <a:xfrm>
              <a:off x="3124200" y="1895475"/>
              <a:ext cx="160019" cy="128396"/>
              <a:chOff x="3124200" y="1895475"/>
              <a:chExt cx="160019" cy="128396"/>
            </a:xfrm>
            <a:grpFill/>
          </p:grpSpPr>
          <p:grpSp>
            <p:nvGrpSpPr>
              <p:cNvPr id="787" name="Group 1068">
                <a:extLst>
                  <a:ext uri="{FF2B5EF4-FFF2-40B4-BE49-F238E27FC236}">
                    <a16:creationId xmlns:a16="http://schemas.microsoft.com/office/drawing/2014/main" id="{7F91DE0F-1752-3A6D-2838-AC333E8D78CE}"/>
                  </a:ext>
                </a:extLst>
              </p:cNvPr>
              <p:cNvGrpSpPr>
                <a:grpSpLocks/>
              </p:cNvGrpSpPr>
              <p:nvPr/>
            </p:nvGrpSpPr>
            <p:grpSpPr bwMode="auto">
              <a:xfrm>
                <a:off x="3124200" y="1905000"/>
                <a:ext cx="45719" cy="118871"/>
                <a:chOff x="3098006" y="1902619"/>
                <a:chExt cx="45719" cy="118871"/>
              </a:xfrm>
              <a:grpFill/>
            </p:grpSpPr>
            <p:sp>
              <p:nvSpPr>
                <p:cNvPr id="797" name="Oval 796">
                  <a:extLst>
                    <a:ext uri="{FF2B5EF4-FFF2-40B4-BE49-F238E27FC236}">
                      <a16:creationId xmlns:a16="http://schemas.microsoft.com/office/drawing/2014/main" id="{A6F22CBD-BBF3-96A9-06D5-2D5DDEDCBAE5}"/>
                    </a:ext>
                  </a:extLst>
                </p:cNvPr>
                <p:cNvSpPr/>
                <p:nvPr/>
              </p:nvSpPr>
              <p:spPr>
                <a:xfrm>
                  <a:off x="3086078" y="1922109"/>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98" name="Straight Connector 797">
                  <a:extLst>
                    <a:ext uri="{FF2B5EF4-FFF2-40B4-BE49-F238E27FC236}">
                      <a16:creationId xmlns:a16="http://schemas.microsoft.com/office/drawing/2014/main" id="{88769541-317D-F5D0-1B2A-221D9ECC1228}"/>
                    </a:ext>
                  </a:extLst>
                </p:cNvPr>
                <p:cNvCxnSpPr>
                  <a:stCxn id="797" idx="4"/>
                </p:cNvCxnSpPr>
                <p:nvPr/>
              </p:nvCxnSpPr>
              <p:spPr>
                <a:xfrm>
                  <a:off x="3102168" y="1964264"/>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788" name="Group 1069">
                <a:extLst>
                  <a:ext uri="{FF2B5EF4-FFF2-40B4-BE49-F238E27FC236}">
                    <a16:creationId xmlns:a16="http://schemas.microsoft.com/office/drawing/2014/main" id="{D8B84863-C7AB-5E54-9C53-123B16252533}"/>
                  </a:ext>
                </a:extLst>
              </p:cNvPr>
              <p:cNvGrpSpPr>
                <a:grpSpLocks/>
              </p:cNvGrpSpPr>
              <p:nvPr/>
            </p:nvGrpSpPr>
            <p:grpSpPr bwMode="auto">
              <a:xfrm>
                <a:off x="3200400" y="1905000"/>
                <a:ext cx="45719" cy="118871"/>
                <a:chOff x="3098006" y="1902619"/>
                <a:chExt cx="45719" cy="118871"/>
              </a:xfrm>
              <a:grpFill/>
            </p:grpSpPr>
            <p:sp>
              <p:nvSpPr>
                <p:cNvPr id="795" name="Oval 794">
                  <a:extLst>
                    <a:ext uri="{FF2B5EF4-FFF2-40B4-BE49-F238E27FC236}">
                      <a16:creationId xmlns:a16="http://schemas.microsoft.com/office/drawing/2014/main" id="{C2428B12-534C-7041-A594-1A848C21E25E}"/>
                    </a:ext>
                  </a:extLst>
                </p:cNvPr>
                <p:cNvSpPr/>
                <p:nvPr/>
              </p:nvSpPr>
              <p:spPr>
                <a:xfrm>
                  <a:off x="3083832" y="1929282"/>
                  <a:ext cx="38609" cy="386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96" name="Straight Connector 795">
                  <a:extLst>
                    <a:ext uri="{FF2B5EF4-FFF2-40B4-BE49-F238E27FC236}">
                      <a16:creationId xmlns:a16="http://schemas.microsoft.com/office/drawing/2014/main" id="{4602CBE3-F3EB-8E97-C832-40F6200087C1}"/>
                    </a:ext>
                  </a:extLst>
                </p:cNvPr>
                <p:cNvCxnSpPr>
                  <a:stCxn id="795" idx="4"/>
                </p:cNvCxnSpPr>
                <p:nvPr/>
              </p:nvCxnSpPr>
              <p:spPr>
                <a:xfrm>
                  <a:off x="3098214" y="1968031"/>
                  <a:ext cx="1678"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789" name="Group 1070">
                <a:extLst>
                  <a:ext uri="{FF2B5EF4-FFF2-40B4-BE49-F238E27FC236}">
                    <a16:creationId xmlns:a16="http://schemas.microsoft.com/office/drawing/2014/main" id="{571790BE-5A26-EABC-58AA-A6BCD78D8A52}"/>
                  </a:ext>
                </a:extLst>
              </p:cNvPr>
              <p:cNvGrpSpPr>
                <a:grpSpLocks/>
              </p:cNvGrpSpPr>
              <p:nvPr/>
            </p:nvGrpSpPr>
            <p:grpSpPr bwMode="auto">
              <a:xfrm>
                <a:off x="3162300" y="1895475"/>
                <a:ext cx="45719" cy="118871"/>
                <a:chOff x="3098006" y="1902619"/>
                <a:chExt cx="45719" cy="118871"/>
              </a:xfrm>
              <a:grpFill/>
            </p:grpSpPr>
            <p:sp>
              <p:nvSpPr>
                <p:cNvPr id="793" name="Oval 792">
                  <a:extLst>
                    <a:ext uri="{FF2B5EF4-FFF2-40B4-BE49-F238E27FC236}">
                      <a16:creationId xmlns:a16="http://schemas.microsoft.com/office/drawing/2014/main" id="{A289F59E-F539-58F6-2DCF-4CF5EEF29D00}"/>
                    </a:ext>
                  </a:extLst>
                </p:cNvPr>
                <p:cNvSpPr/>
                <p:nvPr/>
              </p:nvSpPr>
              <p:spPr>
                <a:xfrm>
                  <a:off x="3098097" y="1920698"/>
                  <a:ext cx="41966"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94" name="Straight Connector 793">
                  <a:extLst>
                    <a:ext uri="{FF2B5EF4-FFF2-40B4-BE49-F238E27FC236}">
                      <a16:creationId xmlns:a16="http://schemas.microsoft.com/office/drawing/2014/main" id="{6936EE71-71F5-59C1-D733-56420255E5A2}"/>
                    </a:ext>
                  </a:extLst>
                </p:cNvPr>
                <p:cNvCxnSpPr>
                  <a:stCxn id="793" idx="4"/>
                </p:cNvCxnSpPr>
                <p:nvPr/>
              </p:nvCxnSpPr>
              <p:spPr>
                <a:xfrm>
                  <a:off x="3115792" y="1956070"/>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790" name="Group 1071">
                <a:extLst>
                  <a:ext uri="{FF2B5EF4-FFF2-40B4-BE49-F238E27FC236}">
                    <a16:creationId xmlns:a16="http://schemas.microsoft.com/office/drawing/2014/main" id="{3CF8C616-1CD1-6FA6-6467-47C5BCECC9B8}"/>
                  </a:ext>
                </a:extLst>
              </p:cNvPr>
              <p:cNvGrpSpPr>
                <a:grpSpLocks/>
              </p:cNvGrpSpPr>
              <p:nvPr/>
            </p:nvGrpSpPr>
            <p:grpSpPr bwMode="auto">
              <a:xfrm>
                <a:off x="3238500" y="1895475"/>
                <a:ext cx="45719" cy="118871"/>
                <a:chOff x="3098006" y="1902619"/>
                <a:chExt cx="45719" cy="118871"/>
              </a:xfrm>
              <a:grpFill/>
            </p:grpSpPr>
            <p:sp>
              <p:nvSpPr>
                <p:cNvPr id="791" name="Oval 790">
                  <a:extLst>
                    <a:ext uri="{FF2B5EF4-FFF2-40B4-BE49-F238E27FC236}">
                      <a16:creationId xmlns:a16="http://schemas.microsoft.com/office/drawing/2014/main" id="{5D3B05A7-CC87-4D7B-23BE-539FA02A567B}"/>
                    </a:ext>
                  </a:extLst>
                </p:cNvPr>
                <p:cNvSpPr/>
                <p:nvPr/>
              </p:nvSpPr>
              <p:spPr>
                <a:xfrm>
                  <a:off x="3094128" y="1919465"/>
                  <a:ext cx="38610"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92" name="Straight Connector 791">
                  <a:extLst>
                    <a:ext uri="{FF2B5EF4-FFF2-40B4-BE49-F238E27FC236}">
                      <a16:creationId xmlns:a16="http://schemas.microsoft.com/office/drawing/2014/main" id="{9B1547D1-0DA9-53E5-CB0F-8818989271ED}"/>
                    </a:ext>
                  </a:extLst>
                </p:cNvPr>
                <p:cNvCxnSpPr>
                  <a:stCxn id="791" idx="4"/>
                </p:cNvCxnSpPr>
                <p:nvPr/>
              </p:nvCxnSpPr>
              <p:spPr>
                <a:xfrm>
                  <a:off x="3110160" y="1961561"/>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774" name="Group 1055">
              <a:extLst>
                <a:ext uri="{FF2B5EF4-FFF2-40B4-BE49-F238E27FC236}">
                  <a16:creationId xmlns:a16="http://schemas.microsoft.com/office/drawing/2014/main" id="{FDC2D349-1AE7-B2B6-2973-85007F8C5735}"/>
                </a:ext>
              </a:extLst>
            </p:cNvPr>
            <p:cNvGrpSpPr>
              <a:grpSpLocks/>
            </p:cNvGrpSpPr>
            <p:nvPr/>
          </p:nvGrpSpPr>
          <p:grpSpPr bwMode="auto">
            <a:xfrm>
              <a:off x="3276600" y="1905000"/>
              <a:ext cx="160019" cy="128396"/>
              <a:chOff x="3124200" y="1895475"/>
              <a:chExt cx="160019" cy="128396"/>
            </a:xfrm>
            <a:grpFill/>
          </p:grpSpPr>
          <p:grpSp>
            <p:nvGrpSpPr>
              <p:cNvPr id="775" name="Group 1056">
                <a:extLst>
                  <a:ext uri="{FF2B5EF4-FFF2-40B4-BE49-F238E27FC236}">
                    <a16:creationId xmlns:a16="http://schemas.microsoft.com/office/drawing/2014/main" id="{44516E30-ACCA-C5C5-6217-DB0198660B54}"/>
                  </a:ext>
                </a:extLst>
              </p:cNvPr>
              <p:cNvGrpSpPr>
                <a:grpSpLocks/>
              </p:cNvGrpSpPr>
              <p:nvPr/>
            </p:nvGrpSpPr>
            <p:grpSpPr bwMode="auto">
              <a:xfrm>
                <a:off x="3124200" y="1905000"/>
                <a:ext cx="45719" cy="118871"/>
                <a:chOff x="3098006" y="1902619"/>
                <a:chExt cx="45719" cy="118871"/>
              </a:xfrm>
              <a:grpFill/>
            </p:grpSpPr>
            <p:sp>
              <p:nvSpPr>
                <p:cNvPr id="785" name="Oval 784">
                  <a:extLst>
                    <a:ext uri="{FF2B5EF4-FFF2-40B4-BE49-F238E27FC236}">
                      <a16:creationId xmlns:a16="http://schemas.microsoft.com/office/drawing/2014/main" id="{6AD5CF6A-4DBD-161D-73A2-4C59C6C83775}"/>
                    </a:ext>
                  </a:extLst>
                </p:cNvPr>
                <p:cNvSpPr/>
                <p:nvPr/>
              </p:nvSpPr>
              <p:spPr>
                <a:xfrm>
                  <a:off x="3074841" y="1920191"/>
                  <a:ext cx="47003"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86" name="Straight Connector 785">
                  <a:extLst>
                    <a:ext uri="{FF2B5EF4-FFF2-40B4-BE49-F238E27FC236}">
                      <a16:creationId xmlns:a16="http://schemas.microsoft.com/office/drawing/2014/main" id="{2862DCBD-5BF5-85E6-D86D-FE236C8DB58B}"/>
                    </a:ext>
                  </a:extLst>
                </p:cNvPr>
                <p:cNvCxnSpPr>
                  <a:stCxn id="785" idx="4"/>
                </p:cNvCxnSpPr>
                <p:nvPr/>
              </p:nvCxnSpPr>
              <p:spPr>
                <a:xfrm>
                  <a:off x="3097630" y="1962243"/>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776" name="Group 1057">
                <a:extLst>
                  <a:ext uri="{FF2B5EF4-FFF2-40B4-BE49-F238E27FC236}">
                    <a16:creationId xmlns:a16="http://schemas.microsoft.com/office/drawing/2014/main" id="{72E4E557-A581-D818-0531-4C534539AE68}"/>
                  </a:ext>
                </a:extLst>
              </p:cNvPr>
              <p:cNvGrpSpPr>
                <a:grpSpLocks/>
              </p:cNvGrpSpPr>
              <p:nvPr/>
            </p:nvGrpSpPr>
            <p:grpSpPr bwMode="auto">
              <a:xfrm>
                <a:off x="3200400" y="1905000"/>
                <a:ext cx="45719" cy="118871"/>
                <a:chOff x="3098006" y="1902619"/>
                <a:chExt cx="45719" cy="118871"/>
              </a:xfrm>
              <a:grpFill/>
            </p:grpSpPr>
            <p:sp>
              <p:nvSpPr>
                <p:cNvPr id="783" name="Oval 782">
                  <a:extLst>
                    <a:ext uri="{FF2B5EF4-FFF2-40B4-BE49-F238E27FC236}">
                      <a16:creationId xmlns:a16="http://schemas.microsoft.com/office/drawing/2014/main" id="{B4637350-835D-863C-E44F-491698A978D1}"/>
                    </a:ext>
                  </a:extLst>
                </p:cNvPr>
                <p:cNvSpPr/>
                <p:nvPr/>
              </p:nvSpPr>
              <p:spPr>
                <a:xfrm>
                  <a:off x="3075907" y="1923913"/>
                  <a:ext cx="43645" cy="4035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84" name="Straight Connector 783">
                  <a:extLst>
                    <a:ext uri="{FF2B5EF4-FFF2-40B4-BE49-F238E27FC236}">
                      <a16:creationId xmlns:a16="http://schemas.microsoft.com/office/drawing/2014/main" id="{ABD921C8-EC15-034F-DD07-CB33776DDC04}"/>
                    </a:ext>
                  </a:extLst>
                </p:cNvPr>
                <p:cNvCxnSpPr>
                  <a:stCxn id="783" idx="4"/>
                </p:cNvCxnSpPr>
                <p:nvPr/>
              </p:nvCxnSpPr>
              <p:spPr>
                <a:xfrm>
                  <a:off x="3088626" y="1964416"/>
                  <a:ext cx="1679"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777" name="Group 1058">
                <a:extLst>
                  <a:ext uri="{FF2B5EF4-FFF2-40B4-BE49-F238E27FC236}">
                    <a16:creationId xmlns:a16="http://schemas.microsoft.com/office/drawing/2014/main" id="{DB5A825A-FAEA-2838-191B-4E6BBA343838}"/>
                  </a:ext>
                </a:extLst>
              </p:cNvPr>
              <p:cNvGrpSpPr>
                <a:grpSpLocks/>
              </p:cNvGrpSpPr>
              <p:nvPr/>
            </p:nvGrpSpPr>
            <p:grpSpPr bwMode="auto">
              <a:xfrm>
                <a:off x="3162300" y="1895475"/>
                <a:ext cx="45719" cy="118871"/>
                <a:chOff x="3098006" y="1902619"/>
                <a:chExt cx="45719" cy="118871"/>
              </a:xfrm>
              <a:grpFill/>
            </p:grpSpPr>
            <p:sp>
              <p:nvSpPr>
                <p:cNvPr id="781" name="Oval 780">
                  <a:extLst>
                    <a:ext uri="{FF2B5EF4-FFF2-40B4-BE49-F238E27FC236}">
                      <a16:creationId xmlns:a16="http://schemas.microsoft.com/office/drawing/2014/main" id="{BCD4F0E6-3D5B-848F-76EB-735E65AAEA62}"/>
                    </a:ext>
                  </a:extLst>
                </p:cNvPr>
                <p:cNvSpPr/>
                <p:nvPr/>
              </p:nvSpPr>
              <p:spPr>
                <a:xfrm>
                  <a:off x="3086816" y="1915418"/>
                  <a:ext cx="43645" cy="3866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82" name="Straight Connector 781">
                  <a:extLst>
                    <a:ext uri="{FF2B5EF4-FFF2-40B4-BE49-F238E27FC236}">
                      <a16:creationId xmlns:a16="http://schemas.microsoft.com/office/drawing/2014/main" id="{9485D773-8794-03A1-E457-F09021355F1A}"/>
                    </a:ext>
                  </a:extLst>
                </p:cNvPr>
                <p:cNvCxnSpPr>
                  <a:stCxn id="781" idx="4"/>
                </p:cNvCxnSpPr>
                <p:nvPr/>
              </p:nvCxnSpPr>
              <p:spPr>
                <a:xfrm>
                  <a:off x="3106248" y="1954122"/>
                  <a:ext cx="1679"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778" name="Group 1059">
                <a:extLst>
                  <a:ext uri="{FF2B5EF4-FFF2-40B4-BE49-F238E27FC236}">
                    <a16:creationId xmlns:a16="http://schemas.microsoft.com/office/drawing/2014/main" id="{ABD1F059-8E37-54CA-848D-1D521CAEA057}"/>
                  </a:ext>
                </a:extLst>
              </p:cNvPr>
              <p:cNvGrpSpPr>
                <a:grpSpLocks/>
              </p:cNvGrpSpPr>
              <p:nvPr/>
            </p:nvGrpSpPr>
            <p:grpSpPr bwMode="auto">
              <a:xfrm>
                <a:off x="3238500" y="1895475"/>
                <a:ext cx="45719" cy="118871"/>
                <a:chOff x="3098006" y="1902619"/>
                <a:chExt cx="45719" cy="118871"/>
              </a:xfrm>
              <a:grpFill/>
            </p:grpSpPr>
            <p:sp>
              <p:nvSpPr>
                <p:cNvPr id="779" name="Oval 778">
                  <a:extLst>
                    <a:ext uri="{FF2B5EF4-FFF2-40B4-BE49-F238E27FC236}">
                      <a16:creationId xmlns:a16="http://schemas.microsoft.com/office/drawing/2014/main" id="{67F8755B-5450-3B4A-87DE-0F49ADA99318}"/>
                    </a:ext>
                  </a:extLst>
                </p:cNvPr>
                <p:cNvSpPr/>
                <p:nvPr/>
              </p:nvSpPr>
              <p:spPr>
                <a:xfrm>
                  <a:off x="3082875" y="1919169"/>
                  <a:ext cx="47003" cy="386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80" name="Straight Connector 779">
                  <a:extLst>
                    <a:ext uri="{FF2B5EF4-FFF2-40B4-BE49-F238E27FC236}">
                      <a16:creationId xmlns:a16="http://schemas.microsoft.com/office/drawing/2014/main" id="{84C4519E-29F5-830F-B08F-AB2FA2A4869A}"/>
                    </a:ext>
                  </a:extLst>
                </p:cNvPr>
                <p:cNvCxnSpPr>
                  <a:stCxn id="779" idx="4"/>
                </p:cNvCxnSpPr>
                <p:nvPr/>
              </p:nvCxnSpPr>
              <p:spPr>
                <a:xfrm>
                  <a:off x="3100586" y="1957947"/>
                  <a:ext cx="0" cy="6725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602" name="Group 876">
            <a:extLst>
              <a:ext uri="{FF2B5EF4-FFF2-40B4-BE49-F238E27FC236}">
                <a16:creationId xmlns:a16="http://schemas.microsoft.com/office/drawing/2014/main" id="{722FE2DA-0B90-E231-A229-84F1D878BA1B}"/>
              </a:ext>
            </a:extLst>
          </p:cNvPr>
          <p:cNvGrpSpPr>
            <a:grpSpLocks/>
          </p:cNvGrpSpPr>
          <p:nvPr/>
        </p:nvGrpSpPr>
        <p:grpSpPr bwMode="auto">
          <a:xfrm rot="21540000" flipV="1">
            <a:off x="8305352" y="3263207"/>
            <a:ext cx="677592" cy="215481"/>
            <a:chOff x="3124200" y="1895475"/>
            <a:chExt cx="312419" cy="137921"/>
          </a:xfrm>
          <a:solidFill>
            <a:schemeClr val="accent3"/>
          </a:solidFill>
        </p:grpSpPr>
        <p:grpSp>
          <p:nvGrpSpPr>
            <p:cNvPr id="747" name="Group 1012">
              <a:extLst>
                <a:ext uri="{FF2B5EF4-FFF2-40B4-BE49-F238E27FC236}">
                  <a16:creationId xmlns:a16="http://schemas.microsoft.com/office/drawing/2014/main" id="{F72FA1CB-B24A-A544-3891-6EDD17DB3418}"/>
                </a:ext>
              </a:extLst>
            </p:cNvPr>
            <p:cNvGrpSpPr>
              <a:grpSpLocks/>
            </p:cNvGrpSpPr>
            <p:nvPr/>
          </p:nvGrpSpPr>
          <p:grpSpPr bwMode="auto">
            <a:xfrm>
              <a:off x="3124200" y="1895475"/>
              <a:ext cx="160019" cy="128396"/>
              <a:chOff x="3124200" y="1895475"/>
              <a:chExt cx="160019" cy="128396"/>
            </a:xfrm>
            <a:grpFill/>
          </p:grpSpPr>
          <p:grpSp>
            <p:nvGrpSpPr>
              <p:cNvPr id="761" name="Group 1042">
                <a:extLst>
                  <a:ext uri="{FF2B5EF4-FFF2-40B4-BE49-F238E27FC236}">
                    <a16:creationId xmlns:a16="http://schemas.microsoft.com/office/drawing/2014/main" id="{AA9EABE8-AB3F-D35A-E1B4-41D0850923AA}"/>
                  </a:ext>
                </a:extLst>
              </p:cNvPr>
              <p:cNvGrpSpPr>
                <a:grpSpLocks/>
              </p:cNvGrpSpPr>
              <p:nvPr/>
            </p:nvGrpSpPr>
            <p:grpSpPr bwMode="auto">
              <a:xfrm>
                <a:off x="3124200" y="1905000"/>
                <a:ext cx="45719" cy="118871"/>
                <a:chOff x="3098006" y="1902619"/>
                <a:chExt cx="45719" cy="118871"/>
              </a:xfrm>
              <a:grpFill/>
            </p:grpSpPr>
            <p:sp>
              <p:nvSpPr>
                <p:cNvPr id="771" name="Oval 770">
                  <a:extLst>
                    <a:ext uri="{FF2B5EF4-FFF2-40B4-BE49-F238E27FC236}">
                      <a16:creationId xmlns:a16="http://schemas.microsoft.com/office/drawing/2014/main" id="{9512353B-48EC-E92D-6D53-EFB59E815290}"/>
                    </a:ext>
                  </a:extLst>
                </p:cNvPr>
                <p:cNvSpPr/>
                <p:nvPr/>
              </p:nvSpPr>
              <p:spPr>
                <a:xfrm>
                  <a:off x="3082092" y="1927584"/>
                  <a:ext cx="41966" cy="38669"/>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72" name="Straight Connector 771">
                  <a:extLst>
                    <a:ext uri="{FF2B5EF4-FFF2-40B4-BE49-F238E27FC236}">
                      <a16:creationId xmlns:a16="http://schemas.microsoft.com/office/drawing/2014/main" id="{573F4D2A-7467-7464-485C-7433F1795353}"/>
                    </a:ext>
                  </a:extLst>
                </p:cNvPr>
                <p:cNvCxnSpPr>
                  <a:stCxn id="771" idx="4"/>
                </p:cNvCxnSpPr>
                <p:nvPr/>
              </p:nvCxnSpPr>
              <p:spPr>
                <a:xfrm>
                  <a:off x="3101494" y="1964607"/>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762" name="Group 1043">
                <a:extLst>
                  <a:ext uri="{FF2B5EF4-FFF2-40B4-BE49-F238E27FC236}">
                    <a16:creationId xmlns:a16="http://schemas.microsoft.com/office/drawing/2014/main" id="{2553AEAD-33DB-EC37-A6FB-CDB567918A5E}"/>
                  </a:ext>
                </a:extLst>
              </p:cNvPr>
              <p:cNvGrpSpPr>
                <a:grpSpLocks/>
              </p:cNvGrpSpPr>
              <p:nvPr/>
            </p:nvGrpSpPr>
            <p:grpSpPr bwMode="auto">
              <a:xfrm>
                <a:off x="3200400" y="1905000"/>
                <a:ext cx="45719" cy="118871"/>
                <a:chOff x="3098006" y="1902619"/>
                <a:chExt cx="45719" cy="118871"/>
              </a:xfrm>
              <a:grpFill/>
            </p:grpSpPr>
            <p:sp>
              <p:nvSpPr>
                <p:cNvPr id="769" name="Oval 768">
                  <a:extLst>
                    <a:ext uri="{FF2B5EF4-FFF2-40B4-BE49-F238E27FC236}">
                      <a16:creationId xmlns:a16="http://schemas.microsoft.com/office/drawing/2014/main" id="{C0F7833B-C970-587F-8FFC-1759A4EA5824}"/>
                    </a:ext>
                  </a:extLst>
                </p:cNvPr>
                <p:cNvSpPr/>
                <p:nvPr/>
              </p:nvSpPr>
              <p:spPr>
                <a:xfrm>
                  <a:off x="3078151" y="1927988"/>
                  <a:ext cx="43645"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70" name="Straight Connector 769">
                  <a:extLst>
                    <a:ext uri="{FF2B5EF4-FFF2-40B4-BE49-F238E27FC236}">
                      <a16:creationId xmlns:a16="http://schemas.microsoft.com/office/drawing/2014/main" id="{26309D21-0DCA-77EE-6CE3-2B4AA9FB21D3}"/>
                    </a:ext>
                  </a:extLst>
                </p:cNvPr>
                <p:cNvCxnSpPr>
                  <a:stCxn id="769" idx="4"/>
                </p:cNvCxnSpPr>
                <p:nvPr/>
              </p:nvCxnSpPr>
              <p:spPr>
                <a:xfrm>
                  <a:off x="3097584" y="1973417"/>
                  <a:ext cx="1678"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763" name="Group 1044">
                <a:extLst>
                  <a:ext uri="{FF2B5EF4-FFF2-40B4-BE49-F238E27FC236}">
                    <a16:creationId xmlns:a16="http://schemas.microsoft.com/office/drawing/2014/main" id="{08B9D9A2-25D7-983D-F037-46D3E3D38DB0}"/>
                  </a:ext>
                </a:extLst>
              </p:cNvPr>
              <p:cNvGrpSpPr>
                <a:grpSpLocks/>
              </p:cNvGrpSpPr>
              <p:nvPr/>
            </p:nvGrpSpPr>
            <p:grpSpPr bwMode="auto">
              <a:xfrm>
                <a:off x="3162300" y="1895475"/>
                <a:ext cx="45719" cy="118871"/>
                <a:chOff x="3098006" y="1902619"/>
                <a:chExt cx="45719" cy="118871"/>
              </a:xfrm>
              <a:grpFill/>
            </p:grpSpPr>
            <p:sp>
              <p:nvSpPr>
                <p:cNvPr id="767" name="Oval 766">
                  <a:extLst>
                    <a:ext uri="{FF2B5EF4-FFF2-40B4-BE49-F238E27FC236}">
                      <a16:creationId xmlns:a16="http://schemas.microsoft.com/office/drawing/2014/main" id="{B82A29DA-6A05-FB47-3CC5-F7A71B20E44B}"/>
                    </a:ext>
                  </a:extLst>
                </p:cNvPr>
                <p:cNvSpPr/>
                <p:nvPr/>
              </p:nvSpPr>
              <p:spPr>
                <a:xfrm>
                  <a:off x="3097438" y="1917738"/>
                  <a:ext cx="35252"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68" name="Straight Connector 767">
                  <a:extLst>
                    <a:ext uri="{FF2B5EF4-FFF2-40B4-BE49-F238E27FC236}">
                      <a16:creationId xmlns:a16="http://schemas.microsoft.com/office/drawing/2014/main" id="{83609F05-EB09-7233-2E09-8F21A6FFCEC0}"/>
                    </a:ext>
                  </a:extLst>
                </p:cNvPr>
                <p:cNvCxnSpPr>
                  <a:stCxn id="767" idx="4"/>
                </p:cNvCxnSpPr>
                <p:nvPr/>
              </p:nvCxnSpPr>
              <p:spPr>
                <a:xfrm>
                  <a:off x="3110141" y="1961530"/>
                  <a:ext cx="1679" cy="6725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764" name="Group 1045">
                <a:extLst>
                  <a:ext uri="{FF2B5EF4-FFF2-40B4-BE49-F238E27FC236}">
                    <a16:creationId xmlns:a16="http://schemas.microsoft.com/office/drawing/2014/main" id="{A15CDC21-7D69-5BDE-4D0C-F08513988960}"/>
                  </a:ext>
                </a:extLst>
              </p:cNvPr>
              <p:cNvGrpSpPr>
                <a:grpSpLocks/>
              </p:cNvGrpSpPr>
              <p:nvPr/>
            </p:nvGrpSpPr>
            <p:grpSpPr bwMode="auto">
              <a:xfrm>
                <a:off x="3238500" y="1895475"/>
                <a:ext cx="45719" cy="118871"/>
                <a:chOff x="3098006" y="1902619"/>
                <a:chExt cx="45719" cy="118871"/>
              </a:xfrm>
              <a:grpFill/>
            </p:grpSpPr>
            <p:sp>
              <p:nvSpPr>
                <p:cNvPr id="765" name="Oval 764">
                  <a:extLst>
                    <a:ext uri="{FF2B5EF4-FFF2-40B4-BE49-F238E27FC236}">
                      <a16:creationId xmlns:a16="http://schemas.microsoft.com/office/drawing/2014/main" id="{A25F2E39-D523-3310-7F94-BF84F250A08A}"/>
                    </a:ext>
                  </a:extLst>
                </p:cNvPr>
                <p:cNvSpPr/>
                <p:nvPr/>
              </p:nvSpPr>
              <p:spPr>
                <a:xfrm>
                  <a:off x="3086725" y="1918185"/>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66" name="Straight Connector 765">
                  <a:extLst>
                    <a:ext uri="{FF2B5EF4-FFF2-40B4-BE49-F238E27FC236}">
                      <a16:creationId xmlns:a16="http://schemas.microsoft.com/office/drawing/2014/main" id="{3B879311-7FB0-ADAB-7062-7F602D45FAE3}"/>
                    </a:ext>
                  </a:extLst>
                </p:cNvPr>
                <p:cNvCxnSpPr>
                  <a:stCxn id="765" idx="4"/>
                </p:cNvCxnSpPr>
                <p:nvPr/>
              </p:nvCxnSpPr>
              <p:spPr>
                <a:xfrm>
                  <a:off x="3109500" y="1961905"/>
                  <a:ext cx="0" cy="6725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748" name="Group 1013">
              <a:extLst>
                <a:ext uri="{FF2B5EF4-FFF2-40B4-BE49-F238E27FC236}">
                  <a16:creationId xmlns:a16="http://schemas.microsoft.com/office/drawing/2014/main" id="{186DA30C-E655-545F-28CD-F0A07457797C}"/>
                </a:ext>
              </a:extLst>
            </p:cNvPr>
            <p:cNvGrpSpPr>
              <a:grpSpLocks/>
            </p:cNvGrpSpPr>
            <p:nvPr/>
          </p:nvGrpSpPr>
          <p:grpSpPr bwMode="auto">
            <a:xfrm>
              <a:off x="3276600" y="1905000"/>
              <a:ext cx="160019" cy="128396"/>
              <a:chOff x="3124200" y="1895475"/>
              <a:chExt cx="160019" cy="128396"/>
            </a:xfrm>
            <a:grpFill/>
          </p:grpSpPr>
          <p:grpSp>
            <p:nvGrpSpPr>
              <p:cNvPr id="749" name="Group 1014">
                <a:extLst>
                  <a:ext uri="{FF2B5EF4-FFF2-40B4-BE49-F238E27FC236}">
                    <a16:creationId xmlns:a16="http://schemas.microsoft.com/office/drawing/2014/main" id="{6433B86A-58B3-DC96-62C3-71BC3AFBDC2D}"/>
                  </a:ext>
                </a:extLst>
              </p:cNvPr>
              <p:cNvGrpSpPr>
                <a:grpSpLocks/>
              </p:cNvGrpSpPr>
              <p:nvPr/>
            </p:nvGrpSpPr>
            <p:grpSpPr bwMode="auto">
              <a:xfrm>
                <a:off x="3124200" y="1905000"/>
                <a:ext cx="45719" cy="118871"/>
                <a:chOff x="3098006" y="1902619"/>
                <a:chExt cx="45719" cy="118871"/>
              </a:xfrm>
              <a:grpFill/>
            </p:grpSpPr>
            <p:sp>
              <p:nvSpPr>
                <p:cNvPr id="759" name="Oval 758">
                  <a:extLst>
                    <a:ext uri="{FF2B5EF4-FFF2-40B4-BE49-F238E27FC236}">
                      <a16:creationId xmlns:a16="http://schemas.microsoft.com/office/drawing/2014/main" id="{A4F576AE-058C-C708-7D92-919123484288}"/>
                    </a:ext>
                  </a:extLst>
                </p:cNvPr>
                <p:cNvSpPr/>
                <p:nvPr/>
              </p:nvSpPr>
              <p:spPr>
                <a:xfrm>
                  <a:off x="3074152" y="1920534"/>
                  <a:ext cx="47003" cy="42031"/>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60" name="Straight Connector 759">
                  <a:extLst>
                    <a:ext uri="{FF2B5EF4-FFF2-40B4-BE49-F238E27FC236}">
                      <a16:creationId xmlns:a16="http://schemas.microsoft.com/office/drawing/2014/main" id="{BB659898-597B-5626-6B4A-067137769BCD}"/>
                    </a:ext>
                  </a:extLst>
                </p:cNvPr>
                <p:cNvCxnSpPr>
                  <a:stCxn id="759" idx="4"/>
                </p:cNvCxnSpPr>
                <p:nvPr/>
              </p:nvCxnSpPr>
              <p:spPr>
                <a:xfrm>
                  <a:off x="3090228" y="1961023"/>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750" name="Group 1015">
                <a:extLst>
                  <a:ext uri="{FF2B5EF4-FFF2-40B4-BE49-F238E27FC236}">
                    <a16:creationId xmlns:a16="http://schemas.microsoft.com/office/drawing/2014/main" id="{15B31AA3-4EAB-6BC5-0177-698FED8434ED}"/>
                  </a:ext>
                </a:extLst>
              </p:cNvPr>
              <p:cNvGrpSpPr>
                <a:grpSpLocks/>
              </p:cNvGrpSpPr>
              <p:nvPr/>
            </p:nvGrpSpPr>
            <p:grpSpPr bwMode="auto">
              <a:xfrm>
                <a:off x="3200400" y="1905000"/>
                <a:ext cx="45719" cy="118871"/>
                <a:chOff x="3098006" y="1902619"/>
                <a:chExt cx="45719" cy="118871"/>
              </a:xfrm>
              <a:grpFill/>
            </p:grpSpPr>
            <p:sp>
              <p:nvSpPr>
                <p:cNvPr id="757" name="Oval 756">
                  <a:extLst>
                    <a:ext uri="{FF2B5EF4-FFF2-40B4-BE49-F238E27FC236}">
                      <a16:creationId xmlns:a16="http://schemas.microsoft.com/office/drawing/2014/main" id="{1729A436-CD79-D184-C2A2-A92E1FD06C82}"/>
                    </a:ext>
                  </a:extLst>
                </p:cNvPr>
                <p:cNvSpPr/>
                <p:nvPr/>
              </p:nvSpPr>
              <p:spPr>
                <a:xfrm>
                  <a:off x="3068535" y="1924388"/>
                  <a:ext cx="41966" cy="42032"/>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58" name="Straight Connector 757">
                  <a:extLst>
                    <a:ext uri="{FF2B5EF4-FFF2-40B4-BE49-F238E27FC236}">
                      <a16:creationId xmlns:a16="http://schemas.microsoft.com/office/drawing/2014/main" id="{9F8A5737-2270-2BF4-A578-E926AC31189F}"/>
                    </a:ext>
                  </a:extLst>
                </p:cNvPr>
                <p:cNvCxnSpPr>
                  <a:stCxn id="757" idx="4"/>
                </p:cNvCxnSpPr>
                <p:nvPr/>
              </p:nvCxnSpPr>
              <p:spPr>
                <a:xfrm>
                  <a:off x="3087967" y="1966456"/>
                  <a:ext cx="0" cy="68931"/>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751" name="Group 1016">
                <a:extLst>
                  <a:ext uri="{FF2B5EF4-FFF2-40B4-BE49-F238E27FC236}">
                    <a16:creationId xmlns:a16="http://schemas.microsoft.com/office/drawing/2014/main" id="{BCCBC79C-3B2A-82ED-DBE6-2D5F2982A336}"/>
                  </a:ext>
                </a:extLst>
              </p:cNvPr>
              <p:cNvGrpSpPr>
                <a:grpSpLocks/>
              </p:cNvGrpSpPr>
              <p:nvPr/>
            </p:nvGrpSpPr>
            <p:grpSpPr bwMode="auto">
              <a:xfrm>
                <a:off x="3162300" y="1895475"/>
                <a:ext cx="45719" cy="118871"/>
                <a:chOff x="3098006" y="1902619"/>
                <a:chExt cx="45719" cy="118871"/>
              </a:xfrm>
              <a:grpFill/>
            </p:grpSpPr>
            <p:sp>
              <p:nvSpPr>
                <p:cNvPr id="755" name="Oval 754">
                  <a:extLst>
                    <a:ext uri="{FF2B5EF4-FFF2-40B4-BE49-F238E27FC236}">
                      <a16:creationId xmlns:a16="http://schemas.microsoft.com/office/drawing/2014/main" id="{A38A9C6F-3DFB-F604-BD81-6B02D853CFAB}"/>
                    </a:ext>
                  </a:extLst>
                </p:cNvPr>
                <p:cNvSpPr/>
                <p:nvPr/>
              </p:nvSpPr>
              <p:spPr>
                <a:xfrm>
                  <a:off x="3086142" y="1915761"/>
                  <a:ext cx="43645" cy="3866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56" name="Straight Connector 755">
                  <a:extLst>
                    <a:ext uri="{FF2B5EF4-FFF2-40B4-BE49-F238E27FC236}">
                      <a16:creationId xmlns:a16="http://schemas.microsoft.com/office/drawing/2014/main" id="{D4878A3B-5C3E-47EF-6662-ABD9B66CC968}"/>
                    </a:ext>
                  </a:extLst>
                </p:cNvPr>
                <p:cNvCxnSpPr>
                  <a:stCxn id="755" idx="4"/>
                </p:cNvCxnSpPr>
                <p:nvPr/>
              </p:nvCxnSpPr>
              <p:spPr>
                <a:xfrm>
                  <a:off x="3098889" y="1957945"/>
                  <a:ext cx="1679" cy="68932"/>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752" name="Group 1017">
                <a:extLst>
                  <a:ext uri="{FF2B5EF4-FFF2-40B4-BE49-F238E27FC236}">
                    <a16:creationId xmlns:a16="http://schemas.microsoft.com/office/drawing/2014/main" id="{6EE00587-B777-9C68-4467-E8929DB8DE43}"/>
                  </a:ext>
                </a:extLst>
              </p:cNvPr>
              <p:cNvGrpSpPr>
                <a:grpSpLocks/>
              </p:cNvGrpSpPr>
              <p:nvPr/>
            </p:nvGrpSpPr>
            <p:grpSpPr bwMode="auto">
              <a:xfrm>
                <a:off x="3238500" y="1895475"/>
                <a:ext cx="45719" cy="118871"/>
                <a:chOff x="3098006" y="1902619"/>
                <a:chExt cx="45719" cy="118871"/>
              </a:xfrm>
              <a:grpFill/>
            </p:grpSpPr>
            <p:sp>
              <p:nvSpPr>
                <p:cNvPr id="753" name="Oval 752">
                  <a:extLst>
                    <a:ext uri="{FF2B5EF4-FFF2-40B4-BE49-F238E27FC236}">
                      <a16:creationId xmlns:a16="http://schemas.microsoft.com/office/drawing/2014/main" id="{C0FA1FD0-F63F-99CE-2A0A-F88E69993926}"/>
                    </a:ext>
                  </a:extLst>
                </p:cNvPr>
                <p:cNvSpPr/>
                <p:nvPr/>
              </p:nvSpPr>
              <p:spPr>
                <a:xfrm>
                  <a:off x="3082202" y="1916208"/>
                  <a:ext cx="40288"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54" name="Straight Connector 753">
                  <a:extLst>
                    <a:ext uri="{FF2B5EF4-FFF2-40B4-BE49-F238E27FC236}">
                      <a16:creationId xmlns:a16="http://schemas.microsoft.com/office/drawing/2014/main" id="{0EF896BA-BBEC-12E2-FC1D-FF3056D00ED7}"/>
                    </a:ext>
                  </a:extLst>
                </p:cNvPr>
                <p:cNvCxnSpPr>
                  <a:stCxn id="753" idx="4"/>
                </p:cNvCxnSpPr>
                <p:nvPr/>
              </p:nvCxnSpPr>
              <p:spPr>
                <a:xfrm>
                  <a:off x="3098248" y="1960001"/>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603" name="Group 877">
            <a:extLst>
              <a:ext uri="{FF2B5EF4-FFF2-40B4-BE49-F238E27FC236}">
                <a16:creationId xmlns:a16="http://schemas.microsoft.com/office/drawing/2014/main" id="{4E4B3595-9F60-1AD5-B97A-613149112280}"/>
              </a:ext>
            </a:extLst>
          </p:cNvPr>
          <p:cNvGrpSpPr>
            <a:grpSpLocks/>
          </p:cNvGrpSpPr>
          <p:nvPr/>
        </p:nvGrpSpPr>
        <p:grpSpPr bwMode="auto">
          <a:xfrm rot="21540000" flipV="1">
            <a:off x="8971590" y="3260029"/>
            <a:ext cx="677592" cy="215481"/>
            <a:chOff x="3124200" y="1895475"/>
            <a:chExt cx="312419" cy="137921"/>
          </a:xfrm>
          <a:solidFill>
            <a:schemeClr val="accent3"/>
          </a:solidFill>
        </p:grpSpPr>
        <p:grpSp>
          <p:nvGrpSpPr>
            <p:cNvPr id="721" name="Group 986">
              <a:extLst>
                <a:ext uri="{FF2B5EF4-FFF2-40B4-BE49-F238E27FC236}">
                  <a16:creationId xmlns:a16="http://schemas.microsoft.com/office/drawing/2014/main" id="{CB546FDD-4D86-21A5-5C53-98026F79059C}"/>
                </a:ext>
              </a:extLst>
            </p:cNvPr>
            <p:cNvGrpSpPr>
              <a:grpSpLocks/>
            </p:cNvGrpSpPr>
            <p:nvPr/>
          </p:nvGrpSpPr>
          <p:grpSpPr bwMode="auto">
            <a:xfrm>
              <a:off x="3124200" y="1895475"/>
              <a:ext cx="160019" cy="128396"/>
              <a:chOff x="3124200" y="1895475"/>
              <a:chExt cx="160019" cy="128396"/>
            </a:xfrm>
            <a:grpFill/>
          </p:grpSpPr>
          <p:grpSp>
            <p:nvGrpSpPr>
              <p:cNvPr id="735" name="Group 1000">
                <a:extLst>
                  <a:ext uri="{FF2B5EF4-FFF2-40B4-BE49-F238E27FC236}">
                    <a16:creationId xmlns:a16="http://schemas.microsoft.com/office/drawing/2014/main" id="{88B5E80E-5DEC-5D39-DC7E-97D3B8B82A63}"/>
                  </a:ext>
                </a:extLst>
              </p:cNvPr>
              <p:cNvGrpSpPr>
                <a:grpSpLocks/>
              </p:cNvGrpSpPr>
              <p:nvPr/>
            </p:nvGrpSpPr>
            <p:grpSpPr bwMode="auto">
              <a:xfrm>
                <a:off x="3124200" y="1905000"/>
                <a:ext cx="45719" cy="118871"/>
                <a:chOff x="3098006" y="1902619"/>
                <a:chExt cx="45719" cy="118871"/>
              </a:xfrm>
              <a:grpFill/>
            </p:grpSpPr>
            <p:sp>
              <p:nvSpPr>
                <p:cNvPr id="745" name="Oval 744">
                  <a:extLst>
                    <a:ext uri="{FF2B5EF4-FFF2-40B4-BE49-F238E27FC236}">
                      <a16:creationId xmlns:a16="http://schemas.microsoft.com/office/drawing/2014/main" id="{915EF9AB-D774-89BD-F213-6E92F80BB38D}"/>
                    </a:ext>
                  </a:extLst>
                </p:cNvPr>
                <p:cNvSpPr/>
                <p:nvPr/>
              </p:nvSpPr>
              <p:spPr>
                <a:xfrm>
                  <a:off x="3083916" y="1936348"/>
                  <a:ext cx="40288" cy="35306"/>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46" name="Straight Connector 745">
                  <a:extLst>
                    <a:ext uri="{FF2B5EF4-FFF2-40B4-BE49-F238E27FC236}">
                      <a16:creationId xmlns:a16="http://schemas.microsoft.com/office/drawing/2014/main" id="{DF38B6AC-1D03-0902-4441-FF56CB3036A5}"/>
                    </a:ext>
                  </a:extLst>
                </p:cNvPr>
                <p:cNvCxnSpPr>
                  <a:stCxn id="745" idx="4"/>
                </p:cNvCxnSpPr>
                <p:nvPr/>
              </p:nvCxnSpPr>
              <p:spPr>
                <a:xfrm>
                  <a:off x="3099859" y="1970054"/>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736" name="Group 1001">
                <a:extLst>
                  <a:ext uri="{FF2B5EF4-FFF2-40B4-BE49-F238E27FC236}">
                    <a16:creationId xmlns:a16="http://schemas.microsoft.com/office/drawing/2014/main" id="{0ECA895F-B7AD-1272-49C3-99F889012B98}"/>
                  </a:ext>
                </a:extLst>
              </p:cNvPr>
              <p:cNvGrpSpPr>
                <a:grpSpLocks/>
              </p:cNvGrpSpPr>
              <p:nvPr/>
            </p:nvGrpSpPr>
            <p:grpSpPr bwMode="auto">
              <a:xfrm>
                <a:off x="3200400" y="1905000"/>
                <a:ext cx="45719" cy="118871"/>
                <a:chOff x="3098006" y="1902619"/>
                <a:chExt cx="45719" cy="118871"/>
              </a:xfrm>
              <a:grpFill/>
            </p:grpSpPr>
            <p:sp>
              <p:nvSpPr>
                <p:cNvPr id="743" name="Oval 742">
                  <a:extLst>
                    <a:ext uri="{FF2B5EF4-FFF2-40B4-BE49-F238E27FC236}">
                      <a16:creationId xmlns:a16="http://schemas.microsoft.com/office/drawing/2014/main" id="{1C832558-9865-A2FD-F143-DEB4676BC8BE}"/>
                    </a:ext>
                  </a:extLst>
                </p:cNvPr>
                <p:cNvSpPr/>
                <p:nvPr/>
              </p:nvSpPr>
              <p:spPr>
                <a:xfrm>
                  <a:off x="3078253" y="1936752"/>
                  <a:ext cx="45324"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44" name="Straight Connector 743">
                  <a:extLst>
                    <a:ext uri="{FF2B5EF4-FFF2-40B4-BE49-F238E27FC236}">
                      <a16:creationId xmlns:a16="http://schemas.microsoft.com/office/drawing/2014/main" id="{824CB96F-7BB1-1F4C-CAFF-89E3E18682CF}"/>
                    </a:ext>
                  </a:extLst>
                </p:cNvPr>
                <p:cNvCxnSpPr>
                  <a:stCxn id="743" idx="4"/>
                </p:cNvCxnSpPr>
                <p:nvPr/>
              </p:nvCxnSpPr>
              <p:spPr>
                <a:xfrm>
                  <a:off x="3099233" y="1972095"/>
                  <a:ext cx="0" cy="62206"/>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737" name="Group 1002">
                <a:extLst>
                  <a:ext uri="{FF2B5EF4-FFF2-40B4-BE49-F238E27FC236}">
                    <a16:creationId xmlns:a16="http://schemas.microsoft.com/office/drawing/2014/main" id="{B3B657BC-D1B2-7349-9105-110F461C247C}"/>
                  </a:ext>
                </a:extLst>
              </p:cNvPr>
              <p:cNvGrpSpPr>
                <a:grpSpLocks/>
              </p:cNvGrpSpPr>
              <p:nvPr/>
            </p:nvGrpSpPr>
            <p:grpSpPr bwMode="auto">
              <a:xfrm>
                <a:off x="3162300" y="1895475"/>
                <a:ext cx="45719" cy="118871"/>
                <a:chOff x="3098006" y="1902619"/>
                <a:chExt cx="45719" cy="118871"/>
              </a:xfrm>
              <a:grpFill/>
            </p:grpSpPr>
            <p:sp>
              <p:nvSpPr>
                <p:cNvPr id="741" name="Oval 740">
                  <a:extLst>
                    <a:ext uri="{FF2B5EF4-FFF2-40B4-BE49-F238E27FC236}">
                      <a16:creationId xmlns:a16="http://schemas.microsoft.com/office/drawing/2014/main" id="{BB4CE8E2-EA60-B888-15A7-0E15755AC5FD}"/>
                    </a:ext>
                  </a:extLst>
                </p:cNvPr>
                <p:cNvSpPr/>
                <p:nvPr/>
              </p:nvSpPr>
              <p:spPr>
                <a:xfrm>
                  <a:off x="3095831" y="1924821"/>
                  <a:ext cx="40288"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42" name="Straight Connector 741">
                  <a:extLst>
                    <a:ext uri="{FF2B5EF4-FFF2-40B4-BE49-F238E27FC236}">
                      <a16:creationId xmlns:a16="http://schemas.microsoft.com/office/drawing/2014/main" id="{D2A440F2-A012-EE66-053C-64D5E4195635}"/>
                    </a:ext>
                  </a:extLst>
                </p:cNvPr>
                <p:cNvCxnSpPr>
                  <a:stCxn id="741" idx="4"/>
                </p:cNvCxnSpPr>
                <p:nvPr/>
              </p:nvCxnSpPr>
              <p:spPr>
                <a:xfrm>
                  <a:off x="3110126" y="1960237"/>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738" name="Group 1003">
                <a:extLst>
                  <a:ext uri="{FF2B5EF4-FFF2-40B4-BE49-F238E27FC236}">
                    <a16:creationId xmlns:a16="http://schemas.microsoft.com/office/drawing/2014/main" id="{F389888E-3D7B-2551-5DA1-A69573B5F365}"/>
                  </a:ext>
                </a:extLst>
              </p:cNvPr>
              <p:cNvGrpSpPr>
                <a:grpSpLocks/>
              </p:cNvGrpSpPr>
              <p:nvPr/>
            </p:nvGrpSpPr>
            <p:grpSpPr bwMode="auto">
              <a:xfrm>
                <a:off x="3238500" y="1895475"/>
                <a:ext cx="45719" cy="118871"/>
                <a:chOff x="3098006" y="1902619"/>
                <a:chExt cx="45719" cy="118871"/>
              </a:xfrm>
              <a:grpFill/>
            </p:grpSpPr>
            <p:sp>
              <p:nvSpPr>
                <p:cNvPr id="739" name="Oval 738">
                  <a:extLst>
                    <a:ext uri="{FF2B5EF4-FFF2-40B4-BE49-F238E27FC236}">
                      <a16:creationId xmlns:a16="http://schemas.microsoft.com/office/drawing/2014/main" id="{086D6B3C-E152-8BC1-7DB4-83DC7B7E158F}"/>
                    </a:ext>
                  </a:extLst>
                </p:cNvPr>
                <p:cNvSpPr/>
                <p:nvPr/>
              </p:nvSpPr>
              <p:spPr>
                <a:xfrm>
                  <a:off x="3088548" y="1926921"/>
                  <a:ext cx="47003" cy="42031"/>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40" name="Straight Connector 739">
                  <a:extLst>
                    <a:ext uri="{FF2B5EF4-FFF2-40B4-BE49-F238E27FC236}">
                      <a16:creationId xmlns:a16="http://schemas.microsoft.com/office/drawing/2014/main" id="{39107809-5661-8EF4-B5A9-4335FDE35FC9}"/>
                    </a:ext>
                  </a:extLst>
                </p:cNvPr>
                <p:cNvCxnSpPr>
                  <a:stCxn id="739" idx="4"/>
                </p:cNvCxnSpPr>
                <p:nvPr/>
              </p:nvCxnSpPr>
              <p:spPr>
                <a:xfrm>
                  <a:off x="3109601" y="1967322"/>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722" name="Group 987">
              <a:extLst>
                <a:ext uri="{FF2B5EF4-FFF2-40B4-BE49-F238E27FC236}">
                  <a16:creationId xmlns:a16="http://schemas.microsoft.com/office/drawing/2014/main" id="{9ED3047B-E8D4-E822-3E59-CE68443A2ABC}"/>
                </a:ext>
              </a:extLst>
            </p:cNvPr>
            <p:cNvGrpSpPr>
              <a:grpSpLocks/>
            </p:cNvGrpSpPr>
            <p:nvPr/>
          </p:nvGrpSpPr>
          <p:grpSpPr bwMode="auto">
            <a:xfrm>
              <a:off x="3276600" y="1905000"/>
              <a:ext cx="160019" cy="128396"/>
              <a:chOff x="3124200" y="1895475"/>
              <a:chExt cx="160019" cy="128396"/>
            </a:xfrm>
            <a:grpFill/>
          </p:grpSpPr>
          <p:grpSp>
            <p:nvGrpSpPr>
              <p:cNvPr id="723" name="Group 988">
                <a:extLst>
                  <a:ext uri="{FF2B5EF4-FFF2-40B4-BE49-F238E27FC236}">
                    <a16:creationId xmlns:a16="http://schemas.microsoft.com/office/drawing/2014/main" id="{7787E324-DB93-CDA3-9D0A-CF16240B72E0}"/>
                  </a:ext>
                </a:extLst>
              </p:cNvPr>
              <p:cNvGrpSpPr>
                <a:grpSpLocks/>
              </p:cNvGrpSpPr>
              <p:nvPr/>
            </p:nvGrpSpPr>
            <p:grpSpPr bwMode="auto">
              <a:xfrm>
                <a:off x="3124200" y="1905000"/>
                <a:ext cx="45719" cy="118871"/>
                <a:chOff x="3098006" y="1902619"/>
                <a:chExt cx="45719" cy="118871"/>
              </a:xfrm>
              <a:grpFill/>
            </p:grpSpPr>
            <p:sp>
              <p:nvSpPr>
                <p:cNvPr id="733" name="Oval 732">
                  <a:extLst>
                    <a:ext uri="{FF2B5EF4-FFF2-40B4-BE49-F238E27FC236}">
                      <a16:creationId xmlns:a16="http://schemas.microsoft.com/office/drawing/2014/main" id="{8BA50871-160D-6AD1-6DEC-73A055A65988}"/>
                    </a:ext>
                  </a:extLst>
                </p:cNvPr>
                <p:cNvSpPr/>
                <p:nvPr/>
              </p:nvSpPr>
              <p:spPr>
                <a:xfrm>
                  <a:off x="3074327" y="1931009"/>
                  <a:ext cx="45325" cy="3866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34" name="Straight Connector 733">
                  <a:extLst>
                    <a:ext uri="{FF2B5EF4-FFF2-40B4-BE49-F238E27FC236}">
                      <a16:creationId xmlns:a16="http://schemas.microsoft.com/office/drawing/2014/main" id="{65D543A3-F589-0228-9B37-410BB9B8F543}"/>
                    </a:ext>
                  </a:extLst>
                </p:cNvPr>
                <p:cNvCxnSpPr>
                  <a:stCxn id="733" idx="4"/>
                </p:cNvCxnSpPr>
                <p:nvPr/>
              </p:nvCxnSpPr>
              <p:spPr>
                <a:xfrm>
                  <a:off x="3088607" y="1968150"/>
                  <a:ext cx="0" cy="62206"/>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724" name="Group 989">
                <a:extLst>
                  <a:ext uri="{FF2B5EF4-FFF2-40B4-BE49-F238E27FC236}">
                    <a16:creationId xmlns:a16="http://schemas.microsoft.com/office/drawing/2014/main" id="{C2CB54EA-8A69-07D4-A7D7-4CA25EA4B3F5}"/>
                  </a:ext>
                </a:extLst>
              </p:cNvPr>
              <p:cNvGrpSpPr>
                <a:grpSpLocks/>
              </p:cNvGrpSpPr>
              <p:nvPr/>
            </p:nvGrpSpPr>
            <p:grpSpPr bwMode="auto">
              <a:xfrm>
                <a:off x="3200400" y="1905000"/>
                <a:ext cx="45719" cy="118871"/>
                <a:chOff x="3098006" y="1902619"/>
                <a:chExt cx="45719" cy="118871"/>
              </a:xfrm>
              <a:grpFill/>
            </p:grpSpPr>
            <p:sp>
              <p:nvSpPr>
                <p:cNvPr id="731" name="Oval 730">
                  <a:extLst>
                    <a:ext uri="{FF2B5EF4-FFF2-40B4-BE49-F238E27FC236}">
                      <a16:creationId xmlns:a16="http://schemas.microsoft.com/office/drawing/2014/main" id="{7BB35E44-A282-A945-8071-2193E7D32036}"/>
                    </a:ext>
                  </a:extLst>
                </p:cNvPr>
                <p:cNvSpPr/>
                <p:nvPr/>
              </p:nvSpPr>
              <p:spPr>
                <a:xfrm>
                  <a:off x="3070344" y="1933138"/>
                  <a:ext cx="41966"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32" name="Straight Connector 731">
                  <a:extLst>
                    <a:ext uri="{FF2B5EF4-FFF2-40B4-BE49-F238E27FC236}">
                      <a16:creationId xmlns:a16="http://schemas.microsoft.com/office/drawing/2014/main" id="{46A1CCBE-E6C6-E6C1-6F4A-EB42BFF580B6}"/>
                    </a:ext>
                  </a:extLst>
                </p:cNvPr>
                <p:cNvCxnSpPr>
                  <a:stCxn id="731" idx="4"/>
                </p:cNvCxnSpPr>
                <p:nvPr/>
              </p:nvCxnSpPr>
              <p:spPr>
                <a:xfrm>
                  <a:off x="3087981" y="1968510"/>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725" name="Group 990">
                <a:extLst>
                  <a:ext uri="{FF2B5EF4-FFF2-40B4-BE49-F238E27FC236}">
                    <a16:creationId xmlns:a16="http://schemas.microsoft.com/office/drawing/2014/main" id="{DE00D043-EF1E-37A8-D33F-658FAA98E99F}"/>
                  </a:ext>
                </a:extLst>
              </p:cNvPr>
              <p:cNvGrpSpPr>
                <a:grpSpLocks/>
              </p:cNvGrpSpPr>
              <p:nvPr/>
            </p:nvGrpSpPr>
            <p:grpSpPr bwMode="auto">
              <a:xfrm>
                <a:off x="3162300" y="1895475"/>
                <a:ext cx="45719" cy="118871"/>
                <a:chOff x="3098006" y="1902619"/>
                <a:chExt cx="45719" cy="118871"/>
              </a:xfrm>
              <a:grpFill/>
            </p:grpSpPr>
            <p:sp>
              <p:nvSpPr>
                <p:cNvPr id="729" name="Oval 728">
                  <a:extLst>
                    <a:ext uri="{FF2B5EF4-FFF2-40B4-BE49-F238E27FC236}">
                      <a16:creationId xmlns:a16="http://schemas.microsoft.com/office/drawing/2014/main" id="{DD7AE420-CEBA-B967-D26C-36B331500728}"/>
                    </a:ext>
                  </a:extLst>
                </p:cNvPr>
                <p:cNvSpPr/>
                <p:nvPr/>
              </p:nvSpPr>
              <p:spPr>
                <a:xfrm>
                  <a:off x="3086286" y="1924524"/>
                  <a:ext cx="45325" cy="35307"/>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30" name="Straight Connector 729">
                  <a:extLst>
                    <a:ext uri="{FF2B5EF4-FFF2-40B4-BE49-F238E27FC236}">
                      <a16:creationId xmlns:a16="http://schemas.microsoft.com/office/drawing/2014/main" id="{4D9B8E96-EA8F-AE5E-8990-3D453361C561}"/>
                    </a:ext>
                  </a:extLst>
                </p:cNvPr>
                <p:cNvCxnSpPr>
                  <a:stCxn id="729" idx="4"/>
                </p:cNvCxnSpPr>
                <p:nvPr/>
              </p:nvCxnSpPr>
              <p:spPr>
                <a:xfrm>
                  <a:off x="3098889" y="1960015"/>
                  <a:ext cx="0" cy="62206"/>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726" name="Group 991">
                <a:extLst>
                  <a:ext uri="{FF2B5EF4-FFF2-40B4-BE49-F238E27FC236}">
                    <a16:creationId xmlns:a16="http://schemas.microsoft.com/office/drawing/2014/main" id="{40118E6A-B72C-9CCA-9326-4A6BC2EBFABE}"/>
                  </a:ext>
                </a:extLst>
              </p:cNvPr>
              <p:cNvGrpSpPr>
                <a:grpSpLocks/>
              </p:cNvGrpSpPr>
              <p:nvPr/>
            </p:nvGrpSpPr>
            <p:grpSpPr bwMode="auto">
              <a:xfrm>
                <a:off x="3238500" y="1895475"/>
                <a:ext cx="45719" cy="118871"/>
                <a:chOff x="3098006" y="1902619"/>
                <a:chExt cx="45719" cy="118871"/>
              </a:xfrm>
              <a:grpFill/>
            </p:grpSpPr>
            <p:sp>
              <p:nvSpPr>
                <p:cNvPr id="727" name="Oval 726">
                  <a:extLst>
                    <a:ext uri="{FF2B5EF4-FFF2-40B4-BE49-F238E27FC236}">
                      <a16:creationId xmlns:a16="http://schemas.microsoft.com/office/drawing/2014/main" id="{DF41D525-3EF0-DE01-D10C-D143CA3A0CD1}"/>
                    </a:ext>
                  </a:extLst>
                </p:cNvPr>
                <p:cNvSpPr/>
                <p:nvPr/>
              </p:nvSpPr>
              <p:spPr>
                <a:xfrm>
                  <a:off x="3085660" y="1924944"/>
                  <a:ext cx="38609"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28" name="Straight Connector 727">
                  <a:extLst>
                    <a:ext uri="{FF2B5EF4-FFF2-40B4-BE49-F238E27FC236}">
                      <a16:creationId xmlns:a16="http://schemas.microsoft.com/office/drawing/2014/main" id="{C74E3833-629A-157C-737E-3BA797DCD467}"/>
                    </a:ext>
                  </a:extLst>
                </p:cNvPr>
                <p:cNvCxnSpPr>
                  <a:stCxn id="727" idx="4"/>
                </p:cNvCxnSpPr>
                <p:nvPr/>
              </p:nvCxnSpPr>
              <p:spPr>
                <a:xfrm>
                  <a:off x="3098305" y="1962056"/>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604" name="Group 878">
            <a:extLst>
              <a:ext uri="{FF2B5EF4-FFF2-40B4-BE49-F238E27FC236}">
                <a16:creationId xmlns:a16="http://schemas.microsoft.com/office/drawing/2014/main" id="{C8156783-9D2C-7FEE-0355-B88B7DF57326}"/>
              </a:ext>
            </a:extLst>
          </p:cNvPr>
          <p:cNvGrpSpPr>
            <a:grpSpLocks/>
          </p:cNvGrpSpPr>
          <p:nvPr/>
        </p:nvGrpSpPr>
        <p:grpSpPr bwMode="auto">
          <a:xfrm rot="21540000" flipV="1">
            <a:off x="9653324" y="3256693"/>
            <a:ext cx="677592" cy="215481"/>
            <a:chOff x="3124200" y="1895475"/>
            <a:chExt cx="312419" cy="137921"/>
          </a:xfrm>
          <a:solidFill>
            <a:schemeClr val="accent3"/>
          </a:solidFill>
        </p:grpSpPr>
        <p:grpSp>
          <p:nvGrpSpPr>
            <p:cNvPr id="695" name="Group 960">
              <a:extLst>
                <a:ext uri="{FF2B5EF4-FFF2-40B4-BE49-F238E27FC236}">
                  <a16:creationId xmlns:a16="http://schemas.microsoft.com/office/drawing/2014/main" id="{E8084D06-AE5D-F237-2B2D-AAF95842B8B7}"/>
                </a:ext>
              </a:extLst>
            </p:cNvPr>
            <p:cNvGrpSpPr>
              <a:grpSpLocks/>
            </p:cNvGrpSpPr>
            <p:nvPr/>
          </p:nvGrpSpPr>
          <p:grpSpPr bwMode="auto">
            <a:xfrm>
              <a:off x="3124200" y="1895475"/>
              <a:ext cx="160019" cy="128396"/>
              <a:chOff x="3124200" y="1895475"/>
              <a:chExt cx="160019" cy="128396"/>
            </a:xfrm>
            <a:grpFill/>
          </p:grpSpPr>
          <p:grpSp>
            <p:nvGrpSpPr>
              <p:cNvPr id="709" name="Group 974">
                <a:extLst>
                  <a:ext uri="{FF2B5EF4-FFF2-40B4-BE49-F238E27FC236}">
                    <a16:creationId xmlns:a16="http://schemas.microsoft.com/office/drawing/2014/main" id="{93A80C37-44C5-9576-CBE1-2736F8D2DA58}"/>
                  </a:ext>
                </a:extLst>
              </p:cNvPr>
              <p:cNvGrpSpPr>
                <a:grpSpLocks/>
              </p:cNvGrpSpPr>
              <p:nvPr/>
            </p:nvGrpSpPr>
            <p:grpSpPr bwMode="auto">
              <a:xfrm>
                <a:off x="3124200" y="1905000"/>
                <a:ext cx="45719" cy="118871"/>
                <a:chOff x="3098006" y="1902619"/>
                <a:chExt cx="45719" cy="118871"/>
              </a:xfrm>
              <a:grpFill/>
            </p:grpSpPr>
            <p:sp>
              <p:nvSpPr>
                <p:cNvPr id="719" name="Oval 718">
                  <a:extLst>
                    <a:ext uri="{FF2B5EF4-FFF2-40B4-BE49-F238E27FC236}">
                      <a16:creationId xmlns:a16="http://schemas.microsoft.com/office/drawing/2014/main" id="{247DF789-200A-5657-E504-7532D00B5459}"/>
                    </a:ext>
                  </a:extLst>
                </p:cNvPr>
                <p:cNvSpPr/>
                <p:nvPr/>
              </p:nvSpPr>
              <p:spPr>
                <a:xfrm>
                  <a:off x="3078418" y="1928244"/>
                  <a:ext cx="45324"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20" name="Straight Connector 719">
                  <a:extLst>
                    <a:ext uri="{FF2B5EF4-FFF2-40B4-BE49-F238E27FC236}">
                      <a16:creationId xmlns:a16="http://schemas.microsoft.com/office/drawing/2014/main" id="{9980B76D-867E-44D8-3C19-9A040FC4486C}"/>
                    </a:ext>
                  </a:extLst>
                </p:cNvPr>
                <p:cNvCxnSpPr>
                  <a:stCxn id="719" idx="4"/>
                </p:cNvCxnSpPr>
                <p:nvPr/>
              </p:nvCxnSpPr>
              <p:spPr>
                <a:xfrm>
                  <a:off x="3099500" y="1971992"/>
                  <a:ext cx="0" cy="6557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710" name="Group 975">
                <a:extLst>
                  <a:ext uri="{FF2B5EF4-FFF2-40B4-BE49-F238E27FC236}">
                    <a16:creationId xmlns:a16="http://schemas.microsoft.com/office/drawing/2014/main" id="{167C0D4A-DF10-458B-7A7F-CA56679F5758}"/>
                  </a:ext>
                </a:extLst>
              </p:cNvPr>
              <p:cNvGrpSpPr>
                <a:grpSpLocks/>
              </p:cNvGrpSpPr>
              <p:nvPr/>
            </p:nvGrpSpPr>
            <p:grpSpPr bwMode="auto">
              <a:xfrm>
                <a:off x="3200400" y="1905000"/>
                <a:ext cx="45719" cy="118871"/>
                <a:chOff x="3098006" y="1902619"/>
                <a:chExt cx="45719" cy="118871"/>
              </a:xfrm>
              <a:grpFill/>
            </p:grpSpPr>
            <p:sp>
              <p:nvSpPr>
                <p:cNvPr id="717" name="Oval 716">
                  <a:extLst>
                    <a:ext uri="{FF2B5EF4-FFF2-40B4-BE49-F238E27FC236}">
                      <a16:creationId xmlns:a16="http://schemas.microsoft.com/office/drawing/2014/main" id="{DF24BEE5-1BE9-AF18-0E07-997BDFAD5FBC}"/>
                    </a:ext>
                  </a:extLst>
                </p:cNvPr>
                <p:cNvSpPr/>
                <p:nvPr/>
              </p:nvSpPr>
              <p:spPr>
                <a:xfrm>
                  <a:off x="3077776" y="1928605"/>
                  <a:ext cx="45325"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18" name="Straight Connector 717">
                  <a:extLst>
                    <a:ext uri="{FF2B5EF4-FFF2-40B4-BE49-F238E27FC236}">
                      <a16:creationId xmlns:a16="http://schemas.microsoft.com/office/drawing/2014/main" id="{AB6B07E0-5B36-A708-2F9A-58325B790E0C}"/>
                    </a:ext>
                  </a:extLst>
                </p:cNvPr>
                <p:cNvCxnSpPr>
                  <a:stCxn id="717" idx="4"/>
                </p:cNvCxnSpPr>
                <p:nvPr/>
              </p:nvCxnSpPr>
              <p:spPr>
                <a:xfrm>
                  <a:off x="3093882" y="1972441"/>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711" name="Group 976">
                <a:extLst>
                  <a:ext uri="{FF2B5EF4-FFF2-40B4-BE49-F238E27FC236}">
                    <a16:creationId xmlns:a16="http://schemas.microsoft.com/office/drawing/2014/main" id="{A2988839-A6C7-3210-DF95-672D70103A2D}"/>
                  </a:ext>
                </a:extLst>
              </p:cNvPr>
              <p:cNvGrpSpPr>
                <a:grpSpLocks/>
              </p:cNvGrpSpPr>
              <p:nvPr/>
            </p:nvGrpSpPr>
            <p:grpSpPr bwMode="auto">
              <a:xfrm>
                <a:off x="3162300" y="1895475"/>
                <a:ext cx="45719" cy="118871"/>
                <a:chOff x="3098006" y="1902619"/>
                <a:chExt cx="45719" cy="118871"/>
              </a:xfrm>
              <a:grpFill/>
            </p:grpSpPr>
            <p:sp>
              <p:nvSpPr>
                <p:cNvPr id="715" name="Oval 714">
                  <a:extLst>
                    <a:ext uri="{FF2B5EF4-FFF2-40B4-BE49-F238E27FC236}">
                      <a16:creationId xmlns:a16="http://schemas.microsoft.com/office/drawing/2014/main" id="{B4B4D60F-3835-CBB8-DD0F-1A71C8F39D8D}"/>
                    </a:ext>
                  </a:extLst>
                </p:cNvPr>
                <p:cNvSpPr/>
                <p:nvPr/>
              </p:nvSpPr>
              <p:spPr>
                <a:xfrm>
                  <a:off x="3088670" y="1918413"/>
                  <a:ext cx="47003"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16" name="Straight Connector 715">
                  <a:extLst>
                    <a:ext uri="{FF2B5EF4-FFF2-40B4-BE49-F238E27FC236}">
                      <a16:creationId xmlns:a16="http://schemas.microsoft.com/office/drawing/2014/main" id="{5BC8AE92-4252-3C09-80EF-2B17E3402EF2}"/>
                    </a:ext>
                  </a:extLst>
                </p:cNvPr>
                <p:cNvCxnSpPr>
                  <a:stCxn id="715" idx="4"/>
                </p:cNvCxnSpPr>
                <p:nvPr/>
              </p:nvCxnSpPr>
              <p:spPr>
                <a:xfrm>
                  <a:off x="3109810" y="1962176"/>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712" name="Group 977">
                <a:extLst>
                  <a:ext uri="{FF2B5EF4-FFF2-40B4-BE49-F238E27FC236}">
                    <a16:creationId xmlns:a16="http://schemas.microsoft.com/office/drawing/2014/main" id="{F90E0AF2-1BE0-2257-8FF6-B738CCF732C0}"/>
                  </a:ext>
                </a:extLst>
              </p:cNvPr>
              <p:cNvGrpSpPr>
                <a:grpSpLocks/>
              </p:cNvGrpSpPr>
              <p:nvPr/>
            </p:nvGrpSpPr>
            <p:grpSpPr bwMode="auto">
              <a:xfrm>
                <a:off x="3238500" y="1895475"/>
                <a:ext cx="45719" cy="118871"/>
                <a:chOff x="3098006" y="1902619"/>
                <a:chExt cx="45719" cy="118871"/>
              </a:xfrm>
              <a:grpFill/>
            </p:grpSpPr>
            <p:sp>
              <p:nvSpPr>
                <p:cNvPr id="713" name="Oval 712">
                  <a:extLst>
                    <a:ext uri="{FF2B5EF4-FFF2-40B4-BE49-F238E27FC236}">
                      <a16:creationId xmlns:a16="http://schemas.microsoft.com/office/drawing/2014/main" id="{FA2662A9-DAED-82B9-5EA5-3FD09FB33CDD}"/>
                    </a:ext>
                  </a:extLst>
                </p:cNvPr>
                <p:cNvSpPr/>
                <p:nvPr/>
              </p:nvSpPr>
              <p:spPr>
                <a:xfrm>
                  <a:off x="3088058" y="1920454"/>
                  <a:ext cx="47003"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14" name="Straight Connector 713">
                  <a:extLst>
                    <a:ext uri="{FF2B5EF4-FFF2-40B4-BE49-F238E27FC236}">
                      <a16:creationId xmlns:a16="http://schemas.microsoft.com/office/drawing/2014/main" id="{52605804-EFD1-D59A-C6A9-0E536A50C8CB}"/>
                    </a:ext>
                  </a:extLst>
                </p:cNvPr>
                <p:cNvCxnSpPr>
                  <a:stCxn id="713" idx="4"/>
                </p:cNvCxnSpPr>
                <p:nvPr/>
              </p:nvCxnSpPr>
              <p:spPr>
                <a:xfrm>
                  <a:off x="3109198" y="1964217"/>
                  <a:ext cx="0"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696" name="Group 961">
              <a:extLst>
                <a:ext uri="{FF2B5EF4-FFF2-40B4-BE49-F238E27FC236}">
                  <a16:creationId xmlns:a16="http://schemas.microsoft.com/office/drawing/2014/main" id="{C2A5EB12-2374-34DC-F30E-DB8FB34032EA}"/>
                </a:ext>
              </a:extLst>
            </p:cNvPr>
            <p:cNvGrpSpPr>
              <a:grpSpLocks/>
            </p:cNvGrpSpPr>
            <p:nvPr/>
          </p:nvGrpSpPr>
          <p:grpSpPr bwMode="auto">
            <a:xfrm>
              <a:off x="3276600" y="1905000"/>
              <a:ext cx="160019" cy="128396"/>
              <a:chOff x="3124200" y="1895475"/>
              <a:chExt cx="160019" cy="128396"/>
            </a:xfrm>
            <a:grpFill/>
          </p:grpSpPr>
          <p:grpSp>
            <p:nvGrpSpPr>
              <p:cNvPr id="697" name="Group 962">
                <a:extLst>
                  <a:ext uri="{FF2B5EF4-FFF2-40B4-BE49-F238E27FC236}">
                    <a16:creationId xmlns:a16="http://schemas.microsoft.com/office/drawing/2014/main" id="{1DDCE69E-5C96-2B18-6B9F-E0EF5211920D}"/>
                  </a:ext>
                </a:extLst>
              </p:cNvPr>
              <p:cNvGrpSpPr>
                <a:grpSpLocks/>
              </p:cNvGrpSpPr>
              <p:nvPr/>
            </p:nvGrpSpPr>
            <p:grpSpPr bwMode="auto">
              <a:xfrm>
                <a:off x="3124200" y="1905000"/>
                <a:ext cx="45719" cy="118871"/>
                <a:chOff x="3098006" y="1902619"/>
                <a:chExt cx="45719" cy="118871"/>
              </a:xfrm>
              <a:grpFill/>
            </p:grpSpPr>
            <p:sp>
              <p:nvSpPr>
                <p:cNvPr id="707" name="Oval 706">
                  <a:extLst>
                    <a:ext uri="{FF2B5EF4-FFF2-40B4-BE49-F238E27FC236}">
                      <a16:creationId xmlns:a16="http://schemas.microsoft.com/office/drawing/2014/main" id="{48EFD142-0ADA-8195-73D2-6BDF3EC71942}"/>
                    </a:ext>
                  </a:extLst>
                </p:cNvPr>
                <p:cNvSpPr/>
                <p:nvPr/>
              </p:nvSpPr>
              <p:spPr>
                <a:xfrm>
                  <a:off x="3073866" y="1924601"/>
                  <a:ext cx="38609"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08" name="Straight Connector 707">
                  <a:extLst>
                    <a:ext uri="{FF2B5EF4-FFF2-40B4-BE49-F238E27FC236}">
                      <a16:creationId xmlns:a16="http://schemas.microsoft.com/office/drawing/2014/main" id="{A353D381-B874-EC3D-9A1B-F9E0A4D75BBF}"/>
                    </a:ext>
                  </a:extLst>
                </p:cNvPr>
                <p:cNvCxnSpPr>
                  <a:stCxn id="707" idx="4"/>
                </p:cNvCxnSpPr>
                <p:nvPr/>
              </p:nvCxnSpPr>
              <p:spPr>
                <a:xfrm>
                  <a:off x="3088234" y="1968408"/>
                  <a:ext cx="0" cy="65569"/>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698" name="Group 963">
                <a:extLst>
                  <a:ext uri="{FF2B5EF4-FFF2-40B4-BE49-F238E27FC236}">
                    <a16:creationId xmlns:a16="http://schemas.microsoft.com/office/drawing/2014/main" id="{E2EF0A81-9937-A658-96F1-CBDBB4D84949}"/>
                  </a:ext>
                </a:extLst>
              </p:cNvPr>
              <p:cNvGrpSpPr>
                <a:grpSpLocks/>
              </p:cNvGrpSpPr>
              <p:nvPr/>
            </p:nvGrpSpPr>
            <p:grpSpPr bwMode="auto">
              <a:xfrm>
                <a:off x="3200400" y="1905000"/>
                <a:ext cx="45719" cy="118871"/>
                <a:chOff x="3098006" y="1902619"/>
                <a:chExt cx="45719" cy="118871"/>
              </a:xfrm>
              <a:grpFill/>
            </p:grpSpPr>
            <p:sp>
              <p:nvSpPr>
                <p:cNvPr id="705" name="Oval 704">
                  <a:extLst>
                    <a:ext uri="{FF2B5EF4-FFF2-40B4-BE49-F238E27FC236}">
                      <a16:creationId xmlns:a16="http://schemas.microsoft.com/office/drawing/2014/main" id="{59D1A7AD-7096-9C66-3F1A-89092D7CAE2F}"/>
                    </a:ext>
                  </a:extLst>
                </p:cNvPr>
                <p:cNvSpPr/>
                <p:nvPr/>
              </p:nvSpPr>
              <p:spPr>
                <a:xfrm>
                  <a:off x="3066524" y="1925019"/>
                  <a:ext cx="45325" cy="47075"/>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06" name="Straight Connector 705">
                  <a:extLst>
                    <a:ext uri="{FF2B5EF4-FFF2-40B4-BE49-F238E27FC236}">
                      <a16:creationId xmlns:a16="http://schemas.microsoft.com/office/drawing/2014/main" id="{689967F3-7D2C-62D7-CB6D-954DB3835080}"/>
                    </a:ext>
                  </a:extLst>
                </p:cNvPr>
                <p:cNvCxnSpPr>
                  <a:stCxn id="705" idx="4"/>
                </p:cNvCxnSpPr>
                <p:nvPr/>
              </p:nvCxnSpPr>
              <p:spPr>
                <a:xfrm>
                  <a:off x="3087635" y="1970449"/>
                  <a:ext cx="0" cy="6725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699" name="Group 964">
                <a:extLst>
                  <a:ext uri="{FF2B5EF4-FFF2-40B4-BE49-F238E27FC236}">
                    <a16:creationId xmlns:a16="http://schemas.microsoft.com/office/drawing/2014/main" id="{D3FFC6D1-EDAC-FBC6-6EAD-E1E6DDC05EA4}"/>
                  </a:ext>
                </a:extLst>
              </p:cNvPr>
              <p:cNvGrpSpPr>
                <a:grpSpLocks/>
              </p:cNvGrpSpPr>
              <p:nvPr/>
            </p:nvGrpSpPr>
            <p:grpSpPr bwMode="auto">
              <a:xfrm>
                <a:off x="3162300" y="1895475"/>
                <a:ext cx="45719" cy="118871"/>
                <a:chOff x="3098006" y="1902619"/>
                <a:chExt cx="45719" cy="118871"/>
              </a:xfrm>
              <a:grpFill/>
            </p:grpSpPr>
            <p:sp>
              <p:nvSpPr>
                <p:cNvPr id="703" name="Oval 702">
                  <a:extLst>
                    <a:ext uri="{FF2B5EF4-FFF2-40B4-BE49-F238E27FC236}">
                      <a16:creationId xmlns:a16="http://schemas.microsoft.com/office/drawing/2014/main" id="{AB079998-DE4C-8159-093E-89F018FB210B}"/>
                    </a:ext>
                  </a:extLst>
                </p:cNvPr>
                <p:cNvSpPr/>
                <p:nvPr/>
              </p:nvSpPr>
              <p:spPr>
                <a:xfrm>
                  <a:off x="3085825" y="1916392"/>
                  <a:ext cx="43645" cy="4539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04" name="Straight Connector 703">
                  <a:extLst>
                    <a:ext uri="{FF2B5EF4-FFF2-40B4-BE49-F238E27FC236}">
                      <a16:creationId xmlns:a16="http://schemas.microsoft.com/office/drawing/2014/main" id="{D8DE2903-7A84-94CC-2B06-442744EB5617}"/>
                    </a:ext>
                  </a:extLst>
                </p:cNvPr>
                <p:cNvCxnSpPr>
                  <a:stCxn id="703" idx="4"/>
                </p:cNvCxnSpPr>
                <p:nvPr/>
              </p:nvCxnSpPr>
              <p:spPr>
                <a:xfrm>
                  <a:off x="3098529" y="1960272"/>
                  <a:ext cx="0" cy="6725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700" name="Group 965">
                <a:extLst>
                  <a:ext uri="{FF2B5EF4-FFF2-40B4-BE49-F238E27FC236}">
                    <a16:creationId xmlns:a16="http://schemas.microsoft.com/office/drawing/2014/main" id="{5F5313F9-BBE3-61DE-2D97-E50D0370D0F7}"/>
                  </a:ext>
                </a:extLst>
              </p:cNvPr>
              <p:cNvGrpSpPr>
                <a:grpSpLocks/>
              </p:cNvGrpSpPr>
              <p:nvPr/>
            </p:nvGrpSpPr>
            <p:grpSpPr bwMode="auto">
              <a:xfrm>
                <a:off x="3238500" y="1895475"/>
                <a:ext cx="45719" cy="118871"/>
                <a:chOff x="3098006" y="1902619"/>
                <a:chExt cx="45719" cy="118871"/>
              </a:xfrm>
              <a:grpFill/>
            </p:grpSpPr>
            <p:sp>
              <p:nvSpPr>
                <p:cNvPr id="701" name="Oval 700">
                  <a:extLst>
                    <a:ext uri="{FF2B5EF4-FFF2-40B4-BE49-F238E27FC236}">
                      <a16:creationId xmlns:a16="http://schemas.microsoft.com/office/drawing/2014/main" id="{4A41E480-36B7-DB6D-E504-1D595405DF47}"/>
                    </a:ext>
                  </a:extLst>
                </p:cNvPr>
                <p:cNvSpPr/>
                <p:nvPr/>
              </p:nvSpPr>
              <p:spPr>
                <a:xfrm>
                  <a:off x="3078469" y="1916854"/>
                  <a:ext cx="45325" cy="45394"/>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702" name="Straight Connector 701">
                  <a:extLst>
                    <a:ext uri="{FF2B5EF4-FFF2-40B4-BE49-F238E27FC236}">
                      <a16:creationId xmlns:a16="http://schemas.microsoft.com/office/drawing/2014/main" id="{AB3FFA57-7E9B-10AC-A8F5-A61DA32A48C0}"/>
                    </a:ext>
                  </a:extLst>
                </p:cNvPr>
                <p:cNvCxnSpPr>
                  <a:stCxn id="701" idx="4"/>
                </p:cNvCxnSpPr>
                <p:nvPr/>
              </p:nvCxnSpPr>
              <p:spPr>
                <a:xfrm>
                  <a:off x="3099610" y="1960602"/>
                  <a:ext cx="0" cy="72295"/>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605" name="Group 879">
            <a:extLst>
              <a:ext uri="{FF2B5EF4-FFF2-40B4-BE49-F238E27FC236}">
                <a16:creationId xmlns:a16="http://schemas.microsoft.com/office/drawing/2014/main" id="{9EADE283-03A4-D83D-E0F7-5709A8806421}"/>
              </a:ext>
            </a:extLst>
          </p:cNvPr>
          <p:cNvGrpSpPr>
            <a:grpSpLocks/>
          </p:cNvGrpSpPr>
          <p:nvPr/>
        </p:nvGrpSpPr>
        <p:grpSpPr bwMode="auto">
          <a:xfrm rot="21540000" flipV="1">
            <a:off x="10319435" y="3236590"/>
            <a:ext cx="623190" cy="232888"/>
            <a:chOff x="3124200" y="1895475"/>
            <a:chExt cx="287335" cy="149063"/>
          </a:xfrm>
          <a:solidFill>
            <a:schemeClr val="accent3"/>
          </a:solidFill>
        </p:grpSpPr>
        <p:grpSp>
          <p:nvGrpSpPr>
            <p:cNvPr id="669" name="Group 934">
              <a:extLst>
                <a:ext uri="{FF2B5EF4-FFF2-40B4-BE49-F238E27FC236}">
                  <a16:creationId xmlns:a16="http://schemas.microsoft.com/office/drawing/2014/main" id="{5CD34B3E-6B42-9EE7-D0CA-A44A0161C3A2}"/>
                </a:ext>
              </a:extLst>
            </p:cNvPr>
            <p:cNvGrpSpPr>
              <a:grpSpLocks/>
            </p:cNvGrpSpPr>
            <p:nvPr/>
          </p:nvGrpSpPr>
          <p:grpSpPr bwMode="auto">
            <a:xfrm>
              <a:off x="3124200" y="1895475"/>
              <a:ext cx="160019" cy="128396"/>
              <a:chOff x="3124200" y="1895475"/>
              <a:chExt cx="160019" cy="128396"/>
            </a:xfrm>
            <a:grpFill/>
          </p:grpSpPr>
          <p:grpSp>
            <p:nvGrpSpPr>
              <p:cNvPr id="683" name="Group 948">
                <a:extLst>
                  <a:ext uri="{FF2B5EF4-FFF2-40B4-BE49-F238E27FC236}">
                    <a16:creationId xmlns:a16="http://schemas.microsoft.com/office/drawing/2014/main" id="{A163BF4C-0370-540A-D6AA-8CF7143ED90B}"/>
                  </a:ext>
                </a:extLst>
              </p:cNvPr>
              <p:cNvGrpSpPr>
                <a:grpSpLocks/>
              </p:cNvGrpSpPr>
              <p:nvPr/>
            </p:nvGrpSpPr>
            <p:grpSpPr bwMode="auto">
              <a:xfrm>
                <a:off x="3124200" y="1905000"/>
                <a:ext cx="45719" cy="118871"/>
                <a:chOff x="3098006" y="1902619"/>
                <a:chExt cx="45719" cy="118871"/>
              </a:xfrm>
              <a:grpFill/>
            </p:grpSpPr>
            <p:sp>
              <p:nvSpPr>
                <p:cNvPr id="693" name="Oval 692">
                  <a:extLst>
                    <a:ext uri="{FF2B5EF4-FFF2-40B4-BE49-F238E27FC236}">
                      <a16:creationId xmlns:a16="http://schemas.microsoft.com/office/drawing/2014/main" id="{DB8C3240-405A-C2ED-9A62-5CC0264F8A7A}"/>
                    </a:ext>
                  </a:extLst>
                </p:cNvPr>
                <p:cNvSpPr/>
                <p:nvPr/>
              </p:nvSpPr>
              <p:spPr>
                <a:xfrm>
                  <a:off x="3066683" y="1928823"/>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694" name="Straight Connector 693">
                  <a:extLst>
                    <a:ext uri="{FF2B5EF4-FFF2-40B4-BE49-F238E27FC236}">
                      <a16:creationId xmlns:a16="http://schemas.microsoft.com/office/drawing/2014/main" id="{EC1B9A14-5605-536F-51C7-EFE7FCDE9CB7}"/>
                    </a:ext>
                  </a:extLst>
                </p:cNvPr>
                <p:cNvCxnSpPr>
                  <a:stCxn id="693" idx="4"/>
                </p:cNvCxnSpPr>
                <p:nvPr/>
              </p:nvCxnSpPr>
              <p:spPr>
                <a:xfrm>
                  <a:off x="3089472" y="1970861"/>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684" name="Group 949">
                <a:extLst>
                  <a:ext uri="{FF2B5EF4-FFF2-40B4-BE49-F238E27FC236}">
                    <a16:creationId xmlns:a16="http://schemas.microsoft.com/office/drawing/2014/main" id="{F3557088-E4F3-2E7D-4AE3-9304B046F51F}"/>
                  </a:ext>
                </a:extLst>
              </p:cNvPr>
              <p:cNvGrpSpPr>
                <a:grpSpLocks/>
              </p:cNvGrpSpPr>
              <p:nvPr/>
            </p:nvGrpSpPr>
            <p:grpSpPr bwMode="auto">
              <a:xfrm>
                <a:off x="3200400" y="1905000"/>
                <a:ext cx="45719" cy="118871"/>
                <a:chOff x="3098006" y="1902619"/>
                <a:chExt cx="45719" cy="118871"/>
              </a:xfrm>
              <a:grpFill/>
            </p:grpSpPr>
            <p:sp>
              <p:nvSpPr>
                <p:cNvPr id="691" name="Oval 690">
                  <a:extLst>
                    <a:ext uri="{FF2B5EF4-FFF2-40B4-BE49-F238E27FC236}">
                      <a16:creationId xmlns:a16="http://schemas.microsoft.com/office/drawing/2014/main" id="{D636B1AE-1540-74A8-71A8-1873BE5BB53F}"/>
                    </a:ext>
                  </a:extLst>
                </p:cNvPr>
                <p:cNvSpPr/>
                <p:nvPr/>
              </p:nvSpPr>
              <p:spPr>
                <a:xfrm>
                  <a:off x="3074492" y="1935776"/>
                  <a:ext cx="43645"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692" name="Straight Connector 691">
                  <a:extLst>
                    <a:ext uri="{FF2B5EF4-FFF2-40B4-BE49-F238E27FC236}">
                      <a16:creationId xmlns:a16="http://schemas.microsoft.com/office/drawing/2014/main" id="{8E6FA75B-9944-8699-09DB-2CA024FED7DF}"/>
                    </a:ext>
                  </a:extLst>
                </p:cNvPr>
                <p:cNvCxnSpPr>
                  <a:stCxn id="691" idx="4"/>
                </p:cNvCxnSpPr>
                <p:nvPr/>
              </p:nvCxnSpPr>
              <p:spPr>
                <a:xfrm>
                  <a:off x="3088860" y="1972888"/>
                  <a:ext cx="1678"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685" name="Group 950">
                <a:extLst>
                  <a:ext uri="{FF2B5EF4-FFF2-40B4-BE49-F238E27FC236}">
                    <a16:creationId xmlns:a16="http://schemas.microsoft.com/office/drawing/2014/main" id="{A14617BE-08A6-506F-3F7B-1DA16E51F668}"/>
                  </a:ext>
                </a:extLst>
              </p:cNvPr>
              <p:cNvGrpSpPr>
                <a:grpSpLocks/>
              </p:cNvGrpSpPr>
              <p:nvPr/>
            </p:nvGrpSpPr>
            <p:grpSpPr bwMode="auto">
              <a:xfrm>
                <a:off x="3162300" y="1895475"/>
                <a:ext cx="45719" cy="118871"/>
                <a:chOff x="3098006" y="1902619"/>
                <a:chExt cx="45719" cy="118871"/>
              </a:xfrm>
              <a:grpFill/>
            </p:grpSpPr>
            <p:sp>
              <p:nvSpPr>
                <p:cNvPr id="689" name="Oval 688">
                  <a:extLst>
                    <a:ext uri="{FF2B5EF4-FFF2-40B4-BE49-F238E27FC236}">
                      <a16:creationId xmlns:a16="http://schemas.microsoft.com/office/drawing/2014/main" id="{FAEEEEA8-9202-D974-AC56-905B82F706C1}"/>
                    </a:ext>
                  </a:extLst>
                </p:cNvPr>
                <p:cNvSpPr/>
                <p:nvPr/>
              </p:nvSpPr>
              <p:spPr>
                <a:xfrm>
                  <a:off x="3080350" y="1925717"/>
                  <a:ext cx="40288"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690" name="Straight Connector 689">
                  <a:extLst>
                    <a:ext uri="{FF2B5EF4-FFF2-40B4-BE49-F238E27FC236}">
                      <a16:creationId xmlns:a16="http://schemas.microsoft.com/office/drawing/2014/main" id="{1400A104-AC28-1403-875D-00A3EF876A0C}"/>
                    </a:ext>
                  </a:extLst>
                </p:cNvPr>
                <p:cNvCxnSpPr>
                  <a:stCxn id="689" idx="4"/>
                </p:cNvCxnSpPr>
                <p:nvPr/>
              </p:nvCxnSpPr>
              <p:spPr>
                <a:xfrm>
                  <a:off x="3098089" y="1962740"/>
                  <a:ext cx="1679"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686" name="Group 951">
                <a:extLst>
                  <a:ext uri="{FF2B5EF4-FFF2-40B4-BE49-F238E27FC236}">
                    <a16:creationId xmlns:a16="http://schemas.microsoft.com/office/drawing/2014/main" id="{98130B97-79E1-E9BF-D5C8-FF4240290C04}"/>
                  </a:ext>
                </a:extLst>
              </p:cNvPr>
              <p:cNvGrpSpPr>
                <a:grpSpLocks/>
              </p:cNvGrpSpPr>
              <p:nvPr/>
            </p:nvGrpSpPr>
            <p:grpSpPr bwMode="auto">
              <a:xfrm>
                <a:off x="3238500" y="1895475"/>
                <a:ext cx="45719" cy="118871"/>
                <a:chOff x="3098006" y="1902619"/>
                <a:chExt cx="45719" cy="118871"/>
              </a:xfrm>
              <a:grpFill/>
            </p:grpSpPr>
            <p:sp>
              <p:nvSpPr>
                <p:cNvPr id="687" name="Oval 686">
                  <a:extLst>
                    <a:ext uri="{FF2B5EF4-FFF2-40B4-BE49-F238E27FC236}">
                      <a16:creationId xmlns:a16="http://schemas.microsoft.com/office/drawing/2014/main" id="{C298D470-F7E2-D2C5-874C-707C0FF68F11}"/>
                    </a:ext>
                  </a:extLst>
                </p:cNvPr>
                <p:cNvSpPr/>
                <p:nvPr/>
              </p:nvSpPr>
              <p:spPr>
                <a:xfrm>
                  <a:off x="3083124" y="1927655"/>
                  <a:ext cx="45324" cy="4035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688" name="Straight Connector 687">
                  <a:extLst>
                    <a:ext uri="{FF2B5EF4-FFF2-40B4-BE49-F238E27FC236}">
                      <a16:creationId xmlns:a16="http://schemas.microsoft.com/office/drawing/2014/main" id="{4B583FC0-FA6D-D208-00D1-491A9AFD44E1}"/>
                    </a:ext>
                  </a:extLst>
                </p:cNvPr>
                <p:cNvCxnSpPr>
                  <a:stCxn id="687" idx="4"/>
                </p:cNvCxnSpPr>
                <p:nvPr/>
              </p:nvCxnSpPr>
              <p:spPr>
                <a:xfrm>
                  <a:off x="3105884" y="1969692"/>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670" name="Group 935">
              <a:extLst>
                <a:ext uri="{FF2B5EF4-FFF2-40B4-BE49-F238E27FC236}">
                  <a16:creationId xmlns:a16="http://schemas.microsoft.com/office/drawing/2014/main" id="{04694F6C-6907-E28D-748A-6F71C7D86F6F}"/>
                </a:ext>
              </a:extLst>
            </p:cNvPr>
            <p:cNvGrpSpPr>
              <a:grpSpLocks/>
            </p:cNvGrpSpPr>
            <p:nvPr/>
          </p:nvGrpSpPr>
          <p:grpSpPr bwMode="auto">
            <a:xfrm>
              <a:off x="3276600" y="1911356"/>
              <a:ext cx="134935" cy="133182"/>
              <a:chOff x="3124200" y="1901831"/>
              <a:chExt cx="134935" cy="133182"/>
            </a:xfrm>
            <a:grpFill/>
          </p:grpSpPr>
          <p:grpSp>
            <p:nvGrpSpPr>
              <p:cNvPr id="671" name="Group 936">
                <a:extLst>
                  <a:ext uri="{FF2B5EF4-FFF2-40B4-BE49-F238E27FC236}">
                    <a16:creationId xmlns:a16="http://schemas.microsoft.com/office/drawing/2014/main" id="{F101FD52-0A1C-F46C-5ED5-08BE3DFB6927}"/>
                  </a:ext>
                </a:extLst>
              </p:cNvPr>
              <p:cNvGrpSpPr>
                <a:grpSpLocks/>
              </p:cNvGrpSpPr>
              <p:nvPr/>
            </p:nvGrpSpPr>
            <p:grpSpPr bwMode="auto">
              <a:xfrm>
                <a:off x="3124200" y="1905000"/>
                <a:ext cx="45719" cy="118871"/>
                <a:chOff x="3098006" y="1902619"/>
                <a:chExt cx="45719" cy="118871"/>
              </a:xfrm>
              <a:grpFill/>
            </p:grpSpPr>
            <p:sp>
              <p:nvSpPr>
                <p:cNvPr id="681" name="Oval 680">
                  <a:extLst>
                    <a:ext uri="{FF2B5EF4-FFF2-40B4-BE49-F238E27FC236}">
                      <a16:creationId xmlns:a16="http://schemas.microsoft.com/office/drawing/2014/main" id="{68BB80E8-810A-9145-9C3C-9C4B4BD1A184}"/>
                    </a:ext>
                  </a:extLst>
                </p:cNvPr>
                <p:cNvSpPr/>
                <p:nvPr/>
              </p:nvSpPr>
              <p:spPr>
                <a:xfrm>
                  <a:off x="3063808" y="1925136"/>
                  <a:ext cx="40288"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682" name="Straight Connector 681">
                  <a:extLst>
                    <a:ext uri="{FF2B5EF4-FFF2-40B4-BE49-F238E27FC236}">
                      <a16:creationId xmlns:a16="http://schemas.microsoft.com/office/drawing/2014/main" id="{CEE96EC3-72E4-3AD4-79B8-47729BDB1695}"/>
                    </a:ext>
                  </a:extLst>
                </p:cNvPr>
                <p:cNvCxnSpPr>
                  <a:stCxn id="681" idx="4"/>
                </p:cNvCxnSpPr>
                <p:nvPr/>
              </p:nvCxnSpPr>
              <p:spPr>
                <a:xfrm>
                  <a:off x="3078235" y="1968957"/>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672" name="Group 937">
                <a:extLst>
                  <a:ext uri="{FF2B5EF4-FFF2-40B4-BE49-F238E27FC236}">
                    <a16:creationId xmlns:a16="http://schemas.microsoft.com/office/drawing/2014/main" id="{F02C710C-1A0E-F114-3291-EAAAACD83493}"/>
                  </a:ext>
                </a:extLst>
              </p:cNvPr>
              <p:cNvGrpSpPr>
                <a:grpSpLocks/>
              </p:cNvGrpSpPr>
              <p:nvPr/>
            </p:nvGrpSpPr>
            <p:grpSpPr bwMode="auto">
              <a:xfrm>
                <a:off x="3167135" y="1918962"/>
                <a:ext cx="41967" cy="116051"/>
                <a:chOff x="3064741" y="1916581"/>
                <a:chExt cx="41967" cy="116051"/>
              </a:xfrm>
              <a:grpFill/>
            </p:grpSpPr>
            <p:sp>
              <p:nvSpPr>
                <p:cNvPr id="679" name="Oval 678">
                  <a:extLst>
                    <a:ext uri="{FF2B5EF4-FFF2-40B4-BE49-F238E27FC236}">
                      <a16:creationId xmlns:a16="http://schemas.microsoft.com/office/drawing/2014/main" id="{E6714CAD-F585-E04B-2109-995A6B210B2E}"/>
                    </a:ext>
                  </a:extLst>
                </p:cNvPr>
                <p:cNvSpPr/>
                <p:nvPr/>
              </p:nvSpPr>
              <p:spPr>
                <a:xfrm>
                  <a:off x="3064741" y="1916581"/>
                  <a:ext cx="41967"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680" name="Straight Connector 679">
                  <a:extLst>
                    <a:ext uri="{FF2B5EF4-FFF2-40B4-BE49-F238E27FC236}">
                      <a16:creationId xmlns:a16="http://schemas.microsoft.com/office/drawing/2014/main" id="{A7E9B1E5-7324-D6BD-8FB4-31C85CA6EC0E}"/>
                    </a:ext>
                  </a:extLst>
                </p:cNvPr>
                <p:cNvCxnSpPr>
                  <a:stCxn id="679" idx="4"/>
                </p:cNvCxnSpPr>
                <p:nvPr/>
              </p:nvCxnSpPr>
              <p:spPr>
                <a:xfrm>
                  <a:off x="3082539" y="1960338"/>
                  <a:ext cx="1679"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673" name="Group 938">
                <a:extLst>
                  <a:ext uri="{FF2B5EF4-FFF2-40B4-BE49-F238E27FC236}">
                    <a16:creationId xmlns:a16="http://schemas.microsoft.com/office/drawing/2014/main" id="{25D446E4-95CC-5745-AB76-1FDB82E77F3F}"/>
                  </a:ext>
                </a:extLst>
              </p:cNvPr>
              <p:cNvGrpSpPr>
                <a:grpSpLocks/>
              </p:cNvGrpSpPr>
              <p:nvPr/>
            </p:nvGrpSpPr>
            <p:grpSpPr bwMode="auto">
              <a:xfrm>
                <a:off x="3130780" y="1910007"/>
                <a:ext cx="43645" cy="114295"/>
                <a:chOff x="3066486" y="1917151"/>
                <a:chExt cx="43645" cy="114295"/>
              </a:xfrm>
              <a:grpFill/>
            </p:grpSpPr>
            <p:sp>
              <p:nvSpPr>
                <p:cNvPr id="677" name="Oval 676">
                  <a:extLst>
                    <a:ext uri="{FF2B5EF4-FFF2-40B4-BE49-F238E27FC236}">
                      <a16:creationId xmlns:a16="http://schemas.microsoft.com/office/drawing/2014/main" id="{56CD1F74-F778-B7CA-43EA-E13F370C1D98}"/>
                    </a:ext>
                  </a:extLst>
                </p:cNvPr>
                <p:cNvSpPr/>
                <p:nvPr/>
              </p:nvSpPr>
              <p:spPr>
                <a:xfrm>
                  <a:off x="3066486" y="1917151"/>
                  <a:ext cx="43645"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678" name="Straight Connector 677">
                  <a:extLst>
                    <a:ext uri="{FF2B5EF4-FFF2-40B4-BE49-F238E27FC236}">
                      <a16:creationId xmlns:a16="http://schemas.microsoft.com/office/drawing/2014/main" id="{669BEC14-6C9A-9E38-C005-98607984D096}"/>
                    </a:ext>
                  </a:extLst>
                </p:cNvPr>
                <p:cNvCxnSpPr>
                  <a:cxnSpLocks/>
                </p:cNvCxnSpPr>
                <p:nvPr/>
              </p:nvCxnSpPr>
              <p:spPr>
                <a:xfrm>
                  <a:off x="3086841" y="1960833"/>
                  <a:ext cx="1679"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674" name="Group 939">
                <a:extLst>
                  <a:ext uri="{FF2B5EF4-FFF2-40B4-BE49-F238E27FC236}">
                    <a16:creationId xmlns:a16="http://schemas.microsoft.com/office/drawing/2014/main" id="{5A5DBA1E-C680-10DB-84A4-FDC011ADE1CD}"/>
                  </a:ext>
                </a:extLst>
              </p:cNvPr>
              <p:cNvGrpSpPr>
                <a:grpSpLocks/>
              </p:cNvGrpSpPr>
              <p:nvPr/>
            </p:nvGrpSpPr>
            <p:grpSpPr bwMode="auto">
              <a:xfrm>
                <a:off x="3212132" y="1901831"/>
                <a:ext cx="47003" cy="105941"/>
                <a:chOff x="3071638" y="1908975"/>
                <a:chExt cx="47003" cy="105941"/>
              </a:xfrm>
              <a:grpFill/>
            </p:grpSpPr>
            <p:sp>
              <p:nvSpPr>
                <p:cNvPr id="675" name="Oval 674">
                  <a:extLst>
                    <a:ext uri="{FF2B5EF4-FFF2-40B4-BE49-F238E27FC236}">
                      <a16:creationId xmlns:a16="http://schemas.microsoft.com/office/drawing/2014/main" id="{E67FF9C8-5AD0-57DC-DE27-052DEED84C4D}"/>
                    </a:ext>
                  </a:extLst>
                </p:cNvPr>
                <p:cNvSpPr/>
                <p:nvPr/>
              </p:nvSpPr>
              <p:spPr>
                <a:xfrm>
                  <a:off x="3071638" y="1908975"/>
                  <a:ext cx="47003"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676" name="Straight Connector 675">
                  <a:extLst>
                    <a:ext uri="{FF2B5EF4-FFF2-40B4-BE49-F238E27FC236}">
                      <a16:creationId xmlns:a16="http://schemas.microsoft.com/office/drawing/2014/main" id="{F92E60CB-35AF-B991-0DDC-7445DA13B9E9}"/>
                    </a:ext>
                  </a:extLst>
                </p:cNvPr>
                <p:cNvCxnSpPr>
                  <a:stCxn id="675" idx="4"/>
                </p:cNvCxnSpPr>
                <p:nvPr/>
              </p:nvCxnSpPr>
              <p:spPr>
                <a:xfrm>
                  <a:off x="3094369" y="1944303"/>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sp>
        <p:nvSpPr>
          <p:cNvPr id="1113" name="Rectangle 1112">
            <a:extLst>
              <a:ext uri="{FF2B5EF4-FFF2-40B4-BE49-F238E27FC236}">
                <a16:creationId xmlns:a16="http://schemas.microsoft.com/office/drawing/2014/main" id="{1828BEFB-C49E-B1F2-6D6A-89BECB9A942F}"/>
              </a:ext>
            </a:extLst>
          </p:cNvPr>
          <p:cNvSpPr/>
          <p:nvPr/>
        </p:nvSpPr>
        <p:spPr bwMode="auto">
          <a:xfrm>
            <a:off x="5064294" y="1567493"/>
            <a:ext cx="3797083" cy="2594941"/>
          </a:xfrm>
          <a:prstGeom prst="rect">
            <a:avLst/>
          </a:prstGeom>
          <a:noFill/>
          <a:ln w="57150">
            <a:solidFill>
              <a:schemeClr val="accent6"/>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nvGrpSpPr>
          <p:cNvPr id="1115" name="Group 1114">
            <a:extLst>
              <a:ext uri="{FF2B5EF4-FFF2-40B4-BE49-F238E27FC236}">
                <a16:creationId xmlns:a16="http://schemas.microsoft.com/office/drawing/2014/main" id="{7525B1D4-33EA-6D2C-A2C3-CC9A98CDBE45}"/>
              </a:ext>
            </a:extLst>
          </p:cNvPr>
          <p:cNvGrpSpPr/>
          <p:nvPr/>
        </p:nvGrpSpPr>
        <p:grpSpPr>
          <a:xfrm>
            <a:off x="6193635" y="4534764"/>
            <a:ext cx="2315773" cy="1287754"/>
            <a:chOff x="6986367" y="5288511"/>
            <a:chExt cx="2315773" cy="1287754"/>
          </a:xfrm>
        </p:grpSpPr>
        <p:grpSp>
          <p:nvGrpSpPr>
            <p:cNvPr id="608" name="Group 607">
              <a:extLst>
                <a:ext uri="{FF2B5EF4-FFF2-40B4-BE49-F238E27FC236}">
                  <a16:creationId xmlns:a16="http://schemas.microsoft.com/office/drawing/2014/main" id="{2F4F39CE-D611-F213-0805-BC2605B965BE}"/>
                </a:ext>
              </a:extLst>
            </p:cNvPr>
            <p:cNvGrpSpPr/>
            <p:nvPr/>
          </p:nvGrpSpPr>
          <p:grpSpPr>
            <a:xfrm>
              <a:off x="7072981" y="5384241"/>
              <a:ext cx="958553" cy="434133"/>
              <a:chOff x="7902687" y="5821928"/>
              <a:chExt cx="464155" cy="210218"/>
            </a:xfrm>
          </p:grpSpPr>
          <p:sp>
            <p:nvSpPr>
              <p:cNvPr id="609" name="Rectangle 5">
                <a:extLst>
                  <a:ext uri="{FF2B5EF4-FFF2-40B4-BE49-F238E27FC236}">
                    <a16:creationId xmlns:a16="http://schemas.microsoft.com/office/drawing/2014/main" id="{FC4548E8-0C6E-4CB0-BA7A-C84E0BF10F3C}"/>
                  </a:ext>
                </a:extLst>
              </p:cNvPr>
              <p:cNvSpPr>
                <a:spLocks noChangeArrowheads="1"/>
              </p:cNvSpPr>
              <p:nvPr/>
            </p:nvSpPr>
            <p:spPr bwMode="auto">
              <a:xfrm>
                <a:off x="8183598" y="5855414"/>
                <a:ext cx="10232" cy="14324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610" name="Rectangle 6">
                <a:extLst>
                  <a:ext uri="{FF2B5EF4-FFF2-40B4-BE49-F238E27FC236}">
                    <a16:creationId xmlns:a16="http://schemas.microsoft.com/office/drawing/2014/main" id="{1BAE1403-7939-BA8C-A483-31BF6718ACE3}"/>
                  </a:ext>
                </a:extLst>
              </p:cNvPr>
              <p:cNvSpPr>
                <a:spLocks noChangeArrowheads="1"/>
              </p:cNvSpPr>
              <p:nvPr/>
            </p:nvSpPr>
            <p:spPr bwMode="auto">
              <a:xfrm>
                <a:off x="8285917" y="5858205"/>
                <a:ext cx="10232" cy="14231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611" name="Rectangle 7">
                <a:extLst>
                  <a:ext uri="{FF2B5EF4-FFF2-40B4-BE49-F238E27FC236}">
                    <a16:creationId xmlns:a16="http://schemas.microsoft.com/office/drawing/2014/main" id="{5E24B095-FDC6-CA90-53AD-20D392F12844}"/>
                  </a:ext>
                </a:extLst>
              </p:cNvPr>
              <p:cNvSpPr>
                <a:spLocks noChangeArrowheads="1"/>
              </p:cNvSpPr>
              <p:nvPr/>
            </p:nvSpPr>
            <p:spPr bwMode="auto">
              <a:xfrm>
                <a:off x="8317543" y="5858205"/>
                <a:ext cx="10232" cy="14231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612" name="Rectangle 8">
                <a:extLst>
                  <a:ext uri="{FF2B5EF4-FFF2-40B4-BE49-F238E27FC236}">
                    <a16:creationId xmlns:a16="http://schemas.microsoft.com/office/drawing/2014/main" id="{05F574CB-DB70-D430-904F-5825A36B710D}"/>
                  </a:ext>
                </a:extLst>
              </p:cNvPr>
              <p:cNvSpPr>
                <a:spLocks noChangeArrowheads="1"/>
              </p:cNvSpPr>
              <p:nvPr/>
            </p:nvSpPr>
            <p:spPr bwMode="auto">
              <a:xfrm>
                <a:off x="7940824" y="5844252"/>
                <a:ext cx="10232" cy="162780"/>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613" name="Rectangle 9">
                <a:extLst>
                  <a:ext uri="{FF2B5EF4-FFF2-40B4-BE49-F238E27FC236}">
                    <a16:creationId xmlns:a16="http://schemas.microsoft.com/office/drawing/2014/main" id="{2BD707E1-1738-EA85-D0B3-C00892F2C628}"/>
                  </a:ext>
                </a:extLst>
              </p:cNvPr>
              <p:cNvSpPr>
                <a:spLocks noChangeArrowheads="1"/>
              </p:cNvSpPr>
              <p:nvPr/>
            </p:nvSpPr>
            <p:spPr bwMode="auto">
              <a:xfrm>
                <a:off x="7973380" y="5860995"/>
                <a:ext cx="10232" cy="129294"/>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614" name="Rectangle 10">
                <a:extLst>
                  <a:ext uri="{FF2B5EF4-FFF2-40B4-BE49-F238E27FC236}">
                    <a16:creationId xmlns:a16="http://schemas.microsoft.com/office/drawing/2014/main" id="{59BF5AB9-4AAF-6B48-7207-A44BCB700BC5}"/>
                  </a:ext>
                </a:extLst>
              </p:cNvPr>
              <p:cNvSpPr>
                <a:spLocks noChangeArrowheads="1"/>
              </p:cNvSpPr>
              <p:nvPr/>
            </p:nvSpPr>
            <p:spPr bwMode="auto">
              <a:xfrm>
                <a:off x="8149182" y="5829369"/>
                <a:ext cx="10232" cy="19533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615" name="Rectangle 11">
                <a:extLst>
                  <a:ext uri="{FF2B5EF4-FFF2-40B4-BE49-F238E27FC236}">
                    <a16:creationId xmlns:a16="http://schemas.microsoft.com/office/drawing/2014/main" id="{591492C8-D123-BEA8-B3AC-3FD87E027BE3}"/>
                  </a:ext>
                </a:extLst>
              </p:cNvPr>
              <p:cNvSpPr>
                <a:spLocks noChangeArrowheads="1"/>
              </p:cNvSpPr>
              <p:nvPr/>
            </p:nvSpPr>
            <p:spPr bwMode="auto">
              <a:xfrm>
                <a:off x="8114766" y="5829369"/>
                <a:ext cx="10232" cy="19533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616" name="Rectangle 12">
                <a:extLst>
                  <a:ext uri="{FF2B5EF4-FFF2-40B4-BE49-F238E27FC236}">
                    <a16:creationId xmlns:a16="http://schemas.microsoft.com/office/drawing/2014/main" id="{8DB19968-4AAC-5567-A079-EA1059755276}"/>
                  </a:ext>
                </a:extLst>
              </p:cNvPr>
              <p:cNvSpPr>
                <a:spLocks noChangeArrowheads="1"/>
              </p:cNvSpPr>
              <p:nvPr/>
            </p:nvSpPr>
            <p:spPr bwMode="auto">
              <a:xfrm>
                <a:off x="8080350" y="5855414"/>
                <a:ext cx="10232" cy="14324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617" name="Freeform 13">
                <a:extLst>
                  <a:ext uri="{FF2B5EF4-FFF2-40B4-BE49-F238E27FC236}">
                    <a16:creationId xmlns:a16="http://schemas.microsoft.com/office/drawing/2014/main" id="{1F8BDE79-EA63-37B2-F07B-F9E721435B6B}"/>
                  </a:ext>
                </a:extLst>
              </p:cNvPr>
              <p:cNvSpPr>
                <a:spLocks/>
              </p:cNvSpPr>
              <p:nvPr/>
            </p:nvSpPr>
            <p:spPr bwMode="auto">
              <a:xfrm>
                <a:off x="7907338" y="5829369"/>
                <a:ext cx="455783" cy="199056"/>
              </a:xfrm>
              <a:custGeom>
                <a:avLst/>
                <a:gdLst>
                  <a:gd name="T0" fmla="*/ 45 w 982"/>
                  <a:gd name="T1" fmla="*/ 71 h 427"/>
                  <a:gd name="T2" fmla="*/ 75 w 982"/>
                  <a:gd name="T3" fmla="*/ 76 h 427"/>
                  <a:gd name="T4" fmla="*/ 125 w 982"/>
                  <a:gd name="T5" fmla="*/ 101 h 427"/>
                  <a:gd name="T6" fmla="*/ 167 w 982"/>
                  <a:gd name="T7" fmla="*/ 140 h 427"/>
                  <a:gd name="T8" fmla="*/ 215 w 982"/>
                  <a:gd name="T9" fmla="*/ 204 h 427"/>
                  <a:gd name="T10" fmla="*/ 257 w 982"/>
                  <a:gd name="T11" fmla="*/ 270 h 427"/>
                  <a:gd name="T12" fmla="*/ 303 w 982"/>
                  <a:gd name="T13" fmla="*/ 329 h 427"/>
                  <a:gd name="T14" fmla="*/ 341 w 982"/>
                  <a:gd name="T15" fmla="*/ 368 h 427"/>
                  <a:gd name="T16" fmla="*/ 384 w 982"/>
                  <a:gd name="T17" fmla="*/ 399 h 427"/>
                  <a:gd name="T18" fmla="*/ 435 w 982"/>
                  <a:gd name="T19" fmla="*/ 419 h 427"/>
                  <a:gd name="T20" fmla="*/ 490 w 982"/>
                  <a:gd name="T21" fmla="*/ 427 h 427"/>
                  <a:gd name="T22" fmla="*/ 529 w 982"/>
                  <a:gd name="T23" fmla="*/ 424 h 427"/>
                  <a:gd name="T24" fmla="*/ 581 w 982"/>
                  <a:gd name="T25" fmla="*/ 407 h 427"/>
                  <a:gd name="T26" fmla="*/ 627 w 982"/>
                  <a:gd name="T27" fmla="*/ 379 h 427"/>
                  <a:gd name="T28" fmla="*/ 667 w 982"/>
                  <a:gd name="T29" fmla="*/ 343 h 427"/>
                  <a:gd name="T30" fmla="*/ 702 w 982"/>
                  <a:gd name="T31" fmla="*/ 301 h 427"/>
                  <a:gd name="T32" fmla="*/ 745 w 982"/>
                  <a:gd name="T33" fmla="*/ 237 h 427"/>
                  <a:gd name="T34" fmla="*/ 801 w 982"/>
                  <a:gd name="T35" fmla="*/ 155 h 427"/>
                  <a:gd name="T36" fmla="*/ 841 w 982"/>
                  <a:gd name="T37" fmla="*/ 112 h 427"/>
                  <a:gd name="T38" fmla="*/ 889 w 982"/>
                  <a:gd name="T39" fmla="*/ 82 h 427"/>
                  <a:gd name="T40" fmla="*/ 927 w 982"/>
                  <a:gd name="T41" fmla="*/ 72 h 427"/>
                  <a:gd name="T42" fmla="*/ 947 w 982"/>
                  <a:gd name="T43" fmla="*/ 70 h 427"/>
                  <a:gd name="T44" fmla="*/ 968 w 982"/>
                  <a:gd name="T45" fmla="*/ 63 h 427"/>
                  <a:gd name="T46" fmla="*/ 979 w 982"/>
                  <a:gd name="T47" fmla="*/ 46 h 427"/>
                  <a:gd name="T48" fmla="*/ 981 w 982"/>
                  <a:gd name="T49" fmla="*/ 26 h 427"/>
                  <a:gd name="T50" fmla="*/ 973 w 982"/>
                  <a:gd name="T51" fmla="*/ 10 h 427"/>
                  <a:gd name="T52" fmla="*/ 956 w 982"/>
                  <a:gd name="T53" fmla="*/ 0 h 427"/>
                  <a:gd name="T54" fmla="*/ 928 w 982"/>
                  <a:gd name="T55" fmla="*/ 1 h 427"/>
                  <a:gd name="T56" fmla="*/ 873 w 982"/>
                  <a:gd name="T57" fmla="*/ 13 h 427"/>
                  <a:gd name="T58" fmla="*/ 826 w 982"/>
                  <a:gd name="T59" fmla="*/ 37 h 427"/>
                  <a:gd name="T60" fmla="*/ 784 w 982"/>
                  <a:gd name="T61" fmla="*/ 70 h 427"/>
                  <a:gd name="T62" fmla="*/ 747 w 982"/>
                  <a:gd name="T63" fmla="*/ 110 h 427"/>
                  <a:gd name="T64" fmla="*/ 714 w 982"/>
                  <a:gd name="T65" fmla="*/ 156 h 427"/>
                  <a:gd name="T66" fmla="*/ 649 w 982"/>
                  <a:gd name="T67" fmla="*/ 255 h 427"/>
                  <a:gd name="T68" fmla="*/ 611 w 982"/>
                  <a:gd name="T69" fmla="*/ 301 h 427"/>
                  <a:gd name="T70" fmla="*/ 566 w 982"/>
                  <a:gd name="T71" fmla="*/ 336 h 427"/>
                  <a:gd name="T72" fmla="*/ 531 w 982"/>
                  <a:gd name="T73" fmla="*/ 350 h 427"/>
                  <a:gd name="T74" fmla="*/ 501 w 982"/>
                  <a:gd name="T75" fmla="*/ 355 h 427"/>
                  <a:gd name="T76" fmla="*/ 480 w 982"/>
                  <a:gd name="T77" fmla="*/ 355 h 427"/>
                  <a:gd name="T78" fmla="*/ 450 w 982"/>
                  <a:gd name="T79" fmla="*/ 350 h 427"/>
                  <a:gd name="T80" fmla="*/ 415 w 982"/>
                  <a:gd name="T81" fmla="*/ 336 h 427"/>
                  <a:gd name="T82" fmla="*/ 370 w 982"/>
                  <a:gd name="T83" fmla="*/ 301 h 427"/>
                  <a:gd name="T84" fmla="*/ 331 w 982"/>
                  <a:gd name="T85" fmla="*/ 255 h 427"/>
                  <a:gd name="T86" fmla="*/ 268 w 982"/>
                  <a:gd name="T87" fmla="*/ 156 h 427"/>
                  <a:gd name="T88" fmla="*/ 233 w 982"/>
                  <a:gd name="T89" fmla="*/ 110 h 427"/>
                  <a:gd name="T90" fmla="*/ 196 w 982"/>
                  <a:gd name="T91" fmla="*/ 70 h 427"/>
                  <a:gd name="T92" fmla="*/ 155 w 982"/>
                  <a:gd name="T93" fmla="*/ 37 h 427"/>
                  <a:gd name="T94" fmla="*/ 108 w 982"/>
                  <a:gd name="T95" fmla="*/ 13 h 427"/>
                  <a:gd name="T96" fmla="*/ 54 w 982"/>
                  <a:gd name="T97" fmla="*/ 1 h 427"/>
                  <a:gd name="T98" fmla="*/ 26 w 982"/>
                  <a:gd name="T99" fmla="*/ 0 h 427"/>
                  <a:gd name="T100" fmla="*/ 9 w 982"/>
                  <a:gd name="T101" fmla="*/ 10 h 427"/>
                  <a:gd name="T102" fmla="*/ 0 w 982"/>
                  <a:gd name="T103" fmla="*/ 26 h 427"/>
                  <a:gd name="T104" fmla="*/ 2 w 982"/>
                  <a:gd name="T105" fmla="*/ 46 h 427"/>
                  <a:gd name="T106" fmla="*/ 13 w 982"/>
                  <a:gd name="T107" fmla="*/ 63 h 427"/>
                  <a:gd name="T108" fmla="*/ 34 w 982"/>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70"/>
                    </a:moveTo>
                    <a:lnTo>
                      <a:pt x="34" y="70"/>
                    </a:lnTo>
                    <a:lnTo>
                      <a:pt x="45" y="71"/>
                    </a:lnTo>
                    <a:lnTo>
                      <a:pt x="55" y="72"/>
                    </a:lnTo>
                    <a:lnTo>
                      <a:pt x="64" y="74"/>
                    </a:lnTo>
                    <a:lnTo>
                      <a:pt x="75" y="76"/>
                    </a:lnTo>
                    <a:lnTo>
                      <a:pt x="92" y="82"/>
                    </a:lnTo>
                    <a:lnTo>
                      <a:pt x="110" y="91"/>
                    </a:lnTo>
                    <a:lnTo>
                      <a:pt x="125" y="101"/>
                    </a:lnTo>
                    <a:lnTo>
                      <a:pt x="141" y="112"/>
                    </a:lnTo>
                    <a:lnTo>
                      <a:pt x="154" y="126"/>
                    </a:lnTo>
                    <a:lnTo>
                      <a:pt x="167" y="140"/>
                    </a:lnTo>
                    <a:lnTo>
                      <a:pt x="180" y="155"/>
                    </a:lnTo>
                    <a:lnTo>
                      <a:pt x="192" y="170"/>
                    </a:lnTo>
                    <a:lnTo>
                      <a:pt x="215" y="204"/>
                    </a:lnTo>
                    <a:lnTo>
                      <a:pt x="237" y="237"/>
                    </a:lnTo>
                    <a:lnTo>
                      <a:pt x="257" y="270"/>
                    </a:lnTo>
                    <a:lnTo>
                      <a:pt x="257" y="270"/>
                    </a:lnTo>
                    <a:lnTo>
                      <a:pt x="279" y="301"/>
                    </a:lnTo>
                    <a:lnTo>
                      <a:pt x="290" y="315"/>
                    </a:lnTo>
                    <a:lnTo>
                      <a:pt x="303" y="329"/>
                    </a:lnTo>
                    <a:lnTo>
                      <a:pt x="315" y="343"/>
                    </a:lnTo>
                    <a:lnTo>
                      <a:pt x="327" y="355"/>
                    </a:lnTo>
                    <a:lnTo>
                      <a:pt x="341" y="368"/>
                    </a:lnTo>
                    <a:lnTo>
                      <a:pt x="355" y="379"/>
                    </a:lnTo>
                    <a:lnTo>
                      <a:pt x="370" y="389"/>
                    </a:lnTo>
                    <a:lnTo>
                      <a:pt x="384" y="399"/>
                    </a:lnTo>
                    <a:lnTo>
                      <a:pt x="401" y="407"/>
                    </a:lnTo>
                    <a:lnTo>
                      <a:pt x="417" y="413"/>
                    </a:lnTo>
                    <a:lnTo>
                      <a:pt x="435" y="419"/>
                    </a:lnTo>
                    <a:lnTo>
                      <a:pt x="452" y="424"/>
                    </a:lnTo>
                    <a:lnTo>
                      <a:pt x="471" y="426"/>
                    </a:lnTo>
                    <a:lnTo>
                      <a:pt x="490" y="427"/>
                    </a:lnTo>
                    <a:lnTo>
                      <a:pt x="490" y="427"/>
                    </a:lnTo>
                    <a:lnTo>
                      <a:pt x="510" y="426"/>
                    </a:lnTo>
                    <a:lnTo>
                      <a:pt x="529" y="424"/>
                    </a:lnTo>
                    <a:lnTo>
                      <a:pt x="547" y="419"/>
                    </a:lnTo>
                    <a:lnTo>
                      <a:pt x="565" y="413"/>
                    </a:lnTo>
                    <a:lnTo>
                      <a:pt x="581" y="407"/>
                    </a:lnTo>
                    <a:lnTo>
                      <a:pt x="597" y="399"/>
                    </a:lnTo>
                    <a:lnTo>
                      <a:pt x="612" y="389"/>
                    </a:lnTo>
                    <a:lnTo>
                      <a:pt x="627" y="379"/>
                    </a:lnTo>
                    <a:lnTo>
                      <a:pt x="640" y="368"/>
                    </a:lnTo>
                    <a:lnTo>
                      <a:pt x="653" y="355"/>
                    </a:lnTo>
                    <a:lnTo>
                      <a:pt x="667" y="343"/>
                    </a:lnTo>
                    <a:lnTo>
                      <a:pt x="679" y="329"/>
                    </a:lnTo>
                    <a:lnTo>
                      <a:pt x="691" y="315"/>
                    </a:lnTo>
                    <a:lnTo>
                      <a:pt x="702" y="301"/>
                    </a:lnTo>
                    <a:lnTo>
                      <a:pt x="724" y="270"/>
                    </a:lnTo>
                    <a:lnTo>
                      <a:pt x="724" y="270"/>
                    </a:lnTo>
                    <a:lnTo>
                      <a:pt x="745" y="237"/>
                    </a:lnTo>
                    <a:lnTo>
                      <a:pt x="766" y="204"/>
                    </a:lnTo>
                    <a:lnTo>
                      <a:pt x="789" y="170"/>
                    </a:lnTo>
                    <a:lnTo>
                      <a:pt x="801" y="155"/>
                    </a:lnTo>
                    <a:lnTo>
                      <a:pt x="813" y="140"/>
                    </a:lnTo>
                    <a:lnTo>
                      <a:pt x="827" y="126"/>
                    </a:lnTo>
                    <a:lnTo>
                      <a:pt x="841" y="112"/>
                    </a:lnTo>
                    <a:lnTo>
                      <a:pt x="856" y="101"/>
                    </a:lnTo>
                    <a:lnTo>
                      <a:pt x="872" y="91"/>
                    </a:lnTo>
                    <a:lnTo>
                      <a:pt x="889" y="82"/>
                    </a:lnTo>
                    <a:lnTo>
                      <a:pt x="907" y="76"/>
                    </a:lnTo>
                    <a:lnTo>
                      <a:pt x="917" y="74"/>
                    </a:lnTo>
                    <a:lnTo>
                      <a:pt x="927" y="72"/>
                    </a:lnTo>
                    <a:lnTo>
                      <a:pt x="937" y="71"/>
                    </a:lnTo>
                    <a:lnTo>
                      <a:pt x="947" y="70"/>
                    </a:lnTo>
                    <a:lnTo>
                      <a:pt x="947" y="70"/>
                    </a:lnTo>
                    <a:lnTo>
                      <a:pt x="956" y="69"/>
                    </a:lnTo>
                    <a:lnTo>
                      <a:pt x="962" y="67"/>
                    </a:lnTo>
                    <a:lnTo>
                      <a:pt x="968" y="63"/>
                    </a:lnTo>
                    <a:lnTo>
                      <a:pt x="973" y="59"/>
                    </a:lnTo>
                    <a:lnTo>
                      <a:pt x="976" y="52"/>
                    </a:lnTo>
                    <a:lnTo>
                      <a:pt x="979" y="46"/>
                    </a:lnTo>
                    <a:lnTo>
                      <a:pt x="981" y="40"/>
                    </a:lnTo>
                    <a:lnTo>
                      <a:pt x="982" y="34"/>
                    </a:lnTo>
                    <a:lnTo>
                      <a:pt x="981" y="26"/>
                    </a:lnTo>
                    <a:lnTo>
                      <a:pt x="979" y="20"/>
                    </a:lnTo>
                    <a:lnTo>
                      <a:pt x="976" y="15"/>
                    </a:lnTo>
                    <a:lnTo>
                      <a:pt x="973" y="10"/>
                    </a:lnTo>
                    <a:lnTo>
                      <a:pt x="968" y="5"/>
                    </a:lnTo>
                    <a:lnTo>
                      <a:pt x="962" y="2"/>
                    </a:lnTo>
                    <a:lnTo>
                      <a:pt x="956" y="0"/>
                    </a:lnTo>
                    <a:lnTo>
                      <a:pt x="947" y="0"/>
                    </a:lnTo>
                    <a:lnTo>
                      <a:pt x="947" y="0"/>
                    </a:lnTo>
                    <a:lnTo>
                      <a:pt x="928" y="1"/>
                    </a:lnTo>
                    <a:lnTo>
                      <a:pt x="908" y="4"/>
                    </a:lnTo>
                    <a:lnTo>
                      <a:pt x="891" y="8"/>
                    </a:lnTo>
                    <a:lnTo>
                      <a:pt x="873" y="13"/>
                    </a:lnTo>
                    <a:lnTo>
                      <a:pt x="857" y="20"/>
                    </a:lnTo>
                    <a:lnTo>
                      <a:pt x="841" y="27"/>
                    </a:lnTo>
                    <a:lnTo>
                      <a:pt x="826" y="37"/>
                    </a:lnTo>
                    <a:lnTo>
                      <a:pt x="811" y="47"/>
                    </a:lnTo>
                    <a:lnTo>
                      <a:pt x="798" y="57"/>
                    </a:lnTo>
                    <a:lnTo>
                      <a:pt x="784" y="70"/>
                    </a:lnTo>
                    <a:lnTo>
                      <a:pt x="772" y="82"/>
                    </a:lnTo>
                    <a:lnTo>
                      <a:pt x="760" y="96"/>
                    </a:lnTo>
                    <a:lnTo>
                      <a:pt x="747" y="110"/>
                    </a:lnTo>
                    <a:lnTo>
                      <a:pt x="736" y="125"/>
                    </a:lnTo>
                    <a:lnTo>
                      <a:pt x="714" y="156"/>
                    </a:lnTo>
                    <a:lnTo>
                      <a:pt x="714" y="156"/>
                    </a:lnTo>
                    <a:lnTo>
                      <a:pt x="694" y="188"/>
                    </a:lnTo>
                    <a:lnTo>
                      <a:pt x="672" y="221"/>
                    </a:lnTo>
                    <a:lnTo>
                      <a:pt x="649" y="255"/>
                    </a:lnTo>
                    <a:lnTo>
                      <a:pt x="637" y="271"/>
                    </a:lnTo>
                    <a:lnTo>
                      <a:pt x="625" y="286"/>
                    </a:lnTo>
                    <a:lnTo>
                      <a:pt x="611" y="301"/>
                    </a:lnTo>
                    <a:lnTo>
                      <a:pt x="597" y="314"/>
                    </a:lnTo>
                    <a:lnTo>
                      <a:pt x="582" y="325"/>
                    </a:lnTo>
                    <a:lnTo>
                      <a:pt x="566" y="336"/>
                    </a:lnTo>
                    <a:lnTo>
                      <a:pt x="549" y="344"/>
                    </a:lnTo>
                    <a:lnTo>
                      <a:pt x="540" y="348"/>
                    </a:lnTo>
                    <a:lnTo>
                      <a:pt x="531" y="350"/>
                    </a:lnTo>
                    <a:lnTo>
                      <a:pt x="521" y="352"/>
                    </a:lnTo>
                    <a:lnTo>
                      <a:pt x="511" y="354"/>
                    </a:lnTo>
                    <a:lnTo>
                      <a:pt x="501" y="355"/>
                    </a:lnTo>
                    <a:lnTo>
                      <a:pt x="490" y="355"/>
                    </a:lnTo>
                    <a:lnTo>
                      <a:pt x="490" y="355"/>
                    </a:lnTo>
                    <a:lnTo>
                      <a:pt x="480" y="355"/>
                    </a:lnTo>
                    <a:lnTo>
                      <a:pt x="470" y="354"/>
                    </a:lnTo>
                    <a:lnTo>
                      <a:pt x="460" y="352"/>
                    </a:lnTo>
                    <a:lnTo>
                      <a:pt x="450" y="350"/>
                    </a:lnTo>
                    <a:lnTo>
                      <a:pt x="441" y="348"/>
                    </a:lnTo>
                    <a:lnTo>
                      <a:pt x="433" y="344"/>
                    </a:lnTo>
                    <a:lnTo>
                      <a:pt x="415" y="336"/>
                    </a:lnTo>
                    <a:lnTo>
                      <a:pt x="400" y="325"/>
                    </a:lnTo>
                    <a:lnTo>
                      <a:pt x="384" y="314"/>
                    </a:lnTo>
                    <a:lnTo>
                      <a:pt x="370" y="301"/>
                    </a:lnTo>
                    <a:lnTo>
                      <a:pt x="356" y="286"/>
                    </a:lnTo>
                    <a:lnTo>
                      <a:pt x="344" y="271"/>
                    </a:lnTo>
                    <a:lnTo>
                      <a:pt x="331" y="255"/>
                    </a:lnTo>
                    <a:lnTo>
                      <a:pt x="309" y="221"/>
                    </a:lnTo>
                    <a:lnTo>
                      <a:pt x="288" y="188"/>
                    </a:lnTo>
                    <a:lnTo>
                      <a:pt x="268" y="156"/>
                    </a:lnTo>
                    <a:lnTo>
                      <a:pt x="268" y="156"/>
                    </a:lnTo>
                    <a:lnTo>
                      <a:pt x="245" y="125"/>
                    </a:lnTo>
                    <a:lnTo>
                      <a:pt x="233" y="110"/>
                    </a:lnTo>
                    <a:lnTo>
                      <a:pt x="222" y="96"/>
                    </a:lnTo>
                    <a:lnTo>
                      <a:pt x="210" y="82"/>
                    </a:lnTo>
                    <a:lnTo>
                      <a:pt x="196" y="70"/>
                    </a:lnTo>
                    <a:lnTo>
                      <a:pt x="183" y="57"/>
                    </a:lnTo>
                    <a:lnTo>
                      <a:pt x="170" y="47"/>
                    </a:lnTo>
                    <a:lnTo>
                      <a:pt x="155" y="37"/>
                    </a:lnTo>
                    <a:lnTo>
                      <a:pt x="140" y="27"/>
                    </a:lnTo>
                    <a:lnTo>
                      <a:pt x="124" y="20"/>
                    </a:lnTo>
                    <a:lnTo>
                      <a:pt x="108" y="13"/>
                    </a:lnTo>
                    <a:lnTo>
                      <a:pt x="90" y="8"/>
                    </a:lnTo>
                    <a:lnTo>
                      <a:pt x="73" y="4"/>
                    </a:lnTo>
                    <a:lnTo>
                      <a:pt x="54" y="1"/>
                    </a:lnTo>
                    <a:lnTo>
                      <a:pt x="34" y="0"/>
                    </a:lnTo>
                    <a:lnTo>
                      <a:pt x="34" y="0"/>
                    </a:lnTo>
                    <a:lnTo>
                      <a:pt x="26" y="0"/>
                    </a:lnTo>
                    <a:lnTo>
                      <a:pt x="19" y="2"/>
                    </a:lnTo>
                    <a:lnTo>
                      <a:pt x="13" y="5"/>
                    </a:lnTo>
                    <a:lnTo>
                      <a:pt x="9" y="10"/>
                    </a:lnTo>
                    <a:lnTo>
                      <a:pt x="4" y="15"/>
                    </a:lnTo>
                    <a:lnTo>
                      <a:pt x="2" y="20"/>
                    </a:lnTo>
                    <a:lnTo>
                      <a:pt x="0" y="26"/>
                    </a:lnTo>
                    <a:lnTo>
                      <a:pt x="0" y="34"/>
                    </a:lnTo>
                    <a:lnTo>
                      <a:pt x="0" y="40"/>
                    </a:lnTo>
                    <a:lnTo>
                      <a:pt x="2" y="46"/>
                    </a:lnTo>
                    <a:lnTo>
                      <a:pt x="4" y="52"/>
                    </a:lnTo>
                    <a:lnTo>
                      <a:pt x="9" y="59"/>
                    </a:lnTo>
                    <a:lnTo>
                      <a:pt x="13" y="63"/>
                    </a:lnTo>
                    <a:lnTo>
                      <a:pt x="19" y="67"/>
                    </a:lnTo>
                    <a:lnTo>
                      <a:pt x="26" y="69"/>
                    </a:lnTo>
                    <a:lnTo>
                      <a:pt x="34" y="70"/>
                    </a:lnTo>
                    <a:lnTo>
                      <a:pt x="34" y="7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618" name="Freeform 14">
                <a:extLst>
                  <a:ext uri="{FF2B5EF4-FFF2-40B4-BE49-F238E27FC236}">
                    <a16:creationId xmlns:a16="http://schemas.microsoft.com/office/drawing/2014/main" id="{4FFB7E9B-97F1-8D23-F22D-486F6B821BDC}"/>
                  </a:ext>
                </a:extLst>
              </p:cNvPr>
              <p:cNvSpPr>
                <a:spLocks noEditPoints="1"/>
              </p:cNvSpPr>
              <p:nvPr/>
            </p:nvSpPr>
            <p:spPr bwMode="auto">
              <a:xfrm>
                <a:off x="7902687" y="5825649"/>
                <a:ext cx="464155" cy="206497"/>
              </a:xfrm>
              <a:custGeom>
                <a:avLst/>
                <a:gdLst>
                  <a:gd name="T0" fmla="*/ 3 w 999"/>
                  <a:gd name="T1" fmla="*/ 26 h 445"/>
                  <a:gd name="T2" fmla="*/ 43 w 999"/>
                  <a:gd name="T3" fmla="*/ 0 h 445"/>
                  <a:gd name="T4" fmla="*/ 141 w 999"/>
                  <a:gd name="T5" fmla="*/ 24 h 445"/>
                  <a:gd name="T6" fmla="*/ 230 w 999"/>
                  <a:gd name="T7" fmla="*/ 92 h 445"/>
                  <a:gd name="T8" fmla="*/ 309 w 999"/>
                  <a:gd name="T9" fmla="*/ 200 h 445"/>
                  <a:gd name="T10" fmla="*/ 376 w 999"/>
                  <a:gd name="T11" fmla="*/ 294 h 445"/>
                  <a:gd name="T12" fmla="*/ 452 w 999"/>
                  <a:gd name="T13" fmla="*/ 349 h 445"/>
                  <a:gd name="T14" fmla="*/ 532 w 999"/>
                  <a:gd name="T15" fmla="*/ 353 h 445"/>
                  <a:gd name="T16" fmla="*/ 612 w 999"/>
                  <a:gd name="T17" fmla="*/ 306 h 445"/>
                  <a:gd name="T18" fmla="*/ 690 w 999"/>
                  <a:gd name="T19" fmla="*/ 200 h 445"/>
                  <a:gd name="T20" fmla="*/ 757 w 999"/>
                  <a:gd name="T21" fmla="*/ 106 h 445"/>
                  <a:gd name="T22" fmla="*/ 841 w 999"/>
                  <a:gd name="T23" fmla="*/ 33 h 445"/>
                  <a:gd name="T24" fmla="*/ 956 w 999"/>
                  <a:gd name="T25" fmla="*/ 0 h 445"/>
                  <a:gd name="T26" fmla="*/ 993 w 999"/>
                  <a:gd name="T27" fmla="*/ 19 h 445"/>
                  <a:gd name="T28" fmla="*/ 997 w 999"/>
                  <a:gd name="T29" fmla="*/ 59 h 445"/>
                  <a:gd name="T30" fmla="*/ 956 w 999"/>
                  <a:gd name="T31" fmla="*/ 89 h 445"/>
                  <a:gd name="T32" fmla="*/ 880 w 999"/>
                  <a:gd name="T33" fmla="*/ 111 h 445"/>
                  <a:gd name="T34" fmla="*/ 812 w 999"/>
                  <a:gd name="T35" fmla="*/ 176 h 445"/>
                  <a:gd name="T36" fmla="*/ 740 w 999"/>
                  <a:gd name="T37" fmla="*/ 285 h 445"/>
                  <a:gd name="T38" fmla="*/ 659 w 999"/>
                  <a:gd name="T39" fmla="*/ 381 h 445"/>
                  <a:gd name="T40" fmla="*/ 561 w 999"/>
                  <a:gd name="T41" fmla="*/ 437 h 445"/>
                  <a:gd name="T42" fmla="*/ 458 w 999"/>
                  <a:gd name="T43" fmla="*/ 442 h 445"/>
                  <a:gd name="T44" fmla="*/ 354 w 999"/>
                  <a:gd name="T45" fmla="*/ 393 h 445"/>
                  <a:gd name="T46" fmla="*/ 279 w 999"/>
                  <a:gd name="T47" fmla="*/ 314 h 445"/>
                  <a:gd name="T48" fmla="*/ 197 w 999"/>
                  <a:gd name="T49" fmla="*/ 190 h 445"/>
                  <a:gd name="T50" fmla="*/ 131 w 999"/>
                  <a:gd name="T51" fmla="*/ 119 h 445"/>
                  <a:gd name="T52" fmla="*/ 42 w 999"/>
                  <a:gd name="T53" fmla="*/ 89 h 445"/>
                  <a:gd name="T54" fmla="*/ 10 w 999"/>
                  <a:gd name="T55" fmla="*/ 74 h 445"/>
                  <a:gd name="T56" fmla="*/ 981 w 999"/>
                  <a:gd name="T57" fmla="*/ 44 h 445"/>
                  <a:gd name="T58" fmla="*/ 978 w 999"/>
                  <a:gd name="T59" fmla="*/ 29 h 445"/>
                  <a:gd name="T60" fmla="*/ 956 w 999"/>
                  <a:gd name="T61" fmla="*/ 18 h 445"/>
                  <a:gd name="T62" fmla="*/ 849 w 999"/>
                  <a:gd name="T63" fmla="*/ 48 h 445"/>
                  <a:gd name="T64" fmla="*/ 771 w 999"/>
                  <a:gd name="T65" fmla="*/ 116 h 445"/>
                  <a:gd name="T66" fmla="*/ 686 w 999"/>
                  <a:gd name="T67" fmla="*/ 239 h 445"/>
                  <a:gd name="T68" fmla="*/ 610 w 999"/>
                  <a:gd name="T69" fmla="*/ 332 h 445"/>
                  <a:gd name="T70" fmla="*/ 518 w 999"/>
                  <a:gd name="T71" fmla="*/ 374 h 445"/>
                  <a:gd name="T72" fmla="*/ 431 w 999"/>
                  <a:gd name="T73" fmla="*/ 359 h 445"/>
                  <a:gd name="T74" fmla="*/ 354 w 999"/>
                  <a:gd name="T75" fmla="*/ 296 h 445"/>
                  <a:gd name="T76" fmla="*/ 269 w 999"/>
                  <a:gd name="T77" fmla="*/ 171 h 445"/>
                  <a:gd name="T78" fmla="*/ 192 w 999"/>
                  <a:gd name="T79" fmla="*/ 79 h 445"/>
                  <a:gd name="T80" fmla="*/ 100 w 999"/>
                  <a:gd name="T81" fmla="*/ 27 h 445"/>
                  <a:gd name="T82" fmla="*/ 31 w 999"/>
                  <a:gd name="T83" fmla="*/ 20 h 445"/>
                  <a:gd name="T84" fmla="*/ 18 w 999"/>
                  <a:gd name="T85" fmla="*/ 43 h 445"/>
                  <a:gd name="T86" fmla="*/ 27 w 999"/>
                  <a:gd name="T87" fmla="*/ 65 h 445"/>
                  <a:gd name="T88" fmla="*/ 79 w 999"/>
                  <a:gd name="T89" fmla="*/ 76 h 445"/>
                  <a:gd name="T90" fmla="*/ 166 w 999"/>
                  <a:gd name="T91" fmla="*/ 126 h 445"/>
                  <a:gd name="T92" fmla="*/ 249 w 999"/>
                  <a:gd name="T93" fmla="*/ 236 h 445"/>
                  <a:gd name="T94" fmla="*/ 325 w 999"/>
                  <a:gd name="T95" fmla="*/ 342 h 445"/>
                  <a:gd name="T96" fmla="*/ 409 w 999"/>
                  <a:gd name="T97" fmla="*/ 407 h 445"/>
                  <a:gd name="T98" fmla="*/ 499 w 999"/>
                  <a:gd name="T99" fmla="*/ 427 h 445"/>
                  <a:gd name="T100" fmla="*/ 607 w 999"/>
                  <a:gd name="T101" fmla="*/ 398 h 445"/>
                  <a:gd name="T102" fmla="*/ 685 w 999"/>
                  <a:gd name="T103" fmla="*/ 329 h 445"/>
                  <a:gd name="T104" fmla="*/ 769 w 999"/>
                  <a:gd name="T105" fmla="*/ 207 h 445"/>
                  <a:gd name="T106" fmla="*/ 845 w 999"/>
                  <a:gd name="T107" fmla="*/ 115 h 445"/>
                  <a:gd name="T108" fmla="*/ 937 w 999"/>
                  <a:gd name="T109" fmla="*/ 73 h 445"/>
                  <a:gd name="T110" fmla="*/ 975 w 999"/>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9" h="445">
                    <a:moveTo>
                      <a:pt x="0" y="44"/>
                    </a:moveTo>
                    <a:lnTo>
                      <a:pt x="0" y="44"/>
                    </a:lnTo>
                    <a:lnTo>
                      <a:pt x="0" y="42"/>
                    </a:lnTo>
                    <a:lnTo>
                      <a:pt x="0" y="42"/>
                    </a:lnTo>
                    <a:lnTo>
                      <a:pt x="1" y="34"/>
                    </a:lnTo>
                    <a:lnTo>
                      <a:pt x="3" y="26"/>
                    </a:lnTo>
                    <a:lnTo>
                      <a:pt x="6" y="19"/>
                    </a:lnTo>
                    <a:lnTo>
                      <a:pt x="11" y="13"/>
                    </a:lnTo>
                    <a:lnTo>
                      <a:pt x="18" y="7"/>
                    </a:lnTo>
                    <a:lnTo>
                      <a:pt x="25" y="3"/>
                    </a:lnTo>
                    <a:lnTo>
                      <a:pt x="33" y="1"/>
                    </a:lnTo>
                    <a:lnTo>
                      <a:pt x="43" y="0"/>
                    </a:lnTo>
                    <a:lnTo>
                      <a:pt x="43" y="0"/>
                    </a:lnTo>
                    <a:lnTo>
                      <a:pt x="65" y="2"/>
                    </a:lnTo>
                    <a:lnTo>
                      <a:pt x="86" y="5"/>
                    </a:lnTo>
                    <a:lnTo>
                      <a:pt x="105" y="11"/>
                    </a:lnTo>
                    <a:lnTo>
                      <a:pt x="124" y="17"/>
                    </a:lnTo>
                    <a:lnTo>
                      <a:pt x="141" y="24"/>
                    </a:lnTo>
                    <a:lnTo>
                      <a:pt x="159" y="33"/>
                    </a:lnTo>
                    <a:lnTo>
                      <a:pt x="174" y="44"/>
                    </a:lnTo>
                    <a:lnTo>
                      <a:pt x="190" y="54"/>
                    </a:lnTo>
                    <a:lnTo>
                      <a:pt x="204" y="66"/>
                    </a:lnTo>
                    <a:lnTo>
                      <a:pt x="218" y="79"/>
                    </a:lnTo>
                    <a:lnTo>
                      <a:pt x="230" y="92"/>
                    </a:lnTo>
                    <a:lnTo>
                      <a:pt x="241" y="106"/>
                    </a:lnTo>
                    <a:lnTo>
                      <a:pt x="253" y="119"/>
                    </a:lnTo>
                    <a:lnTo>
                      <a:pt x="264" y="133"/>
                    </a:lnTo>
                    <a:lnTo>
                      <a:pt x="284" y="161"/>
                    </a:lnTo>
                    <a:lnTo>
                      <a:pt x="284" y="161"/>
                    </a:lnTo>
                    <a:lnTo>
                      <a:pt x="309" y="200"/>
                    </a:lnTo>
                    <a:lnTo>
                      <a:pt x="309" y="200"/>
                    </a:lnTo>
                    <a:lnTo>
                      <a:pt x="327" y="228"/>
                    </a:lnTo>
                    <a:lnTo>
                      <a:pt x="346" y="256"/>
                    </a:lnTo>
                    <a:lnTo>
                      <a:pt x="355" y="269"/>
                    </a:lnTo>
                    <a:lnTo>
                      <a:pt x="365" y="282"/>
                    </a:lnTo>
                    <a:lnTo>
                      <a:pt x="376" y="294"/>
                    </a:lnTo>
                    <a:lnTo>
                      <a:pt x="387" y="306"/>
                    </a:lnTo>
                    <a:lnTo>
                      <a:pt x="398" y="317"/>
                    </a:lnTo>
                    <a:lnTo>
                      <a:pt x="411" y="327"/>
                    </a:lnTo>
                    <a:lnTo>
                      <a:pt x="424" y="335"/>
                    </a:lnTo>
                    <a:lnTo>
                      <a:pt x="437" y="343"/>
                    </a:lnTo>
                    <a:lnTo>
                      <a:pt x="452" y="349"/>
                    </a:lnTo>
                    <a:lnTo>
                      <a:pt x="466" y="353"/>
                    </a:lnTo>
                    <a:lnTo>
                      <a:pt x="483" y="356"/>
                    </a:lnTo>
                    <a:lnTo>
                      <a:pt x="499" y="357"/>
                    </a:lnTo>
                    <a:lnTo>
                      <a:pt x="499" y="357"/>
                    </a:lnTo>
                    <a:lnTo>
                      <a:pt x="516" y="356"/>
                    </a:lnTo>
                    <a:lnTo>
                      <a:pt x="532" y="353"/>
                    </a:lnTo>
                    <a:lnTo>
                      <a:pt x="547" y="349"/>
                    </a:lnTo>
                    <a:lnTo>
                      <a:pt x="561" y="343"/>
                    </a:lnTo>
                    <a:lnTo>
                      <a:pt x="576" y="335"/>
                    </a:lnTo>
                    <a:lnTo>
                      <a:pt x="588" y="327"/>
                    </a:lnTo>
                    <a:lnTo>
                      <a:pt x="601" y="317"/>
                    </a:lnTo>
                    <a:lnTo>
                      <a:pt x="612" y="306"/>
                    </a:lnTo>
                    <a:lnTo>
                      <a:pt x="623" y="294"/>
                    </a:lnTo>
                    <a:lnTo>
                      <a:pt x="634" y="282"/>
                    </a:lnTo>
                    <a:lnTo>
                      <a:pt x="644" y="269"/>
                    </a:lnTo>
                    <a:lnTo>
                      <a:pt x="654" y="256"/>
                    </a:lnTo>
                    <a:lnTo>
                      <a:pt x="673" y="228"/>
                    </a:lnTo>
                    <a:lnTo>
                      <a:pt x="690" y="200"/>
                    </a:lnTo>
                    <a:lnTo>
                      <a:pt x="690" y="200"/>
                    </a:lnTo>
                    <a:lnTo>
                      <a:pt x="716" y="161"/>
                    </a:lnTo>
                    <a:lnTo>
                      <a:pt x="716" y="161"/>
                    </a:lnTo>
                    <a:lnTo>
                      <a:pt x="736" y="133"/>
                    </a:lnTo>
                    <a:lnTo>
                      <a:pt x="746" y="119"/>
                    </a:lnTo>
                    <a:lnTo>
                      <a:pt x="757" y="106"/>
                    </a:lnTo>
                    <a:lnTo>
                      <a:pt x="769" y="92"/>
                    </a:lnTo>
                    <a:lnTo>
                      <a:pt x="782" y="79"/>
                    </a:lnTo>
                    <a:lnTo>
                      <a:pt x="796" y="66"/>
                    </a:lnTo>
                    <a:lnTo>
                      <a:pt x="810" y="54"/>
                    </a:lnTo>
                    <a:lnTo>
                      <a:pt x="824" y="44"/>
                    </a:lnTo>
                    <a:lnTo>
                      <a:pt x="841" y="33"/>
                    </a:lnTo>
                    <a:lnTo>
                      <a:pt x="857" y="24"/>
                    </a:lnTo>
                    <a:lnTo>
                      <a:pt x="875" y="17"/>
                    </a:lnTo>
                    <a:lnTo>
                      <a:pt x="894" y="11"/>
                    </a:lnTo>
                    <a:lnTo>
                      <a:pt x="913" y="5"/>
                    </a:lnTo>
                    <a:lnTo>
                      <a:pt x="934" y="2"/>
                    </a:lnTo>
                    <a:lnTo>
                      <a:pt x="956" y="0"/>
                    </a:lnTo>
                    <a:lnTo>
                      <a:pt x="956" y="0"/>
                    </a:lnTo>
                    <a:lnTo>
                      <a:pt x="966" y="1"/>
                    </a:lnTo>
                    <a:lnTo>
                      <a:pt x="974" y="3"/>
                    </a:lnTo>
                    <a:lnTo>
                      <a:pt x="981" y="7"/>
                    </a:lnTo>
                    <a:lnTo>
                      <a:pt x="987" y="13"/>
                    </a:lnTo>
                    <a:lnTo>
                      <a:pt x="993" y="19"/>
                    </a:lnTo>
                    <a:lnTo>
                      <a:pt x="996" y="26"/>
                    </a:lnTo>
                    <a:lnTo>
                      <a:pt x="998" y="34"/>
                    </a:lnTo>
                    <a:lnTo>
                      <a:pt x="999" y="42"/>
                    </a:lnTo>
                    <a:lnTo>
                      <a:pt x="999" y="42"/>
                    </a:lnTo>
                    <a:lnTo>
                      <a:pt x="999" y="51"/>
                    </a:lnTo>
                    <a:lnTo>
                      <a:pt x="997" y="59"/>
                    </a:lnTo>
                    <a:lnTo>
                      <a:pt x="994" y="66"/>
                    </a:lnTo>
                    <a:lnTo>
                      <a:pt x="988" y="74"/>
                    </a:lnTo>
                    <a:lnTo>
                      <a:pt x="983" y="80"/>
                    </a:lnTo>
                    <a:lnTo>
                      <a:pt x="975" y="84"/>
                    </a:lnTo>
                    <a:lnTo>
                      <a:pt x="967" y="87"/>
                    </a:lnTo>
                    <a:lnTo>
                      <a:pt x="956" y="89"/>
                    </a:lnTo>
                    <a:lnTo>
                      <a:pt x="956" y="89"/>
                    </a:lnTo>
                    <a:lnTo>
                      <a:pt x="940" y="90"/>
                    </a:lnTo>
                    <a:lnTo>
                      <a:pt x="923" y="93"/>
                    </a:lnTo>
                    <a:lnTo>
                      <a:pt x="908" y="97"/>
                    </a:lnTo>
                    <a:lnTo>
                      <a:pt x="895" y="104"/>
                    </a:lnTo>
                    <a:lnTo>
                      <a:pt x="880" y="111"/>
                    </a:lnTo>
                    <a:lnTo>
                      <a:pt x="868" y="119"/>
                    </a:lnTo>
                    <a:lnTo>
                      <a:pt x="855" y="130"/>
                    </a:lnTo>
                    <a:lnTo>
                      <a:pt x="844" y="140"/>
                    </a:lnTo>
                    <a:lnTo>
                      <a:pt x="833" y="151"/>
                    </a:lnTo>
                    <a:lnTo>
                      <a:pt x="822" y="164"/>
                    </a:lnTo>
                    <a:lnTo>
                      <a:pt x="812" y="176"/>
                    </a:lnTo>
                    <a:lnTo>
                      <a:pt x="803" y="190"/>
                    </a:lnTo>
                    <a:lnTo>
                      <a:pt x="784" y="217"/>
                    </a:lnTo>
                    <a:lnTo>
                      <a:pt x="766" y="245"/>
                    </a:lnTo>
                    <a:lnTo>
                      <a:pt x="766" y="245"/>
                    </a:lnTo>
                    <a:lnTo>
                      <a:pt x="740" y="285"/>
                    </a:lnTo>
                    <a:lnTo>
                      <a:pt x="740" y="285"/>
                    </a:lnTo>
                    <a:lnTo>
                      <a:pt x="720" y="314"/>
                    </a:lnTo>
                    <a:lnTo>
                      <a:pt x="709" y="327"/>
                    </a:lnTo>
                    <a:lnTo>
                      <a:pt x="698" y="342"/>
                    </a:lnTo>
                    <a:lnTo>
                      <a:pt x="686" y="355"/>
                    </a:lnTo>
                    <a:lnTo>
                      <a:pt x="673" y="368"/>
                    </a:lnTo>
                    <a:lnTo>
                      <a:pt x="659" y="381"/>
                    </a:lnTo>
                    <a:lnTo>
                      <a:pt x="645" y="393"/>
                    </a:lnTo>
                    <a:lnTo>
                      <a:pt x="629" y="405"/>
                    </a:lnTo>
                    <a:lnTo>
                      <a:pt x="614" y="414"/>
                    </a:lnTo>
                    <a:lnTo>
                      <a:pt x="597" y="423"/>
                    </a:lnTo>
                    <a:lnTo>
                      <a:pt x="580" y="431"/>
                    </a:lnTo>
                    <a:lnTo>
                      <a:pt x="561" y="437"/>
                    </a:lnTo>
                    <a:lnTo>
                      <a:pt x="542" y="442"/>
                    </a:lnTo>
                    <a:lnTo>
                      <a:pt x="521" y="444"/>
                    </a:lnTo>
                    <a:lnTo>
                      <a:pt x="499" y="445"/>
                    </a:lnTo>
                    <a:lnTo>
                      <a:pt x="499" y="445"/>
                    </a:lnTo>
                    <a:lnTo>
                      <a:pt x="478" y="444"/>
                    </a:lnTo>
                    <a:lnTo>
                      <a:pt x="458" y="442"/>
                    </a:lnTo>
                    <a:lnTo>
                      <a:pt x="439" y="437"/>
                    </a:lnTo>
                    <a:lnTo>
                      <a:pt x="420" y="431"/>
                    </a:lnTo>
                    <a:lnTo>
                      <a:pt x="402" y="423"/>
                    </a:lnTo>
                    <a:lnTo>
                      <a:pt x="385" y="414"/>
                    </a:lnTo>
                    <a:lnTo>
                      <a:pt x="369" y="405"/>
                    </a:lnTo>
                    <a:lnTo>
                      <a:pt x="354" y="393"/>
                    </a:lnTo>
                    <a:lnTo>
                      <a:pt x="339" y="381"/>
                    </a:lnTo>
                    <a:lnTo>
                      <a:pt x="326" y="368"/>
                    </a:lnTo>
                    <a:lnTo>
                      <a:pt x="314" y="355"/>
                    </a:lnTo>
                    <a:lnTo>
                      <a:pt x="301" y="342"/>
                    </a:lnTo>
                    <a:lnTo>
                      <a:pt x="290" y="327"/>
                    </a:lnTo>
                    <a:lnTo>
                      <a:pt x="279" y="314"/>
                    </a:lnTo>
                    <a:lnTo>
                      <a:pt x="259" y="285"/>
                    </a:lnTo>
                    <a:lnTo>
                      <a:pt x="259" y="285"/>
                    </a:lnTo>
                    <a:lnTo>
                      <a:pt x="233" y="245"/>
                    </a:lnTo>
                    <a:lnTo>
                      <a:pt x="233" y="245"/>
                    </a:lnTo>
                    <a:lnTo>
                      <a:pt x="216" y="217"/>
                    </a:lnTo>
                    <a:lnTo>
                      <a:pt x="197" y="190"/>
                    </a:lnTo>
                    <a:lnTo>
                      <a:pt x="187" y="176"/>
                    </a:lnTo>
                    <a:lnTo>
                      <a:pt x="176" y="164"/>
                    </a:lnTo>
                    <a:lnTo>
                      <a:pt x="166" y="151"/>
                    </a:lnTo>
                    <a:lnTo>
                      <a:pt x="155" y="140"/>
                    </a:lnTo>
                    <a:lnTo>
                      <a:pt x="143" y="130"/>
                    </a:lnTo>
                    <a:lnTo>
                      <a:pt x="131" y="119"/>
                    </a:lnTo>
                    <a:lnTo>
                      <a:pt x="119" y="111"/>
                    </a:lnTo>
                    <a:lnTo>
                      <a:pt x="105" y="104"/>
                    </a:lnTo>
                    <a:lnTo>
                      <a:pt x="91" y="97"/>
                    </a:lnTo>
                    <a:lnTo>
                      <a:pt x="75" y="93"/>
                    </a:lnTo>
                    <a:lnTo>
                      <a:pt x="60" y="90"/>
                    </a:lnTo>
                    <a:lnTo>
                      <a:pt x="42" y="89"/>
                    </a:lnTo>
                    <a:lnTo>
                      <a:pt x="42" y="89"/>
                    </a:lnTo>
                    <a:lnTo>
                      <a:pt x="42" y="89"/>
                    </a:lnTo>
                    <a:lnTo>
                      <a:pt x="33" y="87"/>
                    </a:lnTo>
                    <a:lnTo>
                      <a:pt x="24" y="84"/>
                    </a:lnTo>
                    <a:lnTo>
                      <a:pt x="17" y="80"/>
                    </a:lnTo>
                    <a:lnTo>
                      <a:pt x="10" y="74"/>
                    </a:lnTo>
                    <a:lnTo>
                      <a:pt x="6" y="67"/>
                    </a:lnTo>
                    <a:lnTo>
                      <a:pt x="3" y="60"/>
                    </a:lnTo>
                    <a:lnTo>
                      <a:pt x="1" y="52"/>
                    </a:lnTo>
                    <a:lnTo>
                      <a:pt x="0" y="44"/>
                    </a:lnTo>
                    <a:lnTo>
                      <a:pt x="0" y="44"/>
                    </a:lnTo>
                    <a:close/>
                    <a:moveTo>
                      <a:pt x="981" y="44"/>
                    </a:moveTo>
                    <a:lnTo>
                      <a:pt x="981" y="44"/>
                    </a:lnTo>
                    <a:lnTo>
                      <a:pt x="981" y="43"/>
                    </a:lnTo>
                    <a:lnTo>
                      <a:pt x="981" y="43"/>
                    </a:lnTo>
                    <a:lnTo>
                      <a:pt x="981" y="39"/>
                    </a:lnTo>
                    <a:lnTo>
                      <a:pt x="980" y="33"/>
                    </a:lnTo>
                    <a:lnTo>
                      <a:pt x="978" y="29"/>
                    </a:lnTo>
                    <a:lnTo>
                      <a:pt x="976" y="26"/>
                    </a:lnTo>
                    <a:lnTo>
                      <a:pt x="972" y="22"/>
                    </a:lnTo>
                    <a:lnTo>
                      <a:pt x="968" y="20"/>
                    </a:lnTo>
                    <a:lnTo>
                      <a:pt x="963" y="19"/>
                    </a:lnTo>
                    <a:lnTo>
                      <a:pt x="956" y="18"/>
                    </a:lnTo>
                    <a:lnTo>
                      <a:pt x="956" y="18"/>
                    </a:lnTo>
                    <a:lnTo>
                      <a:pt x="936" y="20"/>
                    </a:lnTo>
                    <a:lnTo>
                      <a:pt x="917" y="22"/>
                    </a:lnTo>
                    <a:lnTo>
                      <a:pt x="899" y="27"/>
                    </a:lnTo>
                    <a:lnTo>
                      <a:pt x="881" y="33"/>
                    </a:lnTo>
                    <a:lnTo>
                      <a:pt x="865" y="40"/>
                    </a:lnTo>
                    <a:lnTo>
                      <a:pt x="849" y="48"/>
                    </a:lnTo>
                    <a:lnTo>
                      <a:pt x="835" y="57"/>
                    </a:lnTo>
                    <a:lnTo>
                      <a:pt x="820" y="67"/>
                    </a:lnTo>
                    <a:lnTo>
                      <a:pt x="807" y="79"/>
                    </a:lnTo>
                    <a:lnTo>
                      <a:pt x="794" y="91"/>
                    </a:lnTo>
                    <a:lnTo>
                      <a:pt x="782" y="104"/>
                    </a:lnTo>
                    <a:lnTo>
                      <a:pt x="771" y="116"/>
                    </a:lnTo>
                    <a:lnTo>
                      <a:pt x="750" y="143"/>
                    </a:lnTo>
                    <a:lnTo>
                      <a:pt x="731" y="171"/>
                    </a:lnTo>
                    <a:lnTo>
                      <a:pt x="731" y="171"/>
                    </a:lnTo>
                    <a:lnTo>
                      <a:pt x="705" y="210"/>
                    </a:lnTo>
                    <a:lnTo>
                      <a:pt x="705" y="210"/>
                    </a:lnTo>
                    <a:lnTo>
                      <a:pt x="686" y="239"/>
                    </a:lnTo>
                    <a:lnTo>
                      <a:pt x="667" y="268"/>
                    </a:lnTo>
                    <a:lnTo>
                      <a:pt x="656" y="283"/>
                    </a:lnTo>
                    <a:lnTo>
                      <a:pt x="646" y="296"/>
                    </a:lnTo>
                    <a:lnTo>
                      <a:pt x="635" y="308"/>
                    </a:lnTo>
                    <a:lnTo>
                      <a:pt x="622" y="321"/>
                    </a:lnTo>
                    <a:lnTo>
                      <a:pt x="610" y="332"/>
                    </a:lnTo>
                    <a:lnTo>
                      <a:pt x="596" y="343"/>
                    </a:lnTo>
                    <a:lnTo>
                      <a:pt x="583" y="352"/>
                    </a:lnTo>
                    <a:lnTo>
                      <a:pt x="567" y="359"/>
                    </a:lnTo>
                    <a:lnTo>
                      <a:pt x="552" y="366"/>
                    </a:lnTo>
                    <a:lnTo>
                      <a:pt x="536" y="371"/>
                    </a:lnTo>
                    <a:lnTo>
                      <a:pt x="518" y="374"/>
                    </a:lnTo>
                    <a:lnTo>
                      <a:pt x="499" y="375"/>
                    </a:lnTo>
                    <a:lnTo>
                      <a:pt x="499" y="375"/>
                    </a:lnTo>
                    <a:lnTo>
                      <a:pt x="481" y="374"/>
                    </a:lnTo>
                    <a:lnTo>
                      <a:pt x="463" y="371"/>
                    </a:lnTo>
                    <a:lnTo>
                      <a:pt x="447" y="366"/>
                    </a:lnTo>
                    <a:lnTo>
                      <a:pt x="431" y="359"/>
                    </a:lnTo>
                    <a:lnTo>
                      <a:pt x="417" y="352"/>
                    </a:lnTo>
                    <a:lnTo>
                      <a:pt x="402" y="343"/>
                    </a:lnTo>
                    <a:lnTo>
                      <a:pt x="389" y="332"/>
                    </a:lnTo>
                    <a:lnTo>
                      <a:pt x="377" y="321"/>
                    </a:lnTo>
                    <a:lnTo>
                      <a:pt x="365" y="308"/>
                    </a:lnTo>
                    <a:lnTo>
                      <a:pt x="354" y="296"/>
                    </a:lnTo>
                    <a:lnTo>
                      <a:pt x="343" y="283"/>
                    </a:lnTo>
                    <a:lnTo>
                      <a:pt x="332" y="268"/>
                    </a:lnTo>
                    <a:lnTo>
                      <a:pt x="313" y="239"/>
                    </a:lnTo>
                    <a:lnTo>
                      <a:pt x="294" y="209"/>
                    </a:lnTo>
                    <a:lnTo>
                      <a:pt x="294" y="209"/>
                    </a:lnTo>
                    <a:lnTo>
                      <a:pt x="269" y="171"/>
                    </a:lnTo>
                    <a:lnTo>
                      <a:pt x="269" y="171"/>
                    </a:lnTo>
                    <a:lnTo>
                      <a:pt x="250" y="143"/>
                    </a:lnTo>
                    <a:lnTo>
                      <a:pt x="228" y="116"/>
                    </a:lnTo>
                    <a:lnTo>
                      <a:pt x="217" y="104"/>
                    </a:lnTo>
                    <a:lnTo>
                      <a:pt x="204" y="91"/>
                    </a:lnTo>
                    <a:lnTo>
                      <a:pt x="192" y="79"/>
                    </a:lnTo>
                    <a:lnTo>
                      <a:pt x="179" y="67"/>
                    </a:lnTo>
                    <a:lnTo>
                      <a:pt x="164" y="57"/>
                    </a:lnTo>
                    <a:lnTo>
                      <a:pt x="150" y="48"/>
                    </a:lnTo>
                    <a:lnTo>
                      <a:pt x="134" y="40"/>
                    </a:lnTo>
                    <a:lnTo>
                      <a:pt x="118" y="33"/>
                    </a:lnTo>
                    <a:lnTo>
                      <a:pt x="100" y="27"/>
                    </a:lnTo>
                    <a:lnTo>
                      <a:pt x="83" y="22"/>
                    </a:lnTo>
                    <a:lnTo>
                      <a:pt x="63" y="20"/>
                    </a:lnTo>
                    <a:lnTo>
                      <a:pt x="42" y="18"/>
                    </a:lnTo>
                    <a:lnTo>
                      <a:pt x="42" y="18"/>
                    </a:lnTo>
                    <a:lnTo>
                      <a:pt x="36" y="19"/>
                    </a:lnTo>
                    <a:lnTo>
                      <a:pt x="31" y="20"/>
                    </a:lnTo>
                    <a:lnTo>
                      <a:pt x="27" y="22"/>
                    </a:lnTo>
                    <a:lnTo>
                      <a:pt x="24" y="26"/>
                    </a:lnTo>
                    <a:lnTo>
                      <a:pt x="21" y="29"/>
                    </a:lnTo>
                    <a:lnTo>
                      <a:pt x="20" y="33"/>
                    </a:lnTo>
                    <a:lnTo>
                      <a:pt x="18" y="39"/>
                    </a:lnTo>
                    <a:lnTo>
                      <a:pt x="18" y="43"/>
                    </a:lnTo>
                    <a:lnTo>
                      <a:pt x="18" y="43"/>
                    </a:lnTo>
                    <a:lnTo>
                      <a:pt x="18" y="48"/>
                    </a:lnTo>
                    <a:lnTo>
                      <a:pt x="19" y="53"/>
                    </a:lnTo>
                    <a:lnTo>
                      <a:pt x="21" y="57"/>
                    </a:lnTo>
                    <a:lnTo>
                      <a:pt x="24" y="61"/>
                    </a:lnTo>
                    <a:lnTo>
                      <a:pt x="27" y="65"/>
                    </a:lnTo>
                    <a:lnTo>
                      <a:pt x="31" y="69"/>
                    </a:lnTo>
                    <a:lnTo>
                      <a:pt x="37" y="71"/>
                    </a:lnTo>
                    <a:lnTo>
                      <a:pt x="43" y="71"/>
                    </a:lnTo>
                    <a:lnTo>
                      <a:pt x="43" y="71"/>
                    </a:lnTo>
                    <a:lnTo>
                      <a:pt x="62" y="73"/>
                    </a:lnTo>
                    <a:lnTo>
                      <a:pt x="79" y="76"/>
                    </a:lnTo>
                    <a:lnTo>
                      <a:pt x="96" y="81"/>
                    </a:lnTo>
                    <a:lnTo>
                      <a:pt x="111" y="87"/>
                    </a:lnTo>
                    <a:lnTo>
                      <a:pt x="127" y="95"/>
                    </a:lnTo>
                    <a:lnTo>
                      <a:pt x="140" y="105"/>
                    </a:lnTo>
                    <a:lnTo>
                      <a:pt x="154" y="115"/>
                    </a:lnTo>
                    <a:lnTo>
                      <a:pt x="166" y="126"/>
                    </a:lnTo>
                    <a:lnTo>
                      <a:pt x="179" y="139"/>
                    </a:lnTo>
                    <a:lnTo>
                      <a:pt x="190" y="151"/>
                    </a:lnTo>
                    <a:lnTo>
                      <a:pt x="200" y="165"/>
                    </a:lnTo>
                    <a:lnTo>
                      <a:pt x="210" y="179"/>
                    </a:lnTo>
                    <a:lnTo>
                      <a:pt x="230" y="207"/>
                    </a:lnTo>
                    <a:lnTo>
                      <a:pt x="249" y="236"/>
                    </a:lnTo>
                    <a:lnTo>
                      <a:pt x="249" y="236"/>
                    </a:lnTo>
                    <a:lnTo>
                      <a:pt x="273" y="275"/>
                    </a:lnTo>
                    <a:lnTo>
                      <a:pt x="273" y="275"/>
                    </a:lnTo>
                    <a:lnTo>
                      <a:pt x="293" y="302"/>
                    </a:lnTo>
                    <a:lnTo>
                      <a:pt x="314" y="329"/>
                    </a:lnTo>
                    <a:lnTo>
                      <a:pt x="325" y="342"/>
                    </a:lnTo>
                    <a:lnTo>
                      <a:pt x="337" y="355"/>
                    </a:lnTo>
                    <a:lnTo>
                      <a:pt x="350" y="366"/>
                    </a:lnTo>
                    <a:lnTo>
                      <a:pt x="363" y="378"/>
                    </a:lnTo>
                    <a:lnTo>
                      <a:pt x="378" y="388"/>
                    </a:lnTo>
                    <a:lnTo>
                      <a:pt x="393" y="398"/>
                    </a:lnTo>
                    <a:lnTo>
                      <a:pt x="409" y="407"/>
                    </a:lnTo>
                    <a:lnTo>
                      <a:pt x="425" y="414"/>
                    </a:lnTo>
                    <a:lnTo>
                      <a:pt x="443" y="419"/>
                    </a:lnTo>
                    <a:lnTo>
                      <a:pt x="460" y="424"/>
                    </a:lnTo>
                    <a:lnTo>
                      <a:pt x="480" y="426"/>
                    </a:lnTo>
                    <a:lnTo>
                      <a:pt x="499" y="427"/>
                    </a:lnTo>
                    <a:lnTo>
                      <a:pt x="499" y="427"/>
                    </a:lnTo>
                    <a:lnTo>
                      <a:pt x="520" y="426"/>
                    </a:lnTo>
                    <a:lnTo>
                      <a:pt x="539" y="424"/>
                    </a:lnTo>
                    <a:lnTo>
                      <a:pt x="557" y="419"/>
                    </a:lnTo>
                    <a:lnTo>
                      <a:pt x="574" y="414"/>
                    </a:lnTo>
                    <a:lnTo>
                      <a:pt x="590" y="407"/>
                    </a:lnTo>
                    <a:lnTo>
                      <a:pt x="607" y="398"/>
                    </a:lnTo>
                    <a:lnTo>
                      <a:pt x="621" y="388"/>
                    </a:lnTo>
                    <a:lnTo>
                      <a:pt x="636" y="378"/>
                    </a:lnTo>
                    <a:lnTo>
                      <a:pt x="649" y="366"/>
                    </a:lnTo>
                    <a:lnTo>
                      <a:pt x="661" y="355"/>
                    </a:lnTo>
                    <a:lnTo>
                      <a:pt x="674" y="342"/>
                    </a:lnTo>
                    <a:lnTo>
                      <a:pt x="685" y="329"/>
                    </a:lnTo>
                    <a:lnTo>
                      <a:pt x="707" y="302"/>
                    </a:lnTo>
                    <a:lnTo>
                      <a:pt x="725" y="275"/>
                    </a:lnTo>
                    <a:lnTo>
                      <a:pt x="725" y="275"/>
                    </a:lnTo>
                    <a:lnTo>
                      <a:pt x="751" y="236"/>
                    </a:lnTo>
                    <a:lnTo>
                      <a:pt x="751" y="236"/>
                    </a:lnTo>
                    <a:lnTo>
                      <a:pt x="769" y="207"/>
                    </a:lnTo>
                    <a:lnTo>
                      <a:pt x="788" y="178"/>
                    </a:lnTo>
                    <a:lnTo>
                      <a:pt x="799" y="165"/>
                    </a:lnTo>
                    <a:lnTo>
                      <a:pt x="810" y="151"/>
                    </a:lnTo>
                    <a:lnTo>
                      <a:pt x="821" y="139"/>
                    </a:lnTo>
                    <a:lnTo>
                      <a:pt x="833" y="126"/>
                    </a:lnTo>
                    <a:lnTo>
                      <a:pt x="845" y="115"/>
                    </a:lnTo>
                    <a:lnTo>
                      <a:pt x="858" y="105"/>
                    </a:lnTo>
                    <a:lnTo>
                      <a:pt x="873" y="95"/>
                    </a:lnTo>
                    <a:lnTo>
                      <a:pt x="887" y="87"/>
                    </a:lnTo>
                    <a:lnTo>
                      <a:pt x="903" y="81"/>
                    </a:lnTo>
                    <a:lnTo>
                      <a:pt x="919" y="76"/>
                    </a:lnTo>
                    <a:lnTo>
                      <a:pt x="937" y="73"/>
                    </a:lnTo>
                    <a:lnTo>
                      <a:pt x="956" y="71"/>
                    </a:lnTo>
                    <a:lnTo>
                      <a:pt x="956" y="71"/>
                    </a:lnTo>
                    <a:lnTo>
                      <a:pt x="963" y="71"/>
                    </a:lnTo>
                    <a:lnTo>
                      <a:pt x="968" y="69"/>
                    </a:lnTo>
                    <a:lnTo>
                      <a:pt x="972" y="65"/>
                    </a:lnTo>
                    <a:lnTo>
                      <a:pt x="975" y="62"/>
                    </a:lnTo>
                    <a:lnTo>
                      <a:pt x="978" y="58"/>
                    </a:lnTo>
                    <a:lnTo>
                      <a:pt x="980" y="53"/>
                    </a:lnTo>
                    <a:lnTo>
                      <a:pt x="981" y="49"/>
                    </a:lnTo>
                    <a:lnTo>
                      <a:pt x="981" y="44"/>
                    </a:lnTo>
                    <a:lnTo>
                      <a:pt x="981"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619" name="Freeform 15">
                <a:extLst>
                  <a:ext uri="{FF2B5EF4-FFF2-40B4-BE49-F238E27FC236}">
                    <a16:creationId xmlns:a16="http://schemas.microsoft.com/office/drawing/2014/main" id="{89D52408-2D19-79F0-9EC4-30BE894BF359}"/>
                  </a:ext>
                </a:extLst>
              </p:cNvPr>
              <p:cNvSpPr>
                <a:spLocks/>
              </p:cNvSpPr>
              <p:nvPr/>
            </p:nvSpPr>
            <p:spPr bwMode="auto">
              <a:xfrm>
                <a:off x="7907338" y="5826579"/>
                <a:ext cx="455783" cy="198126"/>
              </a:xfrm>
              <a:custGeom>
                <a:avLst/>
                <a:gdLst>
                  <a:gd name="T0" fmla="*/ 54 w 982"/>
                  <a:gd name="T1" fmla="*/ 426 h 427"/>
                  <a:gd name="T2" fmla="*/ 108 w 982"/>
                  <a:gd name="T3" fmla="*/ 414 h 427"/>
                  <a:gd name="T4" fmla="*/ 155 w 982"/>
                  <a:gd name="T5" fmla="*/ 390 h 427"/>
                  <a:gd name="T6" fmla="*/ 196 w 982"/>
                  <a:gd name="T7" fmla="*/ 357 h 427"/>
                  <a:gd name="T8" fmla="*/ 233 w 982"/>
                  <a:gd name="T9" fmla="*/ 317 h 427"/>
                  <a:gd name="T10" fmla="*/ 268 w 982"/>
                  <a:gd name="T11" fmla="*/ 271 h 427"/>
                  <a:gd name="T12" fmla="*/ 331 w 982"/>
                  <a:gd name="T13" fmla="*/ 172 h 427"/>
                  <a:gd name="T14" fmla="*/ 370 w 982"/>
                  <a:gd name="T15" fmla="*/ 126 h 427"/>
                  <a:gd name="T16" fmla="*/ 415 w 982"/>
                  <a:gd name="T17" fmla="*/ 90 h 427"/>
                  <a:gd name="T18" fmla="*/ 450 w 982"/>
                  <a:gd name="T19" fmla="*/ 76 h 427"/>
                  <a:gd name="T20" fmla="*/ 480 w 982"/>
                  <a:gd name="T21" fmla="*/ 72 h 427"/>
                  <a:gd name="T22" fmla="*/ 501 w 982"/>
                  <a:gd name="T23" fmla="*/ 72 h 427"/>
                  <a:gd name="T24" fmla="*/ 531 w 982"/>
                  <a:gd name="T25" fmla="*/ 76 h 427"/>
                  <a:gd name="T26" fmla="*/ 566 w 982"/>
                  <a:gd name="T27" fmla="*/ 90 h 427"/>
                  <a:gd name="T28" fmla="*/ 611 w 982"/>
                  <a:gd name="T29" fmla="*/ 126 h 427"/>
                  <a:gd name="T30" fmla="*/ 649 w 982"/>
                  <a:gd name="T31" fmla="*/ 172 h 427"/>
                  <a:gd name="T32" fmla="*/ 714 w 982"/>
                  <a:gd name="T33" fmla="*/ 271 h 427"/>
                  <a:gd name="T34" fmla="*/ 747 w 982"/>
                  <a:gd name="T35" fmla="*/ 317 h 427"/>
                  <a:gd name="T36" fmla="*/ 784 w 982"/>
                  <a:gd name="T37" fmla="*/ 357 h 427"/>
                  <a:gd name="T38" fmla="*/ 826 w 982"/>
                  <a:gd name="T39" fmla="*/ 390 h 427"/>
                  <a:gd name="T40" fmla="*/ 873 w 982"/>
                  <a:gd name="T41" fmla="*/ 414 h 427"/>
                  <a:gd name="T42" fmla="*/ 928 w 982"/>
                  <a:gd name="T43" fmla="*/ 426 h 427"/>
                  <a:gd name="T44" fmla="*/ 956 w 982"/>
                  <a:gd name="T45" fmla="*/ 427 h 427"/>
                  <a:gd name="T46" fmla="*/ 973 w 982"/>
                  <a:gd name="T47" fmla="*/ 417 h 427"/>
                  <a:gd name="T48" fmla="*/ 981 w 982"/>
                  <a:gd name="T49" fmla="*/ 400 h 427"/>
                  <a:gd name="T50" fmla="*/ 979 w 982"/>
                  <a:gd name="T51" fmla="*/ 380 h 427"/>
                  <a:gd name="T52" fmla="*/ 968 w 982"/>
                  <a:gd name="T53" fmla="*/ 364 h 427"/>
                  <a:gd name="T54" fmla="*/ 947 w 982"/>
                  <a:gd name="T55" fmla="*/ 357 h 427"/>
                  <a:gd name="T56" fmla="*/ 927 w 982"/>
                  <a:gd name="T57" fmla="*/ 355 h 427"/>
                  <a:gd name="T58" fmla="*/ 889 w 982"/>
                  <a:gd name="T59" fmla="*/ 345 h 427"/>
                  <a:gd name="T60" fmla="*/ 841 w 982"/>
                  <a:gd name="T61" fmla="*/ 314 h 427"/>
                  <a:gd name="T62" fmla="*/ 801 w 982"/>
                  <a:gd name="T63" fmla="*/ 272 h 427"/>
                  <a:gd name="T64" fmla="*/ 745 w 982"/>
                  <a:gd name="T65" fmla="*/ 190 h 427"/>
                  <a:gd name="T66" fmla="*/ 702 w 982"/>
                  <a:gd name="T67" fmla="*/ 126 h 427"/>
                  <a:gd name="T68" fmla="*/ 667 w 982"/>
                  <a:gd name="T69" fmla="*/ 84 h 427"/>
                  <a:gd name="T70" fmla="*/ 627 w 982"/>
                  <a:gd name="T71" fmla="*/ 48 h 427"/>
                  <a:gd name="T72" fmla="*/ 581 w 982"/>
                  <a:gd name="T73" fmla="*/ 20 h 427"/>
                  <a:gd name="T74" fmla="*/ 529 w 982"/>
                  <a:gd name="T75" fmla="*/ 3 h 427"/>
                  <a:gd name="T76" fmla="*/ 490 w 982"/>
                  <a:gd name="T77" fmla="*/ 0 h 427"/>
                  <a:gd name="T78" fmla="*/ 435 w 982"/>
                  <a:gd name="T79" fmla="*/ 8 h 427"/>
                  <a:gd name="T80" fmla="*/ 384 w 982"/>
                  <a:gd name="T81" fmla="*/ 28 h 427"/>
                  <a:gd name="T82" fmla="*/ 341 w 982"/>
                  <a:gd name="T83" fmla="*/ 59 h 427"/>
                  <a:gd name="T84" fmla="*/ 303 w 982"/>
                  <a:gd name="T85" fmla="*/ 98 h 427"/>
                  <a:gd name="T86" fmla="*/ 257 w 982"/>
                  <a:gd name="T87" fmla="*/ 156 h 427"/>
                  <a:gd name="T88" fmla="*/ 215 w 982"/>
                  <a:gd name="T89" fmla="*/ 223 h 427"/>
                  <a:gd name="T90" fmla="*/ 167 w 982"/>
                  <a:gd name="T91" fmla="*/ 287 h 427"/>
                  <a:gd name="T92" fmla="*/ 125 w 982"/>
                  <a:gd name="T93" fmla="*/ 326 h 427"/>
                  <a:gd name="T94" fmla="*/ 75 w 982"/>
                  <a:gd name="T95" fmla="*/ 351 h 427"/>
                  <a:gd name="T96" fmla="*/ 45 w 982"/>
                  <a:gd name="T97" fmla="*/ 356 h 427"/>
                  <a:gd name="T98" fmla="*/ 26 w 982"/>
                  <a:gd name="T99" fmla="*/ 358 h 427"/>
                  <a:gd name="T100" fmla="*/ 9 w 982"/>
                  <a:gd name="T101" fmla="*/ 369 h 427"/>
                  <a:gd name="T102" fmla="*/ 0 w 982"/>
                  <a:gd name="T103" fmla="*/ 386 h 427"/>
                  <a:gd name="T104" fmla="*/ 2 w 982"/>
                  <a:gd name="T105" fmla="*/ 406 h 427"/>
                  <a:gd name="T106" fmla="*/ 13 w 982"/>
                  <a:gd name="T107" fmla="*/ 421 h 427"/>
                  <a:gd name="T108" fmla="*/ 34 w 982"/>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427"/>
                    </a:moveTo>
                    <a:lnTo>
                      <a:pt x="34" y="427"/>
                    </a:lnTo>
                    <a:lnTo>
                      <a:pt x="54" y="426"/>
                    </a:lnTo>
                    <a:lnTo>
                      <a:pt x="73" y="423"/>
                    </a:lnTo>
                    <a:lnTo>
                      <a:pt x="90" y="419"/>
                    </a:lnTo>
                    <a:lnTo>
                      <a:pt x="108" y="414"/>
                    </a:lnTo>
                    <a:lnTo>
                      <a:pt x="124" y="407"/>
                    </a:lnTo>
                    <a:lnTo>
                      <a:pt x="140" y="399"/>
                    </a:lnTo>
                    <a:lnTo>
                      <a:pt x="155" y="390"/>
                    </a:lnTo>
                    <a:lnTo>
                      <a:pt x="170" y="380"/>
                    </a:lnTo>
                    <a:lnTo>
                      <a:pt x="183" y="369"/>
                    </a:lnTo>
                    <a:lnTo>
                      <a:pt x="196" y="357"/>
                    </a:lnTo>
                    <a:lnTo>
                      <a:pt x="210" y="345"/>
                    </a:lnTo>
                    <a:lnTo>
                      <a:pt x="222" y="331"/>
                    </a:lnTo>
                    <a:lnTo>
                      <a:pt x="233" y="317"/>
                    </a:lnTo>
                    <a:lnTo>
                      <a:pt x="245" y="302"/>
                    </a:lnTo>
                    <a:lnTo>
                      <a:pt x="268" y="271"/>
                    </a:lnTo>
                    <a:lnTo>
                      <a:pt x="268" y="271"/>
                    </a:lnTo>
                    <a:lnTo>
                      <a:pt x="288" y="239"/>
                    </a:lnTo>
                    <a:lnTo>
                      <a:pt x="309" y="205"/>
                    </a:lnTo>
                    <a:lnTo>
                      <a:pt x="331" y="172"/>
                    </a:lnTo>
                    <a:lnTo>
                      <a:pt x="344" y="155"/>
                    </a:lnTo>
                    <a:lnTo>
                      <a:pt x="356" y="140"/>
                    </a:lnTo>
                    <a:lnTo>
                      <a:pt x="370" y="126"/>
                    </a:lnTo>
                    <a:lnTo>
                      <a:pt x="384" y="113"/>
                    </a:lnTo>
                    <a:lnTo>
                      <a:pt x="400" y="101"/>
                    </a:lnTo>
                    <a:lnTo>
                      <a:pt x="415" y="90"/>
                    </a:lnTo>
                    <a:lnTo>
                      <a:pt x="433" y="82"/>
                    </a:lnTo>
                    <a:lnTo>
                      <a:pt x="441" y="79"/>
                    </a:lnTo>
                    <a:lnTo>
                      <a:pt x="450" y="76"/>
                    </a:lnTo>
                    <a:lnTo>
                      <a:pt x="460" y="74"/>
                    </a:lnTo>
                    <a:lnTo>
                      <a:pt x="470" y="73"/>
                    </a:lnTo>
                    <a:lnTo>
                      <a:pt x="480" y="72"/>
                    </a:lnTo>
                    <a:lnTo>
                      <a:pt x="490" y="71"/>
                    </a:lnTo>
                    <a:lnTo>
                      <a:pt x="490" y="71"/>
                    </a:lnTo>
                    <a:lnTo>
                      <a:pt x="501" y="72"/>
                    </a:lnTo>
                    <a:lnTo>
                      <a:pt x="511" y="73"/>
                    </a:lnTo>
                    <a:lnTo>
                      <a:pt x="521" y="74"/>
                    </a:lnTo>
                    <a:lnTo>
                      <a:pt x="531" y="76"/>
                    </a:lnTo>
                    <a:lnTo>
                      <a:pt x="540" y="79"/>
                    </a:lnTo>
                    <a:lnTo>
                      <a:pt x="549" y="82"/>
                    </a:lnTo>
                    <a:lnTo>
                      <a:pt x="566" y="90"/>
                    </a:lnTo>
                    <a:lnTo>
                      <a:pt x="582" y="101"/>
                    </a:lnTo>
                    <a:lnTo>
                      <a:pt x="597" y="113"/>
                    </a:lnTo>
                    <a:lnTo>
                      <a:pt x="611" y="126"/>
                    </a:lnTo>
                    <a:lnTo>
                      <a:pt x="625" y="140"/>
                    </a:lnTo>
                    <a:lnTo>
                      <a:pt x="637" y="155"/>
                    </a:lnTo>
                    <a:lnTo>
                      <a:pt x="649" y="172"/>
                    </a:lnTo>
                    <a:lnTo>
                      <a:pt x="672" y="205"/>
                    </a:lnTo>
                    <a:lnTo>
                      <a:pt x="694" y="239"/>
                    </a:lnTo>
                    <a:lnTo>
                      <a:pt x="714" y="271"/>
                    </a:lnTo>
                    <a:lnTo>
                      <a:pt x="714" y="271"/>
                    </a:lnTo>
                    <a:lnTo>
                      <a:pt x="736" y="302"/>
                    </a:lnTo>
                    <a:lnTo>
                      <a:pt x="747" y="317"/>
                    </a:lnTo>
                    <a:lnTo>
                      <a:pt x="760" y="331"/>
                    </a:lnTo>
                    <a:lnTo>
                      <a:pt x="772" y="345"/>
                    </a:lnTo>
                    <a:lnTo>
                      <a:pt x="784" y="357"/>
                    </a:lnTo>
                    <a:lnTo>
                      <a:pt x="798" y="369"/>
                    </a:lnTo>
                    <a:lnTo>
                      <a:pt x="811" y="380"/>
                    </a:lnTo>
                    <a:lnTo>
                      <a:pt x="826" y="390"/>
                    </a:lnTo>
                    <a:lnTo>
                      <a:pt x="841" y="400"/>
                    </a:lnTo>
                    <a:lnTo>
                      <a:pt x="857" y="407"/>
                    </a:lnTo>
                    <a:lnTo>
                      <a:pt x="873" y="414"/>
                    </a:lnTo>
                    <a:lnTo>
                      <a:pt x="891" y="419"/>
                    </a:lnTo>
                    <a:lnTo>
                      <a:pt x="908" y="423"/>
                    </a:lnTo>
                    <a:lnTo>
                      <a:pt x="928" y="426"/>
                    </a:lnTo>
                    <a:lnTo>
                      <a:pt x="947" y="427"/>
                    </a:lnTo>
                    <a:lnTo>
                      <a:pt x="947" y="427"/>
                    </a:lnTo>
                    <a:lnTo>
                      <a:pt x="956" y="427"/>
                    </a:lnTo>
                    <a:lnTo>
                      <a:pt x="962" y="425"/>
                    </a:lnTo>
                    <a:lnTo>
                      <a:pt x="968" y="421"/>
                    </a:lnTo>
                    <a:lnTo>
                      <a:pt x="973" y="417"/>
                    </a:lnTo>
                    <a:lnTo>
                      <a:pt x="976" y="412"/>
                    </a:lnTo>
                    <a:lnTo>
                      <a:pt x="979" y="406"/>
                    </a:lnTo>
                    <a:lnTo>
                      <a:pt x="981" y="400"/>
                    </a:lnTo>
                    <a:lnTo>
                      <a:pt x="982" y="393"/>
                    </a:lnTo>
                    <a:lnTo>
                      <a:pt x="981" y="386"/>
                    </a:lnTo>
                    <a:lnTo>
                      <a:pt x="979" y="380"/>
                    </a:lnTo>
                    <a:lnTo>
                      <a:pt x="976" y="374"/>
                    </a:lnTo>
                    <a:lnTo>
                      <a:pt x="973" y="369"/>
                    </a:lnTo>
                    <a:lnTo>
                      <a:pt x="968" y="364"/>
                    </a:lnTo>
                    <a:lnTo>
                      <a:pt x="962" y="360"/>
                    </a:lnTo>
                    <a:lnTo>
                      <a:pt x="956" y="358"/>
                    </a:lnTo>
                    <a:lnTo>
                      <a:pt x="947" y="357"/>
                    </a:lnTo>
                    <a:lnTo>
                      <a:pt x="947" y="357"/>
                    </a:lnTo>
                    <a:lnTo>
                      <a:pt x="937" y="356"/>
                    </a:lnTo>
                    <a:lnTo>
                      <a:pt x="927" y="355"/>
                    </a:lnTo>
                    <a:lnTo>
                      <a:pt x="917" y="353"/>
                    </a:lnTo>
                    <a:lnTo>
                      <a:pt x="907" y="351"/>
                    </a:lnTo>
                    <a:lnTo>
                      <a:pt x="889" y="345"/>
                    </a:lnTo>
                    <a:lnTo>
                      <a:pt x="872" y="336"/>
                    </a:lnTo>
                    <a:lnTo>
                      <a:pt x="856" y="326"/>
                    </a:lnTo>
                    <a:lnTo>
                      <a:pt x="841" y="314"/>
                    </a:lnTo>
                    <a:lnTo>
                      <a:pt x="827" y="301"/>
                    </a:lnTo>
                    <a:lnTo>
                      <a:pt x="813" y="287"/>
                    </a:lnTo>
                    <a:lnTo>
                      <a:pt x="801" y="272"/>
                    </a:lnTo>
                    <a:lnTo>
                      <a:pt x="789" y="256"/>
                    </a:lnTo>
                    <a:lnTo>
                      <a:pt x="767" y="223"/>
                    </a:lnTo>
                    <a:lnTo>
                      <a:pt x="745" y="190"/>
                    </a:lnTo>
                    <a:lnTo>
                      <a:pt x="724" y="156"/>
                    </a:lnTo>
                    <a:lnTo>
                      <a:pt x="724" y="156"/>
                    </a:lnTo>
                    <a:lnTo>
                      <a:pt x="702" y="126"/>
                    </a:lnTo>
                    <a:lnTo>
                      <a:pt x="691" y="112"/>
                    </a:lnTo>
                    <a:lnTo>
                      <a:pt x="679" y="98"/>
                    </a:lnTo>
                    <a:lnTo>
                      <a:pt x="667" y="84"/>
                    </a:lnTo>
                    <a:lnTo>
                      <a:pt x="653" y="71"/>
                    </a:lnTo>
                    <a:lnTo>
                      <a:pt x="640" y="59"/>
                    </a:lnTo>
                    <a:lnTo>
                      <a:pt x="627" y="48"/>
                    </a:lnTo>
                    <a:lnTo>
                      <a:pt x="612" y="38"/>
                    </a:lnTo>
                    <a:lnTo>
                      <a:pt x="597" y="28"/>
                    </a:lnTo>
                    <a:lnTo>
                      <a:pt x="581" y="20"/>
                    </a:lnTo>
                    <a:lnTo>
                      <a:pt x="565" y="13"/>
                    </a:lnTo>
                    <a:lnTo>
                      <a:pt x="547" y="8"/>
                    </a:lnTo>
                    <a:lnTo>
                      <a:pt x="529" y="3"/>
                    </a:lnTo>
                    <a:lnTo>
                      <a:pt x="510" y="1"/>
                    </a:lnTo>
                    <a:lnTo>
                      <a:pt x="490" y="0"/>
                    </a:lnTo>
                    <a:lnTo>
                      <a:pt x="490" y="0"/>
                    </a:lnTo>
                    <a:lnTo>
                      <a:pt x="471" y="1"/>
                    </a:lnTo>
                    <a:lnTo>
                      <a:pt x="452" y="3"/>
                    </a:lnTo>
                    <a:lnTo>
                      <a:pt x="435" y="8"/>
                    </a:lnTo>
                    <a:lnTo>
                      <a:pt x="417" y="13"/>
                    </a:lnTo>
                    <a:lnTo>
                      <a:pt x="401" y="20"/>
                    </a:lnTo>
                    <a:lnTo>
                      <a:pt x="384" y="28"/>
                    </a:lnTo>
                    <a:lnTo>
                      <a:pt x="370" y="38"/>
                    </a:lnTo>
                    <a:lnTo>
                      <a:pt x="355" y="48"/>
                    </a:lnTo>
                    <a:lnTo>
                      <a:pt x="341" y="59"/>
                    </a:lnTo>
                    <a:lnTo>
                      <a:pt x="327" y="71"/>
                    </a:lnTo>
                    <a:lnTo>
                      <a:pt x="315" y="84"/>
                    </a:lnTo>
                    <a:lnTo>
                      <a:pt x="303" y="98"/>
                    </a:lnTo>
                    <a:lnTo>
                      <a:pt x="290" y="112"/>
                    </a:lnTo>
                    <a:lnTo>
                      <a:pt x="279" y="126"/>
                    </a:lnTo>
                    <a:lnTo>
                      <a:pt x="257" y="156"/>
                    </a:lnTo>
                    <a:lnTo>
                      <a:pt x="257" y="156"/>
                    </a:lnTo>
                    <a:lnTo>
                      <a:pt x="237" y="190"/>
                    </a:lnTo>
                    <a:lnTo>
                      <a:pt x="215" y="223"/>
                    </a:lnTo>
                    <a:lnTo>
                      <a:pt x="192" y="256"/>
                    </a:lnTo>
                    <a:lnTo>
                      <a:pt x="180" y="272"/>
                    </a:lnTo>
                    <a:lnTo>
                      <a:pt x="167" y="287"/>
                    </a:lnTo>
                    <a:lnTo>
                      <a:pt x="154" y="301"/>
                    </a:lnTo>
                    <a:lnTo>
                      <a:pt x="141" y="314"/>
                    </a:lnTo>
                    <a:lnTo>
                      <a:pt x="125" y="326"/>
                    </a:lnTo>
                    <a:lnTo>
                      <a:pt x="110" y="336"/>
                    </a:lnTo>
                    <a:lnTo>
                      <a:pt x="92" y="345"/>
                    </a:lnTo>
                    <a:lnTo>
                      <a:pt x="75" y="351"/>
                    </a:lnTo>
                    <a:lnTo>
                      <a:pt x="64" y="353"/>
                    </a:lnTo>
                    <a:lnTo>
                      <a:pt x="55" y="355"/>
                    </a:lnTo>
                    <a:lnTo>
                      <a:pt x="45" y="356"/>
                    </a:lnTo>
                    <a:lnTo>
                      <a:pt x="34" y="357"/>
                    </a:lnTo>
                    <a:lnTo>
                      <a:pt x="34" y="357"/>
                    </a:lnTo>
                    <a:lnTo>
                      <a:pt x="26" y="358"/>
                    </a:lnTo>
                    <a:lnTo>
                      <a:pt x="19" y="360"/>
                    </a:lnTo>
                    <a:lnTo>
                      <a:pt x="13" y="364"/>
                    </a:lnTo>
                    <a:lnTo>
                      <a:pt x="9" y="369"/>
                    </a:lnTo>
                    <a:lnTo>
                      <a:pt x="4" y="374"/>
                    </a:lnTo>
                    <a:lnTo>
                      <a:pt x="2" y="380"/>
                    </a:lnTo>
                    <a:lnTo>
                      <a:pt x="0" y="386"/>
                    </a:lnTo>
                    <a:lnTo>
                      <a:pt x="0" y="393"/>
                    </a:lnTo>
                    <a:lnTo>
                      <a:pt x="0" y="400"/>
                    </a:lnTo>
                    <a:lnTo>
                      <a:pt x="2" y="406"/>
                    </a:lnTo>
                    <a:lnTo>
                      <a:pt x="4" y="412"/>
                    </a:lnTo>
                    <a:lnTo>
                      <a:pt x="9" y="417"/>
                    </a:lnTo>
                    <a:lnTo>
                      <a:pt x="13" y="421"/>
                    </a:lnTo>
                    <a:lnTo>
                      <a:pt x="19" y="425"/>
                    </a:lnTo>
                    <a:lnTo>
                      <a:pt x="26" y="427"/>
                    </a:lnTo>
                    <a:lnTo>
                      <a:pt x="34" y="427"/>
                    </a:lnTo>
                    <a:lnTo>
                      <a:pt x="34" y="427"/>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620" name="Freeform 16">
                <a:extLst>
                  <a:ext uri="{FF2B5EF4-FFF2-40B4-BE49-F238E27FC236}">
                    <a16:creationId xmlns:a16="http://schemas.microsoft.com/office/drawing/2014/main" id="{1B24E4BE-C1D2-DF2D-30B4-E10098B372F5}"/>
                  </a:ext>
                </a:extLst>
              </p:cNvPr>
              <p:cNvSpPr>
                <a:spLocks noEditPoints="1"/>
              </p:cNvSpPr>
              <p:nvPr/>
            </p:nvSpPr>
            <p:spPr bwMode="auto">
              <a:xfrm>
                <a:off x="7902687" y="5821928"/>
                <a:ext cx="464155" cy="207428"/>
              </a:xfrm>
              <a:custGeom>
                <a:avLst/>
                <a:gdLst>
                  <a:gd name="T0" fmla="*/ 5 w 999"/>
                  <a:gd name="T1" fmla="*/ 380 h 446"/>
                  <a:gd name="T2" fmla="*/ 26 w 999"/>
                  <a:gd name="T3" fmla="*/ 361 h 446"/>
                  <a:gd name="T4" fmla="*/ 75 w 999"/>
                  <a:gd name="T5" fmla="*/ 353 h 446"/>
                  <a:gd name="T6" fmla="*/ 155 w 999"/>
                  <a:gd name="T7" fmla="*/ 306 h 446"/>
                  <a:gd name="T8" fmla="*/ 233 w 999"/>
                  <a:gd name="T9" fmla="*/ 201 h 446"/>
                  <a:gd name="T10" fmla="*/ 301 w 999"/>
                  <a:gd name="T11" fmla="*/ 104 h 446"/>
                  <a:gd name="T12" fmla="*/ 385 w 999"/>
                  <a:gd name="T13" fmla="*/ 31 h 446"/>
                  <a:gd name="T14" fmla="*/ 499 w 999"/>
                  <a:gd name="T15" fmla="*/ 0 h 446"/>
                  <a:gd name="T16" fmla="*/ 597 w 999"/>
                  <a:gd name="T17" fmla="*/ 23 h 446"/>
                  <a:gd name="T18" fmla="*/ 686 w 999"/>
                  <a:gd name="T19" fmla="*/ 91 h 446"/>
                  <a:gd name="T20" fmla="*/ 766 w 999"/>
                  <a:gd name="T21" fmla="*/ 201 h 446"/>
                  <a:gd name="T22" fmla="*/ 833 w 999"/>
                  <a:gd name="T23" fmla="*/ 295 h 446"/>
                  <a:gd name="T24" fmla="*/ 908 w 999"/>
                  <a:gd name="T25" fmla="*/ 348 h 446"/>
                  <a:gd name="T26" fmla="*/ 968 w 999"/>
                  <a:gd name="T27" fmla="*/ 359 h 446"/>
                  <a:gd name="T28" fmla="*/ 994 w 999"/>
                  <a:gd name="T29" fmla="*/ 380 h 446"/>
                  <a:gd name="T30" fmla="*/ 999 w 999"/>
                  <a:gd name="T31" fmla="*/ 410 h 446"/>
                  <a:gd name="T32" fmla="*/ 985 w 999"/>
                  <a:gd name="T33" fmla="*/ 435 h 446"/>
                  <a:gd name="T34" fmla="*/ 956 w 999"/>
                  <a:gd name="T35" fmla="*/ 446 h 446"/>
                  <a:gd name="T36" fmla="*/ 857 w 999"/>
                  <a:gd name="T37" fmla="*/ 421 h 446"/>
                  <a:gd name="T38" fmla="*/ 769 w 999"/>
                  <a:gd name="T39" fmla="*/ 354 h 446"/>
                  <a:gd name="T40" fmla="*/ 690 w 999"/>
                  <a:gd name="T41" fmla="*/ 245 h 446"/>
                  <a:gd name="T42" fmla="*/ 623 w 999"/>
                  <a:gd name="T43" fmla="*/ 151 h 446"/>
                  <a:gd name="T44" fmla="*/ 547 w 999"/>
                  <a:gd name="T45" fmla="*/ 97 h 446"/>
                  <a:gd name="T46" fmla="*/ 466 w 999"/>
                  <a:gd name="T47" fmla="*/ 93 h 446"/>
                  <a:gd name="T48" fmla="*/ 387 w 999"/>
                  <a:gd name="T49" fmla="*/ 140 h 446"/>
                  <a:gd name="T50" fmla="*/ 309 w 999"/>
                  <a:gd name="T51" fmla="*/ 245 h 446"/>
                  <a:gd name="T52" fmla="*/ 241 w 999"/>
                  <a:gd name="T53" fmla="*/ 340 h 446"/>
                  <a:gd name="T54" fmla="*/ 159 w 999"/>
                  <a:gd name="T55" fmla="*/ 413 h 446"/>
                  <a:gd name="T56" fmla="*/ 43 w 999"/>
                  <a:gd name="T57" fmla="*/ 446 h 446"/>
                  <a:gd name="T58" fmla="*/ 22 w 999"/>
                  <a:gd name="T59" fmla="*/ 441 h 446"/>
                  <a:gd name="T60" fmla="*/ 4 w 999"/>
                  <a:gd name="T61" fmla="*/ 421 h 446"/>
                  <a:gd name="T62" fmla="*/ 981 w 999"/>
                  <a:gd name="T63" fmla="*/ 402 h 446"/>
                  <a:gd name="T64" fmla="*/ 965 w 999"/>
                  <a:gd name="T65" fmla="*/ 376 h 446"/>
                  <a:gd name="T66" fmla="*/ 903 w 999"/>
                  <a:gd name="T67" fmla="*/ 365 h 446"/>
                  <a:gd name="T68" fmla="*/ 821 w 999"/>
                  <a:gd name="T69" fmla="*/ 307 h 446"/>
                  <a:gd name="T70" fmla="*/ 751 w 999"/>
                  <a:gd name="T71" fmla="*/ 210 h 446"/>
                  <a:gd name="T72" fmla="*/ 661 w 999"/>
                  <a:gd name="T73" fmla="*/ 91 h 446"/>
                  <a:gd name="T74" fmla="*/ 574 w 999"/>
                  <a:gd name="T75" fmla="*/ 32 h 446"/>
                  <a:gd name="T76" fmla="*/ 480 w 999"/>
                  <a:gd name="T77" fmla="*/ 19 h 446"/>
                  <a:gd name="T78" fmla="*/ 378 w 999"/>
                  <a:gd name="T79" fmla="*/ 57 h 446"/>
                  <a:gd name="T80" fmla="*/ 293 w 999"/>
                  <a:gd name="T81" fmla="*/ 144 h 446"/>
                  <a:gd name="T82" fmla="*/ 210 w 999"/>
                  <a:gd name="T83" fmla="*/ 267 h 446"/>
                  <a:gd name="T84" fmla="*/ 140 w 999"/>
                  <a:gd name="T85" fmla="*/ 341 h 446"/>
                  <a:gd name="T86" fmla="*/ 43 w 999"/>
                  <a:gd name="T87" fmla="*/ 374 h 446"/>
                  <a:gd name="T88" fmla="*/ 22 w 999"/>
                  <a:gd name="T89" fmla="*/ 388 h 446"/>
                  <a:gd name="T90" fmla="*/ 22 w 999"/>
                  <a:gd name="T91" fmla="*/ 418 h 446"/>
                  <a:gd name="T92" fmla="*/ 42 w 999"/>
                  <a:gd name="T93" fmla="*/ 428 h 446"/>
                  <a:gd name="T94" fmla="*/ 150 w 999"/>
                  <a:gd name="T95" fmla="*/ 397 h 446"/>
                  <a:gd name="T96" fmla="*/ 228 w 999"/>
                  <a:gd name="T97" fmla="*/ 330 h 446"/>
                  <a:gd name="T98" fmla="*/ 313 w 999"/>
                  <a:gd name="T99" fmla="*/ 207 h 446"/>
                  <a:gd name="T100" fmla="*/ 389 w 999"/>
                  <a:gd name="T101" fmla="*/ 114 h 446"/>
                  <a:gd name="T102" fmla="*/ 481 w 999"/>
                  <a:gd name="T103" fmla="*/ 72 h 446"/>
                  <a:gd name="T104" fmla="*/ 567 w 999"/>
                  <a:gd name="T105" fmla="*/ 86 h 446"/>
                  <a:gd name="T106" fmla="*/ 646 w 999"/>
                  <a:gd name="T107" fmla="*/ 150 h 446"/>
                  <a:gd name="T108" fmla="*/ 731 w 999"/>
                  <a:gd name="T109" fmla="*/ 275 h 446"/>
                  <a:gd name="T110" fmla="*/ 807 w 999"/>
                  <a:gd name="T111" fmla="*/ 367 h 446"/>
                  <a:gd name="T112" fmla="*/ 899 w 999"/>
                  <a:gd name="T113" fmla="*/ 419 h 446"/>
                  <a:gd name="T114" fmla="*/ 970 w 999"/>
                  <a:gd name="T115" fmla="*/ 424 h 446"/>
                  <a:gd name="T116" fmla="*/ 981 w 999"/>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99" h="446">
                    <a:moveTo>
                      <a:pt x="0" y="402"/>
                    </a:moveTo>
                    <a:lnTo>
                      <a:pt x="0" y="402"/>
                    </a:lnTo>
                    <a:lnTo>
                      <a:pt x="0" y="396"/>
                    </a:lnTo>
                    <a:lnTo>
                      <a:pt x="1" y="390"/>
                    </a:lnTo>
                    <a:lnTo>
                      <a:pt x="3" y="385"/>
                    </a:lnTo>
                    <a:lnTo>
                      <a:pt x="5" y="380"/>
                    </a:lnTo>
                    <a:lnTo>
                      <a:pt x="5" y="380"/>
                    </a:lnTo>
                    <a:lnTo>
                      <a:pt x="8" y="374"/>
                    </a:lnTo>
                    <a:lnTo>
                      <a:pt x="12" y="370"/>
                    </a:lnTo>
                    <a:lnTo>
                      <a:pt x="17" y="366"/>
                    </a:lnTo>
                    <a:lnTo>
                      <a:pt x="21" y="363"/>
                    </a:lnTo>
                    <a:lnTo>
                      <a:pt x="26" y="361"/>
                    </a:lnTo>
                    <a:lnTo>
                      <a:pt x="31" y="359"/>
                    </a:lnTo>
                    <a:lnTo>
                      <a:pt x="37" y="358"/>
                    </a:lnTo>
                    <a:lnTo>
                      <a:pt x="42" y="357"/>
                    </a:lnTo>
                    <a:lnTo>
                      <a:pt x="42" y="357"/>
                    </a:lnTo>
                    <a:lnTo>
                      <a:pt x="60" y="356"/>
                    </a:lnTo>
                    <a:lnTo>
                      <a:pt x="75" y="353"/>
                    </a:lnTo>
                    <a:lnTo>
                      <a:pt x="91" y="348"/>
                    </a:lnTo>
                    <a:lnTo>
                      <a:pt x="105" y="342"/>
                    </a:lnTo>
                    <a:lnTo>
                      <a:pt x="119" y="335"/>
                    </a:lnTo>
                    <a:lnTo>
                      <a:pt x="131" y="326"/>
                    </a:lnTo>
                    <a:lnTo>
                      <a:pt x="143" y="317"/>
                    </a:lnTo>
                    <a:lnTo>
                      <a:pt x="155" y="306"/>
                    </a:lnTo>
                    <a:lnTo>
                      <a:pt x="166" y="295"/>
                    </a:lnTo>
                    <a:lnTo>
                      <a:pt x="176" y="282"/>
                    </a:lnTo>
                    <a:lnTo>
                      <a:pt x="187" y="270"/>
                    </a:lnTo>
                    <a:lnTo>
                      <a:pt x="197" y="257"/>
                    </a:lnTo>
                    <a:lnTo>
                      <a:pt x="216" y="229"/>
                    </a:lnTo>
                    <a:lnTo>
                      <a:pt x="233" y="201"/>
                    </a:lnTo>
                    <a:lnTo>
                      <a:pt x="233" y="201"/>
                    </a:lnTo>
                    <a:lnTo>
                      <a:pt x="259" y="160"/>
                    </a:lnTo>
                    <a:lnTo>
                      <a:pt x="259" y="160"/>
                    </a:lnTo>
                    <a:lnTo>
                      <a:pt x="279" y="132"/>
                    </a:lnTo>
                    <a:lnTo>
                      <a:pt x="290" y="118"/>
                    </a:lnTo>
                    <a:lnTo>
                      <a:pt x="301" y="104"/>
                    </a:lnTo>
                    <a:lnTo>
                      <a:pt x="314" y="91"/>
                    </a:lnTo>
                    <a:lnTo>
                      <a:pt x="326" y="78"/>
                    </a:lnTo>
                    <a:lnTo>
                      <a:pt x="339" y="64"/>
                    </a:lnTo>
                    <a:lnTo>
                      <a:pt x="354" y="53"/>
                    </a:lnTo>
                    <a:lnTo>
                      <a:pt x="369" y="41"/>
                    </a:lnTo>
                    <a:lnTo>
                      <a:pt x="385" y="31"/>
                    </a:lnTo>
                    <a:lnTo>
                      <a:pt x="402" y="23"/>
                    </a:lnTo>
                    <a:lnTo>
                      <a:pt x="420" y="14"/>
                    </a:lnTo>
                    <a:lnTo>
                      <a:pt x="439" y="9"/>
                    </a:lnTo>
                    <a:lnTo>
                      <a:pt x="458" y="4"/>
                    </a:lnTo>
                    <a:lnTo>
                      <a:pt x="478" y="1"/>
                    </a:lnTo>
                    <a:lnTo>
                      <a:pt x="499" y="0"/>
                    </a:lnTo>
                    <a:lnTo>
                      <a:pt x="499" y="0"/>
                    </a:lnTo>
                    <a:lnTo>
                      <a:pt x="521" y="1"/>
                    </a:lnTo>
                    <a:lnTo>
                      <a:pt x="542" y="4"/>
                    </a:lnTo>
                    <a:lnTo>
                      <a:pt x="561" y="9"/>
                    </a:lnTo>
                    <a:lnTo>
                      <a:pt x="580" y="14"/>
                    </a:lnTo>
                    <a:lnTo>
                      <a:pt x="597" y="23"/>
                    </a:lnTo>
                    <a:lnTo>
                      <a:pt x="614" y="31"/>
                    </a:lnTo>
                    <a:lnTo>
                      <a:pt x="629" y="41"/>
                    </a:lnTo>
                    <a:lnTo>
                      <a:pt x="645" y="53"/>
                    </a:lnTo>
                    <a:lnTo>
                      <a:pt x="659" y="64"/>
                    </a:lnTo>
                    <a:lnTo>
                      <a:pt x="673" y="78"/>
                    </a:lnTo>
                    <a:lnTo>
                      <a:pt x="686" y="91"/>
                    </a:lnTo>
                    <a:lnTo>
                      <a:pt x="698" y="104"/>
                    </a:lnTo>
                    <a:lnTo>
                      <a:pt x="709" y="118"/>
                    </a:lnTo>
                    <a:lnTo>
                      <a:pt x="720" y="132"/>
                    </a:lnTo>
                    <a:lnTo>
                      <a:pt x="740" y="160"/>
                    </a:lnTo>
                    <a:lnTo>
                      <a:pt x="740" y="160"/>
                    </a:lnTo>
                    <a:lnTo>
                      <a:pt x="766" y="201"/>
                    </a:lnTo>
                    <a:lnTo>
                      <a:pt x="766" y="201"/>
                    </a:lnTo>
                    <a:lnTo>
                      <a:pt x="784" y="229"/>
                    </a:lnTo>
                    <a:lnTo>
                      <a:pt x="803" y="257"/>
                    </a:lnTo>
                    <a:lnTo>
                      <a:pt x="812" y="270"/>
                    </a:lnTo>
                    <a:lnTo>
                      <a:pt x="822" y="282"/>
                    </a:lnTo>
                    <a:lnTo>
                      <a:pt x="833" y="295"/>
                    </a:lnTo>
                    <a:lnTo>
                      <a:pt x="844" y="306"/>
                    </a:lnTo>
                    <a:lnTo>
                      <a:pt x="855" y="317"/>
                    </a:lnTo>
                    <a:lnTo>
                      <a:pt x="868" y="326"/>
                    </a:lnTo>
                    <a:lnTo>
                      <a:pt x="880" y="335"/>
                    </a:lnTo>
                    <a:lnTo>
                      <a:pt x="895" y="342"/>
                    </a:lnTo>
                    <a:lnTo>
                      <a:pt x="908" y="348"/>
                    </a:lnTo>
                    <a:lnTo>
                      <a:pt x="923" y="353"/>
                    </a:lnTo>
                    <a:lnTo>
                      <a:pt x="940" y="356"/>
                    </a:lnTo>
                    <a:lnTo>
                      <a:pt x="956" y="357"/>
                    </a:lnTo>
                    <a:lnTo>
                      <a:pt x="956" y="357"/>
                    </a:lnTo>
                    <a:lnTo>
                      <a:pt x="963" y="358"/>
                    </a:lnTo>
                    <a:lnTo>
                      <a:pt x="968" y="359"/>
                    </a:lnTo>
                    <a:lnTo>
                      <a:pt x="973" y="361"/>
                    </a:lnTo>
                    <a:lnTo>
                      <a:pt x="978" y="363"/>
                    </a:lnTo>
                    <a:lnTo>
                      <a:pt x="983" y="366"/>
                    </a:lnTo>
                    <a:lnTo>
                      <a:pt x="986" y="370"/>
                    </a:lnTo>
                    <a:lnTo>
                      <a:pt x="991" y="374"/>
                    </a:lnTo>
                    <a:lnTo>
                      <a:pt x="994" y="380"/>
                    </a:lnTo>
                    <a:lnTo>
                      <a:pt x="994" y="380"/>
                    </a:lnTo>
                    <a:lnTo>
                      <a:pt x="996" y="385"/>
                    </a:lnTo>
                    <a:lnTo>
                      <a:pt x="998" y="391"/>
                    </a:lnTo>
                    <a:lnTo>
                      <a:pt x="999" y="397"/>
                    </a:lnTo>
                    <a:lnTo>
                      <a:pt x="999" y="403"/>
                    </a:lnTo>
                    <a:lnTo>
                      <a:pt x="999" y="410"/>
                    </a:lnTo>
                    <a:lnTo>
                      <a:pt x="998" y="416"/>
                    </a:lnTo>
                    <a:lnTo>
                      <a:pt x="996" y="421"/>
                    </a:lnTo>
                    <a:lnTo>
                      <a:pt x="993" y="426"/>
                    </a:lnTo>
                    <a:lnTo>
                      <a:pt x="993" y="426"/>
                    </a:lnTo>
                    <a:lnTo>
                      <a:pt x="990" y="431"/>
                    </a:lnTo>
                    <a:lnTo>
                      <a:pt x="985" y="435"/>
                    </a:lnTo>
                    <a:lnTo>
                      <a:pt x="981" y="439"/>
                    </a:lnTo>
                    <a:lnTo>
                      <a:pt x="977" y="441"/>
                    </a:lnTo>
                    <a:lnTo>
                      <a:pt x="972" y="443"/>
                    </a:lnTo>
                    <a:lnTo>
                      <a:pt x="967" y="445"/>
                    </a:lnTo>
                    <a:lnTo>
                      <a:pt x="962" y="445"/>
                    </a:lnTo>
                    <a:lnTo>
                      <a:pt x="956" y="446"/>
                    </a:lnTo>
                    <a:lnTo>
                      <a:pt x="956" y="446"/>
                    </a:lnTo>
                    <a:lnTo>
                      <a:pt x="934" y="444"/>
                    </a:lnTo>
                    <a:lnTo>
                      <a:pt x="913" y="441"/>
                    </a:lnTo>
                    <a:lnTo>
                      <a:pt x="894" y="435"/>
                    </a:lnTo>
                    <a:lnTo>
                      <a:pt x="875" y="429"/>
                    </a:lnTo>
                    <a:lnTo>
                      <a:pt x="857" y="421"/>
                    </a:lnTo>
                    <a:lnTo>
                      <a:pt x="841" y="413"/>
                    </a:lnTo>
                    <a:lnTo>
                      <a:pt x="824" y="402"/>
                    </a:lnTo>
                    <a:lnTo>
                      <a:pt x="810" y="391"/>
                    </a:lnTo>
                    <a:lnTo>
                      <a:pt x="796" y="380"/>
                    </a:lnTo>
                    <a:lnTo>
                      <a:pt x="782" y="367"/>
                    </a:lnTo>
                    <a:lnTo>
                      <a:pt x="769" y="354"/>
                    </a:lnTo>
                    <a:lnTo>
                      <a:pt x="757" y="340"/>
                    </a:lnTo>
                    <a:lnTo>
                      <a:pt x="746" y="327"/>
                    </a:lnTo>
                    <a:lnTo>
                      <a:pt x="736" y="312"/>
                    </a:lnTo>
                    <a:lnTo>
                      <a:pt x="716" y="285"/>
                    </a:lnTo>
                    <a:lnTo>
                      <a:pt x="716" y="285"/>
                    </a:lnTo>
                    <a:lnTo>
                      <a:pt x="690" y="245"/>
                    </a:lnTo>
                    <a:lnTo>
                      <a:pt x="690" y="245"/>
                    </a:lnTo>
                    <a:lnTo>
                      <a:pt x="673" y="217"/>
                    </a:lnTo>
                    <a:lnTo>
                      <a:pt x="654" y="190"/>
                    </a:lnTo>
                    <a:lnTo>
                      <a:pt x="644" y="177"/>
                    </a:lnTo>
                    <a:lnTo>
                      <a:pt x="634" y="163"/>
                    </a:lnTo>
                    <a:lnTo>
                      <a:pt x="623" y="151"/>
                    </a:lnTo>
                    <a:lnTo>
                      <a:pt x="612" y="140"/>
                    </a:lnTo>
                    <a:lnTo>
                      <a:pt x="601" y="129"/>
                    </a:lnTo>
                    <a:lnTo>
                      <a:pt x="588" y="119"/>
                    </a:lnTo>
                    <a:lnTo>
                      <a:pt x="576" y="111"/>
                    </a:lnTo>
                    <a:lnTo>
                      <a:pt x="561" y="103"/>
                    </a:lnTo>
                    <a:lnTo>
                      <a:pt x="547" y="97"/>
                    </a:lnTo>
                    <a:lnTo>
                      <a:pt x="532" y="93"/>
                    </a:lnTo>
                    <a:lnTo>
                      <a:pt x="516" y="90"/>
                    </a:lnTo>
                    <a:lnTo>
                      <a:pt x="499" y="89"/>
                    </a:lnTo>
                    <a:lnTo>
                      <a:pt x="499" y="89"/>
                    </a:lnTo>
                    <a:lnTo>
                      <a:pt x="483" y="90"/>
                    </a:lnTo>
                    <a:lnTo>
                      <a:pt x="466" y="93"/>
                    </a:lnTo>
                    <a:lnTo>
                      <a:pt x="452" y="97"/>
                    </a:lnTo>
                    <a:lnTo>
                      <a:pt x="437" y="103"/>
                    </a:lnTo>
                    <a:lnTo>
                      <a:pt x="424" y="111"/>
                    </a:lnTo>
                    <a:lnTo>
                      <a:pt x="411" y="119"/>
                    </a:lnTo>
                    <a:lnTo>
                      <a:pt x="398" y="129"/>
                    </a:lnTo>
                    <a:lnTo>
                      <a:pt x="387" y="140"/>
                    </a:lnTo>
                    <a:lnTo>
                      <a:pt x="376" y="151"/>
                    </a:lnTo>
                    <a:lnTo>
                      <a:pt x="365" y="163"/>
                    </a:lnTo>
                    <a:lnTo>
                      <a:pt x="355" y="177"/>
                    </a:lnTo>
                    <a:lnTo>
                      <a:pt x="346" y="190"/>
                    </a:lnTo>
                    <a:lnTo>
                      <a:pt x="327" y="217"/>
                    </a:lnTo>
                    <a:lnTo>
                      <a:pt x="309" y="245"/>
                    </a:lnTo>
                    <a:lnTo>
                      <a:pt x="309" y="245"/>
                    </a:lnTo>
                    <a:lnTo>
                      <a:pt x="284" y="285"/>
                    </a:lnTo>
                    <a:lnTo>
                      <a:pt x="284" y="285"/>
                    </a:lnTo>
                    <a:lnTo>
                      <a:pt x="264" y="312"/>
                    </a:lnTo>
                    <a:lnTo>
                      <a:pt x="253" y="327"/>
                    </a:lnTo>
                    <a:lnTo>
                      <a:pt x="241" y="340"/>
                    </a:lnTo>
                    <a:lnTo>
                      <a:pt x="230" y="354"/>
                    </a:lnTo>
                    <a:lnTo>
                      <a:pt x="218" y="367"/>
                    </a:lnTo>
                    <a:lnTo>
                      <a:pt x="204" y="380"/>
                    </a:lnTo>
                    <a:lnTo>
                      <a:pt x="190" y="391"/>
                    </a:lnTo>
                    <a:lnTo>
                      <a:pt x="174" y="402"/>
                    </a:lnTo>
                    <a:lnTo>
                      <a:pt x="159" y="413"/>
                    </a:lnTo>
                    <a:lnTo>
                      <a:pt x="141" y="421"/>
                    </a:lnTo>
                    <a:lnTo>
                      <a:pt x="124" y="429"/>
                    </a:lnTo>
                    <a:lnTo>
                      <a:pt x="105" y="435"/>
                    </a:lnTo>
                    <a:lnTo>
                      <a:pt x="86" y="441"/>
                    </a:lnTo>
                    <a:lnTo>
                      <a:pt x="65" y="444"/>
                    </a:lnTo>
                    <a:lnTo>
                      <a:pt x="43" y="446"/>
                    </a:lnTo>
                    <a:lnTo>
                      <a:pt x="43" y="446"/>
                    </a:lnTo>
                    <a:lnTo>
                      <a:pt x="43" y="446"/>
                    </a:lnTo>
                    <a:lnTo>
                      <a:pt x="37" y="445"/>
                    </a:lnTo>
                    <a:lnTo>
                      <a:pt x="32" y="445"/>
                    </a:lnTo>
                    <a:lnTo>
                      <a:pt x="27" y="443"/>
                    </a:lnTo>
                    <a:lnTo>
                      <a:pt x="22" y="441"/>
                    </a:lnTo>
                    <a:lnTo>
                      <a:pt x="18" y="439"/>
                    </a:lnTo>
                    <a:lnTo>
                      <a:pt x="13" y="435"/>
                    </a:lnTo>
                    <a:lnTo>
                      <a:pt x="9" y="431"/>
                    </a:lnTo>
                    <a:lnTo>
                      <a:pt x="6" y="427"/>
                    </a:lnTo>
                    <a:lnTo>
                      <a:pt x="6" y="427"/>
                    </a:lnTo>
                    <a:lnTo>
                      <a:pt x="4" y="421"/>
                    </a:lnTo>
                    <a:lnTo>
                      <a:pt x="2" y="415"/>
                    </a:lnTo>
                    <a:lnTo>
                      <a:pt x="0" y="409"/>
                    </a:lnTo>
                    <a:lnTo>
                      <a:pt x="0" y="402"/>
                    </a:lnTo>
                    <a:lnTo>
                      <a:pt x="0" y="402"/>
                    </a:lnTo>
                    <a:close/>
                    <a:moveTo>
                      <a:pt x="981" y="402"/>
                    </a:moveTo>
                    <a:lnTo>
                      <a:pt x="981" y="402"/>
                    </a:lnTo>
                    <a:lnTo>
                      <a:pt x="980" y="395"/>
                    </a:lnTo>
                    <a:lnTo>
                      <a:pt x="978" y="388"/>
                    </a:lnTo>
                    <a:lnTo>
                      <a:pt x="978" y="388"/>
                    </a:lnTo>
                    <a:lnTo>
                      <a:pt x="975" y="384"/>
                    </a:lnTo>
                    <a:lnTo>
                      <a:pt x="971" y="380"/>
                    </a:lnTo>
                    <a:lnTo>
                      <a:pt x="965" y="376"/>
                    </a:lnTo>
                    <a:lnTo>
                      <a:pt x="961" y="375"/>
                    </a:lnTo>
                    <a:lnTo>
                      <a:pt x="956" y="374"/>
                    </a:lnTo>
                    <a:lnTo>
                      <a:pt x="956" y="374"/>
                    </a:lnTo>
                    <a:lnTo>
                      <a:pt x="937" y="373"/>
                    </a:lnTo>
                    <a:lnTo>
                      <a:pt x="919" y="370"/>
                    </a:lnTo>
                    <a:lnTo>
                      <a:pt x="903" y="365"/>
                    </a:lnTo>
                    <a:lnTo>
                      <a:pt x="887" y="358"/>
                    </a:lnTo>
                    <a:lnTo>
                      <a:pt x="873" y="351"/>
                    </a:lnTo>
                    <a:lnTo>
                      <a:pt x="858" y="341"/>
                    </a:lnTo>
                    <a:lnTo>
                      <a:pt x="845" y="331"/>
                    </a:lnTo>
                    <a:lnTo>
                      <a:pt x="833" y="320"/>
                    </a:lnTo>
                    <a:lnTo>
                      <a:pt x="821" y="307"/>
                    </a:lnTo>
                    <a:lnTo>
                      <a:pt x="810" y="295"/>
                    </a:lnTo>
                    <a:lnTo>
                      <a:pt x="799" y="281"/>
                    </a:lnTo>
                    <a:lnTo>
                      <a:pt x="788" y="267"/>
                    </a:lnTo>
                    <a:lnTo>
                      <a:pt x="769" y="239"/>
                    </a:lnTo>
                    <a:lnTo>
                      <a:pt x="751" y="210"/>
                    </a:lnTo>
                    <a:lnTo>
                      <a:pt x="751" y="210"/>
                    </a:lnTo>
                    <a:lnTo>
                      <a:pt x="725" y="171"/>
                    </a:lnTo>
                    <a:lnTo>
                      <a:pt x="725" y="171"/>
                    </a:lnTo>
                    <a:lnTo>
                      <a:pt x="707" y="144"/>
                    </a:lnTo>
                    <a:lnTo>
                      <a:pt x="685" y="117"/>
                    </a:lnTo>
                    <a:lnTo>
                      <a:pt x="674" y="103"/>
                    </a:lnTo>
                    <a:lnTo>
                      <a:pt x="661" y="91"/>
                    </a:lnTo>
                    <a:lnTo>
                      <a:pt x="649" y="80"/>
                    </a:lnTo>
                    <a:lnTo>
                      <a:pt x="636" y="68"/>
                    </a:lnTo>
                    <a:lnTo>
                      <a:pt x="621" y="57"/>
                    </a:lnTo>
                    <a:lnTo>
                      <a:pt x="607" y="48"/>
                    </a:lnTo>
                    <a:lnTo>
                      <a:pt x="590" y="39"/>
                    </a:lnTo>
                    <a:lnTo>
                      <a:pt x="574" y="32"/>
                    </a:lnTo>
                    <a:lnTo>
                      <a:pt x="557" y="26"/>
                    </a:lnTo>
                    <a:lnTo>
                      <a:pt x="539" y="22"/>
                    </a:lnTo>
                    <a:lnTo>
                      <a:pt x="520" y="19"/>
                    </a:lnTo>
                    <a:lnTo>
                      <a:pt x="499" y="19"/>
                    </a:lnTo>
                    <a:lnTo>
                      <a:pt x="499" y="19"/>
                    </a:lnTo>
                    <a:lnTo>
                      <a:pt x="480" y="19"/>
                    </a:lnTo>
                    <a:lnTo>
                      <a:pt x="460" y="22"/>
                    </a:lnTo>
                    <a:lnTo>
                      <a:pt x="443" y="26"/>
                    </a:lnTo>
                    <a:lnTo>
                      <a:pt x="425" y="32"/>
                    </a:lnTo>
                    <a:lnTo>
                      <a:pt x="409" y="39"/>
                    </a:lnTo>
                    <a:lnTo>
                      <a:pt x="393" y="48"/>
                    </a:lnTo>
                    <a:lnTo>
                      <a:pt x="378" y="57"/>
                    </a:lnTo>
                    <a:lnTo>
                      <a:pt x="363" y="68"/>
                    </a:lnTo>
                    <a:lnTo>
                      <a:pt x="350" y="80"/>
                    </a:lnTo>
                    <a:lnTo>
                      <a:pt x="337" y="91"/>
                    </a:lnTo>
                    <a:lnTo>
                      <a:pt x="325" y="103"/>
                    </a:lnTo>
                    <a:lnTo>
                      <a:pt x="314" y="117"/>
                    </a:lnTo>
                    <a:lnTo>
                      <a:pt x="293" y="144"/>
                    </a:lnTo>
                    <a:lnTo>
                      <a:pt x="273" y="171"/>
                    </a:lnTo>
                    <a:lnTo>
                      <a:pt x="273" y="171"/>
                    </a:lnTo>
                    <a:lnTo>
                      <a:pt x="249" y="210"/>
                    </a:lnTo>
                    <a:lnTo>
                      <a:pt x="249" y="210"/>
                    </a:lnTo>
                    <a:lnTo>
                      <a:pt x="230" y="239"/>
                    </a:lnTo>
                    <a:lnTo>
                      <a:pt x="210" y="267"/>
                    </a:lnTo>
                    <a:lnTo>
                      <a:pt x="200" y="281"/>
                    </a:lnTo>
                    <a:lnTo>
                      <a:pt x="190" y="295"/>
                    </a:lnTo>
                    <a:lnTo>
                      <a:pt x="179" y="307"/>
                    </a:lnTo>
                    <a:lnTo>
                      <a:pt x="166" y="320"/>
                    </a:lnTo>
                    <a:lnTo>
                      <a:pt x="154" y="331"/>
                    </a:lnTo>
                    <a:lnTo>
                      <a:pt x="140" y="341"/>
                    </a:lnTo>
                    <a:lnTo>
                      <a:pt x="127" y="351"/>
                    </a:lnTo>
                    <a:lnTo>
                      <a:pt x="111" y="358"/>
                    </a:lnTo>
                    <a:lnTo>
                      <a:pt x="96" y="365"/>
                    </a:lnTo>
                    <a:lnTo>
                      <a:pt x="79" y="370"/>
                    </a:lnTo>
                    <a:lnTo>
                      <a:pt x="62" y="373"/>
                    </a:lnTo>
                    <a:lnTo>
                      <a:pt x="43" y="374"/>
                    </a:lnTo>
                    <a:lnTo>
                      <a:pt x="43" y="374"/>
                    </a:lnTo>
                    <a:lnTo>
                      <a:pt x="38" y="375"/>
                    </a:lnTo>
                    <a:lnTo>
                      <a:pt x="35" y="376"/>
                    </a:lnTo>
                    <a:lnTo>
                      <a:pt x="29" y="380"/>
                    </a:lnTo>
                    <a:lnTo>
                      <a:pt x="24" y="384"/>
                    </a:lnTo>
                    <a:lnTo>
                      <a:pt x="22" y="388"/>
                    </a:lnTo>
                    <a:lnTo>
                      <a:pt x="22" y="388"/>
                    </a:lnTo>
                    <a:lnTo>
                      <a:pt x="19" y="395"/>
                    </a:lnTo>
                    <a:lnTo>
                      <a:pt x="18" y="402"/>
                    </a:lnTo>
                    <a:lnTo>
                      <a:pt x="19" y="411"/>
                    </a:lnTo>
                    <a:lnTo>
                      <a:pt x="22" y="418"/>
                    </a:lnTo>
                    <a:lnTo>
                      <a:pt x="22" y="418"/>
                    </a:lnTo>
                    <a:lnTo>
                      <a:pt x="25" y="421"/>
                    </a:lnTo>
                    <a:lnTo>
                      <a:pt x="29" y="424"/>
                    </a:lnTo>
                    <a:lnTo>
                      <a:pt x="35" y="427"/>
                    </a:lnTo>
                    <a:lnTo>
                      <a:pt x="42" y="428"/>
                    </a:lnTo>
                    <a:lnTo>
                      <a:pt x="42" y="428"/>
                    </a:lnTo>
                    <a:lnTo>
                      <a:pt x="42" y="428"/>
                    </a:lnTo>
                    <a:lnTo>
                      <a:pt x="63" y="426"/>
                    </a:lnTo>
                    <a:lnTo>
                      <a:pt x="83" y="423"/>
                    </a:lnTo>
                    <a:lnTo>
                      <a:pt x="100" y="419"/>
                    </a:lnTo>
                    <a:lnTo>
                      <a:pt x="118" y="413"/>
                    </a:lnTo>
                    <a:lnTo>
                      <a:pt x="134" y="405"/>
                    </a:lnTo>
                    <a:lnTo>
                      <a:pt x="150" y="397"/>
                    </a:lnTo>
                    <a:lnTo>
                      <a:pt x="164" y="388"/>
                    </a:lnTo>
                    <a:lnTo>
                      <a:pt x="179" y="378"/>
                    </a:lnTo>
                    <a:lnTo>
                      <a:pt x="192" y="367"/>
                    </a:lnTo>
                    <a:lnTo>
                      <a:pt x="204" y="355"/>
                    </a:lnTo>
                    <a:lnTo>
                      <a:pt x="217" y="342"/>
                    </a:lnTo>
                    <a:lnTo>
                      <a:pt x="228" y="330"/>
                    </a:lnTo>
                    <a:lnTo>
                      <a:pt x="250" y="303"/>
                    </a:lnTo>
                    <a:lnTo>
                      <a:pt x="269" y="275"/>
                    </a:lnTo>
                    <a:lnTo>
                      <a:pt x="269" y="275"/>
                    </a:lnTo>
                    <a:lnTo>
                      <a:pt x="294" y="236"/>
                    </a:lnTo>
                    <a:lnTo>
                      <a:pt x="294" y="236"/>
                    </a:lnTo>
                    <a:lnTo>
                      <a:pt x="313" y="207"/>
                    </a:lnTo>
                    <a:lnTo>
                      <a:pt x="332" y="178"/>
                    </a:lnTo>
                    <a:lnTo>
                      <a:pt x="343" y="163"/>
                    </a:lnTo>
                    <a:lnTo>
                      <a:pt x="354" y="150"/>
                    </a:lnTo>
                    <a:lnTo>
                      <a:pt x="365" y="137"/>
                    </a:lnTo>
                    <a:lnTo>
                      <a:pt x="377" y="124"/>
                    </a:lnTo>
                    <a:lnTo>
                      <a:pt x="389" y="114"/>
                    </a:lnTo>
                    <a:lnTo>
                      <a:pt x="402" y="103"/>
                    </a:lnTo>
                    <a:lnTo>
                      <a:pt x="417" y="94"/>
                    </a:lnTo>
                    <a:lnTo>
                      <a:pt x="431" y="86"/>
                    </a:lnTo>
                    <a:lnTo>
                      <a:pt x="447" y="80"/>
                    </a:lnTo>
                    <a:lnTo>
                      <a:pt x="463" y="76"/>
                    </a:lnTo>
                    <a:lnTo>
                      <a:pt x="481" y="72"/>
                    </a:lnTo>
                    <a:lnTo>
                      <a:pt x="499" y="71"/>
                    </a:lnTo>
                    <a:lnTo>
                      <a:pt x="499" y="71"/>
                    </a:lnTo>
                    <a:lnTo>
                      <a:pt x="518" y="72"/>
                    </a:lnTo>
                    <a:lnTo>
                      <a:pt x="536" y="76"/>
                    </a:lnTo>
                    <a:lnTo>
                      <a:pt x="552" y="80"/>
                    </a:lnTo>
                    <a:lnTo>
                      <a:pt x="567" y="86"/>
                    </a:lnTo>
                    <a:lnTo>
                      <a:pt x="583" y="94"/>
                    </a:lnTo>
                    <a:lnTo>
                      <a:pt x="596" y="103"/>
                    </a:lnTo>
                    <a:lnTo>
                      <a:pt x="610" y="114"/>
                    </a:lnTo>
                    <a:lnTo>
                      <a:pt x="622" y="125"/>
                    </a:lnTo>
                    <a:lnTo>
                      <a:pt x="635" y="137"/>
                    </a:lnTo>
                    <a:lnTo>
                      <a:pt x="646" y="150"/>
                    </a:lnTo>
                    <a:lnTo>
                      <a:pt x="656" y="163"/>
                    </a:lnTo>
                    <a:lnTo>
                      <a:pt x="667" y="178"/>
                    </a:lnTo>
                    <a:lnTo>
                      <a:pt x="686" y="207"/>
                    </a:lnTo>
                    <a:lnTo>
                      <a:pt x="705" y="236"/>
                    </a:lnTo>
                    <a:lnTo>
                      <a:pt x="705" y="236"/>
                    </a:lnTo>
                    <a:lnTo>
                      <a:pt x="731" y="275"/>
                    </a:lnTo>
                    <a:lnTo>
                      <a:pt x="731" y="275"/>
                    </a:lnTo>
                    <a:lnTo>
                      <a:pt x="750" y="303"/>
                    </a:lnTo>
                    <a:lnTo>
                      <a:pt x="771" y="330"/>
                    </a:lnTo>
                    <a:lnTo>
                      <a:pt x="782" y="342"/>
                    </a:lnTo>
                    <a:lnTo>
                      <a:pt x="794" y="355"/>
                    </a:lnTo>
                    <a:lnTo>
                      <a:pt x="807" y="367"/>
                    </a:lnTo>
                    <a:lnTo>
                      <a:pt x="820" y="378"/>
                    </a:lnTo>
                    <a:lnTo>
                      <a:pt x="835" y="388"/>
                    </a:lnTo>
                    <a:lnTo>
                      <a:pt x="849" y="397"/>
                    </a:lnTo>
                    <a:lnTo>
                      <a:pt x="865" y="405"/>
                    </a:lnTo>
                    <a:lnTo>
                      <a:pt x="881" y="413"/>
                    </a:lnTo>
                    <a:lnTo>
                      <a:pt x="899" y="419"/>
                    </a:lnTo>
                    <a:lnTo>
                      <a:pt x="917" y="423"/>
                    </a:lnTo>
                    <a:lnTo>
                      <a:pt x="936" y="426"/>
                    </a:lnTo>
                    <a:lnTo>
                      <a:pt x="956" y="428"/>
                    </a:lnTo>
                    <a:lnTo>
                      <a:pt x="956" y="428"/>
                    </a:lnTo>
                    <a:lnTo>
                      <a:pt x="965" y="427"/>
                    </a:lnTo>
                    <a:lnTo>
                      <a:pt x="970" y="424"/>
                    </a:lnTo>
                    <a:lnTo>
                      <a:pt x="975" y="421"/>
                    </a:lnTo>
                    <a:lnTo>
                      <a:pt x="977" y="418"/>
                    </a:lnTo>
                    <a:lnTo>
                      <a:pt x="977" y="418"/>
                    </a:lnTo>
                    <a:lnTo>
                      <a:pt x="980" y="411"/>
                    </a:lnTo>
                    <a:lnTo>
                      <a:pt x="981" y="402"/>
                    </a:lnTo>
                    <a:lnTo>
                      <a:pt x="981"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grpSp>
        <p:grpSp>
          <p:nvGrpSpPr>
            <p:cNvPr id="1074" name="Group 1073">
              <a:extLst>
                <a:ext uri="{FF2B5EF4-FFF2-40B4-BE49-F238E27FC236}">
                  <a16:creationId xmlns:a16="http://schemas.microsoft.com/office/drawing/2014/main" id="{CB7159E8-95E3-A049-7C71-C6C75C951587}"/>
                </a:ext>
              </a:extLst>
            </p:cNvPr>
            <p:cNvGrpSpPr/>
            <p:nvPr/>
          </p:nvGrpSpPr>
          <p:grpSpPr>
            <a:xfrm>
              <a:off x="7692049" y="5708367"/>
              <a:ext cx="958553" cy="434133"/>
              <a:chOff x="7902687" y="5821928"/>
              <a:chExt cx="464155" cy="210218"/>
            </a:xfrm>
          </p:grpSpPr>
          <p:sp>
            <p:nvSpPr>
              <p:cNvPr id="1075" name="Rectangle 5">
                <a:extLst>
                  <a:ext uri="{FF2B5EF4-FFF2-40B4-BE49-F238E27FC236}">
                    <a16:creationId xmlns:a16="http://schemas.microsoft.com/office/drawing/2014/main" id="{6CCB31F3-1145-3A94-D6DD-55FE60D08418}"/>
                  </a:ext>
                </a:extLst>
              </p:cNvPr>
              <p:cNvSpPr>
                <a:spLocks noChangeArrowheads="1"/>
              </p:cNvSpPr>
              <p:nvPr/>
            </p:nvSpPr>
            <p:spPr bwMode="auto">
              <a:xfrm>
                <a:off x="8183598" y="5855414"/>
                <a:ext cx="10232" cy="14324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076" name="Rectangle 6">
                <a:extLst>
                  <a:ext uri="{FF2B5EF4-FFF2-40B4-BE49-F238E27FC236}">
                    <a16:creationId xmlns:a16="http://schemas.microsoft.com/office/drawing/2014/main" id="{3A2E6EBF-5C0C-885F-0159-9C9EA2CE5E86}"/>
                  </a:ext>
                </a:extLst>
              </p:cNvPr>
              <p:cNvSpPr>
                <a:spLocks noChangeArrowheads="1"/>
              </p:cNvSpPr>
              <p:nvPr/>
            </p:nvSpPr>
            <p:spPr bwMode="auto">
              <a:xfrm>
                <a:off x="8285917" y="5858205"/>
                <a:ext cx="10232" cy="14231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077" name="Rectangle 7">
                <a:extLst>
                  <a:ext uri="{FF2B5EF4-FFF2-40B4-BE49-F238E27FC236}">
                    <a16:creationId xmlns:a16="http://schemas.microsoft.com/office/drawing/2014/main" id="{2D94F5AC-E512-018F-043D-9484F0E59EE5}"/>
                  </a:ext>
                </a:extLst>
              </p:cNvPr>
              <p:cNvSpPr>
                <a:spLocks noChangeArrowheads="1"/>
              </p:cNvSpPr>
              <p:nvPr/>
            </p:nvSpPr>
            <p:spPr bwMode="auto">
              <a:xfrm>
                <a:off x="8317543" y="5858205"/>
                <a:ext cx="10232" cy="14231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078" name="Rectangle 8">
                <a:extLst>
                  <a:ext uri="{FF2B5EF4-FFF2-40B4-BE49-F238E27FC236}">
                    <a16:creationId xmlns:a16="http://schemas.microsoft.com/office/drawing/2014/main" id="{7F1FEACB-BDA9-00A5-1843-A3ADA4509510}"/>
                  </a:ext>
                </a:extLst>
              </p:cNvPr>
              <p:cNvSpPr>
                <a:spLocks noChangeArrowheads="1"/>
              </p:cNvSpPr>
              <p:nvPr/>
            </p:nvSpPr>
            <p:spPr bwMode="auto">
              <a:xfrm>
                <a:off x="7940824" y="5844252"/>
                <a:ext cx="10232" cy="162780"/>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079" name="Rectangle 9">
                <a:extLst>
                  <a:ext uri="{FF2B5EF4-FFF2-40B4-BE49-F238E27FC236}">
                    <a16:creationId xmlns:a16="http://schemas.microsoft.com/office/drawing/2014/main" id="{6072903B-E29C-B7FB-4F18-85AD715B5F26}"/>
                  </a:ext>
                </a:extLst>
              </p:cNvPr>
              <p:cNvSpPr>
                <a:spLocks noChangeArrowheads="1"/>
              </p:cNvSpPr>
              <p:nvPr/>
            </p:nvSpPr>
            <p:spPr bwMode="auto">
              <a:xfrm>
                <a:off x="7973380" y="5860995"/>
                <a:ext cx="10232" cy="129294"/>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080" name="Rectangle 10">
                <a:extLst>
                  <a:ext uri="{FF2B5EF4-FFF2-40B4-BE49-F238E27FC236}">
                    <a16:creationId xmlns:a16="http://schemas.microsoft.com/office/drawing/2014/main" id="{219A3492-11EE-AC3F-C41C-2FA5732A77D1}"/>
                  </a:ext>
                </a:extLst>
              </p:cNvPr>
              <p:cNvSpPr>
                <a:spLocks noChangeArrowheads="1"/>
              </p:cNvSpPr>
              <p:nvPr/>
            </p:nvSpPr>
            <p:spPr bwMode="auto">
              <a:xfrm>
                <a:off x="8149182" y="5829369"/>
                <a:ext cx="10232" cy="19533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081" name="Rectangle 11">
                <a:extLst>
                  <a:ext uri="{FF2B5EF4-FFF2-40B4-BE49-F238E27FC236}">
                    <a16:creationId xmlns:a16="http://schemas.microsoft.com/office/drawing/2014/main" id="{F51794C8-952F-99C0-61B6-EED9EF36AAA8}"/>
                  </a:ext>
                </a:extLst>
              </p:cNvPr>
              <p:cNvSpPr>
                <a:spLocks noChangeArrowheads="1"/>
              </p:cNvSpPr>
              <p:nvPr/>
            </p:nvSpPr>
            <p:spPr bwMode="auto">
              <a:xfrm>
                <a:off x="8114766" y="5829369"/>
                <a:ext cx="10232" cy="19533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082" name="Rectangle 12">
                <a:extLst>
                  <a:ext uri="{FF2B5EF4-FFF2-40B4-BE49-F238E27FC236}">
                    <a16:creationId xmlns:a16="http://schemas.microsoft.com/office/drawing/2014/main" id="{A584F3A7-5FF5-E3D6-801A-039C73E39E3A}"/>
                  </a:ext>
                </a:extLst>
              </p:cNvPr>
              <p:cNvSpPr>
                <a:spLocks noChangeArrowheads="1"/>
              </p:cNvSpPr>
              <p:nvPr/>
            </p:nvSpPr>
            <p:spPr bwMode="auto">
              <a:xfrm>
                <a:off x="8080350" y="5855414"/>
                <a:ext cx="10232" cy="14324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083" name="Freeform 13">
                <a:extLst>
                  <a:ext uri="{FF2B5EF4-FFF2-40B4-BE49-F238E27FC236}">
                    <a16:creationId xmlns:a16="http://schemas.microsoft.com/office/drawing/2014/main" id="{B34243D8-4B38-7D00-961B-E17EC2E35987}"/>
                  </a:ext>
                </a:extLst>
              </p:cNvPr>
              <p:cNvSpPr>
                <a:spLocks/>
              </p:cNvSpPr>
              <p:nvPr/>
            </p:nvSpPr>
            <p:spPr bwMode="auto">
              <a:xfrm>
                <a:off x="7907338" y="5829369"/>
                <a:ext cx="455783" cy="199056"/>
              </a:xfrm>
              <a:custGeom>
                <a:avLst/>
                <a:gdLst>
                  <a:gd name="T0" fmla="*/ 45 w 982"/>
                  <a:gd name="T1" fmla="*/ 71 h 427"/>
                  <a:gd name="T2" fmla="*/ 75 w 982"/>
                  <a:gd name="T3" fmla="*/ 76 h 427"/>
                  <a:gd name="T4" fmla="*/ 125 w 982"/>
                  <a:gd name="T5" fmla="*/ 101 h 427"/>
                  <a:gd name="T6" fmla="*/ 167 w 982"/>
                  <a:gd name="T7" fmla="*/ 140 h 427"/>
                  <a:gd name="T8" fmla="*/ 215 w 982"/>
                  <a:gd name="T9" fmla="*/ 204 h 427"/>
                  <a:gd name="T10" fmla="*/ 257 w 982"/>
                  <a:gd name="T11" fmla="*/ 270 h 427"/>
                  <a:gd name="T12" fmla="*/ 303 w 982"/>
                  <a:gd name="T13" fmla="*/ 329 h 427"/>
                  <a:gd name="T14" fmla="*/ 341 w 982"/>
                  <a:gd name="T15" fmla="*/ 368 h 427"/>
                  <a:gd name="T16" fmla="*/ 384 w 982"/>
                  <a:gd name="T17" fmla="*/ 399 h 427"/>
                  <a:gd name="T18" fmla="*/ 435 w 982"/>
                  <a:gd name="T19" fmla="*/ 419 h 427"/>
                  <a:gd name="T20" fmla="*/ 490 w 982"/>
                  <a:gd name="T21" fmla="*/ 427 h 427"/>
                  <a:gd name="T22" fmla="*/ 529 w 982"/>
                  <a:gd name="T23" fmla="*/ 424 h 427"/>
                  <a:gd name="T24" fmla="*/ 581 w 982"/>
                  <a:gd name="T25" fmla="*/ 407 h 427"/>
                  <a:gd name="T26" fmla="*/ 627 w 982"/>
                  <a:gd name="T27" fmla="*/ 379 h 427"/>
                  <a:gd name="T28" fmla="*/ 667 w 982"/>
                  <a:gd name="T29" fmla="*/ 343 h 427"/>
                  <a:gd name="T30" fmla="*/ 702 w 982"/>
                  <a:gd name="T31" fmla="*/ 301 h 427"/>
                  <a:gd name="T32" fmla="*/ 745 w 982"/>
                  <a:gd name="T33" fmla="*/ 237 h 427"/>
                  <a:gd name="T34" fmla="*/ 801 w 982"/>
                  <a:gd name="T35" fmla="*/ 155 h 427"/>
                  <a:gd name="T36" fmla="*/ 841 w 982"/>
                  <a:gd name="T37" fmla="*/ 112 h 427"/>
                  <a:gd name="T38" fmla="*/ 889 w 982"/>
                  <a:gd name="T39" fmla="*/ 82 h 427"/>
                  <a:gd name="T40" fmla="*/ 927 w 982"/>
                  <a:gd name="T41" fmla="*/ 72 h 427"/>
                  <a:gd name="T42" fmla="*/ 947 w 982"/>
                  <a:gd name="T43" fmla="*/ 70 h 427"/>
                  <a:gd name="T44" fmla="*/ 968 w 982"/>
                  <a:gd name="T45" fmla="*/ 63 h 427"/>
                  <a:gd name="T46" fmla="*/ 979 w 982"/>
                  <a:gd name="T47" fmla="*/ 46 h 427"/>
                  <a:gd name="T48" fmla="*/ 981 w 982"/>
                  <a:gd name="T49" fmla="*/ 26 h 427"/>
                  <a:gd name="T50" fmla="*/ 973 w 982"/>
                  <a:gd name="T51" fmla="*/ 10 h 427"/>
                  <a:gd name="T52" fmla="*/ 956 w 982"/>
                  <a:gd name="T53" fmla="*/ 0 h 427"/>
                  <a:gd name="T54" fmla="*/ 928 w 982"/>
                  <a:gd name="T55" fmla="*/ 1 h 427"/>
                  <a:gd name="T56" fmla="*/ 873 w 982"/>
                  <a:gd name="T57" fmla="*/ 13 h 427"/>
                  <a:gd name="T58" fmla="*/ 826 w 982"/>
                  <a:gd name="T59" fmla="*/ 37 h 427"/>
                  <a:gd name="T60" fmla="*/ 784 w 982"/>
                  <a:gd name="T61" fmla="*/ 70 h 427"/>
                  <a:gd name="T62" fmla="*/ 747 w 982"/>
                  <a:gd name="T63" fmla="*/ 110 h 427"/>
                  <a:gd name="T64" fmla="*/ 714 w 982"/>
                  <a:gd name="T65" fmla="*/ 156 h 427"/>
                  <a:gd name="T66" fmla="*/ 649 w 982"/>
                  <a:gd name="T67" fmla="*/ 255 h 427"/>
                  <a:gd name="T68" fmla="*/ 611 w 982"/>
                  <a:gd name="T69" fmla="*/ 301 h 427"/>
                  <a:gd name="T70" fmla="*/ 566 w 982"/>
                  <a:gd name="T71" fmla="*/ 336 h 427"/>
                  <a:gd name="T72" fmla="*/ 531 w 982"/>
                  <a:gd name="T73" fmla="*/ 350 h 427"/>
                  <a:gd name="T74" fmla="*/ 501 w 982"/>
                  <a:gd name="T75" fmla="*/ 355 h 427"/>
                  <a:gd name="T76" fmla="*/ 480 w 982"/>
                  <a:gd name="T77" fmla="*/ 355 h 427"/>
                  <a:gd name="T78" fmla="*/ 450 w 982"/>
                  <a:gd name="T79" fmla="*/ 350 h 427"/>
                  <a:gd name="T80" fmla="*/ 415 w 982"/>
                  <a:gd name="T81" fmla="*/ 336 h 427"/>
                  <a:gd name="T82" fmla="*/ 370 w 982"/>
                  <a:gd name="T83" fmla="*/ 301 h 427"/>
                  <a:gd name="T84" fmla="*/ 331 w 982"/>
                  <a:gd name="T85" fmla="*/ 255 h 427"/>
                  <a:gd name="T86" fmla="*/ 268 w 982"/>
                  <a:gd name="T87" fmla="*/ 156 h 427"/>
                  <a:gd name="T88" fmla="*/ 233 w 982"/>
                  <a:gd name="T89" fmla="*/ 110 h 427"/>
                  <a:gd name="T90" fmla="*/ 196 w 982"/>
                  <a:gd name="T91" fmla="*/ 70 h 427"/>
                  <a:gd name="T92" fmla="*/ 155 w 982"/>
                  <a:gd name="T93" fmla="*/ 37 h 427"/>
                  <a:gd name="T94" fmla="*/ 108 w 982"/>
                  <a:gd name="T95" fmla="*/ 13 h 427"/>
                  <a:gd name="T96" fmla="*/ 54 w 982"/>
                  <a:gd name="T97" fmla="*/ 1 h 427"/>
                  <a:gd name="T98" fmla="*/ 26 w 982"/>
                  <a:gd name="T99" fmla="*/ 0 h 427"/>
                  <a:gd name="T100" fmla="*/ 9 w 982"/>
                  <a:gd name="T101" fmla="*/ 10 h 427"/>
                  <a:gd name="T102" fmla="*/ 0 w 982"/>
                  <a:gd name="T103" fmla="*/ 26 h 427"/>
                  <a:gd name="T104" fmla="*/ 2 w 982"/>
                  <a:gd name="T105" fmla="*/ 46 h 427"/>
                  <a:gd name="T106" fmla="*/ 13 w 982"/>
                  <a:gd name="T107" fmla="*/ 63 h 427"/>
                  <a:gd name="T108" fmla="*/ 34 w 982"/>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70"/>
                    </a:moveTo>
                    <a:lnTo>
                      <a:pt x="34" y="70"/>
                    </a:lnTo>
                    <a:lnTo>
                      <a:pt x="45" y="71"/>
                    </a:lnTo>
                    <a:lnTo>
                      <a:pt x="55" y="72"/>
                    </a:lnTo>
                    <a:lnTo>
                      <a:pt x="64" y="74"/>
                    </a:lnTo>
                    <a:lnTo>
                      <a:pt x="75" y="76"/>
                    </a:lnTo>
                    <a:lnTo>
                      <a:pt x="92" y="82"/>
                    </a:lnTo>
                    <a:lnTo>
                      <a:pt x="110" y="91"/>
                    </a:lnTo>
                    <a:lnTo>
                      <a:pt x="125" y="101"/>
                    </a:lnTo>
                    <a:lnTo>
                      <a:pt x="141" y="112"/>
                    </a:lnTo>
                    <a:lnTo>
                      <a:pt x="154" y="126"/>
                    </a:lnTo>
                    <a:lnTo>
                      <a:pt x="167" y="140"/>
                    </a:lnTo>
                    <a:lnTo>
                      <a:pt x="180" y="155"/>
                    </a:lnTo>
                    <a:lnTo>
                      <a:pt x="192" y="170"/>
                    </a:lnTo>
                    <a:lnTo>
                      <a:pt x="215" y="204"/>
                    </a:lnTo>
                    <a:lnTo>
                      <a:pt x="237" y="237"/>
                    </a:lnTo>
                    <a:lnTo>
                      <a:pt x="257" y="270"/>
                    </a:lnTo>
                    <a:lnTo>
                      <a:pt x="257" y="270"/>
                    </a:lnTo>
                    <a:lnTo>
                      <a:pt x="279" y="301"/>
                    </a:lnTo>
                    <a:lnTo>
                      <a:pt x="290" y="315"/>
                    </a:lnTo>
                    <a:lnTo>
                      <a:pt x="303" y="329"/>
                    </a:lnTo>
                    <a:lnTo>
                      <a:pt x="315" y="343"/>
                    </a:lnTo>
                    <a:lnTo>
                      <a:pt x="327" y="355"/>
                    </a:lnTo>
                    <a:lnTo>
                      <a:pt x="341" y="368"/>
                    </a:lnTo>
                    <a:lnTo>
                      <a:pt x="355" y="379"/>
                    </a:lnTo>
                    <a:lnTo>
                      <a:pt x="370" y="389"/>
                    </a:lnTo>
                    <a:lnTo>
                      <a:pt x="384" y="399"/>
                    </a:lnTo>
                    <a:lnTo>
                      <a:pt x="401" y="407"/>
                    </a:lnTo>
                    <a:lnTo>
                      <a:pt x="417" y="413"/>
                    </a:lnTo>
                    <a:lnTo>
                      <a:pt x="435" y="419"/>
                    </a:lnTo>
                    <a:lnTo>
                      <a:pt x="452" y="424"/>
                    </a:lnTo>
                    <a:lnTo>
                      <a:pt x="471" y="426"/>
                    </a:lnTo>
                    <a:lnTo>
                      <a:pt x="490" y="427"/>
                    </a:lnTo>
                    <a:lnTo>
                      <a:pt x="490" y="427"/>
                    </a:lnTo>
                    <a:lnTo>
                      <a:pt x="510" y="426"/>
                    </a:lnTo>
                    <a:lnTo>
                      <a:pt x="529" y="424"/>
                    </a:lnTo>
                    <a:lnTo>
                      <a:pt x="547" y="419"/>
                    </a:lnTo>
                    <a:lnTo>
                      <a:pt x="565" y="413"/>
                    </a:lnTo>
                    <a:lnTo>
                      <a:pt x="581" y="407"/>
                    </a:lnTo>
                    <a:lnTo>
                      <a:pt x="597" y="399"/>
                    </a:lnTo>
                    <a:lnTo>
                      <a:pt x="612" y="389"/>
                    </a:lnTo>
                    <a:lnTo>
                      <a:pt x="627" y="379"/>
                    </a:lnTo>
                    <a:lnTo>
                      <a:pt x="640" y="368"/>
                    </a:lnTo>
                    <a:lnTo>
                      <a:pt x="653" y="355"/>
                    </a:lnTo>
                    <a:lnTo>
                      <a:pt x="667" y="343"/>
                    </a:lnTo>
                    <a:lnTo>
                      <a:pt x="679" y="329"/>
                    </a:lnTo>
                    <a:lnTo>
                      <a:pt x="691" y="315"/>
                    </a:lnTo>
                    <a:lnTo>
                      <a:pt x="702" y="301"/>
                    </a:lnTo>
                    <a:lnTo>
                      <a:pt x="724" y="270"/>
                    </a:lnTo>
                    <a:lnTo>
                      <a:pt x="724" y="270"/>
                    </a:lnTo>
                    <a:lnTo>
                      <a:pt x="745" y="237"/>
                    </a:lnTo>
                    <a:lnTo>
                      <a:pt x="766" y="204"/>
                    </a:lnTo>
                    <a:lnTo>
                      <a:pt x="789" y="170"/>
                    </a:lnTo>
                    <a:lnTo>
                      <a:pt x="801" y="155"/>
                    </a:lnTo>
                    <a:lnTo>
                      <a:pt x="813" y="140"/>
                    </a:lnTo>
                    <a:lnTo>
                      <a:pt x="827" y="126"/>
                    </a:lnTo>
                    <a:lnTo>
                      <a:pt x="841" y="112"/>
                    </a:lnTo>
                    <a:lnTo>
                      <a:pt x="856" y="101"/>
                    </a:lnTo>
                    <a:lnTo>
                      <a:pt x="872" y="91"/>
                    </a:lnTo>
                    <a:lnTo>
                      <a:pt x="889" y="82"/>
                    </a:lnTo>
                    <a:lnTo>
                      <a:pt x="907" y="76"/>
                    </a:lnTo>
                    <a:lnTo>
                      <a:pt x="917" y="74"/>
                    </a:lnTo>
                    <a:lnTo>
                      <a:pt x="927" y="72"/>
                    </a:lnTo>
                    <a:lnTo>
                      <a:pt x="937" y="71"/>
                    </a:lnTo>
                    <a:lnTo>
                      <a:pt x="947" y="70"/>
                    </a:lnTo>
                    <a:lnTo>
                      <a:pt x="947" y="70"/>
                    </a:lnTo>
                    <a:lnTo>
                      <a:pt x="956" y="69"/>
                    </a:lnTo>
                    <a:lnTo>
                      <a:pt x="962" y="67"/>
                    </a:lnTo>
                    <a:lnTo>
                      <a:pt x="968" y="63"/>
                    </a:lnTo>
                    <a:lnTo>
                      <a:pt x="973" y="59"/>
                    </a:lnTo>
                    <a:lnTo>
                      <a:pt x="976" y="52"/>
                    </a:lnTo>
                    <a:lnTo>
                      <a:pt x="979" y="46"/>
                    </a:lnTo>
                    <a:lnTo>
                      <a:pt x="981" y="40"/>
                    </a:lnTo>
                    <a:lnTo>
                      <a:pt x="982" y="34"/>
                    </a:lnTo>
                    <a:lnTo>
                      <a:pt x="981" y="26"/>
                    </a:lnTo>
                    <a:lnTo>
                      <a:pt x="979" y="20"/>
                    </a:lnTo>
                    <a:lnTo>
                      <a:pt x="976" y="15"/>
                    </a:lnTo>
                    <a:lnTo>
                      <a:pt x="973" y="10"/>
                    </a:lnTo>
                    <a:lnTo>
                      <a:pt x="968" y="5"/>
                    </a:lnTo>
                    <a:lnTo>
                      <a:pt x="962" y="2"/>
                    </a:lnTo>
                    <a:lnTo>
                      <a:pt x="956" y="0"/>
                    </a:lnTo>
                    <a:lnTo>
                      <a:pt x="947" y="0"/>
                    </a:lnTo>
                    <a:lnTo>
                      <a:pt x="947" y="0"/>
                    </a:lnTo>
                    <a:lnTo>
                      <a:pt x="928" y="1"/>
                    </a:lnTo>
                    <a:lnTo>
                      <a:pt x="908" y="4"/>
                    </a:lnTo>
                    <a:lnTo>
                      <a:pt x="891" y="8"/>
                    </a:lnTo>
                    <a:lnTo>
                      <a:pt x="873" y="13"/>
                    </a:lnTo>
                    <a:lnTo>
                      <a:pt x="857" y="20"/>
                    </a:lnTo>
                    <a:lnTo>
                      <a:pt x="841" y="27"/>
                    </a:lnTo>
                    <a:lnTo>
                      <a:pt x="826" y="37"/>
                    </a:lnTo>
                    <a:lnTo>
                      <a:pt x="811" y="47"/>
                    </a:lnTo>
                    <a:lnTo>
                      <a:pt x="798" y="57"/>
                    </a:lnTo>
                    <a:lnTo>
                      <a:pt x="784" y="70"/>
                    </a:lnTo>
                    <a:lnTo>
                      <a:pt x="772" y="82"/>
                    </a:lnTo>
                    <a:lnTo>
                      <a:pt x="760" y="96"/>
                    </a:lnTo>
                    <a:lnTo>
                      <a:pt x="747" y="110"/>
                    </a:lnTo>
                    <a:lnTo>
                      <a:pt x="736" y="125"/>
                    </a:lnTo>
                    <a:lnTo>
                      <a:pt x="714" y="156"/>
                    </a:lnTo>
                    <a:lnTo>
                      <a:pt x="714" y="156"/>
                    </a:lnTo>
                    <a:lnTo>
                      <a:pt x="694" y="188"/>
                    </a:lnTo>
                    <a:lnTo>
                      <a:pt x="672" y="221"/>
                    </a:lnTo>
                    <a:lnTo>
                      <a:pt x="649" y="255"/>
                    </a:lnTo>
                    <a:lnTo>
                      <a:pt x="637" y="271"/>
                    </a:lnTo>
                    <a:lnTo>
                      <a:pt x="625" y="286"/>
                    </a:lnTo>
                    <a:lnTo>
                      <a:pt x="611" y="301"/>
                    </a:lnTo>
                    <a:lnTo>
                      <a:pt x="597" y="314"/>
                    </a:lnTo>
                    <a:lnTo>
                      <a:pt x="582" y="325"/>
                    </a:lnTo>
                    <a:lnTo>
                      <a:pt x="566" y="336"/>
                    </a:lnTo>
                    <a:lnTo>
                      <a:pt x="549" y="344"/>
                    </a:lnTo>
                    <a:lnTo>
                      <a:pt x="540" y="348"/>
                    </a:lnTo>
                    <a:lnTo>
                      <a:pt x="531" y="350"/>
                    </a:lnTo>
                    <a:lnTo>
                      <a:pt x="521" y="352"/>
                    </a:lnTo>
                    <a:lnTo>
                      <a:pt x="511" y="354"/>
                    </a:lnTo>
                    <a:lnTo>
                      <a:pt x="501" y="355"/>
                    </a:lnTo>
                    <a:lnTo>
                      <a:pt x="490" y="355"/>
                    </a:lnTo>
                    <a:lnTo>
                      <a:pt x="490" y="355"/>
                    </a:lnTo>
                    <a:lnTo>
                      <a:pt x="480" y="355"/>
                    </a:lnTo>
                    <a:lnTo>
                      <a:pt x="470" y="354"/>
                    </a:lnTo>
                    <a:lnTo>
                      <a:pt x="460" y="352"/>
                    </a:lnTo>
                    <a:lnTo>
                      <a:pt x="450" y="350"/>
                    </a:lnTo>
                    <a:lnTo>
                      <a:pt x="441" y="348"/>
                    </a:lnTo>
                    <a:lnTo>
                      <a:pt x="433" y="344"/>
                    </a:lnTo>
                    <a:lnTo>
                      <a:pt x="415" y="336"/>
                    </a:lnTo>
                    <a:lnTo>
                      <a:pt x="400" y="325"/>
                    </a:lnTo>
                    <a:lnTo>
                      <a:pt x="384" y="314"/>
                    </a:lnTo>
                    <a:lnTo>
                      <a:pt x="370" y="301"/>
                    </a:lnTo>
                    <a:lnTo>
                      <a:pt x="356" y="286"/>
                    </a:lnTo>
                    <a:lnTo>
                      <a:pt x="344" y="271"/>
                    </a:lnTo>
                    <a:lnTo>
                      <a:pt x="331" y="255"/>
                    </a:lnTo>
                    <a:lnTo>
                      <a:pt x="309" y="221"/>
                    </a:lnTo>
                    <a:lnTo>
                      <a:pt x="288" y="188"/>
                    </a:lnTo>
                    <a:lnTo>
                      <a:pt x="268" y="156"/>
                    </a:lnTo>
                    <a:lnTo>
                      <a:pt x="268" y="156"/>
                    </a:lnTo>
                    <a:lnTo>
                      <a:pt x="245" y="125"/>
                    </a:lnTo>
                    <a:lnTo>
                      <a:pt x="233" y="110"/>
                    </a:lnTo>
                    <a:lnTo>
                      <a:pt x="222" y="96"/>
                    </a:lnTo>
                    <a:lnTo>
                      <a:pt x="210" y="82"/>
                    </a:lnTo>
                    <a:lnTo>
                      <a:pt x="196" y="70"/>
                    </a:lnTo>
                    <a:lnTo>
                      <a:pt x="183" y="57"/>
                    </a:lnTo>
                    <a:lnTo>
                      <a:pt x="170" y="47"/>
                    </a:lnTo>
                    <a:lnTo>
                      <a:pt x="155" y="37"/>
                    </a:lnTo>
                    <a:lnTo>
                      <a:pt x="140" y="27"/>
                    </a:lnTo>
                    <a:lnTo>
                      <a:pt x="124" y="20"/>
                    </a:lnTo>
                    <a:lnTo>
                      <a:pt x="108" y="13"/>
                    </a:lnTo>
                    <a:lnTo>
                      <a:pt x="90" y="8"/>
                    </a:lnTo>
                    <a:lnTo>
                      <a:pt x="73" y="4"/>
                    </a:lnTo>
                    <a:lnTo>
                      <a:pt x="54" y="1"/>
                    </a:lnTo>
                    <a:lnTo>
                      <a:pt x="34" y="0"/>
                    </a:lnTo>
                    <a:lnTo>
                      <a:pt x="34" y="0"/>
                    </a:lnTo>
                    <a:lnTo>
                      <a:pt x="26" y="0"/>
                    </a:lnTo>
                    <a:lnTo>
                      <a:pt x="19" y="2"/>
                    </a:lnTo>
                    <a:lnTo>
                      <a:pt x="13" y="5"/>
                    </a:lnTo>
                    <a:lnTo>
                      <a:pt x="9" y="10"/>
                    </a:lnTo>
                    <a:lnTo>
                      <a:pt x="4" y="15"/>
                    </a:lnTo>
                    <a:lnTo>
                      <a:pt x="2" y="20"/>
                    </a:lnTo>
                    <a:lnTo>
                      <a:pt x="0" y="26"/>
                    </a:lnTo>
                    <a:lnTo>
                      <a:pt x="0" y="34"/>
                    </a:lnTo>
                    <a:lnTo>
                      <a:pt x="0" y="40"/>
                    </a:lnTo>
                    <a:lnTo>
                      <a:pt x="2" y="46"/>
                    </a:lnTo>
                    <a:lnTo>
                      <a:pt x="4" y="52"/>
                    </a:lnTo>
                    <a:lnTo>
                      <a:pt x="9" y="59"/>
                    </a:lnTo>
                    <a:lnTo>
                      <a:pt x="13" y="63"/>
                    </a:lnTo>
                    <a:lnTo>
                      <a:pt x="19" y="67"/>
                    </a:lnTo>
                    <a:lnTo>
                      <a:pt x="26" y="69"/>
                    </a:lnTo>
                    <a:lnTo>
                      <a:pt x="34" y="70"/>
                    </a:lnTo>
                    <a:lnTo>
                      <a:pt x="34" y="7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084" name="Freeform 14">
                <a:extLst>
                  <a:ext uri="{FF2B5EF4-FFF2-40B4-BE49-F238E27FC236}">
                    <a16:creationId xmlns:a16="http://schemas.microsoft.com/office/drawing/2014/main" id="{57D56354-3538-4B2D-5E39-E8F34EF9A7DD}"/>
                  </a:ext>
                </a:extLst>
              </p:cNvPr>
              <p:cNvSpPr>
                <a:spLocks noEditPoints="1"/>
              </p:cNvSpPr>
              <p:nvPr/>
            </p:nvSpPr>
            <p:spPr bwMode="auto">
              <a:xfrm>
                <a:off x="7902687" y="5825649"/>
                <a:ext cx="464155" cy="206497"/>
              </a:xfrm>
              <a:custGeom>
                <a:avLst/>
                <a:gdLst>
                  <a:gd name="T0" fmla="*/ 3 w 999"/>
                  <a:gd name="T1" fmla="*/ 26 h 445"/>
                  <a:gd name="T2" fmla="*/ 43 w 999"/>
                  <a:gd name="T3" fmla="*/ 0 h 445"/>
                  <a:gd name="T4" fmla="*/ 141 w 999"/>
                  <a:gd name="T5" fmla="*/ 24 h 445"/>
                  <a:gd name="T6" fmla="*/ 230 w 999"/>
                  <a:gd name="T7" fmla="*/ 92 h 445"/>
                  <a:gd name="T8" fmla="*/ 309 w 999"/>
                  <a:gd name="T9" fmla="*/ 200 h 445"/>
                  <a:gd name="T10" fmla="*/ 376 w 999"/>
                  <a:gd name="T11" fmla="*/ 294 h 445"/>
                  <a:gd name="T12" fmla="*/ 452 w 999"/>
                  <a:gd name="T13" fmla="*/ 349 h 445"/>
                  <a:gd name="T14" fmla="*/ 532 w 999"/>
                  <a:gd name="T15" fmla="*/ 353 h 445"/>
                  <a:gd name="T16" fmla="*/ 612 w 999"/>
                  <a:gd name="T17" fmla="*/ 306 h 445"/>
                  <a:gd name="T18" fmla="*/ 690 w 999"/>
                  <a:gd name="T19" fmla="*/ 200 h 445"/>
                  <a:gd name="T20" fmla="*/ 757 w 999"/>
                  <a:gd name="T21" fmla="*/ 106 h 445"/>
                  <a:gd name="T22" fmla="*/ 841 w 999"/>
                  <a:gd name="T23" fmla="*/ 33 h 445"/>
                  <a:gd name="T24" fmla="*/ 956 w 999"/>
                  <a:gd name="T25" fmla="*/ 0 h 445"/>
                  <a:gd name="T26" fmla="*/ 993 w 999"/>
                  <a:gd name="T27" fmla="*/ 19 h 445"/>
                  <a:gd name="T28" fmla="*/ 997 w 999"/>
                  <a:gd name="T29" fmla="*/ 59 h 445"/>
                  <a:gd name="T30" fmla="*/ 956 w 999"/>
                  <a:gd name="T31" fmla="*/ 89 h 445"/>
                  <a:gd name="T32" fmla="*/ 880 w 999"/>
                  <a:gd name="T33" fmla="*/ 111 h 445"/>
                  <a:gd name="T34" fmla="*/ 812 w 999"/>
                  <a:gd name="T35" fmla="*/ 176 h 445"/>
                  <a:gd name="T36" fmla="*/ 740 w 999"/>
                  <a:gd name="T37" fmla="*/ 285 h 445"/>
                  <a:gd name="T38" fmla="*/ 659 w 999"/>
                  <a:gd name="T39" fmla="*/ 381 h 445"/>
                  <a:gd name="T40" fmla="*/ 561 w 999"/>
                  <a:gd name="T41" fmla="*/ 437 h 445"/>
                  <a:gd name="T42" fmla="*/ 458 w 999"/>
                  <a:gd name="T43" fmla="*/ 442 h 445"/>
                  <a:gd name="T44" fmla="*/ 354 w 999"/>
                  <a:gd name="T45" fmla="*/ 393 h 445"/>
                  <a:gd name="T46" fmla="*/ 279 w 999"/>
                  <a:gd name="T47" fmla="*/ 314 h 445"/>
                  <a:gd name="T48" fmla="*/ 197 w 999"/>
                  <a:gd name="T49" fmla="*/ 190 h 445"/>
                  <a:gd name="T50" fmla="*/ 131 w 999"/>
                  <a:gd name="T51" fmla="*/ 119 h 445"/>
                  <a:gd name="T52" fmla="*/ 42 w 999"/>
                  <a:gd name="T53" fmla="*/ 89 h 445"/>
                  <a:gd name="T54" fmla="*/ 10 w 999"/>
                  <a:gd name="T55" fmla="*/ 74 h 445"/>
                  <a:gd name="T56" fmla="*/ 981 w 999"/>
                  <a:gd name="T57" fmla="*/ 44 h 445"/>
                  <a:gd name="T58" fmla="*/ 978 w 999"/>
                  <a:gd name="T59" fmla="*/ 29 h 445"/>
                  <a:gd name="T60" fmla="*/ 956 w 999"/>
                  <a:gd name="T61" fmla="*/ 18 h 445"/>
                  <a:gd name="T62" fmla="*/ 849 w 999"/>
                  <a:gd name="T63" fmla="*/ 48 h 445"/>
                  <a:gd name="T64" fmla="*/ 771 w 999"/>
                  <a:gd name="T65" fmla="*/ 116 h 445"/>
                  <a:gd name="T66" fmla="*/ 686 w 999"/>
                  <a:gd name="T67" fmla="*/ 239 h 445"/>
                  <a:gd name="T68" fmla="*/ 610 w 999"/>
                  <a:gd name="T69" fmla="*/ 332 h 445"/>
                  <a:gd name="T70" fmla="*/ 518 w 999"/>
                  <a:gd name="T71" fmla="*/ 374 h 445"/>
                  <a:gd name="T72" fmla="*/ 431 w 999"/>
                  <a:gd name="T73" fmla="*/ 359 h 445"/>
                  <a:gd name="T74" fmla="*/ 354 w 999"/>
                  <a:gd name="T75" fmla="*/ 296 h 445"/>
                  <a:gd name="T76" fmla="*/ 269 w 999"/>
                  <a:gd name="T77" fmla="*/ 171 h 445"/>
                  <a:gd name="T78" fmla="*/ 192 w 999"/>
                  <a:gd name="T79" fmla="*/ 79 h 445"/>
                  <a:gd name="T80" fmla="*/ 100 w 999"/>
                  <a:gd name="T81" fmla="*/ 27 h 445"/>
                  <a:gd name="T82" fmla="*/ 31 w 999"/>
                  <a:gd name="T83" fmla="*/ 20 h 445"/>
                  <a:gd name="T84" fmla="*/ 18 w 999"/>
                  <a:gd name="T85" fmla="*/ 43 h 445"/>
                  <a:gd name="T86" fmla="*/ 27 w 999"/>
                  <a:gd name="T87" fmla="*/ 65 h 445"/>
                  <a:gd name="T88" fmla="*/ 79 w 999"/>
                  <a:gd name="T89" fmla="*/ 76 h 445"/>
                  <a:gd name="T90" fmla="*/ 166 w 999"/>
                  <a:gd name="T91" fmla="*/ 126 h 445"/>
                  <a:gd name="T92" fmla="*/ 249 w 999"/>
                  <a:gd name="T93" fmla="*/ 236 h 445"/>
                  <a:gd name="T94" fmla="*/ 325 w 999"/>
                  <a:gd name="T95" fmla="*/ 342 h 445"/>
                  <a:gd name="T96" fmla="*/ 409 w 999"/>
                  <a:gd name="T97" fmla="*/ 407 h 445"/>
                  <a:gd name="T98" fmla="*/ 499 w 999"/>
                  <a:gd name="T99" fmla="*/ 427 h 445"/>
                  <a:gd name="T100" fmla="*/ 607 w 999"/>
                  <a:gd name="T101" fmla="*/ 398 h 445"/>
                  <a:gd name="T102" fmla="*/ 685 w 999"/>
                  <a:gd name="T103" fmla="*/ 329 h 445"/>
                  <a:gd name="T104" fmla="*/ 769 w 999"/>
                  <a:gd name="T105" fmla="*/ 207 h 445"/>
                  <a:gd name="T106" fmla="*/ 845 w 999"/>
                  <a:gd name="T107" fmla="*/ 115 h 445"/>
                  <a:gd name="T108" fmla="*/ 937 w 999"/>
                  <a:gd name="T109" fmla="*/ 73 h 445"/>
                  <a:gd name="T110" fmla="*/ 975 w 999"/>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9" h="445">
                    <a:moveTo>
                      <a:pt x="0" y="44"/>
                    </a:moveTo>
                    <a:lnTo>
                      <a:pt x="0" y="44"/>
                    </a:lnTo>
                    <a:lnTo>
                      <a:pt x="0" y="42"/>
                    </a:lnTo>
                    <a:lnTo>
                      <a:pt x="0" y="42"/>
                    </a:lnTo>
                    <a:lnTo>
                      <a:pt x="1" y="34"/>
                    </a:lnTo>
                    <a:lnTo>
                      <a:pt x="3" y="26"/>
                    </a:lnTo>
                    <a:lnTo>
                      <a:pt x="6" y="19"/>
                    </a:lnTo>
                    <a:lnTo>
                      <a:pt x="11" y="13"/>
                    </a:lnTo>
                    <a:lnTo>
                      <a:pt x="18" y="7"/>
                    </a:lnTo>
                    <a:lnTo>
                      <a:pt x="25" y="3"/>
                    </a:lnTo>
                    <a:lnTo>
                      <a:pt x="33" y="1"/>
                    </a:lnTo>
                    <a:lnTo>
                      <a:pt x="43" y="0"/>
                    </a:lnTo>
                    <a:lnTo>
                      <a:pt x="43" y="0"/>
                    </a:lnTo>
                    <a:lnTo>
                      <a:pt x="65" y="2"/>
                    </a:lnTo>
                    <a:lnTo>
                      <a:pt x="86" y="5"/>
                    </a:lnTo>
                    <a:lnTo>
                      <a:pt x="105" y="11"/>
                    </a:lnTo>
                    <a:lnTo>
                      <a:pt x="124" y="17"/>
                    </a:lnTo>
                    <a:lnTo>
                      <a:pt x="141" y="24"/>
                    </a:lnTo>
                    <a:lnTo>
                      <a:pt x="159" y="33"/>
                    </a:lnTo>
                    <a:lnTo>
                      <a:pt x="174" y="44"/>
                    </a:lnTo>
                    <a:lnTo>
                      <a:pt x="190" y="54"/>
                    </a:lnTo>
                    <a:lnTo>
                      <a:pt x="204" y="66"/>
                    </a:lnTo>
                    <a:lnTo>
                      <a:pt x="218" y="79"/>
                    </a:lnTo>
                    <a:lnTo>
                      <a:pt x="230" y="92"/>
                    </a:lnTo>
                    <a:lnTo>
                      <a:pt x="241" y="106"/>
                    </a:lnTo>
                    <a:lnTo>
                      <a:pt x="253" y="119"/>
                    </a:lnTo>
                    <a:lnTo>
                      <a:pt x="264" y="133"/>
                    </a:lnTo>
                    <a:lnTo>
                      <a:pt x="284" y="161"/>
                    </a:lnTo>
                    <a:lnTo>
                      <a:pt x="284" y="161"/>
                    </a:lnTo>
                    <a:lnTo>
                      <a:pt x="309" y="200"/>
                    </a:lnTo>
                    <a:lnTo>
                      <a:pt x="309" y="200"/>
                    </a:lnTo>
                    <a:lnTo>
                      <a:pt x="327" y="228"/>
                    </a:lnTo>
                    <a:lnTo>
                      <a:pt x="346" y="256"/>
                    </a:lnTo>
                    <a:lnTo>
                      <a:pt x="355" y="269"/>
                    </a:lnTo>
                    <a:lnTo>
                      <a:pt x="365" y="282"/>
                    </a:lnTo>
                    <a:lnTo>
                      <a:pt x="376" y="294"/>
                    </a:lnTo>
                    <a:lnTo>
                      <a:pt x="387" y="306"/>
                    </a:lnTo>
                    <a:lnTo>
                      <a:pt x="398" y="317"/>
                    </a:lnTo>
                    <a:lnTo>
                      <a:pt x="411" y="327"/>
                    </a:lnTo>
                    <a:lnTo>
                      <a:pt x="424" y="335"/>
                    </a:lnTo>
                    <a:lnTo>
                      <a:pt x="437" y="343"/>
                    </a:lnTo>
                    <a:lnTo>
                      <a:pt x="452" y="349"/>
                    </a:lnTo>
                    <a:lnTo>
                      <a:pt x="466" y="353"/>
                    </a:lnTo>
                    <a:lnTo>
                      <a:pt x="483" y="356"/>
                    </a:lnTo>
                    <a:lnTo>
                      <a:pt x="499" y="357"/>
                    </a:lnTo>
                    <a:lnTo>
                      <a:pt x="499" y="357"/>
                    </a:lnTo>
                    <a:lnTo>
                      <a:pt x="516" y="356"/>
                    </a:lnTo>
                    <a:lnTo>
                      <a:pt x="532" y="353"/>
                    </a:lnTo>
                    <a:lnTo>
                      <a:pt x="547" y="349"/>
                    </a:lnTo>
                    <a:lnTo>
                      <a:pt x="561" y="343"/>
                    </a:lnTo>
                    <a:lnTo>
                      <a:pt x="576" y="335"/>
                    </a:lnTo>
                    <a:lnTo>
                      <a:pt x="588" y="327"/>
                    </a:lnTo>
                    <a:lnTo>
                      <a:pt x="601" y="317"/>
                    </a:lnTo>
                    <a:lnTo>
                      <a:pt x="612" y="306"/>
                    </a:lnTo>
                    <a:lnTo>
                      <a:pt x="623" y="294"/>
                    </a:lnTo>
                    <a:lnTo>
                      <a:pt x="634" y="282"/>
                    </a:lnTo>
                    <a:lnTo>
                      <a:pt x="644" y="269"/>
                    </a:lnTo>
                    <a:lnTo>
                      <a:pt x="654" y="256"/>
                    </a:lnTo>
                    <a:lnTo>
                      <a:pt x="673" y="228"/>
                    </a:lnTo>
                    <a:lnTo>
                      <a:pt x="690" y="200"/>
                    </a:lnTo>
                    <a:lnTo>
                      <a:pt x="690" y="200"/>
                    </a:lnTo>
                    <a:lnTo>
                      <a:pt x="716" y="161"/>
                    </a:lnTo>
                    <a:lnTo>
                      <a:pt x="716" y="161"/>
                    </a:lnTo>
                    <a:lnTo>
                      <a:pt x="736" y="133"/>
                    </a:lnTo>
                    <a:lnTo>
                      <a:pt x="746" y="119"/>
                    </a:lnTo>
                    <a:lnTo>
                      <a:pt x="757" y="106"/>
                    </a:lnTo>
                    <a:lnTo>
                      <a:pt x="769" y="92"/>
                    </a:lnTo>
                    <a:lnTo>
                      <a:pt x="782" y="79"/>
                    </a:lnTo>
                    <a:lnTo>
                      <a:pt x="796" y="66"/>
                    </a:lnTo>
                    <a:lnTo>
                      <a:pt x="810" y="54"/>
                    </a:lnTo>
                    <a:lnTo>
                      <a:pt x="824" y="44"/>
                    </a:lnTo>
                    <a:lnTo>
                      <a:pt x="841" y="33"/>
                    </a:lnTo>
                    <a:lnTo>
                      <a:pt x="857" y="24"/>
                    </a:lnTo>
                    <a:lnTo>
                      <a:pt x="875" y="17"/>
                    </a:lnTo>
                    <a:lnTo>
                      <a:pt x="894" y="11"/>
                    </a:lnTo>
                    <a:lnTo>
                      <a:pt x="913" y="5"/>
                    </a:lnTo>
                    <a:lnTo>
                      <a:pt x="934" y="2"/>
                    </a:lnTo>
                    <a:lnTo>
                      <a:pt x="956" y="0"/>
                    </a:lnTo>
                    <a:lnTo>
                      <a:pt x="956" y="0"/>
                    </a:lnTo>
                    <a:lnTo>
                      <a:pt x="966" y="1"/>
                    </a:lnTo>
                    <a:lnTo>
                      <a:pt x="974" y="3"/>
                    </a:lnTo>
                    <a:lnTo>
                      <a:pt x="981" y="7"/>
                    </a:lnTo>
                    <a:lnTo>
                      <a:pt x="987" y="13"/>
                    </a:lnTo>
                    <a:lnTo>
                      <a:pt x="993" y="19"/>
                    </a:lnTo>
                    <a:lnTo>
                      <a:pt x="996" y="26"/>
                    </a:lnTo>
                    <a:lnTo>
                      <a:pt x="998" y="34"/>
                    </a:lnTo>
                    <a:lnTo>
                      <a:pt x="999" y="42"/>
                    </a:lnTo>
                    <a:lnTo>
                      <a:pt x="999" y="42"/>
                    </a:lnTo>
                    <a:lnTo>
                      <a:pt x="999" y="51"/>
                    </a:lnTo>
                    <a:lnTo>
                      <a:pt x="997" y="59"/>
                    </a:lnTo>
                    <a:lnTo>
                      <a:pt x="994" y="66"/>
                    </a:lnTo>
                    <a:lnTo>
                      <a:pt x="988" y="74"/>
                    </a:lnTo>
                    <a:lnTo>
                      <a:pt x="983" y="80"/>
                    </a:lnTo>
                    <a:lnTo>
                      <a:pt x="975" y="84"/>
                    </a:lnTo>
                    <a:lnTo>
                      <a:pt x="967" y="87"/>
                    </a:lnTo>
                    <a:lnTo>
                      <a:pt x="956" y="89"/>
                    </a:lnTo>
                    <a:lnTo>
                      <a:pt x="956" y="89"/>
                    </a:lnTo>
                    <a:lnTo>
                      <a:pt x="940" y="90"/>
                    </a:lnTo>
                    <a:lnTo>
                      <a:pt x="923" y="93"/>
                    </a:lnTo>
                    <a:lnTo>
                      <a:pt x="908" y="97"/>
                    </a:lnTo>
                    <a:lnTo>
                      <a:pt x="895" y="104"/>
                    </a:lnTo>
                    <a:lnTo>
                      <a:pt x="880" y="111"/>
                    </a:lnTo>
                    <a:lnTo>
                      <a:pt x="868" y="119"/>
                    </a:lnTo>
                    <a:lnTo>
                      <a:pt x="855" y="130"/>
                    </a:lnTo>
                    <a:lnTo>
                      <a:pt x="844" y="140"/>
                    </a:lnTo>
                    <a:lnTo>
                      <a:pt x="833" y="151"/>
                    </a:lnTo>
                    <a:lnTo>
                      <a:pt x="822" y="164"/>
                    </a:lnTo>
                    <a:lnTo>
                      <a:pt x="812" y="176"/>
                    </a:lnTo>
                    <a:lnTo>
                      <a:pt x="803" y="190"/>
                    </a:lnTo>
                    <a:lnTo>
                      <a:pt x="784" y="217"/>
                    </a:lnTo>
                    <a:lnTo>
                      <a:pt x="766" y="245"/>
                    </a:lnTo>
                    <a:lnTo>
                      <a:pt x="766" y="245"/>
                    </a:lnTo>
                    <a:lnTo>
                      <a:pt x="740" y="285"/>
                    </a:lnTo>
                    <a:lnTo>
                      <a:pt x="740" y="285"/>
                    </a:lnTo>
                    <a:lnTo>
                      <a:pt x="720" y="314"/>
                    </a:lnTo>
                    <a:lnTo>
                      <a:pt x="709" y="327"/>
                    </a:lnTo>
                    <a:lnTo>
                      <a:pt x="698" y="342"/>
                    </a:lnTo>
                    <a:lnTo>
                      <a:pt x="686" y="355"/>
                    </a:lnTo>
                    <a:lnTo>
                      <a:pt x="673" y="368"/>
                    </a:lnTo>
                    <a:lnTo>
                      <a:pt x="659" y="381"/>
                    </a:lnTo>
                    <a:lnTo>
                      <a:pt x="645" y="393"/>
                    </a:lnTo>
                    <a:lnTo>
                      <a:pt x="629" y="405"/>
                    </a:lnTo>
                    <a:lnTo>
                      <a:pt x="614" y="414"/>
                    </a:lnTo>
                    <a:lnTo>
                      <a:pt x="597" y="423"/>
                    </a:lnTo>
                    <a:lnTo>
                      <a:pt x="580" y="431"/>
                    </a:lnTo>
                    <a:lnTo>
                      <a:pt x="561" y="437"/>
                    </a:lnTo>
                    <a:lnTo>
                      <a:pt x="542" y="442"/>
                    </a:lnTo>
                    <a:lnTo>
                      <a:pt x="521" y="444"/>
                    </a:lnTo>
                    <a:lnTo>
                      <a:pt x="499" y="445"/>
                    </a:lnTo>
                    <a:lnTo>
                      <a:pt x="499" y="445"/>
                    </a:lnTo>
                    <a:lnTo>
                      <a:pt x="478" y="444"/>
                    </a:lnTo>
                    <a:lnTo>
                      <a:pt x="458" y="442"/>
                    </a:lnTo>
                    <a:lnTo>
                      <a:pt x="439" y="437"/>
                    </a:lnTo>
                    <a:lnTo>
                      <a:pt x="420" y="431"/>
                    </a:lnTo>
                    <a:lnTo>
                      <a:pt x="402" y="423"/>
                    </a:lnTo>
                    <a:lnTo>
                      <a:pt x="385" y="414"/>
                    </a:lnTo>
                    <a:lnTo>
                      <a:pt x="369" y="405"/>
                    </a:lnTo>
                    <a:lnTo>
                      <a:pt x="354" y="393"/>
                    </a:lnTo>
                    <a:lnTo>
                      <a:pt x="339" y="381"/>
                    </a:lnTo>
                    <a:lnTo>
                      <a:pt x="326" y="368"/>
                    </a:lnTo>
                    <a:lnTo>
                      <a:pt x="314" y="355"/>
                    </a:lnTo>
                    <a:lnTo>
                      <a:pt x="301" y="342"/>
                    </a:lnTo>
                    <a:lnTo>
                      <a:pt x="290" y="327"/>
                    </a:lnTo>
                    <a:lnTo>
                      <a:pt x="279" y="314"/>
                    </a:lnTo>
                    <a:lnTo>
                      <a:pt x="259" y="285"/>
                    </a:lnTo>
                    <a:lnTo>
                      <a:pt x="259" y="285"/>
                    </a:lnTo>
                    <a:lnTo>
                      <a:pt x="233" y="245"/>
                    </a:lnTo>
                    <a:lnTo>
                      <a:pt x="233" y="245"/>
                    </a:lnTo>
                    <a:lnTo>
                      <a:pt x="216" y="217"/>
                    </a:lnTo>
                    <a:lnTo>
                      <a:pt x="197" y="190"/>
                    </a:lnTo>
                    <a:lnTo>
                      <a:pt x="187" y="176"/>
                    </a:lnTo>
                    <a:lnTo>
                      <a:pt x="176" y="164"/>
                    </a:lnTo>
                    <a:lnTo>
                      <a:pt x="166" y="151"/>
                    </a:lnTo>
                    <a:lnTo>
                      <a:pt x="155" y="140"/>
                    </a:lnTo>
                    <a:lnTo>
                      <a:pt x="143" y="130"/>
                    </a:lnTo>
                    <a:lnTo>
                      <a:pt x="131" y="119"/>
                    </a:lnTo>
                    <a:lnTo>
                      <a:pt x="119" y="111"/>
                    </a:lnTo>
                    <a:lnTo>
                      <a:pt x="105" y="104"/>
                    </a:lnTo>
                    <a:lnTo>
                      <a:pt x="91" y="97"/>
                    </a:lnTo>
                    <a:lnTo>
                      <a:pt x="75" y="93"/>
                    </a:lnTo>
                    <a:lnTo>
                      <a:pt x="60" y="90"/>
                    </a:lnTo>
                    <a:lnTo>
                      <a:pt x="42" y="89"/>
                    </a:lnTo>
                    <a:lnTo>
                      <a:pt x="42" y="89"/>
                    </a:lnTo>
                    <a:lnTo>
                      <a:pt x="42" y="89"/>
                    </a:lnTo>
                    <a:lnTo>
                      <a:pt x="33" y="87"/>
                    </a:lnTo>
                    <a:lnTo>
                      <a:pt x="24" y="84"/>
                    </a:lnTo>
                    <a:lnTo>
                      <a:pt x="17" y="80"/>
                    </a:lnTo>
                    <a:lnTo>
                      <a:pt x="10" y="74"/>
                    </a:lnTo>
                    <a:lnTo>
                      <a:pt x="6" y="67"/>
                    </a:lnTo>
                    <a:lnTo>
                      <a:pt x="3" y="60"/>
                    </a:lnTo>
                    <a:lnTo>
                      <a:pt x="1" y="52"/>
                    </a:lnTo>
                    <a:lnTo>
                      <a:pt x="0" y="44"/>
                    </a:lnTo>
                    <a:lnTo>
                      <a:pt x="0" y="44"/>
                    </a:lnTo>
                    <a:close/>
                    <a:moveTo>
                      <a:pt x="981" y="44"/>
                    </a:moveTo>
                    <a:lnTo>
                      <a:pt x="981" y="44"/>
                    </a:lnTo>
                    <a:lnTo>
                      <a:pt x="981" y="43"/>
                    </a:lnTo>
                    <a:lnTo>
                      <a:pt x="981" y="43"/>
                    </a:lnTo>
                    <a:lnTo>
                      <a:pt x="981" y="39"/>
                    </a:lnTo>
                    <a:lnTo>
                      <a:pt x="980" y="33"/>
                    </a:lnTo>
                    <a:lnTo>
                      <a:pt x="978" y="29"/>
                    </a:lnTo>
                    <a:lnTo>
                      <a:pt x="976" y="26"/>
                    </a:lnTo>
                    <a:lnTo>
                      <a:pt x="972" y="22"/>
                    </a:lnTo>
                    <a:lnTo>
                      <a:pt x="968" y="20"/>
                    </a:lnTo>
                    <a:lnTo>
                      <a:pt x="963" y="19"/>
                    </a:lnTo>
                    <a:lnTo>
                      <a:pt x="956" y="18"/>
                    </a:lnTo>
                    <a:lnTo>
                      <a:pt x="956" y="18"/>
                    </a:lnTo>
                    <a:lnTo>
                      <a:pt x="936" y="20"/>
                    </a:lnTo>
                    <a:lnTo>
                      <a:pt x="917" y="22"/>
                    </a:lnTo>
                    <a:lnTo>
                      <a:pt x="899" y="27"/>
                    </a:lnTo>
                    <a:lnTo>
                      <a:pt x="881" y="33"/>
                    </a:lnTo>
                    <a:lnTo>
                      <a:pt x="865" y="40"/>
                    </a:lnTo>
                    <a:lnTo>
                      <a:pt x="849" y="48"/>
                    </a:lnTo>
                    <a:lnTo>
                      <a:pt x="835" y="57"/>
                    </a:lnTo>
                    <a:lnTo>
                      <a:pt x="820" y="67"/>
                    </a:lnTo>
                    <a:lnTo>
                      <a:pt x="807" y="79"/>
                    </a:lnTo>
                    <a:lnTo>
                      <a:pt x="794" y="91"/>
                    </a:lnTo>
                    <a:lnTo>
                      <a:pt x="782" y="104"/>
                    </a:lnTo>
                    <a:lnTo>
                      <a:pt x="771" y="116"/>
                    </a:lnTo>
                    <a:lnTo>
                      <a:pt x="750" y="143"/>
                    </a:lnTo>
                    <a:lnTo>
                      <a:pt x="731" y="171"/>
                    </a:lnTo>
                    <a:lnTo>
                      <a:pt x="731" y="171"/>
                    </a:lnTo>
                    <a:lnTo>
                      <a:pt x="705" y="210"/>
                    </a:lnTo>
                    <a:lnTo>
                      <a:pt x="705" y="210"/>
                    </a:lnTo>
                    <a:lnTo>
                      <a:pt x="686" y="239"/>
                    </a:lnTo>
                    <a:lnTo>
                      <a:pt x="667" y="268"/>
                    </a:lnTo>
                    <a:lnTo>
                      <a:pt x="656" y="283"/>
                    </a:lnTo>
                    <a:lnTo>
                      <a:pt x="646" y="296"/>
                    </a:lnTo>
                    <a:lnTo>
                      <a:pt x="635" y="308"/>
                    </a:lnTo>
                    <a:lnTo>
                      <a:pt x="622" y="321"/>
                    </a:lnTo>
                    <a:lnTo>
                      <a:pt x="610" y="332"/>
                    </a:lnTo>
                    <a:lnTo>
                      <a:pt x="596" y="343"/>
                    </a:lnTo>
                    <a:lnTo>
                      <a:pt x="583" y="352"/>
                    </a:lnTo>
                    <a:lnTo>
                      <a:pt x="567" y="359"/>
                    </a:lnTo>
                    <a:lnTo>
                      <a:pt x="552" y="366"/>
                    </a:lnTo>
                    <a:lnTo>
                      <a:pt x="536" y="371"/>
                    </a:lnTo>
                    <a:lnTo>
                      <a:pt x="518" y="374"/>
                    </a:lnTo>
                    <a:lnTo>
                      <a:pt x="499" y="375"/>
                    </a:lnTo>
                    <a:lnTo>
                      <a:pt x="499" y="375"/>
                    </a:lnTo>
                    <a:lnTo>
                      <a:pt x="481" y="374"/>
                    </a:lnTo>
                    <a:lnTo>
                      <a:pt x="463" y="371"/>
                    </a:lnTo>
                    <a:lnTo>
                      <a:pt x="447" y="366"/>
                    </a:lnTo>
                    <a:lnTo>
                      <a:pt x="431" y="359"/>
                    </a:lnTo>
                    <a:lnTo>
                      <a:pt x="417" y="352"/>
                    </a:lnTo>
                    <a:lnTo>
                      <a:pt x="402" y="343"/>
                    </a:lnTo>
                    <a:lnTo>
                      <a:pt x="389" y="332"/>
                    </a:lnTo>
                    <a:lnTo>
                      <a:pt x="377" y="321"/>
                    </a:lnTo>
                    <a:lnTo>
                      <a:pt x="365" y="308"/>
                    </a:lnTo>
                    <a:lnTo>
                      <a:pt x="354" y="296"/>
                    </a:lnTo>
                    <a:lnTo>
                      <a:pt x="343" y="283"/>
                    </a:lnTo>
                    <a:lnTo>
                      <a:pt x="332" y="268"/>
                    </a:lnTo>
                    <a:lnTo>
                      <a:pt x="313" y="239"/>
                    </a:lnTo>
                    <a:lnTo>
                      <a:pt x="294" y="209"/>
                    </a:lnTo>
                    <a:lnTo>
                      <a:pt x="294" y="209"/>
                    </a:lnTo>
                    <a:lnTo>
                      <a:pt x="269" y="171"/>
                    </a:lnTo>
                    <a:lnTo>
                      <a:pt x="269" y="171"/>
                    </a:lnTo>
                    <a:lnTo>
                      <a:pt x="250" y="143"/>
                    </a:lnTo>
                    <a:lnTo>
                      <a:pt x="228" y="116"/>
                    </a:lnTo>
                    <a:lnTo>
                      <a:pt x="217" y="104"/>
                    </a:lnTo>
                    <a:lnTo>
                      <a:pt x="204" y="91"/>
                    </a:lnTo>
                    <a:lnTo>
                      <a:pt x="192" y="79"/>
                    </a:lnTo>
                    <a:lnTo>
                      <a:pt x="179" y="67"/>
                    </a:lnTo>
                    <a:lnTo>
                      <a:pt x="164" y="57"/>
                    </a:lnTo>
                    <a:lnTo>
                      <a:pt x="150" y="48"/>
                    </a:lnTo>
                    <a:lnTo>
                      <a:pt x="134" y="40"/>
                    </a:lnTo>
                    <a:lnTo>
                      <a:pt x="118" y="33"/>
                    </a:lnTo>
                    <a:lnTo>
                      <a:pt x="100" y="27"/>
                    </a:lnTo>
                    <a:lnTo>
                      <a:pt x="83" y="22"/>
                    </a:lnTo>
                    <a:lnTo>
                      <a:pt x="63" y="20"/>
                    </a:lnTo>
                    <a:lnTo>
                      <a:pt x="42" y="18"/>
                    </a:lnTo>
                    <a:lnTo>
                      <a:pt x="42" y="18"/>
                    </a:lnTo>
                    <a:lnTo>
                      <a:pt x="36" y="19"/>
                    </a:lnTo>
                    <a:lnTo>
                      <a:pt x="31" y="20"/>
                    </a:lnTo>
                    <a:lnTo>
                      <a:pt x="27" y="22"/>
                    </a:lnTo>
                    <a:lnTo>
                      <a:pt x="24" y="26"/>
                    </a:lnTo>
                    <a:lnTo>
                      <a:pt x="21" y="29"/>
                    </a:lnTo>
                    <a:lnTo>
                      <a:pt x="20" y="33"/>
                    </a:lnTo>
                    <a:lnTo>
                      <a:pt x="18" y="39"/>
                    </a:lnTo>
                    <a:lnTo>
                      <a:pt x="18" y="43"/>
                    </a:lnTo>
                    <a:lnTo>
                      <a:pt x="18" y="43"/>
                    </a:lnTo>
                    <a:lnTo>
                      <a:pt x="18" y="48"/>
                    </a:lnTo>
                    <a:lnTo>
                      <a:pt x="19" y="53"/>
                    </a:lnTo>
                    <a:lnTo>
                      <a:pt x="21" y="57"/>
                    </a:lnTo>
                    <a:lnTo>
                      <a:pt x="24" y="61"/>
                    </a:lnTo>
                    <a:lnTo>
                      <a:pt x="27" y="65"/>
                    </a:lnTo>
                    <a:lnTo>
                      <a:pt x="31" y="69"/>
                    </a:lnTo>
                    <a:lnTo>
                      <a:pt x="37" y="71"/>
                    </a:lnTo>
                    <a:lnTo>
                      <a:pt x="43" y="71"/>
                    </a:lnTo>
                    <a:lnTo>
                      <a:pt x="43" y="71"/>
                    </a:lnTo>
                    <a:lnTo>
                      <a:pt x="62" y="73"/>
                    </a:lnTo>
                    <a:lnTo>
                      <a:pt x="79" y="76"/>
                    </a:lnTo>
                    <a:lnTo>
                      <a:pt x="96" y="81"/>
                    </a:lnTo>
                    <a:lnTo>
                      <a:pt x="111" y="87"/>
                    </a:lnTo>
                    <a:lnTo>
                      <a:pt x="127" y="95"/>
                    </a:lnTo>
                    <a:lnTo>
                      <a:pt x="140" y="105"/>
                    </a:lnTo>
                    <a:lnTo>
                      <a:pt x="154" y="115"/>
                    </a:lnTo>
                    <a:lnTo>
                      <a:pt x="166" y="126"/>
                    </a:lnTo>
                    <a:lnTo>
                      <a:pt x="179" y="139"/>
                    </a:lnTo>
                    <a:lnTo>
                      <a:pt x="190" y="151"/>
                    </a:lnTo>
                    <a:lnTo>
                      <a:pt x="200" y="165"/>
                    </a:lnTo>
                    <a:lnTo>
                      <a:pt x="210" y="179"/>
                    </a:lnTo>
                    <a:lnTo>
                      <a:pt x="230" y="207"/>
                    </a:lnTo>
                    <a:lnTo>
                      <a:pt x="249" y="236"/>
                    </a:lnTo>
                    <a:lnTo>
                      <a:pt x="249" y="236"/>
                    </a:lnTo>
                    <a:lnTo>
                      <a:pt x="273" y="275"/>
                    </a:lnTo>
                    <a:lnTo>
                      <a:pt x="273" y="275"/>
                    </a:lnTo>
                    <a:lnTo>
                      <a:pt x="293" y="302"/>
                    </a:lnTo>
                    <a:lnTo>
                      <a:pt x="314" y="329"/>
                    </a:lnTo>
                    <a:lnTo>
                      <a:pt x="325" y="342"/>
                    </a:lnTo>
                    <a:lnTo>
                      <a:pt x="337" y="355"/>
                    </a:lnTo>
                    <a:lnTo>
                      <a:pt x="350" y="366"/>
                    </a:lnTo>
                    <a:lnTo>
                      <a:pt x="363" y="378"/>
                    </a:lnTo>
                    <a:lnTo>
                      <a:pt x="378" y="388"/>
                    </a:lnTo>
                    <a:lnTo>
                      <a:pt x="393" y="398"/>
                    </a:lnTo>
                    <a:lnTo>
                      <a:pt x="409" y="407"/>
                    </a:lnTo>
                    <a:lnTo>
                      <a:pt x="425" y="414"/>
                    </a:lnTo>
                    <a:lnTo>
                      <a:pt x="443" y="419"/>
                    </a:lnTo>
                    <a:lnTo>
                      <a:pt x="460" y="424"/>
                    </a:lnTo>
                    <a:lnTo>
                      <a:pt x="480" y="426"/>
                    </a:lnTo>
                    <a:lnTo>
                      <a:pt x="499" y="427"/>
                    </a:lnTo>
                    <a:lnTo>
                      <a:pt x="499" y="427"/>
                    </a:lnTo>
                    <a:lnTo>
                      <a:pt x="520" y="426"/>
                    </a:lnTo>
                    <a:lnTo>
                      <a:pt x="539" y="424"/>
                    </a:lnTo>
                    <a:lnTo>
                      <a:pt x="557" y="419"/>
                    </a:lnTo>
                    <a:lnTo>
                      <a:pt x="574" y="414"/>
                    </a:lnTo>
                    <a:lnTo>
                      <a:pt x="590" y="407"/>
                    </a:lnTo>
                    <a:lnTo>
                      <a:pt x="607" y="398"/>
                    </a:lnTo>
                    <a:lnTo>
                      <a:pt x="621" y="388"/>
                    </a:lnTo>
                    <a:lnTo>
                      <a:pt x="636" y="378"/>
                    </a:lnTo>
                    <a:lnTo>
                      <a:pt x="649" y="366"/>
                    </a:lnTo>
                    <a:lnTo>
                      <a:pt x="661" y="355"/>
                    </a:lnTo>
                    <a:lnTo>
                      <a:pt x="674" y="342"/>
                    </a:lnTo>
                    <a:lnTo>
                      <a:pt x="685" y="329"/>
                    </a:lnTo>
                    <a:lnTo>
                      <a:pt x="707" y="302"/>
                    </a:lnTo>
                    <a:lnTo>
                      <a:pt x="725" y="275"/>
                    </a:lnTo>
                    <a:lnTo>
                      <a:pt x="725" y="275"/>
                    </a:lnTo>
                    <a:lnTo>
                      <a:pt x="751" y="236"/>
                    </a:lnTo>
                    <a:lnTo>
                      <a:pt x="751" y="236"/>
                    </a:lnTo>
                    <a:lnTo>
                      <a:pt x="769" y="207"/>
                    </a:lnTo>
                    <a:lnTo>
                      <a:pt x="788" y="178"/>
                    </a:lnTo>
                    <a:lnTo>
                      <a:pt x="799" y="165"/>
                    </a:lnTo>
                    <a:lnTo>
                      <a:pt x="810" y="151"/>
                    </a:lnTo>
                    <a:lnTo>
                      <a:pt x="821" y="139"/>
                    </a:lnTo>
                    <a:lnTo>
                      <a:pt x="833" y="126"/>
                    </a:lnTo>
                    <a:lnTo>
                      <a:pt x="845" y="115"/>
                    </a:lnTo>
                    <a:lnTo>
                      <a:pt x="858" y="105"/>
                    </a:lnTo>
                    <a:lnTo>
                      <a:pt x="873" y="95"/>
                    </a:lnTo>
                    <a:lnTo>
                      <a:pt x="887" y="87"/>
                    </a:lnTo>
                    <a:lnTo>
                      <a:pt x="903" y="81"/>
                    </a:lnTo>
                    <a:lnTo>
                      <a:pt x="919" y="76"/>
                    </a:lnTo>
                    <a:lnTo>
                      <a:pt x="937" y="73"/>
                    </a:lnTo>
                    <a:lnTo>
                      <a:pt x="956" y="71"/>
                    </a:lnTo>
                    <a:lnTo>
                      <a:pt x="956" y="71"/>
                    </a:lnTo>
                    <a:lnTo>
                      <a:pt x="963" y="71"/>
                    </a:lnTo>
                    <a:lnTo>
                      <a:pt x="968" y="69"/>
                    </a:lnTo>
                    <a:lnTo>
                      <a:pt x="972" y="65"/>
                    </a:lnTo>
                    <a:lnTo>
                      <a:pt x="975" y="62"/>
                    </a:lnTo>
                    <a:lnTo>
                      <a:pt x="978" y="58"/>
                    </a:lnTo>
                    <a:lnTo>
                      <a:pt x="980" y="53"/>
                    </a:lnTo>
                    <a:lnTo>
                      <a:pt x="981" y="49"/>
                    </a:lnTo>
                    <a:lnTo>
                      <a:pt x="981" y="44"/>
                    </a:lnTo>
                    <a:lnTo>
                      <a:pt x="981"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085" name="Freeform 15">
                <a:extLst>
                  <a:ext uri="{FF2B5EF4-FFF2-40B4-BE49-F238E27FC236}">
                    <a16:creationId xmlns:a16="http://schemas.microsoft.com/office/drawing/2014/main" id="{47674DB0-2F2E-05F6-BA4F-B44112A8A07F}"/>
                  </a:ext>
                </a:extLst>
              </p:cNvPr>
              <p:cNvSpPr>
                <a:spLocks/>
              </p:cNvSpPr>
              <p:nvPr/>
            </p:nvSpPr>
            <p:spPr bwMode="auto">
              <a:xfrm>
                <a:off x="7907338" y="5826579"/>
                <a:ext cx="455783" cy="198126"/>
              </a:xfrm>
              <a:custGeom>
                <a:avLst/>
                <a:gdLst>
                  <a:gd name="T0" fmla="*/ 54 w 982"/>
                  <a:gd name="T1" fmla="*/ 426 h 427"/>
                  <a:gd name="T2" fmla="*/ 108 w 982"/>
                  <a:gd name="T3" fmla="*/ 414 h 427"/>
                  <a:gd name="T4" fmla="*/ 155 w 982"/>
                  <a:gd name="T5" fmla="*/ 390 h 427"/>
                  <a:gd name="T6" fmla="*/ 196 w 982"/>
                  <a:gd name="T7" fmla="*/ 357 h 427"/>
                  <a:gd name="T8" fmla="*/ 233 w 982"/>
                  <a:gd name="T9" fmla="*/ 317 h 427"/>
                  <a:gd name="T10" fmla="*/ 268 w 982"/>
                  <a:gd name="T11" fmla="*/ 271 h 427"/>
                  <a:gd name="T12" fmla="*/ 331 w 982"/>
                  <a:gd name="T13" fmla="*/ 172 h 427"/>
                  <a:gd name="T14" fmla="*/ 370 w 982"/>
                  <a:gd name="T15" fmla="*/ 126 h 427"/>
                  <a:gd name="T16" fmla="*/ 415 w 982"/>
                  <a:gd name="T17" fmla="*/ 90 h 427"/>
                  <a:gd name="T18" fmla="*/ 450 w 982"/>
                  <a:gd name="T19" fmla="*/ 76 h 427"/>
                  <a:gd name="T20" fmla="*/ 480 w 982"/>
                  <a:gd name="T21" fmla="*/ 72 h 427"/>
                  <a:gd name="T22" fmla="*/ 501 w 982"/>
                  <a:gd name="T23" fmla="*/ 72 h 427"/>
                  <a:gd name="T24" fmla="*/ 531 w 982"/>
                  <a:gd name="T25" fmla="*/ 76 h 427"/>
                  <a:gd name="T26" fmla="*/ 566 w 982"/>
                  <a:gd name="T27" fmla="*/ 90 h 427"/>
                  <a:gd name="T28" fmla="*/ 611 w 982"/>
                  <a:gd name="T29" fmla="*/ 126 h 427"/>
                  <a:gd name="T30" fmla="*/ 649 w 982"/>
                  <a:gd name="T31" fmla="*/ 172 h 427"/>
                  <a:gd name="T32" fmla="*/ 714 w 982"/>
                  <a:gd name="T33" fmla="*/ 271 h 427"/>
                  <a:gd name="T34" fmla="*/ 747 w 982"/>
                  <a:gd name="T35" fmla="*/ 317 h 427"/>
                  <a:gd name="T36" fmla="*/ 784 w 982"/>
                  <a:gd name="T37" fmla="*/ 357 h 427"/>
                  <a:gd name="T38" fmla="*/ 826 w 982"/>
                  <a:gd name="T39" fmla="*/ 390 h 427"/>
                  <a:gd name="T40" fmla="*/ 873 w 982"/>
                  <a:gd name="T41" fmla="*/ 414 h 427"/>
                  <a:gd name="T42" fmla="*/ 928 w 982"/>
                  <a:gd name="T43" fmla="*/ 426 h 427"/>
                  <a:gd name="T44" fmla="*/ 956 w 982"/>
                  <a:gd name="T45" fmla="*/ 427 h 427"/>
                  <a:gd name="T46" fmla="*/ 973 w 982"/>
                  <a:gd name="T47" fmla="*/ 417 h 427"/>
                  <a:gd name="T48" fmla="*/ 981 w 982"/>
                  <a:gd name="T49" fmla="*/ 400 h 427"/>
                  <a:gd name="T50" fmla="*/ 979 w 982"/>
                  <a:gd name="T51" fmla="*/ 380 h 427"/>
                  <a:gd name="T52" fmla="*/ 968 w 982"/>
                  <a:gd name="T53" fmla="*/ 364 h 427"/>
                  <a:gd name="T54" fmla="*/ 947 w 982"/>
                  <a:gd name="T55" fmla="*/ 357 h 427"/>
                  <a:gd name="T56" fmla="*/ 927 w 982"/>
                  <a:gd name="T57" fmla="*/ 355 h 427"/>
                  <a:gd name="T58" fmla="*/ 889 w 982"/>
                  <a:gd name="T59" fmla="*/ 345 h 427"/>
                  <a:gd name="T60" fmla="*/ 841 w 982"/>
                  <a:gd name="T61" fmla="*/ 314 h 427"/>
                  <a:gd name="T62" fmla="*/ 801 w 982"/>
                  <a:gd name="T63" fmla="*/ 272 h 427"/>
                  <a:gd name="T64" fmla="*/ 745 w 982"/>
                  <a:gd name="T65" fmla="*/ 190 h 427"/>
                  <a:gd name="T66" fmla="*/ 702 w 982"/>
                  <a:gd name="T67" fmla="*/ 126 h 427"/>
                  <a:gd name="T68" fmla="*/ 667 w 982"/>
                  <a:gd name="T69" fmla="*/ 84 h 427"/>
                  <a:gd name="T70" fmla="*/ 627 w 982"/>
                  <a:gd name="T71" fmla="*/ 48 h 427"/>
                  <a:gd name="T72" fmla="*/ 581 w 982"/>
                  <a:gd name="T73" fmla="*/ 20 h 427"/>
                  <a:gd name="T74" fmla="*/ 529 w 982"/>
                  <a:gd name="T75" fmla="*/ 3 h 427"/>
                  <a:gd name="T76" fmla="*/ 490 w 982"/>
                  <a:gd name="T77" fmla="*/ 0 h 427"/>
                  <a:gd name="T78" fmla="*/ 435 w 982"/>
                  <a:gd name="T79" fmla="*/ 8 h 427"/>
                  <a:gd name="T80" fmla="*/ 384 w 982"/>
                  <a:gd name="T81" fmla="*/ 28 h 427"/>
                  <a:gd name="T82" fmla="*/ 341 w 982"/>
                  <a:gd name="T83" fmla="*/ 59 h 427"/>
                  <a:gd name="T84" fmla="*/ 303 w 982"/>
                  <a:gd name="T85" fmla="*/ 98 h 427"/>
                  <a:gd name="T86" fmla="*/ 257 w 982"/>
                  <a:gd name="T87" fmla="*/ 156 h 427"/>
                  <a:gd name="T88" fmla="*/ 215 w 982"/>
                  <a:gd name="T89" fmla="*/ 223 h 427"/>
                  <a:gd name="T90" fmla="*/ 167 w 982"/>
                  <a:gd name="T91" fmla="*/ 287 h 427"/>
                  <a:gd name="T92" fmla="*/ 125 w 982"/>
                  <a:gd name="T93" fmla="*/ 326 h 427"/>
                  <a:gd name="T94" fmla="*/ 75 w 982"/>
                  <a:gd name="T95" fmla="*/ 351 h 427"/>
                  <a:gd name="T96" fmla="*/ 45 w 982"/>
                  <a:gd name="T97" fmla="*/ 356 h 427"/>
                  <a:gd name="T98" fmla="*/ 26 w 982"/>
                  <a:gd name="T99" fmla="*/ 358 h 427"/>
                  <a:gd name="T100" fmla="*/ 9 w 982"/>
                  <a:gd name="T101" fmla="*/ 369 h 427"/>
                  <a:gd name="T102" fmla="*/ 0 w 982"/>
                  <a:gd name="T103" fmla="*/ 386 h 427"/>
                  <a:gd name="T104" fmla="*/ 2 w 982"/>
                  <a:gd name="T105" fmla="*/ 406 h 427"/>
                  <a:gd name="T106" fmla="*/ 13 w 982"/>
                  <a:gd name="T107" fmla="*/ 421 h 427"/>
                  <a:gd name="T108" fmla="*/ 34 w 982"/>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427"/>
                    </a:moveTo>
                    <a:lnTo>
                      <a:pt x="34" y="427"/>
                    </a:lnTo>
                    <a:lnTo>
                      <a:pt x="54" y="426"/>
                    </a:lnTo>
                    <a:lnTo>
                      <a:pt x="73" y="423"/>
                    </a:lnTo>
                    <a:lnTo>
                      <a:pt x="90" y="419"/>
                    </a:lnTo>
                    <a:lnTo>
                      <a:pt x="108" y="414"/>
                    </a:lnTo>
                    <a:lnTo>
                      <a:pt x="124" y="407"/>
                    </a:lnTo>
                    <a:lnTo>
                      <a:pt x="140" y="399"/>
                    </a:lnTo>
                    <a:lnTo>
                      <a:pt x="155" y="390"/>
                    </a:lnTo>
                    <a:lnTo>
                      <a:pt x="170" y="380"/>
                    </a:lnTo>
                    <a:lnTo>
                      <a:pt x="183" y="369"/>
                    </a:lnTo>
                    <a:lnTo>
                      <a:pt x="196" y="357"/>
                    </a:lnTo>
                    <a:lnTo>
                      <a:pt x="210" y="345"/>
                    </a:lnTo>
                    <a:lnTo>
                      <a:pt x="222" y="331"/>
                    </a:lnTo>
                    <a:lnTo>
                      <a:pt x="233" y="317"/>
                    </a:lnTo>
                    <a:lnTo>
                      <a:pt x="245" y="302"/>
                    </a:lnTo>
                    <a:lnTo>
                      <a:pt x="268" y="271"/>
                    </a:lnTo>
                    <a:lnTo>
                      <a:pt x="268" y="271"/>
                    </a:lnTo>
                    <a:lnTo>
                      <a:pt x="288" y="239"/>
                    </a:lnTo>
                    <a:lnTo>
                      <a:pt x="309" y="205"/>
                    </a:lnTo>
                    <a:lnTo>
                      <a:pt x="331" y="172"/>
                    </a:lnTo>
                    <a:lnTo>
                      <a:pt x="344" y="155"/>
                    </a:lnTo>
                    <a:lnTo>
                      <a:pt x="356" y="140"/>
                    </a:lnTo>
                    <a:lnTo>
                      <a:pt x="370" y="126"/>
                    </a:lnTo>
                    <a:lnTo>
                      <a:pt x="384" y="113"/>
                    </a:lnTo>
                    <a:lnTo>
                      <a:pt x="400" y="101"/>
                    </a:lnTo>
                    <a:lnTo>
                      <a:pt x="415" y="90"/>
                    </a:lnTo>
                    <a:lnTo>
                      <a:pt x="433" y="82"/>
                    </a:lnTo>
                    <a:lnTo>
                      <a:pt x="441" y="79"/>
                    </a:lnTo>
                    <a:lnTo>
                      <a:pt x="450" y="76"/>
                    </a:lnTo>
                    <a:lnTo>
                      <a:pt x="460" y="74"/>
                    </a:lnTo>
                    <a:lnTo>
                      <a:pt x="470" y="73"/>
                    </a:lnTo>
                    <a:lnTo>
                      <a:pt x="480" y="72"/>
                    </a:lnTo>
                    <a:lnTo>
                      <a:pt x="490" y="71"/>
                    </a:lnTo>
                    <a:lnTo>
                      <a:pt x="490" y="71"/>
                    </a:lnTo>
                    <a:lnTo>
                      <a:pt x="501" y="72"/>
                    </a:lnTo>
                    <a:lnTo>
                      <a:pt x="511" y="73"/>
                    </a:lnTo>
                    <a:lnTo>
                      <a:pt x="521" y="74"/>
                    </a:lnTo>
                    <a:lnTo>
                      <a:pt x="531" y="76"/>
                    </a:lnTo>
                    <a:lnTo>
                      <a:pt x="540" y="79"/>
                    </a:lnTo>
                    <a:lnTo>
                      <a:pt x="549" y="82"/>
                    </a:lnTo>
                    <a:lnTo>
                      <a:pt x="566" y="90"/>
                    </a:lnTo>
                    <a:lnTo>
                      <a:pt x="582" y="101"/>
                    </a:lnTo>
                    <a:lnTo>
                      <a:pt x="597" y="113"/>
                    </a:lnTo>
                    <a:lnTo>
                      <a:pt x="611" y="126"/>
                    </a:lnTo>
                    <a:lnTo>
                      <a:pt x="625" y="140"/>
                    </a:lnTo>
                    <a:lnTo>
                      <a:pt x="637" y="155"/>
                    </a:lnTo>
                    <a:lnTo>
                      <a:pt x="649" y="172"/>
                    </a:lnTo>
                    <a:lnTo>
                      <a:pt x="672" y="205"/>
                    </a:lnTo>
                    <a:lnTo>
                      <a:pt x="694" y="239"/>
                    </a:lnTo>
                    <a:lnTo>
                      <a:pt x="714" y="271"/>
                    </a:lnTo>
                    <a:lnTo>
                      <a:pt x="714" y="271"/>
                    </a:lnTo>
                    <a:lnTo>
                      <a:pt x="736" y="302"/>
                    </a:lnTo>
                    <a:lnTo>
                      <a:pt x="747" y="317"/>
                    </a:lnTo>
                    <a:lnTo>
                      <a:pt x="760" y="331"/>
                    </a:lnTo>
                    <a:lnTo>
                      <a:pt x="772" y="345"/>
                    </a:lnTo>
                    <a:lnTo>
                      <a:pt x="784" y="357"/>
                    </a:lnTo>
                    <a:lnTo>
                      <a:pt x="798" y="369"/>
                    </a:lnTo>
                    <a:lnTo>
                      <a:pt x="811" y="380"/>
                    </a:lnTo>
                    <a:lnTo>
                      <a:pt x="826" y="390"/>
                    </a:lnTo>
                    <a:lnTo>
                      <a:pt x="841" y="400"/>
                    </a:lnTo>
                    <a:lnTo>
                      <a:pt x="857" y="407"/>
                    </a:lnTo>
                    <a:lnTo>
                      <a:pt x="873" y="414"/>
                    </a:lnTo>
                    <a:lnTo>
                      <a:pt x="891" y="419"/>
                    </a:lnTo>
                    <a:lnTo>
                      <a:pt x="908" y="423"/>
                    </a:lnTo>
                    <a:lnTo>
                      <a:pt x="928" y="426"/>
                    </a:lnTo>
                    <a:lnTo>
                      <a:pt x="947" y="427"/>
                    </a:lnTo>
                    <a:lnTo>
                      <a:pt x="947" y="427"/>
                    </a:lnTo>
                    <a:lnTo>
                      <a:pt x="956" y="427"/>
                    </a:lnTo>
                    <a:lnTo>
                      <a:pt x="962" y="425"/>
                    </a:lnTo>
                    <a:lnTo>
                      <a:pt x="968" y="421"/>
                    </a:lnTo>
                    <a:lnTo>
                      <a:pt x="973" y="417"/>
                    </a:lnTo>
                    <a:lnTo>
                      <a:pt x="976" y="412"/>
                    </a:lnTo>
                    <a:lnTo>
                      <a:pt x="979" y="406"/>
                    </a:lnTo>
                    <a:lnTo>
                      <a:pt x="981" y="400"/>
                    </a:lnTo>
                    <a:lnTo>
                      <a:pt x="982" y="393"/>
                    </a:lnTo>
                    <a:lnTo>
                      <a:pt x="981" y="386"/>
                    </a:lnTo>
                    <a:lnTo>
                      <a:pt x="979" y="380"/>
                    </a:lnTo>
                    <a:lnTo>
                      <a:pt x="976" y="374"/>
                    </a:lnTo>
                    <a:lnTo>
                      <a:pt x="973" y="369"/>
                    </a:lnTo>
                    <a:lnTo>
                      <a:pt x="968" y="364"/>
                    </a:lnTo>
                    <a:lnTo>
                      <a:pt x="962" y="360"/>
                    </a:lnTo>
                    <a:lnTo>
                      <a:pt x="956" y="358"/>
                    </a:lnTo>
                    <a:lnTo>
                      <a:pt x="947" y="357"/>
                    </a:lnTo>
                    <a:lnTo>
                      <a:pt x="947" y="357"/>
                    </a:lnTo>
                    <a:lnTo>
                      <a:pt x="937" y="356"/>
                    </a:lnTo>
                    <a:lnTo>
                      <a:pt x="927" y="355"/>
                    </a:lnTo>
                    <a:lnTo>
                      <a:pt x="917" y="353"/>
                    </a:lnTo>
                    <a:lnTo>
                      <a:pt x="907" y="351"/>
                    </a:lnTo>
                    <a:lnTo>
                      <a:pt x="889" y="345"/>
                    </a:lnTo>
                    <a:lnTo>
                      <a:pt x="872" y="336"/>
                    </a:lnTo>
                    <a:lnTo>
                      <a:pt x="856" y="326"/>
                    </a:lnTo>
                    <a:lnTo>
                      <a:pt x="841" y="314"/>
                    </a:lnTo>
                    <a:lnTo>
                      <a:pt x="827" y="301"/>
                    </a:lnTo>
                    <a:lnTo>
                      <a:pt x="813" y="287"/>
                    </a:lnTo>
                    <a:lnTo>
                      <a:pt x="801" y="272"/>
                    </a:lnTo>
                    <a:lnTo>
                      <a:pt x="789" y="256"/>
                    </a:lnTo>
                    <a:lnTo>
                      <a:pt x="767" y="223"/>
                    </a:lnTo>
                    <a:lnTo>
                      <a:pt x="745" y="190"/>
                    </a:lnTo>
                    <a:lnTo>
                      <a:pt x="724" y="156"/>
                    </a:lnTo>
                    <a:lnTo>
                      <a:pt x="724" y="156"/>
                    </a:lnTo>
                    <a:lnTo>
                      <a:pt x="702" y="126"/>
                    </a:lnTo>
                    <a:lnTo>
                      <a:pt x="691" y="112"/>
                    </a:lnTo>
                    <a:lnTo>
                      <a:pt x="679" y="98"/>
                    </a:lnTo>
                    <a:lnTo>
                      <a:pt x="667" y="84"/>
                    </a:lnTo>
                    <a:lnTo>
                      <a:pt x="653" y="71"/>
                    </a:lnTo>
                    <a:lnTo>
                      <a:pt x="640" y="59"/>
                    </a:lnTo>
                    <a:lnTo>
                      <a:pt x="627" y="48"/>
                    </a:lnTo>
                    <a:lnTo>
                      <a:pt x="612" y="38"/>
                    </a:lnTo>
                    <a:lnTo>
                      <a:pt x="597" y="28"/>
                    </a:lnTo>
                    <a:lnTo>
                      <a:pt x="581" y="20"/>
                    </a:lnTo>
                    <a:lnTo>
                      <a:pt x="565" y="13"/>
                    </a:lnTo>
                    <a:lnTo>
                      <a:pt x="547" y="8"/>
                    </a:lnTo>
                    <a:lnTo>
                      <a:pt x="529" y="3"/>
                    </a:lnTo>
                    <a:lnTo>
                      <a:pt x="510" y="1"/>
                    </a:lnTo>
                    <a:lnTo>
                      <a:pt x="490" y="0"/>
                    </a:lnTo>
                    <a:lnTo>
                      <a:pt x="490" y="0"/>
                    </a:lnTo>
                    <a:lnTo>
                      <a:pt x="471" y="1"/>
                    </a:lnTo>
                    <a:lnTo>
                      <a:pt x="452" y="3"/>
                    </a:lnTo>
                    <a:lnTo>
                      <a:pt x="435" y="8"/>
                    </a:lnTo>
                    <a:lnTo>
                      <a:pt x="417" y="13"/>
                    </a:lnTo>
                    <a:lnTo>
                      <a:pt x="401" y="20"/>
                    </a:lnTo>
                    <a:lnTo>
                      <a:pt x="384" y="28"/>
                    </a:lnTo>
                    <a:lnTo>
                      <a:pt x="370" y="38"/>
                    </a:lnTo>
                    <a:lnTo>
                      <a:pt x="355" y="48"/>
                    </a:lnTo>
                    <a:lnTo>
                      <a:pt x="341" y="59"/>
                    </a:lnTo>
                    <a:lnTo>
                      <a:pt x="327" y="71"/>
                    </a:lnTo>
                    <a:lnTo>
                      <a:pt x="315" y="84"/>
                    </a:lnTo>
                    <a:lnTo>
                      <a:pt x="303" y="98"/>
                    </a:lnTo>
                    <a:lnTo>
                      <a:pt x="290" y="112"/>
                    </a:lnTo>
                    <a:lnTo>
                      <a:pt x="279" y="126"/>
                    </a:lnTo>
                    <a:lnTo>
                      <a:pt x="257" y="156"/>
                    </a:lnTo>
                    <a:lnTo>
                      <a:pt x="257" y="156"/>
                    </a:lnTo>
                    <a:lnTo>
                      <a:pt x="237" y="190"/>
                    </a:lnTo>
                    <a:lnTo>
                      <a:pt x="215" y="223"/>
                    </a:lnTo>
                    <a:lnTo>
                      <a:pt x="192" y="256"/>
                    </a:lnTo>
                    <a:lnTo>
                      <a:pt x="180" y="272"/>
                    </a:lnTo>
                    <a:lnTo>
                      <a:pt x="167" y="287"/>
                    </a:lnTo>
                    <a:lnTo>
                      <a:pt x="154" y="301"/>
                    </a:lnTo>
                    <a:lnTo>
                      <a:pt x="141" y="314"/>
                    </a:lnTo>
                    <a:lnTo>
                      <a:pt x="125" y="326"/>
                    </a:lnTo>
                    <a:lnTo>
                      <a:pt x="110" y="336"/>
                    </a:lnTo>
                    <a:lnTo>
                      <a:pt x="92" y="345"/>
                    </a:lnTo>
                    <a:lnTo>
                      <a:pt x="75" y="351"/>
                    </a:lnTo>
                    <a:lnTo>
                      <a:pt x="64" y="353"/>
                    </a:lnTo>
                    <a:lnTo>
                      <a:pt x="55" y="355"/>
                    </a:lnTo>
                    <a:lnTo>
                      <a:pt x="45" y="356"/>
                    </a:lnTo>
                    <a:lnTo>
                      <a:pt x="34" y="357"/>
                    </a:lnTo>
                    <a:lnTo>
                      <a:pt x="34" y="357"/>
                    </a:lnTo>
                    <a:lnTo>
                      <a:pt x="26" y="358"/>
                    </a:lnTo>
                    <a:lnTo>
                      <a:pt x="19" y="360"/>
                    </a:lnTo>
                    <a:lnTo>
                      <a:pt x="13" y="364"/>
                    </a:lnTo>
                    <a:lnTo>
                      <a:pt x="9" y="369"/>
                    </a:lnTo>
                    <a:lnTo>
                      <a:pt x="4" y="374"/>
                    </a:lnTo>
                    <a:lnTo>
                      <a:pt x="2" y="380"/>
                    </a:lnTo>
                    <a:lnTo>
                      <a:pt x="0" y="386"/>
                    </a:lnTo>
                    <a:lnTo>
                      <a:pt x="0" y="393"/>
                    </a:lnTo>
                    <a:lnTo>
                      <a:pt x="0" y="400"/>
                    </a:lnTo>
                    <a:lnTo>
                      <a:pt x="2" y="406"/>
                    </a:lnTo>
                    <a:lnTo>
                      <a:pt x="4" y="412"/>
                    </a:lnTo>
                    <a:lnTo>
                      <a:pt x="9" y="417"/>
                    </a:lnTo>
                    <a:lnTo>
                      <a:pt x="13" y="421"/>
                    </a:lnTo>
                    <a:lnTo>
                      <a:pt x="19" y="425"/>
                    </a:lnTo>
                    <a:lnTo>
                      <a:pt x="26" y="427"/>
                    </a:lnTo>
                    <a:lnTo>
                      <a:pt x="34" y="427"/>
                    </a:lnTo>
                    <a:lnTo>
                      <a:pt x="34" y="427"/>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086" name="Freeform 16">
                <a:extLst>
                  <a:ext uri="{FF2B5EF4-FFF2-40B4-BE49-F238E27FC236}">
                    <a16:creationId xmlns:a16="http://schemas.microsoft.com/office/drawing/2014/main" id="{3B741587-F39F-AE54-7622-99A149D81F7C}"/>
                  </a:ext>
                </a:extLst>
              </p:cNvPr>
              <p:cNvSpPr>
                <a:spLocks noEditPoints="1"/>
              </p:cNvSpPr>
              <p:nvPr/>
            </p:nvSpPr>
            <p:spPr bwMode="auto">
              <a:xfrm>
                <a:off x="7902687" y="5821928"/>
                <a:ext cx="464155" cy="207428"/>
              </a:xfrm>
              <a:custGeom>
                <a:avLst/>
                <a:gdLst>
                  <a:gd name="T0" fmla="*/ 5 w 999"/>
                  <a:gd name="T1" fmla="*/ 380 h 446"/>
                  <a:gd name="T2" fmla="*/ 26 w 999"/>
                  <a:gd name="T3" fmla="*/ 361 h 446"/>
                  <a:gd name="T4" fmla="*/ 75 w 999"/>
                  <a:gd name="T5" fmla="*/ 353 h 446"/>
                  <a:gd name="T6" fmla="*/ 155 w 999"/>
                  <a:gd name="T7" fmla="*/ 306 h 446"/>
                  <a:gd name="T8" fmla="*/ 233 w 999"/>
                  <a:gd name="T9" fmla="*/ 201 h 446"/>
                  <a:gd name="T10" fmla="*/ 301 w 999"/>
                  <a:gd name="T11" fmla="*/ 104 h 446"/>
                  <a:gd name="T12" fmla="*/ 385 w 999"/>
                  <a:gd name="T13" fmla="*/ 31 h 446"/>
                  <a:gd name="T14" fmla="*/ 499 w 999"/>
                  <a:gd name="T15" fmla="*/ 0 h 446"/>
                  <a:gd name="T16" fmla="*/ 597 w 999"/>
                  <a:gd name="T17" fmla="*/ 23 h 446"/>
                  <a:gd name="T18" fmla="*/ 686 w 999"/>
                  <a:gd name="T19" fmla="*/ 91 h 446"/>
                  <a:gd name="T20" fmla="*/ 766 w 999"/>
                  <a:gd name="T21" fmla="*/ 201 h 446"/>
                  <a:gd name="T22" fmla="*/ 833 w 999"/>
                  <a:gd name="T23" fmla="*/ 295 h 446"/>
                  <a:gd name="T24" fmla="*/ 908 w 999"/>
                  <a:gd name="T25" fmla="*/ 348 h 446"/>
                  <a:gd name="T26" fmla="*/ 968 w 999"/>
                  <a:gd name="T27" fmla="*/ 359 h 446"/>
                  <a:gd name="T28" fmla="*/ 994 w 999"/>
                  <a:gd name="T29" fmla="*/ 380 h 446"/>
                  <a:gd name="T30" fmla="*/ 999 w 999"/>
                  <a:gd name="T31" fmla="*/ 410 h 446"/>
                  <a:gd name="T32" fmla="*/ 985 w 999"/>
                  <a:gd name="T33" fmla="*/ 435 h 446"/>
                  <a:gd name="T34" fmla="*/ 956 w 999"/>
                  <a:gd name="T35" fmla="*/ 446 h 446"/>
                  <a:gd name="T36" fmla="*/ 857 w 999"/>
                  <a:gd name="T37" fmla="*/ 421 h 446"/>
                  <a:gd name="T38" fmla="*/ 769 w 999"/>
                  <a:gd name="T39" fmla="*/ 354 h 446"/>
                  <a:gd name="T40" fmla="*/ 690 w 999"/>
                  <a:gd name="T41" fmla="*/ 245 h 446"/>
                  <a:gd name="T42" fmla="*/ 623 w 999"/>
                  <a:gd name="T43" fmla="*/ 151 h 446"/>
                  <a:gd name="T44" fmla="*/ 547 w 999"/>
                  <a:gd name="T45" fmla="*/ 97 h 446"/>
                  <a:gd name="T46" fmla="*/ 466 w 999"/>
                  <a:gd name="T47" fmla="*/ 93 h 446"/>
                  <a:gd name="T48" fmla="*/ 387 w 999"/>
                  <a:gd name="T49" fmla="*/ 140 h 446"/>
                  <a:gd name="T50" fmla="*/ 309 w 999"/>
                  <a:gd name="T51" fmla="*/ 245 h 446"/>
                  <a:gd name="T52" fmla="*/ 241 w 999"/>
                  <a:gd name="T53" fmla="*/ 340 h 446"/>
                  <a:gd name="T54" fmla="*/ 159 w 999"/>
                  <a:gd name="T55" fmla="*/ 413 h 446"/>
                  <a:gd name="T56" fmla="*/ 43 w 999"/>
                  <a:gd name="T57" fmla="*/ 446 h 446"/>
                  <a:gd name="T58" fmla="*/ 22 w 999"/>
                  <a:gd name="T59" fmla="*/ 441 h 446"/>
                  <a:gd name="T60" fmla="*/ 4 w 999"/>
                  <a:gd name="T61" fmla="*/ 421 h 446"/>
                  <a:gd name="T62" fmla="*/ 981 w 999"/>
                  <a:gd name="T63" fmla="*/ 402 h 446"/>
                  <a:gd name="T64" fmla="*/ 965 w 999"/>
                  <a:gd name="T65" fmla="*/ 376 h 446"/>
                  <a:gd name="T66" fmla="*/ 903 w 999"/>
                  <a:gd name="T67" fmla="*/ 365 h 446"/>
                  <a:gd name="T68" fmla="*/ 821 w 999"/>
                  <a:gd name="T69" fmla="*/ 307 h 446"/>
                  <a:gd name="T70" fmla="*/ 751 w 999"/>
                  <a:gd name="T71" fmla="*/ 210 h 446"/>
                  <a:gd name="T72" fmla="*/ 661 w 999"/>
                  <a:gd name="T73" fmla="*/ 91 h 446"/>
                  <a:gd name="T74" fmla="*/ 574 w 999"/>
                  <a:gd name="T75" fmla="*/ 32 h 446"/>
                  <a:gd name="T76" fmla="*/ 480 w 999"/>
                  <a:gd name="T77" fmla="*/ 19 h 446"/>
                  <a:gd name="T78" fmla="*/ 378 w 999"/>
                  <a:gd name="T79" fmla="*/ 57 h 446"/>
                  <a:gd name="T80" fmla="*/ 293 w 999"/>
                  <a:gd name="T81" fmla="*/ 144 h 446"/>
                  <a:gd name="T82" fmla="*/ 210 w 999"/>
                  <a:gd name="T83" fmla="*/ 267 h 446"/>
                  <a:gd name="T84" fmla="*/ 140 w 999"/>
                  <a:gd name="T85" fmla="*/ 341 h 446"/>
                  <a:gd name="T86" fmla="*/ 43 w 999"/>
                  <a:gd name="T87" fmla="*/ 374 h 446"/>
                  <a:gd name="T88" fmla="*/ 22 w 999"/>
                  <a:gd name="T89" fmla="*/ 388 h 446"/>
                  <a:gd name="T90" fmla="*/ 22 w 999"/>
                  <a:gd name="T91" fmla="*/ 418 h 446"/>
                  <a:gd name="T92" fmla="*/ 42 w 999"/>
                  <a:gd name="T93" fmla="*/ 428 h 446"/>
                  <a:gd name="T94" fmla="*/ 150 w 999"/>
                  <a:gd name="T95" fmla="*/ 397 h 446"/>
                  <a:gd name="T96" fmla="*/ 228 w 999"/>
                  <a:gd name="T97" fmla="*/ 330 h 446"/>
                  <a:gd name="T98" fmla="*/ 313 w 999"/>
                  <a:gd name="T99" fmla="*/ 207 h 446"/>
                  <a:gd name="T100" fmla="*/ 389 w 999"/>
                  <a:gd name="T101" fmla="*/ 114 h 446"/>
                  <a:gd name="T102" fmla="*/ 481 w 999"/>
                  <a:gd name="T103" fmla="*/ 72 h 446"/>
                  <a:gd name="T104" fmla="*/ 567 w 999"/>
                  <a:gd name="T105" fmla="*/ 86 h 446"/>
                  <a:gd name="T106" fmla="*/ 646 w 999"/>
                  <a:gd name="T107" fmla="*/ 150 h 446"/>
                  <a:gd name="T108" fmla="*/ 731 w 999"/>
                  <a:gd name="T109" fmla="*/ 275 h 446"/>
                  <a:gd name="T110" fmla="*/ 807 w 999"/>
                  <a:gd name="T111" fmla="*/ 367 h 446"/>
                  <a:gd name="T112" fmla="*/ 899 w 999"/>
                  <a:gd name="T113" fmla="*/ 419 h 446"/>
                  <a:gd name="T114" fmla="*/ 970 w 999"/>
                  <a:gd name="T115" fmla="*/ 424 h 446"/>
                  <a:gd name="T116" fmla="*/ 981 w 999"/>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99" h="446">
                    <a:moveTo>
                      <a:pt x="0" y="402"/>
                    </a:moveTo>
                    <a:lnTo>
                      <a:pt x="0" y="402"/>
                    </a:lnTo>
                    <a:lnTo>
                      <a:pt x="0" y="396"/>
                    </a:lnTo>
                    <a:lnTo>
                      <a:pt x="1" y="390"/>
                    </a:lnTo>
                    <a:lnTo>
                      <a:pt x="3" y="385"/>
                    </a:lnTo>
                    <a:lnTo>
                      <a:pt x="5" y="380"/>
                    </a:lnTo>
                    <a:lnTo>
                      <a:pt x="5" y="380"/>
                    </a:lnTo>
                    <a:lnTo>
                      <a:pt x="8" y="374"/>
                    </a:lnTo>
                    <a:lnTo>
                      <a:pt x="12" y="370"/>
                    </a:lnTo>
                    <a:lnTo>
                      <a:pt x="17" y="366"/>
                    </a:lnTo>
                    <a:lnTo>
                      <a:pt x="21" y="363"/>
                    </a:lnTo>
                    <a:lnTo>
                      <a:pt x="26" y="361"/>
                    </a:lnTo>
                    <a:lnTo>
                      <a:pt x="31" y="359"/>
                    </a:lnTo>
                    <a:lnTo>
                      <a:pt x="37" y="358"/>
                    </a:lnTo>
                    <a:lnTo>
                      <a:pt x="42" y="357"/>
                    </a:lnTo>
                    <a:lnTo>
                      <a:pt x="42" y="357"/>
                    </a:lnTo>
                    <a:lnTo>
                      <a:pt x="60" y="356"/>
                    </a:lnTo>
                    <a:lnTo>
                      <a:pt x="75" y="353"/>
                    </a:lnTo>
                    <a:lnTo>
                      <a:pt x="91" y="348"/>
                    </a:lnTo>
                    <a:lnTo>
                      <a:pt x="105" y="342"/>
                    </a:lnTo>
                    <a:lnTo>
                      <a:pt x="119" y="335"/>
                    </a:lnTo>
                    <a:lnTo>
                      <a:pt x="131" y="326"/>
                    </a:lnTo>
                    <a:lnTo>
                      <a:pt x="143" y="317"/>
                    </a:lnTo>
                    <a:lnTo>
                      <a:pt x="155" y="306"/>
                    </a:lnTo>
                    <a:lnTo>
                      <a:pt x="166" y="295"/>
                    </a:lnTo>
                    <a:lnTo>
                      <a:pt x="176" y="282"/>
                    </a:lnTo>
                    <a:lnTo>
                      <a:pt x="187" y="270"/>
                    </a:lnTo>
                    <a:lnTo>
                      <a:pt x="197" y="257"/>
                    </a:lnTo>
                    <a:lnTo>
                      <a:pt x="216" y="229"/>
                    </a:lnTo>
                    <a:lnTo>
                      <a:pt x="233" y="201"/>
                    </a:lnTo>
                    <a:lnTo>
                      <a:pt x="233" y="201"/>
                    </a:lnTo>
                    <a:lnTo>
                      <a:pt x="259" y="160"/>
                    </a:lnTo>
                    <a:lnTo>
                      <a:pt x="259" y="160"/>
                    </a:lnTo>
                    <a:lnTo>
                      <a:pt x="279" y="132"/>
                    </a:lnTo>
                    <a:lnTo>
                      <a:pt x="290" y="118"/>
                    </a:lnTo>
                    <a:lnTo>
                      <a:pt x="301" y="104"/>
                    </a:lnTo>
                    <a:lnTo>
                      <a:pt x="314" y="91"/>
                    </a:lnTo>
                    <a:lnTo>
                      <a:pt x="326" y="78"/>
                    </a:lnTo>
                    <a:lnTo>
                      <a:pt x="339" y="64"/>
                    </a:lnTo>
                    <a:lnTo>
                      <a:pt x="354" y="53"/>
                    </a:lnTo>
                    <a:lnTo>
                      <a:pt x="369" y="41"/>
                    </a:lnTo>
                    <a:lnTo>
                      <a:pt x="385" y="31"/>
                    </a:lnTo>
                    <a:lnTo>
                      <a:pt x="402" y="23"/>
                    </a:lnTo>
                    <a:lnTo>
                      <a:pt x="420" y="14"/>
                    </a:lnTo>
                    <a:lnTo>
                      <a:pt x="439" y="9"/>
                    </a:lnTo>
                    <a:lnTo>
                      <a:pt x="458" y="4"/>
                    </a:lnTo>
                    <a:lnTo>
                      <a:pt x="478" y="1"/>
                    </a:lnTo>
                    <a:lnTo>
                      <a:pt x="499" y="0"/>
                    </a:lnTo>
                    <a:lnTo>
                      <a:pt x="499" y="0"/>
                    </a:lnTo>
                    <a:lnTo>
                      <a:pt x="521" y="1"/>
                    </a:lnTo>
                    <a:lnTo>
                      <a:pt x="542" y="4"/>
                    </a:lnTo>
                    <a:lnTo>
                      <a:pt x="561" y="9"/>
                    </a:lnTo>
                    <a:lnTo>
                      <a:pt x="580" y="14"/>
                    </a:lnTo>
                    <a:lnTo>
                      <a:pt x="597" y="23"/>
                    </a:lnTo>
                    <a:lnTo>
                      <a:pt x="614" y="31"/>
                    </a:lnTo>
                    <a:lnTo>
                      <a:pt x="629" y="41"/>
                    </a:lnTo>
                    <a:lnTo>
                      <a:pt x="645" y="53"/>
                    </a:lnTo>
                    <a:lnTo>
                      <a:pt x="659" y="64"/>
                    </a:lnTo>
                    <a:lnTo>
                      <a:pt x="673" y="78"/>
                    </a:lnTo>
                    <a:lnTo>
                      <a:pt x="686" y="91"/>
                    </a:lnTo>
                    <a:lnTo>
                      <a:pt x="698" y="104"/>
                    </a:lnTo>
                    <a:lnTo>
                      <a:pt x="709" y="118"/>
                    </a:lnTo>
                    <a:lnTo>
                      <a:pt x="720" y="132"/>
                    </a:lnTo>
                    <a:lnTo>
                      <a:pt x="740" y="160"/>
                    </a:lnTo>
                    <a:lnTo>
                      <a:pt x="740" y="160"/>
                    </a:lnTo>
                    <a:lnTo>
                      <a:pt x="766" y="201"/>
                    </a:lnTo>
                    <a:lnTo>
                      <a:pt x="766" y="201"/>
                    </a:lnTo>
                    <a:lnTo>
                      <a:pt x="784" y="229"/>
                    </a:lnTo>
                    <a:lnTo>
                      <a:pt x="803" y="257"/>
                    </a:lnTo>
                    <a:lnTo>
                      <a:pt x="812" y="270"/>
                    </a:lnTo>
                    <a:lnTo>
                      <a:pt x="822" y="282"/>
                    </a:lnTo>
                    <a:lnTo>
                      <a:pt x="833" y="295"/>
                    </a:lnTo>
                    <a:lnTo>
                      <a:pt x="844" y="306"/>
                    </a:lnTo>
                    <a:lnTo>
                      <a:pt x="855" y="317"/>
                    </a:lnTo>
                    <a:lnTo>
                      <a:pt x="868" y="326"/>
                    </a:lnTo>
                    <a:lnTo>
                      <a:pt x="880" y="335"/>
                    </a:lnTo>
                    <a:lnTo>
                      <a:pt x="895" y="342"/>
                    </a:lnTo>
                    <a:lnTo>
                      <a:pt x="908" y="348"/>
                    </a:lnTo>
                    <a:lnTo>
                      <a:pt x="923" y="353"/>
                    </a:lnTo>
                    <a:lnTo>
                      <a:pt x="940" y="356"/>
                    </a:lnTo>
                    <a:lnTo>
                      <a:pt x="956" y="357"/>
                    </a:lnTo>
                    <a:lnTo>
                      <a:pt x="956" y="357"/>
                    </a:lnTo>
                    <a:lnTo>
                      <a:pt x="963" y="358"/>
                    </a:lnTo>
                    <a:lnTo>
                      <a:pt x="968" y="359"/>
                    </a:lnTo>
                    <a:lnTo>
                      <a:pt x="973" y="361"/>
                    </a:lnTo>
                    <a:lnTo>
                      <a:pt x="978" y="363"/>
                    </a:lnTo>
                    <a:lnTo>
                      <a:pt x="983" y="366"/>
                    </a:lnTo>
                    <a:lnTo>
                      <a:pt x="986" y="370"/>
                    </a:lnTo>
                    <a:lnTo>
                      <a:pt x="991" y="374"/>
                    </a:lnTo>
                    <a:lnTo>
                      <a:pt x="994" y="380"/>
                    </a:lnTo>
                    <a:lnTo>
                      <a:pt x="994" y="380"/>
                    </a:lnTo>
                    <a:lnTo>
                      <a:pt x="996" y="385"/>
                    </a:lnTo>
                    <a:lnTo>
                      <a:pt x="998" y="391"/>
                    </a:lnTo>
                    <a:lnTo>
                      <a:pt x="999" y="397"/>
                    </a:lnTo>
                    <a:lnTo>
                      <a:pt x="999" y="403"/>
                    </a:lnTo>
                    <a:lnTo>
                      <a:pt x="999" y="410"/>
                    </a:lnTo>
                    <a:lnTo>
                      <a:pt x="998" y="416"/>
                    </a:lnTo>
                    <a:lnTo>
                      <a:pt x="996" y="421"/>
                    </a:lnTo>
                    <a:lnTo>
                      <a:pt x="993" y="426"/>
                    </a:lnTo>
                    <a:lnTo>
                      <a:pt x="993" y="426"/>
                    </a:lnTo>
                    <a:lnTo>
                      <a:pt x="990" y="431"/>
                    </a:lnTo>
                    <a:lnTo>
                      <a:pt x="985" y="435"/>
                    </a:lnTo>
                    <a:lnTo>
                      <a:pt x="981" y="439"/>
                    </a:lnTo>
                    <a:lnTo>
                      <a:pt x="977" y="441"/>
                    </a:lnTo>
                    <a:lnTo>
                      <a:pt x="972" y="443"/>
                    </a:lnTo>
                    <a:lnTo>
                      <a:pt x="967" y="445"/>
                    </a:lnTo>
                    <a:lnTo>
                      <a:pt x="962" y="445"/>
                    </a:lnTo>
                    <a:lnTo>
                      <a:pt x="956" y="446"/>
                    </a:lnTo>
                    <a:lnTo>
                      <a:pt x="956" y="446"/>
                    </a:lnTo>
                    <a:lnTo>
                      <a:pt x="934" y="444"/>
                    </a:lnTo>
                    <a:lnTo>
                      <a:pt x="913" y="441"/>
                    </a:lnTo>
                    <a:lnTo>
                      <a:pt x="894" y="435"/>
                    </a:lnTo>
                    <a:lnTo>
                      <a:pt x="875" y="429"/>
                    </a:lnTo>
                    <a:lnTo>
                      <a:pt x="857" y="421"/>
                    </a:lnTo>
                    <a:lnTo>
                      <a:pt x="841" y="413"/>
                    </a:lnTo>
                    <a:lnTo>
                      <a:pt x="824" y="402"/>
                    </a:lnTo>
                    <a:lnTo>
                      <a:pt x="810" y="391"/>
                    </a:lnTo>
                    <a:lnTo>
                      <a:pt x="796" y="380"/>
                    </a:lnTo>
                    <a:lnTo>
                      <a:pt x="782" y="367"/>
                    </a:lnTo>
                    <a:lnTo>
                      <a:pt x="769" y="354"/>
                    </a:lnTo>
                    <a:lnTo>
                      <a:pt x="757" y="340"/>
                    </a:lnTo>
                    <a:lnTo>
                      <a:pt x="746" y="327"/>
                    </a:lnTo>
                    <a:lnTo>
                      <a:pt x="736" y="312"/>
                    </a:lnTo>
                    <a:lnTo>
                      <a:pt x="716" y="285"/>
                    </a:lnTo>
                    <a:lnTo>
                      <a:pt x="716" y="285"/>
                    </a:lnTo>
                    <a:lnTo>
                      <a:pt x="690" y="245"/>
                    </a:lnTo>
                    <a:lnTo>
                      <a:pt x="690" y="245"/>
                    </a:lnTo>
                    <a:lnTo>
                      <a:pt x="673" y="217"/>
                    </a:lnTo>
                    <a:lnTo>
                      <a:pt x="654" y="190"/>
                    </a:lnTo>
                    <a:lnTo>
                      <a:pt x="644" y="177"/>
                    </a:lnTo>
                    <a:lnTo>
                      <a:pt x="634" y="163"/>
                    </a:lnTo>
                    <a:lnTo>
                      <a:pt x="623" y="151"/>
                    </a:lnTo>
                    <a:lnTo>
                      <a:pt x="612" y="140"/>
                    </a:lnTo>
                    <a:lnTo>
                      <a:pt x="601" y="129"/>
                    </a:lnTo>
                    <a:lnTo>
                      <a:pt x="588" y="119"/>
                    </a:lnTo>
                    <a:lnTo>
                      <a:pt x="576" y="111"/>
                    </a:lnTo>
                    <a:lnTo>
                      <a:pt x="561" y="103"/>
                    </a:lnTo>
                    <a:lnTo>
                      <a:pt x="547" y="97"/>
                    </a:lnTo>
                    <a:lnTo>
                      <a:pt x="532" y="93"/>
                    </a:lnTo>
                    <a:lnTo>
                      <a:pt x="516" y="90"/>
                    </a:lnTo>
                    <a:lnTo>
                      <a:pt x="499" y="89"/>
                    </a:lnTo>
                    <a:lnTo>
                      <a:pt x="499" y="89"/>
                    </a:lnTo>
                    <a:lnTo>
                      <a:pt x="483" y="90"/>
                    </a:lnTo>
                    <a:lnTo>
                      <a:pt x="466" y="93"/>
                    </a:lnTo>
                    <a:lnTo>
                      <a:pt x="452" y="97"/>
                    </a:lnTo>
                    <a:lnTo>
                      <a:pt x="437" y="103"/>
                    </a:lnTo>
                    <a:lnTo>
                      <a:pt x="424" y="111"/>
                    </a:lnTo>
                    <a:lnTo>
                      <a:pt x="411" y="119"/>
                    </a:lnTo>
                    <a:lnTo>
                      <a:pt x="398" y="129"/>
                    </a:lnTo>
                    <a:lnTo>
                      <a:pt x="387" y="140"/>
                    </a:lnTo>
                    <a:lnTo>
                      <a:pt x="376" y="151"/>
                    </a:lnTo>
                    <a:lnTo>
                      <a:pt x="365" y="163"/>
                    </a:lnTo>
                    <a:lnTo>
                      <a:pt x="355" y="177"/>
                    </a:lnTo>
                    <a:lnTo>
                      <a:pt x="346" y="190"/>
                    </a:lnTo>
                    <a:lnTo>
                      <a:pt x="327" y="217"/>
                    </a:lnTo>
                    <a:lnTo>
                      <a:pt x="309" y="245"/>
                    </a:lnTo>
                    <a:lnTo>
                      <a:pt x="309" y="245"/>
                    </a:lnTo>
                    <a:lnTo>
                      <a:pt x="284" y="285"/>
                    </a:lnTo>
                    <a:lnTo>
                      <a:pt x="284" y="285"/>
                    </a:lnTo>
                    <a:lnTo>
                      <a:pt x="264" y="312"/>
                    </a:lnTo>
                    <a:lnTo>
                      <a:pt x="253" y="327"/>
                    </a:lnTo>
                    <a:lnTo>
                      <a:pt x="241" y="340"/>
                    </a:lnTo>
                    <a:lnTo>
                      <a:pt x="230" y="354"/>
                    </a:lnTo>
                    <a:lnTo>
                      <a:pt x="218" y="367"/>
                    </a:lnTo>
                    <a:lnTo>
                      <a:pt x="204" y="380"/>
                    </a:lnTo>
                    <a:lnTo>
                      <a:pt x="190" y="391"/>
                    </a:lnTo>
                    <a:lnTo>
                      <a:pt x="174" y="402"/>
                    </a:lnTo>
                    <a:lnTo>
                      <a:pt x="159" y="413"/>
                    </a:lnTo>
                    <a:lnTo>
                      <a:pt x="141" y="421"/>
                    </a:lnTo>
                    <a:lnTo>
                      <a:pt x="124" y="429"/>
                    </a:lnTo>
                    <a:lnTo>
                      <a:pt x="105" y="435"/>
                    </a:lnTo>
                    <a:lnTo>
                      <a:pt x="86" y="441"/>
                    </a:lnTo>
                    <a:lnTo>
                      <a:pt x="65" y="444"/>
                    </a:lnTo>
                    <a:lnTo>
                      <a:pt x="43" y="446"/>
                    </a:lnTo>
                    <a:lnTo>
                      <a:pt x="43" y="446"/>
                    </a:lnTo>
                    <a:lnTo>
                      <a:pt x="43" y="446"/>
                    </a:lnTo>
                    <a:lnTo>
                      <a:pt x="37" y="445"/>
                    </a:lnTo>
                    <a:lnTo>
                      <a:pt x="32" y="445"/>
                    </a:lnTo>
                    <a:lnTo>
                      <a:pt x="27" y="443"/>
                    </a:lnTo>
                    <a:lnTo>
                      <a:pt x="22" y="441"/>
                    </a:lnTo>
                    <a:lnTo>
                      <a:pt x="18" y="439"/>
                    </a:lnTo>
                    <a:lnTo>
                      <a:pt x="13" y="435"/>
                    </a:lnTo>
                    <a:lnTo>
                      <a:pt x="9" y="431"/>
                    </a:lnTo>
                    <a:lnTo>
                      <a:pt x="6" y="427"/>
                    </a:lnTo>
                    <a:lnTo>
                      <a:pt x="6" y="427"/>
                    </a:lnTo>
                    <a:lnTo>
                      <a:pt x="4" y="421"/>
                    </a:lnTo>
                    <a:lnTo>
                      <a:pt x="2" y="415"/>
                    </a:lnTo>
                    <a:lnTo>
                      <a:pt x="0" y="409"/>
                    </a:lnTo>
                    <a:lnTo>
                      <a:pt x="0" y="402"/>
                    </a:lnTo>
                    <a:lnTo>
                      <a:pt x="0" y="402"/>
                    </a:lnTo>
                    <a:close/>
                    <a:moveTo>
                      <a:pt x="981" y="402"/>
                    </a:moveTo>
                    <a:lnTo>
                      <a:pt x="981" y="402"/>
                    </a:lnTo>
                    <a:lnTo>
                      <a:pt x="980" y="395"/>
                    </a:lnTo>
                    <a:lnTo>
                      <a:pt x="978" y="388"/>
                    </a:lnTo>
                    <a:lnTo>
                      <a:pt x="978" y="388"/>
                    </a:lnTo>
                    <a:lnTo>
                      <a:pt x="975" y="384"/>
                    </a:lnTo>
                    <a:lnTo>
                      <a:pt x="971" y="380"/>
                    </a:lnTo>
                    <a:lnTo>
                      <a:pt x="965" y="376"/>
                    </a:lnTo>
                    <a:lnTo>
                      <a:pt x="961" y="375"/>
                    </a:lnTo>
                    <a:lnTo>
                      <a:pt x="956" y="374"/>
                    </a:lnTo>
                    <a:lnTo>
                      <a:pt x="956" y="374"/>
                    </a:lnTo>
                    <a:lnTo>
                      <a:pt x="937" y="373"/>
                    </a:lnTo>
                    <a:lnTo>
                      <a:pt x="919" y="370"/>
                    </a:lnTo>
                    <a:lnTo>
                      <a:pt x="903" y="365"/>
                    </a:lnTo>
                    <a:lnTo>
                      <a:pt x="887" y="358"/>
                    </a:lnTo>
                    <a:lnTo>
                      <a:pt x="873" y="351"/>
                    </a:lnTo>
                    <a:lnTo>
                      <a:pt x="858" y="341"/>
                    </a:lnTo>
                    <a:lnTo>
                      <a:pt x="845" y="331"/>
                    </a:lnTo>
                    <a:lnTo>
                      <a:pt x="833" y="320"/>
                    </a:lnTo>
                    <a:lnTo>
                      <a:pt x="821" y="307"/>
                    </a:lnTo>
                    <a:lnTo>
                      <a:pt x="810" y="295"/>
                    </a:lnTo>
                    <a:lnTo>
                      <a:pt x="799" y="281"/>
                    </a:lnTo>
                    <a:lnTo>
                      <a:pt x="788" y="267"/>
                    </a:lnTo>
                    <a:lnTo>
                      <a:pt x="769" y="239"/>
                    </a:lnTo>
                    <a:lnTo>
                      <a:pt x="751" y="210"/>
                    </a:lnTo>
                    <a:lnTo>
                      <a:pt x="751" y="210"/>
                    </a:lnTo>
                    <a:lnTo>
                      <a:pt x="725" y="171"/>
                    </a:lnTo>
                    <a:lnTo>
                      <a:pt x="725" y="171"/>
                    </a:lnTo>
                    <a:lnTo>
                      <a:pt x="707" y="144"/>
                    </a:lnTo>
                    <a:lnTo>
                      <a:pt x="685" y="117"/>
                    </a:lnTo>
                    <a:lnTo>
                      <a:pt x="674" y="103"/>
                    </a:lnTo>
                    <a:lnTo>
                      <a:pt x="661" y="91"/>
                    </a:lnTo>
                    <a:lnTo>
                      <a:pt x="649" y="80"/>
                    </a:lnTo>
                    <a:lnTo>
                      <a:pt x="636" y="68"/>
                    </a:lnTo>
                    <a:lnTo>
                      <a:pt x="621" y="57"/>
                    </a:lnTo>
                    <a:lnTo>
                      <a:pt x="607" y="48"/>
                    </a:lnTo>
                    <a:lnTo>
                      <a:pt x="590" y="39"/>
                    </a:lnTo>
                    <a:lnTo>
                      <a:pt x="574" y="32"/>
                    </a:lnTo>
                    <a:lnTo>
                      <a:pt x="557" y="26"/>
                    </a:lnTo>
                    <a:lnTo>
                      <a:pt x="539" y="22"/>
                    </a:lnTo>
                    <a:lnTo>
                      <a:pt x="520" y="19"/>
                    </a:lnTo>
                    <a:lnTo>
                      <a:pt x="499" y="19"/>
                    </a:lnTo>
                    <a:lnTo>
                      <a:pt x="499" y="19"/>
                    </a:lnTo>
                    <a:lnTo>
                      <a:pt x="480" y="19"/>
                    </a:lnTo>
                    <a:lnTo>
                      <a:pt x="460" y="22"/>
                    </a:lnTo>
                    <a:lnTo>
                      <a:pt x="443" y="26"/>
                    </a:lnTo>
                    <a:lnTo>
                      <a:pt x="425" y="32"/>
                    </a:lnTo>
                    <a:lnTo>
                      <a:pt x="409" y="39"/>
                    </a:lnTo>
                    <a:lnTo>
                      <a:pt x="393" y="48"/>
                    </a:lnTo>
                    <a:lnTo>
                      <a:pt x="378" y="57"/>
                    </a:lnTo>
                    <a:lnTo>
                      <a:pt x="363" y="68"/>
                    </a:lnTo>
                    <a:lnTo>
                      <a:pt x="350" y="80"/>
                    </a:lnTo>
                    <a:lnTo>
                      <a:pt x="337" y="91"/>
                    </a:lnTo>
                    <a:lnTo>
                      <a:pt x="325" y="103"/>
                    </a:lnTo>
                    <a:lnTo>
                      <a:pt x="314" y="117"/>
                    </a:lnTo>
                    <a:lnTo>
                      <a:pt x="293" y="144"/>
                    </a:lnTo>
                    <a:lnTo>
                      <a:pt x="273" y="171"/>
                    </a:lnTo>
                    <a:lnTo>
                      <a:pt x="273" y="171"/>
                    </a:lnTo>
                    <a:lnTo>
                      <a:pt x="249" y="210"/>
                    </a:lnTo>
                    <a:lnTo>
                      <a:pt x="249" y="210"/>
                    </a:lnTo>
                    <a:lnTo>
                      <a:pt x="230" y="239"/>
                    </a:lnTo>
                    <a:lnTo>
                      <a:pt x="210" y="267"/>
                    </a:lnTo>
                    <a:lnTo>
                      <a:pt x="200" y="281"/>
                    </a:lnTo>
                    <a:lnTo>
                      <a:pt x="190" y="295"/>
                    </a:lnTo>
                    <a:lnTo>
                      <a:pt x="179" y="307"/>
                    </a:lnTo>
                    <a:lnTo>
                      <a:pt x="166" y="320"/>
                    </a:lnTo>
                    <a:lnTo>
                      <a:pt x="154" y="331"/>
                    </a:lnTo>
                    <a:lnTo>
                      <a:pt x="140" y="341"/>
                    </a:lnTo>
                    <a:lnTo>
                      <a:pt x="127" y="351"/>
                    </a:lnTo>
                    <a:lnTo>
                      <a:pt x="111" y="358"/>
                    </a:lnTo>
                    <a:lnTo>
                      <a:pt x="96" y="365"/>
                    </a:lnTo>
                    <a:lnTo>
                      <a:pt x="79" y="370"/>
                    </a:lnTo>
                    <a:lnTo>
                      <a:pt x="62" y="373"/>
                    </a:lnTo>
                    <a:lnTo>
                      <a:pt x="43" y="374"/>
                    </a:lnTo>
                    <a:lnTo>
                      <a:pt x="43" y="374"/>
                    </a:lnTo>
                    <a:lnTo>
                      <a:pt x="38" y="375"/>
                    </a:lnTo>
                    <a:lnTo>
                      <a:pt x="35" y="376"/>
                    </a:lnTo>
                    <a:lnTo>
                      <a:pt x="29" y="380"/>
                    </a:lnTo>
                    <a:lnTo>
                      <a:pt x="24" y="384"/>
                    </a:lnTo>
                    <a:lnTo>
                      <a:pt x="22" y="388"/>
                    </a:lnTo>
                    <a:lnTo>
                      <a:pt x="22" y="388"/>
                    </a:lnTo>
                    <a:lnTo>
                      <a:pt x="19" y="395"/>
                    </a:lnTo>
                    <a:lnTo>
                      <a:pt x="18" y="402"/>
                    </a:lnTo>
                    <a:lnTo>
                      <a:pt x="19" y="411"/>
                    </a:lnTo>
                    <a:lnTo>
                      <a:pt x="22" y="418"/>
                    </a:lnTo>
                    <a:lnTo>
                      <a:pt x="22" y="418"/>
                    </a:lnTo>
                    <a:lnTo>
                      <a:pt x="25" y="421"/>
                    </a:lnTo>
                    <a:lnTo>
                      <a:pt x="29" y="424"/>
                    </a:lnTo>
                    <a:lnTo>
                      <a:pt x="35" y="427"/>
                    </a:lnTo>
                    <a:lnTo>
                      <a:pt x="42" y="428"/>
                    </a:lnTo>
                    <a:lnTo>
                      <a:pt x="42" y="428"/>
                    </a:lnTo>
                    <a:lnTo>
                      <a:pt x="42" y="428"/>
                    </a:lnTo>
                    <a:lnTo>
                      <a:pt x="63" y="426"/>
                    </a:lnTo>
                    <a:lnTo>
                      <a:pt x="83" y="423"/>
                    </a:lnTo>
                    <a:lnTo>
                      <a:pt x="100" y="419"/>
                    </a:lnTo>
                    <a:lnTo>
                      <a:pt x="118" y="413"/>
                    </a:lnTo>
                    <a:lnTo>
                      <a:pt x="134" y="405"/>
                    </a:lnTo>
                    <a:lnTo>
                      <a:pt x="150" y="397"/>
                    </a:lnTo>
                    <a:lnTo>
                      <a:pt x="164" y="388"/>
                    </a:lnTo>
                    <a:lnTo>
                      <a:pt x="179" y="378"/>
                    </a:lnTo>
                    <a:lnTo>
                      <a:pt x="192" y="367"/>
                    </a:lnTo>
                    <a:lnTo>
                      <a:pt x="204" y="355"/>
                    </a:lnTo>
                    <a:lnTo>
                      <a:pt x="217" y="342"/>
                    </a:lnTo>
                    <a:lnTo>
                      <a:pt x="228" y="330"/>
                    </a:lnTo>
                    <a:lnTo>
                      <a:pt x="250" y="303"/>
                    </a:lnTo>
                    <a:lnTo>
                      <a:pt x="269" y="275"/>
                    </a:lnTo>
                    <a:lnTo>
                      <a:pt x="269" y="275"/>
                    </a:lnTo>
                    <a:lnTo>
                      <a:pt x="294" y="236"/>
                    </a:lnTo>
                    <a:lnTo>
                      <a:pt x="294" y="236"/>
                    </a:lnTo>
                    <a:lnTo>
                      <a:pt x="313" y="207"/>
                    </a:lnTo>
                    <a:lnTo>
                      <a:pt x="332" y="178"/>
                    </a:lnTo>
                    <a:lnTo>
                      <a:pt x="343" y="163"/>
                    </a:lnTo>
                    <a:lnTo>
                      <a:pt x="354" y="150"/>
                    </a:lnTo>
                    <a:lnTo>
                      <a:pt x="365" y="137"/>
                    </a:lnTo>
                    <a:lnTo>
                      <a:pt x="377" y="124"/>
                    </a:lnTo>
                    <a:lnTo>
                      <a:pt x="389" y="114"/>
                    </a:lnTo>
                    <a:lnTo>
                      <a:pt x="402" y="103"/>
                    </a:lnTo>
                    <a:lnTo>
                      <a:pt x="417" y="94"/>
                    </a:lnTo>
                    <a:lnTo>
                      <a:pt x="431" y="86"/>
                    </a:lnTo>
                    <a:lnTo>
                      <a:pt x="447" y="80"/>
                    </a:lnTo>
                    <a:lnTo>
                      <a:pt x="463" y="76"/>
                    </a:lnTo>
                    <a:lnTo>
                      <a:pt x="481" y="72"/>
                    </a:lnTo>
                    <a:lnTo>
                      <a:pt x="499" y="71"/>
                    </a:lnTo>
                    <a:lnTo>
                      <a:pt x="499" y="71"/>
                    </a:lnTo>
                    <a:lnTo>
                      <a:pt x="518" y="72"/>
                    </a:lnTo>
                    <a:lnTo>
                      <a:pt x="536" y="76"/>
                    </a:lnTo>
                    <a:lnTo>
                      <a:pt x="552" y="80"/>
                    </a:lnTo>
                    <a:lnTo>
                      <a:pt x="567" y="86"/>
                    </a:lnTo>
                    <a:lnTo>
                      <a:pt x="583" y="94"/>
                    </a:lnTo>
                    <a:lnTo>
                      <a:pt x="596" y="103"/>
                    </a:lnTo>
                    <a:lnTo>
                      <a:pt x="610" y="114"/>
                    </a:lnTo>
                    <a:lnTo>
                      <a:pt x="622" y="125"/>
                    </a:lnTo>
                    <a:lnTo>
                      <a:pt x="635" y="137"/>
                    </a:lnTo>
                    <a:lnTo>
                      <a:pt x="646" y="150"/>
                    </a:lnTo>
                    <a:lnTo>
                      <a:pt x="656" y="163"/>
                    </a:lnTo>
                    <a:lnTo>
                      <a:pt x="667" y="178"/>
                    </a:lnTo>
                    <a:lnTo>
                      <a:pt x="686" y="207"/>
                    </a:lnTo>
                    <a:lnTo>
                      <a:pt x="705" y="236"/>
                    </a:lnTo>
                    <a:lnTo>
                      <a:pt x="705" y="236"/>
                    </a:lnTo>
                    <a:lnTo>
                      <a:pt x="731" y="275"/>
                    </a:lnTo>
                    <a:lnTo>
                      <a:pt x="731" y="275"/>
                    </a:lnTo>
                    <a:lnTo>
                      <a:pt x="750" y="303"/>
                    </a:lnTo>
                    <a:lnTo>
                      <a:pt x="771" y="330"/>
                    </a:lnTo>
                    <a:lnTo>
                      <a:pt x="782" y="342"/>
                    </a:lnTo>
                    <a:lnTo>
                      <a:pt x="794" y="355"/>
                    </a:lnTo>
                    <a:lnTo>
                      <a:pt x="807" y="367"/>
                    </a:lnTo>
                    <a:lnTo>
                      <a:pt x="820" y="378"/>
                    </a:lnTo>
                    <a:lnTo>
                      <a:pt x="835" y="388"/>
                    </a:lnTo>
                    <a:lnTo>
                      <a:pt x="849" y="397"/>
                    </a:lnTo>
                    <a:lnTo>
                      <a:pt x="865" y="405"/>
                    </a:lnTo>
                    <a:lnTo>
                      <a:pt x="881" y="413"/>
                    </a:lnTo>
                    <a:lnTo>
                      <a:pt x="899" y="419"/>
                    </a:lnTo>
                    <a:lnTo>
                      <a:pt x="917" y="423"/>
                    </a:lnTo>
                    <a:lnTo>
                      <a:pt x="936" y="426"/>
                    </a:lnTo>
                    <a:lnTo>
                      <a:pt x="956" y="428"/>
                    </a:lnTo>
                    <a:lnTo>
                      <a:pt x="956" y="428"/>
                    </a:lnTo>
                    <a:lnTo>
                      <a:pt x="965" y="427"/>
                    </a:lnTo>
                    <a:lnTo>
                      <a:pt x="970" y="424"/>
                    </a:lnTo>
                    <a:lnTo>
                      <a:pt x="975" y="421"/>
                    </a:lnTo>
                    <a:lnTo>
                      <a:pt x="977" y="418"/>
                    </a:lnTo>
                    <a:lnTo>
                      <a:pt x="977" y="418"/>
                    </a:lnTo>
                    <a:lnTo>
                      <a:pt x="980" y="411"/>
                    </a:lnTo>
                    <a:lnTo>
                      <a:pt x="981" y="402"/>
                    </a:lnTo>
                    <a:lnTo>
                      <a:pt x="981"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grpSp>
        <p:grpSp>
          <p:nvGrpSpPr>
            <p:cNvPr id="1087" name="Group 1086">
              <a:extLst>
                <a:ext uri="{FF2B5EF4-FFF2-40B4-BE49-F238E27FC236}">
                  <a16:creationId xmlns:a16="http://schemas.microsoft.com/office/drawing/2014/main" id="{F25A32F8-AF42-DD7F-E820-68933E815A0A}"/>
                </a:ext>
              </a:extLst>
            </p:cNvPr>
            <p:cNvGrpSpPr/>
            <p:nvPr/>
          </p:nvGrpSpPr>
          <p:grpSpPr>
            <a:xfrm>
              <a:off x="7362169" y="6062556"/>
              <a:ext cx="958553" cy="434133"/>
              <a:chOff x="7902687" y="5821928"/>
              <a:chExt cx="464155" cy="210218"/>
            </a:xfrm>
          </p:grpSpPr>
          <p:sp>
            <p:nvSpPr>
              <p:cNvPr id="1088" name="Rectangle 5">
                <a:extLst>
                  <a:ext uri="{FF2B5EF4-FFF2-40B4-BE49-F238E27FC236}">
                    <a16:creationId xmlns:a16="http://schemas.microsoft.com/office/drawing/2014/main" id="{E2D57CA5-BC15-A6D8-AFC1-DC67BAC13DA1}"/>
                  </a:ext>
                </a:extLst>
              </p:cNvPr>
              <p:cNvSpPr>
                <a:spLocks noChangeArrowheads="1"/>
              </p:cNvSpPr>
              <p:nvPr/>
            </p:nvSpPr>
            <p:spPr bwMode="auto">
              <a:xfrm>
                <a:off x="8183598" y="5855414"/>
                <a:ext cx="10232" cy="14324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089" name="Rectangle 6">
                <a:extLst>
                  <a:ext uri="{FF2B5EF4-FFF2-40B4-BE49-F238E27FC236}">
                    <a16:creationId xmlns:a16="http://schemas.microsoft.com/office/drawing/2014/main" id="{08310ABE-6344-F148-E885-1FBAC63D9375}"/>
                  </a:ext>
                </a:extLst>
              </p:cNvPr>
              <p:cNvSpPr>
                <a:spLocks noChangeArrowheads="1"/>
              </p:cNvSpPr>
              <p:nvPr/>
            </p:nvSpPr>
            <p:spPr bwMode="auto">
              <a:xfrm>
                <a:off x="8285917" y="5858205"/>
                <a:ext cx="10232" cy="14231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090" name="Rectangle 7">
                <a:extLst>
                  <a:ext uri="{FF2B5EF4-FFF2-40B4-BE49-F238E27FC236}">
                    <a16:creationId xmlns:a16="http://schemas.microsoft.com/office/drawing/2014/main" id="{D361D599-A483-A5D7-1F4F-845C4EECD032}"/>
                  </a:ext>
                </a:extLst>
              </p:cNvPr>
              <p:cNvSpPr>
                <a:spLocks noChangeArrowheads="1"/>
              </p:cNvSpPr>
              <p:nvPr/>
            </p:nvSpPr>
            <p:spPr bwMode="auto">
              <a:xfrm>
                <a:off x="8317543" y="5858205"/>
                <a:ext cx="10232" cy="14231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091" name="Rectangle 8">
                <a:extLst>
                  <a:ext uri="{FF2B5EF4-FFF2-40B4-BE49-F238E27FC236}">
                    <a16:creationId xmlns:a16="http://schemas.microsoft.com/office/drawing/2014/main" id="{2A50C116-5E1F-C11C-0E2C-C75D01E82E67}"/>
                  </a:ext>
                </a:extLst>
              </p:cNvPr>
              <p:cNvSpPr>
                <a:spLocks noChangeArrowheads="1"/>
              </p:cNvSpPr>
              <p:nvPr/>
            </p:nvSpPr>
            <p:spPr bwMode="auto">
              <a:xfrm>
                <a:off x="7940824" y="5844252"/>
                <a:ext cx="10232" cy="162780"/>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092" name="Rectangle 9">
                <a:extLst>
                  <a:ext uri="{FF2B5EF4-FFF2-40B4-BE49-F238E27FC236}">
                    <a16:creationId xmlns:a16="http://schemas.microsoft.com/office/drawing/2014/main" id="{B8C4C869-27D9-4A93-5728-F3DD3C19DE33}"/>
                  </a:ext>
                </a:extLst>
              </p:cNvPr>
              <p:cNvSpPr>
                <a:spLocks noChangeArrowheads="1"/>
              </p:cNvSpPr>
              <p:nvPr/>
            </p:nvSpPr>
            <p:spPr bwMode="auto">
              <a:xfrm>
                <a:off x="7973380" y="5860995"/>
                <a:ext cx="10232" cy="129294"/>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093" name="Rectangle 10">
                <a:extLst>
                  <a:ext uri="{FF2B5EF4-FFF2-40B4-BE49-F238E27FC236}">
                    <a16:creationId xmlns:a16="http://schemas.microsoft.com/office/drawing/2014/main" id="{B4F73447-F55C-2F84-9719-0F2C05EE208E}"/>
                  </a:ext>
                </a:extLst>
              </p:cNvPr>
              <p:cNvSpPr>
                <a:spLocks noChangeArrowheads="1"/>
              </p:cNvSpPr>
              <p:nvPr/>
            </p:nvSpPr>
            <p:spPr bwMode="auto">
              <a:xfrm>
                <a:off x="8149182" y="5829369"/>
                <a:ext cx="10232" cy="19533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094" name="Rectangle 11">
                <a:extLst>
                  <a:ext uri="{FF2B5EF4-FFF2-40B4-BE49-F238E27FC236}">
                    <a16:creationId xmlns:a16="http://schemas.microsoft.com/office/drawing/2014/main" id="{0E98C45C-7D08-8D90-7C55-1B79326F274E}"/>
                  </a:ext>
                </a:extLst>
              </p:cNvPr>
              <p:cNvSpPr>
                <a:spLocks noChangeArrowheads="1"/>
              </p:cNvSpPr>
              <p:nvPr/>
            </p:nvSpPr>
            <p:spPr bwMode="auto">
              <a:xfrm>
                <a:off x="8114766" y="5829369"/>
                <a:ext cx="10232" cy="19533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095" name="Rectangle 12">
                <a:extLst>
                  <a:ext uri="{FF2B5EF4-FFF2-40B4-BE49-F238E27FC236}">
                    <a16:creationId xmlns:a16="http://schemas.microsoft.com/office/drawing/2014/main" id="{AC912185-9C43-D5E4-5B45-6F61786FDFDF}"/>
                  </a:ext>
                </a:extLst>
              </p:cNvPr>
              <p:cNvSpPr>
                <a:spLocks noChangeArrowheads="1"/>
              </p:cNvSpPr>
              <p:nvPr/>
            </p:nvSpPr>
            <p:spPr bwMode="auto">
              <a:xfrm>
                <a:off x="8080350" y="5855414"/>
                <a:ext cx="10232" cy="14324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096" name="Freeform 13">
                <a:extLst>
                  <a:ext uri="{FF2B5EF4-FFF2-40B4-BE49-F238E27FC236}">
                    <a16:creationId xmlns:a16="http://schemas.microsoft.com/office/drawing/2014/main" id="{79C1068D-B458-D847-95DA-A151FEF7D8B1}"/>
                  </a:ext>
                </a:extLst>
              </p:cNvPr>
              <p:cNvSpPr>
                <a:spLocks/>
              </p:cNvSpPr>
              <p:nvPr/>
            </p:nvSpPr>
            <p:spPr bwMode="auto">
              <a:xfrm>
                <a:off x="7907338" y="5829369"/>
                <a:ext cx="455783" cy="199056"/>
              </a:xfrm>
              <a:custGeom>
                <a:avLst/>
                <a:gdLst>
                  <a:gd name="T0" fmla="*/ 45 w 982"/>
                  <a:gd name="T1" fmla="*/ 71 h 427"/>
                  <a:gd name="T2" fmla="*/ 75 w 982"/>
                  <a:gd name="T3" fmla="*/ 76 h 427"/>
                  <a:gd name="T4" fmla="*/ 125 w 982"/>
                  <a:gd name="T5" fmla="*/ 101 h 427"/>
                  <a:gd name="T6" fmla="*/ 167 w 982"/>
                  <a:gd name="T7" fmla="*/ 140 h 427"/>
                  <a:gd name="T8" fmla="*/ 215 w 982"/>
                  <a:gd name="T9" fmla="*/ 204 h 427"/>
                  <a:gd name="T10" fmla="*/ 257 w 982"/>
                  <a:gd name="T11" fmla="*/ 270 h 427"/>
                  <a:gd name="T12" fmla="*/ 303 w 982"/>
                  <a:gd name="T13" fmla="*/ 329 h 427"/>
                  <a:gd name="T14" fmla="*/ 341 w 982"/>
                  <a:gd name="T15" fmla="*/ 368 h 427"/>
                  <a:gd name="T16" fmla="*/ 384 w 982"/>
                  <a:gd name="T17" fmla="*/ 399 h 427"/>
                  <a:gd name="T18" fmla="*/ 435 w 982"/>
                  <a:gd name="T19" fmla="*/ 419 h 427"/>
                  <a:gd name="T20" fmla="*/ 490 w 982"/>
                  <a:gd name="T21" fmla="*/ 427 h 427"/>
                  <a:gd name="T22" fmla="*/ 529 w 982"/>
                  <a:gd name="T23" fmla="*/ 424 h 427"/>
                  <a:gd name="T24" fmla="*/ 581 w 982"/>
                  <a:gd name="T25" fmla="*/ 407 h 427"/>
                  <a:gd name="T26" fmla="*/ 627 w 982"/>
                  <a:gd name="T27" fmla="*/ 379 h 427"/>
                  <a:gd name="T28" fmla="*/ 667 w 982"/>
                  <a:gd name="T29" fmla="*/ 343 h 427"/>
                  <a:gd name="T30" fmla="*/ 702 w 982"/>
                  <a:gd name="T31" fmla="*/ 301 h 427"/>
                  <a:gd name="T32" fmla="*/ 745 w 982"/>
                  <a:gd name="T33" fmla="*/ 237 h 427"/>
                  <a:gd name="T34" fmla="*/ 801 w 982"/>
                  <a:gd name="T35" fmla="*/ 155 h 427"/>
                  <a:gd name="T36" fmla="*/ 841 w 982"/>
                  <a:gd name="T37" fmla="*/ 112 h 427"/>
                  <a:gd name="T38" fmla="*/ 889 w 982"/>
                  <a:gd name="T39" fmla="*/ 82 h 427"/>
                  <a:gd name="T40" fmla="*/ 927 w 982"/>
                  <a:gd name="T41" fmla="*/ 72 h 427"/>
                  <a:gd name="T42" fmla="*/ 947 w 982"/>
                  <a:gd name="T43" fmla="*/ 70 h 427"/>
                  <a:gd name="T44" fmla="*/ 968 w 982"/>
                  <a:gd name="T45" fmla="*/ 63 h 427"/>
                  <a:gd name="T46" fmla="*/ 979 w 982"/>
                  <a:gd name="T47" fmla="*/ 46 h 427"/>
                  <a:gd name="T48" fmla="*/ 981 w 982"/>
                  <a:gd name="T49" fmla="*/ 26 h 427"/>
                  <a:gd name="T50" fmla="*/ 973 w 982"/>
                  <a:gd name="T51" fmla="*/ 10 h 427"/>
                  <a:gd name="T52" fmla="*/ 956 w 982"/>
                  <a:gd name="T53" fmla="*/ 0 h 427"/>
                  <a:gd name="T54" fmla="*/ 928 w 982"/>
                  <a:gd name="T55" fmla="*/ 1 h 427"/>
                  <a:gd name="T56" fmla="*/ 873 w 982"/>
                  <a:gd name="T57" fmla="*/ 13 h 427"/>
                  <a:gd name="T58" fmla="*/ 826 w 982"/>
                  <a:gd name="T59" fmla="*/ 37 h 427"/>
                  <a:gd name="T60" fmla="*/ 784 w 982"/>
                  <a:gd name="T61" fmla="*/ 70 h 427"/>
                  <a:gd name="T62" fmla="*/ 747 w 982"/>
                  <a:gd name="T63" fmla="*/ 110 h 427"/>
                  <a:gd name="T64" fmla="*/ 714 w 982"/>
                  <a:gd name="T65" fmla="*/ 156 h 427"/>
                  <a:gd name="T66" fmla="*/ 649 w 982"/>
                  <a:gd name="T67" fmla="*/ 255 h 427"/>
                  <a:gd name="T68" fmla="*/ 611 w 982"/>
                  <a:gd name="T69" fmla="*/ 301 h 427"/>
                  <a:gd name="T70" fmla="*/ 566 w 982"/>
                  <a:gd name="T71" fmla="*/ 336 h 427"/>
                  <a:gd name="T72" fmla="*/ 531 w 982"/>
                  <a:gd name="T73" fmla="*/ 350 h 427"/>
                  <a:gd name="T74" fmla="*/ 501 w 982"/>
                  <a:gd name="T75" fmla="*/ 355 h 427"/>
                  <a:gd name="T76" fmla="*/ 480 w 982"/>
                  <a:gd name="T77" fmla="*/ 355 h 427"/>
                  <a:gd name="T78" fmla="*/ 450 w 982"/>
                  <a:gd name="T79" fmla="*/ 350 h 427"/>
                  <a:gd name="T80" fmla="*/ 415 w 982"/>
                  <a:gd name="T81" fmla="*/ 336 h 427"/>
                  <a:gd name="T82" fmla="*/ 370 w 982"/>
                  <a:gd name="T83" fmla="*/ 301 h 427"/>
                  <a:gd name="T84" fmla="*/ 331 w 982"/>
                  <a:gd name="T85" fmla="*/ 255 h 427"/>
                  <a:gd name="T86" fmla="*/ 268 w 982"/>
                  <a:gd name="T87" fmla="*/ 156 h 427"/>
                  <a:gd name="T88" fmla="*/ 233 w 982"/>
                  <a:gd name="T89" fmla="*/ 110 h 427"/>
                  <a:gd name="T90" fmla="*/ 196 w 982"/>
                  <a:gd name="T91" fmla="*/ 70 h 427"/>
                  <a:gd name="T92" fmla="*/ 155 w 982"/>
                  <a:gd name="T93" fmla="*/ 37 h 427"/>
                  <a:gd name="T94" fmla="*/ 108 w 982"/>
                  <a:gd name="T95" fmla="*/ 13 h 427"/>
                  <a:gd name="T96" fmla="*/ 54 w 982"/>
                  <a:gd name="T97" fmla="*/ 1 h 427"/>
                  <a:gd name="T98" fmla="*/ 26 w 982"/>
                  <a:gd name="T99" fmla="*/ 0 h 427"/>
                  <a:gd name="T100" fmla="*/ 9 w 982"/>
                  <a:gd name="T101" fmla="*/ 10 h 427"/>
                  <a:gd name="T102" fmla="*/ 0 w 982"/>
                  <a:gd name="T103" fmla="*/ 26 h 427"/>
                  <a:gd name="T104" fmla="*/ 2 w 982"/>
                  <a:gd name="T105" fmla="*/ 46 h 427"/>
                  <a:gd name="T106" fmla="*/ 13 w 982"/>
                  <a:gd name="T107" fmla="*/ 63 h 427"/>
                  <a:gd name="T108" fmla="*/ 34 w 982"/>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70"/>
                    </a:moveTo>
                    <a:lnTo>
                      <a:pt x="34" y="70"/>
                    </a:lnTo>
                    <a:lnTo>
                      <a:pt x="45" y="71"/>
                    </a:lnTo>
                    <a:lnTo>
                      <a:pt x="55" y="72"/>
                    </a:lnTo>
                    <a:lnTo>
                      <a:pt x="64" y="74"/>
                    </a:lnTo>
                    <a:lnTo>
                      <a:pt x="75" y="76"/>
                    </a:lnTo>
                    <a:lnTo>
                      <a:pt x="92" y="82"/>
                    </a:lnTo>
                    <a:lnTo>
                      <a:pt x="110" y="91"/>
                    </a:lnTo>
                    <a:lnTo>
                      <a:pt x="125" y="101"/>
                    </a:lnTo>
                    <a:lnTo>
                      <a:pt x="141" y="112"/>
                    </a:lnTo>
                    <a:lnTo>
                      <a:pt x="154" y="126"/>
                    </a:lnTo>
                    <a:lnTo>
                      <a:pt x="167" y="140"/>
                    </a:lnTo>
                    <a:lnTo>
                      <a:pt x="180" y="155"/>
                    </a:lnTo>
                    <a:lnTo>
                      <a:pt x="192" y="170"/>
                    </a:lnTo>
                    <a:lnTo>
                      <a:pt x="215" y="204"/>
                    </a:lnTo>
                    <a:lnTo>
                      <a:pt x="237" y="237"/>
                    </a:lnTo>
                    <a:lnTo>
                      <a:pt x="257" y="270"/>
                    </a:lnTo>
                    <a:lnTo>
                      <a:pt x="257" y="270"/>
                    </a:lnTo>
                    <a:lnTo>
                      <a:pt x="279" y="301"/>
                    </a:lnTo>
                    <a:lnTo>
                      <a:pt x="290" y="315"/>
                    </a:lnTo>
                    <a:lnTo>
                      <a:pt x="303" y="329"/>
                    </a:lnTo>
                    <a:lnTo>
                      <a:pt x="315" y="343"/>
                    </a:lnTo>
                    <a:lnTo>
                      <a:pt x="327" y="355"/>
                    </a:lnTo>
                    <a:lnTo>
                      <a:pt x="341" y="368"/>
                    </a:lnTo>
                    <a:lnTo>
                      <a:pt x="355" y="379"/>
                    </a:lnTo>
                    <a:lnTo>
                      <a:pt x="370" y="389"/>
                    </a:lnTo>
                    <a:lnTo>
                      <a:pt x="384" y="399"/>
                    </a:lnTo>
                    <a:lnTo>
                      <a:pt x="401" y="407"/>
                    </a:lnTo>
                    <a:lnTo>
                      <a:pt x="417" y="413"/>
                    </a:lnTo>
                    <a:lnTo>
                      <a:pt x="435" y="419"/>
                    </a:lnTo>
                    <a:lnTo>
                      <a:pt x="452" y="424"/>
                    </a:lnTo>
                    <a:lnTo>
                      <a:pt x="471" y="426"/>
                    </a:lnTo>
                    <a:lnTo>
                      <a:pt x="490" y="427"/>
                    </a:lnTo>
                    <a:lnTo>
                      <a:pt x="490" y="427"/>
                    </a:lnTo>
                    <a:lnTo>
                      <a:pt x="510" y="426"/>
                    </a:lnTo>
                    <a:lnTo>
                      <a:pt x="529" y="424"/>
                    </a:lnTo>
                    <a:lnTo>
                      <a:pt x="547" y="419"/>
                    </a:lnTo>
                    <a:lnTo>
                      <a:pt x="565" y="413"/>
                    </a:lnTo>
                    <a:lnTo>
                      <a:pt x="581" y="407"/>
                    </a:lnTo>
                    <a:lnTo>
                      <a:pt x="597" y="399"/>
                    </a:lnTo>
                    <a:lnTo>
                      <a:pt x="612" y="389"/>
                    </a:lnTo>
                    <a:lnTo>
                      <a:pt x="627" y="379"/>
                    </a:lnTo>
                    <a:lnTo>
                      <a:pt x="640" y="368"/>
                    </a:lnTo>
                    <a:lnTo>
                      <a:pt x="653" y="355"/>
                    </a:lnTo>
                    <a:lnTo>
                      <a:pt x="667" y="343"/>
                    </a:lnTo>
                    <a:lnTo>
                      <a:pt x="679" y="329"/>
                    </a:lnTo>
                    <a:lnTo>
                      <a:pt x="691" y="315"/>
                    </a:lnTo>
                    <a:lnTo>
                      <a:pt x="702" y="301"/>
                    </a:lnTo>
                    <a:lnTo>
                      <a:pt x="724" y="270"/>
                    </a:lnTo>
                    <a:lnTo>
                      <a:pt x="724" y="270"/>
                    </a:lnTo>
                    <a:lnTo>
                      <a:pt x="745" y="237"/>
                    </a:lnTo>
                    <a:lnTo>
                      <a:pt x="766" y="204"/>
                    </a:lnTo>
                    <a:lnTo>
                      <a:pt x="789" y="170"/>
                    </a:lnTo>
                    <a:lnTo>
                      <a:pt x="801" y="155"/>
                    </a:lnTo>
                    <a:lnTo>
                      <a:pt x="813" y="140"/>
                    </a:lnTo>
                    <a:lnTo>
                      <a:pt x="827" y="126"/>
                    </a:lnTo>
                    <a:lnTo>
                      <a:pt x="841" y="112"/>
                    </a:lnTo>
                    <a:lnTo>
                      <a:pt x="856" y="101"/>
                    </a:lnTo>
                    <a:lnTo>
                      <a:pt x="872" y="91"/>
                    </a:lnTo>
                    <a:lnTo>
                      <a:pt x="889" y="82"/>
                    </a:lnTo>
                    <a:lnTo>
                      <a:pt x="907" y="76"/>
                    </a:lnTo>
                    <a:lnTo>
                      <a:pt x="917" y="74"/>
                    </a:lnTo>
                    <a:lnTo>
                      <a:pt x="927" y="72"/>
                    </a:lnTo>
                    <a:lnTo>
                      <a:pt x="937" y="71"/>
                    </a:lnTo>
                    <a:lnTo>
                      <a:pt x="947" y="70"/>
                    </a:lnTo>
                    <a:lnTo>
                      <a:pt x="947" y="70"/>
                    </a:lnTo>
                    <a:lnTo>
                      <a:pt x="956" y="69"/>
                    </a:lnTo>
                    <a:lnTo>
                      <a:pt x="962" y="67"/>
                    </a:lnTo>
                    <a:lnTo>
                      <a:pt x="968" y="63"/>
                    </a:lnTo>
                    <a:lnTo>
                      <a:pt x="973" y="59"/>
                    </a:lnTo>
                    <a:lnTo>
                      <a:pt x="976" y="52"/>
                    </a:lnTo>
                    <a:lnTo>
                      <a:pt x="979" y="46"/>
                    </a:lnTo>
                    <a:lnTo>
                      <a:pt x="981" y="40"/>
                    </a:lnTo>
                    <a:lnTo>
                      <a:pt x="982" y="34"/>
                    </a:lnTo>
                    <a:lnTo>
                      <a:pt x="981" y="26"/>
                    </a:lnTo>
                    <a:lnTo>
                      <a:pt x="979" y="20"/>
                    </a:lnTo>
                    <a:lnTo>
                      <a:pt x="976" y="15"/>
                    </a:lnTo>
                    <a:lnTo>
                      <a:pt x="973" y="10"/>
                    </a:lnTo>
                    <a:lnTo>
                      <a:pt x="968" y="5"/>
                    </a:lnTo>
                    <a:lnTo>
                      <a:pt x="962" y="2"/>
                    </a:lnTo>
                    <a:lnTo>
                      <a:pt x="956" y="0"/>
                    </a:lnTo>
                    <a:lnTo>
                      <a:pt x="947" y="0"/>
                    </a:lnTo>
                    <a:lnTo>
                      <a:pt x="947" y="0"/>
                    </a:lnTo>
                    <a:lnTo>
                      <a:pt x="928" y="1"/>
                    </a:lnTo>
                    <a:lnTo>
                      <a:pt x="908" y="4"/>
                    </a:lnTo>
                    <a:lnTo>
                      <a:pt x="891" y="8"/>
                    </a:lnTo>
                    <a:lnTo>
                      <a:pt x="873" y="13"/>
                    </a:lnTo>
                    <a:lnTo>
                      <a:pt x="857" y="20"/>
                    </a:lnTo>
                    <a:lnTo>
                      <a:pt x="841" y="27"/>
                    </a:lnTo>
                    <a:lnTo>
                      <a:pt x="826" y="37"/>
                    </a:lnTo>
                    <a:lnTo>
                      <a:pt x="811" y="47"/>
                    </a:lnTo>
                    <a:lnTo>
                      <a:pt x="798" y="57"/>
                    </a:lnTo>
                    <a:lnTo>
                      <a:pt x="784" y="70"/>
                    </a:lnTo>
                    <a:lnTo>
                      <a:pt x="772" y="82"/>
                    </a:lnTo>
                    <a:lnTo>
                      <a:pt x="760" y="96"/>
                    </a:lnTo>
                    <a:lnTo>
                      <a:pt x="747" y="110"/>
                    </a:lnTo>
                    <a:lnTo>
                      <a:pt x="736" y="125"/>
                    </a:lnTo>
                    <a:lnTo>
                      <a:pt x="714" y="156"/>
                    </a:lnTo>
                    <a:lnTo>
                      <a:pt x="714" y="156"/>
                    </a:lnTo>
                    <a:lnTo>
                      <a:pt x="694" y="188"/>
                    </a:lnTo>
                    <a:lnTo>
                      <a:pt x="672" y="221"/>
                    </a:lnTo>
                    <a:lnTo>
                      <a:pt x="649" y="255"/>
                    </a:lnTo>
                    <a:lnTo>
                      <a:pt x="637" y="271"/>
                    </a:lnTo>
                    <a:lnTo>
                      <a:pt x="625" y="286"/>
                    </a:lnTo>
                    <a:lnTo>
                      <a:pt x="611" y="301"/>
                    </a:lnTo>
                    <a:lnTo>
                      <a:pt x="597" y="314"/>
                    </a:lnTo>
                    <a:lnTo>
                      <a:pt x="582" y="325"/>
                    </a:lnTo>
                    <a:lnTo>
                      <a:pt x="566" y="336"/>
                    </a:lnTo>
                    <a:lnTo>
                      <a:pt x="549" y="344"/>
                    </a:lnTo>
                    <a:lnTo>
                      <a:pt x="540" y="348"/>
                    </a:lnTo>
                    <a:lnTo>
                      <a:pt x="531" y="350"/>
                    </a:lnTo>
                    <a:lnTo>
                      <a:pt x="521" y="352"/>
                    </a:lnTo>
                    <a:lnTo>
                      <a:pt x="511" y="354"/>
                    </a:lnTo>
                    <a:lnTo>
                      <a:pt x="501" y="355"/>
                    </a:lnTo>
                    <a:lnTo>
                      <a:pt x="490" y="355"/>
                    </a:lnTo>
                    <a:lnTo>
                      <a:pt x="490" y="355"/>
                    </a:lnTo>
                    <a:lnTo>
                      <a:pt x="480" y="355"/>
                    </a:lnTo>
                    <a:lnTo>
                      <a:pt x="470" y="354"/>
                    </a:lnTo>
                    <a:lnTo>
                      <a:pt x="460" y="352"/>
                    </a:lnTo>
                    <a:lnTo>
                      <a:pt x="450" y="350"/>
                    </a:lnTo>
                    <a:lnTo>
                      <a:pt x="441" y="348"/>
                    </a:lnTo>
                    <a:lnTo>
                      <a:pt x="433" y="344"/>
                    </a:lnTo>
                    <a:lnTo>
                      <a:pt x="415" y="336"/>
                    </a:lnTo>
                    <a:lnTo>
                      <a:pt x="400" y="325"/>
                    </a:lnTo>
                    <a:lnTo>
                      <a:pt x="384" y="314"/>
                    </a:lnTo>
                    <a:lnTo>
                      <a:pt x="370" y="301"/>
                    </a:lnTo>
                    <a:lnTo>
                      <a:pt x="356" y="286"/>
                    </a:lnTo>
                    <a:lnTo>
                      <a:pt x="344" y="271"/>
                    </a:lnTo>
                    <a:lnTo>
                      <a:pt x="331" y="255"/>
                    </a:lnTo>
                    <a:lnTo>
                      <a:pt x="309" y="221"/>
                    </a:lnTo>
                    <a:lnTo>
                      <a:pt x="288" y="188"/>
                    </a:lnTo>
                    <a:lnTo>
                      <a:pt x="268" y="156"/>
                    </a:lnTo>
                    <a:lnTo>
                      <a:pt x="268" y="156"/>
                    </a:lnTo>
                    <a:lnTo>
                      <a:pt x="245" y="125"/>
                    </a:lnTo>
                    <a:lnTo>
                      <a:pt x="233" y="110"/>
                    </a:lnTo>
                    <a:lnTo>
                      <a:pt x="222" y="96"/>
                    </a:lnTo>
                    <a:lnTo>
                      <a:pt x="210" y="82"/>
                    </a:lnTo>
                    <a:lnTo>
                      <a:pt x="196" y="70"/>
                    </a:lnTo>
                    <a:lnTo>
                      <a:pt x="183" y="57"/>
                    </a:lnTo>
                    <a:lnTo>
                      <a:pt x="170" y="47"/>
                    </a:lnTo>
                    <a:lnTo>
                      <a:pt x="155" y="37"/>
                    </a:lnTo>
                    <a:lnTo>
                      <a:pt x="140" y="27"/>
                    </a:lnTo>
                    <a:lnTo>
                      <a:pt x="124" y="20"/>
                    </a:lnTo>
                    <a:lnTo>
                      <a:pt x="108" y="13"/>
                    </a:lnTo>
                    <a:lnTo>
                      <a:pt x="90" y="8"/>
                    </a:lnTo>
                    <a:lnTo>
                      <a:pt x="73" y="4"/>
                    </a:lnTo>
                    <a:lnTo>
                      <a:pt x="54" y="1"/>
                    </a:lnTo>
                    <a:lnTo>
                      <a:pt x="34" y="0"/>
                    </a:lnTo>
                    <a:lnTo>
                      <a:pt x="34" y="0"/>
                    </a:lnTo>
                    <a:lnTo>
                      <a:pt x="26" y="0"/>
                    </a:lnTo>
                    <a:lnTo>
                      <a:pt x="19" y="2"/>
                    </a:lnTo>
                    <a:lnTo>
                      <a:pt x="13" y="5"/>
                    </a:lnTo>
                    <a:lnTo>
                      <a:pt x="9" y="10"/>
                    </a:lnTo>
                    <a:lnTo>
                      <a:pt x="4" y="15"/>
                    </a:lnTo>
                    <a:lnTo>
                      <a:pt x="2" y="20"/>
                    </a:lnTo>
                    <a:lnTo>
                      <a:pt x="0" y="26"/>
                    </a:lnTo>
                    <a:lnTo>
                      <a:pt x="0" y="34"/>
                    </a:lnTo>
                    <a:lnTo>
                      <a:pt x="0" y="40"/>
                    </a:lnTo>
                    <a:lnTo>
                      <a:pt x="2" y="46"/>
                    </a:lnTo>
                    <a:lnTo>
                      <a:pt x="4" y="52"/>
                    </a:lnTo>
                    <a:lnTo>
                      <a:pt x="9" y="59"/>
                    </a:lnTo>
                    <a:lnTo>
                      <a:pt x="13" y="63"/>
                    </a:lnTo>
                    <a:lnTo>
                      <a:pt x="19" y="67"/>
                    </a:lnTo>
                    <a:lnTo>
                      <a:pt x="26" y="69"/>
                    </a:lnTo>
                    <a:lnTo>
                      <a:pt x="34" y="70"/>
                    </a:lnTo>
                    <a:lnTo>
                      <a:pt x="34" y="7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097" name="Freeform 14">
                <a:extLst>
                  <a:ext uri="{FF2B5EF4-FFF2-40B4-BE49-F238E27FC236}">
                    <a16:creationId xmlns:a16="http://schemas.microsoft.com/office/drawing/2014/main" id="{AFF70870-C256-550F-C9EE-4A0A3BB840B9}"/>
                  </a:ext>
                </a:extLst>
              </p:cNvPr>
              <p:cNvSpPr>
                <a:spLocks noEditPoints="1"/>
              </p:cNvSpPr>
              <p:nvPr/>
            </p:nvSpPr>
            <p:spPr bwMode="auto">
              <a:xfrm>
                <a:off x="7902687" y="5825649"/>
                <a:ext cx="464155" cy="206497"/>
              </a:xfrm>
              <a:custGeom>
                <a:avLst/>
                <a:gdLst>
                  <a:gd name="T0" fmla="*/ 3 w 999"/>
                  <a:gd name="T1" fmla="*/ 26 h 445"/>
                  <a:gd name="T2" fmla="*/ 43 w 999"/>
                  <a:gd name="T3" fmla="*/ 0 h 445"/>
                  <a:gd name="T4" fmla="*/ 141 w 999"/>
                  <a:gd name="T5" fmla="*/ 24 h 445"/>
                  <a:gd name="T6" fmla="*/ 230 w 999"/>
                  <a:gd name="T7" fmla="*/ 92 h 445"/>
                  <a:gd name="T8" fmla="*/ 309 w 999"/>
                  <a:gd name="T9" fmla="*/ 200 h 445"/>
                  <a:gd name="T10" fmla="*/ 376 w 999"/>
                  <a:gd name="T11" fmla="*/ 294 h 445"/>
                  <a:gd name="T12" fmla="*/ 452 w 999"/>
                  <a:gd name="T13" fmla="*/ 349 h 445"/>
                  <a:gd name="T14" fmla="*/ 532 w 999"/>
                  <a:gd name="T15" fmla="*/ 353 h 445"/>
                  <a:gd name="T16" fmla="*/ 612 w 999"/>
                  <a:gd name="T17" fmla="*/ 306 h 445"/>
                  <a:gd name="T18" fmla="*/ 690 w 999"/>
                  <a:gd name="T19" fmla="*/ 200 h 445"/>
                  <a:gd name="T20" fmla="*/ 757 w 999"/>
                  <a:gd name="T21" fmla="*/ 106 h 445"/>
                  <a:gd name="T22" fmla="*/ 841 w 999"/>
                  <a:gd name="T23" fmla="*/ 33 h 445"/>
                  <a:gd name="T24" fmla="*/ 956 w 999"/>
                  <a:gd name="T25" fmla="*/ 0 h 445"/>
                  <a:gd name="T26" fmla="*/ 993 w 999"/>
                  <a:gd name="T27" fmla="*/ 19 h 445"/>
                  <a:gd name="T28" fmla="*/ 997 w 999"/>
                  <a:gd name="T29" fmla="*/ 59 h 445"/>
                  <a:gd name="T30" fmla="*/ 956 w 999"/>
                  <a:gd name="T31" fmla="*/ 89 h 445"/>
                  <a:gd name="T32" fmla="*/ 880 w 999"/>
                  <a:gd name="T33" fmla="*/ 111 h 445"/>
                  <a:gd name="T34" fmla="*/ 812 w 999"/>
                  <a:gd name="T35" fmla="*/ 176 h 445"/>
                  <a:gd name="T36" fmla="*/ 740 w 999"/>
                  <a:gd name="T37" fmla="*/ 285 h 445"/>
                  <a:gd name="T38" fmla="*/ 659 w 999"/>
                  <a:gd name="T39" fmla="*/ 381 h 445"/>
                  <a:gd name="T40" fmla="*/ 561 w 999"/>
                  <a:gd name="T41" fmla="*/ 437 h 445"/>
                  <a:gd name="T42" fmla="*/ 458 w 999"/>
                  <a:gd name="T43" fmla="*/ 442 h 445"/>
                  <a:gd name="T44" fmla="*/ 354 w 999"/>
                  <a:gd name="T45" fmla="*/ 393 h 445"/>
                  <a:gd name="T46" fmla="*/ 279 w 999"/>
                  <a:gd name="T47" fmla="*/ 314 h 445"/>
                  <a:gd name="T48" fmla="*/ 197 w 999"/>
                  <a:gd name="T49" fmla="*/ 190 h 445"/>
                  <a:gd name="T50" fmla="*/ 131 w 999"/>
                  <a:gd name="T51" fmla="*/ 119 h 445"/>
                  <a:gd name="T52" fmla="*/ 42 w 999"/>
                  <a:gd name="T53" fmla="*/ 89 h 445"/>
                  <a:gd name="T54" fmla="*/ 10 w 999"/>
                  <a:gd name="T55" fmla="*/ 74 h 445"/>
                  <a:gd name="T56" fmla="*/ 981 w 999"/>
                  <a:gd name="T57" fmla="*/ 44 h 445"/>
                  <a:gd name="T58" fmla="*/ 978 w 999"/>
                  <a:gd name="T59" fmla="*/ 29 h 445"/>
                  <a:gd name="T60" fmla="*/ 956 w 999"/>
                  <a:gd name="T61" fmla="*/ 18 h 445"/>
                  <a:gd name="T62" fmla="*/ 849 w 999"/>
                  <a:gd name="T63" fmla="*/ 48 h 445"/>
                  <a:gd name="T64" fmla="*/ 771 w 999"/>
                  <a:gd name="T65" fmla="*/ 116 h 445"/>
                  <a:gd name="T66" fmla="*/ 686 w 999"/>
                  <a:gd name="T67" fmla="*/ 239 h 445"/>
                  <a:gd name="T68" fmla="*/ 610 w 999"/>
                  <a:gd name="T69" fmla="*/ 332 h 445"/>
                  <a:gd name="T70" fmla="*/ 518 w 999"/>
                  <a:gd name="T71" fmla="*/ 374 h 445"/>
                  <a:gd name="T72" fmla="*/ 431 w 999"/>
                  <a:gd name="T73" fmla="*/ 359 h 445"/>
                  <a:gd name="T74" fmla="*/ 354 w 999"/>
                  <a:gd name="T75" fmla="*/ 296 h 445"/>
                  <a:gd name="T76" fmla="*/ 269 w 999"/>
                  <a:gd name="T77" fmla="*/ 171 h 445"/>
                  <a:gd name="T78" fmla="*/ 192 w 999"/>
                  <a:gd name="T79" fmla="*/ 79 h 445"/>
                  <a:gd name="T80" fmla="*/ 100 w 999"/>
                  <a:gd name="T81" fmla="*/ 27 h 445"/>
                  <a:gd name="T82" fmla="*/ 31 w 999"/>
                  <a:gd name="T83" fmla="*/ 20 h 445"/>
                  <a:gd name="T84" fmla="*/ 18 w 999"/>
                  <a:gd name="T85" fmla="*/ 43 h 445"/>
                  <a:gd name="T86" fmla="*/ 27 w 999"/>
                  <a:gd name="T87" fmla="*/ 65 h 445"/>
                  <a:gd name="T88" fmla="*/ 79 w 999"/>
                  <a:gd name="T89" fmla="*/ 76 h 445"/>
                  <a:gd name="T90" fmla="*/ 166 w 999"/>
                  <a:gd name="T91" fmla="*/ 126 h 445"/>
                  <a:gd name="T92" fmla="*/ 249 w 999"/>
                  <a:gd name="T93" fmla="*/ 236 h 445"/>
                  <a:gd name="T94" fmla="*/ 325 w 999"/>
                  <a:gd name="T95" fmla="*/ 342 h 445"/>
                  <a:gd name="T96" fmla="*/ 409 w 999"/>
                  <a:gd name="T97" fmla="*/ 407 h 445"/>
                  <a:gd name="T98" fmla="*/ 499 w 999"/>
                  <a:gd name="T99" fmla="*/ 427 h 445"/>
                  <a:gd name="T100" fmla="*/ 607 w 999"/>
                  <a:gd name="T101" fmla="*/ 398 h 445"/>
                  <a:gd name="T102" fmla="*/ 685 w 999"/>
                  <a:gd name="T103" fmla="*/ 329 h 445"/>
                  <a:gd name="T104" fmla="*/ 769 w 999"/>
                  <a:gd name="T105" fmla="*/ 207 h 445"/>
                  <a:gd name="T106" fmla="*/ 845 w 999"/>
                  <a:gd name="T107" fmla="*/ 115 h 445"/>
                  <a:gd name="T108" fmla="*/ 937 w 999"/>
                  <a:gd name="T109" fmla="*/ 73 h 445"/>
                  <a:gd name="T110" fmla="*/ 975 w 999"/>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9" h="445">
                    <a:moveTo>
                      <a:pt x="0" y="44"/>
                    </a:moveTo>
                    <a:lnTo>
                      <a:pt x="0" y="44"/>
                    </a:lnTo>
                    <a:lnTo>
                      <a:pt x="0" y="42"/>
                    </a:lnTo>
                    <a:lnTo>
                      <a:pt x="0" y="42"/>
                    </a:lnTo>
                    <a:lnTo>
                      <a:pt x="1" y="34"/>
                    </a:lnTo>
                    <a:lnTo>
                      <a:pt x="3" y="26"/>
                    </a:lnTo>
                    <a:lnTo>
                      <a:pt x="6" y="19"/>
                    </a:lnTo>
                    <a:lnTo>
                      <a:pt x="11" y="13"/>
                    </a:lnTo>
                    <a:lnTo>
                      <a:pt x="18" y="7"/>
                    </a:lnTo>
                    <a:lnTo>
                      <a:pt x="25" y="3"/>
                    </a:lnTo>
                    <a:lnTo>
                      <a:pt x="33" y="1"/>
                    </a:lnTo>
                    <a:lnTo>
                      <a:pt x="43" y="0"/>
                    </a:lnTo>
                    <a:lnTo>
                      <a:pt x="43" y="0"/>
                    </a:lnTo>
                    <a:lnTo>
                      <a:pt x="65" y="2"/>
                    </a:lnTo>
                    <a:lnTo>
                      <a:pt x="86" y="5"/>
                    </a:lnTo>
                    <a:lnTo>
                      <a:pt x="105" y="11"/>
                    </a:lnTo>
                    <a:lnTo>
                      <a:pt x="124" y="17"/>
                    </a:lnTo>
                    <a:lnTo>
                      <a:pt x="141" y="24"/>
                    </a:lnTo>
                    <a:lnTo>
                      <a:pt x="159" y="33"/>
                    </a:lnTo>
                    <a:lnTo>
                      <a:pt x="174" y="44"/>
                    </a:lnTo>
                    <a:lnTo>
                      <a:pt x="190" y="54"/>
                    </a:lnTo>
                    <a:lnTo>
                      <a:pt x="204" y="66"/>
                    </a:lnTo>
                    <a:lnTo>
                      <a:pt x="218" y="79"/>
                    </a:lnTo>
                    <a:lnTo>
                      <a:pt x="230" y="92"/>
                    </a:lnTo>
                    <a:lnTo>
                      <a:pt x="241" y="106"/>
                    </a:lnTo>
                    <a:lnTo>
                      <a:pt x="253" y="119"/>
                    </a:lnTo>
                    <a:lnTo>
                      <a:pt x="264" y="133"/>
                    </a:lnTo>
                    <a:lnTo>
                      <a:pt x="284" y="161"/>
                    </a:lnTo>
                    <a:lnTo>
                      <a:pt x="284" y="161"/>
                    </a:lnTo>
                    <a:lnTo>
                      <a:pt x="309" y="200"/>
                    </a:lnTo>
                    <a:lnTo>
                      <a:pt x="309" y="200"/>
                    </a:lnTo>
                    <a:lnTo>
                      <a:pt x="327" y="228"/>
                    </a:lnTo>
                    <a:lnTo>
                      <a:pt x="346" y="256"/>
                    </a:lnTo>
                    <a:lnTo>
                      <a:pt x="355" y="269"/>
                    </a:lnTo>
                    <a:lnTo>
                      <a:pt x="365" y="282"/>
                    </a:lnTo>
                    <a:lnTo>
                      <a:pt x="376" y="294"/>
                    </a:lnTo>
                    <a:lnTo>
                      <a:pt x="387" y="306"/>
                    </a:lnTo>
                    <a:lnTo>
                      <a:pt x="398" y="317"/>
                    </a:lnTo>
                    <a:lnTo>
                      <a:pt x="411" y="327"/>
                    </a:lnTo>
                    <a:lnTo>
                      <a:pt x="424" y="335"/>
                    </a:lnTo>
                    <a:lnTo>
                      <a:pt x="437" y="343"/>
                    </a:lnTo>
                    <a:lnTo>
                      <a:pt x="452" y="349"/>
                    </a:lnTo>
                    <a:lnTo>
                      <a:pt x="466" y="353"/>
                    </a:lnTo>
                    <a:lnTo>
                      <a:pt x="483" y="356"/>
                    </a:lnTo>
                    <a:lnTo>
                      <a:pt x="499" y="357"/>
                    </a:lnTo>
                    <a:lnTo>
                      <a:pt x="499" y="357"/>
                    </a:lnTo>
                    <a:lnTo>
                      <a:pt x="516" y="356"/>
                    </a:lnTo>
                    <a:lnTo>
                      <a:pt x="532" y="353"/>
                    </a:lnTo>
                    <a:lnTo>
                      <a:pt x="547" y="349"/>
                    </a:lnTo>
                    <a:lnTo>
                      <a:pt x="561" y="343"/>
                    </a:lnTo>
                    <a:lnTo>
                      <a:pt x="576" y="335"/>
                    </a:lnTo>
                    <a:lnTo>
                      <a:pt x="588" y="327"/>
                    </a:lnTo>
                    <a:lnTo>
                      <a:pt x="601" y="317"/>
                    </a:lnTo>
                    <a:lnTo>
                      <a:pt x="612" y="306"/>
                    </a:lnTo>
                    <a:lnTo>
                      <a:pt x="623" y="294"/>
                    </a:lnTo>
                    <a:lnTo>
                      <a:pt x="634" y="282"/>
                    </a:lnTo>
                    <a:lnTo>
                      <a:pt x="644" y="269"/>
                    </a:lnTo>
                    <a:lnTo>
                      <a:pt x="654" y="256"/>
                    </a:lnTo>
                    <a:lnTo>
                      <a:pt x="673" y="228"/>
                    </a:lnTo>
                    <a:lnTo>
                      <a:pt x="690" y="200"/>
                    </a:lnTo>
                    <a:lnTo>
                      <a:pt x="690" y="200"/>
                    </a:lnTo>
                    <a:lnTo>
                      <a:pt x="716" y="161"/>
                    </a:lnTo>
                    <a:lnTo>
                      <a:pt x="716" y="161"/>
                    </a:lnTo>
                    <a:lnTo>
                      <a:pt x="736" y="133"/>
                    </a:lnTo>
                    <a:lnTo>
                      <a:pt x="746" y="119"/>
                    </a:lnTo>
                    <a:lnTo>
                      <a:pt x="757" y="106"/>
                    </a:lnTo>
                    <a:lnTo>
                      <a:pt x="769" y="92"/>
                    </a:lnTo>
                    <a:lnTo>
                      <a:pt x="782" y="79"/>
                    </a:lnTo>
                    <a:lnTo>
                      <a:pt x="796" y="66"/>
                    </a:lnTo>
                    <a:lnTo>
                      <a:pt x="810" y="54"/>
                    </a:lnTo>
                    <a:lnTo>
                      <a:pt x="824" y="44"/>
                    </a:lnTo>
                    <a:lnTo>
                      <a:pt x="841" y="33"/>
                    </a:lnTo>
                    <a:lnTo>
                      <a:pt x="857" y="24"/>
                    </a:lnTo>
                    <a:lnTo>
                      <a:pt x="875" y="17"/>
                    </a:lnTo>
                    <a:lnTo>
                      <a:pt x="894" y="11"/>
                    </a:lnTo>
                    <a:lnTo>
                      <a:pt x="913" y="5"/>
                    </a:lnTo>
                    <a:lnTo>
                      <a:pt x="934" y="2"/>
                    </a:lnTo>
                    <a:lnTo>
                      <a:pt x="956" y="0"/>
                    </a:lnTo>
                    <a:lnTo>
                      <a:pt x="956" y="0"/>
                    </a:lnTo>
                    <a:lnTo>
                      <a:pt x="966" y="1"/>
                    </a:lnTo>
                    <a:lnTo>
                      <a:pt x="974" y="3"/>
                    </a:lnTo>
                    <a:lnTo>
                      <a:pt x="981" y="7"/>
                    </a:lnTo>
                    <a:lnTo>
                      <a:pt x="987" y="13"/>
                    </a:lnTo>
                    <a:lnTo>
                      <a:pt x="993" y="19"/>
                    </a:lnTo>
                    <a:lnTo>
                      <a:pt x="996" y="26"/>
                    </a:lnTo>
                    <a:lnTo>
                      <a:pt x="998" y="34"/>
                    </a:lnTo>
                    <a:lnTo>
                      <a:pt x="999" y="42"/>
                    </a:lnTo>
                    <a:lnTo>
                      <a:pt x="999" y="42"/>
                    </a:lnTo>
                    <a:lnTo>
                      <a:pt x="999" y="51"/>
                    </a:lnTo>
                    <a:lnTo>
                      <a:pt x="997" y="59"/>
                    </a:lnTo>
                    <a:lnTo>
                      <a:pt x="994" y="66"/>
                    </a:lnTo>
                    <a:lnTo>
                      <a:pt x="988" y="74"/>
                    </a:lnTo>
                    <a:lnTo>
                      <a:pt x="983" y="80"/>
                    </a:lnTo>
                    <a:lnTo>
                      <a:pt x="975" y="84"/>
                    </a:lnTo>
                    <a:lnTo>
                      <a:pt x="967" y="87"/>
                    </a:lnTo>
                    <a:lnTo>
                      <a:pt x="956" y="89"/>
                    </a:lnTo>
                    <a:lnTo>
                      <a:pt x="956" y="89"/>
                    </a:lnTo>
                    <a:lnTo>
                      <a:pt x="940" y="90"/>
                    </a:lnTo>
                    <a:lnTo>
                      <a:pt x="923" y="93"/>
                    </a:lnTo>
                    <a:lnTo>
                      <a:pt x="908" y="97"/>
                    </a:lnTo>
                    <a:lnTo>
                      <a:pt x="895" y="104"/>
                    </a:lnTo>
                    <a:lnTo>
                      <a:pt x="880" y="111"/>
                    </a:lnTo>
                    <a:lnTo>
                      <a:pt x="868" y="119"/>
                    </a:lnTo>
                    <a:lnTo>
                      <a:pt x="855" y="130"/>
                    </a:lnTo>
                    <a:lnTo>
                      <a:pt x="844" y="140"/>
                    </a:lnTo>
                    <a:lnTo>
                      <a:pt x="833" y="151"/>
                    </a:lnTo>
                    <a:lnTo>
                      <a:pt x="822" y="164"/>
                    </a:lnTo>
                    <a:lnTo>
                      <a:pt x="812" y="176"/>
                    </a:lnTo>
                    <a:lnTo>
                      <a:pt x="803" y="190"/>
                    </a:lnTo>
                    <a:lnTo>
                      <a:pt x="784" y="217"/>
                    </a:lnTo>
                    <a:lnTo>
                      <a:pt x="766" y="245"/>
                    </a:lnTo>
                    <a:lnTo>
                      <a:pt x="766" y="245"/>
                    </a:lnTo>
                    <a:lnTo>
                      <a:pt x="740" y="285"/>
                    </a:lnTo>
                    <a:lnTo>
                      <a:pt x="740" y="285"/>
                    </a:lnTo>
                    <a:lnTo>
                      <a:pt x="720" y="314"/>
                    </a:lnTo>
                    <a:lnTo>
                      <a:pt x="709" y="327"/>
                    </a:lnTo>
                    <a:lnTo>
                      <a:pt x="698" y="342"/>
                    </a:lnTo>
                    <a:lnTo>
                      <a:pt x="686" y="355"/>
                    </a:lnTo>
                    <a:lnTo>
                      <a:pt x="673" y="368"/>
                    </a:lnTo>
                    <a:lnTo>
                      <a:pt x="659" y="381"/>
                    </a:lnTo>
                    <a:lnTo>
                      <a:pt x="645" y="393"/>
                    </a:lnTo>
                    <a:lnTo>
                      <a:pt x="629" y="405"/>
                    </a:lnTo>
                    <a:lnTo>
                      <a:pt x="614" y="414"/>
                    </a:lnTo>
                    <a:lnTo>
                      <a:pt x="597" y="423"/>
                    </a:lnTo>
                    <a:lnTo>
                      <a:pt x="580" y="431"/>
                    </a:lnTo>
                    <a:lnTo>
                      <a:pt x="561" y="437"/>
                    </a:lnTo>
                    <a:lnTo>
                      <a:pt x="542" y="442"/>
                    </a:lnTo>
                    <a:lnTo>
                      <a:pt x="521" y="444"/>
                    </a:lnTo>
                    <a:lnTo>
                      <a:pt x="499" y="445"/>
                    </a:lnTo>
                    <a:lnTo>
                      <a:pt x="499" y="445"/>
                    </a:lnTo>
                    <a:lnTo>
                      <a:pt x="478" y="444"/>
                    </a:lnTo>
                    <a:lnTo>
                      <a:pt x="458" y="442"/>
                    </a:lnTo>
                    <a:lnTo>
                      <a:pt x="439" y="437"/>
                    </a:lnTo>
                    <a:lnTo>
                      <a:pt x="420" y="431"/>
                    </a:lnTo>
                    <a:lnTo>
                      <a:pt x="402" y="423"/>
                    </a:lnTo>
                    <a:lnTo>
                      <a:pt x="385" y="414"/>
                    </a:lnTo>
                    <a:lnTo>
                      <a:pt x="369" y="405"/>
                    </a:lnTo>
                    <a:lnTo>
                      <a:pt x="354" y="393"/>
                    </a:lnTo>
                    <a:lnTo>
                      <a:pt x="339" y="381"/>
                    </a:lnTo>
                    <a:lnTo>
                      <a:pt x="326" y="368"/>
                    </a:lnTo>
                    <a:lnTo>
                      <a:pt x="314" y="355"/>
                    </a:lnTo>
                    <a:lnTo>
                      <a:pt x="301" y="342"/>
                    </a:lnTo>
                    <a:lnTo>
                      <a:pt x="290" y="327"/>
                    </a:lnTo>
                    <a:lnTo>
                      <a:pt x="279" y="314"/>
                    </a:lnTo>
                    <a:lnTo>
                      <a:pt x="259" y="285"/>
                    </a:lnTo>
                    <a:lnTo>
                      <a:pt x="259" y="285"/>
                    </a:lnTo>
                    <a:lnTo>
                      <a:pt x="233" y="245"/>
                    </a:lnTo>
                    <a:lnTo>
                      <a:pt x="233" y="245"/>
                    </a:lnTo>
                    <a:lnTo>
                      <a:pt x="216" y="217"/>
                    </a:lnTo>
                    <a:lnTo>
                      <a:pt x="197" y="190"/>
                    </a:lnTo>
                    <a:lnTo>
                      <a:pt x="187" y="176"/>
                    </a:lnTo>
                    <a:lnTo>
                      <a:pt x="176" y="164"/>
                    </a:lnTo>
                    <a:lnTo>
                      <a:pt x="166" y="151"/>
                    </a:lnTo>
                    <a:lnTo>
                      <a:pt x="155" y="140"/>
                    </a:lnTo>
                    <a:lnTo>
                      <a:pt x="143" y="130"/>
                    </a:lnTo>
                    <a:lnTo>
                      <a:pt x="131" y="119"/>
                    </a:lnTo>
                    <a:lnTo>
                      <a:pt x="119" y="111"/>
                    </a:lnTo>
                    <a:lnTo>
                      <a:pt x="105" y="104"/>
                    </a:lnTo>
                    <a:lnTo>
                      <a:pt x="91" y="97"/>
                    </a:lnTo>
                    <a:lnTo>
                      <a:pt x="75" y="93"/>
                    </a:lnTo>
                    <a:lnTo>
                      <a:pt x="60" y="90"/>
                    </a:lnTo>
                    <a:lnTo>
                      <a:pt x="42" y="89"/>
                    </a:lnTo>
                    <a:lnTo>
                      <a:pt x="42" y="89"/>
                    </a:lnTo>
                    <a:lnTo>
                      <a:pt x="42" y="89"/>
                    </a:lnTo>
                    <a:lnTo>
                      <a:pt x="33" y="87"/>
                    </a:lnTo>
                    <a:lnTo>
                      <a:pt x="24" y="84"/>
                    </a:lnTo>
                    <a:lnTo>
                      <a:pt x="17" y="80"/>
                    </a:lnTo>
                    <a:lnTo>
                      <a:pt x="10" y="74"/>
                    </a:lnTo>
                    <a:lnTo>
                      <a:pt x="6" y="67"/>
                    </a:lnTo>
                    <a:lnTo>
                      <a:pt x="3" y="60"/>
                    </a:lnTo>
                    <a:lnTo>
                      <a:pt x="1" y="52"/>
                    </a:lnTo>
                    <a:lnTo>
                      <a:pt x="0" y="44"/>
                    </a:lnTo>
                    <a:lnTo>
                      <a:pt x="0" y="44"/>
                    </a:lnTo>
                    <a:close/>
                    <a:moveTo>
                      <a:pt x="981" y="44"/>
                    </a:moveTo>
                    <a:lnTo>
                      <a:pt x="981" y="44"/>
                    </a:lnTo>
                    <a:lnTo>
                      <a:pt x="981" y="43"/>
                    </a:lnTo>
                    <a:lnTo>
                      <a:pt x="981" y="43"/>
                    </a:lnTo>
                    <a:lnTo>
                      <a:pt x="981" y="39"/>
                    </a:lnTo>
                    <a:lnTo>
                      <a:pt x="980" y="33"/>
                    </a:lnTo>
                    <a:lnTo>
                      <a:pt x="978" y="29"/>
                    </a:lnTo>
                    <a:lnTo>
                      <a:pt x="976" y="26"/>
                    </a:lnTo>
                    <a:lnTo>
                      <a:pt x="972" y="22"/>
                    </a:lnTo>
                    <a:lnTo>
                      <a:pt x="968" y="20"/>
                    </a:lnTo>
                    <a:lnTo>
                      <a:pt x="963" y="19"/>
                    </a:lnTo>
                    <a:lnTo>
                      <a:pt x="956" y="18"/>
                    </a:lnTo>
                    <a:lnTo>
                      <a:pt x="956" y="18"/>
                    </a:lnTo>
                    <a:lnTo>
                      <a:pt x="936" y="20"/>
                    </a:lnTo>
                    <a:lnTo>
                      <a:pt x="917" y="22"/>
                    </a:lnTo>
                    <a:lnTo>
                      <a:pt x="899" y="27"/>
                    </a:lnTo>
                    <a:lnTo>
                      <a:pt x="881" y="33"/>
                    </a:lnTo>
                    <a:lnTo>
                      <a:pt x="865" y="40"/>
                    </a:lnTo>
                    <a:lnTo>
                      <a:pt x="849" y="48"/>
                    </a:lnTo>
                    <a:lnTo>
                      <a:pt x="835" y="57"/>
                    </a:lnTo>
                    <a:lnTo>
                      <a:pt x="820" y="67"/>
                    </a:lnTo>
                    <a:lnTo>
                      <a:pt x="807" y="79"/>
                    </a:lnTo>
                    <a:lnTo>
                      <a:pt x="794" y="91"/>
                    </a:lnTo>
                    <a:lnTo>
                      <a:pt x="782" y="104"/>
                    </a:lnTo>
                    <a:lnTo>
                      <a:pt x="771" y="116"/>
                    </a:lnTo>
                    <a:lnTo>
                      <a:pt x="750" y="143"/>
                    </a:lnTo>
                    <a:lnTo>
                      <a:pt x="731" y="171"/>
                    </a:lnTo>
                    <a:lnTo>
                      <a:pt x="731" y="171"/>
                    </a:lnTo>
                    <a:lnTo>
                      <a:pt x="705" y="210"/>
                    </a:lnTo>
                    <a:lnTo>
                      <a:pt x="705" y="210"/>
                    </a:lnTo>
                    <a:lnTo>
                      <a:pt x="686" y="239"/>
                    </a:lnTo>
                    <a:lnTo>
                      <a:pt x="667" y="268"/>
                    </a:lnTo>
                    <a:lnTo>
                      <a:pt x="656" y="283"/>
                    </a:lnTo>
                    <a:lnTo>
                      <a:pt x="646" y="296"/>
                    </a:lnTo>
                    <a:lnTo>
                      <a:pt x="635" y="308"/>
                    </a:lnTo>
                    <a:lnTo>
                      <a:pt x="622" y="321"/>
                    </a:lnTo>
                    <a:lnTo>
                      <a:pt x="610" y="332"/>
                    </a:lnTo>
                    <a:lnTo>
                      <a:pt x="596" y="343"/>
                    </a:lnTo>
                    <a:lnTo>
                      <a:pt x="583" y="352"/>
                    </a:lnTo>
                    <a:lnTo>
                      <a:pt x="567" y="359"/>
                    </a:lnTo>
                    <a:lnTo>
                      <a:pt x="552" y="366"/>
                    </a:lnTo>
                    <a:lnTo>
                      <a:pt x="536" y="371"/>
                    </a:lnTo>
                    <a:lnTo>
                      <a:pt x="518" y="374"/>
                    </a:lnTo>
                    <a:lnTo>
                      <a:pt x="499" y="375"/>
                    </a:lnTo>
                    <a:lnTo>
                      <a:pt x="499" y="375"/>
                    </a:lnTo>
                    <a:lnTo>
                      <a:pt x="481" y="374"/>
                    </a:lnTo>
                    <a:lnTo>
                      <a:pt x="463" y="371"/>
                    </a:lnTo>
                    <a:lnTo>
                      <a:pt x="447" y="366"/>
                    </a:lnTo>
                    <a:lnTo>
                      <a:pt x="431" y="359"/>
                    </a:lnTo>
                    <a:lnTo>
                      <a:pt x="417" y="352"/>
                    </a:lnTo>
                    <a:lnTo>
                      <a:pt x="402" y="343"/>
                    </a:lnTo>
                    <a:lnTo>
                      <a:pt x="389" y="332"/>
                    </a:lnTo>
                    <a:lnTo>
                      <a:pt x="377" y="321"/>
                    </a:lnTo>
                    <a:lnTo>
                      <a:pt x="365" y="308"/>
                    </a:lnTo>
                    <a:lnTo>
                      <a:pt x="354" y="296"/>
                    </a:lnTo>
                    <a:lnTo>
                      <a:pt x="343" y="283"/>
                    </a:lnTo>
                    <a:lnTo>
                      <a:pt x="332" y="268"/>
                    </a:lnTo>
                    <a:lnTo>
                      <a:pt x="313" y="239"/>
                    </a:lnTo>
                    <a:lnTo>
                      <a:pt x="294" y="209"/>
                    </a:lnTo>
                    <a:lnTo>
                      <a:pt x="294" y="209"/>
                    </a:lnTo>
                    <a:lnTo>
                      <a:pt x="269" y="171"/>
                    </a:lnTo>
                    <a:lnTo>
                      <a:pt x="269" y="171"/>
                    </a:lnTo>
                    <a:lnTo>
                      <a:pt x="250" y="143"/>
                    </a:lnTo>
                    <a:lnTo>
                      <a:pt x="228" y="116"/>
                    </a:lnTo>
                    <a:lnTo>
                      <a:pt x="217" y="104"/>
                    </a:lnTo>
                    <a:lnTo>
                      <a:pt x="204" y="91"/>
                    </a:lnTo>
                    <a:lnTo>
                      <a:pt x="192" y="79"/>
                    </a:lnTo>
                    <a:lnTo>
                      <a:pt x="179" y="67"/>
                    </a:lnTo>
                    <a:lnTo>
                      <a:pt x="164" y="57"/>
                    </a:lnTo>
                    <a:lnTo>
                      <a:pt x="150" y="48"/>
                    </a:lnTo>
                    <a:lnTo>
                      <a:pt x="134" y="40"/>
                    </a:lnTo>
                    <a:lnTo>
                      <a:pt x="118" y="33"/>
                    </a:lnTo>
                    <a:lnTo>
                      <a:pt x="100" y="27"/>
                    </a:lnTo>
                    <a:lnTo>
                      <a:pt x="83" y="22"/>
                    </a:lnTo>
                    <a:lnTo>
                      <a:pt x="63" y="20"/>
                    </a:lnTo>
                    <a:lnTo>
                      <a:pt x="42" y="18"/>
                    </a:lnTo>
                    <a:lnTo>
                      <a:pt x="42" y="18"/>
                    </a:lnTo>
                    <a:lnTo>
                      <a:pt x="36" y="19"/>
                    </a:lnTo>
                    <a:lnTo>
                      <a:pt x="31" y="20"/>
                    </a:lnTo>
                    <a:lnTo>
                      <a:pt x="27" y="22"/>
                    </a:lnTo>
                    <a:lnTo>
                      <a:pt x="24" y="26"/>
                    </a:lnTo>
                    <a:lnTo>
                      <a:pt x="21" y="29"/>
                    </a:lnTo>
                    <a:lnTo>
                      <a:pt x="20" y="33"/>
                    </a:lnTo>
                    <a:lnTo>
                      <a:pt x="18" y="39"/>
                    </a:lnTo>
                    <a:lnTo>
                      <a:pt x="18" y="43"/>
                    </a:lnTo>
                    <a:lnTo>
                      <a:pt x="18" y="43"/>
                    </a:lnTo>
                    <a:lnTo>
                      <a:pt x="18" y="48"/>
                    </a:lnTo>
                    <a:lnTo>
                      <a:pt x="19" y="53"/>
                    </a:lnTo>
                    <a:lnTo>
                      <a:pt x="21" y="57"/>
                    </a:lnTo>
                    <a:lnTo>
                      <a:pt x="24" y="61"/>
                    </a:lnTo>
                    <a:lnTo>
                      <a:pt x="27" y="65"/>
                    </a:lnTo>
                    <a:lnTo>
                      <a:pt x="31" y="69"/>
                    </a:lnTo>
                    <a:lnTo>
                      <a:pt x="37" y="71"/>
                    </a:lnTo>
                    <a:lnTo>
                      <a:pt x="43" y="71"/>
                    </a:lnTo>
                    <a:lnTo>
                      <a:pt x="43" y="71"/>
                    </a:lnTo>
                    <a:lnTo>
                      <a:pt x="62" y="73"/>
                    </a:lnTo>
                    <a:lnTo>
                      <a:pt x="79" y="76"/>
                    </a:lnTo>
                    <a:lnTo>
                      <a:pt x="96" y="81"/>
                    </a:lnTo>
                    <a:lnTo>
                      <a:pt x="111" y="87"/>
                    </a:lnTo>
                    <a:lnTo>
                      <a:pt x="127" y="95"/>
                    </a:lnTo>
                    <a:lnTo>
                      <a:pt x="140" y="105"/>
                    </a:lnTo>
                    <a:lnTo>
                      <a:pt x="154" y="115"/>
                    </a:lnTo>
                    <a:lnTo>
                      <a:pt x="166" y="126"/>
                    </a:lnTo>
                    <a:lnTo>
                      <a:pt x="179" y="139"/>
                    </a:lnTo>
                    <a:lnTo>
                      <a:pt x="190" y="151"/>
                    </a:lnTo>
                    <a:lnTo>
                      <a:pt x="200" y="165"/>
                    </a:lnTo>
                    <a:lnTo>
                      <a:pt x="210" y="179"/>
                    </a:lnTo>
                    <a:lnTo>
                      <a:pt x="230" y="207"/>
                    </a:lnTo>
                    <a:lnTo>
                      <a:pt x="249" y="236"/>
                    </a:lnTo>
                    <a:lnTo>
                      <a:pt x="249" y="236"/>
                    </a:lnTo>
                    <a:lnTo>
                      <a:pt x="273" y="275"/>
                    </a:lnTo>
                    <a:lnTo>
                      <a:pt x="273" y="275"/>
                    </a:lnTo>
                    <a:lnTo>
                      <a:pt x="293" y="302"/>
                    </a:lnTo>
                    <a:lnTo>
                      <a:pt x="314" y="329"/>
                    </a:lnTo>
                    <a:lnTo>
                      <a:pt x="325" y="342"/>
                    </a:lnTo>
                    <a:lnTo>
                      <a:pt x="337" y="355"/>
                    </a:lnTo>
                    <a:lnTo>
                      <a:pt x="350" y="366"/>
                    </a:lnTo>
                    <a:lnTo>
                      <a:pt x="363" y="378"/>
                    </a:lnTo>
                    <a:lnTo>
                      <a:pt x="378" y="388"/>
                    </a:lnTo>
                    <a:lnTo>
                      <a:pt x="393" y="398"/>
                    </a:lnTo>
                    <a:lnTo>
                      <a:pt x="409" y="407"/>
                    </a:lnTo>
                    <a:lnTo>
                      <a:pt x="425" y="414"/>
                    </a:lnTo>
                    <a:lnTo>
                      <a:pt x="443" y="419"/>
                    </a:lnTo>
                    <a:lnTo>
                      <a:pt x="460" y="424"/>
                    </a:lnTo>
                    <a:lnTo>
                      <a:pt x="480" y="426"/>
                    </a:lnTo>
                    <a:lnTo>
                      <a:pt x="499" y="427"/>
                    </a:lnTo>
                    <a:lnTo>
                      <a:pt x="499" y="427"/>
                    </a:lnTo>
                    <a:lnTo>
                      <a:pt x="520" y="426"/>
                    </a:lnTo>
                    <a:lnTo>
                      <a:pt x="539" y="424"/>
                    </a:lnTo>
                    <a:lnTo>
                      <a:pt x="557" y="419"/>
                    </a:lnTo>
                    <a:lnTo>
                      <a:pt x="574" y="414"/>
                    </a:lnTo>
                    <a:lnTo>
                      <a:pt x="590" y="407"/>
                    </a:lnTo>
                    <a:lnTo>
                      <a:pt x="607" y="398"/>
                    </a:lnTo>
                    <a:lnTo>
                      <a:pt x="621" y="388"/>
                    </a:lnTo>
                    <a:lnTo>
                      <a:pt x="636" y="378"/>
                    </a:lnTo>
                    <a:lnTo>
                      <a:pt x="649" y="366"/>
                    </a:lnTo>
                    <a:lnTo>
                      <a:pt x="661" y="355"/>
                    </a:lnTo>
                    <a:lnTo>
                      <a:pt x="674" y="342"/>
                    </a:lnTo>
                    <a:lnTo>
                      <a:pt x="685" y="329"/>
                    </a:lnTo>
                    <a:lnTo>
                      <a:pt x="707" y="302"/>
                    </a:lnTo>
                    <a:lnTo>
                      <a:pt x="725" y="275"/>
                    </a:lnTo>
                    <a:lnTo>
                      <a:pt x="725" y="275"/>
                    </a:lnTo>
                    <a:lnTo>
                      <a:pt x="751" y="236"/>
                    </a:lnTo>
                    <a:lnTo>
                      <a:pt x="751" y="236"/>
                    </a:lnTo>
                    <a:lnTo>
                      <a:pt x="769" y="207"/>
                    </a:lnTo>
                    <a:lnTo>
                      <a:pt x="788" y="178"/>
                    </a:lnTo>
                    <a:lnTo>
                      <a:pt x="799" y="165"/>
                    </a:lnTo>
                    <a:lnTo>
                      <a:pt x="810" y="151"/>
                    </a:lnTo>
                    <a:lnTo>
                      <a:pt x="821" y="139"/>
                    </a:lnTo>
                    <a:lnTo>
                      <a:pt x="833" y="126"/>
                    </a:lnTo>
                    <a:lnTo>
                      <a:pt x="845" y="115"/>
                    </a:lnTo>
                    <a:lnTo>
                      <a:pt x="858" y="105"/>
                    </a:lnTo>
                    <a:lnTo>
                      <a:pt x="873" y="95"/>
                    </a:lnTo>
                    <a:lnTo>
                      <a:pt x="887" y="87"/>
                    </a:lnTo>
                    <a:lnTo>
                      <a:pt x="903" y="81"/>
                    </a:lnTo>
                    <a:lnTo>
                      <a:pt x="919" y="76"/>
                    </a:lnTo>
                    <a:lnTo>
                      <a:pt x="937" y="73"/>
                    </a:lnTo>
                    <a:lnTo>
                      <a:pt x="956" y="71"/>
                    </a:lnTo>
                    <a:lnTo>
                      <a:pt x="956" y="71"/>
                    </a:lnTo>
                    <a:lnTo>
                      <a:pt x="963" y="71"/>
                    </a:lnTo>
                    <a:lnTo>
                      <a:pt x="968" y="69"/>
                    </a:lnTo>
                    <a:lnTo>
                      <a:pt x="972" y="65"/>
                    </a:lnTo>
                    <a:lnTo>
                      <a:pt x="975" y="62"/>
                    </a:lnTo>
                    <a:lnTo>
                      <a:pt x="978" y="58"/>
                    </a:lnTo>
                    <a:lnTo>
                      <a:pt x="980" y="53"/>
                    </a:lnTo>
                    <a:lnTo>
                      <a:pt x="981" y="49"/>
                    </a:lnTo>
                    <a:lnTo>
                      <a:pt x="981" y="44"/>
                    </a:lnTo>
                    <a:lnTo>
                      <a:pt x="981"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098" name="Freeform 15">
                <a:extLst>
                  <a:ext uri="{FF2B5EF4-FFF2-40B4-BE49-F238E27FC236}">
                    <a16:creationId xmlns:a16="http://schemas.microsoft.com/office/drawing/2014/main" id="{D16A5446-F326-4AEF-B0CC-C662E7A737FB}"/>
                  </a:ext>
                </a:extLst>
              </p:cNvPr>
              <p:cNvSpPr>
                <a:spLocks/>
              </p:cNvSpPr>
              <p:nvPr/>
            </p:nvSpPr>
            <p:spPr bwMode="auto">
              <a:xfrm>
                <a:off x="7907338" y="5826579"/>
                <a:ext cx="455783" cy="198126"/>
              </a:xfrm>
              <a:custGeom>
                <a:avLst/>
                <a:gdLst>
                  <a:gd name="T0" fmla="*/ 54 w 982"/>
                  <a:gd name="T1" fmla="*/ 426 h 427"/>
                  <a:gd name="T2" fmla="*/ 108 w 982"/>
                  <a:gd name="T3" fmla="*/ 414 h 427"/>
                  <a:gd name="T4" fmla="*/ 155 w 982"/>
                  <a:gd name="T5" fmla="*/ 390 h 427"/>
                  <a:gd name="T6" fmla="*/ 196 w 982"/>
                  <a:gd name="T7" fmla="*/ 357 h 427"/>
                  <a:gd name="T8" fmla="*/ 233 w 982"/>
                  <a:gd name="T9" fmla="*/ 317 h 427"/>
                  <a:gd name="T10" fmla="*/ 268 w 982"/>
                  <a:gd name="T11" fmla="*/ 271 h 427"/>
                  <a:gd name="T12" fmla="*/ 331 w 982"/>
                  <a:gd name="T13" fmla="*/ 172 h 427"/>
                  <a:gd name="T14" fmla="*/ 370 w 982"/>
                  <a:gd name="T15" fmla="*/ 126 h 427"/>
                  <a:gd name="T16" fmla="*/ 415 w 982"/>
                  <a:gd name="T17" fmla="*/ 90 h 427"/>
                  <a:gd name="T18" fmla="*/ 450 w 982"/>
                  <a:gd name="T19" fmla="*/ 76 h 427"/>
                  <a:gd name="T20" fmla="*/ 480 w 982"/>
                  <a:gd name="T21" fmla="*/ 72 h 427"/>
                  <a:gd name="T22" fmla="*/ 501 w 982"/>
                  <a:gd name="T23" fmla="*/ 72 h 427"/>
                  <a:gd name="T24" fmla="*/ 531 w 982"/>
                  <a:gd name="T25" fmla="*/ 76 h 427"/>
                  <a:gd name="T26" fmla="*/ 566 w 982"/>
                  <a:gd name="T27" fmla="*/ 90 h 427"/>
                  <a:gd name="T28" fmla="*/ 611 w 982"/>
                  <a:gd name="T29" fmla="*/ 126 h 427"/>
                  <a:gd name="T30" fmla="*/ 649 w 982"/>
                  <a:gd name="T31" fmla="*/ 172 h 427"/>
                  <a:gd name="T32" fmla="*/ 714 w 982"/>
                  <a:gd name="T33" fmla="*/ 271 h 427"/>
                  <a:gd name="T34" fmla="*/ 747 w 982"/>
                  <a:gd name="T35" fmla="*/ 317 h 427"/>
                  <a:gd name="T36" fmla="*/ 784 w 982"/>
                  <a:gd name="T37" fmla="*/ 357 h 427"/>
                  <a:gd name="T38" fmla="*/ 826 w 982"/>
                  <a:gd name="T39" fmla="*/ 390 h 427"/>
                  <a:gd name="T40" fmla="*/ 873 w 982"/>
                  <a:gd name="T41" fmla="*/ 414 h 427"/>
                  <a:gd name="T42" fmla="*/ 928 w 982"/>
                  <a:gd name="T43" fmla="*/ 426 h 427"/>
                  <a:gd name="T44" fmla="*/ 956 w 982"/>
                  <a:gd name="T45" fmla="*/ 427 h 427"/>
                  <a:gd name="T46" fmla="*/ 973 w 982"/>
                  <a:gd name="T47" fmla="*/ 417 h 427"/>
                  <a:gd name="T48" fmla="*/ 981 w 982"/>
                  <a:gd name="T49" fmla="*/ 400 h 427"/>
                  <a:gd name="T50" fmla="*/ 979 w 982"/>
                  <a:gd name="T51" fmla="*/ 380 h 427"/>
                  <a:gd name="T52" fmla="*/ 968 w 982"/>
                  <a:gd name="T53" fmla="*/ 364 h 427"/>
                  <a:gd name="T54" fmla="*/ 947 w 982"/>
                  <a:gd name="T55" fmla="*/ 357 h 427"/>
                  <a:gd name="T56" fmla="*/ 927 w 982"/>
                  <a:gd name="T57" fmla="*/ 355 h 427"/>
                  <a:gd name="T58" fmla="*/ 889 w 982"/>
                  <a:gd name="T59" fmla="*/ 345 h 427"/>
                  <a:gd name="T60" fmla="*/ 841 w 982"/>
                  <a:gd name="T61" fmla="*/ 314 h 427"/>
                  <a:gd name="T62" fmla="*/ 801 w 982"/>
                  <a:gd name="T63" fmla="*/ 272 h 427"/>
                  <a:gd name="T64" fmla="*/ 745 w 982"/>
                  <a:gd name="T65" fmla="*/ 190 h 427"/>
                  <a:gd name="T66" fmla="*/ 702 w 982"/>
                  <a:gd name="T67" fmla="*/ 126 h 427"/>
                  <a:gd name="T68" fmla="*/ 667 w 982"/>
                  <a:gd name="T69" fmla="*/ 84 h 427"/>
                  <a:gd name="T70" fmla="*/ 627 w 982"/>
                  <a:gd name="T71" fmla="*/ 48 h 427"/>
                  <a:gd name="T72" fmla="*/ 581 w 982"/>
                  <a:gd name="T73" fmla="*/ 20 h 427"/>
                  <a:gd name="T74" fmla="*/ 529 w 982"/>
                  <a:gd name="T75" fmla="*/ 3 h 427"/>
                  <a:gd name="T76" fmla="*/ 490 w 982"/>
                  <a:gd name="T77" fmla="*/ 0 h 427"/>
                  <a:gd name="T78" fmla="*/ 435 w 982"/>
                  <a:gd name="T79" fmla="*/ 8 h 427"/>
                  <a:gd name="T80" fmla="*/ 384 w 982"/>
                  <a:gd name="T81" fmla="*/ 28 h 427"/>
                  <a:gd name="T82" fmla="*/ 341 w 982"/>
                  <a:gd name="T83" fmla="*/ 59 h 427"/>
                  <a:gd name="T84" fmla="*/ 303 w 982"/>
                  <a:gd name="T85" fmla="*/ 98 h 427"/>
                  <a:gd name="T86" fmla="*/ 257 w 982"/>
                  <a:gd name="T87" fmla="*/ 156 h 427"/>
                  <a:gd name="T88" fmla="*/ 215 w 982"/>
                  <a:gd name="T89" fmla="*/ 223 h 427"/>
                  <a:gd name="T90" fmla="*/ 167 w 982"/>
                  <a:gd name="T91" fmla="*/ 287 h 427"/>
                  <a:gd name="T92" fmla="*/ 125 w 982"/>
                  <a:gd name="T93" fmla="*/ 326 h 427"/>
                  <a:gd name="T94" fmla="*/ 75 w 982"/>
                  <a:gd name="T95" fmla="*/ 351 h 427"/>
                  <a:gd name="T96" fmla="*/ 45 w 982"/>
                  <a:gd name="T97" fmla="*/ 356 h 427"/>
                  <a:gd name="T98" fmla="*/ 26 w 982"/>
                  <a:gd name="T99" fmla="*/ 358 h 427"/>
                  <a:gd name="T100" fmla="*/ 9 w 982"/>
                  <a:gd name="T101" fmla="*/ 369 h 427"/>
                  <a:gd name="T102" fmla="*/ 0 w 982"/>
                  <a:gd name="T103" fmla="*/ 386 h 427"/>
                  <a:gd name="T104" fmla="*/ 2 w 982"/>
                  <a:gd name="T105" fmla="*/ 406 h 427"/>
                  <a:gd name="T106" fmla="*/ 13 w 982"/>
                  <a:gd name="T107" fmla="*/ 421 h 427"/>
                  <a:gd name="T108" fmla="*/ 34 w 982"/>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427"/>
                    </a:moveTo>
                    <a:lnTo>
                      <a:pt x="34" y="427"/>
                    </a:lnTo>
                    <a:lnTo>
                      <a:pt x="54" y="426"/>
                    </a:lnTo>
                    <a:lnTo>
                      <a:pt x="73" y="423"/>
                    </a:lnTo>
                    <a:lnTo>
                      <a:pt x="90" y="419"/>
                    </a:lnTo>
                    <a:lnTo>
                      <a:pt x="108" y="414"/>
                    </a:lnTo>
                    <a:lnTo>
                      <a:pt x="124" y="407"/>
                    </a:lnTo>
                    <a:lnTo>
                      <a:pt x="140" y="399"/>
                    </a:lnTo>
                    <a:lnTo>
                      <a:pt x="155" y="390"/>
                    </a:lnTo>
                    <a:lnTo>
                      <a:pt x="170" y="380"/>
                    </a:lnTo>
                    <a:lnTo>
                      <a:pt x="183" y="369"/>
                    </a:lnTo>
                    <a:lnTo>
                      <a:pt x="196" y="357"/>
                    </a:lnTo>
                    <a:lnTo>
                      <a:pt x="210" y="345"/>
                    </a:lnTo>
                    <a:lnTo>
                      <a:pt x="222" y="331"/>
                    </a:lnTo>
                    <a:lnTo>
                      <a:pt x="233" y="317"/>
                    </a:lnTo>
                    <a:lnTo>
                      <a:pt x="245" y="302"/>
                    </a:lnTo>
                    <a:lnTo>
                      <a:pt x="268" y="271"/>
                    </a:lnTo>
                    <a:lnTo>
                      <a:pt x="268" y="271"/>
                    </a:lnTo>
                    <a:lnTo>
                      <a:pt x="288" y="239"/>
                    </a:lnTo>
                    <a:lnTo>
                      <a:pt x="309" y="205"/>
                    </a:lnTo>
                    <a:lnTo>
                      <a:pt x="331" y="172"/>
                    </a:lnTo>
                    <a:lnTo>
                      <a:pt x="344" y="155"/>
                    </a:lnTo>
                    <a:lnTo>
                      <a:pt x="356" y="140"/>
                    </a:lnTo>
                    <a:lnTo>
                      <a:pt x="370" y="126"/>
                    </a:lnTo>
                    <a:lnTo>
                      <a:pt x="384" y="113"/>
                    </a:lnTo>
                    <a:lnTo>
                      <a:pt x="400" y="101"/>
                    </a:lnTo>
                    <a:lnTo>
                      <a:pt x="415" y="90"/>
                    </a:lnTo>
                    <a:lnTo>
                      <a:pt x="433" y="82"/>
                    </a:lnTo>
                    <a:lnTo>
                      <a:pt x="441" y="79"/>
                    </a:lnTo>
                    <a:lnTo>
                      <a:pt x="450" y="76"/>
                    </a:lnTo>
                    <a:lnTo>
                      <a:pt x="460" y="74"/>
                    </a:lnTo>
                    <a:lnTo>
                      <a:pt x="470" y="73"/>
                    </a:lnTo>
                    <a:lnTo>
                      <a:pt x="480" y="72"/>
                    </a:lnTo>
                    <a:lnTo>
                      <a:pt x="490" y="71"/>
                    </a:lnTo>
                    <a:lnTo>
                      <a:pt x="490" y="71"/>
                    </a:lnTo>
                    <a:lnTo>
                      <a:pt x="501" y="72"/>
                    </a:lnTo>
                    <a:lnTo>
                      <a:pt x="511" y="73"/>
                    </a:lnTo>
                    <a:lnTo>
                      <a:pt x="521" y="74"/>
                    </a:lnTo>
                    <a:lnTo>
                      <a:pt x="531" y="76"/>
                    </a:lnTo>
                    <a:lnTo>
                      <a:pt x="540" y="79"/>
                    </a:lnTo>
                    <a:lnTo>
                      <a:pt x="549" y="82"/>
                    </a:lnTo>
                    <a:lnTo>
                      <a:pt x="566" y="90"/>
                    </a:lnTo>
                    <a:lnTo>
                      <a:pt x="582" y="101"/>
                    </a:lnTo>
                    <a:lnTo>
                      <a:pt x="597" y="113"/>
                    </a:lnTo>
                    <a:lnTo>
                      <a:pt x="611" y="126"/>
                    </a:lnTo>
                    <a:lnTo>
                      <a:pt x="625" y="140"/>
                    </a:lnTo>
                    <a:lnTo>
                      <a:pt x="637" y="155"/>
                    </a:lnTo>
                    <a:lnTo>
                      <a:pt x="649" y="172"/>
                    </a:lnTo>
                    <a:lnTo>
                      <a:pt x="672" y="205"/>
                    </a:lnTo>
                    <a:lnTo>
                      <a:pt x="694" y="239"/>
                    </a:lnTo>
                    <a:lnTo>
                      <a:pt x="714" y="271"/>
                    </a:lnTo>
                    <a:lnTo>
                      <a:pt x="714" y="271"/>
                    </a:lnTo>
                    <a:lnTo>
                      <a:pt x="736" y="302"/>
                    </a:lnTo>
                    <a:lnTo>
                      <a:pt x="747" y="317"/>
                    </a:lnTo>
                    <a:lnTo>
                      <a:pt x="760" y="331"/>
                    </a:lnTo>
                    <a:lnTo>
                      <a:pt x="772" y="345"/>
                    </a:lnTo>
                    <a:lnTo>
                      <a:pt x="784" y="357"/>
                    </a:lnTo>
                    <a:lnTo>
                      <a:pt x="798" y="369"/>
                    </a:lnTo>
                    <a:lnTo>
                      <a:pt x="811" y="380"/>
                    </a:lnTo>
                    <a:lnTo>
                      <a:pt x="826" y="390"/>
                    </a:lnTo>
                    <a:lnTo>
                      <a:pt x="841" y="400"/>
                    </a:lnTo>
                    <a:lnTo>
                      <a:pt x="857" y="407"/>
                    </a:lnTo>
                    <a:lnTo>
                      <a:pt x="873" y="414"/>
                    </a:lnTo>
                    <a:lnTo>
                      <a:pt x="891" y="419"/>
                    </a:lnTo>
                    <a:lnTo>
                      <a:pt x="908" y="423"/>
                    </a:lnTo>
                    <a:lnTo>
                      <a:pt x="928" y="426"/>
                    </a:lnTo>
                    <a:lnTo>
                      <a:pt x="947" y="427"/>
                    </a:lnTo>
                    <a:lnTo>
                      <a:pt x="947" y="427"/>
                    </a:lnTo>
                    <a:lnTo>
                      <a:pt x="956" y="427"/>
                    </a:lnTo>
                    <a:lnTo>
                      <a:pt x="962" y="425"/>
                    </a:lnTo>
                    <a:lnTo>
                      <a:pt x="968" y="421"/>
                    </a:lnTo>
                    <a:lnTo>
                      <a:pt x="973" y="417"/>
                    </a:lnTo>
                    <a:lnTo>
                      <a:pt x="976" y="412"/>
                    </a:lnTo>
                    <a:lnTo>
                      <a:pt x="979" y="406"/>
                    </a:lnTo>
                    <a:lnTo>
                      <a:pt x="981" y="400"/>
                    </a:lnTo>
                    <a:lnTo>
                      <a:pt x="982" y="393"/>
                    </a:lnTo>
                    <a:lnTo>
                      <a:pt x="981" y="386"/>
                    </a:lnTo>
                    <a:lnTo>
                      <a:pt x="979" y="380"/>
                    </a:lnTo>
                    <a:lnTo>
                      <a:pt x="976" y="374"/>
                    </a:lnTo>
                    <a:lnTo>
                      <a:pt x="973" y="369"/>
                    </a:lnTo>
                    <a:lnTo>
                      <a:pt x="968" y="364"/>
                    </a:lnTo>
                    <a:lnTo>
                      <a:pt x="962" y="360"/>
                    </a:lnTo>
                    <a:lnTo>
                      <a:pt x="956" y="358"/>
                    </a:lnTo>
                    <a:lnTo>
                      <a:pt x="947" y="357"/>
                    </a:lnTo>
                    <a:lnTo>
                      <a:pt x="947" y="357"/>
                    </a:lnTo>
                    <a:lnTo>
                      <a:pt x="937" y="356"/>
                    </a:lnTo>
                    <a:lnTo>
                      <a:pt x="927" y="355"/>
                    </a:lnTo>
                    <a:lnTo>
                      <a:pt x="917" y="353"/>
                    </a:lnTo>
                    <a:lnTo>
                      <a:pt x="907" y="351"/>
                    </a:lnTo>
                    <a:lnTo>
                      <a:pt x="889" y="345"/>
                    </a:lnTo>
                    <a:lnTo>
                      <a:pt x="872" y="336"/>
                    </a:lnTo>
                    <a:lnTo>
                      <a:pt x="856" y="326"/>
                    </a:lnTo>
                    <a:lnTo>
                      <a:pt x="841" y="314"/>
                    </a:lnTo>
                    <a:lnTo>
                      <a:pt x="827" y="301"/>
                    </a:lnTo>
                    <a:lnTo>
                      <a:pt x="813" y="287"/>
                    </a:lnTo>
                    <a:lnTo>
                      <a:pt x="801" y="272"/>
                    </a:lnTo>
                    <a:lnTo>
                      <a:pt x="789" y="256"/>
                    </a:lnTo>
                    <a:lnTo>
                      <a:pt x="767" y="223"/>
                    </a:lnTo>
                    <a:lnTo>
                      <a:pt x="745" y="190"/>
                    </a:lnTo>
                    <a:lnTo>
                      <a:pt x="724" y="156"/>
                    </a:lnTo>
                    <a:lnTo>
                      <a:pt x="724" y="156"/>
                    </a:lnTo>
                    <a:lnTo>
                      <a:pt x="702" y="126"/>
                    </a:lnTo>
                    <a:lnTo>
                      <a:pt x="691" y="112"/>
                    </a:lnTo>
                    <a:lnTo>
                      <a:pt x="679" y="98"/>
                    </a:lnTo>
                    <a:lnTo>
                      <a:pt x="667" y="84"/>
                    </a:lnTo>
                    <a:lnTo>
                      <a:pt x="653" y="71"/>
                    </a:lnTo>
                    <a:lnTo>
                      <a:pt x="640" y="59"/>
                    </a:lnTo>
                    <a:lnTo>
                      <a:pt x="627" y="48"/>
                    </a:lnTo>
                    <a:lnTo>
                      <a:pt x="612" y="38"/>
                    </a:lnTo>
                    <a:lnTo>
                      <a:pt x="597" y="28"/>
                    </a:lnTo>
                    <a:lnTo>
                      <a:pt x="581" y="20"/>
                    </a:lnTo>
                    <a:lnTo>
                      <a:pt x="565" y="13"/>
                    </a:lnTo>
                    <a:lnTo>
                      <a:pt x="547" y="8"/>
                    </a:lnTo>
                    <a:lnTo>
                      <a:pt x="529" y="3"/>
                    </a:lnTo>
                    <a:lnTo>
                      <a:pt x="510" y="1"/>
                    </a:lnTo>
                    <a:lnTo>
                      <a:pt x="490" y="0"/>
                    </a:lnTo>
                    <a:lnTo>
                      <a:pt x="490" y="0"/>
                    </a:lnTo>
                    <a:lnTo>
                      <a:pt x="471" y="1"/>
                    </a:lnTo>
                    <a:lnTo>
                      <a:pt x="452" y="3"/>
                    </a:lnTo>
                    <a:lnTo>
                      <a:pt x="435" y="8"/>
                    </a:lnTo>
                    <a:lnTo>
                      <a:pt x="417" y="13"/>
                    </a:lnTo>
                    <a:lnTo>
                      <a:pt x="401" y="20"/>
                    </a:lnTo>
                    <a:lnTo>
                      <a:pt x="384" y="28"/>
                    </a:lnTo>
                    <a:lnTo>
                      <a:pt x="370" y="38"/>
                    </a:lnTo>
                    <a:lnTo>
                      <a:pt x="355" y="48"/>
                    </a:lnTo>
                    <a:lnTo>
                      <a:pt x="341" y="59"/>
                    </a:lnTo>
                    <a:lnTo>
                      <a:pt x="327" y="71"/>
                    </a:lnTo>
                    <a:lnTo>
                      <a:pt x="315" y="84"/>
                    </a:lnTo>
                    <a:lnTo>
                      <a:pt x="303" y="98"/>
                    </a:lnTo>
                    <a:lnTo>
                      <a:pt x="290" y="112"/>
                    </a:lnTo>
                    <a:lnTo>
                      <a:pt x="279" y="126"/>
                    </a:lnTo>
                    <a:lnTo>
                      <a:pt x="257" y="156"/>
                    </a:lnTo>
                    <a:lnTo>
                      <a:pt x="257" y="156"/>
                    </a:lnTo>
                    <a:lnTo>
                      <a:pt x="237" y="190"/>
                    </a:lnTo>
                    <a:lnTo>
                      <a:pt x="215" y="223"/>
                    </a:lnTo>
                    <a:lnTo>
                      <a:pt x="192" y="256"/>
                    </a:lnTo>
                    <a:lnTo>
                      <a:pt x="180" y="272"/>
                    </a:lnTo>
                    <a:lnTo>
                      <a:pt x="167" y="287"/>
                    </a:lnTo>
                    <a:lnTo>
                      <a:pt x="154" y="301"/>
                    </a:lnTo>
                    <a:lnTo>
                      <a:pt x="141" y="314"/>
                    </a:lnTo>
                    <a:lnTo>
                      <a:pt x="125" y="326"/>
                    </a:lnTo>
                    <a:lnTo>
                      <a:pt x="110" y="336"/>
                    </a:lnTo>
                    <a:lnTo>
                      <a:pt x="92" y="345"/>
                    </a:lnTo>
                    <a:lnTo>
                      <a:pt x="75" y="351"/>
                    </a:lnTo>
                    <a:lnTo>
                      <a:pt x="64" y="353"/>
                    </a:lnTo>
                    <a:lnTo>
                      <a:pt x="55" y="355"/>
                    </a:lnTo>
                    <a:lnTo>
                      <a:pt x="45" y="356"/>
                    </a:lnTo>
                    <a:lnTo>
                      <a:pt x="34" y="357"/>
                    </a:lnTo>
                    <a:lnTo>
                      <a:pt x="34" y="357"/>
                    </a:lnTo>
                    <a:lnTo>
                      <a:pt x="26" y="358"/>
                    </a:lnTo>
                    <a:lnTo>
                      <a:pt x="19" y="360"/>
                    </a:lnTo>
                    <a:lnTo>
                      <a:pt x="13" y="364"/>
                    </a:lnTo>
                    <a:lnTo>
                      <a:pt x="9" y="369"/>
                    </a:lnTo>
                    <a:lnTo>
                      <a:pt x="4" y="374"/>
                    </a:lnTo>
                    <a:lnTo>
                      <a:pt x="2" y="380"/>
                    </a:lnTo>
                    <a:lnTo>
                      <a:pt x="0" y="386"/>
                    </a:lnTo>
                    <a:lnTo>
                      <a:pt x="0" y="393"/>
                    </a:lnTo>
                    <a:lnTo>
                      <a:pt x="0" y="400"/>
                    </a:lnTo>
                    <a:lnTo>
                      <a:pt x="2" y="406"/>
                    </a:lnTo>
                    <a:lnTo>
                      <a:pt x="4" y="412"/>
                    </a:lnTo>
                    <a:lnTo>
                      <a:pt x="9" y="417"/>
                    </a:lnTo>
                    <a:lnTo>
                      <a:pt x="13" y="421"/>
                    </a:lnTo>
                    <a:lnTo>
                      <a:pt x="19" y="425"/>
                    </a:lnTo>
                    <a:lnTo>
                      <a:pt x="26" y="427"/>
                    </a:lnTo>
                    <a:lnTo>
                      <a:pt x="34" y="427"/>
                    </a:lnTo>
                    <a:lnTo>
                      <a:pt x="34" y="427"/>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099" name="Freeform 16">
                <a:extLst>
                  <a:ext uri="{FF2B5EF4-FFF2-40B4-BE49-F238E27FC236}">
                    <a16:creationId xmlns:a16="http://schemas.microsoft.com/office/drawing/2014/main" id="{6243FF28-BEFD-57F0-60F2-72196D758F6B}"/>
                  </a:ext>
                </a:extLst>
              </p:cNvPr>
              <p:cNvSpPr>
                <a:spLocks noEditPoints="1"/>
              </p:cNvSpPr>
              <p:nvPr/>
            </p:nvSpPr>
            <p:spPr bwMode="auto">
              <a:xfrm>
                <a:off x="7902687" y="5821928"/>
                <a:ext cx="464155" cy="207428"/>
              </a:xfrm>
              <a:custGeom>
                <a:avLst/>
                <a:gdLst>
                  <a:gd name="T0" fmla="*/ 5 w 999"/>
                  <a:gd name="T1" fmla="*/ 380 h 446"/>
                  <a:gd name="T2" fmla="*/ 26 w 999"/>
                  <a:gd name="T3" fmla="*/ 361 h 446"/>
                  <a:gd name="T4" fmla="*/ 75 w 999"/>
                  <a:gd name="T5" fmla="*/ 353 h 446"/>
                  <a:gd name="T6" fmla="*/ 155 w 999"/>
                  <a:gd name="T7" fmla="*/ 306 h 446"/>
                  <a:gd name="T8" fmla="*/ 233 w 999"/>
                  <a:gd name="T9" fmla="*/ 201 h 446"/>
                  <a:gd name="T10" fmla="*/ 301 w 999"/>
                  <a:gd name="T11" fmla="*/ 104 h 446"/>
                  <a:gd name="T12" fmla="*/ 385 w 999"/>
                  <a:gd name="T13" fmla="*/ 31 h 446"/>
                  <a:gd name="T14" fmla="*/ 499 w 999"/>
                  <a:gd name="T15" fmla="*/ 0 h 446"/>
                  <a:gd name="T16" fmla="*/ 597 w 999"/>
                  <a:gd name="T17" fmla="*/ 23 h 446"/>
                  <a:gd name="T18" fmla="*/ 686 w 999"/>
                  <a:gd name="T19" fmla="*/ 91 h 446"/>
                  <a:gd name="T20" fmla="*/ 766 w 999"/>
                  <a:gd name="T21" fmla="*/ 201 h 446"/>
                  <a:gd name="T22" fmla="*/ 833 w 999"/>
                  <a:gd name="T23" fmla="*/ 295 h 446"/>
                  <a:gd name="T24" fmla="*/ 908 w 999"/>
                  <a:gd name="T25" fmla="*/ 348 h 446"/>
                  <a:gd name="T26" fmla="*/ 968 w 999"/>
                  <a:gd name="T27" fmla="*/ 359 h 446"/>
                  <a:gd name="T28" fmla="*/ 994 w 999"/>
                  <a:gd name="T29" fmla="*/ 380 h 446"/>
                  <a:gd name="T30" fmla="*/ 999 w 999"/>
                  <a:gd name="T31" fmla="*/ 410 h 446"/>
                  <a:gd name="T32" fmla="*/ 985 w 999"/>
                  <a:gd name="T33" fmla="*/ 435 h 446"/>
                  <a:gd name="T34" fmla="*/ 956 w 999"/>
                  <a:gd name="T35" fmla="*/ 446 h 446"/>
                  <a:gd name="T36" fmla="*/ 857 w 999"/>
                  <a:gd name="T37" fmla="*/ 421 h 446"/>
                  <a:gd name="T38" fmla="*/ 769 w 999"/>
                  <a:gd name="T39" fmla="*/ 354 h 446"/>
                  <a:gd name="T40" fmla="*/ 690 w 999"/>
                  <a:gd name="T41" fmla="*/ 245 h 446"/>
                  <a:gd name="T42" fmla="*/ 623 w 999"/>
                  <a:gd name="T43" fmla="*/ 151 h 446"/>
                  <a:gd name="T44" fmla="*/ 547 w 999"/>
                  <a:gd name="T45" fmla="*/ 97 h 446"/>
                  <a:gd name="T46" fmla="*/ 466 w 999"/>
                  <a:gd name="T47" fmla="*/ 93 h 446"/>
                  <a:gd name="T48" fmla="*/ 387 w 999"/>
                  <a:gd name="T49" fmla="*/ 140 h 446"/>
                  <a:gd name="T50" fmla="*/ 309 w 999"/>
                  <a:gd name="T51" fmla="*/ 245 h 446"/>
                  <a:gd name="T52" fmla="*/ 241 w 999"/>
                  <a:gd name="T53" fmla="*/ 340 h 446"/>
                  <a:gd name="T54" fmla="*/ 159 w 999"/>
                  <a:gd name="T55" fmla="*/ 413 h 446"/>
                  <a:gd name="T56" fmla="*/ 43 w 999"/>
                  <a:gd name="T57" fmla="*/ 446 h 446"/>
                  <a:gd name="T58" fmla="*/ 22 w 999"/>
                  <a:gd name="T59" fmla="*/ 441 h 446"/>
                  <a:gd name="T60" fmla="*/ 4 w 999"/>
                  <a:gd name="T61" fmla="*/ 421 h 446"/>
                  <a:gd name="T62" fmla="*/ 981 w 999"/>
                  <a:gd name="T63" fmla="*/ 402 h 446"/>
                  <a:gd name="T64" fmla="*/ 965 w 999"/>
                  <a:gd name="T65" fmla="*/ 376 h 446"/>
                  <a:gd name="T66" fmla="*/ 903 w 999"/>
                  <a:gd name="T67" fmla="*/ 365 h 446"/>
                  <a:gd name="T68" fmla="*/ 821 w 999"/>
                  <a:gd name="T69" fmla="*/ 307 h 446"/>
                  <a:gd name="T70" fmla="*/ 751 w 999"/>
                  <a:gd name="T71" fmla="*/ 210 h 446"/>
                  <a:gd name="T72" fmla="*/ 661 w 999"/>
                  <a:gd name="T73" fmla="*/ 91 h 446"/>
                  <a:gd name="T74" fmla="*/ 574 w 999"/>
                  <a:gd name="T75" fmla="*/ 32 h 446"/>
                  <a:gd name="T76" fmla="*/ 480 w 999"/>
                  <a:gd name="T77" fmla="*/ 19 h 446"/>
                  <a:gd name="T78" fmla="*/ 378 w 999"/>
                  <a:gd name="T79" fmla="*/ 57 h 446"/>
                  <a:gd name="T80" fmla="*/ 293 w 999"/>
                  <a:gd name="T81" fmla="*/ 144 h 446"/>
                  <a:gd name="T82" fmla="*/ 210 w 999"/>
                  <a:gd name="T83" fmla="*/ 267 h 446"/>
                  <a:gd name="T84" fmla="*/ 140 w 999"/>
                  <a:gd name="T85" fmla="*/ 341 h 446"/>
                  <a:gd name="T86" fmla="*/ 43 w 999"/>
                  <a:gd name="T87" fmla="*/ 374 h 446"/>
                  <a:gd name="T88" fmla="*/ 22 w 999"/>
                  <a:gd name="T89" fmla="*/ 388 h 446"/>
                  <a:gd name="T90" fmla="*/ 22 w 999"/>
                  <a:gd name="T91" fmla="*/ 418 h 446"/>
                  <a:gd name="T92" fmla="*/ 42 w 999"/>
                  <a:gd name="T93" fmla="*/ 428 h 446"/>
                  <a:gd name="T94" fmla="*/ 150 w 999"/>
                  <a:gd name="T95" fmla="*/ 397 h 446"/>
                  <a:gd name="T96" fmla="*/ 228 w 999"/>
                  <a:gd name="T97" fmla="*/ 330 h 446"/>
                  <a:gd name="T98" fmla="*/ 313 w 999"/>
                  <a:gd name="T99" fmla="*/ 207 h 446"/>
                  <a:gd name="T100" fmla="*/ 389 w 999"/>
                  <a:gd name="T101" fmla="*/ 114 h 446"/>
                  <a:gd name="T102" fmla="*/ 481 w 999"/>
                  <a:gd name="T103" fmla="*/ 72 h 446"/>
                  <a:gd name="T104" fmla="*/ 567 w 999"/>
                  <a:gd name="T105" fmla="*/ 86 h 446"/>
                  <a:gd name="T106" fmla="*/ 646 w 999"/>
                  <a:gd name="T107" fmla="*/ 150 h 446"/>
                  <a:gd name="T108" fmla="*/ 731 w 999"/>
                  <a:gd name="T109" fmla="*/ 275 h 446"/>
                  <a:gd name="T110" fmla="*/ 807 w 999"/>
                  <a:gd name="T111" fmla="*/ 367 h 446"/>
                  <a:gd name="T112" fmla="*/ 899 w 999"/>
                  <a:gd name="T113" fmla="*/ 419 h 446"/>
                  <a:gd name="T114" fmla="*/ 970 w 999"/>
                  <a:gd name="T115" fmla="*/ 424 h 446"/>
                  <a:gd name="T116" fmla="*/ 981 w 999"/>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99" h="446">
                    <a:moveTo>
                      <a:pt x="0" y="402"/>
                    </a:moveTo>
                    <a:lnTo>
                      <a:pt x="0" y="402"/>
                    </a:lnTo>
                    <a:lnTo>
                      <a:pt x="0" y="396"/>
                    </a:lnTo>
                    <a:lnTo>
                      <a:pt x="1" y="390"/>
                    </a:lnTo>
                    <a:lnTo>
                      <a:pt x="3" y="385"/>
                    </a:lnTo>
                    <a:lnTo>
                      <a:pt x="5" y="380"/>
                    </a:lnTo>
                    <a:lnTo>
                      <a:pt x="5" y="380"/>
                    </a:lnTo>
                    <a:lnTo>
                      <a:pt x="8" y="374"/>
                    </a:lnTo>
                    <a:lnTo>
                      <a:pt x="12" y="370"/>
                    </a:lnTo>
                    <a:lnTo>
                      <a:pt x="17" y="366"/>
                    </a:lnTo>
                    <a:lnTo>
                      <a:pt x="21" y="363"/>
                    </a:lnTo>
                    <a:lnTo>
                      <a:pt x="26" y="361"/>
                    </a:lnTo>
                    <a:lnTo>
                      <a:pt x="31" y="359"/>
                    </a:lnTo>
                    <a:lnTo>
                      <a:pt x="37" y="358"/>
                    </a:lnTo>
                    <a:lnTo>
                      <a:pt x="42" y="357"/>
                    </a:lnTo>
                    <a:lnTo>
                      <a:pt x="42" y="357"/>
                    </a:lnTo>
                    <a:lnTo>
                      <a:pt x="60" y="356"/>
                    </a:lnTo>
                    <a:lnTo>
                      <a:pt x="75" y="353"/>
                    </a:lnTo>
                    <a:lnTo>
                      <a:pt x="91" y="348"/>
                    </a:lnTo>
                    <a:lnTo>
                      <a:pt x="105" y="342"/>
                    </a:lnTo>
                    <a:lnTo>
                      <a:pt x="119" y="335"/>
                    </a:lnTo>
                    <a:lnTo>
                      <a:pt x="131" y="326"/>
                    </a:lnTo>
                    <a:lnTo>
                      <a:pt x="143" y="317"/>
                    </a:lnTo>
                    <a:lnTo>
                      <a:pt x="155" y="306"/>
                    </a:lnTo>
                    <a:lnTo>
                      <a:pt x="166" y="295"/>
                    </a:lnTo>
                    <a:lnTo>
                      <a:pt x="176" y="282"/>
                    </a:lnTo>
                    <a:lnTo>
                      <a:pt x="187" y="270"/>
                    </a:lnTo>
                    <a:lnTo>
                      <a:pt x="197" y="257"/>
                    </a:lnTo>
                    <a:lnTo>
                      <a:pt x="216" y="229"/>
                    </a:lnTo>
                    <a:lnTo>
                      <a:pt x="233" y="201"/>
                    </a:lnTo>
                    <a:lnTo>
                      <a:pt x="233" y="201"/>
                    </a:lnTo>
                    <a:lnTo>
                      <a:pt x="259" y="160"/>
                    </a:lnTo>
                    <a:lnTo>
                      <a:pt x="259" y="160"/>
                    </a:lnTo>
                    <a:lnTo>
                      <a:pt x="279" y="132"/>
                    </a:lnTo>
                    <a:lnTo>
                      <a:pt x="290" y="118"/>
                    </a:lnTo>
                    <a:lnTo>
                      <a:pt x="301" y="104"/>
                    </a:lnTo>
                    <a:lnTo>
                      <a:pt x="314" y="91"/>
                    </a:lnTo>
                    <a:lnTo>
                      <a:pt x="326" y="78"/>
                    </a:lnTo>
                    <a:lnTo>
                      <a:pt x="339" y="64"/>
                    </a:lnTo>
                    <a:lnTo>
                      <a:pt x="354" y="53"/>
                    </a:lnTo>
                    <a:lnTo>
                      <a:pt x="369" y="41"/>
                    </a:lnTo>
                    <a:lnTo>
                      <a:pt x="385" y="31"/>
                    </a:lnTo>
                    <a:lnTo>
                      <a:pt x="402" y="23"/>
                    </a:lnTo>
                    <a:lnTo>
                      <a:pt x="420" y="14"/>
                    </a:lnTo>
                    <a:lnTo>
                      <a:pt x="439" y="9"/>
                    </a:lnTo>
                    <a:lnTo>
                      <a:pt x="458" y="4"/>
                    </a:lnTo>
                    <a:lnTo>
                      <a:pt x="478" y="1"/>
                    </a:lnTo>
                    <a:lnTo>
                      <a:pt x="499" y="0"/>
                    </a:lnTo>
                    <a:lnTo>
                      <a:pt x="499" y="0"/>
                    </a:lnTo>
                    <a:lnTo>
                      <a:pt x="521" y="1"/>
                    </a:lnTo>
                    <a:lnTo>
                      <a:pt x="542" y="4"/>
                    </a:lnTo>
                    <a:lnTo>
                      <a:pt x="561" y="9"/>
                    </a:lnTo>
                    <a:lnTo>
                      <a:pt x="580" y="14"/>
                    </a:lnTo>
                    <a:lnTo>
                      <a:pt x="597" y="23"/>
                    </a:lnTo>
                    <a:lnTo>
                      <a:pt x="614" y="31"/>
                    </a:lnTo>
                    <a:lnTo>
                      <a:pt x="629" y="41"/>
                    </a:lnTo>
                    <a:lnTo>
                      <a:pt x="645" y="53"/>
                    </a:lnTo>
                    <a:lnTo>
                      <a:pt x="659" y="64"/>
                    </a:lnTo>
                    <a:lnTo>
                      <a:pt x="673" y="78"/>
                    </a:lnTo>
                    <a:lnTo>
                      <a:pt x="686" y="91"/>
                    </a:lnTo>
                    <a:lnTo>
                      <a:pt x="698" y="104"/>
                    </a:lnTo>
                    <a:lnTo>
                      <a:pt x="709" y="118"/>
                    </a:lnTo>
                    <a:lnTo>
                      <a:pt x="720" y="132"/>
                    </a:lnTo>
                    <a:lnTo>
                      <a:pt x="740" y="160"/>
                    </a:lnTo>
                    <a:lnTo>
                      <a:pt x="740" y="160"/>
                    </a:lnTo>
                    <a:lnTo>
                      <a:pt x="766" y="201"/>
                    </a:lnTo>
                    <a:lnTo>
                      <a:pt x="766" y="201"/>
                    </a:lnTo>
                    <a:lnTo>
                      <a:pt x="784" y="229"/>
                    </a:lnTo>
                    <a:lnTo>
                      <a:pt x="803" y="257"/>
                    </a:lnTo>
                    <a:lnTo>
                      <a:pt x="812" y="270"/>
                    </a:lnTo>
                    <a:lnTo>
                      <a:pt x="822" y="282"/>
                    </a:lnTo>
                    <a:lnTo>
                      <a:pt x="833" y="295"/>
                    </a:lnTo>
                    <a:lnTo>
                      <a:pt x="844" y="306"/>
                    </a:lnTo>
                    <a:lnTo>
                      <a:pt x="855" y="317"/>
                    </a:lnTo>
                    <a:lnTo>
                      <a:pt x="868" y="326"/>
                    </a:lnTo>
                    <a:lnTo>
                      <a:pt x="880" y="335"/>
                    </a:lnTo>
                    <a:lnTo>
                      <a:pt x="895" y="342"/>
                    </a:lnTo>
                    <a:lnTo>
                      <a:pt x="908" y="348"/>
                    </a:lnTo>
                    <a:lnTo>
                      <a:pt x="923" y="353"/>
                    </a:lnTo>
                    <a:lnTo>
                      <a:pt x="940" y="356"/>
                    </a:lnTo>
                    <a:lnTo>
                      <a:pt x="956" y="357"/>
                    </a:lnTo>
                    <a:lnTo>
                      <a:pt x="956" y="357"/>
                    </a:lnTo>
                    <a:lnTo>
                      <a:pt x="963" y="358"/>
                    </a:lnTo>
                    <a:lnTo>
                      <a:pt x="968" y="359"/>
                    </a:lnTo>
                    <a:lnTo>
                      <a:pt x="973" y="361"/>
                    </a:lnTo>
                    <a:lnTo>
                      <a:pt x="978" y="363"/>
                    </a:lnTo>
                    <a:lnTo>
                      <a:pt x="983" y="366"/>
                    </a:lnTo>
                    <a:lnTo>
                      <a:pt x="986" y="370"/>
                    </a:lnTo>
                    <a:lnTo>
                      <a:pt x="991" y="374"/>
                    </a:lnTo>
                    <a:lnTo>
                      <a:pt x="994" y="380"/>
                    </a:lnTo>
                    <a:lnTo>
                      <a:pt x="994" y="380"/>
                    </a:lnTo>
                    <a:lnTo>
                      <a:pt x="996" y="385"/>
                    </a:lnTo>
                    <a:lnTo>
                      <a:pt x="998" y="391"/>
                    </a:lnTo>
                    <a:lnTo>
                      <a:pt x="999" y="397"/>
                    </a:lnTo>
                    <a:lnTo>
                      <a:pt x="999" y="403"/>
                    </a:lnTo>
                    <a:lnTo>
                      <a:pt x="999" y="410"/>
                    </a:lnTo>
                    <a:lnTo>
                      <a:pt x="998" y="416"/>
                    </a:lnTo>
                    <a:lnTo>
                      <a:pt x="996" y="421"/>
                    </a:lnTo>
                    <a:lnTo>
                      <a:pt x="993" y="426"/>
                    </a:lnTo>
                    <a:lnTo>
                      <a:pt x="993" y="426"/>
                    </a:lnTo>
                    <a:lnTo>
                      <a:pt x="990" y="431"/>
                    </a:lnTo>
                    <a:lnTo>
                      <a:pt x="985" y="435"/>
                    </a:lnTo>
                    <a:lnTo>
                      <a:pt x="981" y="439"/>
                    </a:lnTo>
                    <a:lnTo>
                      <a:pt x="977" y="441"/>
                    </a:lnTo>
                    <a:lnTo>
                      <a:pt x="972" y="443"/>
                    </a:lnTo>
                    <a:lnTo>
                      <a:pt x="967" y="445"/>
                    </a:lnTo>
                    <a:lnTo>
                      <a:pt x="962" y="445"/>
                    </a:lnTo>
                    <a:lnTo>
                      <a:pt x="956" y="446"/>
                    </a:lnTo>
                    <a:lnTo>
                      <a:pt x="956" y="446"/>
                    </a:lnTo>
                    <a:lnTo>
                      <a:pt x="934" y="444"/>
                    </a:lnTo>
                    <a:lnTo>
                      <a:pt x="913" y="441"/>
                    </a:lnTo>
                    <a:lnTo>
                      <a:pt x="894" y="435"/>
                    </a:lnTo>
                    <a:lnTo>
                      <a:pt x="875" y="429"/>
                    </a:lnTo>
                    <a:lnTo>
                      <a:pt x="857" y="421"/>
                    </a:lnTo>
                    <a:lnTo>
                      <a:pt x="841" y="413"/>
                    </a:lnTo>
                    <a:lnTo>
                      <a:pt x="824" y="402"/>
                    </a:lnTo>
                    <a:lnTo>
                      <a:pt x="810" y="391"/>
                    </a:lnTo>
                    <a:lnTo>
                      <a:pt x="796" y="380"/>
                    </a:lnTo>
                    <a:lnTo>
                      <a:pt x="782" y="367"/>
                    </a:lnTo>
                    <a:lnTo>
                      <a:pt x="769" y="354"/>
                    </a:lnTo>
                    <a:lnTo>
                      <a:pt x="757" y="340"/>
                    </a:lnTo>
                    <a:lnTo>
                      <a:pt x="746" y="327"/>
                    </a:lnTo>
                    <a:lnTo>
                      <a:pt x="736" y="312"/>
                    </a:lnTo>
                    <a:lnTo>
                      <a:pt x="716" y="285"/>
                    </a:lnTo>
                    <a:lnTo>
                      <a:pt x="716" y="285"/>
                    </a:lnTo>
                    <a:lnTo>
                      <a:pt x="690" y="245"/>
                    </a:lnTo>
                    <a:lnTo>
                      <a:pt x="690" y="245"/>
                    </a:lnTo>
                    <a:lnTo>
                      <a:pt x="673" y="217"/>
                    </a:lnTo>
                    <a:lnTo>
                      <a:pt x="654" y="190"/>
                    </a:lnTo>
                    <a:lnTo>
                      <a:pt x="644" y="177"/>
                    </a:lnTo>
                    <a:lnTo>
                      <a:pt x="634" y="163"/>
                    </a:lnTo>
                    <a:lnTo>
                      <a:pt x="623" y="151"/>
                    </a:lnTo>
                    <a:lnTo>
                      <a:pt x="612" y="140"/>
                    </a:lnTo>
                    <a:lnTo>
                      <a:pt x="601" y="129"/>
                    </a:lnTo>
                    <a:lnTo>
                      <a:pt x="588" y="119"/>
                    </a:lnTo>
                    <a:lnTo>
                      <a:pt x="576" y="111"/>
                    </a:lnTo>
                    <a:lnTo>
                      <a:pt x="561" y="103"/>
                    </a:lnTo>
                    <a:lnTo>
                      <a:pt x="547" y="97"/>
                    </a:lnTo>
                    <a:lnTo>
                      <a:pt x="532" y="93"/>
                    </a:lnTo>
                    <a:lnTo>
                      <a:pt x="516" y="90"/>
                    </a:lnTo>
                    <a:lnTo>
                      <a:pt x="499" y="89"/>
                    </a:lnTo>
                    <a:lnTo>
                      <a:pt x="499" y="89"/>
                    </a:lnTo>
                    <a:lnTo>
                      <a:pt x="483" y="90"/>
                    </a:lnTo>
                    <a:lnTo>
                      <a:pt x="466" y="93"/>
                    </a:lnTo>
                    <a:lnTo>
                      <a:pt x="452" y="97"/>
                    </a:lnTo>
                    <a:lnTo>
                      <a:pt x="437" y="103"/>
                    </a:lnTo>
                    <a:lnTo>
                      <a:pt x="424" y="111"/>
                    </a:lnTo>
                    <a:lnTo>
                      <a:pt x="411" y="119"/>
                    </a:lnTo>
                    <a:lnTo>
                      <a:pt x="398" y="129"/>
                    </a:lnTo>
                    <a:lnTo>
                      <a:pt x="387" y="140"/>
                    </a:lnTo>
                    <a:lnTo>
                      <a:pt x="376" y="151"/>
                    </a:lnTo>
                    <a:lnTo>
                      <a:pt x="365" y="163"/>
                    </a:lnTo>
                    <a:lnTo>
                      <a:pt x="355" y="177"/>
                    </a:lnTo>
                    <a:lnTo>
                      <a:pt x="346" y="190"/>
                    </a:lnTo>
                    <a:lnTo>
                      <a:pt x="327" y="217"/>
                    </a:lnTo>
                    <a:lnTo>
                      <a:pt x="309" y="245"/>
                    </a:lnTo>
                    <a:lnTo>
                      <a:pt x="309" y="245"/>
                    </a:lnTo>
                    <a:lnTo>
                      <a:pt x="284" y="285"/>
                    </a:lnTo>
                    <a:lnTo>
                      <a:pt x="284" y="285"/>
                    </a:lnTo>
                    <a:lnTo>
                      <a:pt x="264" y="312"/>
                    </a:lnTo>
                    <a:lnTo>
                      <a:pt x="253" y="327"/>
                    </a:lnTo>
                    <a:lnTo>
                      <a:pt x="241" y="340"/>
                    </a:lnTo>
                    <a:lnTo>
                      <a:pt x="230" y="354"/>
                    </a:lnTo>
                    <a:lnTo>
                      <a:pt x="218" y="367"/>
                    </a:lnTo>
                    <a:lnTo>
                      <a:pt x="204" y="380"/>
                    </a:lnTo>
                    <a:lnTo>
                      <a:pt x="190" y="391"/>
                    </a:lnTo>
                    <a:lnTo>
                      <a:pt x="174" y="402"/>
                    </a:lnTo>
                    <a:lnTo>
                      <a:pt x="159" y="413"/>
                    </a:lnTo>
                    <a:lnTo>
                      <a:pt x="141" y="421"/>
                    </a:lnTo>
                    <a:lnTo>
                      <a:pt x="124" y="429"/>
                    </a:lnTo>
                    <a:lnTo>
                      <a:pt x="105" y="435"/>
                    </a:lnTo>
                    <a:lnTo>
                      <a:pt x="86" y="441"/>
                    </a:lnTo>
                    <a:lnTo>
                      <a:pt x="65" y="444"/>
                    </a:lnTo>
                    <a:lnTo>
                      <a:pt x="43" y="446"/>
                    </a:lnTo>
                    <a:lnTo>
                      <a:pt x="43" y="446"/>
                    </a:lnTo>
                    <a:lnTo>
                      <a:pt x="43" y="446"/>
                    </a:lnTo>
                    <a:lnTo>
                      <a:pt x="37" y="445"/>
                    </a:lnTo>
                    <a:lnTo>
                      <a:pt x="32" y="445"/>
                    </a:lnTo>
                    <a:lnTo>
                      <a:pt x="27" y="443"/>
                    </a:lnTo>
                    <a:lnTo>
                      <a:pt x="22" y="441"/>
                    </a:lnTo>
                    <a:lnTo>
                      <a:pt x="18" y="439"/>
                    </a:lnTo>
                    <a:lnTo>
                      <a:pt x="13" y="435"/>
                    </a:lnTo>
                    <a:lnTo>
                      <a:pt x="9" y="431"/>
                    </a:lnTo>
                    <a:lnTo>
                      <a:pt x="6" y="427"/>
                    </a:lnTo>
                    <a:lnTo>
                      <a:pt x="6" y="427"/>
                    </a:lnTo>
                    <a:lnTo>
                      <a:pt x="4" y="421"/>
                    </a:lnTo>
                    <a:lnTo>
                      <a:pt x="2" y="415"/>
                    </a:lnTo>
                    <a:lnTo>
                      <a:pt x="0" y="409"/>
                    </a:lnTo>
                    <a:lnTo>
                      <a:pt x="0" y="402"/>
                    </a:lnTo>
                    <a:lnTo>
                      <a:pt x="0" y="402"/>
                    </a:lnTo>
                    <a:close/>
                    <a:moveTo>
                      <a:pt x="981" y="402"/>
                    </a:moveTo>
                    <a:lnTo>
                      <a:pt x="981" y="402"/>
                    </a:lnTo>
                    <a:lnTo>
                      <a:pt x="980" y="395"/>
                    </a:lnTo>
                    <a:lnTo>
                      <a:pt x="978" y="388"/>
                    </a:lnTo>
                    <a:lnTo>
                      <a:pt x="978" y="388"/>
                    </a:lnTo>
                    <a:lnTo>
                      <a:pt x="975" y="384"/>
                    </a:lnTo>
                    <a:lnTo>
                      <a:pt x="971" y="380"/>
                    </a:lnTo>
                    <a:lnTo>
                      <a:pt x="965" y="376"/>
                    </a:lnTo>
                    <a:lnTo>
                      <a:pt x="961" y="375"/>
                    </a:lnTo>
                    <a:lnTo>
                      <a:pt x="956" y="374"/>
                    </a:lnTo>
                    <a:lnTo>
                      <a:pt x="956" y="374"/>
                    </a:lnTo>
                    <a:lnTo>
                      <a:pt x="937" y="373"/>
                    </a:lnTo>
                    <a:lnTo>
                      <a:pt x="919" y="370"/>
                    </a:lnTo>
                    <a:lnTo>
                      <a:pt x="903" y="365"/>
                    </a:lnTo>
                    <a:lnTo>
                      <a:pt x="887" y="358"/>
                    </a:lnTo>
                    <a:lnTo>
                      <a:pt x="873" y="351"/>
                    </a:lnTo>
                    <a:lnTo>
                      <a:pt x="858" y="341"/>
                    </a:lnTo>
                    <a:lnTo>
                      <a:pt x="845" y="331"/>
                    </a:lnTo>
                    <a:lnTo>
                      <a:pt x="833" y="320"/>
                    </a:lnTo>
                    <a:lnTo>
                      <a:pt x="821" y="307"/>
                    </a:lnTo>
                    <a:lnTo>
                      <a:pt x="810" y="295"/>
                    </a:lnTo>
                    <a:lnTo>
                      <a:pt x="799" y="281"/>
                    </a:lnTo>
                    <a:lnTo>
                      <a:pt x="788" y="267"/>
                    </a:lnTo>
                    <a:lnTo>
                      <a:pt x="769" y="239"/>
                    </a:lnTo>
                    <a:lnTo>
                      <a:pt x="751" y="210"/>
                    </a:lnTo>
                    <a:lnTo>
                      <a:pt x="751" y="210"/>
                    </a:lnTo>
                    <a:lnTo>
                      <a:pt x="725" y="171"/>
                    </a:lnTo>
                    <a:lnTo>
                      <a:pt x="725" y="171"/>
                    </a:lnTo>
                    <a:lnTo>
                      <a:pt x="707" y="144"/>
                    </a:lnTo>
                    <a:lnTo>
                      <a:pt x="685" y="117"/>
                    </a:lnTo>
                    <a:lnTo>
                      <a:pt x="674" y="103"/>
                    </a:lnTo>
                    <a:lnTo>
                      <a:pt x="661" y="91"/>
                    </a:lnTo>
                    <a:lnTo>
                      <a:pt x="649" y="80"/>
                    </a:lnTo>
                    <a:lnTo>
                      <a:pt x="636" y="68"/>
                    </a:lnTo>
                    <a:lnTo>
                      <a:pt x="621" y="57"/>
                    </a:lnTo>
                    <a:lnTo>
                      <a:pt x="607" y="48"/>
                    </a:lnTo>
                    <a:lnTo>
                      <a:pt x="590" y="39"/>
                    </a:lnTo>
                    <a:lnTo>
                      <a:pt x="574" y="32"/>
                    </a:lnTo>
                    <a:lnTo>
                      <a:pt x="557" y="26"/>
                    </a:lnTo>
                    <a:lnTo>
                      <a:pt x="539" y="22"/>
                    </a:lnTo>
                    <a:lnTo>
                      <a:pt x="520" y="19"/>
                    </a:lnTo>
                    <a:lnTo>
                      <a:pt x="499" y="19"/>
                    </a:lnTo>
                    <a:lnTo>
                      <a:pt x="499" y="19"/>
                    </a:lnTo>
                    <a:lnTo>
                      <a:pt x="480" y="19"/>
                    </a:lnTo>
                    <a:lnTo>
                      <a:pt x="460" y="22"/>
                    </a:lnTo>
                    <a:lnTo>
                      <a:pt x="443" y="26"/>
                    </a:lnTo>
                    <a:lnTo>
                      <a:pt x="425" y="32"/>
                    </a:lnTo>
                    <a:lnTo>
                      <a:pt x="409" y="39"/>
                    </a:lnTo>
                    <a:lnTo>
                      <a:pt x="393" y="48"/>
                    </a:lnTo>
                    <a:lnTo>
                      <a:pt x="378" y="57"/>
                    </a:lnTo>
                    <a:lnTo>
                      <a:pt x="363" y="68"/>
                    </a:lnTo>
                    <a:lnTo>
                      <a:pt x="350" y="80"/>
                    </a:lnTo>
                    <a:lnTo>
                      <a:pt x="337" y="91"/>
                    </a:lnTo>
                    <a:lnTo>
                      <a:pt x="325" y="103"/>
                    </a:lnTo>
                    <a:lnTo>
                      <a:pt x="314" y="117"/>
                    </a:lnTo>
                    <a:lnTo>
                      <a:pt x="293" y="144"/>
                    </a:lnTo>
                    <a:lnTo>
                      <a:pt x="273" y="171"/>
                    </a:lnTo>
                    <a:lnTo>
                      <a:pt x="273" y="171"/>
                    </a:lnTo>
                    <a:lnTo>
                      <a:pt x="249" y="210"/>
                    </a:lnTo>
                    <a:lnTo>
                      <a:pt x="249" y="210"/>
                    </a:lnTo>
                    <a:lnTo>
                      <a:pt x="230" y="239"/>
                    </a:lnTo>
                    <a:lnTo>
                      <a:pt x="210" y="267"/>
                    </a:lnTo>
                    <a:lnTo>
                      <a:pt x="200" y="281"/>
                    </a:lnTo>
                    <a:lnTo>
                      <a:pt x="190" y="295"/>
                    </a:lnTo>
                    <a:lnTo>
                      <a:pt x="179" y="307"/>
                    </a:lnTo>
                    <a:lnTo>
                      <a:pt x="166" y="320"/>
                    </a:lnTo>
                    <a:lnTo>
                      <a:pt x="154" y="331"/>
                    </a:lnTo>
                    <a:lnTo>
                      <a:pt x="140" y="341"/>
                    </a:lnTo>
                    <a:lnTo>
                      <a:pt x="127" y="351"/>
                    </a:lnTo>
                    <a:lnTo>
                      <a:pt x="111" y="358"/>
                    </a:lnTo>
                    <a:lnTo>
                      <a:pt x="96" y="365"/>
                    </a:lnTo>
                    <a:lnTo>
                      <a:pt x="79" y="370"/>
                    </a:lnTo>
                    <a:lnTo>
                      <a:pt x="62" y="373"/>
                    </a:lnTo>
                    <a:lnTo>
                      <a:pt x="43" y="374"/>
                    </a:lnTo>
                    <a:lnTo>
                      <a:pt x="43" y="374"/>
                    </a:lnTo>
                    <a:lnTo>
                      <a:pt x="38" y="375"/>
                    </a:lnTo>
                    <a:lnTo>
                      <a:pt x="35" y="376"/>
                    </a:lnTo>
                    <a:lnTo>
                      <a:pt x="29" y="380"/>
                    </a:lnTo>
                    <a:lnTo>
                      <a:pt x="24" y="384"/>
                    </a:lnTo>
                    <a:lnTo>
                      <a:pt x="22" y="388"/>
                    </a:lnTo>
                    <a:lnTo>
                      <a:pt x="22" y="388"/>
                    </a:lnTo>
                    <a:lnTo>
                      <a:pt x="19" y="395"/>
                    </a:lnTo>
                    <a:lnTo>
                      <a:pt x="18" y="402"/>
                    </a:lnTo>
                    <a:lnTo>
                      <a:pt x="19" y="411"/>
                    </a:lnTo>
                    <a:lnTo>
                      <a:pt x="22" y="418"/>
                    </a:lnTo>
                    <a:lnTo>
                      <a:pt x="22" y="418"/>
                    </a:lnTo>
                    <a:lnTo>
                      <a:pt x="25" y="421"/>
                    </a:lnTo>
                    <a:lnTo>
                      <a:pt x="29" y="424"/>
                    </a:lnTo>
                    <a:lnTo>
                      <a:pt x="35" y="427"/>
                    </a:lnTo>
                    <a:lnTo>
                      <a:pt x="42" y="428"/>
                    </a:lnTo>
                    <a:lnTo>
                      <a:pt x="42" y="428"/>
                    </a:lnTo>
                    <a:lnTo>
                      <a:pt x="42" y="428"/>
                    </a:lnTo>
                    <a:lnTo>
                      <a:pt x="63" y="426"/>
                    </a:lnTo>
                    <a:lnTo>
                      <a:pt x="83" y="423"/>
                    </a:lnTo>
                    <a:lnTo>
                      <a:pt x="100" y="419"/>
                    </a:lnTo>
                    <a:lnTo>
                      <a:pt x="118" y="413"/>
                    </a:lnTo>
                    <a:lnTo>
                      <a:pt x="134" y="405"/>
                    </a:lnTo>
                    <a:lnTo>
                      <a:pt x="150" y="397"/>
                    </a:lnTo>
                    <a:lnTo>
                      <a:pt x="164" y="388"/>
                    </a:lnTo>
                    <a:lnTo>
                      <a:pt x="179" y="378"/>
                    </a:lnTo>
                    <a:lnTo>
                      <a:pt x="192" y="367"/>
                    </a:lnTo>
                    <a:lnTo>
                      <a:pt x="204" y="355"/>
                    </a:lnTo>
                    <a:lnTo>
                      <a:pt x="217" y="342"/>
                    </a:lnTo>
                    <a:lnTo>
                      <a:pt x="228" y="330"/>
                    </a:lnTo>
                    <a:lnTo>
                      <a:pt x="250" y="303"/>
                    </a:lnTo>
                    <a:lnTo>
                      <a:pt x="269" y="275"/>
                    </a:lnTo>
                    <a:lnTo>
                      <a:pt x="269" y="275"/>
                    </a:lnTo>
                    <a:lnTo>
                      <a:pt x="294" y="236"/>
                    </a:lnTo>
                    <a:lnTo>
                      <a:pt x="294" y="236"/>
                    </a:lnTo>
                    <a:lnTo>
                      <a:pt x="313" y="207"/>
                    </a:lnTo>
                    <a:lnTo>
                      <a:pt x="332" y="178"/>
                    </a:lnTo>
                    <a:lnTo>
                      <a:pt x="343" y="163"/>
                    </a:lnTo>
                    <a:lnTo>
                      <a:pt x="354" y="150"/>
                    </a:lnTo>
                    <a:lnTo>
                      <a:pt x="365" y="137"/>
                    </a:lnTo>
                    <a:lnTo>
                      <a:pt x="377" y="124"/>
                    </a:lnTo>
                    <a:lnTo>
                      <a:pt x="389" y="114"/>
                    </a:lnTo>
                    <a:lnTo>
                      <a:pt x="402" y="103"/>
                    </a:lnTo>
                    <a:lnTo>
                      <a:pt x="417" y="94"/>
                    </a:lnTo>
                    <a:lnTo>
                      <a:pt x="431" y="86"/>
                    </a:lnTo>
                    <a:lnTo>
                      <a:pt x="447" y="80"/>
                    </a:lnTo>
                    <a:lnTo>
                      <a:pt x="463" y="76"/>
                    </a:lnTo>
                    <a:lnTo>
                      <a:pt x="481" y="72"/>
                    </a:lnTo>
                    <a:lnTo>
                      <a:pt x="499" y="71"/>
                    </a:lnTo>
                    <a:lnTo>
                      <a:pt x="499" y="71"/>
                    </a:lnTo>
                    <a:lnTo>
                      <a:pt x="518" y="72"/>
                    </a:lnTo>
                    <a:lnTo>
                      <a:pt x="536" y="76"/>
                    </a:lnTo>
                    <a:lnTo>
                      <a:pt x="552" y="80"/>
                    </a:lnTo>
                    <a:lnTo>
                      <a:pt x="567" y="86"/>
                    </a:lnTo>
                    <a:lnTo>
                      <a:pt x="583" y="94"/>
                    </a:lnTo>
                    <a:lnTo>
                      <a:pt x="596" y="103"/>
                    </a:lnTo>
                    <a:lnTo>
                      <a:pt x="610" y="114"/>
                    </a:lnTo>
                    <a:lnTo>
                      <a:pt x="622" y="125"/>
                    </a:lnTo>
                    <a:lnTo>
                      <a:pt x="635" y="137"/>
                    </a:lnTo>
                    <a:lnTo>
                      <a:pt x="646" y="150"/>
                    </a:lnTo>
                    <a:lnTo>
                      <a:pt x="656" y="163"/>
                    </a:lnTo>
                    <a:lnTo>
                      <a:pt x="667" y="178"/>
                    </a:lnTo>
                    <a:lnTo>
                      <a:pt x="686" y="207"/>
                    </a:lnTo>
                    <a:lnTo>
                      <a:pt x="705" y="236"/>
                    </a:lnTo>
                    <a:lnTo>
                      <a:pt x="705" y="236"/>
                    </a:lnTo>
                    <a:lnTo>
                      <a:pt x="731" y="275"/>
                    </a:lnTo>
                    <a:lnTo>
                      <a:pt x="731" y="275"/>
                    </a:lnTo>
                    <a:lnTo>
                      <a:pt x="750" y="303"/>
                    </a:lnTo>
                    <a:lnTo>
                      <a:pt x="771" y="330"/>
                    </a:lnTo>
                    <a:lnTo>
                      <a:pt x="782" y="342"/>
                    </a:lnTo>
                    <a:lnTo>
                      <a:pt x="794" y="355"/>
                    </a:lnTo>
                    <a:lnTo>
                      <a:pt x="807" y="367"/>
                    </a:lnTo>
                    <a:lnTo>
                      <a:pt x="820" y="378"/>
                    </a:lnTo>
                    <a:lnTo>
                      <a:pt x="835" y="388"/>
                    </a:lnTo>
                    <a:lnTo>
                      <a:pt x="849" y="397"/>
                    </a:lnTo>
                    <a:lnTo>
                      <a:pt x="865" y="405"/>
                    </a:lnTo>
                    <a:lnTo>
                      <a:pt x="881" y="413"/>
                    </a:lnTo>
                    <a:lnTo>
                      <a:pt x="899" y="419"/>
                    </a:lnTo>
                    <a:lnTo>
                      <a:pt x="917" y="423"/>
                    </a:lnTo>
                    <a:lnTo>
                      <a:pt x="936" y="426"/>
                    </a:lnTo>
                    <a:lnTo>
                      <a:pt x="956" y="428"/>
                    </a:lnTo>
                    <a:lnTo>
                      <a:pt x="956" y="428"/>
                    </a:lnTo>
                    <a:lnTo>
                      <a:pt x="965" y="427"/>
                    </a:lnTo>
                    <a:lnTo>
                      <a:pt x="970" y="424"/>
                    </a:lnTo>
                    <a:lnTo>
                      <a:pt x="975" y="421"/>
                    </a:lnTo>
                    <a:lnTo>
                      <a:pt x="977" y="418"/>
                    </a:lnTo>
                    <a:lnTo>
                      <a:pt x="977" y="418"/>
                    </a:lnTo>
                    <a:lnTo>
                      <a:pt x="980" y="411"/>
                    </a:lnTo>
                    <a:lnTo>
                      <a:pt x="981" y="402"/>
                    </a:lnTo>
                    <a:lnTo>
                      <a:pt x="981"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grpSp>
        <p:grpSp>
          <p:nvGrpSpPr>
            <p:cNvPr id="1100" name="Group 1099">
              <a:extLst>
                <a:ext uri="{FF2B5EF4-FFF2-40B4-BE49-F238E27FC236}">
                  <a16:creationId xmlns:a16="http://schemas.microsoft.com/office/drawing/2014/main" id="{5EF1D13A-45C9-3F2D-B699-63770C6F69F6}"/>
                </a:ext>
              </a:extLst>
            </p:cNvPr>
            <p:cNvGrpSpPr/>
            <p:nvPr/>
          </p:nvGrpSpPr>
          <p:grpSpPr>
            <a:xfrm>
              <a:off x="8263099" y="5410735"/>
              <a:ext cx="958553" cy="434133"/>
              <a:chOff x="7902687" y="5821928"/>
              <a:chExt cx="464155" cy="210218"/>
            </a:xfrm>
          </p:grpSpPr>
          <p:sp>
            <p:nvSpPr>
              <p:cNvPr id="1101" name="Rectangle 5">
                <a:extLst>
                  <a:ext uri="{FF2B5EF4-FFF2-40B4-BE49-F238E27FC236}">
                    <a16:creationId xmlns:a16="http://schemas.microsoft.com/office/drawing/2014/main" id="{F0821879-A168-B677-266D-3F36FA76F226}"/>
                  </a:ext>
                </a:extLst>
              </p:cNvPr>
              <p:cNvSpPr>
                <a:spLocks noChangeArrowheads="1"/>
              </p:cNvSpPr>
              <p:nvPr/>
            </p:nvSpPr>
            <p:spPr bwMode="auto">
              <a:xfrm>
                <a:off x="8183598" y="5855414"/>
                <a:ext cx="10232" cy="14324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102" name="Rectangle 6">
                <a:extLst>
                  <a:ext uri="{FF2B5EF4-FFF2-40B4-BE49-F238E27FC236}">
                    <a16:creationId xmlns:a16="http://schemas.microsoft.com/office/drawing/2014/main" id="{098A9A46-B6C4-9814-CEBD-D180F7DABE44}"/>
                  </a:ext>
                </a:extLst>
              </p:cNvPr>
              <p:cNvSpPr>
                <a:spLocks noChangeArrowheads="1"/>
              </p:cNvSpPr>
              <p:nvPr/>
            </p:nvSpPr>
            <p:spPr bwMode="auto">
              <a:xfrm>
                <a:off x="8285917" y="5858205"/>
                <a:ext cx="10232" cy="14231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103" name="Rectangle 7">
                <a:extLst>
                  <a:ext uri="{FF2B5EF4-FFF2-40B4-BE49-F238E27FC236}">
                    <a16:creationId xmlns:a16="http://schemas.microsoft.com/office/drawing/2014/main" id="{7F084EC4-9508-7041-0541-F1783838ED3C}"/>
                  </a:ext>
                </a:extLst>
              </p:cNvPr>
              <p:cNvSpPr>
                <a:spLocks noChangeArrowheads="1"/>
              </p:cNvSpPr>
              <p:nvPr/>
            </p:nvSpPr>
            <p:spPr bwMode="auto">
              <a:xfrm>
                <a:off x="8317543" y="5858205"/>
                <a:ext cx="10232" cy="14231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104" name="Rectangle 8">
                <a:extLst>
                  <a:ext uri="{FF2B5EF4-FFF2-40B4-BE49-F238E27FC236}">
                    <a16:creationId xmlns:a16="http://schemas.microsoft.com/office/drawing/2014/main" id="{8D573811-8DF6-71B1-CB83-97A012374807}"/>
                  </a:ext>
                </a:extLst>
              </p:cNvPr>
              <p:cNvSpPr>
                <a:spLocks noChangeArrowheads="1"/>
              </p:cNvSpPr>
              <p:nvPr/>
            </p:nvSpPr>
            <p:spPr bwMode="auto">
              <a:xfrm>
                <a:off x="7940824" y="5844252"/>
                <a:ext cx="10232" cy="162780"/>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105" name="Rectangle 9">
                <a:extLst>
                  <a:ext uri="{FF2B5EF4-FFF2-40B4-BE49-F238E27FC236}">
                    <a16:creationId xmlns:a16="http://schemas.microsoft.com/office/drawing/2014/main" id="{20ACF518-E399-3319-2628-E17D4FEDDC78}"/>
                  </a:ext>
                </a:extLst>
              </p:cNvPr>
              <p:cNvSpPr>
                <a:spLocks noChangeArrowheads="1"/>
              </p:cNvSpPr>
              <p:nvPr/>
            </p:nvSpPr>
            <p:spPr bwMode="auto">
              <a:xfrm>
                <a:off x="7973380" y="5860995"/>
                <a:ext cx="10232" cy="129294"/>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106" name="Rectangle 10">
                <a:extLst>
                  <a:ext uri="{FF2B5EF4-FFF2-40B4-BE49-F238E27FC236}">
                    <a16:creationId xmlns:a16="http://schemas.microsoft.com/office/drawing/2014/main" id="{4872226A-6B5B-3724-4197-5D9002A2B83F}"/>
                  </a:ext>
                </a:extLst>
              </p:cNvPr>
              <p:cNvSpPr>
                <a:spLocks noChangeArrowheads="1"/>
              </p:cNvSpPr>
              <p:nvPr/>
            </p:nvSpPr>
            <p:spPr bwMode="auto">
              <a:xfrm>
                <a:off x="8149182" y="5829369"/>
                <a:ext cx="10232" cy="19533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107" name="Rectangle 11">
                <a:extLst>
                  <a:ext uri="{FF2B5EF4-FFF2-40B4-BE49-F238E27FC236}">
                    <a16:creationId xmlns:a16="http://schemas.microsoft.com/office/drawing/2014/main" id="{BD78758A-B949-2F81-C09B-631FD05E491E}"/>
                  </a:ext>
                </a:extLst>
              </p:cNvPr>
              <p:cNvSpPr>
                <a:spLocks noChangeArrowheads="1"/>
              </p:cNvSpPr>
              <p:nvPr/>
            </p:nvSpPr>
            <p:spPr bwMode="auto">
              <a:xfrm>
                <a:off x="8114766" y="5829369"/>
                <a:ext cx="10232" cy="19533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108" name="Rectangle 12">
                <a:extLst>
                  <a:ext uri="{FF2B5EF4-FFF2-40B4-BE49-F238E27FC236}">
                    <a16:creationId xmlns:a16="http://schemas.microsoft.com/office/drawing/2014/main" id="{49CDB69F-FFF2-0C8B-8F76-F60A9A3F55B7}"/>
                  </a:ext>
                </a:extLst>
              </p:cNvPr>
              <p:cNvSpPr>
                <a:spLocks noChangeArrowheads="1"/>
              </p:cNvSpPr>
              <p:nvPr/>
            </p:nvSpPr>
            <p:spPr bwMode="auto">
              <a:xfrm>
                <a:off x="8080350" y="5855414"/>
                <a:ext cx="10232" cy="14324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109" name="Freeform 13">
                <a:extLst>
                  <a:ext uri="{FF2B5EF4-FFF2-40B4-BE49-F238E27FC236}">
                    <a16:creationId xmlns:a16="http://schemas.microsoft.com/office/drawing/2014/main" id="{8CDD839C-6F6D-8B79-9EE6-F7F791C5D526}"/>
                  </a:ext>
                </a:extLst>
              </p:cNvPr>
              <p:cNvSpPr>
                <a:spLocks/>
              </p:cNvSpPr>
              <p:nvPr/>
            </p:nvSpPr>
            <p:spPr bwMode="auto">
              <a:xfrm>
                <a:off x="7907338" y="5829369"/>
                <a:ext cx="455783" cy="199056"/>
              </a:xfrm>
              <a:custGeom>
                <a:avLst/>
                <a:gdLst>
                  <a:gd name="T0" fmla="*/ 45 w 982"/>
                  <a:gd name="T1" fmla="*/ 71 h 427"/>
                  <a:gd name="T2" fmla="*/ 75 w 982"/>
                  <a:gd name="T3" fmla="*/ 76 h 427"/>
                  <a:gd name="T4" fmla="*/ 125 w 982"/>
                  <a:gd name="T5" fmla="*/ 101 h 427"/>
                  <a:gd name="T6" fmla="*/ 167 w 982"/>
                  <a:gd name="T7" fmla="*/ 140 h 427"/>
                  <a:gd name="T8" fmla="*/ 215 w 982"/>
                  <a:gd name="T9" fmla="*/ 204 h 427"/>
                  <a:gd name="T10" fmla="*/ 257 w 982"/>
                  <a:gd name="T11" fmla="*/ 270 h 427"/>
                  <a:gd name="T12" fmla="*/ 303 w 982"/>
                  <a:gd name="T13" fmla="*/ 329 h 427"/>
                  <a:gd name="T14" fmla="*/ 341 w 982"/>
                  <a:gd name="T15" fmla="*/ 368 h 427"/>
                  <a:gd name="T16" fmla="*/ 384 w 982"/>
                  <a:gd name="T17" fmla="*/ 399 h 427"/>
                  <a:gd name="T18" fmla="*/ 435 w 982"/>
                  <a:gd name="T19" fmla="*/ 419 h 427"/>
                  <a:gd name="T20" fmla="*/ 490 w 982"/>
                  <a:gd name="T21" fmla="*/ 427 h 427"/>
                  <a:gd name="T22" fmla="*/ 529 w 982"/>
                  <a:gd name="T23" fmla="*/ 424 h 427"/>
                  <a:gd name="T24" fmla="*/ 581 w 982"/>
                  <a:gd name="T25" fmla="*/ 407 h 427"/>
                  <a:gd name="T26" fmla="*/ 627 w 982"/>
                  <a:gd name="T27" fmla="*/ 379 h 427"/>
                  <a:gd name="T28" fmla="*/ 667 w 982"/>
                  <a:gd name="T29" fmla="*/ 343 h 427"/>
                  <a:gd name="T30" fmla="*/ 702 w 982"/>
                  <a:gd name="T31" fmla="*/ 301 h 427"/>
                  <a:gd name="T32" fmla="*/ 745 w 982"/>
                  <a:gd name="T33" fmla="*/ 237 h 427"/>
                  <a:gd name="T34" fmla="*/ 801 w 982"/>
                  <a:gd name="T35" fmla="*/ 155 h 427"/>
                  <a:gd name="T36" fmla="*/ 841 w 982"/>
                  <a:gd name="T37" fmla="*/ 112 h 427"/>
                  <a:gd name="T38" fmla="*/ 889 w 982"/>
                  <a:gd name="T39" fmla="*/ 82 h 427"/>
                  <a:gd name="T40" fmla="*/ 927 w 982"/>
                  <a:gd name="T41" fmla="*/ 72 h 427"/>
                  <a:gd name="T42" fmla="*/ 947 w 982"/>
                  <a:gd name="T43" fmla="*/ 70 h 427"/>
                  <a:gd name="T44" fmla="*/ 968 w 982"/>
                  <a:gd name="T45" fmla="*/ 63 h 427"/>
                  <a:gd name="T46" fmla="*/ 979 w 982"/>
                  <a:gd name="T47" fmla="*/ 46 h 427"/>
                  <a:gd name="T48" fmla="*/ 981 w 982"/>
                  <a:gd name="T49" fmla="*/ 26 h 427"/>
                  <a:gd name="T50" fmla="*/ 973 w 982"/>
                  <a:gd name="T51" fmla="*/ 10 h 427"/>
                  <a:gd name="T52" fmla="*/ 956 w 982"/>
                  <a:gd name="T53" fmla="*/ 0 h 427"/>
                  <a:gd name="T54" fmla="*/ 928 w 982"/>
                  <a:gd name="T55" fmla="*/ 1 h 427"/>
                  <a:gd name="T56" fmla="*/ 873 w 982"/>
                  <a:gd name="T57" fmla="*/ 13 h 427"/>
                  <a:gd name="T58" fmla="*/ 826 w 982"/>
                  <a:gd name="T59" fmla="*/ 37 h 427"/>
                  <a:gd name="T60" fmla="*/ 784 w 982"/>
                  <a:gd name="T61" fmla="*/ 70 h 427"/>
                  <a:gd name="T62" fmla="*/ 747 w 982"/>
                  <a:gd name="T63" fmla="*/ 110 h 427"/>
                  <a:gd name="T64" fmla="*/ 714 w 982"/>
                  <a:gd name="T65" fmla="*/ 156 h 427"/>
                  <a:gd name="T66" fmla="*/ 649 w 982"/>
                  <a:gd name="T67" fmla="*/ 255 h 427"/>
                  <a:gd name="T68" fmla="*/ 611 w 982"/>
                  <a:gd name="T69" fmla="*/ 301 h 427"/>
                  <a:gd name="T70" fmla="*/ 566 w 982"/>
                  <a:gd name="T71" fmla="*/ 336 h 427"/>
                  <a:gd name="T72" fmla="*/ 531 w 982"/>
                  <a:gd name="T73" fmla="*/ 350 h 427"/>
                  <a:gd name="T74" fmla="*/ 501 w 982"/>
                  <a:gd name="T75" fmla="*/ 355 h 427"/>
                  <a:gd name="T76" fmla="*/ 480 w 982"/>
                  <a:gd name="T77" fmla="*/ 355 h 427"/>
                  <a:gd name="T78" fmla="*/ 450 w 982"/>
                  <a:gd name="T79" fmla="*/ 350 h 427"/>
                  <a:gd name="T80" fmla="*/ 415 w 982"/>
                  <a:gd name="T81" fmla="*/ 336 h 427"/>
                  <a:gd name="T82" fmla="*/ 370 w 982"/>
                  <a:gd name="T83" fmla="*/ 301 h 427"/>
                  <a:gd name="T84" fmla="*/ 331 w 982"/>
                  <a:gd name="T85" fmla="*/ 255 h 427"/>
                  <a:gd name="T86" fmla="*/ 268 w 982"/>
                  <a:gd name="T87" fmla="*/ 156 h 427"/>
                  <a:gd name="T88" fmla="*/ 233 w 982"/>
                  <a:gd name="T89" fmla="*/ 110 h 427"/>
                  <a:gd name="T90" fmla="*/ 196 w 982"/>
                  <a:gd name="T91" fmla="*/ 70 h 427"/>
                  <a:gd name="T92" fmla="*/ 155 w 982"/>
                  <a:gd name="T93" fmla="*/ 37 h 427"/>
                  <a:gd name="T94" fmla="*/ 108 w 982"/>
                  <a:gd name="T95" fmla="*/ 13 h 427"/>
                  <a:gd name="T96" fmla="*/ 54 w 982"/>
                  <a:gd name="T97" fmla="*/ 1 h 427"/>
                  <a:gd name="T98" fmla="*/ 26 w 982"/>
                  <a:gd name="T99" fmla="*/ 0 h 427"/>
                  <a:gd name="T100" fmla="*/ 9 w 982"/>
                  <a:gd name="T101" fmla="*/ 10 h 427"/>
                  <a:gd name="T102" fmla="*/ 0 w 982"/>
                  <a:gd name="T103" fmla="*/ 26 h 427"/>
                  <a:gd name="T104" fmla="*/ 2 w 982"/>
                  <a:gd name="T105" fmla="*/ 46 h 427"/>
                  <a:gd name="T106" fmla="*/ 13 w 982"/>
                  <a:gd name="T107" fmla="*/ 63 h 427"/>
                  <a:gd name="T108" fmla="*/ 34 w 982"/>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70"/>
                    </a:moveTo>
                    <a:lnTo>
                      <a:pt x="34" y="70"/>
                    </a:lnTo>
                    <a:lnTo>
                      <a:pt x="45" y="71"/>
                    </a:lnTo>
                    <a:lnTo>
                      <a:pt x="55" y="72"/>
                    </a:lnTo>
                    <a:lnTo>
                      <a:pt x="64" y="74"/>
                    </a:lnTo>
                    <a:lnTo>
                      <a:pt x="75" y="76"/>
                    </a:lnTo>
                    <a:lnTo>
                      <a:pt x="92" y="82"/>
                    </a:lnTo>
                    <a:lnTo>
                      <a:pt x="110" y="91"/>
                    </a:lnTo>
                    <a:lnTo>
                      <a:pt x="125" y="101"/>
                    </a:lnTo>
                    <a:lnTo>
                      <a:pt x="141" y="112"/>
                    </a:lnTo>
                    <a:lnTo>
                      <a:pt x="154" y="126"/>
                    </a:lnTo>
                    <a:lnTo>
                      <a:pt x="167" y="140"/>
                    </a:lnTo>
                    <a:lnTo>
                      <a:pt x="180" y="155"/>
                    </a:lnTo>
                    <a:lnTo>
                      <a:pt x="192" y="170"/>
                    </a:lnTo>
                    <a:lnTo>
                      <a:pt x="215" y="204"/>
                    </a:lnTo>
                    <a:lnTo>
                      <a:pt x="237" y="237"/>
                    </a:lnTo>
                    <a:lnTo>
                      <a:pt x="257" y="270"/>
                    </a:lnTo>
                    <a:lnTo>
                      <a:pt x="257" y="270"/>
                    </a:lnTo>
                    <a:lnTo>
                      <a:pt x="279" y="301"/>
                    </a:lnTo>
                    <a:lnTo>
                      <a:pt x="290" y="315"/>
                    </a:lnTo>
                    <a:lnTo>
                      <a:pt x="303" y="329"/>
                    </a:lnTo>
                    <a:lnTo>
                      <a:pt x="315" y="343"/>
                    </a:lnTo>
                    <a:lnTo>
                      <a:pt x="327" y="355"/>
                    </a:lnTo>
                    <a:lnTo>
                      <a:pt x="341" y="368"/>
                    </a:lnTo>
                    <a:lnTo>
                      <a:pt x="355" y="379"/>
                    </a:lnTo>
                    <a:lnTo>
                      <a:pt x="370" y="389"/>
                    </a:lnTo>
                    <a:lnTo>
                      <a:pt x="384" y="399"/>
                    </a:lnTo>
                    <a:lnTo>
                      <a:pt x="401" y="407"/>
                    </a:lnTo>
                    <a:lnTo>
                      <a:pt x="417" y="413"/>
                    </a:lnTo>
                    <a:lnTo>
                      <a:pt x="435" y="419"/>
                    </a:lnTo>
                    <a:lnTo>
                      <a:pt x="452" y="424"/>
                    </a:lnTo>
                    <a:lnTo>
                      <a:pt x="471" y="426"/>
                    </a:lnTo>
                    <a:lnTo>
                      <a:pt x="490" y="427"/>
                    </a:lnTo>
                    <a:lnTo>
                      <a:pt x="490" y="427"/>
                    </a:lnTo>
                    <a:lnTo>
                      <a:pt x="510" y="426"/>
                    </a:lnTo>
                    <a:lnTo>
                      <a:pt x="529" y="424"/>
                    </a:lnTo>
                    <a:lnTo>
                      <a:pt x="547" y="419"/>
                    </a:lnTo>
                    <a:lnTo>
                      <a:pt x="565" y="413"/>
                    </a:lnTo>
                    <a:lnTo>
                      <a:pt x="581" y="407"/>
                    </a:lnTo>
                    <a:lnTo>
                      <a:pt x="597" y="399"/>
                    </a:lnTo>
                    <a:lnTo>
                      <a:pt x="612" y="389"/>
                    </a:lnTo>
                    <a:lnTo>
                      <a:pt x="627" y="379"/>
                    </a:lnTo>
                    <a:lnTo>
                      <a:pt x="640" y="368"/>
                    </a:lnTo>
                    <a:lnTo>
                      <a:pt x="653" y="355"/>
                    </a:lnTo>
                    <a:lnTo>
                      <a:pt x="667" y="343"/>
                    </a:lnTo>
                    <a:lnTo>
                      <a:pt x="679" y="329"/>
                    </a:lnTo>
                    <a:lnTo>
                      <a:pt x="691" y="315"/>
                    </a:lnTo>
                    <a:lnTo>
                      <a:pt x="702" y="301"/>
                    </a:lnTo>
                    <a:lnTo>
                      <a:pt x="724" y="270"/>
                    </a:lnTo>
                    <a:lnTo>
                      <a:pt x="724" y="270"/>
                    </a:lnTo>
                    <a:lnTo>
                      <a:pt x="745" y="237"/>
                    </a:lnTo>
                    <a:lnTo>
                      <a:pt x="766" y="204"/>
                    </a:lnTo>
                    <a:lnTo>
                      <a:pt x="789" y="170"/>
                    </a:lnTo>
                    <a:lnTo>
                      <a:pt x="801" y="155"/>
                    </a:lnTo>
                    <a:lnTo>
                      <a:pt x="813" y="140"/>
                    </a:lnTo>
                    <a:lnTo>
                      <a:pt x="827" y="126"/>
                    </a:lnTo>
                    <a:lnTo>
                      <a:pt x="841" y="112"/>
                    </a:lnTo>
                    <a:lnTo>
                      <a:pt x="856" y="101"/>
                    </a:lnTo>
                    <a:lnTo>
                      <a:pt x="872" y="91"/>
                    </a:lnTo>
                    <a:lnTo>
                      <a:pt x="889" y="82"/>
                    </a:lnTo>
                    <a:lnTo>
                      <a:pt x="907" y="76"/>
                    </a:lnTo>
                    <a:lnTo>
                      <a:pt x="917" y="74"/>
                    </a:lnTo>
                    <a:lnTo>
                      <a:pt x="927" y="72"/>
                    </a:lnTo>
                    <a:lnTo>
                      <a:pt x="937" y="71"/>
                    </a:lnTo>
                    <a:lnTo>
                      <a:pt x="947" y="70"/>
                    </a:lnTo>
                    <a:lnTo>
                      <a:pt x="947" y="70"/>
                    </a:lnTo>
                    <a:lnTo>
                      <a:pt x="956" y="69"/>
                    </a:lnTo>
                    <a:lnTo>
                      <a:pt x="962" y="67"/>
                    </a:lnTo>
                    <a:lnTo>
                      <a:pt x="968" y="63"/>
                    </a:lnTo>
                    <a:lnTo>
                      <a:pt x="973" y="59"/>
                    </a:lnTo>
                    <a:lnTo>
                      <a:pt x="976" y="52"/>
                    </a:lnTo>
                    <a:lnTo>
                      <a:pt x="979" y="46"/>
                    </a:lnTo>
                    <a:lnTo>
                      <a:pt x="981" y="40"/>
                    </a:lnTo>
                    <a:lnTo>
                      <a:pt x="982" y="34"/>
                    </a:lnTo>
                    <a:lnTo>
                      <a:pt x="981" y="26"/>
                    </a:lnTo>
                    <a:lnTo>
                      <a:pt x="979" y="20"/>
                    </a:lnTo>
                    <a:lnTo>
                      <a:pt x="976" y="15"/>
                    </a:lnTo>
                    <a:lnTo>
                      <a:pt x="973" y="10"/>
                    </a:lnTo>
                    <a:lnTo>
                      <a:pt x="968" y="5"/>
                    </a:lnTo>
                    <a:lnTo>
                      <a:pt x="962" y="2"/>
                    </a:lnTo>
                    <a:lnTo>
                      <a:pt x="956" y="0"/>
                    </a:lnTo>
                    <a:lnTo>
                      <a:pt x="947" y="0"/>
                    </a:lnTo>
                    <a:lnTo>
                      <a:pt x="947" y="0"/>
                    </a:lnTo>
                    <a:lnTo>
                      <a:pt x="928" y="1"/>
                    </a:lnTo>
                    <a:lnTo>
                      <a:pt x="908" y="4"/>
                    </a:lnTo>
                    <a:lnTo>
                      <a:pt x="891" y="8"/>
                    </a:lnTo>
                    <a:lnTo>
                      <a:pt x="873" y="13"/>
                    </a:lnTo>
                    <a:lnTo>
                      <a:pt x="857" y="20"/>
                    </a:lnTo>
                    <a:lnTo>
                      <a:pt x="841" y="27"/>
                    </a:lnTo>
                    <a:lnTo>
                      <a:pt x="826" y="37"/>
                    </a:lnTo>
                    <a:lnTo>
                      <a:pt x="811" y="47"/>
                    </a:lnTo>
                    <a:lnTo>
                      <a:pt x="798" y="57"/>
                    </a:lnTo>
                    <a:lnTo>
                      <a:pt x="784" y="70"/>
                    </a:lnTo>
                    <a:lnTo>
                      <a:pt x="772" y="82"/>
                    </a:lnTo>
                    <a:lnTo>
                      <a:pt x="760" y="96"/>
                    </a:lnTo>
                    <a:lnTo>
                      <a:pt x="747" y="110"/>
                    </a:lnTo>
                    <a:lnTo>
                      <a:pt x="736" y="125"/>
                    </a:lnTo>
                    <a:lnTo>
                      <a:pt x="714" y="156"/>
                    </a:lnTo>
                    <a:lnTo>
                      <a:pt x="714" y="156"/>
                    </a:lnTo>
                    <a:lnTo>
                      <a:pt x="694" y="188"/>
                    </a:lnTo>
                    <a:lnTo>
                      <a:pt x="672" y="221"/>
                    </a:lnTo>
                    <a:lnTo>
                      <a:pt x="649" y="255"/>
                    </a:lnTo>
                    <a:lnTo>
                      <a:pt x="637" y="271"/>
                    </a:lnTo>
                    <a:lnTo>
                      <a:pt x="625" y="286"/>
                    </a:lnTo>
                    <a:lnTo>
                      <a:pt x="611" y="301"/>
                    </a:lnTo>
                    <a:lnTo>
                      <a:pt x="597" y="314"/>
                    </a:lnTo>
                    <a:lnTo>
                      <a:pt x="582" y="325"/>
                    </a:lnTo>
                    <a:lnTo>
                      <a:pt x="566" y="336"/>
                    </a:lnTo>
                    <a:lnTo>
                      <a:pt x="549" y="344"/>
                    </a:lnTo>
                    <a:lnTo>
                      <a:pt x="540" y="348"/>
                    </a:lnTo>
                    <a:lnTo>
                      <a:pt x="531" y="350"/>
                    </a:lnTo>
                    <a:lnTo>
                      <a:pt x="521" y="352"/>
                    </a:lnTo>
                    <a:lnTo>
                      <a:pt x="511" y="354"/>
                    </a:lnTo>
                    <a:lnTo>
                      <a:pt x="501" y="355"/>
                    </a:lnTo>
                    <a:lnTo>
                      <a:pt x="490" y="355"/>
                    </a:lnTo>
                    <a:lnTo>
                      <a:pt x="490" y="355"/>
                    </a:lnTo>
                    <a:lnTo>
                      <a:pt x="480" y="355"/>
                    </a:lnTo>
                    <a:lnTo>
                      <a:pt x="470" y="354"/>
                    </a:lnTo>
                    <a:lnTo>
                      <a:pt x="460" y="352"/>
                    </a:lnTo>
                    <a:lnTo>
                      <a:pt x="450" y="350"/>
                    </a:lnTo>
                    <a:lnTo>
                      <a:pt x="441" y="348"/>
                    </a:lnTo>
                    <a:lnTo>
                      <a:pt x="433" y="344"/>
                    </a:lnTo>
                    <a:lnTo>
                      <a:pt x="415" y="336"/>
                    </a:lnTo>
                    <a:lnTo>
                      <a:pt x="400" y="325"/>
                    </a:lnTo>
                    <a:lnTo>
                      <a:pt x="384" y="314"/>
                    </a:lnTo>
                    <a:lnTo>
                      <a:pt x="370" y="301"/>
                    </a:lnTo>
                    <a:lnTo>
                      <a:pt x="356" y="286"/>
                    </a:lnTo>
                    <a:lnTo>
                      <a:pt x="344" y="271"/>
                    </a:lnTo>
                    <a:lnTo>
                      <a:pt x="331" y="255"/>
                    </a:lnTo>
                    <a:lnTo>
                      <a:pt x="309" y="221"/>
                    </a:lnTo>
                    <a:lnTo>
                      <a:pt x="288" y="188"/>
                    </a:lnTo>
                    <a:lnTo>
                      <a:pt x="268" y="156"/>
                    </a:lnTo>
                    <a:lnTo>
                      <a:pt x="268" y="156"/>
                    </a:lnTo>
                    <a:lnTo>
                      <a:pt x="245" y="125"/>
                    </a:lnTo>
                    <a:lnTo>
                      <a:pt x="233" y="110"/>
                    </a:lnTo>
                    <a:lnTo>
                      <a:pt x="222" y="96"/>
                    </a:lnTo>
                    <a:lnTo>
                      <a:pt x="210" y="82"/>
                    </a:lnTo>
                    <a:lnTo>
                      <a:pt x="196" y="70"/>
                    </a:lnTo>
                    <a:lnTo>
                      <a:pt x="183" y="57"/>
                    </a:lnTo>
                    <a:lnTo>
                      <a:pt x="170" y="47"/>
                    </a:lnTo>
                    <a:lnTo>
                      <a:pt x="155" y="37"/>
                    </a:lnTo>
                    <a:lnTo>
                      <a:pt x="140" y="27"/>
                    </a:lnTo>
                    <a:lnTo>
                      <a:pt x="124" y="20"/>
                    </a:lnTo>
                    <a:lnTo>
                      <a:pt x="108" y="13"/>
                    </a:lnTo>
                    <a:lnTo>
                      <a:pt x="90" y="8"/>
                    </a:lnTo>
                    <a:lnTo>
                      <a:pt x="73" y="4"/>
                    </a:lnTo>
                    <a:lnTo>
                      <a:pt x="54" y="1"/>
                    </a:lnTo>
                    <a:lnTo>
                      <a:pt x="34" y="0"/>
                    </a:lnTo>
                    <a:lnTo>
                      <a:pt x="34" y="0"/>
                    </a:lnTo>
                    <a:lnTo>
                      <a:pt x="26" y="0"/>
                    </a:lnTo>
                    <a:lnTo>
                      <a:pt x="19" y="2"/>
                    </a:lnTo>
                    <a:lnTo>
                      <a:pt x="13" y="5"/>
                    </a:lnTo>
                    <a:lnTo>
                      <a:pt x="9" y="10"/>
                    </a:lnTo>
                    <a:lnTo>
                      <a:pt x="4" y="15"/>
                    </a:lnTo>
                    <a:lnTo>
                      <a:pt x="2" y="20"/>
                    </a:lnTo>
                    <a:lnTo>
                      <a:pt x="0" y="26"/>
                    </a:lnTo>
                    <a:lnTo>
                      <a:pt x="0" y="34"/>
                    </a:lnTo>
                    <a:lnTo>
                      <a:pt x="0" y="40"/>
                    </a:lnTo>
                    <a:lnTo>
                      <a:pt x="2" y="46"/>
                    </a:lnTo>
                    <a:lnTo>
                      <a:pt x="4" y="52"/>
                    </a:lnTo>
                    <a:lnTo>
                      <a:pt x="9" y="59"/>
                    </a:lnTo>
                    <a:lnTo>
                      <a:pt x="13" y="63"/>
                    </a:lnTo>
                    <a:lnTo>
                      <a:pt x="19" y="67"/>
                    </a:lnTo>
                    <a:lnTo>
                      <a:pt x="26" y="69"/>
                    </a:lnTo>
                    <a:lnTo>
                      <a:pt x="34" y="70"/>
                    </a:lnTo>
                    <a:lnTo>
                      <a:pt x="34" y="7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110" name="Freeform 14">
                <a:extLst>
                  <a:ext uri="{FF2B5EF4-FFF2-40B4-BE49-F238E27FC236}">
                    <a16:creationId xmlns:a16="http://schemas.microsoft.com/office/drawing/2014/main" id="{153BF83A-F88B-73B5-AA47-F2F32B9CF814}"/>
                  </a:ext>
                </a:extLst>
              </p:cNvPr>
              <p:cNvSpPr>
                <a:spLocks noEditPoints="1"/>
              </p:cNvSpPr>
              <p:nvPr/>
            </p:nvSpPr>
            <p:spPr bwMode="auto">
              <a:xfrm>
                <a:off x="7902687" y="5825649"/>
                <a:ext cx="464155" cy="206497"/>
              </a:xfrm>
              <a:custGeom>
                <a:avLst/>
                <a:gdLst>
                  <a:gd name="T0" fmla="*/ 3 w 999"/>
                  <a:gd name="T1" fmla="*/ 26 h 445"/>
                  <a:gd name="T2" fmla="*/ 43 w 999"/>
                  <a:gd name="T3" fmla="*/ 0 h 445"/>
                  <a:gd name="T4" fmla="*/ 141 w 999"/>
                  <a:gd name="T5" fmla="*/ 24 h 445"/>
                  <a:gd name="T6" fmla="*/ 230 w 999"/>
                  <a:gd name="T7" fmla="*/ 92 h 445"/>
                  <a:gd name="T8" fmla="*/ 309 w 999"/>
                  <a:gd name="T9" fmla="*/ 200 h 445"/>
                  <a:gd name="T10" fmla="*/ 376 w 999"/>
                  <a:gd name="T11" fmla="*/ 294 h 445"/>
                  <a:gd name="T12" fmla="*/ 452 w 999"/>
                  <a:gd name="T13" fmla="*/ 349 h 445"/>
                  <a:gd name="T14" fmla="*/ 532 w 999"/>
                  <a:gd name="T15" fmla="*/ 353 h 445"/>
                  <a:gd name="T16" fmla="*/ 612 w 999"/>
                  <a:gd name="T17" fmla="*/ 306 h 445"/>
                  <a:gd name="T18" fmla="*/ 690 w 999"/>
                  <a:gd name="T19" fmla="*/ 200 h 445"/>
                  <a:gd name="T20" fmla="*/ 757 w 999"/>
                  <a:gd name="T21" fmla="*/ 106 h 445"/>
                  <a:gd name="T22" fmla="*/ 841 w 999"/>
                  <a:gd name="T23" fmla="*/ 33 h 445"/>
                  <a:gd name="T24" fmla="*/ 956 w 999"/>
                  <a:gd name="T25" fmla="*/ 0 h 445"/>
                  <a:gd name="T26" fmla="*/ 993 w 999"/>
                  <a:gd name="T27" fmla="*/ 19 h 445"/>
                  <a:gd name="T28" fmla="*/ 997 w 999"/>
                  <a:gd name="T29" fmla="*/ 59 h 445"/>
                  <a:gd name="T30" fmla="*/ 956 w 999"/>
                  <a:gd name="T31" fmla="*/ 89 h 445"/>
                  <a:gd name="T32" fmla="*/ 880 w 999"/>
                  <a:gd name="T33" fmla="*/ 111 h 445"/>
                  <a:gd name="T34" fmla="*/ 812 w 999"/>
                  <a:gd name="T35" fmla="*/ 176 h 445"/>
                  <a:gd name="T36" fmla="*/ 740 w 999"/>
                  <a:gd name="T37" fmla="*/ 285 h 445"/>
                  <a:gd name="T38" fmla="*/ 659 w 999"/>
                  <a:gd name="T39" fmla="*/ 381 h 445"/>
                  <a:gd name="T40" fmla="*/ 561 w 999"/>
                  <a:gd name="T41" fmla="*/ 437 h 445"/>
                  <a:gd name="T42" fmla="*/ 458 w 999"/>
                  <a:gd name="T43" fmla="*/ 442 h 445"/>
                  <a:gd name="T44" fmla="*/ 354 w 999"/>
                  <a:gd name="T45" fmla="*/ 393 h 445"/>
                  <a:gd name="T46" fmla="*/ 279 w 999"/>
                  <a:gd name="T47" fmla="*/ 314 h 445"/>
                  <a:gd name="T48" fmla="*/ 197 w 999"/>
                  <a:gd name="T49" fmla="*/ 190 h 445"/>
                  <a:gd name="T50" fmla="*/ 131 w 999"/>
                  <a:gd name="T51" fmla="*/ 119 h 445"/>
                  <a:gd name="T52" fmla="*/ 42 w 999"/>
                  <a:gd name="T53" fmla="*/ 89 h 445"/>
                  <a:gd name="T54" fmla="*/ 10 w 999"/>
                  <a:gd name="T55" fmla="*/ 74 h 445"/>
                  <a:gd name="T56" fmla="*/ 981 w 999"/>
                  <a:gd name="T57" fmla="*/ 44 h 445"/>
                  <a:gd name="T58" fmla="*/ 978 w 999"/>
                  <a:gd name="T59" fmla="*/ 29 h 445"/>
                  <a:gd name="T60" fmla="*/ 956 w 999"/>
                  <a:gd name="T61" fmla="*/ 18 h 445"/>
                  <a:gd name="T62" fmla="*/ 849 w 999"/>
                  <a:gd name="T63" fmla="*/ 48 h 445"/>
                  <a:gd name="T64" fmla="*/ 771 w 999"/>
                  <a:gd name="T65" fmla="*/ 116 h 445"/>
                  <a:gd name="T66" fmla="*/ 686 w 999"/>
                  <a:gd name="T67" fmla="*/ 239 h 445"/>
                  <a:gd name="T68" fmla="*/ 610 w 999"/>
                  <a:gd name="T69" fmla="*/ 332 h 445"/>
                  <a:gd name="T70" fmla="*/ 518 w 999"/>
                  <a:gd name="T71" fmla="*/ 374 h 445"/>
                  <a:gd name="T72" fmla="*/ 431 w 999"/>
                  <a:gd name="T73" fmla="*/ 359 h 445"/>
                  <a:gd name="T74" fmla="*/ 354 w 999"/>
                  <a:gd name="T75" fmla="*/ 296 h 445"/>
                  <a:gd name="T76" fmla="*/ 269 w 999"/>
                  <a:gd name="T77" fmla="*/ 171 h 445"/>
                  <a:gd name="T78" fmla="*/ 192 w 999"/>
                  <a:gd name="T79" fmla="*/ 79 h 445"/>
                  <a:gd name="T80" fmla="*/ 100 w 999"/>
                  <a:gd name="T81" fmla="*/ 27 h 445"/>
                  <a:gd name="T82" fmla="*/ 31 w 999"/>
                  <a:gd name="T83" fmla="*/ 20 h 445"/>
                  <a:gd name="T84" fmla="*/ 18 w 999"/>
                  <a:gd name="T85" fmla="*/ 43 h 445"/>
                  <a:gd name="T86" fmla="*/ 27 w 999"/>
                  <a:gd name="T87" fmla="*/ 65 h 445"/>
                  <a:gd name="T88" fmla="*/ 79 w 999"/>
                  <a:gd name="T89" fmla="*/ 76 h 445"/>
                  <a:gd name="T90" fmla="*/ 166 w 999"/>
                  <a:gd name="T91" fmla="*/ 126 h 445"/>
                  <a:gd name="T92" fmla="*/ 249 w 999"/>
                  <a:gd name="T93" fmla="*/ 236 h 445"/>
                  <a:gd name="T94" fmla="*/ 325 w 999"/>
                  <a:gd name="T95" fmla="*/ 342 h 445"/>
                  <a:gd name="T96" fmla="*/ 409 w 999"/>
                  <a:gd name="T97" fmla="*/ 407 h 445"/>
                  <a:gd name="T98" fmla="*/ 499 w 999"/>
                  <a:gd name="T99" fmla="*/ 427 h 445"/>
                  <a:gd name="T100" fmla="*/ 607 w 999"/>
                  <a:gd name="T101" fmla="*/ 398 h 445"/>
                  <a:gd name="T102" fmla="*/ 685 w 999"/>
                  <a:gd name="T103" fmla="*/ 329 h 445"/>
                  <a:gd name="T104" fmla="*/ 769 w 999"/>
                  <a:gd name="T105" fmla="*/ 207 h 445"/>
                  <a:gd name="T106" fmla="*/ 845 w 999"/>
                  <a:gd name="T107" fmla="*/ 115 h 445"/>
                  <a:gd name="T108" fmla="*/ 937 w 999"/>
                  <a:gd name="T109" fmla="*/ 73 h 445"/>
                  <a:gd name="T110" fmla="*/ 975 w 999"/>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9" h="445">
                    <a:moveTo>
                      <a:pt x="0" y="44"/>
                    </a:moveTo>
                    <a:lnTo>
                      <a:pt x="0" y="44"/>
                    </a:lnTo>
                    <a:lnTo>
                      <a:pt x="0" y="42"/>
                    </a:lnTo>
                    <a:lnTo>
                      <a:pt x="0" y="42"/>
                    </a:lnTo>
                    <a:lnTo>
                      <a:pt x="1" y="34"/>
                    </a:lnTo>
                    <a:lnTo>
                      <a:pt x="3" y="26"/>
                    </a:lnTo>
                    <a:lnTo>
                      <a:pt x="6" y="19"/>
                    </a:lnTo>
                    <a:lnTo>
                      <a:pt x="11" y="13"/>
                    </a:lnTo>
                    <a:lnTo>
                      <a:pt x="18" y="7"/>
                    </a:lnTo>
                    <a:lnTo>
                      <a:pt x="25" y="3"/>
                    </a:lnTo>
                    <a:lnTo>
                      <a:pt x="33" y="1"/>
                    </a:lnTo>
                    <a:lnTo>
                      <a:pt x="43" y="0"/>
                    </a:lnTo>
                    <a:lnTo>
                      <a:pt x="43" y="0"/>
                    </a:lnTo>
                    <a:lnTo>
                      <a:pt x="65" y="2"/>
                    </a:lnTo>
                    <a:lnTo>
                      <a:pt x="86" y="5"/>
                    </a:lnTo>
                    <a:lnTo>
                      <a:pt x="105" y="11"/>
                    </a:lnTo>
                    <a:lnTo>
                      <a:pt x="124" y="17"/>
                    </a:lnTo>
                    <a:lnTo>
                      <a:pt x="141" y="24"/>
                    </a:lnTo>
                    <a:lnTo>
                      <a:pt x="159" y="33"/>
                    </a:lnTo>
                    <a:lnTo>
                      <a:pt x="174" y="44"/>
                    </a:lnTo>
                    <a:lnTo>
                      <a:pt x="190" y="54"/>
                    </a:lnTo>
                    <a:lnTo>
                      <a:pt x="204" y="66"/>
                    </a:lnTo>
                    <a:lnTo>
                      <a:pt x="218" y="79"/>
                    </a:lnTo>
                    <a:lnTo>
                      <a:pt x="230" y="92"/>
                    </a:lnTo>
                    <a:lnTo>
                      <a:pt x="241" y="106"/>
                    </a:lnTo>
                    <a:lnTo>
                      <a:pt x="253" y="119"/>
                    </a:lnTo>
                    <a:lnTo>
                      <a:pt x="264" y="133"/>
                    </a:lnTo>
                    <a:lnTo>
                      <a:pt x="284" y="161"/>
                    </a:lnTo>
                    <a:lnTo>
                      <a:pt x="284" y="161"/>
                    </a:lnTo>
                    <a:lnTo>
                      <a:pt x="309" y="200"/>
                    </a:lnTo>
                    <a:lnTo>
                      <a:pt x="309" y="200"/>
                    </a:lnTo>
                    <a:lnTo>
                      <a:pt x="327" y="228"/>
                    </a:lnTo>
                    <a:lnTo>
                      <a:pt x="346" y="256"/>
                    </a:lnTo>
                    <a:lnTo>
                      <a:pt x="355" y="269"/>
                    </a:lnTo>
                    <a:lnTo>
                      <a:pt x="365" y="282"/>
                    </a:lnTo>
                    <a:lnTo>
                      <a:pt x="376" y="294"/>
                    </a:lnTo>
                    <a:lnTo>
                      <a:pt x="387" y="306"/>
                    </a:lnTo>
                    <a:lnTo>
                      <a:pt x="398" y="317"/>
                    </a:lnTo>
                    <a:lnTo>
                      <a:pt x="411" y="327"/>
                    </a:lnTo>
                    <a:lnTo>
                      <a:pt x="424" y="335"/>
                    </a:lnTo>
                    <a:lnTo>
                      <a:pt x="437" y="343"/>
                    </a:lnTo>
                    <a:lnTo>
                      <a:pt x="452" y="349"/>
                    </a:lnTo>
                    <a:lnTo>
                      <a:pt x="466" y="353"/>
                    </a:lnTo>
                    <a:lnTo>
                      <a:pt x="483" y="356"/>
                    </a:lnTo>
                    <a:lnTo>
                      <a:pt x="499" y="357"/>
                    </a:lnTo>
                    <a:lnTo>
                      <a:pt x="499" y="357"/>
                    </a:lnTo>
                    <a:lnTo>
                      <a:pt x="516" y="356"/>
                    </a:lnTo>
                    <a:lnTo>
                      <a:pt x="532" y="353"/>
                    </a:lnTo>
                    <a:lnTo>
                      <a:pt x="547" y="349"/>
                    </a:lnTo>
                    <a:lnTo>
                      <a:pt x="561" y="343"/>
                    </a:lnTo>
                    <a:lnTo>
                      <a:pt x="576" y="335"/>
                    </a:lnTo>
                    <a:lnTo>
                      <a:pt x="588" y="327"/>
                    </a:lnTo>
                    <a:lnTo>
                      <a:pt x="601" y="317"/>
                    </a:lnTo>
                    <a:lnTo>
                      <a:pt x="612" y="306"/>
                    </a:lnTo>
                    <a:lnTo>
                      <a:pt x="623" y="294"/>
                    </a:lnTo>
                    <a:lnTo>
                      <a:pt x="634" y="282"/>
                    </a:lnTo>
                    <a:lnTo>
                      <a:pt x="644" y="269"/>
                    </a:lnTo>
                    <a:lnTo>
                      <a:pt x="654" y="256"/>
                    </a:lnTo>
                    <a:lnTo>
                      <a:pt x="673" y="228"/>
                    </a:lnTo>
                    <a:lnTo>
                      <a:pt x="690" y="200"/>
                    </a:lnTo>
                    <a:lnTo>
                      <a:pt x="690" y="200"/>
                    </a:lnTo>
                    <a:lnTo>
                      <a:pt x="716" y="161"/>
                    </a:lnTo>
                    <a:lnTo>
                      <a:pt x="716" y="161"/>
                    </a:lnTo>
                    <a:lnTo>
                      <a:pt x="736" y="133"/>
                    </a:lnTo>
                    <a:lnTo>
                      <a:pt x="746" y="119"/>
                    </a:lnTo>
                    <a:lnTo>
                      <a:pt x="757" y="106"/>
                    </a:lnTo>
                    <a:lnTo>
                      <a:pt x="769" y="92"/>
                    </a:lnTo>
                    <a:lnTo>
                      <a:pt x="782" y="79"/>
                    </a:lnTo>
                    <a:lnTo>
                      <a:pt x="796" y="66"/>
                    </a:lnTo>
                    <a:lnTo>
                      <a:pt x="810" y="54"/>
                    </a:lnTo>
                    <a:lnTo>
                      <a:pt x="824" y="44"/>
                    </a:lnTo>
                    <a:lnTo>
                      <a:pt x="841" y="33"/>
                    </a:lnTo>
                    <a:lnTo>
                      <a:pt x="857" y="24"/>
                    </a:lnTo>
                    <a:lnTo>
                      <a:pt x="875" y="17"/>
                    </a:lnTo>
                    <a:lnTo>
                      <a:pt x="894" y="11"/>
                    </a:lnTo>
                    <a:lnTo>
                      <a:pt x="913" y="5"/>
                    </a:lnTo>
                    <a:lnTo>
                      <a:pt x="934" y="2"/>
                    </a:lnTo>
                    <a:lnTo>
                      <a:pt x="956" y="0"/>
                    </a:lnTo>
                    <a:lnTo>
                      <a:pt x="956" y="0"/>
                    </a:lnTo>
                    <a:lnTo>
                      <a:pt x="966" y="1"/>
                    </a:lnTo>
                    <a:lnTo>
                      <a:pt x="974" y="3"/>
                    </a:lnTo>
                    <a:lnTo>
                      <a:pt x="981" y="7"/>
                    </a:lnTo>
                    <a:lnTo>
                      <a:pt x="987" y="13"/>
                    </a:lnTo>
                    <a:lnTo>
                      <a:pt x="993" y="19"/>
                    </a:lnTo>
                    <a:lnTo>
                      <a:pt x="996" y="26"/>
                    </a:lnTo>
                    <a:lnTo>
                      <a:pt x="998" y="34"/>
                    </a:lnTo>
                    <a:lnTo>
                      <a:pt x="999" y="42"/>
                    </a:lnTo>
                    <a:lnTo>
                      <a:pt x="999" y="42"/>
                    </a:lnTo>
                    <a:lnTo>
                      <a:pt x="999" y="51"/>
                    </a:lnTo>
                    <a:lnTo>
                      <a:pt x="997" y="59"/>
                    </a:lnTo>
                    <a:lnTo>
                      <a:pt x="994" y="66"/>
                    </a:lnTo>
                    <a:lnTo>
                      <a:pt x="988" y="74"/>
                    </a:lnTo>
                    <a:lnTo>
                      <a:pt x="983" y="80"/>
                    </a:lnTo>
                    <a:lnTo>
                      <a:pt x="975" y="84"/>
                    </a:lnTo>
                    <a:lnTo>
                      <a:pt x="967" y="87"/>
                    </a:lnTo>
                    <a:lnTo>
                      <a:pt x="956" y="89"/>
                    </a:lnTo>
                    <a:lnTo>
                      <a:pt x="956" y="89"/>
                    </a:lnTo>
                    <a:lnTo>
                      <a:pt x="940" y="90"/>
                    </a:lnTo>
                    <a:lnTo>
                      <a:pt x="923" y="93"/>
                    </a:lnTo>
                    <a:lnTo>
                      <a:pt x="908" y="97"/>
                    </a:lnTo>
                    <a:lnTo>
                      <a:pt x="895" y="104"/>
                    </a:lnTo>
                    <a:lnTo>
                      <a:pt x="880" y="111"/>
                    </a:lnTo>
                    <a:lnTo>
                      <a:pt x="868" y="119"/>
                    </a:lnTo>
                    <a:lnTo>
                      <a:pt x="855" y="130"/>
                    </a:lnTo>
                    <a:lnTo>
                      <a:pt x="844" y="140"/>
                    </a:lnTo>
                    <a:lnTo>
                      <a:pt x="833" y="151"/>
                    </a:lnTo>
                    <a:lnTo>
                      <a:pt x="822" y="164"/>
                    </a:lnTo>
                    <a:lnTo>
                      <a:pt x="812" y="176"/>
                    </a:lnTo>
                    <a:lnTo>
                      <a:pt x="803" y="190"/>
                    </a:lnTo>
                    <a:lnTo>
                      <a:pt x="784" y="217"/>
                    </a:lnTo>
                    <a:lnTo>
                      <a:pt x="766" y="245"/>
                    </a:lnTo>
                    <a:lnTo>
                      <a:pt x="766" y="245"/>
                    </a:lnTo>
                    <a:lnTo>
                      <a:pt x="740" y="285"/>
                    </a:lnTo>
                    <a:lnTo>
                      <a:pt x="740" y="285"/>
                    </a:lnTo>
                    <a:lnTo>
                      <a:pt x="720" y="314"/>
                    </a:lnTo>
                    <a:lnTo>
                      <a:pt x="709" y="327"/>
                    </a:lnTo>
                    <a:lnTo>
                      <a:pt x="698" y="342"/>
                    </a:lnTo>
                    <a:lnTo>
                      <a:pt x="686" y="355"/>
                    </a:lnTo>
                    <a:lnTo>
                      <a:pt x="673" y="368"/>
                    </a:lnTo>
                    <a:lnTo>
                      <a:pt x="659" y="381"/>
                    </a:lnTo>
                    <a:lnTo>
                      <a:pt x="645" y="393"/>
                    </a:lnTo>
                    <a:lnTo>
                      <a:pt x="629" y="405"/>
                    </a:lnTo>
                    <a:lnTo>
                      <a:pt x="614" y="414"/>
                    </a:lnTo>
                    <a:lnTo>
                      <a:pt x="597" y="423"/>
                    </a:lnTo>
                    <a:lnTo>
                      <a:pt x="580" y="431"/>
                    </a:lnTo>
                    <a:lnTo>
                      <a:pt x="561" y="437"/>
                    </a:lnTo>
                    <a:lnTo>
                      <a:pt x="542" y="442"/>
                    </a:lnTo>
                    <a:lnTo>
                      <a:pt x="521" y="444"/>
                    </a:lnTo>
                    <a:lnTo>
                      <a:pt x="499" y="445"/>
                    </a:lnTo>
                    <a:lnTo>
                      <a:pt x="499" y="445"/>
                    </a:lnTo>
                    <a:lnTo>
                      <a:pt x="478" y="444"/>
                    </a:lnTo>
                    <a:lnTo>
                      <a:pt x="458" y="442"/>
                    </a:lnTo>
                    <a:lnTo>
                      <a:pt x="439" y="437"/>
                    </a:lnTo>
                    <a:lnTo>
                      <a:pt x="420" y="431"/>
                    </a:lnTo>
                    <a:lnTo>
                      <a:pt x="402" y="423"/>
                    </a:lnTo>
                    <a:lnTo>
                      <a:pt x="385" y="414"/>
                    </a:lnTo>
                    <a:lnTo>
                      <a:pt x="369" y="405"/>
                    </a:lnTo>
                    <a:lnTo>
                      <a:pt x="354" y="393"/>
                    </a:lnTo>
                    <a:lnTo>
                      <a:pt x="339" y="381"/>
                    </a:lnTo>
                    <a:lnTo>
                      <a:pt x="326" y="368"/>
                    </a:lnTo>
                    <a:lnTo>
                      <a:pt x="314" y="355"/>
                    </a:lnTo>
                    <a:lnTo>
                      <a:pt x="301" y="342"/>
                    </a:lnTo>
                    <a:lnTo>
                      <a:pt x="290" y="327"/>
                    </a:lnTo>
                    <a:lnTo>
                      <a:pt x="279" y="314"/>
                    </a:lnTo>
                    <a:lnTo>
                      <a:pt x="259" y="285"/>
                    </a:lnTo>
                    <a:lnTo>
                      <a:pt x="259" y="285"/>
                    </a:lnTo>
                    <a:lnTo>
                      <a:pt x="233" y="245"/>
                    </a:lnTo>
                    <a:lnTo>
                      <a:pt x="233" y="245"/>
                    </a:lnTo>
                    <a:lnTo>
                      <a:pt x="216" y="217"/>
                    </a:lnTo>
                    <a:lnTo>
                      <a:pt x="197" y="190"/>
                    </a:lnTo>
                    <a:lnTo>
                      <a:pt x="187" y="176"/>
                    </a:lnTo>
                    <a:lnTo>
                      <a:pt x="176" y="164"/>
                    </a:lnTo>
                    <a:lnTo>
                      <a:pt x="166" y="151"/>
                    </a:lnTo>
                    <a:lnTo>
                      <a:pt x="155" y="140"/>
                    </a:lnTo>
                    <a:lnTo>
                      <a:pt x="143" y="130"/>
                    </a:lnTo>
                    <a:lnTo>
                      <a:pt x="131" y="119"/>
                    </a:lnTo>
                    <a:lnTo>
                      <a:pt x="119" y="111"/>
                    </a:lnTo>
                    <a:lnTo>
                      <a:pt x="105" y="104"/>
                    </a:lnTo>
                    <a:lnTo>
                      <a:pt x="91" y="97"/>
                    </a:lnTo>
                    <a:lnTo>
                      <a:pt x="75" y="93"/>
                    </a:lnTo>
                    <a:lnTo>
                      <a:pt x="60" y="90"/>
                    </a:lnTo>
                    <a:lnTo>
                      <a:pt x="42" y="89"/>
                    </a:lnTo>
                    <a:lnTo>
                      <a:pt x="42" y="89"/>
                    </a:lnTo>
                    <a:lnTo>
                      <a:pt x="42" y="89"/>
                    </a:lnTo>
                    <a:lnTo>
                      <a:pt x="33" y="87"/>
                    </a:lnTo>
                    <a:lnTo>
                      <a:pt x="24" y="84"/>
                    </a:lnTo>
                    <a:lnTo>
                      <a:pt x="17" y="80"/>
                    </a:lnTo>
                    <a:lnTo>
                      <a:pt x="10" y="74"/>
                    </a:lnTo>
                    <a:lnTo>
                      <a:pt x="6" y="67"/>
                    </a:lnTo>
                    <a:lnTo>
                      <a:pt x="3" y="60"/>
                    </a:lnTo>
                    <a:lnTo>
                      <a:pt x="1" y="52"/>
                    </a:lnTo>
                    <a:lnTo>
                      <a:pt x="0" y="44"/>
                    </a:lnTo>
                    <a:lnTo>
                      <a:pt x="0" y="44"/>
                    </a:lnTo>
                    <a:close/>
                    <a:moveTo>
                      <a:pt x="981" y="44"/>
                    </a:moveTo>
                    <a:lnTo>
                      <a:pt x="981" y="44"/>
                    </a:lnTo>
                    <a:lnTo>
                      <a:pt x="981" y="43"/>
                    </a:lnTo>
                    <a:lnTo>
                      <a:pt x="981" y="43"/>
                    </a:lnTo>
                    <a:lnTo>
                      <a:pt x="981" y="39"/>
                    </a:lnTo>
                    <a:lnTo>
                      <a:pt x="980" y="33"/>
                    </a:lnTo>
                    <a:lnTo>
                      <a:pt x="978" y="29"/>
                    </a:lnTo>
                    <a:lnTo>
                      <a:pt x="976" y="26"/>
                    </a:lnTo>
                    <a:lnTo>
                      <a:pt x="972" y="22"/>
                    </a:lnTo>
                    <a:lnTo>
                      <a:pt x="968" y="20"/>
                    </a:lnTo>
                    <a:lnTo>
                      <a:pt x="963" y="19"/>
                    </a:lnTo>
                    <a:lnTo>
                      <a:pt x="956" y="18"/>
                    </a:lnTo>
                    <a:lnTo>
                      <a:pt x="956" y="18"/>
                    </a:lnTo>
                    <a:lnTo>
                      <a:pt x="936" y="20"/>
                    </a:lnTo>
                    <a:lnTo>
                      <a:pt x="917" y="22"/>
                    </a:lnTo>
                    <a:lnTo>
                      <a:pt x="899" y="27"/>
                    </a:lnTo>
                    <a:lnTo>
                      <a:pt x="881" y="33"/>
                    </a:lnTo>
                    <a:lnTo>
                      <a:pt x="865" y="40"/>
                    </a:lnTo>
                    <a:lnTo>
                      <a:pt x="849" y="48"/>
                    </a:lnTo>
                    <a:lnTo>
                      <a:pt x="835" y="57"/>
                    </a:lnTo>
                    <a:lnTo>
                      <a:pt x="820" y="67"/>
                    </a:lnTo>
                    <a:lnTo>
                      <a:pt x="807" y="79"/>
                    </a:lnTo>
                    <a:lnTo>
                      <a:pt x="794" y="91"/>
                    </a:lnTo>
                    <a:lnTo>
                      <a:pt x="782" y="104"/>
                    </a:lnTo>
                    <a:lnTo>
                      <a:pt x="771" y="116"/>
                    </a:lnTo>
                    <a:lnTo>
                      <a:pt x="750" y="143"/>
                    </a:lnTo>
                    <a:lnTo>
                      <a:pt x="731" y="171"/>
                    </a:lnTo>
                    <a:lnTo>
                      <a:pt x="731" y="171"/>
                    </a:lnTo>
                    <a:lnTo>
                      <a:pt x="705" y="210"/>
                    </a:lnTo>
                    <a:lnTo>
                      <a:pt x="705" y="210"/>
                    </a:lnTo>
                    <a:lnTo>
                      <a:pt x="686" y="239"/>
                    </a:lnTo>
                    <a:lnTo>
                      <a:pt x="667" y="268"/>
                    </a:lnTo>
                    <a:lnTo>
                      <a:pt x="656" y="283"/>
                    </a:lnTo>
                    <a:lnTo>
                      <a:pt x="646" y="296"/>
                    </a:lnTo>
                    <a:lnTo>
                      <a:pt x="635" y="308"/>
                    </a:lnTo>
                    <a:lnTo>
                      <a:pt x="622" y="321"/>
                    </a:lnTo>
                    <a:lnTo>
                      <a:pt x="610" y="332"/>
                    </a:lnTo>
                    <a:lnTo>
                      <a:pt x="596" y="343"/>
                    </a:lnTo>
                    <a:lnTo>
                      <a:pt x="583" y="352"/>
                    </a:lnTo>
                    <a:lnTo>
                      <a:pt x="567" y="359"/>
                    </a:lnTo>
                    <a:lnTo>
                      <a:pt x="552" y="366"/>
                    </a:lnTo>
                    <a:lnTo>
                      <a:pt x="536" y="371"/>
                    </a:lnTo>
                    <a:lnTo>
                      <a:pt x="518" y="374"/>
                    </a:lnTo>
                    <a:lnTo>
                      <a:pt x="499" y="375"/>
                    </a:lnTo>
                    <a:lnTo>
                      <a:pt x="499" y="375"/>
                    </a:lnTo>
                    <a:lnTo>
                      <a:pt x="481" y="374"/>
                    </a:lnTo>
                    <a:lnTo>
                      <a:pt x="463" y="371"/>
                    </a:lnTo>
                    <a:lnTo>
                      <a:pt x="447" y="366"/>
                    </a:lnTo>
                    <a:lnTo>
                      <a:pt x="431" y="359"/>
                    </a:lnTo>
                    <a:lnTo>
                      <a:pt x="417" y="352"/>
                    </a:lnTo>
                    <a:lnTo>
                      <a:pt x="402" y="343"/>
                    </a:lnTo>
                    <a:lnTo>
                      <a:pt x="389" y="332"/>
                    </a:lnTo>
                    <a:lnTo>
                      <a:pt x="377" y="321"/>
                    </a:lnTo>
                    <a:lnTo>
                      <a:pt x="365" y="308"/>
                    </a:lnTo>
                    <a:lnTo>
                      <a:pt x="354" y="296"/>
                    </a:lnTo>
                    <a:lnTo>
                      <a:pt x="343" y="283"/>
                    </a:lnTo>
                    <a:lnTo>
                      <a:pt x="332" y="268"/>
                    </a:lnTo>
                    <a:lnTo>
                      <a:pt x="313" y="239"/>
                    </a:lnTo>
                    <a:lnTo>
                      <a:pt x="294" y="209"/>
                    </a:lnTo>
                    <a:lnTo>
                      <a:pt x="294" y="209"/>
                    </a:lnTo>
                    <a:lnTo>
                      <a:pt x="269" y="171"/>
                    </a:lnTo>
                    <a:lnTo>
                      <a:pt x="269" y="171"/>
                    </a:lnTo>
                    <a:lnTo>
                      <a:pt x="250" y="143"/>
                    </a:lnTo>
                    <a:lnTo>
                      <a:pt x="228" y="116"/>
                    </a:lnTo>
                    <a:lnTo>
                      <a:pt x="217" y="104"/>
                    </a:lnTo>
                    <a:lnTo>
                      <a:pt x="204" y="91"/>
                    </a:lnTo>
                    <a:lnTo>
                      <a:pt x="192" y="79"/>
                    </a:lnTo>
                    <a:lnTo>
                      <a:pt x="179" y="67"/>
                    </a:lnTo>
                    <a:lnTo>
                      <a:pt x="164" y="57"/>
                    </a:lnTo>
                    <a:lnTo>
                      <a:pt x="150" y="48"/>
                    </a:lnTo>
                    <a:lnTo>
                      <a:pt x="134" y="40"/>
                    </a:lnTo>
                    <a:lnTo>
                      <a:pt x="118" y="33"/>
                    </a:lnTo>
                    <a:lnTo>
                      <a:pt x="100" y="27"/>
                    </a:lnTo>
                    <a:lnTo>
                      <a:pt x="83" y="22"/>
                    </a:lnTo>
                    <a:lnTo>
                      <a:pt x="63" y="20"/>
                    </a:lnTo>
                    <a:lnTo>
                      <a:pt x="42" y="18"/>
                    </a:lnTo>
                    <a:lnTo>
                      <a:pt x="42" y="18"/>
                    </a:lnTo>
                    <a:lnTo>
                      <a:pt x="36" y="19"/>
                    </a:lnTo>
                    <a:lnTo>
                      <a:pt x="31" y="20"/>
                    </a:lnTo>
                    <a:lnTo>
                      <a:pt x="27" y="22"/>
                    </a:lnTo>
                    <a:lnTo>
                      <a:pt x="24" y="26"/>
                    </a:lnTo>
                    <a:lnTo>
                      <a:pt x="21" y="29"/>
                    </a:lnTo>
                    <a:lnTo>
                      <a:pt x="20" y="33"/>
                    </a:lnTo>
                    <a:lnTo>
                      <a:pt x="18" y="39"/>
                    </a:lnTo>
                    <a:lnTo>
                      <a:pt x="18" y="43"/>
                    </a:lnTo>
                    <a:lnTo>
                      <a:pt x="18" y="43"/>
                    </a:lnTo>
                    <a:lnTo>
                      <a:pt x="18" y="48"/>
                    </a:lnTo>
                    <a:lnTo>
                      <a:pt x="19" y="53"/>
                    </a:lnTo>
                    <a:lnTo>
                      <a:pt x="21" y="57"/>
                    </a:lnTo>
                    <a:lnTo>
                      <a:pt x="24" y="61"/>
                    </a:lnTo>
                    <a:lnTo>
                      <a:pt x="27" y="65"/>
                    </a:lnTo>
                    <a:lnTo>
                      <a:pt x="31" y="69"/>
                    </a:lnTo>
                    <a:lnTo>
                      <a:pt x="37" y="71"/>
                    </a:lnTo>
                    <a:lnTo>
                      <a:pt x="43" y="71"/>
                    </a:lnTo>
                    <a:lnTo>
                      <a:pt x="43" y="71"/>
                    </a:lnTo>
                    <a:lnTo>
                      <a:pt x="62" y="73"/>
                    </a:lnTo>
                    <a:lnTo>
                      <a:pt x="79" y="76"/>
                    </a:lnTo>
                    <a:lnTo>
                      <a:pt x="96" y="81"/>
                    </a:lnTo>
                    <a:lnTo>
                      <a:pt x="111" y="87"/>
                    </a:lnTo>
                    <a:lnTo>
                      <a:pt x="127" y="95"/>
                    </a:lnTo>
                    <a:lnTo>
                      <a:pt x="140" y="105"/>
                    </a:lnTo>
                    <a:lnTo>
                      <a:pt x="154" y="115"/>
                    </a:lnTo>
                    <a:lnTo>
                      <a:pt x="166" y="126"/>
                    </a:lnTo>
                    <a:lnTo>
                      <a:pt x="179" y="139"/>
                    </a:lnTo>
                    <a:lnTo>
                      <a:pt x="190" y="151"/>
                    </a:lnTo>
                    <a:lnTo>
                      <a:pt x="200" y="165"/>
                    </a:lnTo>
                    <a:lnTo>
                      <a:pt x="210" y="179"/>
                    </a:lnTo>
                    <a:lnTo>
                      <a:pt x="230" y="207"/>
                    </a:lnTo>
                    <a:lnTo>
                      <a:pt x="249" y="236"/>
                    </a:lnTo>
                    <a:lnTo>
                      <a:pt x="249" y="236"/>
                    </a:lnTo>
                    <a:lnTo>
                      <a:pt x="273" y="275"/>
                    </a:lnTo>
                    <a:lnTo>
                      <a:pt x="273" y="275"/>
                    </a:lnTo>
                    <a:lnTo>
                      <a:pt x="293" y="302"/>
                    </a:lnTo>
                    <a:lnTo>
                      <a:pt x="314" y="329"/>
                    </a:lnTo>
                    <a:lnTo>
                      <a:pt x="325" y="342"/>
                    </a:lnTo>
                    <a:lnTo>
                      <a:pt x="337" y="355"/>
                    </a:lnTo>
                    <a:lnTo>
                      <a:pt x="350" y="366"/>
                    </a:lnTo>
                    <a:lnTo>
                      <a:pt x="363" y="378"/>
                    </a:lnTo>
                    <a:lnTo>
                      <a:pt x="378" y="388"/>
                    </a:lnTo>
                    <a:lnTo>
                      <a:pt x="393" y="398"/>
                    </a:lnTo>
                    <a:lnTo>
                      <a:pt x="409" y="407"/>
                    </a:lnTo>
                    <a:lnTo>
                      <a:pt x="425" y="414"/>
                    </a:lnTo>
                    <a:lnTo>
                      <a:pt x="443" y="419"/>
                    </a:lnTo>
                    <a:lnTo>
                      <a:pt x="460" y="424"/>
                    </a:lnTo>
                    <a:lnTo>
                      <a:pt x="480" y="426"/>
                    </a:lnTo>
                    <a:lnTo>
                      <a:pt x="499" y="427"/>
                    </a:lnTo>
                    <a:lnTo>
                      <a:pt x="499" y="427"/>
                    </a:lnTo>
                    <a:lnTo>
                      <a:pt x="520" y="426"/>
                    </a:lnTo>
                    <a:lnTo>
                      <a:pt x="539" y="424"/>
                    </a:lnTo>
                    <a:lnTo>
                      <a:pt x="557" y="419"/>
                    </a:lnTo>
                    <a:lnTo>
                      <a:pt x="574" y="414"/>
                    </a:lnTo>
                    <a:lnTo>
                      <a:pt x="590" y="407"/>
                    </a:lnTo>
                    <a:lnTo>
                      <a:pt x="607" y="398"/>
                    </a:lnTo>
                    <a:lnTo>
                      <a:pt x="621" y="388"/>
                    </a:lnTo>
                    <a:lnTo>
                      <a:pt x="636" y="378"/>
                    </a:lnTo>
                    <a:lnTo>
                      <a:pt x="649" y="366"/>
                    </a:lnTo>
                    <a:lnTo>
                      <a:pt x="661" y="355"/>
                    </a:lnTo>
                    <a:lnTo>
                      <a:pt x="674" y="342"/>
                    </a:lnTo>
                    <a:lnTo>
                      <a:pt x="685" y="329"/>
                    </a:lnTo>
                    <a:lnTo>
                      <a:pt x="707" y="302"/>
                    </a:lnTo>
                    <a:lnTo>
                      <a:pt x="725" y="275"/>
                    </a:lnTo>
                    <a:lnTo>
                      <a:pt x="725" y="275"/>
                    </a:lnTo>
                    <a:lnTo>
                      <a:pt x="751" y="236"/>
                    </a:lnTo>
                    <a:lnTo>
                      <a:pt x="751" y="236"/>
                    </a:lnTo>
                    <a:lnTo>
                      <a:pt x="769" y="207"/>
                    </a:lnTo>
                    <a:lnTo>
                      <a:pt x="788" y="178"/>
                    </a:lnTo>
                    <a:lnTo>
                      <a:pt x="799" y="165"/>
                    </a:lnTo>
                    <a:lnTo>
                      <a:pt x="810" y="151"/>
                    </a:lnTo>
                    <a:lnTo>
                      <a:pt x="821" y="139"/>
                    </a:lnTo>
                    <a:lnTo>
                      <a:pt x="833" y="126"/>
                    </a:lnTo>
                    <a:lnTo>
                      <a:pt x="845" y="115"/>
                    </a:lnTo>
                    <a:lnTo>
                      <a:pt x="858" y="105"/>
                    </a:lnTo>
                    <a:lnTo>
                      <a:pt x="873" y="95"/>
                    </a:lnTo>
                    <a:lnTo>
                      <a:pt x="887" y="87"/>
                    </a:lnTo>
                    <a:lnTo>
                      <a:pt x="903" y="81"/>
                    </a:lnTo>
                    <a:lnTo>
                      <a:pt x="919" y="76"/>
                    </a:lnTo>
                    <a:lnTo>
                      <a:pt x="937" y="73"/>
                    </a:lnTo>
                    <a:lnTo>
                      <a:pt x="956" y="71"/>
                    </a:lnTo>
                    <a:lnTo>
                      <a:pt x="956" y="71"/>
                    </a:lnTo>
                    <a:lnTo>
                      <a:pt x="963" y="71"/>
                    </a:lnTo>
                    <a:lnTo>
                      <a:pt x="968" y="69"/>
                    </a:lnTo>
                    <a:lnTo>
                      <a:pt x="972" y="65"/>
                    </a:lnTo>
                    <a:lnTo>
                      <a:pt x="975" y="62"/>
                    </a:lnTo>
                    <a:lnTo>
                      <a:pt x="978" y="58"/>
                    </a:lnTo>
                    <a:lnTo>
                      <a:pt x="980" y="53"/>
                    </a:lnTo>
                    <a:lnTo>
                      <a:pt x="981" y="49"/>
                    </a:lnTo>
                    <a:lnTo>
                      <a:pt x="981" y="44"/>
                    </a:lnTo>
                    <a:lnTo>
                      <a:pt x="981"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111" name="Freeform 15">
                <a:extLst>
                  <a:ext uri="{FF2B5EF4-FFF2-40B4-BE49-F238E27FC236}">
                    <a16:creationId xmlns:a16="http://schemas.microsoft.com/office/drawing/2014/main" id="{78CF03BB-842C-4F78-B212-EF47A7B0ECD4}"/>
                  </a:ext>
                </a:extLst>
              </p:cNvPr>
              <p:cNvSpPr>
                <a:spLocks/>
              </p:cNvSpPr>
              <p:nvPr/>
            </p:nvSpPr>
            <p:spPr bwMode="auto">
              <a:xfrm>
                <a:off x="7907338" y="5826579"/>
                <a:ext cx="455783" cy="198126"/>
              </a:xfrm>
              <a:custGeom>
                <a:avLst/>
                <a:gdLst>
                  <a:gd name="T0" fmla="*/ 54 w 982"/>
                  <a:gd name="T1" fmla="*/ 426 h 427"/>
                  <a:gd name="T2" fmla="*/ 108 w 982"/>
                  <a:gd name="T3" fmla="*/ 414 h 427"/>
                  <a:gd name="T4" fmla="*/ 155 w 982"/>
                  <a:gd name="T5" fmla="*/ 390 h 427"/>
                  <a:gd name="T6" fmla="*/ 196 w 982"/>
                  <a:gd name="T7" fmla="*/ 357 h 427"/>
                  <a:gd name="T8" fmla="*/ 233 w 982"/>
                  <a:gd name="T9" fmla="*/ 317 h 427"/>
                  <a:gd name="T10" fmla="*/ 268 w 982"/>
                  <a:gd name="T11" fmla="*/ 271 h 427"/>
                  <a:gd name="T12" fmla="*/ 331 w 982"/>
                  <a:gd name="T13" fmla="*/ 172 h 427"/>
                  <a:gd name="T14" fmla="*/ 370 w 982"/>
                  <a:gd name="T15" fmla="*/ 126 h 427"/>
                  <a:gd name="T16" fmla="*/ 415 w 982"/>
                  <a:gd name="T17" fmla="*/ 90 h 427"/>
                  <a:gd name="T18" fmla="*/ 450 w 982"/>
                  <a:gd name="T19" fmla="*/ 76 h 427"/>
                  <a:gd name="T20" fmla="*/ 480 w 982"/>
                  <a:gd name="T21" fmla="*/ 72 h 427"/>
                  <a:gd name="T22" fmla="*/ 501 w 982"/>
                  <a:gd name="T23" fmla="*/ 72 h 427"/>
                  <a:gd name="T24" fmla="*/ 531 w 982"/>
                  <a:gd name="T25" fmla="*/ 76 h 427"/>
                  <a:gd name="T26" fmla="*/ 566 w 982"/>
                  <a:gd name="T27" fmla="*/ 90 h 427"/>
                  <a:gd name="T28" fmla="*/ 611 w 982"/>
                  <a:gd name="T29" fmla="*/ 126 h 427"/>
                  <a:gd name="T30" fmla="*/ 649 w 982"/>
                  <a:gd name="T31" fmla="*/ 172 h 427"/>
                  <a:gd name="T32" fmla="*/ 714 w 982"/>
                  <a:gd name="T33" fmla="*/ 271 h 427"/>
                  <a:gd name="T34" fmla="*/ 747 w 982"/>
                  <a:gd name="T35" fmla="*/ 317 h 427"/>
                  <a:gd name="T36" fmla="*/ 784 w 982"/>
                  <a:gd name="T37" fmla="*/ 357 h 427"/>
                  <a:gd name="T38" fmla="*/ 826 w 982"/>
                  <a:gd name="T39" fmla="*/ 390 h 427"/>
                  <a:gd name="T40" fmla="*/ 873 w 982"/>
                  <a:gd name="T41" fmla="*/ 414 h 427"/>
                  <a:gd name="T42" fmla="*/ 928 w 982"/>
                  <a:gd name="T43" fmla="*/ 426 h 427"/>
                  <a:gd name="T44" fmla="*/ 956 w 982"/>
                  <a:gd name="T45" fmla="*/ 427 h 427"/>
                  <a:gd name="T46" fmla="*/ 973 w 982"/>
                  <a:gd name="T47" fmla="*/ 417 h 427"/>
                  <a:gd name="T48" fmla="*/ 981 w 982"/>
                  <a:gd name="T49" fmla="*/ 400 h 427"/>
                  <a:gd name="T50" fmla="*/ 979 w 982"/>
                  <a:gd name="T51" fmla="*/ 380 h 427"/>
                  <a:gd name="T52" fmla="*/ 968 w 982"/>
                  <a:gd name="T53" fmla="*/ 364 h 427"/>
                  <a:gd name="T54" fmla="*/ 947 w 982"/>
                  <a:gd name="T55" fmla="*/ 357 h 427"/>
                  <a:gd name="T56" fmla="*/ 927 w 982"/>
                  <a:gd name="T57" fmla="*/ 355 h 427"/>
                  <a:gd name="T58" fmla="*/ 889 w 982"/>
                  <a:gd name="T59" fmla="*/ 345 h 427"/>
                  <a:gd name="T60" fmla="*/ 841 w 982"/>
                  <a:gd name="T61" fmla="*/ 314 h 427"/>
                  <a:gd name="T62" fmla="*/ 801 w 982"/>
                  <a:gd name="T63" fmla="*/ 272 h 427"/>
                  <a:gd name="T64" fmla="*/ 745 w 982"/>
                  <a:gd name="T65" fmla="*/ 190 h 427"/>
                  <a:gd name="T66" fmla="*/ 702 w 982"/>
                  <a:gd name="T67" fmla="*/ 126 h 427"/>
                  <a:gd name="T68" fmla="*/ 667 w 982"/>
                  <a:gd name="T69" fmla="*/ 84 h 427"/>
                  <a:gd name="T70" fmla="*/ 627 w 982"/>
                  <a:gd name="T71" fmla="*/ 48 h 427"/>
                  <a:gd name="T72" fmla="*/ 581 w 982"/>
                  <a:gd name="T73" fmla="*/ 20 h 427"/>
                  <a:gd name="T74" fmla="*/ 529 w 982"/>
                  <a:gd name="T75" fmla="*/ 3 h 427"/>
                  <a:gd name="T76" fmla="*/ 490 w 982"/>
                  <a:gd name="T77" fmla="*/ 0 h 427"/>
                  <a:gd name="T78" fmla="*/ 435 w 982"/>
                  <a:gd name="T79" fmla="*/ 8 h 427"/>
                  <a:gd name="T80" fmla="*/ 384 w 982"/>
                  <a:gd name="T81" fmla="*/ 28 h 427"/>
                  <a:gd name="T82" fmla="*/ 341 w 982"/>
                  <a:gd name="T83" fmla="*/ 59 h 427"/>
                  <a:gd name="T84" fmla="*/ 303 w 982"/>
                  <a:gd name="T85" fmla="*/ 98 h 427"/>
                  <a:gd name="T86" fmla="*/ 257 w 982"/>
                  <a:gd name="T87" fmla="*/ 156 h 427"/>
                  <a:gd name="T88" fmla="*/ 215 w 982"/>
                  <a:gd name="T89" fmla="*/ 223 h 427"/>
                  <a:gd name="T90" fmla="*/ 167 w 982"/>
                  <a:gd name="T91" fmla="*/ 287 h 427"/>
                  <a:gd name="T92" fmla="*/ 125 w 982"/>
                  <a:gd name="T93" fmla="*/ 326 h 427"/>
                  <a:gd name="T94" fmla="*/ 75 w 982"/>
                  <a:gd name="T95" fmla="*/ 351 h 427"/>
                  <a:gd name="T96" fmla="*/ 45 w 982"/>
                  <a:gd name="T97" fmla="*/ 356 h 427"/>
                  <a:gd name="T98" fmla="*/ 26 w 982"/>
                  <a:gd name="T99" fmla="*/ 358 h 427"/>
                  <a:gd name="T100" fmla="*/ 9 w 982"/>
                  <a:gd name="T101" fmla="*/ 369 h 427"/>
                  <a:gd name="T102" fmla="*/ 0 w 982"/>
                  <a:gd name="T103" fmla="*/ 386 h 427"/>
                  <a:gd name="T104" fmla="*/ 2 w 982"/>
                  <a:gd name="T105" fmla="*/ 406 h 427"/>
                  <a:gd name="T106" fmla="*/ 13 w 982"/>
                  <a:gd name="T107" fmla="*/ 421 h 427"/>
                  <a:gd name="T108" fmla="*/ 34 w 982"/>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427"/>
                    </a:moveTo>
                    <a:lnTo>
                      <a:pt x="34" y="427"/>
                    </a:lnTo>
                    <a:lnTo>
                      <a:pt x="54" y="426"/>
                    </a:lnTo>
                    <a:lnTo>
                      <a:pt x="73" y="423"/>
                    </a:lnTo>
                    <a:lnTo>
                      <a:pt x="90" y="419"/>
                    </a:lnTo>
                    <a:lnTo>
                      <a:pt x="108" y="414"/>
                    </a:lnTo>
                    <a:lnTo>
                      <a:pt x="124" y="407"/>
                    </a:lnTo>
                    <a:lnTo>
                      <a:pt x="140" y="399"/>
                    </a:lnTo>
                    <a:lnTo>
                      <a:pt x="155" y="390"/>
                    </a:lnTo>
                    <a:lnTo>
                      <a:pt x="170" y="380"/>
                    </a:lnTo>
                    <a:lnTo>
                      <a:pt x="183" y="369"/>
                    </a:lnTo>
                    <a:lnTo>
                      <a:pt x="196" y="357"/>
                    </a:lnTo>
                    <a:lnTo>
                      <a:pt x="210" y="345"/>
                    </a:lnTo>
                    <a:lnTo>
                      <a:pt x="222" y="331"/>
                    </a:lnTo>
                    <a:lnTo>
                      <a:pt x="233" y="317"/>
                    </a:lnTo>
                    <a:lnTo>
                      <a:pt x="245" y="302"/>
                    </a:lnTo>
                    <a:lnTo>
                      <a:pt x="268" y="271"/>
                    </a:lnTo>
                    <a:lnTo>
                      <a:pt x="268" y="271"/>
                    </a:lnTo>
                    <a:lnTo>
                      <a:pt x="288" y="239"/>
                    </a:lnTo>
                    <a:lnTo>
                      <a:pt x="309" y="205"/>
                    </a:lnTo>
                    <a:lnTo>
                      <a:pt x="331" y="172"/>
                    </a:lnTo>
                    <a:lnTo>
                      <a:pt x="344" y="155"/>
                    </a:lnTo>
                    <a:lnTo>
                      <a:pt x="356" y="140"/>
                    </a:lnTo>
                    <a:lnTo>
                      <a:pt x="370" y="126"/>
                    </a:lnTo>
                    <a:lnTo>
                      <a:pt x="384" y="113"/>
                    </a:lnTo>
                    <a:lnTo>
                      <a:pt x="400" y="101"/>
                    </a:lnTo>
                    <a:lnTo>
                      <a:pt x="415" y="90"/>
                    </a:lnTo>
                    <a:lnTo>
                      <a:pt x="433" y="82"/>
                    </a:lnTo>
                    <a:lnTo>
                      <a:pt x="441" y="79"/>
                    </a:lnTo>
                    <a:lnTo>
                      <a:pt x="450" y="76"/>
                    </a:lnTo>
                    <a:lnTo>
                      <a:pt x="460" y="74"/>
                    </a:lnTo>
                    <a:lnTo>
                      <a:pt x="470" y="73"/>
                    </a:lnTo>
                    <a:lnTo>
                      <a:pt x="480" y="72"/>
                    </a:lnTo>
                    <a:lnTo>
                      <a:pt x="490" y="71"/>
                    </a:lnTo>
                    <a:lnTo>
                      <a:pt x="490" y="71"/>
                    </a:lnTo>
                    <a:lnTo>
                      <a:pt x="501" y="72"/>
                    </a:lnTo>
                    <a:lnTo>
                      <a:pt x="511" y="73"/>
                    </a:lnTo>
                    <a:lnTo>
                      <a:pt x="521" y="74"/>
                    </a:lnTo>
                    <a:lnTo>
                      <a:pt x="531" y="76"/>
                    </a:lnTo>
                    <a:lnTo>
                      <a:pt x="540" y="79"/>
                    </a:lnTo>
                    <a:lnTo>
                      <a:pt x="549" y="82"/>
                    </a:lnTo>
                    <a:lnTo>
                      <a:pt x="566" y="90"/>
                    </a:lnTo>
                    <a:lnTo>
                      <a:pt x="582" y="101"/>
                    </a:lnTo>
                    <a:lnTo>
                      <a:pt x="597" y="113"/>
                    </a:lnTo>
                    <a:lnTo>
                      <a:pt x="611" y="126"/>
                    </a:lnTo>
                    <a:lnTo>
                      <a:pt x="625" y="140"/>
                    </a:lnTo>
                    <a:lnTo>
                      <a:pt x="637" y="155"/>
                    </a:lnTo>
                    <a:lnTo>
                      <a:pt x="649" y="172"/>
                    </a:lnTo>
                    <a:lnTo>
                      <a:pt x="672" y="205"/>
                    </a:lnTo>
                    <a:lnTo>
                      <a:pt x="694" y="239"/>
                    </a:lnTo>
                    <a:lnTo>
                      <a:pt x="714" y="271"/>
                    </a:lnTo>
                    <a:lnTo>
                      <a:pt x="714" y="271"/>
                    </a:lnTo>
                    <a:lnTo>
                      <a:pt x="736" y="302"/>
                    </a:lnTo>
                    <a:lnTo>
                      <a:pt x="747" y="317"/>
                    </a:lnTo>
                    <a:lnTo>
                      <a:pt x="760" y="331"/>
                    </a:lnTo>
                    <a:lnTo>
                      <a:pt x="772" y="345"/>
                    </a:lnTo>
                    <a:lnTo>
                      <a:pt x="784" y="357"/>
                    </a:lnTo>
                    <a:lnTo>
                      <a:pt x="798" y="369"/>
                    </a:lnTo>
                    <a:lnTo>
                      <a:pt x="811" y="380"/>
                    </a:lnTo>
                    <a:lnTo>
                      <a:pt x="826" y="390"/>
                    </a:lnTo>
                    <a:lnTo>
                      <a:pt x="841" y="400"/>
                    </a:lnTo>
                    <a:lnTo>
                      <a:pt x="857" y="407"/>
                    </a:lnTo>
                    <a:lnTo>
                      <a:pt x="873" y="414"/>
                    </a:lnTo>
                    <a:lnTo>
                      <a:pt x="891" y="419"/>
                    </a:lnTo>
                    <a:lnTo>
                      <a:pt x="908" y="423"/>
                    </a:lnTo>
                    <a:lnTo>
                      <a:pt x="928" y="426"/>
                    </a:lnTo>
                    <a:lnTo>
                      <a:pt x="947" y="427"/>
                    </a:lnTo>
                    <a:lnTo>
                      <a:pt x="947" y="427"/>
                    </a:lnTo>
                    <a:lnTo>
                      <a:pt x="956" y="427"/>
                    </a:lnTo>
                    <a:lnTo>
                      <a:pt x="962" y="425"/>
                    </a:lnTo>
                    <a:lnTo>
                      <a:pt x="968" y="421"/>
                    </a:lnTo>
                    <a:lnTo>
                      <a:pt x="973" y="417"/>
                    </a:lnTo>
                    <a:lnTo>
                      <a:pt x="976" y="412"/>
                    </a:lnTo>
                    <a:lnTo>
                      <a:pt x="979" y="406"/>
                    </a:lnTo>
                    <a:lnTo>
                      <a:pt x="981" y="400"/>
                    </a:lnTo>
                    <a:lnTo>
                      <a:pt x="982" y="393"/>
                    </a:lnTo>
                    <a:lnTo>
                      <a:pt x="981" y="386"/>
                    </a:lnTo>
                    <a:lnTo>
                      <a:pt x="979" y="380"/>
                    </a:lnTo>
                    <a:lnTo>
                      <a:pt x="976" y="374"/>
                    </a:lnTo>
                    <a:lnTo>
                      <a:pt x="973" y="369"/>
                    </a:lnTo>
                    <a:lnTo>
                      <a:pt x="968" y="364"/>
                    </a:lnTo>
                    <a:lnTo>
                      <a:pt x="962" y="360"/>
                    </a:lnTo>
                    <a:lnTo>
                      <a:pt x="956" y="358"/>
                    </a:lnTo>
                    <a:lnTo>
                      <a:pt x="947" y="357"/>
                    </a:lnTo>
                    <a:lnTo>
                      <a:pt x="947" y="357"/>
                    </a:lnTo>
                    <a:lnTo>
                      <a:pt x="937" y="356"/>
                    </a:lnTo>
                    <a:lnTo>
                      <a:pt x="927" y="355"/>
                    </a:lnTo>
                    <a:lnTo>
                      <a:pt x="917" y="353"/>
                    </a:lnTo>
                    <a:lnTo>
                      <a:pt x="907" y="351"/>
                    </a:lnTo>
                    <a:lnTo>
                      <a:pt x="889" y="345"/>
                    </a:lnTo>
                    <a:lnTo>
                      <a:pt x="872" y="336"/>
                    </a:lnTo>
                    <a:lnTo>
                      <a:pt x="856" y="326"/>
                    </a:lnTo>
                    <a:lnTo>
                      <a:pt x="841" y="314"/>
                    </a:lnTo>
                    <a:lnTo>
                      <a:pt x="827" y="301"/>
                    </a:lnTo>
                    <a:lnTo>
                      <a:pt x="813" y="287"/>
                    </a:lnTo>
                    <a:lnTo>
                      <a:pt x="801" y="272"/>
                    </a:lnTo>
                    <a:lnTo>
                      <a:pt x="789" y="256"/>
                    </a:lnTo>
                    <a:lnTo>
                      <a:pt x="767" y="223"/>
                    </a:lnTo>
                    <a:lnTo>
                      <a:pt x="745" y="190"/>
                    </a:lnTo>
                    <a:lnTo>
                      <a:pt x="724" y="156"/>
                    </a:lnTo>
                    <a:lnTo>
                      <a:pt x="724" y="156"/>
                    </a:lnTo>
                    <a:lnTo>
                      <a:pt x="702" y="126"/>
                    </a:lnTo>
                    <a:lnTo>
                      <a:pt x="691" y="112"/>
                    </a:lnTo>
                    <a:lnTo>
                      <a:pt x="679" y="98"/>
                    </a:lnTo>
                    <a:lnTo>
                      <a:pt x="667" y="84"/>
                    </a:lnTo>
                    <a:lnTo>
                      <a:pt x="653" y="71"/>
                    </a:lnTo>
                    <a:lnTo>
                      <a:pt x="640" y="59"/>
                    </a:lnTo>
                    <a:lnTo>
                      <a:pt x="627" y="48"/>
                    </a:lnTo>
                    <a:lnTo>
                      <a:pt x="612" y="38"/>
                    </a:lnTo>
                    <a:lnTo>
                      <a:pt x="597" y="28"/>
                    </a:lnTo>
                    <a:lnTo>
                      <a:pt x="581" y="20"/>
                    </a:lnTo>
                    <a:lnTo>
                      <a:pt x="565" y="13"/>
                    </a:lnTo>
                    <a:lnTo>
                      <a:pt x="547" y="8"/>
                    </a:lnTo>
                    <a:lnTo>
                      <a:pt x="529" y="3"/>
                    </a:lnTo>
                    <a:lnTo>
                      <a:pt x="510" y="1"/>
                    </a:lnTo>
                    <a:lnTo>
                      <a:pt x="490" y="0"/>
                    </a:lnTo>
                    <a:lnTo>
                      <a:pt x="490" y="0"/>
                    </a:lnTo>
                    <a:lnTo>
                      <a:pt x="471" y="1"/>
                    </a:lnTo>
                    <a:lnTo>
                      <a:pt x="452" y="3"/>
                    </a:lnTo>
                    <a:lnTo>
                      <a:pt x="435" y="8"/>
                    </a:lnTo>
                    <a:lnTo>
                      <a:pt x="417" y="13"/>
                    </a:lnTo>
                    <a:lnTo>
                      <a:pt x="401" y="20"/>
                    </a:lnTo>
                    <a:lnTo>
                      <a:pt x="384" y="28"/>
                    </a:lnTo>
                    <a:lnTo>
                      <a:pt x="370" y="38"/>
                    </a:lnTo>
                    <a:lnTo>
                      <a:pt x="355" y="48"/>
                    </a:lnTo>
                    <a:lnTo>
                      <a:pt x="341" y="59"/>
                    </a:lnTo>
                    <a:lnTo>
                      <a:pt x="327" y="71"/>
                    </a:lnTo>
                    <a:lnTo>
                      <a:pt x="315" y="84"/>
                    </a:lnTo>
                    <a:lnTo>
                      <a:pt x="303" y="98"/>
                    </a:lnTo>
                    <a:lnTo>
                      <a:pt x="290" y="112"/>
                    </a:lnTo>
                    <a:lnTo>
                      <a:pt x="279" y="126"/>
                    </a:lnTo>
                    <a:lnTo>
                      <a:pt x="257" y="156"/>
                    </a:lnTo>
                    <a:lnTo>
                      <a:pt x="257" y="156"/>
                    </a:lnTo>
                    <a:lnTo>
                      <a:pt x="237" y="190"/>
                    </a:lnTo>
                    <a:lnTo>
                      <a:pt x="215" y="223"/>
                    </a:lnTo>
                    <a:lnTo>
                      <a:pt x="192" y="256"/>
                    </a:lnTo>
                    <a:lnTo>
                      <a:pt x="180" y="272"/>
                    </a:lnTo>
                    <a:lnTo>
                      <a:pt x="167" y="287"/>
                    </a:lnTo>
                    <a:lnTo>
                      <a:pt x="154" y="301"/>
                    </a:lnTo>
                    <a:lnTo>
                      <a:pt x="141" y="314"/>
                    </a:lnTo>
                    <a:lnTo>
                      <a:pt x="125" y="326"/>
                    </a:lnTo>
                    <a:lnTo>
                      <a:pt x="110" y="336"/>
                    </a:lnTo>
                    <a:lnTo>
                      <a:pt x="92" y="345"/>
                    </a:lnTo>
                    <a:lnTo>
                      <a:pt x="75" y="351"/>
                    </a:lnTo>
                    <a:lnTo>
                      <a:pt x="64" y="353"/>
                    </a:lnTo>
                    <a:lnTo>
                      <a:pt x="55" y="355"/>
                    </a:lnTo>
                    <a:lnTo>
                      <a:pt x="45" y="356"/>
                    </a:lnTo>
                    <a:lnTo>
                      <a:pt x="34" y="357"/>
                    </a:lnTo>
                    <a:lnTo>
                      <a:pt x="34" y="357"/>
                    </a:lnTo>
                    <a:lnTo>
                      <a:pt x="26" y="358"/>
                    </a:lnTo>
                    <a:lnTo>
                      <a:pt x="19" y="360"/>
                    </a:lnTo>
                    <a:lnTo>
                      <a:pt x="13" y="364"/>
                    </a:lnTo>
                    <a:lnTo>
                      <a:pt x="9" y="369"/>
                    </a:lnTo>
                    <a:lnTo>
                      <a:pt x="4" y="374"/>
                    </a:lnTo>
                    <a:lnTo>
                      <a:pt x="2" y="380"/>
                    </a:lnTo>
                    <a:lnTo>
                      <a:pt x="0" y="386"/>
                    </a:lnTo>
                    <a:lnTo>
                      <a:pt x="0" y="393"/>
                    </a:lnTo>
                    <a:lnTo>
                      <a:pt x="0" y="400"/>
                    </a:lnTo>
                    <a:lnTo>
                      <a:pt x="2" y="406"/>
                    </a:lnTo>
                    <a:lnTo>
                      <a:pt x="4" y="412"/>
                    </a:lnTo>
                    <a:lnTo>
                      <a:pt x="9" y="417"/>
                    </a:lnTo>
                    <a:lnTo>
                      <a:pt x="13" y="421"/>
                    </a:lnTo>
                    <a:lnTo>
                      <a:pt x="19" y="425"/>
                    </a:lnTo>
                    <a:lnTo>
                      <a:pt x="26" y="427"/>
                    </a:lnTo>
                    <a:lnTo>
                      <a:pt x="34" y="427"/>
                    </a:lnTo>
                    <a:lnTo>
                      <a:pt x="34" y="427"/>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sp>
            <p:nvSpPr>
              <p:cNvPr id="1112" name="Freeform 16">
                <a:extLst>
                  <a:ext uri="{FF2B5EF4-FFF2-40B4-BE49-F238E27FC236}">
                    <a16:creationId xmlns:a16="http://schemas.microsoft.com/office/drawing/2014/main" id="{91550863-FCD9-BC65-1E1F-3FE4D020C26A}"/>
                  </a:ext>
                </a:extLst>
              </p:cNvPr>
              <p:cNvSpPr>
                <a:spLocks noEditPoints="1"/>
              </p:cNvSpPr>
              <p:nvPr/>
            </p:nvSpPr>
            <p:spPr bwMode="auto">
              <a:xfrm>
                <a:off x="7902687" y="5821928"/>
                <a:ext cx="464155" cy="207428"/>
              </a:xfrm>
              <a:custGeom>
                <a:avLst/>
                <a:gdLst>
                  <a:gd name="T0" fmla="*/ 5 w 999"/>
                  <a:gd name="T1" fmla="*/ 380 h 446"/>
                  <a:gd name="T2" fmla="*/ 26 w 999"/>
                  <a:gd name="T3" fmla="*/ 361 h 446"/>
                  <a:gd name="T4" fmla="*/ 75 w 999"/>
                  <a:gd name="T5" fmla="*/ 353 h 446"/>
                  <a:gd name="T6" fmla="*/ 155 w 999"/>
                  <a:gd name="T7" fmla="*/ 306 h 446"/>
                  <a:gd name="T8" fmla="*/ 233 w 999"/>
                  <a:gd name="T9" fmla="*/ 201 h 446"/>
                  <a:gd name="T10" fmla="*/ 301 w 999"/>
                  <a:gd name="T11" fmla="*/ 104 h 446"/>
                  <a:gd name="T12" fmla="*/ 385 w 999"/>
                  <a:gd name="T13" fmla="*/ 31 h 446"/>
                  <a:gd name="T14" fmla="*/ 499 w 999"/>
                  <a:gd name="T15" fmla="*/ 0 h 446"/>
                  <a:gd name="T16" fmla="*/ 597 w 999"/>
                  <a:gd name="T17" fmla="*/ 23 h 446"/>
                  <a:gd name="T18" fmla="*/ 686 w 999"/>
                  <a:gd name="T19" fmla="*/ 91 h 446"/>
                  <a:gd name="T20" fmla="*/ 766 w 999"/>
                  <a:gd name="T21" fmla="*/ 201 h 446"/>
                  <a:gd name="T22" fmla="*/ 833 w 999"/>
                  <a:gd name="T23" fmla="*/ 295 h 446"/>
                  <a:gd name="T24" fmla="*/ 908 w 999"/>
                  <a:gd name="T25" fmla="*/ 348 h 446"/>
                  <a:gd name="T26" fmla="*/ 968 w 999"/>
                  <a:gd name="T27" fmla="*/ 359 h 446"/>
                  <a:gd name="T28" fmla="*/ 994 w 999"/>
                  <a:gd name="T29" fmla="*/ 380 h 446"/>
                  <a:gd name="T30" fmla="*/ 999 w 999"/>
                  <a:gd name="T31" fmla="*/ 410 h 446"/>
                  <a:gd name="T32" fmla="*/ 985 w 999"/>
                  <a:gd name="T33" fmla="*/ 435 h 446"/>
                  <a:gd name="T34" fmla="*/ 956 w 999"/>
                  <a:gd name="T35" fmla="*/ 446 h 446"/>
                  <a:gd name="T36" fmla="*/ 857 w 999"/>
                  <a:gd name="T37" fmla="*/ 421 h 446"/>
                  <a:gd name="T38" fmla="*/ 769 w 999"/>
                  <a:gd name="T39" fmla="*/ 354 h 446"/>
                  <a:gd name="T40" fmla="*/ 690 w 999"/>
                  <a:gd name="T41" fmla="*/ 245 h 446"/>
                  <a:gd name="T42" fmla="*/ 623 w 999"/>
                  <a:gd name="T43" fmla="*/ 151 h 446"/>
                  <a:gd name="T44" fmla="*/ 547 w 999"/>
                  <a:gd name="T45" fmla="*/ 97 h 446"/>
                  <a:gd name="T46" fmla="*/ 466 w 999"/>
                  <a:gd name="T47" fmla="*/ 93 h 446"/>
                  <a:gd name="T48" fmla="*/ 387 w 999"/>
                  <a:gd name="T49" fmla="*/ 140 h 446"/>
                  <a:gd name="T50" fmla="*/ 309 w 999"/>
                  <a:gd name="T51" fmla="*/ 245 h 446"/>
                  <a:gd name="T52" fmla="*/ 241 w 999"/>
                  <a:gd name="T53" fmla="*/ 340 h 446"/>
                  <a:gd name="T54" fmla="*/ 159 w 999"/>
                  <a:gd name="T55" fmla="*/ 413 h 446"/>
                  <a:gd name="T56" fmla="*/ 43 w 999"/>
                  <a:gd name="T57" fmla="*/ 446 h 446"/>
                  <a:gd name="T58" fmla="*/ 22 w 999"/>
                  <a:gd name="T59" fmla="*/ 441 h 446"/>
                  <a:gd name="T60" fmla="*/ 4 w 999"/>
                  <a:gd name="T61" fmla="*/ 421 h 446"/>
                  <a:gd name="T62" fmla="*/ 981 w 999"/>
                  <a:gd name="T63" fmla="*/ 402 h 446"/>
                  <a:gd name="T64" fmla="*/ 965 w 999"/>
                  <a:gd name="T65" fmla="*/ 376 h 446"/>
                  <a:gd name="T66" fmla="*/ 903 w 999"/>
                  <a:gd name="T67" fmla="*/ 365 h 446"/>
                  <a:gd name="T68" fmla="*/ 821 w 999"/>
                  <a:gd name="T69" fmla="*/ 307 h 446"/>
                  <a:gd name="T70" fmla="*/ 751 w 999"/>
                  <a:gd name="T71" fmla="*/ 210 h 446"/>
                  <a:gd name="T72" fmla="*/ 661 w 999"/>
                  <a:gd name="T73" fmla="*/ 91 h 446"/>
                  <a:gd name="T74" fmla="*/ 574 w 999"/>
                  <a:gd name="T75" fmla="*/ 32 h 446"/>
                  <a:gd name="T76" fmla="*/ 480 w 999"/>
                  <a:gd name="T77" fmla="*/ 19 h 446"/>
                  <a:gd name="T78" fmla="*/ 378 w 999"/>
                  <a:gd name="T79" fmla="*/ 57 h 446"/>
                  <a:gd name="T80" fmla="*/ 293 w 999"/>
                  <a:gd name="T81" fmla="*/ 144 h 446"/>
                  <a:gd name="T82" fmla="*/ 210 w 999"/>
                  <a:gd name="T83" fmla="*/ 267 h 446"/>
                  <a:gd name="T84" fmla="*/ 140 w 999"/>
                  <a:gd name="T85" fmla="*/ 341 h 446"/>
                  <a:gd name="T86" fmla="*/ 43 w 999"/>
                  <a:gd name="T87" fmla="*/ 374 h 446"/>
                  <a:gd name="T88" fmla="*/ 22 w 999"/>
                  <a:gd name="T89" fmla="*/ 388 h 446"/>
                  <a:gd name="T90" fmla="*/ 22 w 999"/>
                  <a:gd name="T91" fmla="*/ 418 h 446"/>
                  <a:gd name="T92" fmla="*/ 42 w 999"/>
                  <a:gd name="T93" fmla="*/ 428 h 446"/>
                  <a:gd name="T94" fmla="*/ 150 w 999"/>
                  <a:gd name="T95" fmla="*/ 397 h 446"/>
                  <a:gd name="T96" fmla="*/ 228 w 999"/>
                  <a:gd name="T97" fmla="*/ 330 h 446"/>
                  <a:gd name="T98" fmla="*/ 313 w 999"/>
                  <a:gd name="T99" fmla="*/ 207 h 446"/>
                  <a:gd name="T100" fmla="*/ 389 w 999"/>
                  <a:gd name="T101" fmla="*/ 114 h 446"/>
                  <a:gd name="T102" fmla="*/ 481 w 999"/>
                  <a:gd name="T103" fmla="*/ 72 h 446"/>
                  <a:gd name="T104" fmla="*/ 567 w 999"/>
                  <a:gd name="T105" fmla="*/ 86 h 446"/>
                  <a:gd name="T106" fmla="*/ 646 w 999"/>
                  <a:gd name="T107" fmla="*/ 150 h 446"/>
                  <a:gd name="T108" fmla="*/ 731 w 999"/>
                  <a:gd name="T109" fmla="*/ 275 h 446"/>
                  <a:gd name="T110" fmla="*/ 807 w 999"/>
                  <a:gd name="T111" fmla="*/ 367 h 446"/>
                  <a:gd name="T112" fmla="*/ 899 w 999"/>
                  <a:gd name="T113" fmla="*/ 419 h 446"/>
                  <a:gd name="T114" fmla="*/ 970 w 999"/>
                  <a:gd name="T115" fmla="*/ 424 h 446"/>
                  <a:gd name="T116" fmla="*/ 981 w 999"/>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99" h="446">
                    <a:moveTo>
                      <a:pt x="0" y="402"/>
                    </a:moveTo>
                    <a:lnTo>
                      <a:pt x="0" y="402"/>
                    </a:lnTo>
                    <a:lnTo>
                      <a:pt x="0" y="396"/>
                    </a:lnTo>
                    <a:lnTo>
                      <a:pt x="1" y="390"/>
                    </a:lnTo>
                    <a:lnTo>
                      <a:pt x="3" y="385"/>
                    </a:lnTo>
                    <a:lnTo>
                      <a:pt x="5" y="380"/>
                    </a:lnTo>
                    <a:lnTo>
                      <a:pt x="5" y="380"/>
                    </a:lnTo>
                    <a:lnTo>
                      <a:pt x="8" y="374"/>
                    </a:lnTo>
                    <a:lnTo>
                      <a:pt x="12" y="370"/>
                    </a:lnTo>
                    <a:lnTo>
                      <a:pt x="17" y="366"/>
                    </a:lnTo>
                    <a:lnTo>
                      <a:pt x="21" y="363"/>
                    </a:lnTo>
                    <a:lnTo>
                      <a:pt x="26" y="361"/>
                    </a:lnTo>
                    <a:lnTo>
                      <a:pt x="31" y="359"/>
                    </a:lnTo>
                    <a:lnTo>
                      <a:pt x="37" y="358"/>
                    </a:lnTo>
                    <a:lnTo>
                      <a:pt x="42" y="357"/>
                    </a:lnTo>
                    <a:lnTo>
                      <a:pt x="42" y="357"/>
                    </a:lnTo>
                    <a:lnTo>
                      <a:pt x="60" y="356"/>
                    </a:lnTo>
                    <a:lnTo>
                      <a:pt x="75" y="353"/>
                    </a:lnTo>
                    <a:lnTo>
                      <a:pt x="91" y="348"/>
                    </a:lnTo>
                    <a:lnTo>
                      <a:pt x="105" y="342"/>
                    </a:lnTo>
                    <a:lnTo>
                      <a:pt x="119" y="335"/>
                    </a:lnTo>
                    <a:lnTo>
                      <a:pt x="131" y="326"/>
                    </a:lnTo>
                    <a:lnTo>
                      <a:pt x="143" y="317"/>
                    </a:lnTo>
                    <a:lnTo>
                      <a:pt x="155" y="306"/>
                    </a:lnTo>
                    <a:lnTo>
                      <a:pt x="166" y="295"/>
                    </a:lnTo>
                    <a:lnTo>
                      <a:pt x="176" y="282"/>
                    </a:lnTo>
                    <a:lnTo>
                      <a:pt x="187" y="270"/>
                    </a:lnTo>
                    <a:lnTo>
                      <a:pt x="197" y="257"/>
                    </a:lnTo>
                    <a:lnTo>
                      <a:pt x="216" y="229"/>
                    </a:lnTo>
                    <a:lnTo>
                      <a:pt x="233" y="201"/>
                    </a:lnTo>
                    <a:lnTo>
                      <a:pt x="233" y="201"/>
                    </a:lnTo>
                    <a:lnTo>
                      <a:pt x="259" y="160"/>
                    </a:lnTo>
                    <a:lnTo>
                      <a:pt x="259" y="160"/>
                    </a:lnTo>
                    <a:lnTo>
                      <a:pt x="279" y="132"/>
                    </a:lnTo>
                    <a:lnTo>
                      <a:pt x="290" y="118"/>
                    </a:lnTo>
                    <a:lnTo>
                      <a:pt x="301" y="104"/>
                    </a:lnTo>
                    <a:lnTo>
                      <a:pt x="314" y="91"/>
                    </a:lnTo>
                    <a:lnTo>
                      <a:pt x="326" y="78"/>
                    </a:lnTo>
                    <a:lnTo>
                      <a:pt x="339" y="64"/>
                    </a:lnTo>
                    <a:lnTo>
                      <a:pt x="354" y="53"/>
                    </a:lnTo>
                    <a:lnTo>
                      <a:pt x="369" y="41"/>
                    </a:lnTo>
                    <a:lnTo>
                      <a:pt x="385" y="31"/>
                    </a:lnTo>
                    <a:lnTo>
                      <a:pt x="402" y="23"/>
                    </a:lnTo>
                    <a:lnTo>
                      <a:pt x="420" y="14"/>
                    </a:lnTo>
                    <a:lnTo>
                      <a:pt x="439" y="9"/>
                    </a:lnTo>
                    <a:lnTo>
                      <a:pt x="458" y="4"/>
                    </a:lnTo>
                    <a:lnTo>
                      <a:pt x="478" y="1"/>
                    </a:lnTo>
                    <a:lnTo>
                      <a:pt x="499" y="0"/>
                    </a:lnTo>
                    <a:lnTo>
                      <a:pt x="499" y="0"/>
                    </a:lnTo>
                    <a:lnTo>
                      <a:pt x="521" y="1"/>
                    </a:lnTo>
                    <a:lnTo>
                      <a:pt x="542" y="4"/>
                    </a:lnTo>
                    <a:lnTo>
                      <a:pt x="561" y="9"/>
                    </a:lnTo>
                    <a:lnTo>
                      <a:pt x="580" y="14"/>
                    </a:lnTo>
                    <a:lnTo>
                      <a:pt x="597" y="23"/>
                    </a:lnTo>
                    <a:lnTo>
                      <a:pt x="614" y="31"/>
                    </a:lnTo>
                    <a:lnTo>
                      <a:pt x="629" y="41"/>
                    </a:lnTo>
                    <a:lnTo>
                      <a:pt x="645" y="53"/>
                    </a:lnTo>
                    <a:lnTo>
                      <a:pt x="659" y="64"/>
                    </a:lnTo>
                    <a:lnTo>
                      <a:pt x="673" y="78"/>
                    </a:lnTo>
                    <a:lnTo>
                      <a:pt x="686" y="91"/>
                    </a:lnTo>
                    <a:lnTo>
                      <a:pt x="698" y="104"/>
                    </a:lnTo>
                    <a:lnTo>
                      <a:pt x="709" y="118"/>
                    </a:lnTo>
                    <a:lnTo>
                      <a:pt x="720" y="132"/>
                    </a:lnTo>
                    <a:lnTo>
                      <a:pt x="740" y="160"/>
                    </a:lnTo>
                    <a:lnTo>
                      <a:pt x="740" y="160"/>
                    </a:lnTo>
                    <a:lnTo>
                      <a:pt x="766" y="201"/>
                    </a:lnTo>
                    <a:lnTo>
                      <a:pt x="766" y="201"/>
                    </a:lnTo>
                    <a:lnTo>
                      <a:pt x="784" y="229"/>
                    </a:lnTo>
                    <a:lnTo>
                      <a:pt x="803" y="257"/>
                    </a:lnTo>
                    <a:lnTo>
                      <a:pt x="812" y="270"/>
                    </a:lnTo>
                    <a:lnTo>
                      <a:pt x="822" y="282"/>
                    </a:lnTo>
                    <a:lnTo>
                      <a:pt x="833" y="295"/>
                    </a:lnTo>
                    <a:lnTo>
                      <a:pt x="844" y="306"/>
                    </a:lnTo>
                    <a:lnTo>
                      <a:pt x="855" y="317"/>
                    </a:lnTo>
                    <a:lnTo>
                      <a:pt x="868" y="326"/>
                    </a:lnTo>
                    <a:lnTo>
                      <a:pt x="880" y="335"/>
                    </a:lnTo>
                    <a:lnTo>
                      <a:pt x="895" y="342"/>
                    </a:lnTo>
                    <a:lnTo>
                      <a:pt x="908" y="348"/>
                    </a:lnTo>
                    <a:lnTo>
                      <a:pt x="923" y="353"/>
                    </a:lnTo>
                    <a:lnTo>
                      <a:pt x="940" y="356"/>
                    </a:lnTo>
                    <a:lnTo>
                      <a:pt x="956" y="357"/>
                    </a:lnTo>
                    <a:lnTo>
                      <a:pt x="956" y="357"/>
                    </a:lnTo>
                    <a:lnTo>
                      <a:pt x="963" y="358"/>
                    </a:lnTo>
                    <a:lnTo>
                      <a:pt x="968" y="359"/>
                    </a:lnTo>
                    <a:lnTo>
                      <a:pt x="973" y="361"/>
                    </a:lnTo>
                    <a:lnTo>
                      <a:pt x="978" y="363"/>
                    </a:lnTo>
                    <a:lnTo>
                      <a:pt x="983" y="366"/>
                    </a:lnTo>
                    <a:lnTo>
                      <a:pt x="986" y="370"/>
                    </a:lnTo>
                    <a:lnTo>
                      <a:pt x="991" y="374"/>
                    </a:lnTo>
                    <a:lnTo>
                      <a:pt x="994" y="380"/>
                    </a:lnTo>
                    <a:lnTo>
                      <a:pt x="994" y="380"/>
                    </a:lnTo>
                    <a:lnTo>
                      <a:pt x="996" y="385"/>
                    </a:lnTo>
                    <a:lnTo>
                      <a:pt x="998" y="391"/>
                    </a:lnTo>
                    <a:lnTo>
                      <a:pt x="999" y="397"/>
                    </a:lnTo>
                    <a:lnTo>
                      <a:pt x="999" y="403"/>
                    </a:lnTo>
                    <a:lnTo>
                      <a:pt x="999" y="410"/>
                    </a:lnTo>
                    <a:lnTo>
                      <a:pt x="998" y="416"/>
                    </a:lnTo>
                    <a:lnTo>
                      <a:pt x="996" y="421"/>
                    </a:lnTo>
                    <a:lnTo>
                      <a:pt x="993" y="426"/>
                    </a:lnTo>
                    <a:lnTo>
                      <a:pt x="993" y="426"/>
                    </a:lnTo>
                    <a:lnTo>
                      <a:pt x="990" y="431"/>
                    </a:lnTo>
                    <a:lnTo>
                      <a:pt x="985" y="435"/>
                    </a:lnTo>
                    <a:lnTo>
                      <a:pt x="981" y="439"/>
                    </a:lnTo>
                    <a:lnTo>
                      <a:pt x="977" y="441"/>
                    </a:lnTo>
                    <a:lnTo>
                      <a:pt x="972" y="443"/>
                    </a:lnTo>
                    <a:lnTo>
                      <a:pt x="967" y="445"/>
                    </a:lnTo>
                    <a:lnTo>
                      <a:pt x="962" y="445"/>
                    </a:lnTo>
                    <a:lnTo>
                      <a:pt x="956" y="446"/>
                    </a:lnTo>
                    <a:lnTo>
                      <a:pt x="956" y="446"/>
                    </a:lnTo>
                    <a:lnTo>
                      <a:pt x="934" y="444"/>
                    </a:lnTo>
                    <a:lnTo>
                      <a:pt x="913" y="441"/>
                    </a:lnTo>
                    <a:lnTo>
                      <a:pt x="894" y="435"/>
                    </a:lnTo>
                    <a:lnTo>
                      <a:pt x="875" y="429"/>
                    </a:lnTo>
                    <a:lnTo>
                      <a:pt x="857" y="421"/>
                    </a:lnTo>
                    <a:lnTo>
                      <a:pt x="841" y="413"/>
                    </a:lnTo>
                    <a:lnTo>
                      <a:pt x="824" y="402"/>
                    </a:lnTo>
                    <a:lnTo>
                      <a:pt x="810" y="391"/>
                    </a:lnTo>
                    <a:lnTo>
                      <a:pt x="796" y="380"/>
                    </a:lnTo>
                    <a:lnTo>
                      <a:pt x="782" y="367"/>
                    </a:lnTo>
                    <a:lnTo>
                      <a:pt x="769" y="354"/>
                    </a:lnTo>
                    <a:lnTo>
                      <a:pt x="757" y="340"/>
                    </a:lnTo>
                    <a:lnTo>
                      <a:pt x="746" y="327"/>
                    </a:lnTo>
                    <a:lnTo>
                      <a:pt x="736" y="312"/>
                    </a:lnTo>
                    <a:lnTo>
                      <a:pt x="716" y="285"/>
                    </a:lnTo>
                    <a:lnTo>
                      <a:pt x="716" y="285"/>
                    </a:lnTo>
                    <a:lnTo>
                      <a:pt x="690" y="245"/>
                    </a:lnTo>
                    <a:lnTo>
                      <a:pt x="690" y="245"/>
                    </a:lnTo>
                    <a:lnTo>
                      <a:pt x="673" y="217"/>
                    </a:lnTo>
                    <a:lnTo>
                      <a:pt x="654" y="190"/>
                    </a:lnTo>
                    <a:lnTo>
                      <a:pt x="644" y="177"/>
                    </a:lnTo>
                    <a:lnTo>
                      <a:pt x="634" y="163"/>
                    </a:lnTo>
                    <a:lnTo>
                      <a:pt x="623" y="151"/>
                    </a:lnTo>
                    <a:lnTo>
                      <a:pt x="612" y="140"/>
                    </a:lnTo>
                    <a:lnTo>
                      <a:pt x="601" y="129"/>
                    </a:lnTo>
                    <a:lnTo>
                      <a:pt x="588" y="119"/>
                    </a:lnTo>
                    <a:lnTo>
                      <a:pt x="576" y="111"/>
                    </a:lnTo>
                    <a:lnTo>
                      <a:pt x="561" y="103"/>
                    </a:lnTo>
                    <a:lnTo>
                      <a:pt x="547" y="97"/>
                    </a:lnTo>
                    <a:lnTo>
                      <a:pt x="532" y="93"/>
                    </a:lnTo>
                    <a:lnTo>
                      <a:pt x="516" y="90"/>
                    </a:lnTo>
                    <a:lnTo>
                      <a:pt x="499" y="89"/>
                    </a:lnTo>
                    <a:lnTo>
                      <a:pt x="499" y="89"/>
                    </a:lnTo>
                    <a:lnTo>
                      <a:pt x="483" y="90"/>
                    </a:lnTo>
                    <a:lnTo>
                      <a:pt x="466" y="93"/>
                    </a:lnTo>
                    <a:lnTo>
                      <a:pt x="452" y="97"/>
                    </a:lnTo>
                    <a:lnTo>
                      <a:pt x="437" y="103"/>
                    </a:lnTo>
                    <a:lnTo>
                      <a:pt x="424" y="111"/>
                    </a:lnTo>
                    <a:lnTo>
                      <a:pt x="411" y="119"/>
                    </a:lnTo>
                    <a:lnTo>
                      <a:pt x="398" y="129"/>
                    </a:lnTo>
                    <a:lnTo>
                      <a:pt x="387" y="140"/>
                    </a:lnTo>
                    <a:lnTo>
                      <a:pt x="376" y="151"/>
                    </a:lnTo>
                    <a:lnTo>
                      <a:pt x="365" y="163"/>
                    </a:lnTo>
                    <a:lnTo>
                      <a:pt x="355" y="177"/>
                    </a:lnTo>
                    <a:lnTo>
                      <a:pt x="346" y="190"/>
                    </a:lnTo>
                    <a:lnTo>
                      <a:pt x="327" y="217"/>
                    </a:lnTo>
                    <a:lnTo>
                      <a:pt x="309" y="245"/>
                    </a:lnTo>
                    <a:lnTo>
                      <a:pt x="309" y="245"/>
                    </a:lnTo>
                    <a:lnTo>
                      <a:pt x="284" y="285"/>
                    </a:lnTo>
                    <a:lnTo>
                      <a:pt x="284" y="285"/>
                    </a:lnTo>
                    <a:lnTo>
                      <a:pt x="264" y="312"/>
                    </a:lnTo>
                    <a:lnTo>
                      <a:pt x="253" y="327"/>
                    </a:lnTo>
                    <a:lnTo>
                      <a:pt x="241" y="340"/>
                    </a:lnTo>
                    <a:lnTo>
                      <a:pt x="230" y="354"/>
                    </a:lnTo>
                    <a:lnTo>
                      <a:pt x="218" y="367"/>
                    </a:lnTo>
                    <a:lnTo>
                      <a:pt x="204" y="380"/>
                    </a:lnTo>
                    <a:lnTo>
                      <a:pt x="190" y="391"/>
                    </a:lnTo>
                    <a:lnTo>
                      <a:pt x="174" y="402"/>
                    </a:lnTo>
                    <a:lnTo>
                      <a:pt x="159" y="413"/>
                    </a:lnTo>
                    <a:lnTo>
                      <a:pt x="141" y="421"/>
                    </a:lnTo>
                    <a:lnTo>
                      <a:pt x="124" y="429"/>
                    </a:lnTo>
                    <a:lnTo>
                      <a:pt x="105" y="435"/>
                    </a:lnTo>
                    <a:lnTo>
                      <a:pt x="86" y="441"/>
                    </a:lnTo>
                    <a:lnTo>
                      <a:pt x="65" y="444"/>
                    </a:lnTo>
                    <a:lnTo>
                      <a:pt x="43" y="446"/>
                    </a:lnTo>
                    <a:lnTo>
                      <a:pt x="43" y="446"/>
                    </a:lnTo>
                    <a:lnTo>
                      <a:pt x="43" y="446"/>
                    </a:lnTo>
                    <a:lnTo>
                      <a:pt x="37" y="445"/>
                    </a:lnTo>
                    <a:lnTo>
                      <a:pt x="32" y="445"/>
                    </a:lnTo>
                    <a:lnTo>
                      <a:pt x="27" y="443"/>
                    </a:lnTo>
                    <a:lnTo>
                      <a:pt x="22" y="441"/>
                    </a:lnTo>
                    <a:lnTo>
                      <a:pt x="18" y="439"/>
                    </a:lnTo>
                    <a:lnTo>
                      <a:pt x="13" y="435"/>
                    </a:lnTo>
                    <a:lnTo>
                      <a:pt x="9" y="431"/>
                    </a:lnTo>
                    <a:lnTo>
                      <a:pt x="6" y="427"/>
                    </a:lnTo>
                    <a:lnTo>
                      <a:pt x="6" y="427"/>
                    </a:lnTo>
                    <a:lnTo>
                      <a:pt x="4" y="421"/>
                    </a:lnTo>
                    <a:lnTo>
                      <a:pt x="2" y="415"/>
                    </a:lnTo>
                    <a:lnTo>
                      <a:pt x="0" y="409"/>
                    </a:lnTo>
                    <a:lnTo>
                      <a:pt x="0" y="402"/>
                    </a:lnTo>
                    <a:lnTo>
                      <a:pt x="0" y="402"/>
                    </a:lnTo>
                    <a:close/>
                    <a:moveTo>
                      <a:pt x="981" y="402"/>
                    </a:moveTo>
                    <a:lnTo>
                      <a:pt x="981" y="402"/>
                    </a:lnTo>
                    <a:lnTo>
                      <a:pt x="980" y="395"/>
                    </a:lnTo>
                    <a:lnTo>
                      <a:pt x="978" y="388"/>
                    </a:lnTo>
                    <a:lnTo>
                      <a:pt x="978" y="388"/>
                    </a:lnTo>
                    <a:lnTo>
                      <a:pt x="975" y="384"/>
                    </a:lnTo>
                    <a:lnTo>
                      <a:pt x="971" y="380"/>
                    </a:lnTo>
                    <a:lnTo>
                      <a:pt x="965" y="376"/>
                    </a:lnTo>
                    <a:lnTo>
                      <a:pt x="961" y="375"/>
                    </a:lnTo>
                    <a:lnTo>
                      <a:pt x="956" y="374"/>
                    </a:lnTo>
                    <a:lnTo>
                      <a:pt x="956" y="374"/>
                    </a:lnTo>
                    <a:lnTo>
                      <a:pt x="937" y="373"/>
                    </a:lnTo>
                    <a:lnTo>
                      <a:pt x="919" y="370"/>
                    </a:lnTo>
                    <a:lnTo>
                      <a:pt x="903" y="365"/>
                    </a:lnTo>
                    <a:lnTo>
                      <a:pt x="887" y="358"/>
                    </a:lnTo>
                    <a:lnTo>
                      <a:pt x="873" y="351"/>
                    </a:lnTo>
                    <a:lnTo>
                      <a:pt x="858" y="341"/>
                    </a:lnTo>
                    <a:lnTo>
                      <a:pt x="845" y="331"/>
                    </a:lnTo>
                    <a:lnTo>
                      <a:pt x="833" y="320"/>
                    </a:lnTo>
                    <a:lnTo>
                      <a:pt x="821" y="307"/>
                    </a:lnTo>
                    <a:lnTo>
                      <a:pt x="810" y="295"/>
                    </a:lnTo>
                    <a:lnTo>
                      <a:pt x="799" y="281"/>
                    </a:lnTo>
                    <a:lnTo>
                      <a:pt x="788" y="267"/>
                    </a:lnTo>
                    <a:lnTo>
                      <a:pt x="769" y="239"/>
                    </a:lnTo>
                    <a:lnTo>
                      <a:pt x="751" y="210"/>
                    </a:lnTo>
                    <a:lnTo>
                      <a:pt x="751" y="210"/>
                    </a:lnTo>
                    <a:lnTo>
                      <a:pt x="725" y="171"/>
                    </a:lnTo>
                    <a:lnTo>
                      <a:pt x="725" y="171"/>
                    </a:lnTo>
                    <a:lnTo>
                      <a:pt x="707" y="144"/>
                    </a:lnTo>
                    <a:lnTo>
                      <a:pt x="685" y="117"/>
                    </a:lnTo>
                    <a:lnTo>
                      <a:pt x="674" y="103"/>
                    </a:lnTo>
                    <a:lnTo>
                      <a:pt x="661" y="91"/>
                    </a:lnTo>
                    <a:lnTo>
                      <a:pt x="649" y="80"/>
                    </a:lnTo>
                    <a:lnTo>
                      <a:pt x="636" y="68"/>
                    </a:lnTo>
                    <a:lnTo>
                      <a:pt x="621" y="57"/>
                    </a:lnTo>
                    <a:lnTo>
                      <a:pt x="607" y="48"/>
                    </a:lnTo>
                    <a:lnTo>
                      <a:pt x="590" y="39"/>
                    </a:lnTo>
                    <a:lnTo>
                      <a:pt x="574" y="32"/>
                    </a:lnTo>
                    <a:lnTo>
                      <a:pt x="557" y="26"/>
                    </a:lnTo>
                    <a:lnTo>
                      <a:pt x="539" y="22"/>
                    </a:lnTo>
                    <a:lnTo>
                      <a:pt x="520" y="19"/>
                    </a:lnTo>
                    <a:lnTo>
                      <a:pt x="499" y="19"/>
                    </a:lnTo>
                    <a:lnTo>
                      <a:pt x="499" y="19"/>
                    </a:lnTo>
                    <a:lnTo>
                      <a:pt x="480" y="19"/>
                    </a:lnTo>
                    <a:lnTo>
                      <a:pt x="460" y="22"/>
                    </a:lnTo>
                    <a:lnTo>
                      <a:pt x="443" y="26"/>
                    </a:lnTo>
                    <a:lnTo>
                      <a:pt x="425" y="32"/>
                    </a:lnTo>
                    <a:lnTo>
                      <a:pt x="409" y="39"/>
                    </a:lnTo>
                    <a:lnTo>
                      <a:pt x="393" y="48"/>
                    </a:lnTo>
                    <a:lnTo>
                      <a:pt x="378" y="57"/>
                    </a:lnTo>
                    <a:lnTo>
                      <a:pt x="363" y="68"/>
                    </a:lnTo>
                    <a:lnTo>
                      <a:pt x="350" y="80"/>
                    </a:lnTo>
                    <a:lnTo>
                      <a:pt x="337" y="91"/>
                    </a:lnTo>
                    <a:lnTo>
                      <a:pt x="325" y="103"/>
                    </a:lnTo>
                    <a:lnTo>
                      <a:pt x="314" y="117"/>
                    </a:lnTo>
                    <a:lnTo>
                      <a:pt x="293" y="144"/>
                    </a:lnTo>
                    <a:lnTo>
                      <a:pt x="273" y="171"/>
                    </a:lnTo>
                    <a:lnTo>
                      <a:pt x="273" y="171"/>
                    </a:lnTo>
                    <a:lnTo>
                      <a:pt x="249" y="210"/>
                    </a:lnTo>
                    <a:lnTo>
                      <a:pt x="249" y="210"/>
                    </a:lnTo>
                    <a:lnTo>
                      <a:pt x="230" y="239"/>
                    </a:lnTo>
                    <a:lnTo>
                      <a:pt x="210" y="267"/>
                    </a:lnTo>
                    <a:lnTo>
                      <a:pt x="200" y="281"/>
                    </a:lnTo>
                    <a:lnTo>
                      <a:pt x="190" y="295"/>
                    </a:lnTo>
                    <a:lnTo>
                      <a:pt x="179" y="307"/>
                    </a:lnTo>
                    <a:lnTo>
                      <a:pt x="166" y="320"/>
                    </a:lnTo>
                    <a:lnTo>
                      <a:pt x="154" y="331"/>
                    </a:lnTo>
                    <a:lnTo>
                      <a:pt x="140" y="341"/>
                    </a:lnTo>
                    <a:lnTo>
                      <a:pt x="127" y="351"/>
                    </a:lnTo>
                    <a:lnTo>
                      <a:pt x="111" y="358"/>
                    </a:lnTo>
                    <a:lnTo>
                      <a:pt x="96" y="365"/>
                    </a:lnTo>
                    <a:lnTo>
                      <a:pt x="79" y="370"/>
                    </a:lnTo>
                    <a:lnTo>
                      <a:pt x="62" y="373"/>
                    </a:lnTo>
                    <a:lnTo>
                      <a:pt x="43" y="374"/>
                    </a:lnTo>
                    <a:lnTo>
                      <a:pt x="43" y="374"/>
                    </a:lnTo>
                    <a:lnTo>
                      <a:pt x="38" y="375"/>
                    </a:lnTo>
                    <a:lnTo>
                      <a:pt x="35" y="376"/>
                    </a:lnTo>
                    <a:lnTo>
                      <a:pt x="29" y="380"/>
                    </a:lnTo>
                    <a:lnTo>
                      <a:pt x="24" y="384"/>
                    </a:lnTo>
                    <a:lnTo>
                      <a:pt x="22" y="388"/>
                    </a:lnTo>
                    <a:lnTo>
                      <a:pt x="22" y="388"/>
                    </a:lnTo>
                    <a:lnTo>
                      <a:pt x="19" y="395"/>
                    </a:lnTo>
                    <a:lnTo>
                      <a:pt x="18" y="402"/>
                    </a:lnTo>
                    <a:lnTo>
                      <a:pt x="19" y="411"/>
                    </a:lnTo>
                    <a:lnTo>
                      <a:pt x="22" y="418"/>
                    </a:lnTo>
                    <a:lnTo>
                      <a:pt x="22" y="418"/>
                    </a:lnTo>
                    <a:lnTo>
                      <a:pt x="25" y="421"/>
                    </a:lnTo>
                    <a:lnTo>
                      <a:pt x="29" y="424"/>
                    </a:lnTo>
                    <a:lnTo>
                      <a:pt x="35" y="427"/>
                    </a:lnTo>
                    <a:lnTo>
                      <a:pt x="42" y="428"/>
                    </a:lnTo>
                    <a:lnTo>
                      <a:pt x="42" y="428"/>
                    </a:lnTo>
                    <a:lnTo>
                      <a:pt x="42" y="428"/>
                    </a:lnTo>
                    <a:lnTo>
                      <a:pt x="63" y="426"/>
                    </a:lnTo>
                    <a:lnTo>
                      <a:pt x="83" y="423"/>
                    </a:lnTo>
                    <a:lnTo>
                      <a:pt x="100" y="419"/>
                    </a:lnTo>
                    <a:lnTo>
                      <a:pt x="118" y="413"/>
                    </a:lnTo>
                    <a:lnTo>
                      <a:pt x="134" y="405"/>
                    </a:lnTo>
                    <a:lnTo>
                      <a:pt x="150" y="397"/>
                    </a:lnTo>
                    <a:lnTo>
                      <a:pt x="164" y="388"/>
                    </a:lnTo>
                    <a:lnTo>
                      <a:pt x="179" y="378"/>
                    </a:lnTo>
                    <a:lnTo>
                      <a:pt x="192" y="367"/>
                    </a:lnTo>
                    <a:lnTo>
                      <a:pt x="204" y="355"/>
                    </a:lnTo>
                    <a:lnTo>
                      <a:pt x="217" y="342"/>
                    </a:lnTo>
                    <a:lnTo>
                      <a:pt x="228" y="330"/>
                    </a:lnTo>
                    <a:lnTo>
                      <a:pt x="250" y="303"/>
                    </a:lnTo>
                    <a:lnTo>
                      <a:pt x="269" y="275"/>
                    </a:lnTo>
                    <a:lnTo>
                      <a:pt x="269" y="275"/>
                    </a:lnTo>
                    <a:lnTo>
                      <a:pt x="294" y="236"/>
                    </a:lnTo>
                    <a:lnTo>
                      <a:pt x="294" y="236"/>
                    </a:lnTo>
                    <a:lnTo>
                      <a:pt x="313" y="207"/>
                    </a:lnTo>
                    <a:lnTo>
                      <a:pt x="332" y="178"/>
                    </a:lnTo>
                    <a:lnTo>
                      <a:pt x="343" y="163"/>
                    </a:lnTo>
                    <a:lnTo>
                      <a:pt x="354" y="150"/>
                    </a:lnTo>
                    <a:lnTo>
                      <a:pt x="365" y="137"/>
                    </a:lnTo>
                    <a:lnTo>
                      <a:pt x="377" y="124"/>
                    </a:lnTo>
                    <a:lnTo>
                      <a:pt x="389" y="114"/>
                    </a:lnTo>
                    <a:lnTo>
                      <a:pt x="402" y="103"/>
                    </a:lnTo>
                    <a:lnTo>
                      <a:pt x="417" y="94"/>
                    </a:lnTo>
                    <a:lnTo>
                      <a:pt x="431" y="86"/>
                    </a:lnTo>
                    <a:lnTo>
                      <a:pt x="447" y="80"/>
                    </a:lnTo>
                    <a:lnTo>
                      <a:pt x="463" y="76"/>
                    </a:lnTo>
                    <a:lnTo>
                      <a:pt x="481" y="72"/>
                    </a:lnTo>
                    <a:lnTo>
                      <a:pt x="499" y="71"/>
                    </a:lnTo>
                    <a:lnTo>
                      <a:pt x="499" y="71"/>
                    </a:lnTo>
                    <a:lnTo>
                      <a:pt x="518" y="72"/>
                    </a:lnTo>
                    <a:lnTo>
                      <a:pt x="536" y="76"/>
                    </a:lnTo>
                    <a:lnTo>
                      <a:pt x="552" y="80"/>
                    </a:lnTo>
                    <a:lnTo>
                      <a:pt x="567" y="86"/>
                    </a:lnTo>
                    <a:lnTo>
                      <a:pt x="583" y="94"/>
                    </a:lnTo>
                    <a:lnTo>
                      <a:pt x="596" y="103"/>
                    </a:lnTo>
                    <a:lnTo>
                      <a:pt x="610" y="114"/>
                    </a:lnTo>
                    <a:lnTo>
                      <a:pt x="622" y="125"/>
                    </a:lnTo>
                    <a:lnTo>
                      <a:pt x="635" y="137"/>
                    </a:lnTo>
                    <a:lnTo>
                      <a:pt x="646" y="150"/>
                    </a:lnTo>
                    <a:lnTo>
                      <a:pt x="656" y="163"/>
                    </a:lnTo>
                    <a:lnTo>
                      <a:pt x="667" y="178"/>
                    </a:lnTo>
                    <a:lnTo>
                      <a:pt x="686" y="207"/>
                    </a:lnTo>
                    <a:lnTo>
                      <a:pt x="705" y="236"/>
                    </a:lnTo>
                    <a:lnTo>
                      <a:pt x="705" y="236"/>
                    </a:lnTo>
                    <a:lnTo>
                      <a:pt x="731" y="275"/>
                    </a:lnTo>
                    <a:lnTo>
                      <a:pt x="731" y="275"/>
                    </a:lnTo>
                    <a:lnTo>
                      <a:pt x="750" y="303"/>
                    </a:lnTo>
                    <a:lnTo>
                      <a:pt x="771" y="330"/>
                    </a:lnTo>
                    <a:lnTo>
                      <a:pt x="782" y="342"/>
                    </a:lnTo>
                    <a:lnTo>
                      <a:pt x="794" y="355"/>
                    </a:lnTo>
                    <a:lnTo>
                      <a:pt x="807" y="367"/>
                    </a:lnTo>
                    <a:lnTo>
                      <a:pt x="820" y="378"/>
                    </a:lnTo>
                    <a:lnTo>
                      <a:pt x="835" y="388"/>
                    </a:lnTo>
                    <a:lnTo>
                      <a:pt x="849" y="397"/>
                    </a:lnTo>
                    <a:lnTo>
                      <a:pt x="865" y="405"/>
                    </a:lnTo>
                    <a:lnTo>
                      <a:pt x="881" y="413"/>
                    </a:lnTo>
                    <a:lnTo>
                      <a:pt x="899" y="419"/>
                    </a:lnTo>
                    <a:lnTo>
                      <a:pt x="917" y="423"/>
                    </a:lnTo>
                    <a:lnTo>
                      <a:pt x="936" y="426"/>
                    </a:lnTo>
                    <a:lnTo>
                      <a:pt x="956" y="428"/>
                    </a:lnTo>
                    <a:lnTo>
                      <a:pt x="956" y="428"/>
                    </a:lnTo>
                    <a:lnTo>
                      <a:pt x="965" y="427"/>
                    </a:lnTo>
                    <a:lnTo>
                      <a:pt x="970" y="424"/>
                    </a:lnTo>
                    <a:lnTo>
                      <a:pt x="975" y="421"/>
                    </a:lnTo>
                    <a:lnTo>
                      <a:pt x="977" y="418"/>
                    </a:lnTo>
                    <a:lnTo>
                      <a:pt x="977" y="418"/>
                    </a:lnTo>
                    <a:lnTo>
                      <a:pt x="980" y="411"/>
                    </a:lnTo>
                    <a:lnTo>
                      <a:pt x="981" y="402"/>
                    </a:lnTo>
                    <a:lnTo>
                      <a:pt x="981"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grpSp>
        <p:sp>
          <p:nvSpPr>
            <p:cNvPr id="1114" name="Rectangle 1113">
              <a:extLst>
                <a:ext uri="{FF2B5EF4-FFF2-40B4-BE49-F238E27FC236}">
                  <a16:creationId xmlns:a16="http://schemas.microsoft.com/office/drawing/2014/main" id="{66A1E1B9-2D6B-2FB2-4199-A87FBD692C85}"/>
                </a:ext>
              </a:extLst>
            </p:cNvPr>
            <p:cNvSpPr/>
            <p:nvPr/>
          </p:nvSpPr>
          <p:spPr bwMode="auto">
            <a:xfrm>
              <a:off x="6986367" y="5288511"/>
              <a:ext cx="2315773" cy="1287754"/>
            </a:xfrm>
            <a:prstGeom prst="rect">
              <a:avLst/>
            </a:prstGeom>
            <a:noFill/>
            <a:ln w="57150">
              <a:solidFill>
                <a:schemeClr val="accent6"/>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1240" name="Group 1239">
            <a:extLst>
              <a:ext uri="{FF2B5EF4-FFF2-40B4-BE49-F238E27FC236}">
                <a16:creationId xmlns:a16="http://schemas.microsoft.com/office/drawing/2014/main" id="{CEC9F42E-FFDC-908C-00E2-3EAD2FDD2753}"/>
              </a:ext>
            </a:extLst>
          </p:cNvPr>
          <p:cNvGrpSpPr/>
          <p:nvPr/>
        </p:nvGrpSpPr>
        <p:grpSpPr>
          <a:xfrm>
            <a:off x="1595429" y="1503787"/>
            <a:ext cx="2810304" cy="2426156"/>
            <a:chOff x="1595429" y="1160887"/>
            <a:chExt cx="2810304" cy="2426156"/>
          </a:xfrm>
        </p:grpSpPr>
        <p:grpSp>
          <p:nvGrpSpPr>
            <p:cNvPr id="624" name="Group 623">
              <a:extLst>
                <a:ext uri="{FF2B5EF4-FFF2-40B4-BE49-F238E27FC236}">
                  <a16:creationId xmlns:a16="http://schemas.microsoft.com/office/drawing/2014/main" id="{C0AFBB0A-FE9D-6614-5891-64DEE8873EDB}"/>
                </a:ext>
              </a:extLst>
            </p:cNvPr>
            <p:cNvGrpSpPr/>
            <p:nvPr/>
          </p:nvGrpSpPr>
          <p:grpSpPr>
            <a:xfrm>
              <a:off x="1595429" y="1173398"/>
              <a:ext cx="1360839" cy="2253806"/>
              <a:chOff x="2987536" y="1069747"/>
              <a:chExt cx="1719706" cy="2433604"/>
            </a:xfrm>
          </p:grpSpPr>
          <p:sp>
            <p:nvSpPr>
              <p:cNvPr id="447" name="Freeform 368">
                <a:extLst>
                  <a:ext uri="{FF2B5EF4-FFF2-40B4-BE49-F238E27FC236}">
                    <a16:creationId xmlns:a16="http://schemas.microsoft.com/office/drawing/2014/main" id="{1E71A073-DED6-CC76-CCB9-79312527D3CB}"/>
                  </a:ext>
                </a:extLst>
              </p:cNvPr>
              <p:cNvSpPr/>
              <p:nvPr/>
            </p:nvSpPr>
            <p:spPr bwMode="auto">
              <a:xfrm rot="18944245" flipH="1">
                <a:off x="2987536" y="1686873"/>
                <a:ext cx="1719706" cy="1816478"/>
              </a:xfrm>
              <a:custGeom>
                <a:avLst/>
                <a:gdLst>
                  <a:gd name="connsiteX0" fmla="*/ 0 w 241300"/>
                  <a:gd name="connsiteY0" fmla="*/ 0 h 694266"/>
                  <a:gd name="connsiteX1" fmla="*/ 29633 w 241300"/>
                  <a:gd name="connsiteY1" fmla="*/ 55033 h 694266"/>
                  <a:gd name="connsiteX2" fmla="*/ 93133 w 241300"/>
                  <a:gd name="connsiteY2" fmla="*/ 80433 h 694266"/>
                  <a:gd name="connsiteX3" fmla="*/ 118533 w 241300"/>
                  <a:gd name="connsiteY3" fmla="*/ 118533 h 694266"/>
                  <a:gd name="connsiteX4" fmla="*/ 84666 w 241300"/>
                  <a:gd name="connsiteY4" fmla="*/ 160866 h 694266"/>
                  <a:gd name="connsiteX5" fmla="*/ 55033 w 241300"/>
                  <a:gd name="connsiteY5" fmla="*/ 198966 h 694266"/>
                  <a:gd name="connsiteX6" fmla="*/ 122766 w 241300"/>
                  <a:gd name="connsiteY6" fmla="*/ 232833 h 694266"/>
                  <a:gd name="connsiteX7" fmla="*/ 131233 w 241300"/>
                  <a:gd name="connsiteY7" fmla="*/ 270933 h 694266"/>
                  <a:gd name="connsiteX8" fmla="*/ 93133 w 241300"/>
                  <a:gd name="connsiteY8" fmla="*/ 287866 h 694266"/>
                  <a:gd name="connsiteX9" fmla="*/ 46566 w 241300"/>
                  <a:gd name="connsiteY9" fmla="*/ 334433 h 694266"/>
                  <a:gd name="connsiteX10" fmla="*/ 93133 w 241300"/>
                  <a:gd name="connsiteY10" fmla="*/ 381000 h 694266"/>
                  <a:gd name="connsiteX11" fmla="*/ 173566 w 241300"/>
                  <a:gd name="connsiteY11" fmla="*/ 393700 h 694266"/>
                  <a:gd name="connsiteX12" fmla="*/ 198966 w 241300"/>
                  <a:gd name="connsiteY12" fmla="*/ 457200 h 694266"/>
                  <a:gd name="connsiteX13" fmla="*/ 122766 w 241300"/>
                  <a:gd name="connsiteY13" fmla="*/ 482600 h 694266"/>
                  <a:gd name="connsiteX14" fmla="*/ 110066 w 241300"/>
                  <a:gd name="connsiteY14" fmla="*/ 524933 h 694266"/>
                  <a:gd name="connsiteX15" fmla="*/ 215900 w 241300"/>
                  <a:gd name="connsiteY15" fmla="*/ 575733 h 694266"/>
                  <a:gd name="connsiteX16" fmla="*/ 241300 w 241300"/>
                  <a:gd name="connsiteY16" fmla="*/ 694266 h 694266"/>
                  <a:gd name="connsiteX17" fmla="*/ 241300 w 241300"/>
                  <a:gd name="connsiteY17" fmla="*/ 694266 h 694266"/>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241300 w 668136"/>
                  <a:gd name="connsiteY16" fmla="*/ 694266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0141 w 668136"/>
                  <a:gd name="connsiteY8" fmla="*/ 366593 h 1278042"/>
                  <a:gd name="connsiteX9" fmla="*/ 208715 w 668136"/>
                  <a:gd name="connsiteY9" fmla="*/ 423686 h 1278042"/>
                  <a:gd name="connsiteX10" fmla="*/ 190112 w 668136"/>
                  <a:gd name="connsiteY10" fmla="*/ 546260 h 1278042"/>
                  <a:gd name="connsiteX11" fmla="*/ 250810 w 668136"/>
                  <a:gd name="connsiteY11" fmla="*/ 581161 h 1278042"/>
                  <a:gd name="connsiteX12" fmla="*/ 315180 w 668136"/>
                  <a:gd name="connsiteY12" fmla="*/ 710318 h 1278042"/>
                  <a:gd name="connsiteX13" fmla="*/ 360301 w 668136"/>
                  <a:gd name="connsiteY13" fmla="*/ 828096 h 1278042"/>
                  <a:gd name="connsiteX14" fmla="*/ 455791 w 668136"/>
                  <a:gd name="connsiteY14" fmla="*/ 894891 h 1278042"/>
                  <a:gd name="connsiteX15" fmla="*/ 484779 w 668136"/>
                  <a:gd name="connsiteY15" fmla="*/ 1098953 h 1278042"/>
                  <a:gd name="connsiteX16" fmla="*/ 555335 w 668136"/>
                  <a:gd name="connsiteY16" fmla="*/ 1082115 h 1278042"/>
                  <a:gd name="connsiteX17" fmla="*/ 531306 w 668136"/>
                  <a:gd name="connsiteY17" fmla="*/ 1223524 h 1278042"/>
                  <a:gd name="connsiteX18" fmla="*/ 609728 w 668136"/>
                  <a:gd name="connsiteY18" fmla="*/ 1219110 h 1278042"/>
                  <a:gd name="connsiteX19" fmla="*/ 668136 w 668136"/>
                  <a:gd name="connsiteY19"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90141 w 668136"/>
                  <a:gd name="connsiteY7" fmla="*/ 36659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55033 w 668136"/>
                  <a:gd name="connsiteY4" fmla="*/ 198966 h 1278042"/>
                  <a:gd name="connsiteX5" fmla="*/ 122766 w 668136"/>
                  <a:gd name="connsiteY5" fmla="*/ 232833 h 1278042"/>
                  <a:gd name="connsiteX6" fmla="*/ 90141 w 668136"/>
                  <a:gd name="connsiteY6" fmla="*/ 366593 h 1278042"/>
                  <a:gd name="connsiteX7" fmla="*/ 208715 w 668136"/>
                  <a:gd name="connsiteY7" fmla="*/ 423686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55033 w 668136"/>
                  <a:gd name="connsiteY3" fmla="*/ 198966 h 1278042"/>
                  <a:gd name="connsiteX4" fmla="*/ 122766 w 668136"/>
                  <a:gd name="connsiteY4" fmla="*/ 232833 h 1278042"/>
                  <a:gd name="connsiteX5" fmla="*/ 90141 w 668136"/>
                  <a:gd name="connsiteY5" fmla="*/ 366593 h 1278042"/>
                  <a:gd name="connsiteX6" fmla="*/ 208715 w 668136"/>
                  <a:gd name="connsiteY6" fmla="*/ 423686 h 1278042"/>
                  <a:gd name="connsiteX7" fmla="*/ 190112 w 668136"/>
                  <a:gd name="connsiteY7" fmla="*/ 546260 h 1278042"/>
                  <a:gd name="connsiteX8" fmla="*/ 250810 w 668136"/>
                  <a:gd name="connsiteY8" fmla="*/ 581161 h 1278042"/>
                  <a:gd name="connsiteX9" fmla="*/ 315180 w 668136"/>
                  <a:gd name="connsiteY9" fmla="*/ 710318 h 1278042"/>
                  <a:gd name="connsiteX10" fmla="*/ 360301 w 668136"/>
                  <a:gd name="connsiteY10" fmla="*/ 828096 h 1278042"/>
                  <a:gd name="connsiteX11" fmla="*/ 455791 w 668136"/>
                  <a:gd name="connsiteY11" fmla="*/ 894891 h 1278042"/>
                  <a:gd name="connsiteX12" fmla="*/ 484779 w 668136"/>
                  <a:gd name="connsiteY12" fmla="*/ 1098953 h 1278042"/>
                  <a:gd name="connsiteX13" fmla="*/ 555335 w 668136"/>
                  <a:gd name="connsiteY13" fmla="*/ 1082115 h 1278042"/>
                  <a:gd name="connsiteX14" fmla="*/ 531306 w 668136"/>
                  <a:gd name="connsiteY14" fmla="*/ 1223524 h 1278042"/>
                  <a:gd name="connsiteX15" fmla="*/ 609728 w 668136"/>
                  <a:gd name="connsiteY15" fmla="*/ 1219110 h 1278042"/>
                  <a:gd name="connsiteX16" fmla="*/ 668136 w 668136"/>
                  <a:gd name="connsiteY16" fmla="*/ 1278042 h 1278042"/>
                  <a:gd name="connsiteX0" fmla="*/ 0 w 680547"/>
                  <a:gd name="connsiteY0" fmla="*/ 1 h 1372281"/>
                  <a:gd name="connsiteX1" fmla="*/ 42044 w 680547"/>
                  <a:gd name="connsiteY1" fmla="*/ 149272 h 1372281"/>
                  <a:gd name="connsiteX2" fmla="*/ 105544 w 680547"/>
                  <a:gd name="connsiteY2" fmla="*/ 174672 h 1372281"/>
                  <a:gd name="connsiteX3" fmla="*/ 67444 w 680547"/>
                  <a:gd name="connsiteY3" fmla="*/ 293205 h 1372281"/>
                  <a:gd name="connsiteX4" fmla="*/ 135177 w 680547"/>
                  <a:gd name="connsiteY4" fmla="*/ 327072 h 1372281"/>
                  <a:gd name="connsiteX5" fmla="*/ 102552 w 680547"/>
                  <a:gd name="connsiteY5" fmla="*/ 460832 h 1372281"/>
                  <a:gd name="connsiteX6" fmla="*/ 221126 w 680547"/>
                  <a:gd name="connsiteY6" fmla="*/ 517925 h 1372281"/>
                  <a:gd name="connsiteX7" fmla="*/ 202523 w 680547"/>
                  <a:gd name="connsiteY7" fmla="*/ 640499 h 1372281"/>
                  <a:gd name="connsiteX8" fmla="*/ 263221 w 680547"/>
                  <a:gd name="connsiteY8" fmla="*/ 675400 h 1372281"/>
                  <a:gd name="connsiteX9" fmla="*/ 327591 w 680547"/>
                  <a:gd name="connsiteY9" fmla="*/ 804557 h 1372281"/>
                  <a:gd name="connsiteX10" fmla="*/ 372712 w 680547"/>
                  <a:gd name="connsiteY10" fmla="*/ 922335 h 1372281"/>
                  <a:gd name="connsiteX11" fmla="*/ 468202 w 680547"/>
                  <a:gd name="connsiteY11" fmla="*/ 989130 h 1372281"/>
                  <a:gd name="connsiteX12" fmla="*/ 497190 w 680547"/>
                  <a:gd name="connsiteY12" fmla="*/ 1193192 h 1372281"/>
                  <a:gd name="connsiteX13" fmla="*/ 567746 w 680547"/>
                  <a:gd name="connsiteY13" fmla="*/ 1176354 h 1372281"/>
                  <a:gd name="connsiteX14" fmla="*/ 543717 w 680547"/>
                  <a:gd name="connsiteY14" fmla="*/ 1317763 h 1372281"/>
                  <a:gd name="connsiteX15" fmla="*/ 622139 w 680547"/>
                  <a:gd name="connsiteY15" fmla="*/ 1313349 h 1372281"/>
                  <a:gd name="connsiteX16" fmla="*/ 680547 w 680547"/>
                  <a:gd name="connsiteY16" fmla="*/ 1372281 h 1372281"/>
                  <a:gd name="connsiteX0" fmla="*/ 0 w 638503"/>
                  <a:gd name="connsiteY0" fmla="*/ 0 h 1223009"/>
                  <a:gd name="connsiteX1" fmla="*/ 63500 w 638503"/>
                  <a:gd name="connsiteY1" fmla="*/ 25400 h 1223009"/>
                  <a:gd name="connsiteX2" fmla="*/ 25400 w 638503"/>
                  <a:gd name="connsiteY2" fmla="*/ 143933 h 1223009"/>
                  <a:gd name="connsiteX3" fmla="*/ 93133 w 638503"/>
                  <a:gd name="connsiteY3" fmla="*/ 177800 h 1223009"/>
                  <a:gd name="connsiteX4" fmla="*/ 60508 w 638503"/>
                  <a:gd name="connsiteY4" fmla="*/ 311560 h 1223009"/>
                  <a:gd name="connsiteX5" fmla="*/ 179082 w 638503"/>
                  <a:gd name="connsiteY5" fmla="*/ 368653 h 1223009"/>
                  <a:gd name="connsiteX6" fmla="*/ 160479 w 638503"/>
                  <a:gd name="connsiteY6" fmla="*/ 491227 h 1223009"/>
                  <a:gd name="connsiteX7" fmla="*/ 221177 w 638503"/>
                  <a:gd name="connsiteY7" fmla="*/ 526128 h 1223009"/>
                  <a:gd name="connsiteX8" fmla="*/ 285547 w 638503"/>
                  <a:gd name="connsiteY8" fmla="*/ 655285 h 1223009"/>
                  <a:gd name="connsiteX9" fmla="*/ 330668 w 638503"/>
                  <a:gd name="connsiteY9" fmla="*/ 773063 h 1223009"/>
                  <a:gd name="connsiteX10" fmla="*/ 426158 w 638503"/>
                  <a:gd name="connsiteY10" fmla="*/ 839858 h 1223009"/>
                  <a:gd name="connsiteX11" fmla="*/ 455146 w 638503"/>
                  <a:gd name="connsiteY11" fmla="*/ 1043920 h 1223009"/>
                  <a:gd name="connsiteX12" fmla="*/ 525702 w 638503"/>
                  <a:gd name="connsiteY12" fmla="*/ 1027082 h 1223009"/>
                  <a:gd name="connsiteX13" fmla="*/ 501673 w 638503"/>
                  <a:gd name="connsiteY13" fmla="*/ 1168491 h 1223009"/>
                  <a:gd name="connsiteX14" fmla="*/ 580095 w 638503"/>
                  <a:gd name="connsiteY14" fmla="*/ 1164077 h 1223009"/>
                  <a:gd name="connsiteX15" fmla="*/ 638503 w 638503"/>
                  <a:gd name="connsiteY15" fmla="*/ 1223009 h 1223009"/>
                  <a:gd name="connsiteX0" fmla="*/ 0 w 689020"/>
                  <a:gd name="connsiteY0" fmla="*/ 0 h 1347348"/>
                  <a:gd name="connsiteX1" fmla="*/ 114017 w 689020"/>
                  <a:gd name="connsiteY1" fmla="*/ 149739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27555 w 689020"/>
                  <a:gd name="connsiteY1" fmla="*/ 32594 h 1347348"/>
                  <a:gd name="connsiteX2" fmla="*/ 74606 w 689020"/>
                  <a:gd name="connsiteY2" fmla="*/ 117655 h 1347348"/>
                  <a:gd name="connsiteX3" fmla="*/ 70932 w 689020"/>
                  <a:gd name="connsiteY3" fmla="*/ 232925 h 1347348"/>
                  <a:gd name="connsiteX4" fmla="*/ 138427 w 689020"/>
                  <a:gd name="connsiteY4" fmla="*/ 294206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6883 w 689020"/>
                  <a:gd name="connsiteY8" fmla="*/ 662316 h 1347348"/>
                  <a:gd name="connsiteX9" fmla="*/ 345067 w 689020"/>
                  <a:gd name="connsiteY9" fmla="*/ 809170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27555 w 689020"/>
                  <a:gd name="connsiteY1" fmla="*/ 32594 h 1347348"/>
                  <a:gd name="connsiteX2" fmla="*/ 54722 w 689020"/>
                  <a:gd name="connsiteY2" fmla="*/ 80751 h 1347348"/>
                  <a:gd name="connsiteX3" fmla="*/ 74606 w 689020"/>
                  <a:gd name="connsiteY3" fmla="*/ 117655 h 1347348"/>
                  <a:gd name="connsiteX4" fmla="*/ 70932 w 689020"/>
                  <a:gd name="connsiteY4" fmla="*/ 232925 h 1347348"/>
                  <a:gd name="connsiteX5" fmla="*/ 138427 w 689020"/>
                  <a:gd name="connsiteY5" fmla="*/ 294206 h 1347348"/>
                  <a:gd name="connsiteX6" fmla="*/ 111025 w 689020"/>
                  <a:gd name="connsiteY6" fmla="*/ 435899 h 1347348"/>
                  <a:gd name="connsiteX7" fmla="*/ 229599 w 689020"/>
                  <a:gd name="connsiteY7" fmla="*/ 492992 h 1347348"/>
                  <a:gd name="connsiteX8" fmla="*/ 210996 w 689020"/>
                  <a:gd name="connsiteY8" fmla="*/ 615566 h 1347348"/>
                  <a:gd name="connsiteX9" fmla="*/ 276883 w 689020"/>
                  <a:gd name="connsiteY9" fmla="*/ 662316 h 1347348"/>
                  <a:gd name="connsiteX10" fmla="*/ 345067 w 689020"/>
                  <a:gd name="connsiteY10" fmla="*/ 809170 h 1347348"/>
                  <a:gd name="connsiteX11" fmla="*/ 381185 w 689020"/>
                  <a:gd name="connsiteY11" fmla="*/ 897402 h 1347348"/>
                  <a:gd name="connsiteX12" fmla="*/ 476675 w 689020"/>
                  <a:gd name="connsiteY12" fmla="*/ 964197 h 1347348"/>
                  <a:gd name="connsiteX13" fmla="*/ 505663 w 689020"/>
                  <a:gd name="connsiteY13" fmla="*/ 1168259 h 1347348"/>
                  <a:gd name="connsiteX14" fmla="*/ 576219 w 689020"/>
                  <a:gd name="connsiteY14" fmla="*/ 1151421 h 1347348"/>
                  <a:gd name="connsiteX15" fmla="*/ 552190 w 689020"/>
                  <a:gd name="connsiteY15" fmla="*/ 1292830 h 1347348"/>
                  <a:gd name="connsiteX16" fmla="*/ 630612 w 689020"/>
                  <a:gd name="connsiteY16" fmla="*/ 1288416 h 1347348"/>
                  <a:gd name="connsiteX17" fmla="*/ 689020 w 689020"/>
                  <a:gd name="connsiteY17" fmla="*/ 1347348 h 1347348"/>
                  <a:gd name="connsiteX0" fmla="*/ 0 w 718657"/>
                  <a:gd name="connsiteY0" fmla="*/ 0 h 2433395"/>
                  <a:gd name="connsiteX1" fmla="*/ 57192 w 718657"/>
                  <a:gd name="connsiteY1" fmla="*/ 1118641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45848 w 718657"/>
                  <a:gd name="connsiteY2" fmla="*/ 1101411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148416 w 718657"/>
                  <a:gd name="connsiteY2" fmla="*/ 409201 h 2433395"/>
                  <a:gd name="connsiteX3" fmla="*/ 45848 w 718657"/>
                  <a:gd name="connsiteY3" fmla="*/ 1101411 h 2433395"/>
                  <a:gd name="connsiteX4" fmla="*/ 104243 w 718657"/>
                  <a:gd name="connsiteY4" fmla="*/ 1203702 h 2433395"/>
                  <a:gd name="connsiteX5" fmla="*/ 100569 w 718657"/>
                  <a:gd name="connsiteY5" fmla="*/ 1318972 h 2433395"/>
                  <a:gd name="connsiteX6" fmla="*/ 168064 w 718657"/>
                  <a:gd name="connsiteY6" fmla="*/ 1380253 h 2433395"/>
                  <a:gd name="connsiteX7" fmla="*/ 140662 w 718657"/>
                  <a:gd name="connsiteY7" fmla="*/ 1521946 h 2433395"/>
                  <a:gd name="connsiteX8" fmla="*/ 259236 w 718657"/>
                  <a:gd name="connsiteY8" fmla="*/ 1579039 h 2433395"/>
                  <a:gd name="connsiteX9" fmla="*/ 240633 w 718657"/>
                  <a:gd name="connsiteY9" fmla="*/ 1701613 h 2433395"/>
                  <a:gd name="connsiteX10" fmla="*/ 306520 w 718657"/>
                  <a:gd name="connsiteY10" fmla="*/ 1748363 h 2433395"/>
                  <a:gd name="connsiteX11" fmla="*/ 374704 w 718657"/>
                  <a:gd name="connsiteY11" fmla="*/ 1895217 h 2433395"/>
                  <a:gd name="connsiteX12" fmla="*/ 410822 w 718657"/>
                  <a:gd name="connsiteY12" fmla="*/ 1983449 h 2433395"/>
                  <a:gd name="connsiteX13" fmla="*/ 506312 w 718657"/>
                  <a:gd name="connsiteY13" fmla="*/ 2050244 h 2433395"/>
                  <a:gd name="connsiteX14" fmla="*/ 535300 w 718657"/>
                  <a:gd name="connsiteY14" fmla="*/ 2254306 h 2433395"/>
                  <a:gd name="connsiteX15" fmla="*/ 605856 w 718657"/>
                  <a:gd name="connsiteY15" fmla="*/ 2237468 h 2433395"/>
                  <a:gd name="connsiteX16" fmla="*/ 581827 w 718657"/>
                  <a:gd name="connsiteY16" fmla="*/ 2378877 h 2433395"/>
                  <a:gd name="connsiteX17" fmla="*/ 660249 w 718657"/>
                  <a:gd name="connsiteY17" fmla="*/ 2374463 h 2433395"/>
                  <a:gd name="connsiteX18" fmla="*/ 718657 w 718657"/>
                  <a:gd name="connsiteY18" fmla="*/ 2433395 h 2433395"/>
                  <a:gd name="connsiteX0" fmla="*/ 0 w 718657"/>
                  <a:gd name="connsiteY0" fmla="*/ 0 h 2433395"/>
                  <a:gd name="connsiteX1" fmla="*/ 72932 w 718657"/>
                  <a:gd name="connsiteY1" fmla="*/ 101514 h 2433395"/>
                  <a:gd name="connsiteX2" fmla="*/ 165837 w 718657"/>
                  <a:gd name="connsiteY2" fmla="*/ 256409 h 2433395"/>
                  <a:gd name="connsiteX3" fmla="*/ 148416 w 718657"/>
                  <a:gd name="connsiteY3" fmla="*/ 409201 h 2433395"/>
                  <a:gd name="connsiteX4" fmla="*/ 45848 w 718657"/>
                  <a:gd name="connsiteY4" fmla="*/ 1101411 h 2433395"/>
                  <a:gd name="connsiteX5" fmla="*/ 104243 w 718657"/>
                  <a:gd name="connsiteY5" fmla="*/ 1203702 h 2433395"/>
                  <a:gd name="connsiteX6" fmla="*/ 100569 w 718657"/>
                  <a:gd name="connsiteY6" fmla="*/ 1318972 h 2433395"/>
                  <a:gd name="connsiteX7" fmla="*/ 168064 w 718657"/>
                  <a:gd name="connsiteY7" fmla="*/ 1380253 h 2433395"/>
                  <a:gd name="connsiteX8" fmla="*/ 140662 w 718657"/>
                  <a:gd name="connsiteY8" fmla="*/ 1521946 h 2433395"/>
                  <a:gd name="connsiteX9" fmla="*/ 259236 w 718657"/>
                  <a:gd name="connsiteY9" fmla="*/ 1579039 h 2433395"/>
                  <a:gd name="connsiteX10" fmla="*/ 240633 w 718657"/>
                  <a:gd name="connsiteY10" fmla="*/ 1701613 h 2433395"/>
                  <a:gd name="connsiteX11" fmla="*/ 306520 w 718657"/>
                  <a:gd name="connsiteY11" fmla="*/ 1748363 h 2433395"/>
                  <a:gd name="connsiteX12" fmla="*/ 374704 w 718657"/>
                  <a:gd name="connsiteY12" fmla="*/ 1895217 h 2433395"/>
                  <a:gd name="connsiteX13" fmla="*/ 410822 w 718657"/>
                  <a:gd name="connsiteY13" fmla="*/ 1983449 h 2433395"/>
                  <a:gd name="connsiteX14" fmla="*/ 506312 w 718657"/>
                  <a:gd name="connsiteY14" fmla="*/ 2050244 h 2433395"/>
                  <a:gd name="connsiteX15" fmla="*/ 535300 w 718657"/>
                  <a:gd name="connsiteY15" fmla="*/ 2254306 h 2433395"/>
                  <a:gd name="connsiteX16" fmla="*/ 605856 w 718657"/>
                  <a:gd name="connsiteY16" fmla="*/ 2237468 h 2433395"/>
                  <a:gd name="connsiteX17" fmla="*/ 581827 w 718657"/>
                  <a:gd name="connsiteY17" fmla="*/ 2378877 h 2433395"/>
                  <a:gd name="connsiteX18" fmla="*/ 660249 w 718657"/>
                  <a:gd name="connsiteY18" fmla="*/ 2374463 h 2433395"/>
                  <a:gd name="connsiteX19" fmla="*/ 718657 w 718657"/>
                  <a:gd name="connsiteY19" fmla="*/ 2433395 h 2433395"/>
                  <a:gd name="connsiteX0" fmla="*/ 0 w 1208939"/>
                  <a:gd name="connsiteY0" fmla="*/ 240454 h 2336107"/>
                  <a:gd name="connsiteX1" fmla="*/ 563214 w 1208939"/>
                  <a:gd name="connsiteY1" fmla="*/ 4226 h 2336107"/>
                  <a:gd name="connsiteX2" fmla="*/ 656119 w 1208939"/>
                  <a:gd name="connsiteY2" fmla="*/ 159121 h 2336107"/>
                  <a:gd name="connsiteX3" fmla="*/ 638698 w 1208939"/>
                  <a:gd name="connsiteY3" fmla="*/ 311913 h 2336107"/>
                  <a:gd name="connsiteX4" fmla="*/ 536130 w 1208939"/>
                  <a:gd name="connsiteY4" fmla="*/ 1004123 h 2336107"/>
                  <a:gd name="connsiteX5" fmla="*/ 594525 w 1208939"/>
                  <a:gd name="connsiteY5" fmla="*/ 1106414 h 2336107"/>
                  <a:gd name="connsiteX6" fmla="*/ 590851 w 1208939"/>
                  <a:gd name="connsiteY6" fmla="*/ 1221684 h 2336107"/>
                  <a:gd name="connsiteX7" fmla="*/ 658346 w 1208939"/>
                  <a:gd name="connsiteY7" fmla="*/ 1282965 h 2336107"/>
                  <a:gd name="connsiteX8" fmla="*/ 630944 w 1208939"/>
                  <a:gd name="connsiteY8" fmla="*/ 1424658 h 2336107"/>
                  <a:gd name="connsiteX9" fmla="*/ 749518 w 1208939"/>
                  <a:gd name="connsiteY9" fmla="*/ 1481751 h 2336107"/>
                  <a:gd name="connsiteX10" fmla="*/ 730915 w 1208939"/>
                  <a:gd name="connsiteY10" fmla="*/ 1604325 h 2336107"/>
                  <a:gd name="connsiteX11" fmla="*/ 796802 w 1208939"/>
                  <a:gd name="connsiteY11" fmla="*/ 1651075 h 2336107"/>
                  <a:gd name="connsiteX12" fmla="*/ 864986 w 1208939"/>
                  <a:gd name="connsiteY12" fmla="*/ 1797929 h 2336107"/>
                  <a:gd name="connsiteX13" fmla="*/ 901104 w 1208939"/>
                  <a:gd name="connsiteY13" fmla="*/ 1886161 h 2336107"/>
                  <a:gd name="connsiteX14" fmla="*/ 996594 w 1208939"/>
                  <a:gd name="connsiteY14" fmla="*/ 1952956 h 2336107"/>
                  <a:gd name="connsiteX15" fmla="*/ 1025582 w 1208939"/>
                  <a:gd name="connsiteY15" fmla="*/ 2157018 h 2336107"/>
                  <a:gd name="connsiteX16" fmla="*/ 1096138 w 1208939"/>
                  <a:gd name="connsiteY16" fmla="*/ 2140180 h 2336107"/>
                  <a:gd name="connsiteX17" fmla="*/ 1072109 w 1208939"/>
                  <a:gd name="connsiteY17" fmla="*/ 2281589 h 2336107"/>
                  <a:gd name="connsiteX18" fmla="*/ 1150531 w 1208939"/>
                  <a:gd name="connsiteY18" fmla="*/ 2277175 h 2336107"/>
                  <a:gd name="connsiteX19" fmla="*/ 1208939 w 1208939"/>
                  <a:gd name="connsiteY19" fmla="*/ 2336107 h 2336107"/>
                  <a:gd name="connsiteX0" fmla="*/ 157757 w 1366696"/>
                  <a:gd name="connsiteY0" fmla="*/ 237759 h 2333412"/>
                  <a:gd name="connsiteX1" fmla="*/ 17145 w 1366696"/>
                  <a:gd name="connsiteY1" fmla="*/ 311384 h 2333412"/>
                  <a:gd name="connsiteX2" fmla="*/ 720971 w 1366696"/>
                  <a:gd name="connsiteY2" fmla="*/ 1531 h 2333412"/>
                  <a:gd name="connsiteX3" fmla="*/ 813876 w 1366696"/>
                  <a:gd name="connsiteY3" fmla="*/ 156426 h 2333412"/>
                  <a:gd name="connsiteX4" fmla="*/ 796455 w 1366696"/>
                  <a:gd name="connsiteY4" fmla="*/ 309218 h 2333412"/>
                  <a:gd name="connsiteX5" fmla="*/ 693887 w 1366696"/>
                  <a:gd name="connsiteY5" fmla="*/ 1001428 h 2333412"/>
                  <a:gd name="connsiteX6" fmla="*/ 752282 w 1366696"/>
                  <a:gd name="connsiteY6" fmla="*/ 1103719 h 2333412"/>
                  <a:gd name="connsiteX7" fmla="*/ 748608 w 1366696"/>
                  <a:gd name="connsiteY7" fmla="*/ 1218989 h 2333412"/>
                  <a:gd name="connsiteX8" fmla="*/ 816103 w 1366696"/>
                  <a:gd name="connsiteY8" fmla="*/ 1280270 h 2333412"/>
                  <a:gd name="connsiteX9" fmla="*/ 788701 w 1366696"/>
                  <a:gd name="connsiteY9" fmla="*/ 1421963 h 2333412"/>
                  <a:gd name="connsiteX10" fmla="*/ 907275 w 1366696"/>
                  <a:gd name="connsiteY10" fmla="*/ 1479056 h 2333412"/>
                  <a:gd name="connsiteX11" fmla="*/ 888672 w 1366696"/>
                  <a:gd name="connsiteY11" fmla="*/ 1601630 h 2333412"/>
                  <a:gd name="connsiteX12" fmla="*/ 954559 w 1366696"/>
                  <a:gd name="connsiteY12" fmla="*/ 1648380 h 2333412"/>
                  <a:gd name="connsiteX13" fmla="*/ 1022743 w 1366696"/>
                  <a:gd name="connsiteY13" fmla="*/ 1795234 h 2333412"/>
                  <a:gd name="connsiteX14" fmla="*/ 1058861 w 1366696"/>
                  <a:gd name="connsiteY14" fmla="*/ 1883466 h 2333412"/>
                  <a:gd name="connsiteX15" fmla="*/ 1154351 w 1366696"/>
                  <a:gd name="connsiteY15" fmla="*/ 1950261 h 2333412"/>
                  <a:gd name="connsiteX16" fmla="*/ 1183339 w 1366696"/>
                  <a:gd name="connsiteY16" fmla="*/ 2154323 h 2333412"/>
                  <a:gd name="connsiteX17" fmla="*/ 1253895 w 1366696"/>
                  <a:gd name="connsiteY17" fmla="*/ 2137485 h 2333412"/>
                  <a:gd name="connsiteX18" fmla="*/ 1229866 w 1366696"/>
                  <a:gd name="connsiteY18" fmla="*/ 2278894 h 2333412"/>
                  <a:gd name="connsiteX19" fmla="*/ 1308288 w 1366696"/>
                  <a:gd name="connsiteY19" fmla="*/ 2274480 h 2333412"/>
                  <a:gd name="connsiteX20" fmla="*/ 1366696 w 1366696"/>
                  <a:gd name="connsiteY20" fmla="*/ 2333412 h 2333412"/>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3306 w 1362245"/>
                  <a:gd name="connsiteY0" fmla="*/ 85192 h 2180845"/>
                  <a:gd name="connsiteX1" fmla="*/ 12694 w 1362245"/>
                  <a:gd name="connsiteY1" fmla="*/ 158817 h 2180845"/>
                  <a:gd name="connsiteX2" fmla="*/ 51935 w 1362245"/>
                  <a:gd name="connsiteY2" fmla="*/ 404564 h 2180845"/>
                  <a:gd name="connsiteX3" fmla="*/ 809425 w 1362245"/>
                  <a:gd name="connsiteY3" fmla="*/ 3859 h 2180845"/>
                  <a:gd name="connsiteX4" fmla="*/ 792004 w 1362245"/>
                  <a:gd name="connsiteY4" fmla="*/ 156651 h 2180845"/>
                  <a:gd name="connsiteX5" fmla="*/ 689436 w 1362245"/>
                  <a:gd name="connsiteY5" fmla="*/ 848861 h 2180845"/>
                  <a:gd name="connsiteX6" fmla="*/ 747831 w 1362245"/>
                  <a:gd name="connsiteY6" fmla="*/ 951152 h 2180845"/>
                  <a:gd name="connsiteX7" fmla="*/ 744157 w 1362245"/>
                  <a:gd name="connsiteY7" fmla="*/ 1066422 h 2180845"/>
                  <a:gd name="connsiteX8" fmla="*/ 811652 w 1362245"/>
                  <a:gd name="connsiteY8" fmla="*/ 1127703 h 2180845"/>
                  <a:gd name="connsiteX9" fmla="*/ 784250 w 1362245"/>
                  <a:gd name="connsiteY9" fmla="*/ 1269396 h 2180845"/>
                  <a:gd name="connsiteX10" fmla="*/ 902824 w 1362245"/>
                  <a:gd name="connsiteY10" fmla="*/ 1326489 h 2180845"/>
                  <a:gd name="connsiteX11" fmla="*/ 884221 w 1362245"/>
                  <a:gd name="connsiteY11" fmla="*/ 1449063 h 2180845"/>
                  <a:gd name="connsiteX12" fmla="*/ 950108 w 1362245"/>
                  <a:gd name="connsiteY12" fmla="*/ 1495813 h 2180845"/>
                  <a:gd name="connsiteX13" fmla="*/ 1018292 w 1362245"/>
                  <a:gd name="connsiteY13" fmla="*/ 1642667 h 2180845"/>
                  <a:gd name="connsiteX14" fmla="*/ 1054410 w 1362245"/>
                  <a:gd name="connsiteY14" fmla="*/ 1730899 h 2180845"/>
                  <a:gd name="connsiteX15" fmla="*/ 1149900 w 1362245"/>
                  <a:gd name="connsiteY15" fmla="*/ 1797694 h 2180845"/>
                  <a:gd name="connsiteX16" fmla="*/ 1178888 w 1362245"/>
                  <a:gd name="connsiteY16" fmla="*/ 2001756 h 2180845"/>
                  <a:gd name="connsiteX17" fmla="*/ 1249444 w 1362245"/>
                  <a:gd name="connsiteY17" fmla="*/ 1984918 h 2180845"/>
                  <a:gd name="connsiteX18" fmla="*/ 1225415 w 1362245"/>
                  <a:gd name="connsiteY18" fmla="*/ 2126327 h 2180845"/>
                  <a:gd name="connsiteX19" fmla="*/ 1303837 w 1362245"/>
                  <a:gd name="connsiteY19" fmla="*/ 2121913 h 2180845"/>
                  <a:gd name="connsiteX20" fmla="*/ 1362245 w 1362245"/>
                  <a:gd name="connsiteY20" fmla="*/ 2180845 h 2180845"/>
                  <a:gd name="connsiteX0" fmla="*/ 151398 w 1360337"/>
                  <a:gd name="connsiteY0" fmla="*/ 85164 h 2180817"/>
                  <a:gd name="connsiteX1" fmla="*/ 10786 w 1360337"/>
                  <a:gd name="connsiteY1" fmla="*/ 158789 h 2180817"/>
                  <a:gd name="connsiteX2" fmla="*/ 66087 w 1360337"/>
                  <a:gd name="connsiteY2" fmla="*/ 408244 h 2180817"/>
                  <a:gd name="connsiteX3" fmla="*/ 807517 w 1360337"/>
                  <a:gd name="connsiteY3" fmla="*/ 3831 h 2180817"/>
                  <a:gd name="connsiteX4" fmla="*/ 790096 w 1360337"/>
                  <a:gd name="connsiteY4" fmla="*/ 156623 h 2180817"/>
                  <a:gd name="connsiteX5" fmla="*/ 687528 w 1360337"/>
                  <a:gd name="connsiteY5" fmla="*/ 848833 h 2180817"/>
                  <a:gd name="connsiteX6" fmla="*/ 745923 w 1360337"/>
                  <a:gd name="connsiteY6" fmla="*/ 951124 h 2180817"/>
                  <a:gd name="connsiteX7" fmla="*/ 742249 w 1360337"/>
                  <a:gd name="connsiteY7" fmla="*/ 1066394 h 2180817"/>
                  <a:gd name="connsiteX8" fmla="*/ 809744 w 1360337"/>
                  <a:gd name="connsiteY8" fmla="*/ 1127675 h 2180817"/>
                  <a:gd name="connsiteX9" fmla="*/ 782342 w 1360337"/>
                  <a:gd name="connsiteY9" fmla="*/ 1269368 h 2180817"/>
                  <a:gd name="connsiteX10" fmla="*/ 900916 w 1360337"/>
                  <a:gd name="connsiteY10" fmla="*/ 1326461 h 2180817"/>
                  <a:gd name="connsiteX11" fmla="*/ 882313 w 1360337"/>
                  <a:gd name="connsiteY11" fmla="*/ 1449035 h 2180817"/>
                  <a:gd name="connsiteX12" fmla="*/ 948200 w 1360337"/>
                  <a:gd name="connsiteY12" fmla="*/ 1495785 h 2180817"/>
                  <a:gd name="connsiteX13" fmla="*/ 1016384 w 1360337"/>
                  <a:gd name="connsiteY13" fmla="*/ 1642639 h 2180817"/>
                  <a:gd name="connsiteX14" fmla="*/ 1052502 w 1360337"/>
                  <a:gd name="connsiteY14" fmla="*/ 1730871 h 2180817"/>
                  <a:gd name="connsiteX15" fmla="*/ 1147992 w 1360337"/>
                  <a:gd name="connsiteY15" fmla="*/ 1797666 h 2180817"/>
                  <a:gd name="connsiteX16" fmla="*/ 1176980 w 1360337"/>
                  <a:gd name="connsiteY16" fmla="*/ 2001728 h 2180817"/>
                  <a:gd name="connsiteX17" fmla="*/ 1247536 w 1360337"/>
                  <a:gd name="connsiteY17" fmla="*/ 1984890 h 2180817"/>
                  <a:gd name="connsiteX18" fmla="*/ 1223507 w 1360337"/>
                  <a:gd name="connsiteY18" fmla="*/ 2126299 h 2180817"/>
                  <a:gd name="connsiteX19" fmla="*/ 1301929 w 1360337"/>
                  <a:gd name="connsiteY19" fmla="*/ 2121885 h 2180817"/>
                  <a:gd name="connsiteX20" fmla="*/ 1360337 w 1360337"/>
                  <a:gd name="connsiteY20" fmla="*/ 2180817 h 2180817"/>
                  <a:gd name="connsiteX0" fmla="*/ 142152 w 1351091"/>
                  <a:gd name="connsiteY0" fmla="*/ 85164 h 2180817"/>
                  <a:gd name="connsiteX1" fmla="*/ 1540 w 1351091"/>
                  <a:gd name="connsiteY1" fmla="*/ 158789 h 2180817"/>
                  <a:gd name="connsiteX2" fmla="*/ 56841 w 1351091"/>
                  <a:gd name="connsiteY2" fmla="*/ 408244 h 2180817"/>
                  <a:gd name="connsiteX3" fmla="*/ 798271 w 1351091"/>
                  <a:gd name="connsiteY3" fmla="*/ 3831 h 2180817"/>
                  <a:gd name="connsiteX4" fmla="*/ 780850 w 1351091"/>
                  <a:gd name="connsiteY4" fmla="*/ 156623 h 2180817"/>
                  <a:gd name="connsiteX5" fmla="*/ 678282 w 1351091"/>
                  <a:gd name="connsiteY5" fmla="*/ 848833 h 2180817"/>
                  <a:gd name="connsiteX6" fmla="*/ 736677 w 1351091"/>
                  <a:gd name="connsiteY6" fmla="*/ 951124 h 2180817"/>
                  <a:gd name="connsiteX7" fmla="*/ 733003 w 1351091"/>
                  <a:gd name="connsiteY7" fmla="*/ 1066394 h 2180817"/>
                  <a:gd name="connsiteX8" fmla="*/ 800498 w 1351091"/>
                  <a:gd name="connsiteY8" fmla="*/ 1127675 h 2180817"/>
                  <a:gd name="connsiteX9" fmla="*/ 773096 w 1351091"/>
                  <a:gd name="connsiteY9" fmla="*/ 1269368 h 2180817"/>
                  <a:gd name="connsiteX10" fmla="*/ 891670 w 1351091"/>
                  <a:gd name="connsiteY10" fmla="*/ 1326461 h 2180817"/>
                  <a:gd name="connsiteX11" fmla="*/ 873067 w 1351091"/>
                  <a:gd name="connsiteY11" fmla="*/ 1449035 h 2180817"/>
                  <a:gd name="connsiteX12" fmla="*/ 938954 w 1351091"/>
                  <a:gd name="connsiteY12" fmla="*/ 1495785 h 2180817"/>
                  <a:gd name="connsiteX13" fmla="*/ 1007138 w 1351091"/>
                  <a:gd name="connsiteY13" fmla="*/ 1642639 h 2180817"/>
                  <a:gd name="connsiteX14" fmla="*/ 1043256 w 1351091"/>
                  <a:gd name="connsiteY14" fmla="*/ 1730871 h 2180817"/>
                  <a:gd name="connsiteX15" fmla="*/ 1138746 w 1351091"/>
                  <a:gd name="connsiteY15" fmla="*/ 1797666 h 2180817"/>
                  <a:gd name="connsiteX16" fmla="*/ 1167734 w 1351091"/>
                  <a:gd name="connsiteY16" fmla="*/ 2001728 h 2180817"/>
                  <a:gd name="connsiteX17" fmla="*/ 1238290 w 1351091"/>
                  <a:gd name="connsiteY17" fmla="*/ 1984890 h 2180817"/>
                  <a:gd name="connsiteX18" fmla="*/ 1214261 w 1351091"/>
                  <a:gd name="connsiteY18" fmla="*/ 2126299 h 2180817"/>
                  <a:gd name="connsiteX19" fmla="*/ 1292683 w 1351091"/>
                  <a:gd name="connsiteY19" fmla="*/ 2121885 h 2180817"/>
                  <a:gd name="connsiteX20" fmla="*/ 1351091 w 1351091"/>
                  <a:gd name="connsiteY20" fmla="*/ 2180817 h 2180817"/>
                  <a:gd name="connsiteX0" fmla="*/ 142152 w 1351091"/>
                  <a:gd name="connsiteY0" fmla="*/ 82261 h 2177914"/>
                  <a:gd name="connsiteX1" fmla="*/ 1540 w 1351091"/>
                  <a:gd name="connsiteY1" fmla="*/ 155886 h 2177914"/>
                  <a:gd name="connsiteX2" fmla="*/ 56841 w 1351091"/>
                  <a:gd name="connsiteY2" fmla="*/ 405341 h 2177914"/>
                  <a:gd name="connsiteX3" fmla="*/ 194766 w 1351091"/>
                  <a:gd name="connsiteY3" fmla="*/ 669983 h 2177914"/>
                  <a:gd name="connsiteX4" fmla="*/ 798271 w 1351091"/>
                  <a:gd name="connsiteY4" fmla="*/ 928 h 2177914"/>
                  <a:gd name="connsiteX5" fmla="*/ 780850 w 1351091"/>
                  <a:gd name="connsiteY5" fmla="*/ 153720 h 2177914"/>
                  <a:gd name="connsiteX6" fmla="*/ 678282 w 1351091"/>
                  <a:gd name="connsiteY6" fmla="*/ 845930 h 2177914"/>
                  <a:gd name="connsiteX7" fmla="*/ 736677 w 1351091"/>
                  <a:gd name="connsiteY7" fmla="*/ 948221 h 2177914"/>
                  <a:gd name="connsiteX8" fmla="*/ 733003 w 1351091"/>
                  <a:gd name="connsiteY8" fmla="*/ 1063491 h 2177914"/>
                  <a:gd name="connsiteX9" fmla="*/ 800498 w 1351091"/>
                  <a:gd name="connsiteY9" fmla="*/ 1124772 h 2177914"/>
                  <a:gd name="connsiteX10" fmla="*/ 773096 w 1351091"/>
                  <a:gd name="connsiteY10" fmla="*/ 1266465 h 2177914"/>
                  <a:gd name="connsiteX11" fmla="*/ 891670 w 1351091"/>
                  <a:gd name="connsiteY11" fmla="*/ 1323558 h 2177914"/>
                  <a:gd name="connsiteX12" fmla="*/ 873067 w 1351091"/>
                  <a:gd name="connsiteY12" fmla="*/ 1446132 h 2177914"/>
                  <a:gd name="connsiteX13" fmla="*/ 938954 w 1351091"/>
                  <a:gd name="connsiteY13" fmla="*/ 1492882 h 2177914"/>
                  <a:gd name="connsiteX14" fmla="*/ 1007138 w 1351091"/>
                  <a:gd name="connsiteY14" fmla="*/ 1639736 h 2177914"/>
                  <a:gd name="connsiteX15" fmla="*/ 1043256 w 1351091"/>
                  <a:gd name="connsiteY15" fmla="*/ 1727968 h 2177914"/>
                  <a:gd name="connsiteX16" fmla="*/ 1138746 w 1351091"/>
                  <a:gd name="connsiteY16" fmla="*/ 1794763 h 2177914"/>
                  <a:gd name="connsiteX17" fmla="*/ 1167734 w 1351091"/>
                  <a:gd name="connsiteY17" fmla="*/ 1998825 h 2177914"/>
                  <a:gd name="connsiteX18" fmla="*/ 1238290 w 1351091"/>
                  <a:gd name="connsiteY18" fmla="*/ 1981987 h 2177914"/>
                  <a:gd name="connsiteX19" fmla="*/ 1214261 w 1351091"/>
                  <a:gd name="connsiteY19" fmla="*/ 2123396 h 2177914"/>
                  <a:gd name="connsiteX20" fmla="*/ 1292683 w 1351091"/>
                  <a:gd name="connsiteY20" fmla="*/ 2118982 h 2177914"/>
                  <a:gd name="connsiteX21" fmla="*/ 1351091 w 1351091"/>
                  <a:gd name="connsiteY21" fmla="*/ 2177914 h 2177914"/>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533411 w 1351091"/>
                  <a:gd name="connsiteY4" fmla="*/ 321618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641999 w 1351091"/>
                  <a:gd name="connsiteY5" fmla="*/ 259036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567740 w 1351091"/>
                  <a:gd name="connsiteY6" fmla="*/ 339287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427389 w 1351091"/>
                  <a:gd name="connsiteY6" fmla="*/ 353625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780850 w 1351091"/>
                  <a:gd name="connsiteY8" fmla="*/ 8920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351091" h="2113398">
                    <a:moveTo>
                      <a:pt x="142152" y="17745"/>
                    </a:moveTo>
                    <a:cubicBezTo>
                      <a:pt x="234101" y="-21096"/>
                      <a:pt x="42104" y="3997"/>
                      <a:pt x="1540" y="91370"/>
                    </a:cubicBezTo>
                    <a:cubicBezTo>
                      <a:pt x="-9232" y="189517"/>
                      <a:pt x="39437" y="315540"/>
                      <a:pt x="56841" y="340825"/>
                    </a:cubicBezTo>
                    <a:cubicBezTo>
                      <a:pt x="124411" y="457240"/>
                      <a:pt x="137029" y="503985"/>
                      <a:pt x="194766" y="605467"/>
                    </a:cubicBezTo>
                    <a:cubicBezTo>
                      <a:pt x="233863" y="665317"/>
                      <a:pt x="256584" y="768371"/>
                      <a:pt x="315191" y="767689"/>
                    </a:cubicBezTo>
                    <a:cubicBezTo>
                      <a:pt x="389730" y="699353"/>
                      <a:pt x="359528" y="685185"/>
                      <a:pt x="378817" y="588557"/>
                    </a:cubicBezTo>
                    <a:cubicBezTo>
                      <a:pt x="399880" y="490491"/>
                      <a:pt x="410188" y="423232"/>
                      <a:pt x="427389" y="290037"/>
                    </a:cubicBezTo>
                    <a:cubicBezTo>
                      <a:pt x="471047" y="157346"/>
                      <a:pt x="512144" y="91828"/>
                      <a:pt x="546016" y="97924"/>
                    </a:cubicBezTo>
                    <a:cubicBezTo>
                      <a:pt x="597479" y="135299"/>
                      <a:pt x="640415" y="246618"/>
                      <a:pt x="649417" y="399754"/>
                    </a:cubicBezTo>
                    <a:cubicBezTo>
                      <a:pt x="661370" y="517697"/>
                      <a:pt x="685644" y="648997"/>
                      <a:pt x="678282" y="781414"/>
                    </a:cubicBezTo>
                    <a:cubicBezTo>
                      <a:pt x="670920" y="913831"/>
                      <a:pt x="727557" y="847445"/>
                      <a:pt x="736677" y="883705"/>
                    </a:cubicBezTo>
                    <a:cubicBezTo>
                      <a:pt x="745797" y="919965"/>
                      <a:pt x="722366" y="969550"/>
                      <a:pt x="733003" y="998975"/>
                    </a:cubicBezTo>
                    <a:cubicBezTo>
                      <a:pt x="743640" y="1028400"/>
                      <a:pt x="801822" y="1018746"/>
                      <a:pt x="800498" y="1060256"/>
                    </a:cubicBezTo>
                    <a:cubicBezTo>
                      <a:pt x="799174" y="1101766"/>
                      <a:pt x="749596" y="1160172"/>
                      <a:pt x="773096" y="1201949"/>
                    </a:cubicBezTo>
                    <a:cubicBezTo>
                      <a:pt x="793814" y="1259340"/>
                      <a:pt x="867573" y="1196643"/>
                      <a:pt x="891670" y="1259042"/>
                    </a:cubicBezTo>
                    <a:cubicBezTo>
                      <a:pt x="901370" y="1303542"/>
                      <a:pt x="853469" y="1331630"/>
                      <a:pt x="873067" y="1381616"/>
                    </a:cubicBezTo>
                    <a:cubicBezTo>
                      <a:pt x="892665" y="1431602"/>
                      <a:pt x="916609" y="1396099"/>
                      <a:pt x="938954" y="1428366"/>
                    </a:cubicBezTo>
                    <a:cubicBezTo>
                      <a:pt x="961299" y="1460633"/>
                      <a:pt x="993876" y="1518490"/>
                      <a:pt x="1007138" y="1575220"/>
                    </a:cubicBezTo>
                    <a:cubicBezTo>
                      <a:pt x="1020400" y="1631950"/>
                      <a:pt x="1021321" y="1637614"/>
                      <a:pt x="1043256" y="1663452"/>
                    </a:cubicBezTo>
                    <a:cubicBezTo>
                      <a:pt x="1065191" y="1689290"/>
                      <a:pt x="1104806" y="1680936"/>
                      <a:pt x="1138746" y="1730247"/>
                    </a:cubicBezTo>
                    <a:cubicBezTo>
                      <a:pt x="1172686" y="1779558"/>
                      <a:pt x="1136609" y="1900869"/>
                      <a:pt x="1167734" y="1934309"/>
                    </a:cubicBezTo>
                    <a:cubicBezTo>
                      <a:pt x="1198859" y="1967749"/>
                      <a:pt x="1209643" y="1864977"/>
                      <a:pt x="1238290" y="1917471"/>
                    </a:cubicBezTo>
                    <a:cubicBezTo>
                      <a:pt x="1266937" y="1969965"/>
                      <a:pt x="1189458" y="2020082"/>
                      <a:pt x="1214261" y="2058880"/>
                    </a:cubicBezTo>
                    <a:cubicBezTo>
                      <a:pt x="1239064" y="2097678"/>
                      <a:pt x="1292683" y="2054466"/>
                      <a:pt x="1292683" y="2054466"/>
                    </a:cubicBezTo>
                    <a:cubicBezTo>
                      <a:pt x="1331701" y="2057509"/>
                      <a:pt x="1333442" y="2087261"/>
                      <a:pt x="1351091" y="2113398"/>
                    </a:cubicBezTo>
                  </a:path>
                </a:pathLst>
              </a:custGeom>
              <a:ln w="38100" cap="flat" cmpd="sng" algn="ctr">
                <a:solidFill>
                  <a:srgbClr val="7F7F7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txBody>
              <a:bodyPr anchor="ct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defTabSz="913798" fontAlgn="base">
                  <a:spcBef>
                    <a:spcPct val="0"/>
                  </a:spcBef>
                  <a:spcAft>
                    <a:spcPct val="0"/>
                  </a:spcAft>
                  <a:defRPr/>
                </a:pPr>
                <a:endParaRPr lang="en-US" altLang="en-US" b="1" kern="0">
                  <a:latin typeface="Calibri" panose="020F0502020204030204" pitchFamily="34" charset="0"/>
                  <a:cs typeface="Calibri" panose="020F0502020204030204" pitchFamily="34" charset="0"/>
                </a:endParaRPr>
              </a:p>
            </p:txBody>
          </p:sp>
          <p:sp>
            <p:nvSpPr>
              <p:cNvPr id="448" name="Rounded Rectangle 370">
                <a:extLst>
                  <a:ext uri="{FF2B5EF4-FFF2-40B4-BE49-F238E27FC236}">
                    <a16:creationId xmlns:a16="http://schemas.microsoft.com/office/drawing/2014/main" id="{E2524BBA-538B-DBF5-902F-1B34118044EE}"/>
                  </a:ext>
                </a:extLst>
              </p:cNvPr>
              <p:cNvSpPr/>
              <p:nvPr/>
            </p:nvSpPr>
            <p:spPr bwMode="auto">
              <a:xfrm rot="20059622" flipH="1">
                <a:off x="3380974" y="1437802"/>
                <a:ext cx="439445" cy="212584"/>
              </a:xfrm>
              <a:prstGeom prst="roundRect">
                <a:avLst>
                  <a:gd name="adj" fmla="val 43082"/>
                </a:avLst>
              </a:prstGeom>
              <a:solidFill>
                <a:schemeClr val="accent2"/>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98" fontAlgn="base">
                  <a:spcBef>
                    <a:spcPct val="0"/>
                  </a:spcBef>
                  <a:spcAft>
                    <a:spcPct val="0"/>
                  </a:spcAft>
                  <a:defRPr/>
                </a:pPr>
                <a:endParaRPr lang="en-NZ" sz="3200" b="1" kern="0">
                  <a:solidFill>
                    <a:srgbClr val="1D2E5A"/>
                  </a:solidFill>
                  <a:latin typeface="Calibri" panose="020F0502020204030204" pitchFamily="34" charset="0"/>
                  <a:ea typeface="ＭＳ Ｐゴシック" pitchFamily="-1" charset="-128"/>
                  <a:cs typeface="Calibri" panose="020F0502020204030204" pitchFamily="34" charset="0"/>
                </a:endParaRPr>
              </a:p>
            </p:txBody>
          </p:sp>
          <p:sp>
            <p:nvSpPr>
              <p:cNvPr id="450" name="Rounded Rectangle 372">
                <a:extLst>
                  <a:ext uri="{FF2B5EF4-FFF2-40B4-BE49-F238E27FC236}">
                    <a16:creationId xmlns:a16="http://schemas.microsoft.com/office/drawing/2014/main" id="{9EBE30C8-E59B-0EAE-354F-11235731D9A2}"/>
                  </a:ext>
                </a:extLst>
              </p:cNvPr>
              <p:cNvSpPr/>
              <p:nvPr/>
            </p:nvSpPr>
            <p:spPr bwMode="auto">
              <a:xfrm rot="4726929" flipH="1">
                <a:off x="3765689" y="1611517"/>
                <a:ext cx="437859" cy="214170"/>
              </a:xfrm>
              <a:prstGeom prst="roundRect">
                <a:avLst>
                  <a:gd name="adj" fmla="val 43082"/>
                </a:avLst>
              </a:prstGeom>
              <a:solidFill>
                <a:schemeClr val="accent2"/>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98" fontAlgn="base">
                  <a:spcBef>
                    <a:spcPct val="0"/>
                  </a:spcBef>
                  <a:spcAft>
                    <a:spcPct val="0"/>
                  </a:spcAft>
                  <a:defRPr/>
                </a:pPr>
                <a:endParaRPr lang="en-NZ" sz="3200" b="1" kern="0">
                  <a:solidFill>
                    <a:srgbClr val="1D2E5A"/>
                  </a:solidFill>
                  <a:latin typeface="Calibri" panose="020F0502020204030204" pitchFamily="34" charset="0"/>
                  <a:ea typeface="ＭＳ Ｐゴシック" pitchFamily="-1" charset="-128"/>
                  <a:cs typeface="Calibri" panose="020F0502020204030204" pitchFamily="34" charset="0"/>
                </a:endParaRPr>
              </a:p>
            </p:txBody>
          </p:sp>
          <p:sp>
            <p:nvSpPr>
              <p:cNvPr id="451" name="Rounded Rectangle 373">
                <a:extLst>
                  <a:ext uri="{FF2B5EF4-FFF2-40B4-BE49-F238E27FC236}">
                    <a16:creationId xmlns:a16="http://schemas.microsoft.com/office/drawing/2014/main" id="{AC362377-916D-90AF-5840-2EF2F188FEC2}"/>
                  </a:ext>
                </a:extLst>
              </p:cNvPr>
              <p:cNvSpPr/>
              <p:nvPr/>
            </p:nvSpPr>
            <p:spPr bwMode="auto">
              <a:xfrm rot="1936306" flipH="1">
                <a:off x="3504717" y="1862970"/>
                <a:ext cx="439445" cy="214170"/>
              </a:xfrm>
              <a:prstGeom prst="roundRect">
                <a:avLst>
                  <a:gd name="adj" fmla="val 43082"/>
                </a:avLst>
              </a:prstGeom>
              <a:solidFill>
                <a:schemeClr val="accent2"/>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98" fontAlgn="base">
                  <a:spcBef>
                    <a:spcPct val="0"/>
                  </a:spcBef>
                  <a:spcAft>
                    <a:spcPct val="0"/>
                  </a:spcAft>
                  <a:defRPr/>
                </a:pPr>
                <a:endParaRPr lang="en-NZ" sz="3200" b="1" kern="0">
                  <a:solidFill>
                    <a:srgbClr val="1D2E5A"/>
                  </a:solidFill>
                  <a:latin typeface="Calibri" panose="020F0502020204030204" pitchFamily="34" charset="0"/>
                  <a:ea typeface="ＭＳ Ｐゴシック" pitchFamily="-1" charset="-128"/>
                  <a:cs typeface="Calibri" panose="020F0502020204030204" pitchFamily="34" charset="0"/>
                </a:endParaRPr>
              </a:p>
            </p:txBody>
          </p:sp>
          <p:sp>
            <p:nvSpPr>
              <p:cNvPr id="452" name="Rounded Rectangle 374">
                <a:extLst>
                  <a:ext uri="{FF2B5EF4-FFF2-40B4-BE49-F238E27FC236}">
                    <a16:creationId xmlns:a16="http://schemas.microsoft.com/office/drawing/2014/main" id="{23FD99B9-0FC6-676E-544E-76D0F2109124}"/>
                  </a:ext>
                </a:extLst>
              </p:cNvPr>
              <p:cNvSpPr/>
              <p:nvPr/>
            </p:nvSpPr>
            <p:spPr bwMode="auto">
              <a:xfrm rot="3184002" flipH="1">
                <a:off x="3358764" y="2188190"/>
                <a:ext cx="437859" cy="212583"/>
              </a:xfrm>
              <a:prstGeom prst="roundRect">
                <a:avLst>
                  <a:gd name="adj" fmla="val 43082"/>
                </a:avLst>
              </a:prstGeom>
              <a:solidFill>
                <a:schemeClr val="accent2"/>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98" fontAlgn="base">
                  <a:spcBef>
                    <a:spcPct val="0"/>
                  </a:spcBef>
                  <a:spcAft>
                    <a:spcPct val="0"/>
                  </a:spcAft>
                  <a:defRPr/>
                </a:pPr>
                <a:endParaRPr lang="en-NZ" sz="3200" b="1" kern="0">
                  <a:solidFill>
                    <a:srgbClr val="1D2E5A"/>
                  </a:solidFill>
                  <a:latin typeface="Calibri" panose="020F0502020204030204" pitchFamily="34" charset="0"/>
                  <a:ea typeface="ＭＳ Ｐゴシック" pitchFamily="-1" charset="-128"/>
                  <a:cs typeface="Calibri" panose="020F0502020204030204" pitchFamily="34" charset="0"/>
                </a:endParaRPr>
              </a:p>
            </p:txBody>
          </p:sp>
          <p:sp>
            <p:nvSpPr>
              <p:cNvPr id="453" name="TextBox 452">
                <a:extLst>
                  <a:ext uri="{FF2B5EF4-FFF2-40B4-BE49-F238E27FC236}">
                    <a16:creationId xmlns:a16="http://schemas.microsoft.com/office/drawing/2014/main" id="{3F493BA6-204B-188A-7785-4368E3D31523}"/>
                  </a:ext>
                </a:extLst>
              </p:cNvPr>
              <p:cNvSpPr txBox="1"/>
              <p:nvPr/>
            </p:nvSpPr>
            <p:spPr bwMode="auto">
              <a:xfrm rot="4004034">
                <a:off x="3461091" y="1400042"/>
                <a:ext cx="274455" cy="276999"/>
              </a:xfrm>
              <a:prstGeom prst="rect">
                <a:avLst/>
              </a:prstGeom>
              <a:noFill/>
            </p:spPr>
            <p:txBody>
              <a:bodyPr>
                <a:spAutoFit/>
              </a:bodyPr>
              <a:lstStyle/>
              <a:p>
                <a:pPr algn="ctr" defTabSz="913798">
                  <a:defRPr/>
                </a:pPr>
                <a:r>
                  <a:rPr lang="en-NZ" sz="1200" b="1" kern="0">
                    <a:solidFill>
                      <a:srgbClr val="1D2E5A"/>
                    </a:solidFill>
                    <a:latin typeface="Calibri" panose="020F0502020204030204" pitchFamily="34" charset="0"/>
                    <a:ea typeface="MS PGothic" panose="020B0600070205080204" pitchFamily="34" charset="-128"/>
                    <a:cs typeface="Calibri" panose="020F0502020204030204" pitchFamily="34" charset="0"/>
                  </a:rPr>
                  <a:t>I</a:t>
                </a:r>
              </a:p>
            </p:txBody>
          </p:sp>
          <p:sp>
            <p:nvSpPr>
              <p:cNvPr id="454" name="TextBox 453">
                <a:extLst>
                  <a:ext uri="{FF2B5EF4-FFF2-40B4-BE49-F238E27FC236}">
                    <a16:creationId xmlns:a16="http://schemas.microsoft.com/office/drawing/2014/main" id="{A1EF064C-BA62-1FAE-2E86-26DFBF5CD5E7}"/>
                  </a:ext>
                </a:extLst>
              </p:cNvPr>
              <p:cNvSpPr txBox="1"/>
              <p:nvPr/>
            </p:nvSpPr>
            <p:spPr bwMode="auto">
              <a:xfrm rot="20981706">
                <a:off x="3814054" y="1572584"/>
                <a:ext cx="352827" cy="299097"/>
              </a:xfrm>
              <a:prstGeom prst="rect">
                <a:avLst/>
              </a:prstGeom>
              <a:noFill/>
            </p:spPr>
            <p:txBody>
              <a:bodyPr wrap="square">
                <a:spAutoFit/>
              </a:bodyPr>
              <a:lstStyle/>
              <a:p>
                <a:pPr algn="ctr" defTabSz="913798">
                  <a:defRPr/>
                </a:pPr>
                <a:r>
                  <a:rPr lang="en-NZ" sz="1200" b="1" kern="0">
                    <a:solidFill>
                      <a:srgbClr val="1D2E5A"/>
                    </a:solidFill>
                    <a:latin typeface="Calibri" panose="020F0502020204030204" pitchFamily="34" charset="0"/>
                    <a:ea typeface="MS PGothic" panose="020B0600070205080204" pitchFamily="34" charset="-128"/>
                    <a:cs typeface="Calibri" panose="020F0502020204030204" pitchFamily="34" charset="0"/>
                  </a:rPr>
                  <a:t>II</a:t>
                </a:r>
              </a:p>
            </p:txBody>
          </p:sp>
          <p:sp>
            <p:nvSpPr>
              <p:cNvPr id="455" name="TextBox 454">
                <a:extLst>
                  <a:ext uri="{FF2B5EF4-FFF2-40B4-BE49-F238E27FC236}">
                    <a16:creationId xmlns:a16="http://schemas.microsoft.com/office/drawing/2014/main" id="{4356B6FC-5210-6120-922A-793AB67AAF47}"/>
                  </a:ext>
                </a:extLst>
              </p:cNvPr>
              <p:cNvSpPr txBox="1"/>
              <p:nvPr/>
            </p:nvSpPr>
            <p:spPr bwMode="auto">
              <a:xfrm rot="18241679">
                <a:off x="3504591" y="1808830"/>
                <a:ext cx="364882" cy="276999"/>
              </a:xfrm>
              <a:prstGeom prst="rect">
                <a:avLst/>
              </a:prstGeom>
              <a:noFill/>
            </p:spPr>
            <p:txBody>
              <a:bodyPr>
                <a:spAutoFit/>
              </a:bodyPr>
              <a:lstStyle/>
              <a:p>
                <a:pPr algn="ctr" defTabSz="913798">
                  <a:defRPr/>
                </a:pPr>
                <a:r>
                  <a:rPr lang="en-NZ" sz="1200" b="1" kern="0">
                    <a:solidFill>
                      <a:srgbClr val="1D2E5A"/>
                    </a:solidFill>
                    <a:latin typeface="Calibri" panose="020F0502020204030204" pitchFamily="34" charset="0"/>
                    <a:ea typeface="MS PGothic" panose="020B0600070205080204" pitchFamily="34" charset="-128"/>
                    <a:cs typeface="Calibri" panose="020F0502020204030204" pitchFamily="34" charset="0"/>
                  </a:rPr>
                  <a:t>III</a:t>
                </a:r>
              </a:p>
            </p:txBody>
          </p:sp>
          <p:sp>
            <p:nvSpPr>
              <p:cNvPr id="456" name="TextBox 455">
                <a:extLst>
                  <a:ext uri="{FF2B5EF4-FFF2-40B4-BE49-F238E27FC236}">
                    <a16:creationId xmlns:a16="http://schemas.microsoft.com/office/drawing/2014/main" id="{2C0B3D27-3A35-8DF4-ED44-4242DE396E2E}"/>
                  </a:ext>
                </a:extLst>
              </p:cNvPr>
              <p:cNvSpPr txBox="1"/>
              <p:nvPr/>
            </p:nvSpPr>
            <p:spPr bwMode="auto">
              <a:xfrm rot="19358488">
                <a:off x="3345158" y="2141805"/>
                <a:ext cx="459560" cy="299097"/>
              </a:xfrm>
              <a:prstGeom prst="rect">
                <a:avLst/>
              </a:prstGeom>
              <a:noFill/>
            </p:spPr>
            <p:txBody>
              <a:bodyPr wrap="square">
                <a:spAutoFit/>
              </a:bodyPr>
              <a:lstStyle/>
              <a:p>
                <a:pPr algn="ctr" defTabSz="913798">
                  <a:defRPr/>
                </a:pPr>
                <a:r>
                  <a:rPr lang="en-NZ" sz="1200" b="1" kern="0">
                    <a:solidFill>
                      <a:srgbClr val="1D2E5A"/>
                    </a:solidFill>
                    <a:latin typeface="Calibri" panose="020F0502020204030204" pitchFamily="34" charset="0"/>
                    <a:ea typeface="MS PGothic" panose="020B0600070205080204" pitchFamily="34" charset="-128"/>
                    <a:cs typeface="Calibri" panose="020F0502020204030204" pitchFamily="34" charset="0"/>
                  </a:rPr>
                  <a:t>IV</a:t>
                </a:r>
              </a:p>
            </p:txBody>
          </p:sp>
          <p:sp>
            <p:nvSpPr>
              <p:cNvPr id="457" name="TextBox 456">
                <a:extLst>
                  <a:ext uri="{FF2B5EF4-FFF2-40B4-BE49-F238E27FC236}">
                    <a16:creationId xmlns:a16="http://schemas.microsoft.com/office/drawing/2014/main" id="{D94D5961-B94E-530D-90BA-CDBA8765D67A}"/>
                  </a:ext>
                </a:extLst>
              </p:cNvPr>
              <p:cNvSpPr txBox="1"/>
              <p:nvPr/>
            </p:nvSpPr>
            <p:spPr>
              <a:xfrm>
                <a:off x="3350835" y="1069747"/>
                <a:ext cx="823366" cy="338554"/>
              </a:xfrm>
              <a:prstGeom prst="rect">
                <a:avLst/>
              </a:prstGeom>
              <a:noFill/>
            </p:spPr>
            <p:txBody>
              <a:bodyPr>
                <a:spAutoFit/>
              </a:bodyPr>
              <a:lstStyle/>
              <a:p>
                <a:pPr algn="ctr" defTabSz="913798">
                  <a:defRPr/>
                </a:pPr>
                <a:r>
                  <a:rPr lang="en-NZ" sz="1600" b="1" kern="0">
                    <a:solidFill>
                      <a:srgbClr val="1D2E5A"/>
                    </a:solidFill>
                    <a:latin typeface="Calibri" panose="020F0502020204030204" pitchFamily="34" charset="0"/>
                    <a:ea typeface="MS PGothic" panose="020B0600070205080204" pitchFamily="34" charset="-128"/>
                    <a:cs typeface="Calibri" panose="020F0502020204030204" pitchFamily="34" charset="0"/>
                  </a:rPr>
                  <a:t>HER2</a:t>
                </a:r>
              </a:p>
            </p:txBody>
          </p:sp>
        </p:grpSp>
        <p:cxnSp>
          <p:nvCxnSpPr>
            <p:cNvPr id="507" name="Straight Connector 506">
              <a:extLst>
                <a:ext uri="{FF2B5EF4-FFF2-40B4-BE49-F238E27FC236}">
                  <a16:creationId xmlns:a16="http://schemas.microsoft.com/office/drawing/2014/main" id="{03902235-005D-C076-2A74-27527C6EA98A}"/>
                </a:ext>
              </a:extLst>
            </p:cNvPr>
            <p:cNvCxnSpPr/>
            <p:nvPr/>
          </p:nvCxnSpPr>
          <p:spPr bwMode="auto">
            <a:xfrm>
              <a:off x="3714126" y="3433434"/>
              <a:ext cx="120570" cy="72976"/>
            </a:xfrm>
            <a:prstGeom prst="line">
              <a:avLst/>
            </a:prstGeom>
            <a:ln w="22225" cap="sq">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24" name="Group 1123">
              <a:extLst>
                <a:ext uri="{FF2B5EF4-FFF2-40B4-BE49-F238E27FC236}">
                  <a16:creationId xmlns:a16="http://schemas.microsoft.com/office/drawing/2014/main" id="{29709B6C-B4FD-B4FE-0FEA-6CF336DE72A0}"/>
                </a:ext>
              </a:extLst>
            </p:cNvPr>
            <p:cNvGrpSpPr/>
            <p:nvPr/>
          </p:nvGrpSpPr>
          <p:grpSpPr>
            <a:xfrm>
              <a:off x="1961253" y="3196491"/>
              <a:ext cx="823366" cy="390552"/>
              <a:chOff x="2099033" y="3170712"/>
              <a:chExt cx="823366" cy="390552"/>
            </a:xfrm>
          </p:grpSpPr>
          <p:sp>
            <p:nvSpPr>
              <p:cNvPr id="449" name="Freeform 371">
                <a:extLst>
                  <a:ext uri="{FF2B5EF4-FFF2-40B4-BE49-F238E27FC236}">
                    <a16:creationId xmlns:a16="http://schemas.microsoft.com/office/drawing/2014/main" id="{5F5D90ED-000B-8E02-EAB7-0B3A628AF20B}"/>
                  </a:ext>
                </a:extLst>
              </p:cNvPr>
              <p:cNvSpPr/>
              <p:nvPr/>
            </p:nvSpPr>
            <p:spPr bwMode="auto">
              <a:xfrm rot="1286449" flipH="1">
                <a:off x="2324580" y="3170712"/>
                <a:ext cx="379161" cy="360123"/>
              </a:xfrm>
              <a:custGeom>
                <a:avLst/>
                <a:gdLst>
                  <a:gd name="connsiteX0" fmla="*/ 180975 w 334962"/>
                  <a:gd name="connsiteY0" fmla="*/ 284162 h 741362"/>
                  <a:gd name="connsiteX1" fmla="*/ 250825 w 334962"/>
                  <a:gd name="connsiteY1" fmla="*/ 334962 h 741362"/>
                  <a:gd name="connsiteX2" fmla="*/ 298450 w 334962"/>
                  <a:gd name="connsiteY2" fmla="*/ 398462 h 741362"/>
                  <a:gd name="connsiteX3" fmla="*/ 311150 w 334962"/>
                  <a:gd name="connsiteY3" fmla="*/ 512762 h 741362"/>
                  <a:gd name="connsiteX4" fmla="*/ 292100 w 334962"/>
                  <a:gd name="connsiteY4" fmla="*/ 646112 h 741362"/>
                  <a:gd name="connsiteX5" fmla="*/ 241300 w 334962"/>
                  <a:gd name="connsiteY5" fmla="*/ 709612 h 741362"/>
                  <a:gd name="connsiteX6" fmla="*/ 168275 w 334962"/>
                  <a:gd name="connsiteY6" fmla="*/ 738187 h 741362"/>
                  <a:gd name="connsiteX7" fmla="*/ 82550 w 334962"/>
                  <a:gd name="connsiteY7" fmla="*/ 728662 h 741362"/>
                  <a:gd name="connsiteX8" fmla="*/ 22225 w 334962"/>
                  <a:gd name="connsiteY8" fmla="*/ 671512 h 741362"/>
                  <a:gd name="connsiteX9" fmla="*/ 3175 w 334962"/>
                  <a:gd name="connsiteY9" fmla="*/ 550862 h 741362"/>
                  <a:gd name="connsiteX10" fmla="*/ 3175 w 334962"/>
                  <a:gd name="connsiteY10" fmla="*/ 436562 h 741362"/>
                  <a:gd name="connsiteX11" fmla="*/ 12700 w 334962"/>
                  <a:gd name="connsiteY11" fmla="*/ 296862 h 741362"/>
                  <a:gd name="connsiteX12" fmla="*/ 44450 w 334962"/>
                  <a:gd name="connsiteY12" fmla="*/ 147637 h 741362"/>
                  <a:gd name="connsiteX13" fmla="*/ 82550 w 334962"/>
                  <a:gd name="connsiteY13" fmla="*/ 49212 h 741362"/>
                  <a:gd name="connsiteX14" fmla="*/ 158750 w 334962"/>
                  <a:gd name="connsiteY14" fmla="*/ 4762 h 741362"/>
                  <a:gd name="connsiteX15" fmla="*/ 263525 w 334962"/>
                  <a:gd name="connsiteY15" fmla="*/ 20637 h 741362"/>
                  <a:gd name="connsiteX16" fmla="*/ 317500 w 334962"/>
                  <a:gd name="connsiteY16" fmla="*/ 77787 h 741362"/>
                  <a:gd name="connsiteX17" fmla="*/ 333375 w 334962"/>
                  <a:gd name="connsiteY17" fmla="*/ 163512 h 741362"/>
                  <a:gd name="connsiteX18" fmla="*/ 307975 w 334962"/>
                  <a:gd name="connsiteY18" fmla="*/ 252412 h 741362"/>
                  <a:gd name="connsiteX19" fmla="*/ 241300 w 334962"/>
                  <a:gd name="connsiteY19" fmla="*/ 284162 h 741362"/>
                  <a:gd name="connsiteX20" fmla="*/ 180975 w 334962"/>
                  <a:gd name="connsiteY20" fmla="*/ 284162 h 741362"/>
                  <a:gd name="connsiteX0" fmla="*/ 179633 w 332290"/>
                  <a:gd name="connsiteY0" fmla="*/ 280748 h 736217"/>
                  <a:gd name="connsiteX1" fmla="*/ 249483 w 332290"/>
                  <a:gd name="connsiteY1" fmla="*/ 331548 h 736217"/>
                  <a:gd name="connsiteX2" fmla="*/ 297108 w 332290"/>
                  <a:gd name="connsiteY2" fmla="*/ 395048 h 736217"/>
                  <a:gd name="connsiteX3" fmla="*/ 309808 w 332290"/>
                  <a:gd name="connsiteY3" fmla="*/ 509348 h 736217"/>
                  <a:gd name="connsiteX4" fmla="*/ 290758 w 332290"/>
                  <a:gd name="connsiteY4" fmla="*/ 642698 h 736217"/>
                  <a:gd name="connsiteX5" fmla="*/ 239958 w 332290"/>
                  <a:gd name="connsiteY5" fmla="*/ 706198 h 736217"/>
                  <a:gd name="connsiteX6" fmla="*/ 166933 w 332290"/>
                  <a:gd name="connsiteY6" fmla="*/ 734773 h 736217"/>
                  <a:gd name="connsiteX7" fmla="*/ 81208 w 332290"/>
                  <a:gd name="connsiteY7" fmla="*/ 725248 h 736217"/>
                  <a:gd name="connsiteX8" fmla="*/ 20883 w 332290"/>
                  <a:gd name="connsiteY8" fmla="*/ 668098 h 736217"/>
                  <a:gd name="connsiteX9" fmla="*/ 1833 w 332290"/>
                  <a:gd name="connsiteY9" fmla="*/ 547448 h 736217"/>
                  <a:gd name="connsiteX10" fmla="*/ 1833 w 332290"/>
                  <a:gd name="connsiteY10" fmla="*/ 433148 h 736217"/>
                  <a:gd name="connsiteX11" fmla="*/ 11358 w 332290"/>
                  <a:gd name="connsiteY11" fmla="*/ 293448 h 736217"/>
                  <a:gd name="connsiteX12" fmla="*/ 113436 w 332290"/>
                  <a:gd name="connsiteY12" fmla="*/ 251589 h 736217"/>
                  <a:gd name="connsiteX13" fmla="*/ 43108 w 332290"/>
                  <a:gd name="connsiteY13" fmla="*/ 144223 h 736217"/>
                  <a:gd name="connsiteX14" fmla="*/ 81208 w 332290"/>
                  <a:gd name="connsiteY14" fmla="*/ 45798 h 736217"/>
                  <a:gd name="connsiteX15" fmla="*/ 157408 w 332290"/>
                  <a:gd name="connsiteY15" fmla="*/ 1348 h 736217"/>
                  <a:gd name="connsiteX16" fmla="*/ 262183 w 332290"/>
                  <a:gd name="connsiteY16" fmla="*/ 17223 h 736217"/>
                  <a:gd name="connsiteX17" fmla="*/ 316158 w 332290"/>
                  <a:gd name="connsiteY17" fmla="*/ 74373 h 736217"/>
                  <a:gd name="connsiteX18" fmla="*/ 332033 w 332290"/>
                  <a:gd name="connsiteY18" fmla="*/ 160098 h 736217"/>
                  <a:gd name="connsiteX19" fmla="*/ 306633 w 332290"/>
                  <a:gd name="connsiteY19" fmla="*/ 248998 h 736217"/>
                  <a:gd name="connsiteX20" fmla="*/ 239958 w 332290"/>
                  <a:gd name="connsiteY20" fmla="*/ 280748 h 736217"/>
                  <a:gd name="connsiteX21" fmla="*/ 179633 w 332290"/>
                  <a:gd name="connsiteY21" fmla="*/ 280748 h 736217"/>
                  <a:gd name="connsiteX0" fmla="*/ 179633 w 332290"/>
                  <a:gd name="connsiteY0" fmla="*/ 279836 h 735305"/>
                  <a:gd name="connsiteX1" fmla="*/ 249483 w 332290"/>
                  <a:gd name="connsiteY1" fmla="*/ 330636 h 735305"/>
                  <a:gd name="connsiteX2" fmla="*/ 297108 w 332290"/>
                  <a:gd name="connsiteY2" fmla="*/ 394136 h 735305"/>
                  <a:gd name="connsiteX3" fmla="*/ 309808 w 332290"/>
                  <a:gd name="connsiteY3" fmla="*/ 508436 h 735305"/>
                  <a:gd name="connsiteX4" fmla="*/ 290758 w 332290"/>
                  <a:gd name="connsiteY4" fmla="*/ 641786 h 735305"/>
                  <a:gd name="connsiteX5" fmla="*/ 239958 w 332290"/>
                  <a:gd name="connsiteY5" fmla="*/ 705286 h 735305"/>
                  <a:gd name="connsiteX6" fmla="*/ 166933 w 332290"/>
                  <a:gd name="connsiteY6" fmla="*/ 733861 h 735305"/>
                  <a:gd name="connsiteX7" fmla="*/ 81208 w 332290"/>
                  <a:gd name="connsiteY7" fmla="*/ 724336 h 735305"/>
                  <a:gd name="connsiteX8" fmla="*/ 20883 w 332290"/>
                  <a:gd name="connsiteY8" fmla="*/ 667186 h 735305"/>
                  <a:gd name="connsiteX9" fmla="*/ 1833 w 332290"/>
                  <a:gd name="connsiteY9" fmla="*/ 546536 h 735305"/>
                  <a:gd name="connsiteX10" fmla="*/ 1833 w 332290"/>
                  <a:gd name="connsiteY10" fmla="*/ 432236 h 735305"/>
                  <a:gd name="connsiteX11" fmla="*/ 11358 w 332290"/>
                  <a:gd name="connsiteY11" fmla="*/ 292536 h 735305"/>
                  <a:gd name="connsiteX12" fmla="*/ 113436 w 332290"/>
                  <a:gd name="connsiteY12" fmla="*/ 250677 h 735305"/>
                  <a:gd name="connsiteX13" fmla="*/ 43108 w 332290"/>
                  <a:gd name="connsiteY13" fmla="*/ 143311 h 735305"/>
                  <a:gd name="connsiteX14" fmla="*/ 60054 w 332290"/>
                  <a:gd name="connsiteY14" fmla="*/ 18538 h 735305"/>
                  <a:gd name="connsiteX15" fmla="*/ 157408 w 332290"/>
                  <a:gd name="connsiteY15" fmla="*/ 436 h 735305"/>
                  <a:gd name="connsiteX16" fmla="*/ 262183 w 332290"/>
                  <a:gd name="connsiteY16" fmla="*/ 16311 h 735305"/>
                  <a:gd name="connsiteX17" fmla="*/ 316158 w 332290"/>
                  <a:gd name="connsiteY17" fmla="*/ 73461 h 735305"/>
                  <a:gd name="connsiteX18" fmla="*/ 332033 w 332290"/>
                  <a:gd name="connsiteY18" fmla="*/ 159186 h 735305"/>
                  <a:gd name="connsiteX19" fmla="*/ 306633 w 332290"/>
                  <a:gd name="connsiteY19" fmla="*/ 248086 h 735305"/>
                  <a:gd name="connsiteX20" fmla="*/ 239958 w 332290"/>
                  <a:gd name="connsiteY20" fmla="*/ 279836 h 735305"/>
                  <a:gd name="connsiteX21" fmla="*/ 179633 w 332290"/>
                  <a:gd name="connsiteY21" fmla="*/ 279836 h 735305"/>
                  <a:gd name="connsiteX0" fmla="*/ 179633 w 332290"/>
                  <a:gd name="connsiteY0" fmla="*/ 285340 h 740809"/>
                  <a:gd name="connsiteX1" fmla="*/ 249483 w 332290"/>
                  <a:gd name="connsiteY1" fmla="*/ 336140 h 740809"/>
                  <a:gd name="connsiteX2" fmla="*/ 297108 w 332290"/>
                  <a:gd name="connsiteY2" fmla="*/ 399640 h 740809"/>
                  <a:gd name="connsiteX3" fmla="*/ 309808 w 332290"/>
                  <a:gd name="connsiteY3" fmla="*/ 513940 h 740809"/>
                  <a:gd name="connsiteX4" fmla="*/ 290758 w 332290"/>
                  <a:gd name="connsiteY4" fmla="*/ 647290 h 740809"/>
                  <a:gd name="connsiteX5" fmla="*/ 239958 w 332290"/>
                  <a:gd name="connsiteY5" fmla="*/ 710790 h 740809"/>
                  <a:gd name="connsiteX6" fmla="*/ 166933 w 332290"/>
                  <a:gd name="connsiteY6" fmla="*/ 739365 h 740809"/>
                  <a:gd name="connsiteX7" fmla="*/ 81208 w 332290"/>
                  <a:gd name="connsiteY7" fmla="*/ 729840 h 740809"/>
                  <a:gd name="connsiteX8" fmla="*/ 20883 w 332290"/>
                  <a:gd name="connsiteY8" fmla="*/ 672690 h 740809"/>
                  <a:gd name="connsiteX9" fmla="*/ 1833 w 332290"/>
                  <a:gd name="connsiteY9" fmla="*/ 552040 h 740809"/>
                  <a:gd name="connsiteX10" fmla="*/ 1833 w 332290"/>
                  <a:gd name="connsiteY10" fmla="*/ 437740 h 740809"/>
                  <a:gd name="connsiteX11" fmla="*/ 11358 w 332290"/>
                  <a:gd name="connsiteY11" fmla="*/ 298040 h 740809"/>
                  <a:gd name="connsiteX12" fmla="*/ 113436 w 332290"/>
                  <a:gd name="connsiteY12" fmla="*/ 256181 h 740809"/>
                  <a:gd name="connsiteX13" fmla="*/ 43108 w 332290"/>
                  <a:gd name="connsiteY13" fmla="*/ 148815 h 740809"/>
                  <a:gd name="connsiteX14" fmla="*/ 60054 w 332290"/>
                  <a:gd name="connsiteY14" fmla="*/ 24042 h 740809"/>
                  <a:gd name="connsiteX15" fmla="*/ 163283 w 332290"/>
                  <a:gd name="connsiteY15" fmla="*/ 10 h 740809"/>
                  <a:gd name="connsiteX16" fmla="*/ 262183 w 332290"/>
                  <a:gd name="connsiteY16" fmla="*/ 21815 h 740809"/>
                  <a:gd name="connsiteX17" fmla="*/ 316158 w 332290"/>
                  <a:gd name="connsiteY17" fmla="*/ 78965 h 740809"/>
                  <a:gd name="connsiteX18" fmla="*/ 332033 w 332290"/>
                  <a:gd name="connsiteY18" fmla="*/ 164690 h 740809"/>
                  <a:gd name="connsiteX19" fmla="*/ 306633 w 332290"/>
                  <a:gd name="connsiteY19" fmla="*/ 253590 h 740809"/>
                  <a:gd name="connsiteX20" fmla="*/ 239958 w 332290"/>
                  <a:gd name="connsiteY20" fmla="*/ 285340 h 740809"/>
                  <a:gd name="connsiteX21" fmla="*/ 179633 w 332290"/>
                  <a:gd name="connsiteY21" fmla="*/ 285340 h 740809"/>
                  <a:gd name="connsiteX0" fmla="*/ 179633 w 340793"/>
                  <a:gd name="connsiteY0" fmla="*/ 285368 h 740837"/>
                  <a:gd name="connsiteX1" fmla="*/ 249483 w 340793"/>
                  <a:gd name="connsiteY1" fmla="*/ 336168 h 740837"/>
                  <a:gd name="connsiteX2" fmla="*/ 297108 w 340793"/>
                  <a:gd name="connsiteY2" fmla="*/ 399668 h 740837"/>
                  <a:gd name="connsiteX3" fmla="*/ 309808 w 340793"/>
                  <a:gd name="connsiteY3" fmla="*/ 513968 h 740837"/>
                  <a:gd name="connsiteX4" fmla="*/ 290758 w 340793"/>
                  <a:gd name="connsiteY4" fmla="*/ 647318 h 740837"/>
                  <a:gd name="connsiteX5" fmla="*/ 239958 w 340793"/>
                  <a:gd name="connsiteY5" fmla="*/ 710818 h 740837"/>
                  <a:gd name="connsiteX6" fmla="*/ 166933 w 340793"/>
                  <a:gd name="connsiteY6" fmla="*/ 739393 h 740837"/>
                  <a:gd name="connsiteX7" fmla="*/ 81208 w 340793"/>
                  <a:gd name="connsiteY7" fmla="*/ 729868 h 740837"/>
                  <a:gd name="connsiteX8" fmla="*/ 20883 w 340793"/>
                  <a:gd name="connsiteY8" fmla="*/ 672718 h 740837"/>
                  <a:gd name="connsiteX9" fmla="*/ 1833 w 340793"/>
                  <a:gd name="connsiteY9" fmla="*/ 552068 h 740837"/>
                  <a:gd name="connsiteX10" fmla="*/ 1833 w 340793"/>
                  <a:gd name="connsiteY10" fmla="*/ 437768 h 740837"/>
                  <a:gd name="connsiteX11" fmla="*/ 11358 w 340793"/>
                  <a:gd name="connsiteY11" fmla="*/ 298068 h 740837"/>
                  <a:gd name="connsiteX12" fmla="*/ 113436 w 340793"/>
                  <a:gd name="connsiteY12" fmla="*/ 256209 h 740837"/>
                  <a:gd name="connsiteX13" fmla="*/ 43108 w 340793"/>
                  <a:gd name="connsiteY13" fmla="*/ 148843 h 740837"/>
                  <a:gd name="connsiteX14" fmla="*/ 60054 w 340793"/>
                  <a:gd name="connsiteY14" fmla="*/ 24070 h 740837"/>
                  <a:gd name="connsiteX15" fmla="*/ 163283 w 340793"/>
                  <a:gd name="connsiteY15" fmla="*/ 38 h 740837"/>
                  <a:gd name="connsiteX16" fmla="*/ 262183 w 340793"/>
                  <a:gd name="connsiteY16" fmla="*/ 21843 h 740837"/>
                  <a:gd name="connsiteX17" fmla="*/ 335434 w 340793"/>
                  <a:gd name="connsiteY17" fmla="*/ 121545 h 740837"/>
                  <a:gd name="connsiteX18" fmla="*/ 332033 w 340793"/>
                  <a:gd name="connsiteY18" fmla="*/ 164718 h 740837"/>
                  <a:gd name="connsiteX19" fmla="*/ 306633 w 340793"/>
                  <a:gd name="connsiteY19" fmla="*/ 253618 h 740837"/>
                  <a:gd name="connsiteX20" fmla="*/ 239958 w 340793"/>
                  <a:gd name="connsiteY20" fmla="*/ 285368 h 740837"/>
                  <a:gd name="connsiteX21" fmla="*/ 179633 w 340793"/>
                  <a:gd name="connsiteY21" fmla="*/ 285368 h 740837"/>
                  <a:gd name="connsiteX0" fmla="*/ 179633 w 344089"/>
                  <a:gd name="connsiteY0" fmla="*/ 285368 h 740837"/>
                  <a:gd name="connsiteX1" fmla="*/ 249483 w 344089"/>
                  <a:gd name="connsiteY1" fmla="*/ 336168 h 740837"/>
                  <a:gd name="connsiteX2" fmla="*/ 297108 w 344089"/>
                  <a:gd name="connsiteY2" fmla="*/ 399668 h 740837"/>
                  <a:gd name="connsiteX3" fmla="*/ 309808 w 344089"/>
                  <a:gd name="connsiteY3" fmla="*/ 513968 h 740837"/>
                  <a:gd name="connsiteX4" fmla="*/ 290758 w 344089"/>
                  <a:gd name="connsiteY4" fmla="*/ 647318 h 740837"/>
                  <a:gd name="connsiteX5" fmla="*/ 239958 w 344089"/>
                  <a:gd name="connsiteY5" fmla="*/ 710818 h 740837"/>
                  <a:gd name="connsiteX6" fmla="*/ 166933 w 344089"/>
                  <a:gd name="connsiteY6" fmla="*/ 739393 h 740837"/>
                  <a:gd name="connsiteX7" fmla="*/ 81208 w 344089"/>
                  <a:gd name="connsiteY7" fmla="*/ 729868 h 740837"/>
                  <a:gd name="connsiteX8" fmla="*/ 20883 w 344089"/>
                  <a:gd name="connsiteY8" fmla="*/ 672718 h 740837"/>
                  <a:gd name="connsiteX9" fmla="*/ 1833 w 344089"/>
                  <a:gd name="connsiteY9" fmla="*/ 552068 h 740837"/>
                  <a:gd name="connsiteX10" fmla="*/ 1833 w 344089"/>
                  <a:gd name="connsiteY10" fmla="*/ 437768 h 740837"/>
                  <a:gd name="connsiteX11" fmla="*/ 11358 w 344089"/>
                  <a:gd name="connsiteY11" fmla="*/ 298068 h 740837"/>
                  <a:gd name="connsiteX12" fmla="*/ 113436 w 344089"/>
                  <a:gd name="connsiteY12" fmla="*/ 256209 h 740837"/>
                  <a:gd name="connsiteX13" fmla="*/ 43108 w 344089"/>
                  <a:gd name="connsiteY13" fmla="*/ 148843 h 740837"/>
                  <a:gd name="connsiteX14" fmla="*/ 60054 w 344089"/>
                  <a:gd name="connsiteY14" fmla="*/ 24070 h 740837"/>
                  <a:gd name="connsiteX15" fmla="*/ 163283 w 344089"/>
                  <a:gd name="connsiteY15" fmla="*/ 38 h 740837"/>
                  <a:gd name="connsiteX16" fmla="*/ 262183 w 344089"/>
                  <a:gd name="connsiteY16" fmla="*/ 21843 h 740837"/>
                  <a:gd name="connsiteX17" fmla="*/ 335434 w 344089"/>
                  <a:gd name="connsiteY17" fmla="*/ 121545 h 740837"/>
                  <a:gd name="connsiteX18" fmla="*/ 332033 w 344089"/>
                  <a:gd name="connsiteY18" fmla="*/ 164718 h 740837"/>
                  <a:gd name="connsiteX19" fmla="*/ 239958 w 344089"/>
                  <a:gd name="connsiteY19" fmla="*/ 285368 h 740837"/>
                  <a:gd name="connsiteX20" fmla="*/ 179633 w 344089"/>
                  <a:gd name="connsiteY20" fmla="*/ 285368 h 740837"/>
                  <a:gd name="connsiteX0" fmla="*/ 179633 w 335635"/>
                  <a:gd name="connsiteY0" fmla="*/ 285368 h 740837"/>
                  <a:gd name="connsiteX1" fmla="*/ 249483 w 335635"/>
                  <a:gd name="connsiteY1" fmla="*/ 336168 h 740837"/>
                  <a:gd name="connsiteX2" fmla="*/ 297108 w 335635"/>
                  <a:gd name="connsiteY2" fmla="*/ 399668 h 740837"/>
                  <a:gd name="connsiteX3" fmla="*/ 309808 w 335635"/>
                  <a:gd name="connsiteY3" fmla="*/ 513968 h 740837"/>
                  <a:gd name="connsiteX4" fmla="*/ 290758 w 335635"/>
                  <a:gd name="connsiteY4" fmla="*/ 647318 h 740837"/>
                  <a:gd name="connsiteX5" fmla="*/ 239958 w 335635"/>
                  <a:gd name="connsiteY5" fmla="*/ 710818 h 740837"/>
                  <a:gd name="connsiteX6" fmla="*/ 166933 w 335635"/>
                  <a:gd name="connsiteY6" fmla="*/ 739393 h 740837"/>
                  <a:gd name="connsiteX7" fmla="*/ 81208 w 335635"/>
                  <a:gd name="connsiteY7" fmla="*/ 729868 h 740837"/>
                  <a:gd name="connsiteX8" fmla="*/ 20883 w 335635"/>
                  <a:gd name="connsiteY8" fmla="*/ 672718 h 740837"/>
                  <a:gd name="connsiteX9" fmla="*/ 1833 w 335635"/>
                  <a:gd name="connsiteY9" fmla="*/ 552068 h 740837"/>
                  <a:gd name="connsiteX10" fmla="*/ 1833 w 335635"/>
                  <a:gd name="connsiteY10" fmla="*/ 437768 h 740837"/>
                  <a:gd name="connsiteX11" fmla="*/ 11358 w 335635"/>
                  <a:gd name="connsiteY11" fmla="*/ 298068 h 740837"/>
                  <a:gd name="connsiteX12" fmla="*/ 113436 w 335635"/>
                  <a:gd name="connsiteY12" fmla="*/ 256209 h 740837"/>
                  <a:gd name="connsiteX13" fmla="*/ 43108 w 335635"/>
                  <a:gd name="connsiteY13" fmla="*/ 148843 h 740837"/>
                  <a:gd name="connsiteX14" fmla="*/ 60054 w 335635"/>
                  <a:gd name="connsiteY14" fmla="*/ 24070 h 740837"/>
                  <a:gd name="connsiteX15" fmla="*/ 163283 w 335635"/>
                  <a:gd name="connsiteY15" fmla="*/ 38 h 740837"/>
                  <a:gd name="connsiteX16" fmla="*/ 262183 w 335635"/>
                  <a:gd name="connsiteY16" fmla="*/ 21843 h 740837"/>
                  <a:gd name="connsiteX17" fmla="*/ 335434 w 335635"/>
                  <a:gd name="connsiteY17" fmla="*/ 121545 h 740837"/>
                  <a:gd name="connsiteX18" fmla="*/ 239958 w 335635"/>
                  <a:gd name="connsiteY18" fmla="*/ 285368 h 740837"/>
                  <a:gd name="connsiteX19" fmla="*/ 179633 w 335635"/>
                  <a:gd name="connsiteY19" fmla="*/ 285368 h 740837"/>
                  <a:gd name="connsiteX0" fmla="*/ 179633 w 360142"/>
                  <a:gd name="connsiteY0" fmla="*/ 286165 h 741634"/>
                  <a:gd name="connsiteX1" fmla="*/ 249483 w 360142"/>
                  <a:gd name="connsiteY1" fmla="*/ 336965 h 741634"/>
                  <a:gd name="connsiteX2" fmla="*/ 297108 w 360142"/>
                  <a:gd name="connsiteY2" fmla="*/ 400465 h 741634"/>
                  <a:gd name="connsiteX3" fmla="*/ 309808 w 360142"/>
                  <a:gd name="connsiteY3" fmla="*/ 514765 h 741634"/>
                  <a:gd name="connsiteX4" fmla="*/ 290758 w 360142"/>
                  <a:gd name="connsiteY4" fmla="*/ 648115 h 741634"/>
                  <a:gd name="connsiteX5" fmla="*/ 239958 w 360142"/>
                  <a:gd name="connsiteY5" fmla="*/ 711615 h 741634"/>
                  <a:gd name="connsiteX6" fmla="*/ 166933 w 360142"/>
                  <a:gd name="connsiteY6" fmla="*/ 740190 h 741634"/>
                  <a:gd name="connsiteX7" fmla="*/ 81208 w 360142"/>
                  <a:gd name="connsiteY7" fmla="*/ 730665 h 741634"/>
                  <a:gd name="connsiteX8" fmla="*/ 20883 w 360142"/>
                  <a:gd name="connsiteY8" fmla="*/ 673515 h 741634"/>
                  <a:gd name="connsiteX9" fmla="*/ 1833 w 360142"/>
                  <a:gd name="connsiteY9" fmla="*/ 552865 h 741634"/>
                  <a:gd name="connsiteX10" fmla="*/ 1833 w 360142"/>
                  <a:gd name="connsiteY10" fmla="*/ 438565 h 741634"/>
                  <a:gd name="connsiteX11" fmla="*/ 11358 w 360142"/>
                  <a:gd name="connsiteY11" fmla="*/ 298865 h 741634"/>
                  <a:gd name="connsiteX12" fmla="*/ 113436 w 360142"/>
                  <a:gd name="connsiteY12" fmla="*/ 257006 h 741634"/>
                  <a:gd name="connsiteX13" fmla="*/ 43108 w 360142"/>
                  <a:gd name="connsiteY13" fmla="*/ 149640 h 741634"/>
                  <a:gd name="connsiteX14" fmla="*/ 60054 w 360142"/>
                  <a:gd name="connsiteY14" fmla="*/ 24867 h 741634"/>
                  <a:gd name="connsiteX15" fmla="*/ 163283 w 360142"/>
                  <a:gd name="connsiteY15" fmla="*/ 835 h 741634"/>
                  <a:gd name="connsiteX16" fmla="*/ 262183 w 360142"/>
                  <a:gd name="connsiteY16" fmla="*/ 22640 h 741634"/>
                  <a:gd name="connsiteX17" fmla="*/ 359999 w 360142"/>
                  <a:gd name="connsiteY17" fmla="*/ 171477 h 741634"/>
                  <a:gd name="connsiteX18" fmla="*/ 239958 w 360142"/>
                  <a:gd name="connsiteY18" fmla="*/ 286165 h 741634"/>
                  <a:gd name="connsiteX19" fmla="*/ 179633 w 360142"/>
                  <a:gd name="connsiteY19" fmla="*/ 286165 h 741634"/>
                  <a:gd name="connsiteX0" fmla="*/ 179633 w 361287"/>
                  <a:gd name="connsiteY0" fmla="*/ 286167 h 741636"/>
                  <a:gd name="connsiteX1" fmla="*/ 249483 w 361287"/>
                  <a:gd name="connsiteY1" fmla="*/ 336967 h 741636"/>
                  <a:gd name="connsiteX2" fmla="*/ 297108 w 361287"/>
                  <a:gd name="connsiteY2" fmla="*/ 400467 h 741636"/>
                  <a:gd name="connsiteX3" fmla="*/ 309808 w 361287"/>
                  <a:gd name="connsiteY3" fmla="*/ 514767 h 741636"/>
                  <a:gd name="connsiteX4" fmla="*/ 290758 w 361287"/>
                  <a:gd name="connsiteY4" fmla="*/ 648117 h 741636"/>
                  <a:gd name="connsiteX5" fmla="*/ 239958 w 361287"/>
                  <a:gd name="connsiteY5" fmla="*/ 711617 h 741636"/>
                  <a:gd name="connsiteX6" fmla="*/ 166933 w 361287"/>
                  <a:gd name="connsiteY6" fmla="*/ 740192 h 741636"/>
                  <a:gd name="connsiteX7" fmla="*/ 81208 w 361287"/>
                  <a:gd name="connsiteY7" fmla="*/ 730667 h 741636"/>
                  <a:gd name="connsiteX8" fmla="*/ 20883 w 361287"/>
                  <a:gd name="connsiteY8" fmla="*/ 673517 h 741636"/>
                  <a:gd name="connsiteX9" fmla="*/ 1833 w 361287"/>
                  <a:gd name="connsiteY9" fmla="*/ 552867 h 741636"/>
                  <a:gd name="connsiteX10" fmla="*/ 1833 w 361287"/>
                  <a:gd name="connsiteY10" fmla="*/ 438567 h 741636"/>
                  <a:gd name="connsiteX11" fmla="*/ 11358 w 361287"/>
                  <a:gd name="connsiteY11" fmla="*/ 298867 h 741636"/>
                  <a:gd name="connsiteX12" fmla="*/ 113436 w 361287"/>
                  <a:gd name="connsiteY12" fmla="*/ 257008 h 741636"/>
                  <a:gd name="connsiteX13" fmla="*/ 43108 w 361287"/>
                  <a:gd name="connsiteY13" fmla="*/ 149642 h 741636"/>
                  <a:gd name="connsiteX14" fmla="*/ 60054 w 361287"/>
                  <a:gd name="connsiteY14" fmla="*/ 24869 h 741636"/>
                  <a:gd name="connsiteX15" fmla="*/ 163283 w 361287"/>
                  <a:gd name="connsiteY15" fmla="*/ 837 h 741636"/>
                  <a:gd name="connsiteX16" fmla="*/ 262183 w 361287"/>
                  <a:gd name="connsiteY16" fmla="*/ 22642 h 741636"/>
                  <a:gd name="connsiteX17" fmla="*/ 359999 w 361287"/>
                  <a:gd name="connsiteY17" fmla="*/ 171479 h 741636"/>
                  <a:gd name="connsiteX18" fmla="*/ 239958 w 361287"/>
                  <a:gd name="connsiteY18" fmla="*/ 286167 h 741636"/>
                  <a:gd name="connsiteX19" fmla="*/ 179633 w 361287"/>
                  <a:gd name="connsiteY19" fmla="*/ 286167 h 741636"/>
                  <a:gd name="connsiteX0" fmla="*/ 179633 w 365326"/>
                  <a:gd name="connsiteY0" fmla="*/ 286167 h 741636"/>
                  <a:gd name="connsiteX1" fmla="*/ 249483 w 365326"/>
                  <a:gd name="connsiteY1" fmla="*/ 336967 h 741636"/>
                  <a:gd name="connsiteX2" fmla="*/ 297108 w 365326"/>
                  <a:gd name="connsiteY2" fmla="*/ 400467 h 741636"/>
                  <a:gd name="connsiteX3" fmla="*/ 309808 w 365326"/>
                  <a:gd name="connsiteY3" fmla="*/ 514767 h 741636"/>
                  <a:gd name="connsiteX4" fmla="*/ 290758 w 365326"/>
                  <a:gd name="connsiteY4" fmla="*/ 648117 h 741636"/>
                  <a:gd name="connsiteX5" fmla="*/ 239958 w 365326"/>
                  <a:gd name="connsiteY5" fmla="*/ 711617 h 741636"/>
                  <a:gd name="connsiteX6" fmla="*/ 166933 w 365326"/>
                  <a:gd name="connsiteY6" fmla="*/ 740192 h 741636"/>
                  <a:gd name="connsiteX7" fmla="*/ 81208 w 365326"/>
                  <a:gd name="connsiteY7" fmla="*/ 730667 h 741636"/>
                  <a:gd name="connsiteX8" fmla="*/ 20883 w 365326"/>
                  <a:gd name="connsiteY8" fmla="*/ 673517 h 741636"/>
                  <a:gd name="connsiteX9" fmla="*/ 1833 w 365326"/>
                  <a:gd name="connsiteY9" fmla="*/ 552867 h 741636"/>
                  <a:gd name="connsiteX10" fmla="*/ 1833 w 365326"/>
                  <a:gd name="connsiteY10" fmla="*/ 438567 h 741636"/>
                  <a:gd name="connsiteX11" fmla="*/ 11358 w 365326"/>
                  <a:gd name="connsiteY11" fmla="*/ 298867 h 741636"/>
                  <a:gd name="connsiteX12" fmla="*/ 113436 w 365326"/>
                  <a:gd name="connsiteY12" fmla="*/ 257008 h 741636"/>
                  <a:gd name="connsiteX13" fmla="*/ 43108 w 365326"/>
                  <a:gd name="connsiteY13" fmla="*/ 149642 h 741636"/>
                  <a:gd name="connsiteX14" fmla="*/ 60054 w 365326"/>
                  <a:gd name="connsiteY14" fmla="*/ 24869 h 741636"/>
                  <a:gd name="connsiteX15" fmla="*/ 163283 w 365326"/>
                  <a:gd name="connsiteY15" fmla="*/ 837 h 741636"/>
                  <a:gd name="connsiteX16" fmla="*/ 262183 w 365326"/>
                  <a:gd name="connsiteY16" fmla="*/ 22642 h 741636"/>
                  <a:gd name="connsiteX17" fmla="*/ 359999 w 365326"/>
                  <a:gd name="connsiteY17" fmla="*/ 171479 h 741636"/>
                  <a:gd name="connsiteX18" fmla="*/ 239958 w 365326"/>
                  <a:gd name="connsiteY18" fmla="*/ 286167 h 741636"/>
                  <a:gd name="connsiteX19" fmla="*/ 179633 w 365326"/>
                  <a:gd name="connsiteY19" fmla="*/ 286167 h 741636"/>
                  <a:gd name="connsiteX0" fmla="*/ 239958 w 365327"/>
                  <a:gd name="connsiteY0" fmla="*/ 286167 h 741636"/>
                  <a:gd name="connsiteX1" fmla="*/ 249483 w 365327"/>
                  <a:gd name="connsiteY1" fmla="*/ 336967 h 741636"/>
                  <a:gd name="connsiteX2" fmla="*/ 297108 w 365327"/>
                  <a:gd name="connsiteY2" fmla="*/ 400467 h 741636"/>
                  <a:gd name="connsiteX3" fmla="*/ 309808 w 365327"/>
                  <a:gd name="connsiteY3" fmla="*/ 514767 h 741636"/>
                  <a:gd name="connsiteX4" fmla="*/ 290758 w 365327"/>
                  <a:gd name="connsiteY4" fmla="*/ 648117 h 741636"/>
                  <a:gd name="connsiteX5" fmla="*/ 239958 w 365327"/>
                  <a:gd name="connsiteY5" fmla="*/ 711617 h 741636"/>
                  <a:gd name="connsiteX6" fmla="*/ 166933 w 365327"/>
                  <a:gd name="connsiteY6" fmla="*/ 740192 h 741636"/>
                  <a:gd name="connsiteX7" fmla="*/ 81208 w 365327"/>
                  <a:gd name="connsiteY7" fmla="*/ 730667 h 741636"/>
                  <a:gd name="connsiteX8" fmla="*/ 20883 w 365327"/>
                  <a:gd name="connsiteY8" fmla="*/ 673517 h 741636"/>
                  <a:gd name="connsiteX9" fmla="*/ 1833 w 365327"/>
                  <a:gd name="connsiteY9" fmla="*/ 552867 h 741636"/>
                  <a:gd name="connsiteX10" fmla="*/ 1833 w 365327"/>
                  <a:gd name="connsiteY10" fmla="*/ 438567 h 741636"/>
                  <a:gd name="connsiteX11" fmla="*/ 11358 w 365327"/>
                  <a:gd name="connsiteY11" fmla="*/ 298867 h 741636"/>
                  <a:gd name="connsiteX12" fmla="*/ 113436 w 365327"/>
                  <a:gd name="connsiteY12" fmla="*/ 257008 h 741636"/>
                  <a:gd name="connsiteX13" fmla="*/ 43108 w 365327"/>
                  <a:gd name="connsiteY13" fmla="*/ 149642 h 741636"/>
                  <a:gd name="connsiteX14" fmla="*/ 60054 w 365327"/>
                  <a:gd name="connsiteY14" fmla="*/ 24869 h 741636"/>
                  <a:gd name="connsiteX15" fmla="*/ 163283 w 365327"/>
                  <a:gd name="connsiteY15" fmla="*/ 837 h 741636"/>
                  <a:gd name="connsiteX16" fmla="*/ 262183 w 365327"/>
                  <a:gd name="connsiteY16" fmla="*/ 22642 h 741636"/>
                  <a:gd name="connsiteX17" fmla="*/ 359999 w 365327"/>
                  <a:gd name="connsiteY17" fmla="*/ 171479 h 741636"/>
                  <a:gd name="connsiteX18" fmla="*/ 239958 w 365327"/>
                  <a:gd name="connsiteY18" fmla="*/ 286167 h 741636"/>
                  <a:gd name="connsiteX0" fmla="*/ 239958 w 365327"/>
                  <a:gd name="connsiteY0" fmla="*/ 286167 h 741636"/>
                  <a:gd name="connsiteX1" fmla="*/ 249483 w 365327"/>
                  <a:gd name="connsiteY1" fmla="*/ 336967 h 741636"/>
                  <a:gd name="connsiteX2" fmla="*/ 297108 w 365327"/>
                  <a:gd name="connsiteY2" fmla="*/ 400467 h 741636"/>
                  <a:gd name="connsiteX3" fmla="*/ 309808 w 365327"/>
                  <a:gd name="connsiteY3" fmla="*/ 514767 h 741636"/>
                  <a:gd name="connsiteX4" fmla="*/ 290758 w 365327"/>
                  <a:gd name="connsiteY4" fmla="*/ 648117 h 741636"/>
                  <a:gd name="connsiteX5" fmla="*/ 239958 w 365327"/>
                  <a:gd name="connsiteY5" fmla="*/ 711617 h 741636"/>
                  <a:gd name="connsiteX6" fmla="*/ 166933 w 365327"/>
                  <a:gd name="connsiteY6" fmla="*/ 740192 h 741636"/>
                  <a:gd name="connsiteX7" fmla="*/ 81208 w 365327"/>
                  <a:gd name="connsiteY7" fmla="*/ 730667 h 741636"/>
                  <a:gd name="connsiteX8" fmla="*/ 20883 w 365327"/>
                  <a:gd name="connsiteY8" fmla="*/ 673517 h 741636"/>
                  <a:gd name="connsiteX9" fmla="*/ 1833 w 365327"/>
                  <a:gd name="connsiteY9" fmla="*/ 552867 h 741636"/>
                  <a:gd name="connsiteX10" fmla="*/ 1833 w 365327"/>
                  <a:gd name="connsiteY10" fmla="*/ 438567 h 741636"/>
                  <a:gd name="connsiteX11" fmla="*/ 11358 w 365327"/>
                  <a:gd name="connsiteY11" fmla="*/ 298867 h 741636"/>
                  <a:gd name="connsiteX12" fmla="*/ 43108 w 365327"/>
                  <a:gd name="connsiteY12" fmla="*/ 149642 h 741636"/>
                  <a:gd name="connsiteX13" fmla="*/ 60054 w 365327"/>
                  <a:gd name="connsiteY13" fmla="*/ 24869 h 741636"/>
                  <a:gd name="connsiteX14" fmla="*/ 163283 w 365327"/>
                  <a:gd name="connsiteY14" fmla="*/ 837 h 741636"/>
                  <a:gd name="connsiteX15" fmla="*/ 262183 w 365327"/>
                  <a:gd name="connsiteY15" fmla="*/ 22642 h 741636"/>
                  <a:gd name="connsiteX16" fmla="*/ 359999 w 365327"/>
                  <a:gd name="connsiteY16" fmla="*/ 171479 h 741636"/>
                  <a:gd name="connsiteX17" fmla="*/ 239958 w 365327"/>
                  <a:gd name="connsiteY17" fmla="*/ 286167 h 741636"/>
                  <a:gd name="connsiteX0" fmla="*/ 379765 w 505134"/>
                  <a:gd name="connsiteY0" fmla="*/ 286167 h 741636"/>
                  <a:gd name="connsiteX1" fmla="*/ 389290 w 505134"/>
                  <a:gd name="connsiteY1" fmla="*/ 336967 h 741636"/>
                  <a:gd name="connsiteX2" fmla="*/ 436915 w 505134"/>
                  <a:gd name="connsiteY2" fmla="*/ 400467 h 741636"/>
                  <a:gd name="connsiteX3" fmla="*/ 449615 w 505134"/>
                  <a:gd name="connsiteY3" fmla="*/ 514767 h 741636"/>
                  <a:gd name="connsiteX4" fmla="*/ 430565 w 505134"/>
                  <a:gd name="connsiteY4" fmla="*/ 648117 h 741636"/>
                  <a:gd name="connsiteX5" fmla="*/ 379765 w 505134"/>
                  <a:gd name="connsiteY5" fmla="*/ 711617 h 741636"/>
                  <a:gd name="connsiteX6" fmla="*/ 306740 w 505134"/>
                  <a:gd name="connsiteY6" fmla="*/ 740192 h 741636"/>
                  <a:gd name="connsiteX7" fmla="*/ 221015 w 505134"/>
                  <a:gd name="connsiteY7" fmla="*/ 730667 h 741636"/>
                  <a:gd name="connsiteX8" fmla="*/ 160690 w 505134"/>
                  <a:gd name="connsiteY8" fmla="*/ 673517 h 741636"/>
                  <a:gd name="connsiteX9" fmla="*/ 141640 w 505134"/>
                  <a:gd name="connsiteY9" fmla="*/ 552867 h 741636"/>
                  <a:gd name="connsiteX10" fmla="*/ 141640 w 505134"/>
                  <a:gd name="connsiteY10" fmla="*/ 438567 h 741636"/>
                  <a:gd name="connsiteX11" fmla="*/ 274 w 505134"/>
                  <a:gd name="connsiteY11" fmla="*/ 198365 h 741636"/>
                  <a:gd name="connsiteX12" fmla="*/ 182915 w 505134"/>
                  <a:gd name="connsiteY12" fmla="*/ 149642 h 741636"/>
                  <a:gd name="connsiteX13" fmla="*/ 199861 w 505134"/>
                  <a:gd name="connsiteY13" fmla="*/ 24869 h 741636"/>
                  <a:gd name="connsiteX14" fmla="*/ 303090 w 505134"/>
                  <a:gd name="connsiteY14" fmla="*/ 837 h 741636"/>
                  <a:gd name="connsiteX15" fmla="*/ 401990 w 505134"/>
                  <a:gd name="connsiteY15" fmla="*/ 22642 h 741636"/>
                  <a:gd name="connsiteX16" fmla="*/ 499806 w 505134"/>
                  <a:gd name="connsiteY16" fmla="*/ 171479 h 741636"/>
                  <a:gd name="connsiteX17" fmla="*/ 379765 w 505134"/>
                  <a:gd name="connsiteY17" fmla="*/ 286167 h 741636"/>
                  <a:gd name="connsiteX0" fmla="*/ 432439 w 557808"/>
                  <a:gd name="connsiteY0" fmla="*/ 286167 h 741636"/>
                  <a:gd name="connsiteX1" fmla="*/ 441964 w 557808"/>
                  <a:gd name="connsiteY1" fmla="*/ 336967 h 741636"/>
                  <a:gd name="connsiteX2" fmla="*/ 489589 w 557808"/>
                  <a:gd name="connsiteY2" fmla="*/ 400467 h 741636"/>
                  <a:gd name="connsiteX3" fmla="*/ 502289 w 557808"/>
                  <a:gd name="connsiteY3" fmla="*/ 514767 h 741636"/>
                  <a:gd name="connsiteX4" fmla="*/ 483239 w 557808"/>
                  <a:gd name="connsiteY4" fmla="*/ 648117 h 741636"/>
                  <a:gd name="connsiteX5" fmla="*/ 432439 w 557808"/>
                  <a:gd name="connsiteY5" fmla="*/ 711617 h 741636"/>
                  <a:gd name="connsiteX6" fmla="*/ 359414 w 557808"/>
                  <a:gd name="connsiteY6" fmla="*/ 740192 h 741636"/>
                  <a:gd name="connsiteX7" fmla="*/ 273689 w 557808"/>
                  <a:gd name="connsiteY7" fmla="*/ 730667 h 741636"/>
                  <a:gd name="connsiteX8" fmla="*/ 213364 w 557808"/>
                  <a:gd name="connsiteY8" fmla="*/ 673517 h 741636"/>
                  <a:gd name="connsiteX9" fmla="*/ 194314 w 557808"/>
                  <a:gd name="connsiteY9" fmla="*/ 552867 h 741636"/>
                  <a:gd name="connsiteX10" fmla="*/ 8294 w 557808"/>
                  <a:gd name="connsiteY10" fmla="*/ 394983 h 741636"/>
                  <a:gd name="connsiteX11" fmla="*/ 52948 w 557808"/>
                  <a:gd name="connsiteY11" fmla="*/ 198365 h 741636"/>
                  <a:gd name="connsiteX12" fmla="*/ 235589 w 557808"/>
                  <a:gd name="connsiteY12" fmla="*/ 149642 h 741636"/>
                  <a:gd name="connsiteX13" fmla="*/ 252535 w 557808"/>
                  <a:gd name="connsiteY13" fmla="*/ 24869 h 741636"/>
                  <a:gd name="connsiteX14" fmla="*/ 355764 w 557808"/>
                  <a:gd name="connsiteY14" fmla="*/ 837 h 741636"/>
                  <a:gd name="connsiteX15" fmla="*/ 454664 w 557808"/>
                  <a:gd name="connsiteY15" fmla="*/ 22642 h 741636"/>
                  <a:gd name="connsiteX16" fmla="*/ 552480 w 557808"/>
                  <a:gd name="connsiteY16" fmla="*/ 171479 h 741636"/>
                  <a:gd name="connsiteX17" fmla="*/ 432439 w 557808"/>
                  <a:gd name="connsiteY17" fmla="*/ 286167 h 741636"/>
                  <a:gd name="connsiteX0" fmla="*/ 432439 w 557808"/>
                  <a:gd name="connsiteY0" fmla="*/ 286167 h 741636"/>
                  <a:gd name="connsiteX1" fmla="*/ 441964 w 557808"/>
                  <a:gd name="connsiteY1" fmla="*/ 336967 h 741636"/>
                  <a:gd name="connsiteX2" fmla="*/ 489589 w 557808"/>
                  <a:gd name="connsiteY2" fmla="*/ 400467 h 741636"/>
                  <a:gd name="connsiteX3" fmla="*/ 502289 w 557808"/>
                  <a:gd name="connsiteY3" fmla="*/ 514767 h 741636"/>
                  <a:gd name="connsiteX4" fmla="*/ 483239 w 557808"/>
                  <a:gd name="connsiteY4" fmla="*/ 648117 h 741636"/>
                  <a:gd name="connsiteX5" fmla="*/ 432439 w 557808"/>
                  <a:gd name="connsiteY5" fmla="*/ 711617 h 741636"/>
                  <a:gd name="connsiteX6" fmla="*/ 359414 w 557808"/>
                  <a:gd name="connsiteY6" fmla="*/ 740192 h 741636"/>
                  <a:gd name="connsiteX7" fmla="*/ 273689 w 557808"/>
                  <a:gd name="connsiteY7" fmla="*/ 730667 h 741636"/>
                  <a:gd name="connsiteX8" fmla="*/ 213364 w 557808"/>
                  <a:gd name="connsiteY8" fmla="*/ 673517 h 741636"/>
                  <a:gd name="connsiteX9" fmla="*/ 209499 w 557808"/>
                  <a:gd name="connsiteY9" fmla="*/ 657116 h 741636"/>
                  <a:gd name="connsiteX10" fmla="*/ 194314 w 557808"/>
                  <a:gd name="connsiteY10" fmla="*/ 552867 h 741636"/>
                  <a:gd name="connsiteX11" fmla="*/ 8294 w 557808"/>
                  <a:gd name="connsiteY11" fmla="*/ 394983 h 741636"/>
                  <a:gd name="connsiteX12" fmla="*/ 52948 w 557808"/>
                  <a:gd name="connsiteY12" fmla="*/ 198365 h 741636"/>
                  <a:gd name="connsiteX13" fmla="*/ 235589 w 557808"/>
                  <a:gd name="connsiteY13" fmla="*/ 149642 h 741636"/>
                  <a:gd name="connsiteX14" fmla="*/ 252535 w 557808"/>
                  <a:gd name="connsiteY14" fmla="*/ 24869 h 741636"/>
                  <a:gd name="connsiteX15" fmla="*/ 355764 w 557808"/>
                  <a:gd name="connsiteY15" fmla="*/ 837 h 741636"/>
                  <a:gd name="connsiteX16" fmla="*/ 454664 w 557808"/>
                  <a:gd name="connsiteY16" fmla="*/ 22642 h 741636"/>
                  <a:gd name="connsiteX17" fmla="*/ 552480 w 557808"/>
                  <a:gd name="connsiteY17" fmla="*/ 171479 h 741636"/>
                  <a:gd name="connsiteX18" fmla="*/ 432439 w 557808"/>
                  <a:gd name="connsiteY18" fmla="*/ 286167 h 741636"/>
                  <a:gd name="connsiteX0" fmla="*/ 432439 w 557808"/>
                  <a:gd name="connsiteY0" fmla="*/ 286167 h 741420"/>
                  <a:gd name="connsiteX1" fmla="*/ 441964 w 557808"/>
                  <a:gd name="connsiteY1" fmla="*/ 336967 h 741420"/>
                  <a:gd name="connsiteX2" fmla="*/ 489589 w 557808"/>
                  <a:gd name="connsiteY2" fmla="*/ 400467 h 741420"/>
                  <a:gd name="connsiteX3" fmla="*/ 502289 w 557808"/>
                  <a:gd name="connsiteY3" fmla="*/ 514767 h 741420"/>
                  <a:gd name="connsiteX4" fmla="*/ 483239 w 557808"/>
                  <a:gd name="connsiteY4" fmla="*/ 648117 h 741420"/>
                  <a:gd name="connsiteX5" fmla="*/ 432439 w 557808"/>
                  <a:gd name="connsiteY5" fmla="*/ 711617 h 741420"/>
                  <a:gd name="connsiteX6" fmla="*/ 359414 w 557808"/>
                  <a:gd name="connsiteY6" fmla="*/ 740192 h 741420"/>
                  <a:gd name="connsiteX7" fmla="*/ 213364 w 557808"/>
                  <a:gd name="connsiteY7" fmla="*/ 673517 h 741420"/>
                  <a:gd name="connsiteX8" fmla="*/ 209499 w 557808"/>
                  <a:gd name="connsiteY8" fmla="*/ 657116 h 741420"/>
                  <a:gd name="connsiteX9" fmla="*/ 194314 w 557808"/>
                  <a:gd name="connsiteY9" fmla="*/ 552867 h 741420"/>
                  <a:gd name="connsiteX10" fmla="*/ 8294 w 557808"/>
                  <a:gd name="connsiteY10" fmla="*/ 394983 h 741420"/>
                  <a:gd name="connsiteX11" fmla="*/ 52948 w 557808"/>
                  <a:gd name="connsiteY11" fmla="*/ 198365 h 741420"/>
                  <a:gd name="connsiteX12" fmla="*/ 235589 w 557808"/>
                  <a:gd name="connsiteY12" fmla="*/ 149642 h 741420"/>
                  <a:gd name="connsiteX13" fmla="*/ 252535 w 557808"/>
                  <a:gd name="connsiteY13" fmla="*/ 24869 h 741420"/>
                  <a:gd name="connsiteX14" fmla="*/ 355764 w 557808"/>
                  <a:gd name="connsiteY14" fmla="*/ 837 h 741420"/>
                  <a:gd name="connsiteX15" fmla="*/ 454664 w 557808"/>
                  <a:gd name="connsiteY15" fmla="*/ 22642 h 741420"/>
                  <a:gd name="connsiteX16" fmla="*/ 552480 w 557808"/>
                  <a:gd name="connsiteY16" fmla="*/ 171479 h 741420"/>
                  <a:gd name="connsiteX17" fmla="*/ 432439 w 557808"/>
                  <a:gd name="connsiteY17" fmla="*/ 286167 h 741420"/>
                  <a:gd name="connsiteX0" fmla="*/ 432439 w 557808"/>
                  <a:gd name="connsiteY0" fmla="*/ 286167 h 741420"/>
                  <a:gd name="connsiteX1" fmla="*/ 441964 w 557808"/>
                  <a:gd name="connsiteY1" fmla="*/ 336967 h 741420"/>
                  <a:gd name="connsiteX2" fmla="*/ 489589 w 557808"/>
                  <a:gd name="connsiteY2" fmla="*/ 400467 h 741420"/>
                  <a:gd name="connsiteX3" fmla="*/ 502289 w 557808"/>
                  <a:gd name="connsiteY3" fmla="*/ 514767 h 741420"/>
                  <a:gd name="connsiteX4" fmla="*/ 483239 w 557808"/>
                  <a:gd name="connsiteY4" fmla="*/ 648117 h 741420"/>
                  <a:gd name="connsiteX5" fmla="*/ 432439 w 557808"/>
                  <a:gd name="connsiteY5" fmla="*/ 711617 h 741420"/>
                  <a:gd name="connsiteX6" fmla="*/ 359414 w 557808"/>
                  <a:gd name="connsiteY6" fmla="*/ 740192 h 741420"/>
                  <a:gd name="connsiteX7" fmla="*/ 213364 w 557808"/>
                  <a:gd name="connsiteY7" fmla="*/ 673517 h 741420"/>
                  <a:gd name="connsiteX8" fmla="*/ 194314 w 557808"/>
                  <a:gd name="connsiteY8" fmla="*/ 552867 h 741420"/>
                  <a:gd name="connsiteX9" fmla="*/ 8294 w 557808"/>
                  <a:gd name="connsiteY9" fmla="*/ 394983 h 741420"/>
                  <a:gd name="connsiteX10" fmla="*/ 52948 w 557808"/>
                  <a:gd name="connsiteY10" fmla="*/ 198365 h 741420"/>
                  <a:gd name="connsiteX11" fmla="*/ 235589 w 557808"/>
                  <a:gd name="connsiteY11" fmla="*/ 149642 h 741420"/>
                  <a:gd name="connsiteX12" fmla="*/ 252535 w 557808"/>
                  <a:gd name="connsiteY12" fmla="*/ 24869 h 741420"/>
                  <a:gd name="connsiteX13" fmla="*/ 355764 w 557808"/>
                  <a:gd name="connsiteY13" fmla="*/ 837 h 741420"/>
                  <a:gd name="connsiteX14" fmla="*/ 454664 w 557808"/>
                  <a:gd name="connsiteY14" fmla="*/ 22642 h 741420"/>
                  <a:gd name="connsiteX15" fmla="*/ 552480 w 557808"/>
                  <a:gd name="connsiteY15" fmla="*/ 171479 h 741420"/>
                  <a:gd name="connsiteX16" fmla="*/ 432439 w 557808"/>
                  <a:gd name="connsiteY16" fmla="*/ 286167 h 741420"/>
                  <a:gd name="connsiteX0" fmla="*/ 432439 w 557808"/>
                  <a:gd name="connsiteY0" fmla="*/ 286167 h 749061"/>
                  <a:gd name="connsiteX1" fmla="*/ 441964 w 557808"/>
                  <a:gd name="connsiteY1" fmla="*/ 336967 h 749061"/>
                  <a:gd name="connsiteX2" fmla="*/ 489589 w 557808"/>
                  <a:gd name="connsiteY2" fmla="*/ 400467 h 749061"/>
                  <a:gd name="connsiteX3" fmla="*/ 502289 w 557808"/>
                  <a:gd name="connsiteY3" fmla="*/ 514767 h 749061"/>
                  <a:gd name="connsiteX4" fmla="*/ 483239 w 557808"/>
                  <a:gd name="connsiteY4" fmla="*/ 648117 h 749061"/>
                  <a:gd name="connsiteX5" fmla="*/ 432439 w 557808"/>
                  <a:gd name="connsiteY5" fmla="*/ 711617 h 749061"/>
                  <a:gd name="connsiteX6" fmla="*/ 359414 w 557808"/>
                  <a:gd name="connsiteY6" fmla="*/ 740192 h 749061"/>
                  <a:gd name="connsiteX7" fmla="*/ 194314 w 557808"/>
                  <a:gd name="connsiteY7" fmla="*/ 552867 h 749061"/>
                  <a:gd name="connsiteX8" fmla="*/ 8294 w 557808"/>
                  <a:gd name="connsiteY8" fmla="*/ 394983 h 749061"/>
                  <a:gd name="connsiteX9" fmla="*/ 52948 w 557808"/>
                  <a:gd name="connsiteY9" fmla="*/ 198365 h 749061"/>
                  <a:gd name="connsiteX10" fmla="*/ 235589 w 557808"/>
                  <a:gd name="connsiteY10" fmla="*/ 149642 h 749061"/>
                  <a:gd name="connsiteX11" fmla="*/ 252535 w 557808"/>
                  <a:gd name="connsiteY11" fmla="*/ 24869 h 749061"/>
                  <a:gd name="connsiteX12" fmla="*/ 355764 w 557808"/>
                  <a:gd name="connsiteY12" fmla="*/ 837 h 749061"/>
                  <a:gd name="connsiteX13" fmla="*/ 454664 w 557808"/>
                  <a:gd name="connsiteY13" fmla="*/ 22642 h 749061"/>
                  <a:gd name="connsiteX14" fmla="*/ 552480 w 557808"/>
                  <a:gd name="connsiteY14" fmla="*/ 171479 h 749061"/>
                  <a:gd name="connsiteX15" fmla="*/ 432439 w 557808"/>
                  <a:gd name="connsiteY15" fmla="*/ 286167 h 749061"/>
                  <a:gd name="connsiteX0" fmla="*/ 432439 w 557808"/>
                  <a:gd name="connsiteY0" fmla="*/ 286167 h 749063"/>
                  <a:gd name="connsiteX1" fmla="*/ 489589 w 557808"/>
                  <a:gd name="connsiteY1" fmla="*/ 400467 h 749063"/>
                  <a:gd name="connsiteX2" fmla="*/ 502289 w 557808"/>
                  <a:gd name="connsiteY2" fmla="*/ 514767 h 749063"/>
                  <a:gd name="connsiteX3" fmla="*/ 483239 w 557808"/>
                  <a:gd name="connsiteY3" fmla="*/ 648117 h 749063"/>
                  <a:gd name="connsiteX4" fmla="*/ 432439 w 557808"/>
                  <a:gd name="connsiteY4" fmla="*/ 711617 h 749063"/>
                  <a:gd name="connsiteX5" fmla="*/ 359414 w 557808"/>
                  <a:gd name="connsiteY5" fmla="*/ 740192 h 749063"/>
                  <a:gd name="connsiteX6" fmla="*/ 194314 w 557808"/>
                  <a:gd name="connsiteY6" fmla="*/ 552867 h 749063"/>
                  <a:gd name="connsiteX7" fmla="*/ 8294 w 557808"/>
                  <a:gd name="connsiteY7" fmla="*/ 394983 h 749063"/>
                  <a:gd name="connsiteX8" fmla="*/ 52948 w 557808"/>
                  <a:gd name="connsiteY8" fmla="*/ 198365 h 749063"/>
                  <a:gd name="connsiteX9" fmla="*/ 235589 w 557808"/>
                  <a:gd name="connsiteY9" fmla="*/ 149642 h 749063"/>
                  <a:gd name="connsiteX10" fmla="*/ 252535 w 557808"/>
                  <a:gd name="connsiteY10" fmla="*/ 24869 h 749063"/>
                  <a:gd name="connsiteX11" fmla="*/ 355764 w 557808"/>
                  <a:gd name="connsiteY11" fmla="*/ 837 h 749063"/>
                  <a:gd name="connsiteX12" fmla="*/ 454664 w 557808"/>
                  <a:gd name="connsiteY12" fmla="*/ 22642 h 749063"/>
                  <a:gd name="connsiteX13" fmla="*/ 552480 w 557808"/>
                  <a:gd name="connsiteY13" fmla="*/ 171479 h 749063"/>
                  <a:gd name="connsiteX14" fmla="*/ 432439 w 557808"/>
                  <a:gd name="connsiteY14" fmla="*/ 286167 h 749063"/>
                  <a:gd name="connsiteX0" fmla="*/ 432439 w 557808"/>
                  <a:gd name="connsiteY0" fmla="*/ 286167 h 749061"/>
                  <a:gd name="connsiteX1" fmla="*/ 509799 w 557808"/>
                  <a:gd name="connsiteY1" fmla="*/ 375301 h 749061"/>
                  <a:gd name="connsiteX2" fmla="*/ 502289 w 557808"/>
                  <a:gd name="connsiteY2" fmla="*/ 514767 h 749061"/>
                  <a:gd name="connsiteX3" fmla="*/ 483239 w 557808"/>
                  <a:gd name="connsiteY3" fmla="*/ 648117 h 749061"/>
                  <a:gd name="connsiteX4" fmla="*/ 432439 w 557808"/>
                  <a:gd name="connsiteY4" fmla="*/ 711617 h 749061"/>
                  <a:gd name="connsiteX5" fmla="*/ 359414 w 557808"/>
                  <a:gd name="connsiteY5" fmla="*/ 740192 h 749061"/>
                  <a:gd name="connsiteX6" fmla="*/ 194314 w 557808"/>
                  <a:gd name="connsiteY6" fmla="*/ 552867 h 749061"/>
                  <a:gd name="connsiteX7" fmla="*/ 8294 w 557808"/>
                  <a:gd name="connsiteY7" fmla="*/ 394983 h 749061"/>
                  <a:gd name="connsiteX8" fmla="*/ 52948 w 557808"/>
                  <a:gd name="connsiteY8" fmla="*/ 198365 h 749061"/>
                  <a:gd name="connsiteX9" fmla="*/ 235589 w 557808"/>
                  <a:gd name="connsiteY9" fmla="*/ 149642 h 749061"/>
                  <a:gd name="connsiteX10" fmla="*/ 252535 w 557808"/>
                  <a:gd name="connsiteY10" fmla="*/ 24869 h 749061"/>
                  <a:gd name="connsiteX11" fmla="*/ 355764 w 557808"/>
                  <a:gd name="connsiteY11" fmla="*/ 837 h 749061"/>
                  <a:gd name="connsiteX12" fmla="*/ 454664 w 557808"/>
                  <a:gd name="connsiteY12" fmla="*/ 22642 h 749061"/>
                  <a:gd name="connsiteX13" fmla="*/ 552480 w 557808"/>
                  <a:gd name="connsiteY13" fmla="*/ 171479 h 749061"/>
                  <a:gd name="connsiteX14" fmla="*/ 432439 w 557808"/>
                  <a:gd name="connsiteY14" fmla="*/ 286167 h 749061"/>
                  <a:gd name="connsiteX0" fmla="*/ 375800 w 553954"/>
                  <a:gd name="connsiteY0" fmla="*/ 252711 h 749063"/>
                  <a:gd name="connsiteX1" fmla="*/ 509799 w 553954"/>
                  <a:gd name="connsiteY1" fmla="*/ 375301 h 749063"/>
                  <a:gd name="connsiteX2" fmla="*/ 502289 w 553954"/>
                  <a:gd name="connsiteY2" fmla="*/ 514767 h 749063"/>
                  <a:gd name="connsiteX3" fmla="*/ 483239 w 553954"/>
                  <a:gd name="connsiteY3" fmla="*/ 648117 h 749063"/>
                  <a:gd name="connsiteX4" fmla="*/ 432439 w 553954"/>
                  <a:gd name="connsiteY4" fmla="*/ 711617 h 749063"/>
                  <a:gd name="connsiteX5" fmla="*/ 359414 w 553954"/>
                  <a:gd name="connsiteY5" fmla="*/ 740192 h 749063"/>
                  <a:gd name="connsiteX6" fmla="*/ 194314 w 553954"/>
                  <a:gd name="connsiteY6" fmla="*/ 552867 h 749063"/>
                  <a:gd name="connsiteX7" fmla="*/ 8294 w 553954"/>
                  <a:gd name="connsiteY7" fmla="*/ 394983 h 749063"/>
                  <a:gd name="connsiteX8" fmla="*/ 52948 w 553954"/>
                  <a:gd name="connsiteY8" fmla="*/ 198365 h 749063"/>
                  <a:gd name="connsiteX9" fmla="*/ 235589 w 553954"/>
                  <a:gd name="connsiteY9" fmla="*/ 149642 h 749063"/>
                  <a:gd name="connsiteX10" fmla="*/ 252535 w 553954"/>
                  <a:gd name="connsiteY10" fmla="*/ 24869 h 749063"/>
                  <a:gd name="connsiteX11" fmla="*/ 355764 w 553954"/>
                  <a:gd name="connsiteY11" fmla="*/ 837 h 749063"/>
                  <a:gd name="connsiteX12" fmla="*/ 454664 w 553954"/>
                  <a:gd name="connsiteY12" fmla="*/ 22642 h 749063"/>
                  <a:gd name="connsiteX13" fmla="*/ 552480 w 553954"/>
                  <a:gd name="connsiteY13" fmla="*/ 171479 h 749063"/>
                  <a:gd name="connsiteX14" fmla="*/ 375800 w 553954"/>
                  <a:gd name="connsiteY14" fmla="*/ 252711 h 749063"/>
                  <a:gd name="connsiteX0" fmla="*/ 394252 w 553400"/>
                  <a:gd name="connsiteY0" fmla="*/ 265092 h 749061"/>
                  <a:gd name="connsiteX1" fmla="*/ 509799 w 553400"/>
                  <a:gd name="connsiteY1" fmla="*/ 375301 h 749061"/>
                  <a:gd name="connsiteX2" fmla="*/ 502289 w 553400"/>
                  <a:gd name="connsiteY2" fmla="*/ 514767 h 749061"/>
                  <a:gd name="connsiteX3" fmla="*/ 483239 w 553400"/>
                  <a:gd name="connsiteY3" fmla="*/ 648117 h 749061"/>
                  <a:gd name="connsiteX4" fmla="*/ 432439 w 553400"/>
                  <a:gd name="connsiteY4" fmla="*/ 711617 h 749061"/>
                  <a:gd name="connsiteX5" fmla="*/ 359414 w 553400"/>
                  <a:gd name="connsiteY5" fmla="*/ 740192 h 749061"/>
                  <a:gd name="connsiteX6" fmla="*/ 194314 w 553400"/>
                  <a:gd name="connsiteY6" fmla="*/ 552867 h 749061"/>
                  <a:gd name="connsiteX7" fmla="*/ 8294 w 553400"/>
                  <a:gd name="connsiteY7" fmla="*/ 394983 h 749061"/>
                  <a:gd name="connsiteX8" fmla="*/ 52948 w 553400"/>
                  <a:gd name="connsiteY8" fmla="*/ 198365 h 749061"/>
                  <a:gd name="connsiteX9" fmla="*/ 235589 w 553400"/>
                  <a:gd name="connsiteY9" fmla="*/ 149642 h 749061"/>
                  <a:gd name="connsiteX10" fmla="*/ 252535 w 553400"/>
                  <a:gd name="connsiteY10" fmla="*/ 24869 h 749061"/>
                  <a:gd name="connsiteX11" fmla="*/ 355764 w 553400"/>
                  <a:gd name="connsiteY11" fmla="*/ 837 h 749061"/>
                  <a:gd name="connsiteX12" fmla="*/ 454664 w 553400"/>
                  <a:gd name="connsiteY12" fmla="*/ 22642 h 749061"/>
                  <a:gd name="connsiteX13" fmla="*/ 552480 w 553400"/>
                  <a:gd name="connsiteY13" fmla="*/ 171479 h 749061"/>
                  <a:gd name="connsiteX14" fmla="*/ 394252 w 553400"/>
                  <a:gd name="connsiteY14" fmla="*/ 265092 h 749061"/>
                  <a:gd name="connsiteX0" fmla="*/ 394252 w 553401"/>
                  <a:gd name="connsiteY0" fmla="*/ 265092 h 749063"/>
                  <a:gd name="connsiteX1" fmla="*/ 509799 w 553401"/>
                  <a:gd name="connsiteY1" fmla="*/ 375301 h 749063"/>
                  <a:gd name="connsiteX2" fmla="*/ 502289 w 553401"/>
                  <a:gd name="connsiteY2" fmla="*/ 514767 h 749063"/>
                  <a:gd name="connsiteX3" fmla="*/ 483239 w 553401"/>
                  <a:gd name="connsiteY3" fmla="*/ 648117 h 749063"/>
                  <a:gd name="connsiteX4" fmla="*/ 432439 w 553401"/>
                  <a:gd name="connsiteY4" fmla="*/ 711617 h 749063"/>
                  <a:gd name="connsiteX5" fmla="*/ 359414 w 553401"/>
                  <a:gd name="connsiteY5" fmla="*/ 740192 h 749063"/>
                  <a:gd name="connsiteX6" fmla="*/ 194314 w 553401"/>
                  <a:gd name="connsiteY6" fmla="*/ 552867 h 749063"/>
                  <a:gd name="connsiteX7" fmla="*/ 8294 w 553401"/>
                  <a:gd name="connsiteY7" fmla="*/ 394983 h 749063"/>
                  <a:gd name="connsiteX8" fmla="*/ 52948 w 553401"/>
                  <a:gd name="connsiteY8" fmla="*/ 198365 h 749063"/>
                  <a:gd name="connsiteX9" fmla="*/ 235589 w 553401"/>
                  <a:gd name="connsiteY9" fmla="*/ 149642 h 749063"/>
                  <a:gd name="connsiteX10" fmla="*/ 252535 w 553401"/>
                  <a:gd name="connsiteY10" fmla="*/ 24869 h 749063"/>
                  <a:gd name="connsiteX11" fmla="*/ 355764 w 553401"/>
                  <a:gd name="connsiteY11" fmla="*/ 837 h 749063"/>
                  <a:gd name="connsiteX12" fmla="*/ 454664 w 553401"/>
                  <a:gd name="connsiteY12" fmla="*/ 22642 h 749063"/>
                  <a:gd name="connsiteX13" fmla="*/ 552480 w 553401"/>
                  <a:gd name="connsiteY13" fmla="*/ 171479 h 749063"/>
                  <a:gd name="connsiteX14" fmla="*/ 394252 w 553401"/>
                  <a:gd name="connsiteY14" fmla="*/ 265092 h 749063"/>
                  <a:gd name="connsiteX0" fmla="*/ 394252 w 553343"/>
                  <a:gd name="connsiteY0" fmla="*/ 265092 h 749061"/>
                  <a:gd name="connsiteX1" fmla="*/ 509799 w 553343"/>
                  <a:gd name="connsiteY1" fmla="*/ 375301 h 749061"/>
                  <a:gd name="connsiteX2" fmla="*/ 502289 w 553343"/>
                  <a:gd name="connsiteY2" fmla="*/ 514767 h 749061"/>
                  <a:gd name="connsiteX3" fmla="*/ 483239 w 553343"/>
                  <a:gd name="connsiteY3" fmla="*/ 648117 h 749061"/>
                  <a:gd name="connsiteX4" fmla="*/ 432439 w 553343"/>
                  <a:gd name="connsiteY4" fmla="*/ 711617 h 749061"/>
                  <a:gd name="connsiteX5" fmla="*/ 359414 w 553343"/>
                  <a:gd name="connsiteY5" fmla="*/ 740192 h 749061"/>
                  <a:gd name="connsiteX6" fmla="*/ 194314 w 553343"/>
                  <a:gd name="connsiteY6" fmla="*/ 552867 h 749061"/>
                  <a:gd name="connsiteX7" fmla="*/ 8294 w 553343"/>
                  <a:gd name="connsiteY7" fmla="*/ 394983 h 749061"/>
                  <a:gd name="connsiteX8" fmla="*/ 52948 w 553343"/>
                  <a:gd name="connsiteY8" fmla="*/ 198365 h 749061"/>
                  <a:gd name="connsiteX9" fmla="*/ 235589 w 553343"/>
                  <a:gd name="connsiteY9" fmla="*/ 149642 h 749061"/>
                  <a:gd name="connsiteX10" fmla="*/ 252535 w 553343"/>
                  <a:gd name="connsiteY10" fmla="*/ 24869 h 749061"/>
                  <a:gd name="connsiteX11" fmla="*/ 355764 w 553343"/>
                  <a:gd name="connsiteY11" fmla="*/ 837 h 749061"/>
                  <a:gd name="connsiteX12" fmla="*/ 454664 w 553343"/>
                  <a:gd name="connsiteY12" fmla="*/ 22642 h 749061"/>
                  <a:gd name="connsiteX13" fmla="*/ 552480 w 553343"/>
                  <a:gd name="connsiteY13" fmla="*/ 171479 h 749061"/>
                  <a:gd name="connsiteX14" fmla="*/ 394252 w 553343"/>
                  <a:gd name="connsiteY14" fmla="*/ 265092 h 749061"/>
                  <a:gd name="connsiteX0" fmla="*/ 394252 w 553343"/>
                  <a:gd name="connsiteY0" fmla="*/ 265092 h 749063"/>
                  <a:gd name="connsiteX1" fmla="*/ 509799 w 553343"/>
                  <a:gd name="connsiteY1" fmla="*/ 375301 h 749063"/>
                  <a:gd name="connsiteX2" fmla="*/ 502289 w 553343"/>
                  <a:gd name="connsiteY2" fmla="*/ 514767 h 749063"/>
                  <a:gd name="connsiteX3" fmla="*/ 483239 w 553343"/>
                  <a:gd name="connsiteY3" fmla="*/ 648117 h 749063"/>
                  <a:gd name="connsiteX4" fmla="*/ 432439 w 553343"/>
                  <a:gd name="connsiteY4" fmla="*/ 711617 h 749063"/>
                  <a:gd name="connsiteX5" fmla="*/ 359414 w 553343"/>
                  <a:gd name="connsiteY5" fmla="*/ 740192 h 749063"/>
                  <a:gd name="connsiteX6" fmla="*/ 194314 w 553343"/>
                  <a:gd name="connsiteY6" fmla="*/ 552867 h 749063"/>
                  <a:gd name="connsiteX7" fmla="*/ 8294 w 553343"/>
                  <a:gd name="connsiteY7" fmla="*/ 394983 h 749063"/>
                  <a:gd name="connsiteX8" fmla="*/ 52948 w 553343"/>
                  <a:gd name="connsiteY8" fmla="*/ 198365 h 749063"/>
                  <a:gd name="connsiteX9" fmla="*/ 235589 w 553343"/>
                  <a:gd name="connsiteY9" fmla="*/ 149642 h 749063"/>
                  <a:gd name="connsiteX10" fmla="*/ 252535 w 553343"/>
                  <a:gd name="connsiteY10" fmla="*/ 24869 h 749063"/>
                  <a:gd name="connsiteX11" fmla="*/ 355764 w 553343"/>
                  <a:gd name="connsiteY11" fmla="*/ 837 h 749063"/>
                  <a:gd name="connsiteX12" fmla="*/ 454664 w 553343"/>
                  <a:gd name="connsiteY12" fmla="*/ 22642 h 749063"/>
                  <a:gd name="connsiteX13" fmla="*/ 552480 w 553343"/>
                  <a:gd name="connsiteY13" fmla="*/ 171479 h 749063"/>
                  <a:gd name="connsiteX14" fmla="*/ 394252 w 553343"/>
                  <a:gd name="connsiteY14" fmla="*/ 265092 h 749063"/>
                  <a:gd name="connsiteX0" fmla="*/ 394252 w 553343"/>
                  <a:gd name="connsiteY0" fmla="*/ 265092 h 749061"/>
                  <a:gd name="connsiteX1" fmla="*/ 509799 w 553343"/>
                  <a:gd name="connsiteY1" fmla="*/ 375301 h 749061"/>
                  <a:gd name="connsiteX2" fmla="*/ 502289 w 553343"/>
                  <a:gd name="connsiteY2" fmla="*/ 514767 h 749061"/>
                  <a:gd name="connsiteX3" fmla="*/ 483239 w 553343"/>
                  <a:gd name="connsiteY3" fmla="*/ 648117 h 749061"/>
                  <a:gd name="connsiteX4" fmla="*/ 432439 w 553343"/>
                  <a:gd name="connsiteY4" fmla="*/ 711617 h 749061"/>
                  <a:gd name="connsiteX5" fmla="*/ 359414 w 553343"/>
                  <a:gd name="connsiteY5" fmla="*/ 740192 h 749061"/>
                  <a:gd name="connsiteX6" fmla="*/ 194314 w 553343"/>
                  <a:gd name="connsiteY6" fmla="*/ 552867 h 749061"/>
                  <a:gd name="connsiteX7" fmla="*/ 8294 w 553343"/>
                  <a:gd name="connsiteY7" fmla="*/ 394983 h 749061"/>
                  <a:gd name="connsiteX8" fmla="*/ 52948 w 553343"/>
                  <a:gd name="connsiteY8" fmla="*/ 198365 h 749061"/>
                  <a:gd name="connsiteX9" fmla="*/ 235589 w 553343"/>
                  <a:gd name="connsiteY9" fmla="*/ 149642 h 749061"/>
                  <a:gd name="connsiteX10" fmla="*/ 252535 w 553343"/>
                  <a:gd name="connsiteY10" fmla="*/ 24869 h 749061"/>
                  <a:gd name="connsiteX11" fmla="*/ 355764 w 553343"/>
                  <a:gd name="connsiteY11" fmla="*/ 837 h 749061"/>
                  <a:gd name="connsiteX12" fmla="*/ 454664 w 553343"/>
                  <a:gd name="connsiteY12" fmla="*/ 22642 h 749061"/>
                  <a:gd name="connsiteX13" fmla="*/ 552480 w 553343"/>
                  <a:gd name="connsiteY13" fmla="*/ 171479 h 749061"/>
                  <a:gd name="connsiteX14" fmla="*/ 394252 w 553343"/>
                  <a:gd name="connsiteY14" fmla="*/ 265092 h 749061"/>
                  <a:gd name="connsiteX0" fmla="*/ 394252 w 553343"/>
                  <a:gd name="connsiteY0" fmla="*/ 270295 h 754266"/>
                  <a:gd name="connsiteX1" fmla="*/ 509799 w 553343"/>
                  <a:gd name="connsiteY1" fmla="*/ 380504 h 754266"/>
                  <a:gd name="connsiteX2" fmla="*/ 502289 w 553343"/>
                  <a:gd name="connsiteY2" fmla="*/ 519970 h 754266"/>
                  <a:gd name="connsiteX3" fmla="*/ 483239 w 553343"/>
                  <a:gd name="connsiteY3" fmla="*/ 653320 h 754266"/>
                  <a:gd name="connsiteX4" fmla="*/ 432439 w 553343"/>
                  <a:gd name="connsiteY4" fmla="*/ 716820 h 754266"/>
                  <a:gd name="connsiteX5" fmla="*/ 359414 w 553343"/>
                  <a:gd name="connsiteY5" fmla="*/ 745395 h 754266"/>
                  <a:gd name="connsiteX6" fmla="*/ 194314 w 553343"/>
                  <a:gd name="connsiteY6" fmla="*/ 558070 h 754266"/>
                  <a:gd name="connsiteX7" fmla="*/ 8294 w 553343"/>
                  <a:gd name="connsiteY7" fmla="*/ 400186 h 754266"/>
                  <a:gd name="connsiteX8" fmla="*/ 52948 w 553343"/>
                  <a:gd name="connsiteY8" fmla="*/ 203568 h 754266"/>
                  <a:gd name="connsiteX9" fmla="*/ 235589 w 553343"/>
                  <a:gd name="connsiteY9" fmla="*/ 154845 h 754266"/>
                  <a:gd name="connsiteX10" fmla="*/ 252535 w 553343"/>
                  <a:gd name="connsiteY10" fmla="*/ 30072 h 754266"/>
                  <a:gd name="connsiteX11" fmla="*/ 355764 w 553343"/>
                  <a:gd name="connsiteY11" fmla="*/ 6040 h 754266"/>
                  <a:gd name="connsiteX12" fmla="*/ 454664 w 553343"/>
                  <a:gd name="connsiteY12" fmla="*/ 27845 h 754266"/>
                  <a:gd name="connsiteX13" fmla="*/ 552480 w 553343"/>
                  <a:gd name="connsiteY13" fmla="*/ 176682 h 754266"/>
                  <a:gd name="connsiteX14" fmla="*/ 394252 w 553343"/>
                  <a:gd name="connsiteY14" fmla="*/ 270295 h 754266"/>
                  <a:gd name="connsiteX0" fmla="*/ 394252 w 553561"/>
                  <a:gd name="connsiteY0" fmla="*/ 258559 h 742529"/>
                  <a:gd name="connsiteX1" fmla="*/ 509799 w 553561"/>
                  <a:gd name="connsiteY1" fmla="*/ 368768 h 742529"/>
                  <a:gd name="connsiteX2" fmla="*/ 502289 w 553561"/>
                  <a:gd name="connsiteY2" fmla="*/ 508234 h 742529"/>
                  <a:gd name="connsiteX3" fmla="*/ 483239 w 553561"/>
                  <a:gd name="connsiteY3" fmla="*/ 641584 h 742529"/>
                  <a:gd name="connsiteX4" fmla="*/ 432439 w 553561"/>
                  <a:gd name="connsiteY4" fmla="*/ 705084 h 742529"/>
                  <a:gd name="connsiteX5" fmla="*/ 359414 w 553561"/>
                  <a:gd name="connsiteY5" fmla="*/ 733659 h 742529"/>
                  <a:gd name="connsiteX6" fmla="*/ 194314 w 553561"/>
                  <a:gd name="connsiteY6" fmla="*/ 546334 h 742529"/>
                  <a:gd name="connsiteX7" fmla="*/ 8294 w 553561"/>
                  <a:gd name="connsiteY7" fmla="*/ 388450 h 742529"/>
                  <a:gd name="connsiteX8" fmla="*/ 52948 w 553561"/>
                  <a:gd name="connsiteY8" fmla="*/ 191832 h 742529"/>
                  <a:gd name="connsiteX9" fmla="*/ 235589 w 553561"/>
                  <a:gd name="connsiteY9" fmla="*/ 143109 h 742529"/>
                  <a:gd name="connsiteX10" fmla="*/ 252535 w 553561"/>
                  <a:gd name="connsiteY10" fmla="*/ 18336 h 742529"/>
                  <a:gd name="connsiteX11" fmla="*/ 454664 w 553561"/>
                  <a:gd name="connsiteY11" fmla="*/ 16109 h 742529"/>
                  <a:gd name="connsiteX12" fmla="*/ 552480 w 553561"/>
                  <a:gd name="connsiteY12" fmla="*/ 164946 h 742529"/>
                  <a:gd name="connsiteX13" fmla="*/ 394252 w 553561"/>
                  <a:gd name="connsiteY13" fmla="*/ 258559 h 742529"/>
                  <a:gd name="connsiteX0" fmla="*/ 394252 w 553561"/>
                  <a:gd name="connsiteY0" fmla="*/ 275028 h 758998"/>
                  <a:gd name="connsiteX1" fmla="*/ 509799 w 553561"/>
                  <a:gd name="connsiteY1" fmla="*/ 385237 h 758998"/>
                  <a:gd name="connsiteX2" fmla="*/ 502289 w 553561"/>
                  <a:gd name="connsiteY2" fmla="*/ 524703 h 758998"/>
                  <a:gd name="connsiteX3" fmla="*/ 483239 w 553561"/>
                  <a:gd name="connsiteY3" fmla="*/ 658053 h 758998"/>
                  <a:gd name="connsiteX4" fmla="*/ 432439 w 553561"/>
                  <a:gd name="connsiteY4" fmla="*/ 721553 h 758998"/>
                  <a:gd name="connsiteX5" fmla="*/ 359414 w 553561"/>
                  <a:gd name="connsiteY5" fmla="*/ 750128 h 758998"/>
                  <a:gd name="connsiteX6" fmla="*/ 194314 w 553561"/>
                  <a:gd name="connsiteY6" fmla="*/ 562803 h 758998"/>
                  <a:gd name="connsiteX7" fmla="*/ 8294 w 553561"/>
                  <a:gd name="connsiteY7" fmla="*/ 404919 h 758998"/>
                  <a:gd name="connsiteX8" fmla="*/ 52948 w 553561"/>
                  <a:gd name="connsiteY8" fmla="*/ 208301 h 758998"/>
                  <a:gd name="connsiteX9" fmla="*/ 235589 w 553561"/>
                  <a:gd name="connsiteY9" fmla="*/ 159578 h 758998"/>
                  <a:gd name="connsiteX10" fmla="*/ 252535 w 553561"/>
                  <a:gd name="connsiteY10" fmla="*/ 34805 h 758998"/>
                  <a:gd name="connsiteX11" fmla="*/ 454664 w 553561"/>
                  <a:gd name="connsiteY11" fmla="*/ 32578 h 758998"/>
                  <a:gd name="connsiteX12" fmla="*/ 552480 w 553561"/>
                  <a:gd name="connsiteY12" fmla="*/ 181415 h 758998"/>
                  <a:gd name="connsiteX13" fmla="*/ 394252 w 553561"/>
                  <a:gd name="connsiteY13" fmla="*/ 275028 h 758998"/>
                  <a:gd name="connsiteX0" fmla="*/ 394252 w 553561"/>
                  <a:gd name="connsiteY0" fmla="*/ 285900 h 769870"/>
                  <a:gd name="connsiteX1" fmla="*/ 509799 w 553561"/>
                  <a:gd name="connsiteY1" fmla="*/ 396109 h 769870"/>
                  <a:gd name="connsiteX2" fmla="*/ 502289 w 553561"/>
                  <a:gd name="connsiteY2" fmla="*/ 535575 h 769870"/>
                  <a:gd name="connsiteX3" fmla="*/ 483239 w 553561"/>
                  <a:gd name="connsiteY3" fmla="*/ 668925 h 769870"/>
                  <a:gd name="connsiteX4" fmla="*/ 432439 w 553561"/>
                  <a:gd name="connsiteY4" fmla="*/ 732425 h 769870"/>
                  <a:gd name="connsiteX5" fmla="*/ 359414 w 553561"/>
                  <a:gd name="connsiteY5" fmla="*/ 761000 h 769870"/>
                  <a:gd name="connsiteX6" fmla="*/ 194314 w 553561"/>
                  <a:gd name="connsiteY6" fmla="*/ 573675 h 769870"/>
                  <a:gd name="connsiteX7" fmla="*/ 8294 w 553561"/>
                  <a:gd name="connsiteY7" fmla="*/ 415791 h 769870"/>
                  <a:gd name="connsiteX8" fmla="*/ 52948 w 553561"/>
                  <a:gd name="connsiteY8" fmla="*/ 219173 h 769870"/>
                  <a:gd name="connsiteX9" fmla="*/ 235589 w 553561"/>
                  <a:gd name="connsiteY9" fmla="*/ 170450 h 769870"/>
                  <a:gd name="connsiteX10" fmla="*/ 252535 w 553561"/>
                  <a:gd name="connsiteY10" fmla="*/ 45677 h 769870"/>
                  <a:gd name="connsiteX11" fmla="*/ 454664 w 553561"/>
                  <a:gd name="connsiteY11" fmla="*/ 43450 h 769870"/>
                  <a:gd name="connsiteX12" fmla="*/ 552480 w 553561"/>
                  <a:gd name="connsiteY12" fmla="*/ 192287 h 769870"/>
                  <a:gd name="connsiteX13" fmla="*/ 394252 w 553561"/>
                  <a:gd name="connsiteY13" fmla="*/ 285900 h 769870"/>
                  <a:gd name="connsiteX0" fmla="*/ 397698 w 557007"/>
                  <a:gd name="connsiteY0" fmla="*/ 285900 h 769870"/>
                  <a:gd name="connsiteX1" fmla="*/ 513245 w 557007"/>
                  <a:gd name="connsiteY1" fmla="*/ 396109 h 769870"/>
                  <a:gd name="connsiteX2" fmla="*/ 505735 w 557007"/>
                  <a:gd name="connsiteY2" fmla="*/ 535575 h 769870"/>
                  <a:gd name="connsiteX3" fmla="*/ 486685 w 557007"/>
                  <a:gd name="connsiteY3" fmla="*/ 668925 h 769870"/>
                  <a:gd name="connsiteX4" fmla="*/ 435885 w 557007"/>
                  <a:gd name="connsiteY4" fmla="*/ 732425 h 769870"/>
                  <a:gd name="connsiteX5" fmla="*/ 362860 w 557007"/>
                  <a:gd name="connsiteY5" fmla="*/ 761000 h 769870"/>
                  <a:gd name="connsiteX6" fmla="*/ 197760 w 557007"/>
                  <a:gd name="connsiteY6" fmla="*/ 573675 h 769870"/>
                  <a:gd name="connsiteX7" fmla="*/ 11740 w 557007"/>
                  <a:gd name="connsiteY7" fmla="*/ 415791 h 769870"/>
                  <a:gd name="connsiteX8" fmla="*/ 43232 w 557007"/>
                  <a:gd name="connsiteY8" fmla="*/ 213378 h 769870"/>
                  <a:gd name="connsiteX9" fmla="*/ 239035 w 557007"/>
                  <a:gd name="connsiteY9" fmla="*/ 170450 h 769870"/>
                  <a:gd name="connsiteX10" fmla="*/ 255981 w 557007"/>
                  <a:gd name="connsiteY10" fmla="*/ 45677 h 769870"/>
                  <a:gd name="connsiteX11" fmla="*/ 458110 w 557007"/>
                  <a:gd name="connsiteY11" fmla="*/ 43450 h 769870"/>
                  <a:gd name="connsiteX12" fmla="*/ 555926 w 557007"/>
                  <a:gd name="connsiteY12" fmla="*/ 192287 h 769870"/>
                  <a:gd name="connsiteX13" fmla="*/ 397698 w 557007"/>
                  <a:gd name="connsiteY13" fmla="*/ 285900 h 769870"/>
                  <a:gd name="connsiteX0" fmla="*/ 400894 w 560203"/>
                  <a:gd name="connsiteY0" fmla="*/ 285900 h 769870"/>
                  <a:gd name="connsiteX1" fmla="*/ 516441 w 560203"/>
                  <a:gd name="connsiteY1" fmla="*/ 396109 h 769870"/>
                  <a:gd name="connsiteX2" fmla="*/ 508931 w 560203"/>
                  <a:gd name="connsiteY2" fmla="*/ 535575 h 769870"/>
                  <a:gd name="connsiteX3" fmla="*/ 489881 w 560203"/>
                  <a:gd name="connsiteY3" fmla="*/ 668925 h 769870"/>
                  <a:gd name="connsiteX4" fmla="*/ 439081 w 560203"/>
                  <a:gd name="connsiteY4" fmla="*/ 732425 h 769870"/>
                  <a:gd name="connsiteX5" fmla="*/ 366056 w 560203"/>
                  <a:gd name="connsiteY5" fmla="*/ 761000 h 769870"/>
                  <a:gd name="connsiteX6" fmla="*/ 200956 w 560203"/>
                  <a:gd name="connsiteY6" fmla="*/ 573675 h 769870"/>
                  <a:gd name="connsiteX7" fmla="*/ 14936 w 560203"/>
                  <a:gd name="connsiteY7" fmla="*/ 415791 h 769870"/>
                  <a:gd name="connsiteX8" fmla="*/ 46428 w 560203"/>
                  <a:gd name="connsiteY8" fmla="*/ 213378 h 769870"/>
                  <a:gd name="connsiteX9" fmla="*/ 242231 w 560203"/>
                  <a:gd name="connsiteY9" fmla="*/ 170450 h 769870"/>
                  <a:gd name="connsiteX10" fmla="*/ 259177 w 560203"/>
                  <a:gd name="connsiteY10" fmla="*/ 45677 h 769870"/>
                  <a:gd name="connsiteX11" fmla="*/ 461306 w 560203"/>
                  <a:gd name="connsiteY11" fmla="*/ 43450 h 769870"/>
                  <a:gd name="connsiteX12" fmla="*/ 559122 w 560203"/>
                  <a:gd name="connsiteY12" fmla="*/ 192287 h 769870"/>
                  <a:gd name="connsiteX13" fmla="*/ 400894 w 560203"/>
                  <a:gd name="connsiteY13" fmla="*/ 285900 h 769870"/>
                  <a:gd name="connsiteX0" fmla="*/ 402322 w 561631"/>
                  <a:gd name="connsiteY0" fmla="*/ 285900 h 769870"/>
                  <a:gd name="connsiteX1" fmla="*/ 517869 w 561631"/>
                  <a:gd name="connsiteY1" fmla="*/ 396109 h 769870"/>
                  <a:gd name="connsiteX2" fmla="*/ 510359 w 561631"/>
                  <a:gd name="connsiteY2" fmla="*/ 535575 h 769870"/>
                  <a:gd name="connsiteX3" fmla="*/ 491309 w 561631"/>
                  <a:gd name="connsiteY3" fmla="*/ 668925 h 769870"/>
                  <a:gd name="connsiteX4" fmla="*/ 440509 w 561631"/>
                  <a:gd name="connsiteY4" fmla="*/ 732425 h 769870"/>
                  <a:gd name="connsiteX5" fmla="*/ 367484 w 561631"/>
                  <a:gd name="connsiteY5" fmla="*/ 761000 h 769870"/>
                  <a:gd name="connsiteX6" fmla="*/ 202384 w 561631"/>
                  <a:gd name="connsiteY6" fmla="*/ 573675 h 769870"/>
                  <a:gd name="connsiteX7" fmla="*/ 16364 w 561631"/>
                  <a:gd name="connsiteY7" fmla="*/ 415791 h 769870"/>
                  <a:gd name="connsiteX8" fmla="*/ 47856 w 561631"/>
                  <a:gd name="connsiteY8" fmla="*/ 213378 h 769870"/>
                  <a:gd name="connsiteX9" fmla="*/ 243659 w 561631"/>
                  <a:gd name="connsiteY9" fmla="*/ 170450 h 769870"/>
                  <a:gd name="connsiteX10" fmla="*/ 260605 w 561631"/>
                  <a:gd name="connsiteY10" fmla="*/ 45677 h 769870"/>
                  <a:gd name="connsiteX11" fmla="*/ 462734 w 561631"/>
                  <a:gd name="connsiteY11" fmla="*/ 43450 h 769870"/>
                  <a:gd name="connsiteX12" fmla="*/ 560550 w 561631"/>
                  <a:gd name="connsiteY12" fmla="*/ 192287 h 769870"/>
                  <a:gd name="connsiteX13" fmla="*/ 402322 w 561631"/>
                  <a:gd name="connsiteY13" fmla="*/ 285900 h 769870"/>
                  <a:gd name="connsiteX0" fmla="*/ 402322 w 561631"/>
                  <a:gd name="connsiteY0" fmla="*/ 285900 h 769870"/>
                  <a:gd name="connsiteX1" fmla="*/ 517869 w 561631"/>
                  <a:gd name="connsiteY1" fmla="*/ 396109 h 769870"/>
                  <a:gd name="connsiteX2" fmla="*/ 510359 w 561631"/>
                  <a:gd name="connsiteY2" fmla="*/ 535575 h 769870"/>
                  <a:gd name="connsiteX3" fmla="*/ 491309 w 561631"/>
                  <a:gd name="connsiteY3" fmla="*/ 668925 h 769870"/>
                  <a:gd name="connsiteX4" fmla="*/ 440509 w 561631"/>
                  <a:gd name="connsiteY4" fmla="*/ 732425 h 769870"/>
                  <a:gd name="connsiteX5" fmla="*/ 367484 w 561631"/>
                  <a:gd name="connsiteY5" fmla="*/ 761000 h 769870"/>
                  <a:gd name="connsiteX6" fmla="*/ 202384 w 561631"/>
                  <a:gd name="connsiteY6" fmla="*/ 573675 h 769870"/>
                  <a:gd name="connsiteX7" fmla="*/ 16364 w 561631"/>
                  <a:gd name="connsiteY7" fmla="*/ 415791 h 769870"/>
                  <a:gd name="connsiteX8" fmla="*/ 47856 w 561631"/>
                  <a:gd name="connsiteY8" fmla="*/ 213378 h 769870"/>
                  <a:gd name="connsiteX9" fmla="*/ 243659 w 561631"/>
                  <a:gd name="connsiteY9" fmla="*/ 170450 h 769870"/>
                  <a:gd name="connsiteX10" fmla="*/ 260605 w 561631"/>
                  <a:gd name="connsiteY10" fmla="*/ 45677 h 769870"/>
                  <a:gd name="connsiteX11" fmla="*/ 462734 w 561631"/>
                  <a:gd name="connsiteY11" fmla="*/ 43450 h 769870"/>
                  <a:gd name="connsiteX12" fmla="*/ 560550 w 561631"/>
                  <a:gd name="connsiteY12" fmla="*/ 192287 h 769870"/>
                  <a:gd name="connsiteX13" fmla="*/ 402322 w 561631"/>
                  <a:gd name="connsiteY13" fmla="*/ 285900 h 769870"/>
                  <a:gd name="connsiteX0" fmla="*/ 402322 w 561631"/>
                  <a:gd name="connsiteY0" fmla="*/ 285900 h 735630"/>
                  <a:gd name="connsiteX1" fmla="*/ 517869 w 561631"/>
                  <a:gd name="connsiteY1" fmla="*/ 396109 h 735630"/>
                  <a:gd name="connsiteX2" fmla="*/ 510359 w 561631"/>
                  <a:gd name="connsiteY2" fmla="*/ 535575 h 735630"/>
                  <a:gd name="connsiteX3" fmla="*/ 491309 w 561631"/>
                  <a:gd name="connsiteY3" fmla="*/ 668925 h 735630"/>
                  <a:gd name="connsiteX4" fmla="*/ 440509 w 561631"/>
                  <a:gd name="connsiteY4" fmla="*/ 732425 h 735630"/>
                  <a:gd name="connsiteX5" fmla="*/ 202384 w 561631"/>
                  <a:gd name="connsiteY5" fmla="*/ 573675 h 735630"/>
                  <a:gd name="connsiteX6" fmla="*/ 16364 w 561631"/>
                  <a:gd name="connsiteY6" fmla="*/ 415791 h 735630"/>
                  <a:gd name="connsiteX7" fmla="*/ 47856 w 561631"/>
                  <a:gd name="connsiteY7" fmla="*/ 213378 h 735630"/>
                  <a:gd name="connsiteX8" fmla="*/ 243659 w 561631"/>
                  <a:gd name="connsiteY8" fmla="*/ 170450 h 735630"/>
                  <a:gd name="connsiteX9" fmla="*/ 260605 w 561631"/>
                  <a:gd name="connsiteY9" fmla="*/ 45677 h 735630"/>
                  <a:gd name="connsiteX10" fmla="*/ 462734 w 561631"/>
                  <a:gd name="connsiteY10" fmla="*/ 43450 h 735630"/>
                  <a:gd name="connsiteX11" fmla="*/ 560550 w 561631"/>
                  <a:gd name="connsiteY11" fmla="*/ 192287 h 735630"/>
                  <a:gd name="connsiteX12" fmla="*/ 402322 w 561631"/>
                  <a:gd name="connsiteY12" fmla="*/ 285900 h 735630"/>
                  <a:gd name="connsiteX0" fmla="*/ 402322 w 561631"/>
                  <a:gd name="connsiteY0" fmla="*/ 285900 h 669393"/>
                  <a:gd name="connsiteX1" fmla="*/ 517869 w 561631"/>
                  <a:gd name="connsiteY1" fmla="*/ 396109 h 669393"/>
                  <a:gd name="connsiteX2" fmla="*/ 510359 w 561631"/>
                  <a:gd name="connsiteY2" fmla="*/ 535575 h 669393"/>
                  <a:gd name="connsiteX3" fmla="*/ 491309 w 561631"/>
                  <a:gd name="connsiteY3" fmla="*/ 668925 h 669393"/>
                  <a:gd name="connsiteX4" fmla="*/ 202384 w 561631"/>
                  <a:gd name="connsiteY4" fmla="*/ 573675 h 669393"/>
                  <a:gd name="connsiteX5" fmla="*/ 16364 w 561631"/>
                  <a:gd name="connsiteY5" fmla="*/ 415791 h 669393"/>
                  <a:gd name="connsiteX6" fmla="*/ 47856 w 561631"/>
                  <a:gd name="connsiteY6" fmla="*/ 213378 h 669393"/>
                  <a:gd name="connsiteX7" fmla="*/ 243659 w 561631"/>
                  <a:gd name="connsiteY7" fmla="*/ 170450 h 669393"/>
                  <a:gd name="connsiteX8" fmla="*/ 260605 w 561631"/>
                  <a:gd name="connsiteY8" fmla="*/ 45677 h 669393"/>
                  <a:gd name="connsiteX9" fmla="*/ 462734 w 561631"/>
                  <a:gd name="connsiteY9" fmla="*/ 43450 h 669393"/>
                  <a:gd name="connsiteX10" fmla="*/ 560550 w 561631"/>
                  <a:gd name="connsiteY10" fmla="*/ 192287 h 669393"/>
                  <a:gd name="connsiteX11" fmla="*/ 402322 w 561631"/>
                  <a:gd name="connsiteY11" fmla="*/ 285900 h 669393"/>
                  <a:gd name="connsiteX0" fmla="*/ 402322 w 561631"/>
                  <a:gd name="connsiteY0" fmla="*/ 285900 h 580341"/>
                  <a:gd name="connsiteX1" fmla="*/ 517869 w 561631"/>
                  <a:gd name="connsiteY1" fmla="*/ 396109 h 580341"/>
                  <a:gd name="connsiteX2" fmla="*/ 510359 w 561631"/>
                  <a:gd name="connsiteY2" fmla="*/ 535575 h 580341"/>
                  <a:gd name="connsiteX3" fmla="*/ 202384 w 561631"/>
                  <a:gd name="connsiteY3" fmla="*/ 573675 h 580341"/>
                  <a:gd name="connsiteX4" fmla="*/ 16364 w 561631"/>
                  <a:gd name="connsiteY4" fmla="*/ 415791 h 580341"/>
                  <a:gd name="connsiteX5" fmla="*/ 47856 w 561631"/>
                  <a:gd name="connsiteY5" fmla="*/ 213378 h 580341"/>
                  <a:gd name="connsiteX6" fmla="*/ 243659 w 561631"/>
                  <a:gd name="connsiteY6" fmla="*/ 170450 h 580341"/>
                  <a:gd name="connsiteX7" fmla="*/ 260605 w 561631"/>
                  <a:gd name="connsiteY7" fmla="*/ 45677 h 580341"/>
                  <a:gd name="connsiteX8" fmla="*/ 462734 w 561631"/>
                  <a:gd name="connsiteY8" fmla="*/ 43450 h 580341"/>
                  <a:gd name="connsiteX9" fmla="*/ 560550 w 561631"/>
                  <a:gd name="connsiteY9" fmla="*/ 192287 h 580341"/>
                  <a:gd name="connsiteX10" fmla="*/ 402322 w 561631"/>
                  <a:gd name="connsiteY10" fmla="*/ 285900 h 580341"/>
                  <a:gd name="connsiteX0" fmla="*/ 402322 w 561631"/>
                  <a:gd name="connsiteY0" fmla="*/ 285900 h 591537"/>
                  <a:gd name="connsiteX1" fmla="*/ 517869 w 561631"/>
                  <a:gd name="connsiteY1" fmla="*/ 396109 h 591537"/>
                  <a:gd name="connsiteX2" fmla="*/ 510359 w 561631"/>
                  <a:gd name="connsiteY2" fmla="*/ 535575 h 591537"/>
                  <a:gd name="connsiteX3" fmla="*/ 202384 w 561631"/>
                  <a:gd name="connsiteY3" fmla="*/ 573675 h 591537"/>
                  <a:gd name="connsiteX4" fmla="*/ 16364 w 561631"/>
                  <a:gd name="connsiteY4" fmla="*/ 415791 h 591537"/>
                  <a:gd name="connsiteX5" fmla="*/ 47856 w 561631"/>
                  <a:gd name="connsiteY5" fmla="*/ 213378 h 591537"/>
                  <a:gd name="connsiteX6" fmla="*/ 243659 w 561631"/>
                  <a:gd name="connsiteY6" fmla="*/ 170450 h 591537"/>
                  <a:gd name="connsiteX7" fmla="*/ 260605 w 561631"/>
                  <a:gd name="connsiteY7" fmla="*/ 45677 h 591537"/>
                  <a:gd name="connsiteX8" fmla="*/ 462734 w 561631"/>
                  <a:gd name="connsiteY8" fmla="*/ 43450 h 591537"/>
                  <a:gd name="connsiteX9" fmla="*/ 560550 w 561631"/>
                  <a:gd name="connsiteY9" fmla="*/ 192287 h 591537"/>
                  <a:gd name="connsiteX10" fmla="*/ 402322 w 561631"/>
                  <a:gd name="connsiteY10" fmla="*/ 285900 h 591537"/>
                  <a:gd name="connsiteX0" fmla="*/ 402322 w 561631"/>
                  <a:gd name="connsiteY0" fmla="*/ 285900 h 614196"/>
                  <a:gd name="connsiteX1" fmla="*/ 517869 w 561631"/>
                  <a:gd name="connsiteY1" fmla="*/ 396109 h 614196"/>
                  <a:gd name="connsiteX2" fmla="*/ 440327 w 561631"/>
                  <a:gd name="connsiteY2" fmla="*/ 572869 h 614196"/>
                  <a:gd name="connsiteX3" fmla="*/ 202384 w 561631"/>
                  <a:gd name="connsiteY3" fmla="*/ 573675 h 614196"/>
                  <a:gd name="connsiteX4" fmla="*/ 16364 w 561631"/>
                  <a:gd name="connsiteY4" fmla="*/ 415791 h 614196"/>
                  <a:gd name="connsiteX5" fmla="*/ 47856 w 561631"/>
                  <a:gd name="connsiteY5" fmla="*/ 213378 h 614196"/>
                  <a:gd name="connsiteX6" fmla="*/ 243659 w 561631"/>
                  <a:gd name="connsiteY6" fmla="*/ 170450 h 614196"/>
                  <a:gd name="connsiteX7" fmla="*/ 260605 w 561631"/>
                  <a:gd name="connsiteY7" fmla="*/ 45677 h 614196"/>
                  <a:gd name="connsiteX8" fmla="*/ 462734 w 561631"/>
                  <a:gd name="connsiteY8" fmla="*/ 43450 h 614196"/>
                  <a:gd name="connsiteX9" fmla="*/ 560550 w 561631"/>
                  <a:gd name="connsiteY9" fmla="*/ 192287 h 614196"/>
                  <a:gd name="connsiteX10" fmla="*/ 402322 w 561631"/>
                  <a:gd name="connsiteY10" fmla="*/ 285900 h 614196"/>
                  <a:gd name="connsiteX0" fmla="*/ 402322 w 561631"/>
                  <a:gd name="connsiteY0" fmla="*/ 285900 h 599534"/>
                  <a:gd name="connsiteX1" fmla="*/ 517869 w 561631"/>
                  <a:gd name="connsiteY1" fmla="*/ 396109 h 599534"/>
                  <a:gd name="connsiteX2" fmla="*/ 440327 w 561631"/>
                  <a:gd name="connsiteY2" fmla="*/ 572869 h 599534"/>
                  <a:gd name="connsiteX3" fmla="*/ 202384 w 561631"/>
                  <a:gd name="connsiteY3" fmla="*/ 573675 h 599534"/>
                  <a:gd name="connsiteX4" fmla="*/ 16364 w 561631"/>
                  <a:gd name="connsiteY4" fmla="*/ 415791 h 599534"/>
                  <a:gd name="connsiteX5" fmla="*/ 47856 w 561631"/>
                  <a:gd name="connsiteY5" fmla="*/ 213378 h 599534"/>
                  <a:gd name="connsiteX6" fmla="*/ 243659 w 561631"/>
                  <a:gd name="connsiteY6" fmla="*/ 170450 h 599534"/>
                  <a:gd name="connsiteX7" fmla="*/ 260605 w 561631"/>
                  <a:gd name="connsiteY7" fmla="*/ 45677 h 599534"/>
                  <a:gd name="connsiteX8" fmla="*/ 462734 w 561631"/>
                  <a:gd name="connsiteY8" fmla="*/ 43450 h 599534"/>
                  <a:gd name="connsiteX9" fmla="*/ 560550 w 561631"/>
                  <a:gd name="connsiteY9" fmla="*/ 192287 h 599534"/>
                  <a:gd name="connsiteX10" fmla="*/ 402322 w 561631"/>
                  <a:gd name="connsiteY10" fmla="*/ 285900 h 599534"/>
                  <a:gd name="connsiteX0" fmla="*/ 402322 w 561631"/>
                  <a:gd name="connsiteY0" fmla="*/ 285900 h 599534"/>
                  <a:gd name="connsiteX1" fmla="*/ 517869 w 561631"/>
                  <a:gd name="connsiteY1" fmla="*/ 396109 h 599534"/>
                  <a:gd name="connsiteX2" fmla="*/ 440327 w 561631"/>
                  <a:gd name="connsiteY2" fmla="*/ 572869 h 599534"/>
                  <a:gd name="connsiteX3" fmla="*/ 202384 w 561631"/>
                  <a:gd name="connsiteY3" fmla="*/ 573675 h 599534"/>
                  <a:gd name="connsiteX4" fmla="*/ 16364 w 561631"/>
                  <a:gd name="connsiteY4" fmla="*/ 415791 h 599534"/>
                  <a:gd name="connsiteX5" fmla="*/ 47856 w 561631"/>
                  <a:gd name="connsiteY5" fmla="*/ 213378 h 599534"/>
                  <a:gd name="connsiteX6" fmla="*/ 243659 w 561631"/>
                  <a:gd name="connsiteY6" fmla="*/ 170450 h 599534"/>
                  <a:gd name="connsiteX7" fmla="*/ 260605 w 561631"/>
                  <a:gd name="connsiteY7" fmla="*/ 45677 h 599534"/>
                  <a:gd name="connsiteX8" fmla="*/ 462734 w 561631"/>
                  <a:gd name="connsiteY8" fmla="*/ 43450 h 599534"/>
                  <a:gd name="connsiteX9" fmla="*/ 560550 w 561631"/>
                  <a:gd name="connsiteY9" fmla="*/ 192287 h 599534"/>
                  <a:gd name="connsiteX10" fmla="*/ 402322 w 561631"/>
                  <a:gd name="connsiteY10" fmla="*/ 285900 h 599534"/>
                  <a:gd name="connsiteX0" fmla="*/ 399619 w 561791"/>
                  <a:gd name="connsiteY0" fmla="*/ 271937 h 599534"/>
                  <a:gd name="connsiteX1" fmla="*/ 517869 w 561791"/>
                  <a:gd name="connsiteY1" fmla="*/ 396109 h 599534"/>
                  <a:gd name="connsiteX2" fmla="*/ 440327 w 561791"/>
                  <a:gd name="connsiteY2" fmla="*/ 572869 h 599534"/>
                  <a:gd name="connsiteX3" fmla="*/ 202384 w 561791"/>
                  <a:gd name="connsiteY3" fmla="*/ 573675 h 599534"/>
                  <a:gd name="connsiteX4" fmla="*/ 16364 w 561791"/>
                  <a:gd name="connsiteY4" fmla="*/ 415791 h 599534"/>
                  <a:gd name="connsiteX5" fmla="*/ 47856 w 561791"/>
                  <a:gd name="connsiteY5" fmla="*/ 213378 h 599534"/>
                  <a:gd name="connsiteX6" fmla="*/ 243659 w 561791"/>
                  <a:gd name="connsiteY6" fmla="*/ 170450 h 599534"/>
                  <a:gd name="connsiteX7" fmla="*/ 260605 w 561791"/>
                  <a:gd name="connsiteY7" fmla="*/ 45677 h 599534"/>
                  <a:gd name="connsiteX8" fmla="*/ 462734 w 561791"/>
                  <a:gd name="connsiteY8" fmla="*/ 43450 h 599534"/>
                  <a:gd name="connsiteX9" fmla="*/ 560550 w 561791"/>
                  <a:gd name="connsiteY9" fmla="*/ 192287 h 599534"/>
                  <a:gd name="connsiteX10" fmla="*/ 399619 w 561791"/>
                  <a:gd name="connsiteY10" fmla="*/ 271937 h 599534"/>
                  <a:gd name="connsiteX0" fmla="*/ 399619 w 562299"/>
                  <a:gd name="connsiteY0" fmla="*/ 271937 h 599534"/>
                  <a:gd name="connsiteX1" fmla="*/ 517869 w 562299"/>
                  <a:gd name="connsiteY1" fmla="*/ 396109 h 599534"/>
                  <a:gd name="connsiteX2" fmla="*/ 440327 w 562299"/>
                  <a:gd name="connsiteY2" fmla="*/ 572869 h 599534"/>
                  <a:gd name="connsiteX3" fmla="*/ 202384 w 562299"/>
                  <a:gd name="connsiteY3" fmla="*/ 573675 h 599534"/>
                  <a:gd name="connsiteX4" fmla="*/ 16364 w 562299"/>
                  <a:gd name="connsiteY4" fmla="*/ 415791 h 599534"/>
                  <a:gd name="connsiteX5" fmla="*/ 47856 w 562299"/>
                  <a:gd name="connsiteY5" fmla="*/ 213378 h 599534"/>
                  <a:gd name="connsiteX6" fmla="*/ 243659 w 562299"/>
                  <a:gd name="connsiteY6" fmla="*/ 170450 h 599534"/>
                  <a:gd name="connsiteX7" fmla="*/ 260605 w 562299"/>
                  <a:gd name="connsiteY7" fmla="*/ 45677 h 599534"/>
                  <a:gd name="connsiteX8" fmla="*/ 462734 w 562299"/>
                  <a:gd name="connsiteY8" fmla="*/ 43450 h 599534"/>
                  <a:gd name="connsiteX9" fmla="*/ 560550 w 562299"/>
                  <a:gd name="connsiteY9" fmla="*/ 192287 h 599534"/>
                  <a:gd name="connsiteX10" fmla="*/ 399619 w 562299"/>
                  <a:gd name="connsiteY10" fmla="*/ 271937 h 599534"/>
                  <a:gd name="connsiteX0" fmla="*/ 399619 w 561986"/>
                  <a:gd name="connsiteY0" fmla="*/ 271937 h 599534"/>
                  <a:gd name="connsiteX1" fmla="*/ 517869 w 561986"/>
                  <a:gd name="connsiteY1" fmla="*/ 396109 h 599534"/>
                  <a:gd name="connsiteX2" fmla="*/ 440327 w 561986"/>
                  <a:gd name="connsiteY2" fmla="*/ 572869 h 599534"/>
                  <a:gd name="connsiteX3" fmla="*/ 202384 w 561986"/>
                  <a:gd name="connsiteY3" fmla="*/ 573675 h 599534"/>
                  <a:gd name="connsiteX4" fmla="*/ 16364 w 561986"/>
                  <a:gd name="connsiteY4" fmla="*/ 415791 h 599534"/>
                  <a:gd name="connsiteX5" fmla="*/ 47856 w 561986"/>
                  <a:gd name="connsiteY5" fmla="*/ 213378 h 599534"/>
                  <a:gd name="connsiteX6" fmla="*/ 243659 w 561986"/>
                  <a:gd name="connsiteY6" fmla="*/ 170450 h 599534"/>
                  <a:gd name="connsiteX7" fmla="*/ 260605 w 561986"/>
                  <a:gd name="connsiteY7" fmla="*/ 45677 h 599534"/>
                  <a:gd name="connsiteX8" fmla="*/ 462734 w 561986"/>
                  <a:gd name="connsiteY8" fmla="*/ 43450 h 599534"/>
                  <a:gd name="connsiteX9" fmla="*/ 560550 w 561986"/>
                  <a:gd name="connsiteY9" fmla="*/ 192287 h 599534"/>
                  <a:gd name="connsiteX10" fmla="*/ 399619 w 561986"/>
                  <a:gd name="connsiteY10" fmla="*/ 271937 h 599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1986" h="599534">
                    <a:moveTo>
                      <a:pt x="399619" y="271937"/>
                    </a:moveTo>
                    <a:cubicBezTo>
                      <a:pt x="400260" y="283771"/>
                      <a:pt x="511084" y="345954"/>
                      <a:pt x="517869" y="396109"/>
                    </a:cubicBezTo>
                    <a:cubicBezTo>
                      <a:pt x="524654" y="446264"/>
                      <a:pt x="520404" y="529834"/>
                      <a:pt x="440327" y="572869"/>
                    </a:cubicBezTo>
                    <a:cubicBezTo>
                      <a:pt x="360250" y="615904"/>
                      <a:pt x="273045" y="599855"/>
                      <a:pt x="202384" y="573675"/>
                    </a:cubicBezTo>
                    <a:cubicBezTo>
                      <a:pt x="131723" y="547495"/>
                      <a:pt x="42119" y="475841"/>
                      <a:pt x="16364" y="415791"/>
                    </a:cubicBezTo>
                    <a:cubicBezTo>
                      <a:pt x="-9391" y="355741"/>
                      <a:pt x="-8824" y="297087"/>
                      <a:pt x="47856" y="213378"/>
                    </a:cubicBezTo>
                    <a:cubicBezTo>
                      <a:pt x="104536" y="129669"/>
                      <a:pt x="208201" y="198400"/>
                      <a:pt x="243659" y="170450"/>
                    </a:cubicBezTo>
                    <a:cubicBezTo>
                      <a:pt x="279117" y="142500"/>
                      <a:pt x="200832" y="133247"/>
                      <a:pt x="260605" y="45677"/>
                    </a:cubicBezTo>
                    <a:cubicBezTo>
                      <a:pt x="320378" y="-41893"/>
                      <a:pt x="412743" y="19015"/>
                      <a:pt x="462734" y="43450"/>
                    </a:cubicBezTo>
                    <a:cubicBezTo>
                      <a:pt x="512725" y="67885"/>
                      <a:pt x="572001" y="86488"/>
                      <a:pt x="560550" y="192287"/>
                    </a:cubicBezTo>
                    <a:cubicBezTo>
                      <a:pt x="549099" y="298086"/>
                      <a:pt x="398978" y="260103"/>
                      <a:pt x="399619" y="271937"/>
                    </a:cubicBezTo>
                    <a:close/>
                  </a:path>
                </a:pathLst>
              </a:custGeom>
              <a:solidFill>
                <a:schemeClr val="accent6">
                  <a:lumMod val="40000"/>
                  <a:lumOff val="60000"/>
                </a:schemeClr>
              </a:solidFill>
              <a:ln w="9525" cap="flat" cmpd="sng" algn="ctr">
                <a:solidFill>
                  <a:schemeClr val="accent6"/>
                </a:solidFill>
                <a:prstDash val="solid"/>
                <a:round/>
                <a:headEnd type="none" w="med" len="med"/>
                <a:tailEnd type="none" w="med" len="med"/>
              </a:ln>
              <a:effectLst/>
            </p:spPr>
            <p:txBody>
              <a:bodyPr/>
              <a:lstStyle/>
              <a:p>
                <a:pPr algn="ctr" defTabSz="913798" fontAlgn="base">
                  <a:spcBef>
                    <a:spcPct val="0"/>
                  </a:spcBef>
                  <a:spcAft>
                    <a:spcPct val="0"/>
                  </a:spcAft>
                  <a:defRPr/>
                </a:pPr>
                <a:endParaRPr lang="en-US" sz="3200" b="1" kern="0">
                  <a:solidFill>
                    <a:srgbClr val="1D2E5A"/>
                  </a:solidFill>
                  <a:latin typeface="Calibri" panose="020F0502020204030204" pitchFamily="34" charset="0"/>
                  <a:ea typeface="ＭＳ Ｐゴシック" charset="0"/>
                  <a:cs typeface="Calibri" panose="020F0502020204030204" pitchFamily="34" charset="0"/>
                </a:endParaRPr>
              </a:p>
            </p:txBody>
          </p:sp>
          <p:sp>
            <p:nvSpPr>
              <p:cNvPr id="519" name="TextBox 518">
                <a:extLst>
                  <a:ext uri="{FF2B5EF4-FFF2-40B4-BE49-F238E27FC236}">
                    <a16:creationId xmlns:a16="http://schemas.microsoft.com/office/drawing/2014/main" id="{A8E3A225-D3D0-7D8D-80FA-9CFBF2D139BC}"/>
                  </a:ext>
                </a:extLst>
              </p:cNvPr>
              <p:cNvSpPr txBox="1"/>
              <p:nvPr/>
            </p:nvSpPr>
            <p:spPr>
              <a:xfrm>
                <a:off x="2099033" y="3253487"/>
                <a:ext cx="823366" cy="307777"/>
              </a:xfrm>
              <a:prstGeom prst="rect">
                <a:avLst/>
              </a:prstGeom>
              <a:noFill/>
            </p:spPr>
            <p:txBody>
              <a:bodyPr>
                <a:spAutoFit/>
              </a:bodyPr>
              <a:lstStyle/>
              <a:p>
                <a:pPr algn="ctr" defTabSz="913798">
                  <a:defRPr/>
                </a:pPr>
                <a:r>
                  <a:rPr lang="en-NZ" sz="1400" b="1" kern="0">
                    <a:solidFill>
                      <a:srgbClr val="1D2E5A"/>
                    </a:solidFill>
                    <a:latin typeface="Calibri" panose="020F0502020204030204" pitchFamily="34" charset="0"/>
                    <a:ea typeface="MS PGothic" panose="020B0600070205080204" pitchFamily="34" charset="-128"/>
                    <a:cs typeface="Calibri" panose="020F0502020204030204" pitchFamily="34" charset="0"/>
                  </a:rPr>
                  <a:t>TK</a:t>
                </a:r>
              </a:p>
            </p:txBody>
          </p:sp>
          <p:sp>
            <p:nvSpPr>
              <p:cNvPr id="534" name="Oval 533">
                <a:extLst>
                  <a:ext uri="{FF2B5EF4-FFF2-40B4-BE49-F238E27FC236}">
                    <a16:creationId xmlns:a16="http://schemas.microsoft.com/office/drawing/2014/main" id="{BF9E50FA-9486-638E-56B0-C7B193D7592C}"/>
                  </a:ext>
                </a:extLst>
              </p:cNvPr>
              <p:cNvSpPr/>
              <p:nvPr/>
            </p:nvSpPr>
            <p:spPr>
              <a:xfrm>
                <a:off x="2279177" y="3363233"/>
                <a:ext cx="90428" cy="904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98">
                  <a:defRPr/>
                </a:pPr>
                <a:r>
                  <a:rPr lang="en-US" sz="800">
                    <a:solidFill>
                      <a:schemeClr val="tx1"/>
                    </a:solidFill>
                    <a:latin typeface="Calibri" panose="020F0502020204030204" pitchFamily="34" charset="0"/>
                    <a:cs typeface="Calibri" panose="020F0502020204030204" pitchFamily="34" charset="0"/>
                  </a:rPr>
                  <a:t>P</a:t>
                </a:r>
              </a:p>
            </p:txBody>
          </p:sp>
          <p:sp>
            <p:nvSpPr>
              <p:cNvPr id="535" name="Oval 534">
                <a:extLst>
                  <a:ext uri="{FF2B5EF4-FFF2-40B4-BE49-F238E27FC236}">
                    <a16:creationId xmlns:a16="http://schemas.microsoft.com/office/drawing/2014/main" id="{3F134E5B-B31E-EAA2-E26D-AD5AFB5506D6}"/>
                  </a:ext>
                </a:extLst>
              </p:cNvPr>
              <p:cNvSpPr/>
              <p:nvPr/>
            </p:nvSpPr>
            <p:spPr>
              <a:xfrm>
                <a:off x="2665833" y="3359502"/>
                <a:ext cx="90428" cy="904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98">
                  <a:defRPr/>
                </a:pPr>
                <a:r>
                  <a:rPr lang="en-US" sz="800">
                    <a:solidFill>
                      <a:schemeClr val="tx1"/>
                    </a:solidFill>
                    <a:latin typeface="Calibri" panose="020F0502020204030204" pitchFamily="34" charset="0"/>
                    <a:cs typeface="Calibri" panose="020F0502020204030204" pitchFamily="34" charset="0"/>
                  </a:rPr>
                  <a:t>P</a:t>
                </a:r>
              </a:p>
            </p:txBody>
          </p:sp>
        </p:grpSp>
        <p:grpSp>
          <p:nvGrpSpPr>
            <p:cNvPr id="458" name="Group 457">
              <a:extLst>
                <a:ext uri="{FF2B5EF4-FFF2-40B4-BE49-F238E27FC236}">
                  <a16:creationId xmlns:a16="http://schemas.microsoft.com/office/drawing/2014/main" id="{4FF42874-AE6F-17B5-B704-BF3E0D159D79}"/>
                </a:ext>
              </a:extLst>
            </p:cNvPr>
            <p:cNvGrpSpPr/>
            <p:nvPr/>
          </p:nvGrpSpPr>
          <p:grpSpPr>
            <a:xfrm flipH="1">
              <a:off x="2092831" y="1160887"/>
              <a:ext cx="2127540" cy="2285485"/>
              <a:chOff x="2017657" y="1035541"/>
              <a:chExt cx="2689585" cy="2467810"/>
            </a:xfrm>
          </p:grpSpPr>
          <p:sp>
            <p:nvSpPr>
              <p:cNvPr id="459" name="Freeform 368">
                <a:extLst>
                  <a:ext uri="{FF2B5EF4-FFF2-40B4-BE49-F238E27FC236}">
                    <a16:creationId xmlns:a16="http://schemas.microsoft.com/office/drawing/2014/main" id="{B8D9C922-ED28-C3AC-291E-B91B0AD0C491}"/>
                  </a:ext>
                </a:extLst>
              </p:cNvPr>
              <p:cNvSpPr/>
              <p:nvPr/>
            </p:nvSpPr>
            <p:spPr bwMode="auto">
              <a:xfrm rot="18944245" flipH="1">
                <a:off x="2987536" y="1686873"/>
                <a:ext cx="1719706" cy="1816478"/>
              </a:xfrm>
              <a:custGeom>
                <a:avLst/>
                <a:gdLst>
                  <a:gd name="connsiteX0" fmla="*/ 0 w 241300"/>
                  <a:gd name="connsiteY0" fmla="*/ 0 h 694266"/>
                  <a:gd name="connsiteX1" fmla="*/ 29633 w 241300"/>
                  <a:gd name="connsiteY1" fmla="*/ 55033 h 694266"/>
                  <a:gd name="connsiteX2" fmla="*/ 93133 w 241300"/>
                  <a:gd name="connsiteY2" fmla="*/ 80433 h 694266"/>
                  <a:gd name="connsiteX3" fmla="*/ 118533 w 241300"/>
                  <a:gd name="connsiteY3" fmla="*/ 118533 h 694266"/>
                  <a:gd name="connsiteX4" fmla="*/ 84666 w 241300"/>
                  <a:gd name="connsiteY4" fmla="*/ 160866 h 694266"/>
                  <a:gd name="connsiteX5" fmla="*/ 55033 w 241300"/>
                  <a:gd name="connsiteY5" fmla="*/ 198966 h 694266"/>
                  <a:gd name="connsiteX6" fmla="*/ 122766 w 241300"/>
                  <a:gd name="connsiteY6" fmla="*/ 232833 h 694266"/>
                  <a:gd name="connsiteX7" fmla="*/ 131233 w 241300"/>
                  <a:gd name="connsiteY7" fmla="*/ 270933 h 694266"/>
                  <a:gd name="connsiteX8" fmla="*/ 93133 w 241300"/>
                  <a:gd name="connsiteY8" fmla="*/ 287866 h 694266"/>
                  <a:gd name="connsiteX9" fmla="*/ 46566 w 241300"/>
                  <a:gd name="connsiteY9" fmla="*/ 334433 h 694266"/>
                  <a:gd name="connsiteX10" fmla="*/ 93133 w 241300"/>
                  <a:gd name="connsiteY10" fmla="*/ 381000 h 694266"/>
                  <a:gd name="connsiteX11" fmla="*/ 173566 w 241300"/>
                  <a:gd name="connsiteY11" fmla="*/ 393700 h 694266"/>
                  <a:gd name="connsiteX12" fmla="*/ 198966 w 241300"/>
                  <a:gd name="connsiteY12" fmla="*/ 457200 h 694266"/>
                  <a:gd name="connsiteX13" fmla="*/ 122766 w 241300"/>
                  <a:gd name="connsiteY13" fmla="*/ 482600 h 694266"/>
                  <a:gd name="connsiteX14" fmla="*/ 110066 w 241300"/>
                  <a:gd name="connsiteY14" fmla="*/ 524933 h 694266"/>
                  <a:gd name="connsiteX15" fmla="*/ 215900 w 241300"/>
                  <a:gd name="connsiteY15" fmla="*/ 575733 h 694266"/>
                  <a:gd name="connsiteX16" fmla="*/ 241300 w 241300"/>
                  <a:gd name="connsiteY16" fmla="*/ 694266 h 694266"/>
                  <a:gd name="connsiteX17" fmla="*/ 241300 w 241300"/>
                  <a:gd name="connsiteY17" fmla="*/ 694266 h 694266"/>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241300 w 668136"/>
                  <a:gd name="connsiteY16" fmla="*/ 694266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0141 w 668136"/>
                  <a:gd name="connsiteY8" fmla="*/ 366593 h 1278042"/>
                  <a:gd name="connsiteX9" fmla="*/ 208715 w 668136"/>
                  <a:gd name="connsiteY9" fmla="*/ 423686 h 1278042"/>
                  <a:gd name="connsiteX10" fmla="*/ 190112 w 668136"/>
                  <a:gd name="connsiteY10" fmla="*/ 546260 h 1278042"/>
                  <a:gd name="connsiteX11" fmla="*/ 250810 w 668136"/>
                  <a:gd name="connsiteY11" fmla="*/ 581161 h 1278042"/>
                  <a:gd name="connsiteX12" fmla="*/ 315180 w 668136"/>
                  <a:gd name="connsiteY12" fmla="*/ 710318 h 1278042"/>
                  <a:gd name="connsiteX13" fmla="*/ 360301 w 668136"/>
                  <a:gd name="connsiteY13" fmla="*/ 828096 h 1278042"/>
                  <a:gd name="connsiteX14" fmla="*/ 455791 w 668136"/>
                  <a:gd name="connsiteY14" fmla="*/ 894891 h 1278042"/>
                  <a:gd name="connsiteX15" fmla="*/ 484779 w 668136"/>
                  <a:gd name="connsiteY15" fmla="*/ 1098953 h 1278042"/>
                  <a:gd name="connsiteX16" fmla="*/ 555335 w 668136"/>
                  <a:gd name="connsiteY16" fmla="*/ 1082115 h 1278042"/>
                  <a:gd name="connsiteX17" fmla="*/ 531306 w 668136"/>
                  <a:gd name="connsiteY17" fmla="*/ 1223524 h 1278042"/>
                  <a:gd name="connsiteX18" fmla="*/ 609728 w 668136"/>
                  <a:gd name="connsiteY18" fmla="*/ 1219110 h 1278042"/>
                  <a:gd name="connsiteX19" fmla="*/ 668136 w 668136"/>
                  <a:gd name="connsiteY19"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90141 w 668136"/>
                  <a:gd name="connsiteY7" fmla="*/ 36659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55033 w 668136"/>
                  <a:gd name="connsiteY4" fmla="*/ 198966 h 1278042"/>
                  <a:gd name="connsiteX5" fmla="*/ 122766 w 668136"/>
                  <a:gd name="connsiteY5" fmla="*/ 232833 h 1278042"/>
                  <a:gd name="connsiteX6" fmla="*/ 90141 w 668136"/>
                  <a:gd name="connsiteY6" fmla="*/ 366593 h 1278042"/>
                  <a:gd name="connsiteX7" fmla="*/ 208715 w 668136"/>
                  <a:gd name="connsiteY7" fmla="*/ 423686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55033 w 668136"/>
                  <a:gd name="connsiteY3" fmla="*/ 198966 h 1278042"/>
                  <a:gd name="connsiteX4" fmla="*/ 122766 w 668136"/>
                  <a:gd name="connsiteY4" fmla="*/ 232833 h 1278042"/>
                  <a:gd name="connsiteX5" fmla="*/ 90141 w 668136"/>
                  <a:gd name="connsiteY5" fmla="*/ 366593 h 1278042"/>
                  <a:gd name="connsiteX6" fmla="*/ 208715 w 668136"/>
                  <a:gd name="connsiteY6" fmla="*/ 423686 h 1278042"/>
                  <a:gd name="connsiteX7" fmla="*/ 190112 w 668136"/>
                  <a:gd name="connsiteY7" fmla="*/ 546260 h 1278042"/>
                  <a:gd name="connsiteX8" fmla="*/ 250810 w 668136"/>
                  <a:gd name="connsiteY8" fmla="*/ 581161 h 1278042"/>
                  <a:gd name="connsiteX9" fmla="*/ 315180 w 668136"/>
                  <a:gd name="connsiteY9" fmla="*/ 710318 h 1278042"/>
                  <a:gd name="connsiteX10" fmla="*/ 360301 w 668136"/>
                  <a:gd name="connsiteY10" fmla="*/ 828096 h 1278042"/>
                  <a:gd name="connsiteX11" fmla="*/ 455791 w 668136"/>
                  <a:gd name="connsiteY11" fmla="*/ 894891 h 1278042"/>
                  <a:gd name="connsiteX12" fmla="*/ 484779 w 668136"/>
                  <a:gd name="connsiteY12" fmla="*/ 1098953 h 1278042"/>
                  <a:gd name="connsiteX13" fmla="*/ 555335 w 668136"/>
                  <a:gd name="connsiteY13" fmla="*/ 1082115 h 1278042"/>
                  <a:gd name="connsiteX14" fmla="*/ 531306 w 668136"/>
                  <a:gd name="connsiteY14" fmla="*/ 1223524 h 1278042"/>
                  <a:gd name="connsiteX15" fmla="*/ 609728 w 668136"/>
                  <a:gd name="connsiteY15" fmla="*/ 1219110 h 1278042"/>
                  <a:gd name="connsiteX16" fmla="*/ 668136 w 668136"/>
                  <a:gd name="connsiteY16" fmla="*/ 1278042 h 1278042"/>
                  <a:gd name="connsiteX0" fmla="*/ 0 w 680547"/>
                  <a:gd name="connsiteY0" fmla="*/ 1 h 1372281"/>
                  <a:gd name="connsiteX1" fmla="*/ 42044 w 680547"/>
                  <a:gd name="connsiteY1" fmla="*/ 149272 h 1372281"/>
                  <a:gd name="connsiteX2" fmla="*/ 105544 w 680547"/>
                  <a:gd name="connsiteY2" fmla="*/ 174672 h 1372281"/>
                  <a:gd name="connsiteX3" fmla="*/ 67444 w 680547"/>
                  <a:gd name="connsiteY3" fmla="*/ 293205 h 1372281"/>
                  <a:gd name="connsiteX4" fmla="*/ 135177 w 680547"/>
                  <a:gd name="connsiteY4" fmla="*/ 327072 h 1372281"/>
                  <a:gd name="connsiteX5" fmla="*/ 102552 w 680547"/>
                  <a:gd name="connsiteY5" fmla="*/ 460832 h 1372281"/>
                  <a:gd name="connsiteX6" fmla="*/ 221126 w 680547"/>
                  <a:gd name="connsiteY6" fmla="*/ 517925 h 1372281"/>
                  <a:gd name="connsiteX7" fmla="*/ 202523 w 680547"/>
                  <a:gd name="connsiteY7" fmla="*/ 640499 h 1372281"/>
                  <a:gd name="connsiteX8" fmla="*/ 263221 w 680547"/>
                  <a:gd name="connsiteY8" fmla="*/ 675400 h 1372281"/>
                  <a:gd name="connsiteX9" fmla="*/ 327591 w 680547"/>
                  <a:gd name="connsiteY9" fmla="*/ 804557 h 1372281"/>
                  <a:gd name="connsiteX10" fmla="*/ 372712 w 680547"/>
                  <a:gd name="connsiteY10" fmla="*/ 922335 h 1372281"/>
                  <a:gd name="connsiteX11" fmla="*/ 468202 w 680547"/>
                  <a:gd name="connsiteY11" fmla="*/ 989130 h 1372281"/>
                  <a:gd name="connsiteX12" fmla="*/ 497190 w 680547"/>
                  <a:gd name="connsiteY12" fmla="*/ 1193192 h 1372281"/>
                  <a:gd name="connsiteX13" fmla="*/ 567746 w 680547"/>
                  <a:gd name="connsiteY13" fmla="*/ 1176354 h 1372281"/>
                  <a:gd name="connsiteX14" fmla="*/ 543717 w 680547"/>
                  <a:gd name="connsiteY14" fmla="*/ 1317763 h 1372281"/>
                  <a:gd name="connsiteX15" fmla="*/ 622139 w 680547"/>
                  <a:gd name="connsiteY15" fmla="*/ 1313349 h 1372281"/>
                  <a:gd name="connsiteX16" fmla="*/ 680547 w 680547"/>
                  <a:gd name="connsiteY16" fmla="*/ 1372281 h 1372281"/>
                  <a:gd name="connsiteX0" fmla="*/ 0 w 638503"/>
                  <a:gd name="connsiteY0" fmla="*/ 0 h 1223009"/>
                  <a:gd name="connsiteX1" fmla="*/ 63500 w 638503"/>
                  <a:gd name="connsiteY1" fmla="*/ 25400 h 1223009"/>
                  <a:gd name="connsiteX2" fmla="*/ 25400 w 638503"/>
                  <a:gd name="connsiteY2" fmla="*/ 143933 h 1223009"/>
                  <a:gd name="connsiteX3" fmla="*/ 93133 w 638503"/>
                  <a:gd name="connsiteY3" fmla="*/ 177800 h 1223009"/>
                  <a:gd name="connsiteX4" fmla="*/ 60508 w 638503"/>
                  <a:gd name="connsiteY4" fmla="*/ 311560 h 1223009"/>
                  <a:gd name="connsiteX5" fmla="*/ 179082 w 638503"/>
                  <a:gd name="connsiteY5" fmla="*/ 368653 h 1223009"/>
                  <a:gd name="connsiteX6" fmla="*/ 160479 w 638503"/>
                  <a:gd name="connsiteY6" fmla="*/ 491227 h 1223009"/>
                  <a:gd name="connsiteX7" fmla="*/ 221177 w 638503"/>
                  <a:gd name="connsiteY7" fmla="*/ 526128 h 1223009"/>
                  <a:gd name="connsiteX8" fmla="*/ 285547 w 638503"/>
                  <a:gd name="connsiteY8" fmla="*/ 655285 h 1223009"/>
                  <a:gd name="connsiteX9" fmla="*/ 330668 w 638503"/>
                  <a:gd name="connsiteY9" fmla="*/ 773063 h 1223009"/>
                  <a:gd name="connsiteX10" fmla="*/ 426158 w 638503"/>
                  <a:gd name="connsiteY10" fmla="*/ 839858 h 1223009"/>
                  <a:gd name="connsiteX11" fmla="*/ 455146 w 638503"/>
                  <a:gd name="connsiteY11" fmla="*/ 1043920 h 1223009"/>
                  <a:gd name="connsiteX12" fmla="*/ 525702 w 638503"/>
                  <a:gd name="connsiteY12" fmla="*/ 1027082 h 1223009"/>
                  <a:gd name="connsiteX13" fmla="*/ 501673 w 638503"/>
                  <a:gd name="connsiteY13" fmla="*/ 1168491 h 1223009"/>
                  <a:gd name="connsiteX14" fmla="*/ 580095 w 638503"/>
                  <a:gd name="connsiteY14" fmla="*/ 1164077 h 1223009"/>
                  <a:gd name="connsiteX15" fmla="*/ 638503 w 638503"/>
                  <a:gd name="connsiteY15" fmla="*/ 1223009 h 1223009"/>
                  <a:gd name="connsiteX0" fmla="*/ 0 w 689020"/>
                  <a:gd name="connsiteY0" fmla="*/ 0 h 1347348"/>
                  <a:gd name="connsiteX1" fmla="*/ 114017 w 689020"/>
                  <a:gd name="connsiteY1" fmla="*/ 149739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27555 w 689020"/>
                  <a:gd name="connsiteY1" fmla="*/ 32594 h 1347348"/>
                  <a:gd name="connsiteX2" fmla="*/ 74606 w 689020"/>
                  <a:gd name="connsiteY2" fmla="*/ 117655 h 1347348"/>
                  <a:gd name="connsiteX3" fmla="*/ 70932 w 689020"/>
                  <a:gd name="connsiteY3" fmla="*/ 232925 h 1347348"/>
                  <a:gd name="connsiteX4" fmla="*/ 138427 w 689020"/>
                  <a:gd name="connsiteY4" fmla="*/ 294206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6883 w 689020"/>
                  <a:gd name="connsiteY8" fmla="*/ 662316 h 1347348"/>
                  <a:gd name="connsiteX9" fmla="*/ 345067 w 689020"/>
                  <a:gd name="connsiteY9" fmla="*/ 809170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27555 w 689020"/>
                  <a:gd name="connsiteY1" fmla="*/ 32594 h 1347348"/>
                  <a:gd name="connsiteX2" fmla="*/ 54722 w 689020"/>
                  <a:gd name="connsiteY2" fmla="*/ 80751 h 1347348"/>
                  <a:gd name="connsiteX3" fmla="*/ 74606 w 689020"/>
                  <a:gd name="connsiteY3" fmla="*/ 117655 h 1347348"/>
                  <a:gd name="connsiteX4" fmla="*/ 70932 w 689020"/>
                  <a:gd name="connsiteY4" fmla="*/ 232925 h 1347348"/>
                  <a:gd name="connsiteX5" fmla="*/ 138427 w 689020"/>
                  <a:gd name="connsiteY5" fmla="*/ 294206 h 1347348"/>
                  <a:gd name="connsiteX6" fmla="*/ 111025 w 689020"/>
                  <a:gd name="connsiteY6" fmla="*/ 435899 h 1347348"/>
                  <a:gd name="connsiteX7" fmla="*/ 229599 w 689020"/>
                  <a:gd name="connsiteY7" fmla="*/ 492992 h 1347348"/>
                  <a:gd name="connsiteX8" fmla="*/ 210996 w 689020"/>
                  <a:gd name="connsiteY8" fmla="*/ 615566 h 1347348"/>
                  <a:gd name="connsiteX9" fmla="*/ 276883 w 689020"/>
                  <a:gd name="connsiteY9" fmla="*/ 662316 h 1347348"/>
                  <a:gd name="connsiteX10" fmla="*/ 345067 w 689020"/>
                  <a:gd name="connsiteY10" fmla="*/ 809170 h 1347348"/>
                  <a:gd name="connsiteX11" fmla="*/ 381185 w 689020"/>
                  <a:gd name="connsiteY11" fmla="*/ 897402 h 1347348"/>
                  <a:gd name="connsiteX12" fmla="*/ 476675 w 689020"/>
                  <a:gd name="connsiteY12" fmla="*/ 964197 h 1347348"/>
                  <a:gd name="connsiteX13" fmla="*/ 505663 w 689020"/>
                  <a:gd name="connsiteY13" fmla="*/ 1168259 h 1347348"/>
                  <a:gd name="connsiteX14" fmla="*/ 576219 w 689020"/>
                  <a:gd name="connsiteY14" fmla="*/ 1151421 h 1347348"/>
                  <a:gd name="connsiteX15" fmla="*/ 552190 w 689020"/>
                  <a:gd name="connsiteY15" fmla="*/ 1292830 h 1347348"/>
                  <a:gd name="connsiteX16" fmla="*/ 630612 w 689020"/>
                  <a:gd name="connsiteY16" fmla="*/ 1288416 h 1347348"/>
                  <a:gd name="connsiteX17" fmla="*/ 689020 w 689020"/>
                  <a:gd name="connsiteY17" fmla="*/ 1347348 h 1347348"/>
                  <a:gd name="connsiteX0" fmla="*/ 0 w 718657"/>
                  <a:gd name="connsiteY0" fmla="*/ 0 h 2433395"/>
                  <a:gd name="connsiteX1" fmla="*/ 57192 w 718657"/>
                  <a:gd name="connsiteY1" fmla="*/ 1118641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45848 w 718657"/>
                  <a:gd name="connsiteY2" fmla="*/ 1101411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148416 w 718657"/>
                  <a:gd name="connsiteY2" fmla="*/ 409201 h 2433395"/>
                  <a:gd name="connsiteX3" fmla="*/ 45848 w 718657"/>
                  <a:gd name="connsiteY3" fmla="*/ 1101411 h 2433395"/>
                  <a:gd name="connsiteX4" fmla="*/ 104243 w 718657"/>
                  <a:gd name="connsiteY4" fmla="*/ 1203702 h 2433395"/>
                  <a:gd name="connsiteX5" fmla="*/ 100569 w 718657"/>
                  <a:gd name="connsiteY5" fmla="*/ 1318972 h 2433395"/>
                  <a:gd name="connsiteX6" fmla="*/ 168064 w 718657"/>
                  <a:gd name="connsiteY6" fmla="*/ 1380253 h 2433395"/>
                  <a:gd name="connsiteX7" fmla="*/ 140662 w 718657"/>
                  <a:gd name="connsiteY7" fmla="*/ 1521946 h 2433395"/>
                  <a:gd name="connsiteX8" fmla="*/ 259236 w 718657"/>
                  <a:gd name="connsiteY8" fmla="*/ 1579039 h 2433395"/>
                  <a:gd name="connsiteX9" fmla="*/ 240633 w 718657"/>
                  <a:gd name="connsiteY9" fmla="*/ 1701613 h 2433395"/>
                  <a:gd name="connsiteX10" fmla="*/ 306520 w 718657"/>
                  <a:gd name="connsiteY10" fmla="*/ 1748363 h 2433395"/>
                  <a:gd name="connsiteX11" fmla="*/ 374704 w 718657"/>
                  <a:gd name="connsiteY11" fmla="*/ 1895217 h 2433395"/>
                  <a:gd name="connsiteX12" fmla="*/ 410822 w 718657"/>
                  <a:gd name="connsiteY12" fmla="*/ 1983449 h 2433395"/>
                  <a:gd name="connsiteX13" fmla="*/ 506312 w 718657"/>
                  <a:gd name="connsiteY13" fmla="*/ 2050244 h 2433395"/>
                  <a:gd name="connsiteX14" fmla="*/ 535300 w 718657"/>
                  <a:gd name="connsiteY14" fmla="*/ 2254306 h 2433395"/>
                  <a:gd name="connsiteX15" fmla="*/ 605856 w 718657"/>
                  <a:gd name="connsiteY15" fmla="*/ 2237468 h 2433395"/>
                  <a:gd name="connsiteX16" fmla="*/ 581827 w 718657"/>
                  <a:gd name="connsiteY16" fmla="*/ 2378877 h 2433395"/>
                  <a:gd name="connsiteX17" fmla="*/ 660249 w 718657"/>
                  <a:gd name="connsiteY17" fmla="*/ 2374463 h 2433395"/>
                  <a:gd name="connsiteX18" fmla="*/ 718657 w 718657"/>
                  <a:gd name="connsiteY18" fmla="*/ 2433395 h 2433395"/>
                  <a:gd name="connsiteX0" fmla="*/ 0 w 718657"/>
                  <a:gd name="connsiteY0" fmla="*/ 0 h 2433395"/>
                  <a:gd name="connsiteX1" fmla="*/ 72932 w 718657"/>
                  <a:gd name="connsiteY1" fmla="*/ 101514 h 2433395"/>
                  <a:gd name="connsiteX2" fmla="*/ 165837 w 718657"/>
                  <a:gd name="connsiteY2" fmla="*/ 256409 h 2433395"/>
                  <a:gd name="connsiteX3" fmla="*/ 148416 w 718657"/>
                  <a:gd name="connsiteY3" fmla="*/ 409201 h 2433395"/>
                  <a:gd name="connsiteX4" fmla="*/ 45848 w 718657"/>
                  <a:gd name="connsiteY4" fmla="*/ 1101411 h 2433395"/>
                  <a:gd name="connsiteX5" fmla="*/ 104243 w 718657"/>
                  <a:gd name="connsiteY5" fmla="*/ 1203702 h 2433395"/>
                  <a:gd name="connsiteX6" fmla="*/ 100569 w 718657"/>
                  <a:gd name="connsiteY6" fmla="*/ 1318972 h 2433395"/>
                  <a:gd name="connsiteX7" fmla="*/ 168064 w 718657"/>
                  <a:gd name="connsiteY7" fmla="*/ 1380253 h 2433395"/>
                  <a:gd name="connsiteX8" fmla="*/ 140662 w 718657"/>
                  <a:gd name="connsiteY8" fmla="*/ 1521946 h 2433395"/>
                  <a:gd name="connsiteX9" fmla="*/ 259236 w 718657"/>
                  <a:gd name="connsiteY9" fmla="*/ 1579039 h 2433395"/>
                  <a:gd name="connsiteX10" fmla="*/ 240633 w 718657"/>
                  <a:gd name="connsiteY10" fmla="*/ 1701613 h 2433395"/>
                  <a:gd name="connsiteX11" fmla="*/ 306520 w 718657"/>
                  <a:gd name="connsiteY11" fmla="*/ 1748363 h 2433395"/>
                  <a:gd name="connsiteX12" fmla="*/ 374704 w 718657"/>
                  <a:gd name="connsiteY12" fmla="*/ 1895217 h 2433395"/>
                  <a:gd name="connsiteX13" fmla="*/ 410822 w 718657"/>
                  <a:gd name="connsiteY13" fmla="*/ 1983449 h 2433395"/>
                  <a:gd name="connsiteX14" fmla="*/ 506312 w 718657"/>
                  <a:gd name="connsiteY14" fmla="*/ 2050244 h 2433395"/>
                  <a:gd name="connsiteX15" fmla="*/ 535300 w 718657"/>
                  <a:gd name="connsiteY15" fmla="*/ 2254306 h 2433395"/>
                  <a:gd name="connsiteX16" fmla="*/ 605856 w 718657"/>
                  <a:gd name="connsiteY16" fmla="*/ 2237468 h 2433395"/>
                  <a:gd name="connsiteX17" fmla="*/ 581827 w 718657"/>
                  <a:gd name="connsiteY17" fmla="*/ 2378877 h 2433395"/>
                  <a:gd name="connsiteX18" fmla="*/ 660249 w 718657"/>
                  <a:gd name="connsiteY18" fmla="*/ 2374463 h 2433395"/>
                  <a:gd name="connsiteX19" fmla="*/ 718657 w 718657"/>
                  <a:gd name="connsiteY19" fmla="*/ 2433395 h 2433395"/>
                  <a:gd name="connsiteX0" fmla="*/ 0 w 1208939"/>
                  <a:gd name="connsiteY0" fmla="*/ 240454 h 2336107"/>
                  <a:gd name="connsiteX1" fmla="*/ 563214 w 1208939"/>
                  <a:gd name="connsiteY1" fmla="*/ 4226 h 2336107"/>
                  <a:gd name="connsiteX2" fmla="*/ 656119 w 1208939"/>
                  <a:gd name="connsiteY2" fmla="*/ 159121 h 2336107"/>
                  <a:gd name="connsiteX3" fmla="*/ 638698 w 1208939"/>
                  <a:gd name="connsiteY3" fmla="*/ 311913 h 2336107"/>
                  <a:gd name="connsiteX4" fmla="*/ 536130 w 1208939"/>
                  <a:gd name="connsiteY4" fmla="*/ 1004123 h 2336107"/>
                  <a:gd name="connsiteX5" fmla="*/ 594525 w 1208939"/>
                  <a:gd name="connsiteY5" fmla="*/ 1106414 h 2336107"/>
                  <a:gd name="connsiteX6" fmla="*/ 590851 w 1208939"/>
                  <a:gd name="connsiteY6" fmla="*/ 1221684 h 2336107"/>
                  <a:gd name="connsiteX7" fmla="*/ 658346 w 1208939"/>
                  <a:gd name="connsiteY7" fmla="*/ 1282965 h 2336107"/>
                  <a:gd name="connsiteX8" fmla="*/ 630944 w 1208939"/>
                  <a:gd name="connsiteY8" fmla="*/ 1424658 h 2336107"/>
                  <a:gd name="connsiteX9" fmla="*/ 749518 w 1208939"/>
                  <a:gd name="connsiteY9" fmla="*/ 1481751 h 2336107"/>
                  <a:gd name="connsiteX10" fmla="*/ 730915 w 1208939"/>
                  <a:gd name="connsiteY10" fmla="*/ 1604325 h 2336107"/>
                  <a:gd name="connsiteX11" fmla="*/ 796802 w 1208939"/>
                  <a:gd name="connsiteY11" fmla="*/ 1651075 h 2336107"/>
                  <a:gd name="connsiteX12" fmla="*/ 864986 w 1208939"/>
                  <a:gd name="connsiteY12" fmla="*/ 1797929 h 2336107"/>
                  <a:gd name="connsiteX13" fmla="*/ 901104 w 1208939"/>
                  <a:gd name="connsiteY13" fmla="*/ 1886161 h 2336107"/>
                  <a:gd name="connsiteX14" fmla="*/ 996594 w 1208939"/>
                  <a:gd name="connsiteY14" fmla="*/ 1952956 h 2336107"/>
                  <a:gd name="connsiteX15" fmla="*/ 1025582 w 1208939"/>
                  <a:gd name="connsiteY15" fmla="*/ 2157018 h 2336107"/>
                  <a:gd name="connsiteX16" fmla="*/ 1096138 w 1208939"/>
                  <a:gd name="connsiteY16" fmla="*/ 2140180 h 2336107"/>
                  <a:gd name="connsiteX17" fmla="*/ 1072109 w 1208939"/>
                  <a:gd name="connsiteY17" fmla="*/ 2281589 h 2336107"/>
                  <a:gd name="connsiteX18" fmla="*/ 1150531 w 1208939"/>
                  <a:gd name="connsiteY18" fmla="*/ 2277175 h 2336107"/>
                  <a:gd name="connsiteX19" fmla="*/ 1208939 w 1208939"/>
                  <a:gd name="connsiteY19" fmla="*/ 2336107 h 2336107"/>
                  <a:gd name="connsiteX0" fmla="*/ 157757 w 1366696"/>
                  <a:gd name="connsiteY0" fmla="*/ 237759 h 2333412"/>
                  <a:gd name="connsiteX1" fmla="*/ 17145 w 1366696"/>
                  <a:gd name="connsiteY1" fmla="*/ 311384 h 2333412"/>
                  <a:gd name="connsiteX2" fmla="*/ 720971 w 1366696"/>
                  <a:gd name="connsiteY2" fmla="*/ 1531 h 2333412"/>
                  <a:gd name="connsiteX3" fmla="*/ 813876 w 1366696"/>
                  <a:gd name="connsiteY3" fmla="*/ 156426 h 2333412"/>
                  <a:gd name="connsiteX4" fmla="*/ 796455 w 1366696"/>
                  <a:gd name="connsiteY4" fmla="*/ 309218 h 2333412"/>
                  <a:gd name="connsiteX5" fmla="*/ 693887 w 1366696"/>
                  <a:gd name="connsiteY5" fmla="*/ 1001428 h 2333412"/>
                  <a:gd name="connsiteX6" fmla="*/ 752282 w 1366696"/>
                  <a:gd name="connsiteY6" fmla="*/ 1103719 h 2333412"/>
                  <a:gd name="connsiteX7" fmla="*/ 748608 w 1366696"/>
                  <a:gd name="connsiteY7" fmla="*/ 1218989 h 2333412"/>
                  <a:gd name="connsiteX8" fmla="*/ 816103 w 1366696"/>
                  <a:gd name="connsiteY8" fmla="*/ 1280270 h 2333412"/>
                  <a:gd name="connsiteX9" fmla="*/ 788701 w 1366696"/>
                  <a:gd name="connsiteY9" fmla="*/ 1421963 h 2333412"/>
                  <a:gd name="connsiteX10" fmla="*/ 907275 w 1366696"/>
                  <a:gd name="connsiteY10" fmla="*/ 1479056 h 2333412"/>
                  <a:gd name="connsiteX11" fmla="*/ 888672 w 1366696"/>
                  <a:gd name="connsiteY11" fmla="*/ 1601630 h 2333412"/>
                  <a:gd name="connsiteX12" fmla="*/ 954559 w 1366696"/>
                  <a:gd name="connsiteY12" fmla="*/ 1648380 h 2333412"/>
                  <a:gd name="connsiteX13" fmla="*/ 1022743 w 1366696"/>
                  <a:gd name="connsiteY13" fmla="*/ 1795234 h 2333412"/>
                  <a:gd name="connsiteX14" fmla="*/ 1058861 w 1366696"/>
                  <a:gd name="connsiteY14" fmla="*/ 1883466 h 2333412"/>
                  <a:gd name="connsiteX15" fmla="*/ 1154351 w 1366696"/>
                  <a:gd name="connsiteY15" fmla="*/ 1950261 h 2333412"/>
                  <a:gd name="connsiteX16" fmla="*/ 1183339 w 1366696"/>
                  <a:gd name="connsiteY16" fmla="*/ 2154323 h 2333412"/>
                  <a:gd name="connsiteX17" fmla="*/ 1253895 w 1366696"/>
                  <a:gd name="connsiteY17" fmla="*/ 2137485 h 2333412"/>
                  <a:gd name="connsiteX18" fmla="*/ 1229866 w 1366696"/>
                  <a:gd name="connsiteY18" fmla="*/ 2278894 h 2333412"/>
                  <a:gd name="connsiteX19" fmla="*/ 1308288 w 1366696"/>
                  <a:gd name="connsiteY19" fmla="*/ 2274480 h 2333412"/>
                  <a:gd name="connsiteX20" fmla="*/ 1366696 w 1366696"/>
                  <a:gd name="connsiteY20" fmla="*/ 2333412 h 2333412"/>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3306 w 1362245"/>
                  <a:gd name="connsiteY0" fmla="*/ 85192 h 2180845"/>
                  <a:gd name="connsiteX1" fmla="*/ 12694 w 1362245"/>
                  <a:gd name="connsiteY1" fmla="*/ 158817 h 2180845"/>
                  <a:gd name="connsiteX2" fmla="*/ 51935 w 1362245"/>
                  <a:gd name="connsiteY2" fmla="*/ 404564 h 2180845"/>
                  <a:gd name="connsiteX3" fmla="*/ 809425 w 1362245"/>
                  <a:gd name="connsiteY3" fmla="*/ 3859 h 2180845"/>
                  <a:gd name="connsiteX4" fmla="*/ 792004 w 1362245"/>
                  <a:gd name="connsiteY4" fmla="*/ 156651 h 2180845"/>
                  <a:gd name="connsiteX5" fmla="*/ 689436 w 1362245"/>
                  <a:gd name="connsiteY5" fmla="*/ 848861 h 2180845"/>
                  <a:gd name="connsiteX6" fmla="*/ 747831 w 1362245"/>
                  <a:gd name="connsiteY6" fmla="*/ 951152 h 2180845"/>
                  <a:gd name="connsiteX7" fmla="*/ 744157 w 1362245"/>
                  <a:gd name="connsiteY7" fmla="*/ 1066422 h 2180845"/>
                  <a:gd name="connsiteX8" fmla="*/ 811652 w 1362245"/>
                  <a:gd name="connsiteY8" fmla="*/ 1127703 h 2180845"/>
                  <a:gd name="connsiteX9" fmla="*/ 784250 w 1362245"/>
                  <a:gd name="connsiteY9" fmla="*/ 1269396 h 2180845"/>
                  <a:gd name="connsiteX10" fmla="*/ 902824 w 1362245"/>
                  <a:gd name="connsiteY10" fmla="*/ 1326489 h 2180845"/>
                  <a:gd name="connsiteX11" fmla="*/ 884221 w 1362245"/>
                  <a:gd name="connsiteY11" fmla="*/ 1449063 h 2180845"/>
                  <a:gd name="connsiteX12" fmla="*/ 950108 w 1362245"/>
                  <a:gd name="connsiteY12" fmla="*/ 1495813 h 2180845"/>
                  <a:gd name="connsiteX13" fmla="*/ 1018292 w 1362245"/>
                  <a:gd name="connsiteY13" fmla="*/ 1642667 h 2180845"/>
                  <a:gd name="connsiteX14" fmla="*/ 1054410 w 1362245"/>
                  <a:gd name="connsiteY14" fmla="*/ 1730899 h 2180845"/>
                  <a:gd name="connsiteX15" fmla="*/ 1149900 w 1362245"/>
                  <a:gd name="connsiteY15" fmla="*/ 1797694 h 2180845"/>
                  <a:gd name="connsiteX16" fmla="*/ 1178888 w 1362245"/>
                  <a:gd name="connsiteY16" fmla="*/ 2001756 h 2180845"/>
                  <a:gd name="connsiteX17" fmla="*/ 1249444 w 1362245"/>
                  <a:gd name="connsiteY17" fmla="*/ 1984918 h 2180845"/>
                  <a:gd name="connsiteX18" fmla="*/ 1225415 w 1362245"/>
                  <a:gd name="connsiteY18" fmla="*/ 2126327 h 2180845"/>
                  <a:gd name="connsiteX19" fmla="*/ 1303837 w 1362245"/>
                  <a:gd name="connsiteY19" fmla="*/ 2121913 h 2180845"/>
                  <a:gd name="connsiteX20" fmla="*/ 1362245 w 1362245"/>
                  <a:gd name="connsiteY20" fmla="*/ 2180845 h 2180845"/>
                  <a:gd name="connsiteX0" fmla="*/ 151398 w 1360337"/>
                  <a:gd name="connsiteY0" fmla="*/ 85164 h 2180817"/>
                  <a:gd name="connsiteX1" fmla="*/ 10786 w 1360337"/>
                  <a:gd name="connsiteY1" fmla="*/ 158789 h 2180817"/>
                  <a:gd name="connsiteX2" fmla="*/ 66087 w 1360337"/>
                  <a:gd name="connsiteY2" fmla="*/ 408244 h 2180817"/>
                  <a:gd name="connsiteX3" fmla="*/ 807517 w 1360337"/>
                  <a:gd name="connsiteY3" fmla="*/ 3831 h 2180817"/>
                  <a:gd name="connsiteX4" fmla="*/ 790096 w 1360337"/>
                  <a:gd name="connsiteY4" fmla="*/ 156623 h 2180817"/>
                  <a:gd name="connsiteX5" fmla="*/ 687528 w 1360337"/>
                  <a:gd name="connsiteY5" fmla="*/ 848833 h 2180817"/>
                  <a:gd name="connsiteX6" fmla="*/ 745923 w 1360337"/>
                  <a:gd name="connsiteY6" fmla="*/ 951124 h 2180817"/>
                  <a:gd name="connsiteX7" fmla="*/ 742249 w 1360337"/>
                  <a:gd name="connsiteY7" fmla="*/ 1066394 h 2180817"/>
                  <a:gd name="connsiteX8" fmla="*/ 809744 w 1360337"/>
                  <a:gd name="connsiteY8" fmla="*/ 1127675 h 2180817"/>
                  <a:gd name="connsiteX9" fmla="*/ 782342 w 1360337"/>
                  <a:gd name="connsiteY9" fmla="*/ 1269368 h 2180817"/>
                  <a:gd name="connsiteX10" fmla="*/ 900916 w 1360337"/>
                  <a:gd name="connsiteY10" fmla="*/ 1326461 h 2180817"/>
                  <a:gd name="connsiteX11" fmla="*/ 882313 w 1360337"/>
                  <a:gd name="connsiteY11" fmla="*/ 1449035 h 2180817"/>
                  <a:gd name="connsiteX12" fmla="*/ 948200 w 1360337"/>
                  <a:gd name="connsiteY12" fmla="*/ 1495785 h 2180817"/>
                  <a:gd name="connsiteX13" fmla="*/ 1016384 w 1360337"/>
                  <a:gd name="connsiteY13" fmla="*/ 1642639 h 2180817"/>
                  <a:gd name="connsiteX14" fmla="*/ 1052502 w 1360337"/>
                  <a:gd name="connsiteY14" fmla="*/ 1730871 h 2180817"/>
                  <a:gd name="connsiteX15" fmla="*/ 1147992 w 1360337"/>
                  <a:gd name="connsiteY15" fmla="*/ 1797666 h 2180817"/>
                  <a:gd name="connsiteX16" fmla="*/ 1176980 w 1360337"/>
                  <a:gd name="connsiteY16" fmla="*/ 2001728 h 2180817"/>
                  <a:gd name="connsiteX17" fmla="*/ 1247536 w 1360337"/>
                  <a:gd name="connsiteY17" fmla="*/ 1984890 h 2180817"/>
                  <a:gd name="connsiteX18" fmla="*/ 1223507 w 1360337"/>
                  <a:gd name="connsiteY18" fmla="*/ 2126299 h 2180817"/>
                  <a:gd name="connsiteX19" fmla="*/ 1301929 w 1360337"/>
                  <a:gd name="connsiteY19" fmla="*/ 2121885 h 2180817"/>
                  <a:gd name="connsiteX20" fmla="*/ 1360337 w 1360337"/>
                  <a:gd name="connsiteY20" fmla="*/ 2180817 h 2180817"/>
                  <a:gd name="connsiteX0" fmla="*/ 142152 w 1351091"/>
                  <a:gd name="connsiteY0" fmla="*/ 85164 h 2180817"/>
                  <a:gd name="connsiteX1" fmla="*/ 1540 w 1351091"/>
                  <a:gd name="connsiteY1" fmla="*/ 158789 h 2180817"/>
                  <a:gd name="connsiteX2" fmla="*/ 56841 w 1351091"/>
                  <a:gd name="connsiteY2" fmla="*/ 408244 h 2180817"/>
                  <a:gd name="connsiteX3" fmla="*/ 798271 w 1351091"/>
                  <a:gd name="connsiteY3" fmla="*/ 3831 h 2180817"/>
                  <a:gd name="connsiteX4" fmla="*/ 780850 w 1351091"/>
                  <a:gd name="connsiteY4" fmla="*/ 156623 h 2180817"/>
                  <a:gd name="connsiteX5" fmla="*/ 678282 w 1351091"/>
                  <a:gd name="connsiteY5" fmla="*/ 848833 h 2180817"/>
                  <a:gd name="connsiteX6" fmla="*/ 736677 w 1351091"/>
                  <a:gd name="connsiteY6" fmla="*/ 951124 h 2180817"/>
                  <a:gd name="connsiteX7" fmla="*/ 733003 w 1351091"/>
                  <a:gd name="connsiteY7" fmla="*/ 1066394 h 2180817"/>
                  <a:gd name="connsiteX8" fmla="*/ 800498 w 1351091"/>
                  <a:gd name="connsiteY8" fmla="*/ 1127675 h 2180817"/>
                  <a:gd name="connsiteX9" fmla="*/ 773096 w 1351091"/>
                  <a:gd name="connsiteY9" fmla="*/ 1269368 h 2180817"/>
                  <a:gd name="connsiteX10" fmla="*/ 891670 w 1351091"/>
                  <a:gd name="connsiteY10" fmla="*/ 1326461 h 2180817"/>
                  <a:gd name="connsiteX11" fmla="*/ 873067 w 1351091"/>
                  <a:gd name="connsiteY11" fmla="*/ 1449035 h 2180817"/>
                  <a:gd name="connsiteX12" fmla="*/ 938954 w 1351091"/>
                  <a:gd name="connsiteY12" fmla="*/ 1495785 h 2180817"/>
                  <a:gd name="connsiteX13" fmla="*/ 1007138 w 1351091"/>
                  <a:gd name="connsiteY13" fmla="*/ 1642639 h 2180817"/>
                  <a:gd name="connsiteX14" fmla="*/ 1043256 w 1351091"/>
                  <a:gd name="connsiteY14" fmla="*/ 1730871 h 2180817"/>
                  <a:gd name="connsiteX15" fmla="*/ 1138746 w 1351091"/>
                  <a:gd name="connsiteY15" fmla="*/ 1797666 h 2180817"/>
                  <a:gd name="connsiteX16" fmla="*/ 1167734 w 1351091"/>
                  <a:gd name="connsiteY16" fmla="*/ 2001728 h 2180817"/>
                  <a:gd name="connsiteX17" fmla="*/ 1238290 w 1351091"/>
                  <a:gd name="connsiteY17" fmla="*/ 1984890 h 2180817"/>
                  <a:gd name="connsiteX18" fmla="*/ 1214261 w 1351091"/>
                  <a:gd name="connsiteY18" fmla="*/ 2126299 h 2180817"/>
                  <a:gd name="connsiteX19" fmla="*/ 1292683 w 1351091"/>
                  <a:gd name="connsiteY19" fmla="*/ 2121885 h 2180817"/>
                  <a:gd name="connsiteX20" fmla="*/ 1351091 w 1351091"/>
                  <a:gd name="connsiteY20" fmla="*/ 2180817 h 2180817"/>
                  <a:gd name="connsiteX0" fmla="*/ 142152 w 1351091"/>
                  <a:gd name="connsiteY0" fmla="*/ 82261 h 2177914"/>
                  <a:gd name="connsiteX1" fmla="*/ 1540 w 1351091"/>
                  <a:gd name="connsiteY1" fmla="*/ 155886 h 2177914"/>
                  <a:gd name="connsiteX2" fmla="*/ 56841 w 1351091"/>
                  <a:gd name="connsiteY2" fmla="*/ 405341 h 2177914"/>
                  <a:gd name="connsiteX3" fmla="*/ 194766 w 1351091"/>
                  <a:gd name="connsiteY3" fmla="*/ 669983 h 2177914"/>
                  <a:gd name="connsiteX4" fmla="*/ 798271 w 1351091"/>
                  <a:gd name="connsiteY4" fmla="*/ 928 h 2177914"/>
                  <a:gd name="connsiteX5" fmla="*/ 780850 w 1351091"/>
                  <a:gd name="connsiteY5" fmla="*/ 153720 h 2177914"/>
                  <a:gd name="connsiteX6" fmla="*/ 678282 w 1351091"/>
                  <a:gd name="connsiteY6" fmla="*/ 845930 h 2177914"/>
                  <a:gd name="connsiteX7" fmla="*/ 736677 w 1351091"/>
                  <a:gd name="connsiteY7" fmla="*/ 948221 h 2177914"/>
                  <a:gd name="connsiteX8" fmla="*/ 733003 w 1351091"/>
                  <a:gd name="connsiteY8" fmla="*/ 1063491 h 2177914"/>
                  <a:gd name="connsiteX9" fmla="*/ 800498 w 1351091"/>
                  <a:gd name="connsiteY9" fmla="*/ 1124772 h 2177914"/>
                  <a:gd name="connsiteX10" fmla="*/ 773096 w 1351091"/>
                  <a:gd name="connsiteY10" fmla="*/ 1266465 h 2177914"/>
                  <a:gd name="connsiteX11" fmla="*/ 891670 w 1351091"/>
                  <a:gd name="connsiteY11" fmla="*/ 1323558 h 2177914"/>
                  <a:gd name="connsiteX12" fmla="*/ 873067 w 1351091"/>
                  <a:gd name="connsiteY12" fmla="*/ 1446132 h 2177914"/>
                  <a:gd name="connsiteX13" fmla="*/ 938954 w 1351091"/>
                  <a:gd name="connsiteY13" fmla="*/ 1492882 h 2177914"/>
                  <a:gd name="connsiteX14" fmla="*/ 1007138 w 1351091"/>
                  <a:gd name="connsiteY14" fmla="*/ 1639736 h 2177914"/>
                  <a:gd name="connsiteX15" fmla="*/ 1043256 w 1351091"/>
                  <a:gd name="connsiteY15" fmla="*/ 1727968 h 2177914"/>
                  <a:gd name="connsiteX16" fmla="*/ 1138746 w 1351091"/>
                  <a:gd name="connsiteY16" fmla="*/ 1794763 h 2177914"/>
                  <a:gd name="connsiteX17" fmla="*/ 1167734 w 1351091"/>
                  <a:gd name="connsiteY17" fmla="*/ 1998825 h 2177914"/>
                  <a:gd name="connsiteX18" fmla="*/ 1238290 w 1351091"/>
                  <a:gd name="connsiteY18" fmla="*/ 1981987 h 2177914"/>
                  <a:gd name="connsiteX19" fmla="*/ 1214261 w 1351091"/>
                  <a:gd name="connsiteY19" fmla="*/ 2123396 h 2177914"/>
                  <a:gd name="connsiteX20" fmla="*/ 1292683 w 1351091"/>
                  <a:gd name="connsiteY20" fmla="*/ 2118982 h 2177914"/>
                  <a:gd name="connsiteX21" fmla="*/ 1351091 w 1351091"/>
                  <a:gd name="connsiteY21" fmla="*/ 2177914 h 2177914"/>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533411 w 1351091"/>
                  <a:gd name="connsiteY4" fmla="*/ 321618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641999 w 1351091"/>
                  <a:gd name="connsiteY5" fmla="*/ 259036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567740 w 1351091"/>
                  <a:gd name="connsiteY6" fmla="*/ 339287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427389 w 1351091"/>
                  <a:gd name="connsiteY6" fmla="*/ 353625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780850 w 1351091"/>
                  <a:gd name="connsiteY8" fmla="*/ 8920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351091" h="2113398">
                    <a:moveTo>
                      <a:pt x="142152" y="17745"/>
                    </a:moveTo>
                    <a:cubicBezTo>
                      <a:pt x="234101" y="-21096"/>
                      <a:pt x="42104" y="3997"/>
                      <a:pt x="1540" y="91370"/>
                    </a:cubicBezTo>
                    <a:cubicBezTo>
                      <a:pt x="-9232" y="189517"/>
                      <a:pt x="39437" y="315540"/>
                      <a:pt x="56841" y="340825"/>
                    </a:cubicBezTo>
                    <a:cubicBezTo>
                      <a:pt x="124411" y="457240"/>
                      <a:pt x="137029" y="503985"/>
                      <a:pt x="194766" y="605467"/>
                    </a:cubicBezTo>
                    <a:cubicBezTo>
                      <a:pt x="233863" y="665317"/>
                      <a:pt x="256584" y="768371"/>
                      <a:pt x="315191" y="767689"/>
                    </a:cubicBezTo>
                    <a:cubicBezTo>
                      <a:pt x="389730" y="699353"/>
                      <a:pt x="359528" y="685185"/>
                      <a:pt x="378817" y="588557"/>
                    </a:cubicBezTo>
                    <a:cubicBezTo>
                      <a:pt x="399880" y="490491"/>
                      <a:pt x="410188" y="423232"/>
                      <a:pt x="427389" y="290037"/>
                    </a:cubicBezTo>
                    <a:cubicBezTo>
                      <a:pt x="471047" y="157346"/>
                      <a:pt x="512144" y="91828"/>
                      <a:pt x="546016" y="97924"/>
                    </a:cubicBezTo>
                    <a:cubicBezTo>
                      <a:pt x="597479" y="135299"/>
                      <a:pt x="640415" y="246618"/>
                      <a:pt x="649417" y="399754"/>
                    </a:cubicBezTo>
                    <a:cubicBezTo>
                      <a:pt x="661370" y="517697"/>
                      <a:pt x="685644" y="648997"/>
                      <a:pt x="678282" y="781414"/>
                    </a:cubicBezTo>
                    <a:cubicBezTo>
                      <a:pt x="670920" y="913831"/>
                      <a:pt x="727557" y="847445"/>
                      <a:pt x="736677" y="883705"/>
                    </a:cubicBezTo>
                    <a:cubicBezTo>
                      <a:pt x="745797" y="919965"/>
                      <a:pt x="722366" y="969550"/>
                      <a:pt x="733003" y="998975"/>
                    </a:cubicBezTo>
                    <a:cubicBezTo>
                      <a:pt x="743640" y="1028400"/>
                      <a:pt x="801822" y="1018746"/>
                      <a:pt x="800498" y="1060256"/>
                    </a:cubicBezTo>
                    <a:cubicBezTo>
                      <a:pt x="799174" y="1101766"/>
                      <a:pt x="749596" y="1160172"/>
                      <a:pt x="773096" y="1201949"/>
                    </a:cubicBezTo>
                    <a:cubicBezTo>
                      <a:pt x="793814" y="1259340"/>
                      <a:pt x="867573" y="1196643"/>
                      <a:pt x="891670" y="1259042"/>
                    </a:cubicBezTo>
                    <a:cubicBezTo>
                      <a:pt x="901370" y="1303542"/>
                      <a:pt x="853469" y="1331630"/>
                      <a:pt x="873067" y="1381616"/>
                    </a:cubicBezTo>
                    <a:cubicBezTo>
                      <a:pt x="892665" y="1431602"/>
                      <a:pt x="916609" y="1396099"/>
                      <a:pt x="938954" y="1428366"/>
                    </a:cubicBezTo>
                    <a:cubicBezTo>
                      <a:pt x="961299" y="1460633"/>
                      <a:pt x="993876" y="1518490"/>
                      <a:pt x="1007138" y="1575220"/>
                    </a:cubicBezTo>
                    <a:cubicBezTo>
                      <a:pt x="1020400" y="1631950"/>
                      <a:pt x="1021321" y="1637614"/>
                      <a:pt x="1043256" y="1663452"/>
                    </a:cubicBezTo>
                    <a:cubicBezTo>
                      <a:pt x="1065191" y="1689290"/>
                      <a:pt x="1104806" y="1680936"/>
                      <a:pt x="1138746" y="1730247"/>
                    </a:cubicBezTo>
                    <a:cubicBezTo>
                      <a:pt x="1172686" y="1779558"/>
                      <a:pt x="1136609" y="1900869"/>
                      <a:pt x="1167734" y="1934309"/>
                    </a:cubicBezTo>
                    <a:cubicBezTo>
                      <a:pt x="1198859" y="1967749"/>
                      <a:pt x="1209643" y="1864977"/>
                      <a:pt x="1238290" y="1917471"/>
                    </a:cubicBezTo>
                    <a:cubicBezTo>
                      <a:pt x="1266937" y="1969965"/>
                      <a:pt x="1189458" y="2020082"/>
                      <a:pt x="1214261" y="2058880"/>
                    </a:cubicBezTo>
                    <a:cubicBezTo>
                      <a:pt x="1239064" y="2097678"/>
                      <a:pt x="1292683" y="2054466"/>
                      <a:pt x="1292683" y="2054466"/>
                    </a:cubicBezTo>
                    <a:cubicBezTo>
                      <a:pt x="1331701" y="2057509"/>
                      <a:pt x="1333442" y="2087261"/>
                      <a:pt x="1351091" y="2113398"/>
                    </a:cubicBezTo>
                  </a:path>
                </a:pathLst>
              </a:custGeom>
              <a:ln w="38100" cap="flat" cmpd="sng" algn="ctr">
                <a:solidFill>
                  <a:srgbClr val="7F7F7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txBody>
              <a:bodyPr anchor="ct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defTabSz="913798" fontAlgn="base">
                  <a:spcBef>
                    <a:spcPct val="0"/>
                  </a:spcBef>
                  <a:spcAft>
                    <a:spcPct val="0"/>
                  </a:spcAft>
                  <a:defRPr/>
                </a:pPr>
                <a:endParaRPr lang="en-US" altLang="en-US" b="1" kern="0">
                  <a:latin typeface="Calibri" panose="020F0502020204030204" pitchFamily="34" charset="0"/>
                  <a:cs typeface="Calibri" panose="020F0502020204030204" pitchFamily="34" charset="0"/>
                </a:endParaRPr>
              </a:p>
            </p:txBody>
          </p:sp>
          <p:sp>
            <p:nvSpPr>
              <p:cNvPr id="460" name="Rounded Rectangle 370">
                <a:extLst>
                  <a:ext uri="{FF2B5EF4-FFF2-40B4-BE49-F238E27FC236}">
                    <a16:creationId xmlns:a16="http://schemas.microsoft.com/office/drawing/2014/main" id="{269C8F63-6C54-2529-ABCF-E0E78F86F9E9}"/>
                  </a:ext>
                </a:extLst>
              </p:cNvPr>
              <p:cNvSpPr/>
              <p:nvPr/>
            </p:nvSpPr>
            <p:spPr bwMode="auto">
              <a:xfrm rot="20059622" flipH="1">
                <a:off x="3380974" y="1437802"/>
                <a:ext cx="439445" cy="212584"/>
              </a:xfrm>
              <a:prstGeom prst="roundRect">
                <a:avLst>
                  <a:gd name="adj" fmla="val 43082"/>
                </a:avLst>
              </a:prstGeom>
              <a:solidFill>
                <a:schemeClr val="accent2"/>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98" fontAlgn="base">
                  <a:spcBef>
                    <a:spcPct val="0"/>
                  </a:spcBef>
                  <a:spcAft>
                    <a:spcPct val="0"/>
                  </a:spcAft>
                  <a:defRPr/>
                </a:pPr>
                <a:endParaRPr lang="en-NZ" sz="3200" b="1" kern="0">
                  <a:solidFill>
                    <a:srgbClr val="1D2E5A"/>
                  </a:solidFill>
                  <a:latin typeface="Calibri" panose="020F0502020204030204" pitchFamily="34" charset="0"/>
                  <a:ea typeface="ＭＳ Ｐゴシック" pitchFamily="-1" charset="-128"/>
                  <a:cs typeface="Calibri" panose="020F0502020204030204" pitchFamily="34" charset="0"/>
                </a:endParaRPr>
              </a:p>
            </p:txBody>
          </p:sp>
          <p:sp>
            <p:nvSpPr>
              <p:cNvPr id="461" name="Rounded Rectangle 372">
                <a:extLst>
                  <a:ext uri="{FF2B5EF4-FFF2-40B4-BE49-F238E27FC236}">
                    <a16:creationId xmlns:a16="http://schemas.microsoft.com/office/drawing/2014/main" id="{EDF4BC57-8B19-4D2D-F871-FDA0D97A5656}"/>
                  </a:ext>
                </a:extLst>
              </p:cNvPr>
              <p:cNvSpPr/>
              <p:nvPr/>
            </p:nvSpPr>
            <p:spPr bwMode="auto">
              <a:xfrm rot="4726929" flipH="1">
                <a:off x="3765689" y="1611517"/>
                <a:ext cx="437859" cy="214170"/>
              </a:xfrm>
              <a:prstGeom prst="roundRect">
                <a:avLst>
                  <a:gd name="adj" fmla="val 43082"/>
                </a:avLst>
              </a:prstGeom>
              <a:solidFill>
                <a:schemeClr val="accent2"/>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98" fontAlgn="base">
                  <a:spcBef>
                    <a:spcPct val="0"/>
                  </a:spcBef>
                  <a:spcAft>
                    <a:spcPct val="0"/>
                  </a:spcAft>
                  <a:defRPr/>
                </a:pPr>
                <a:endParaRPr lang="en-NZ" sz="3200" b="1" kern="0">
                  <a:solidFill>
                    <a:srgbClr val="1D2E5A"/>
                  </a:solidFill>
                  <a:latin typeface="Calibri" panose="020F0502020204030204" pitchFamily="34" charset="0"/>
                  <a:ea typeface="ＭＳ Ｐゴシック" pitchFamily="-1" charset="-128"/>
                  <a:cs typeface="Calibri" panose="020F0502020204030204" pitchFamily="34" charset="0"/>
                </a:endParaRPr>
              </a:p>
            </p:txBody>
          </p:sp>
          <p:sp>
            <p:nvSpPr>
              <p:cNvPr id="462" name="Rounded Rectangle 373">
                <a:extLst>
                  <a:ext uri="{FF2B5EF4-FFF2-40B4-BE49-F238E27FC236}">
                    <a16:creationId xmlns:a16="http://schemas.microsoft.com/office/drawing/2014/main" id="{4359960B-2E85-4241-A69D-C19B30DA8BD3}"/>
                  </a:ext>
                </a:extLst>
              </p:cNvPr>
              <p:cNvSpPr/>
              <p:nvPr/>
            </p:nvSpPr>
            <p:spPr bwMode="auto">
              <a:xfrm rot="1936306" flipH="1">
                <a:off x="3504717" y="1862970"/>
                <a:ext cx="439445" cy="214170"/>
              </a:xfrm>
              <a:prstGeom prst="roundRect">
                <a:avLst>
                  <a:gd name="adj" fmla="val 43082"/>
                </a:avLst>
              </a:prstGeom>
              <a:solidFill>
                <a:schemeClr val="accent2"/>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98" fontAlgn="base">
                  <a:spcBef>
                    <a:spcPct val="0"/>
                  </a:spcBef>
                  <a:spcAft>
                    <a:spcPct val="0"/>
                  </a:spcAft>
                  <a:defRPr/>
                </a:pPr>
                <a:endParaRPr lang="en-NZ" sz="3200" b="1" kern="0">
                  <a:solidFill>
                    <a:srgbClr val="1D2E5A"/>
                  </a:solidFill>
                  <a:latin typeface="Calibri" panose="020F0502020204030204" pitchFamily="34" charset="0"/>
                  <a:ea typeface="ＭＳ Ｐゴシック" pitchFamily="-1" charset="-128"/>
                  <a:cs typeface="Calibri" panose="020F0502020204030204" pitchFamily="34" charset="0"/>
                </a:endParaRPr>
              </a:p>
            </p:txBody>
          </p:sp>
          <p:sp>
            <p:nvSpPr>
              <p:cNvPr id="463" name="Rounded Rectangle 374">
                <a:extLst>
                  <a:ext uri="{FF2B5EF4-FFF2-40B4-BE49-F238E27FC236}">
                    <a16:creationId xmlns:a16="http://schemas.microsoft.com/office/drawing/2014/main" id="{B6BCACD4-06C0-0C28-7F1D-D04C343ABF70}"/>
                  </a:ext>
                </a:extLst>
              </p:cNvPr>
              <p:cNvSpPr/>
              <p:nvPr/>
            </p:nvSpPr>
            <p:spPr bwMode="auto">
              <a:xfrm rot="3184002" flipH="1">
                <a:off x="3358764" y="2188190"/>
                <a:ext cx="437859" cy="212583"/>
              </a:xfrm>
              <a:prstGeom prst="roundRect">
                <a:avLst>
                  <a:gd name="adj" fmla="val 43082"/>
                </a:avLst>
              </a:prstGeom>
              <a:solidFill>
                <a:schemeClr val="accent2"/>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98" fontAlgn="base">
                  <a:spcBef>
                    <a:spcPct val="0"/>
                  </a:spcBef>
                  <a:spcAft>
                    <a:spcPct val="0"/>
                  </a:spcAft>
                  <a:defRPr/>
                </a:pPr>
                <a:endParaRPr lang="en-NZ" sz="3200" b="1" kern="0">
                  <a:solidFill>
                    <a:srgbClr val="1D2E5A"/>
                  </a:solidFill>
                  <a:latin typeface="Calibri" panose="020F0502020204030204" pitchFamily="34" charset="0"/>
                  <a:ea typeface="ＭＳ Ｐゴシック" pitchFamily="-1" charset="-128"/>
                  <a:cs typeface="Calibri" panose="020F0502020204030204" pitchFamily="34" charset="0"/>
                </a:endParaRPr>
              </a:p>
            </p:txBody>
          </p:sp>
          <p:sp>
            <p:nvSpPr>
              <p:cNvPr id="464" name="TextBox 463">
                <a:extLst>
                  <a:ext uri="{FF2B5EF4-FFF2-40B4-BE49-F238E27FC236}">
                    <a16:creationId xmlns:a16="http://schemas.microsoft.com/office/drawing/2014/main" id="{B4E4619D-3BA9-8C4D-BF45-B28F22B8EE50}"/>
                  </a:ext>
                </a:extLst>
              </p:cNvPr>
              <p:cNvSpPr txBox="1"/>
              <p:nvPr/>
            </p:nvSpPr>
            <p:spPr bwMode="auto">
              <a:xfrm rot="4004034">
                <a:off x="3461091" y="1400042"/>
                <a:ext cx="274455" cy="276999"/>
              </a:xfrm>
              <a:prstGeom prst="rect">
                <a:avLst/>
              </a:prstGeom>
              <a:noFill/>
            </p:spPr>
            <p:txBody>
              <a:bodyPr>
                <a:spAutoFit/>
              </a:bodyPr>
              <a:lstStyle/>
              <a:p>
                <a:pPr algn="ctr" defTabSz="913798">
                  <a:defRPr/>
                </a:pPr>
                <a:r>
                  <a:rPr lang="en-NZ" sz="1200" b="1" kern="0">
                    <a:solidFill>
                      <a:srgbClr val="1D2E5A"/>
                    </a:solidFill>
                    <a:latin typeface="Calibri" panose="020F0502020204030204" pitchFamily="34" charset="0"/>
                    <a:ea typeface="MS PGothic" panose="020B0600070205080204" pitchFamily="34" charset="-128"/>
                    <a:cs typeface="Calibri" panose="020F0502020204030204" pitchFamily="34" charset="0"/>
                  </a:rPr>
                  <a:t>I</a:t>
                </a:r>
              </a:p>
            </p:txBody>
          </p:sp>
          <p:sp>
            <p:nvSpPr>
              <p:cNvPr id="465" name="TextBox 464">
                <a:extLst>
                  <a:ext uri="{FF2B5EF4-FFF2-40B4-BE49-F238E27FC236}">
                    <a16:creationId xmlns:a16="http://schemas.microsoft.com/office/drawing/2014/main" id="{60A851E1-E5A9-F692-AB2D-2B5E48E1E632}"/>
                  </a:ext>
                </a:extLst>
              </p:cNvPr>
              <p:cNvSpPr txBox="1"/>
              <p:nvPr/>
            </p:nvSpPr>
            <p:spPr bwMode="auto">
              <a:xfrm rot="20981706">
                <a:off x="3814155" y="1572959"/>
                <a:ext cx="340215" cy="299097"/>
              </a:xfrm>
              <a:prstGeom prst="rect">
                <a:avLst/>
              </a:prstGeom>
              <a:noFill/>
            </p:spPr>
            <p:txBody>
              <a:bodyPr wrap="square">
                <a:spAutoFit/>
              </a:bodyPr>
              <a:lstStyle/>
              <a:p>
                <a:pPr algn="ctr" defTabSz="913798">
                  <a:defRPr/>
                </a:pPr>
                <a:r>
                  <a:rPr lang="en-NZ" sz="1200" b="1" kern="0">
                    <a:solidFill>
                      <a:srgbClr val="1D2E5A"/>
                    </a:solidFill>
                    <a:latin typeface="Calibri" panose="020F0502020204030204" pitchFamily="34" charset="0"/>
                    <a:ea typeface="MS PGothic" panose="020B0600070205080204" pitchFamily="34" charset="-128"/>
                    <a:cs typeface="Calibri" panose="020F0502020204030204" pitchFamily="34" charset="0"/>
                  </a:rPr>
                  <a:t>II</a:t>
                </a:r>
              </a:p>
            </p:txBody>
          </p:sp>
          <p:sp>
            <p:nvSpPr>
              <p:cNvPr id="466" name="TextBox 465">
                <a:extLst>
                  <a:ext uri="{FF2B5EF4-FFF2-40B4-BE49-F238E27FC236}">
                    <a16:creationId xmlns:a16="http://schemas.microsoft.com/office/drawing/2014/main" id="{AFB1110C-F493-9537-1ED4-46284DE17A2C}"/>
                  </a:ext>
                </a:extLst>
              </p:cNvPr>
              <p:cNvSpPr txBox="1"/>
              <p:nvPr/>
            </p:nvSpPr>
            <p:spPr bwMode="auto">
              <a:xfrm rot="18241679">
                <a:off x="3515525" y="1817903"/>
                <a:ext cx="364882" cy="276999"/>
              </a:xfrm>
              <a:prstGeom prst="rect">
                <a:avLst/>
              </a:prstGeom>
              <a:noFill/>
            </p:spPr>
            <p:txBody>
              <a:bodyPr>
                <a:spAutoFit/>
              </a:bodyPr>
              <a:lstStyle/>
              <a:p>
                <a:pPr algn="ctr" defTabSz="913798">
                  <a:defRPr/>
                </a:pPr>
                <a:r>
                  <a:rPr lang="en-NZ" sz="1200" b="1" kern="0">
                    <a:solidFill>
                      <a:srgbClr val="1D2E5A"/>
                    </a:solidFill>
                    <a:latin typeface="Calibri" panose="020F0502020204030204" pitchFamily="34" charset="0"/>
                    <a:ea typeface="MS PGothic" panose="020B0600070205080204" pitchFamily="34" charset="-128"/>
                    <a:cs typeface="Calibri" panose="020F0502020204030204" pitchFamily="34" charset="0"/>
                  </a:rPr>
                  <a:t>III</a:t>
                </a:r>
              </a:p>
            </p:txBody>
          </p:sp>
          <p:sp>
            <p:nvSpPr>
              <p:cNvPr id="467" name="TextBox 466">
                <a:extLst>
                  <a:ext uri="{FF2B5EF4-FFF2-40B4-BE49-F238E27FC236}">
                    <a16:creationId xmlns:a16="http://schemas.microsoft.com/office/drawing/2014/main" id="{538AA17F-EFC3-FA0E-B3C3-6804DF0E93ED}"/>
                  </a:ext>
                </a:extLst>
              </p:cNvPr>
              <p:cNvSpPr txBox="1"/>
              <p:nvPr/>
            </p:nvSpPr>
            <p:spPr bwMode="auto">
              <a:xfrm rot="19358488">
                <a:off x="3377864" y="2146495"/>
                <a:ext cx="399453" cy="299097"/>
              </a:xfrm>
              <a:prstGeom prst="rect">
                <a:avLst/>
              </a:prstGeom>
              <a:noFill/>
            </p:spPr>
            <p:txBody>
              <a:bodyPr wrap="square">
                <a:spAutoFit/>
              </a:bodyPr>
              <a:lstStyle/>
              <a:p>
                <a:pPr algn="ctr" defTabSz="913798">
                  <a:defRPr/>
                </a:pPr>
                <a:r>
                  <a:rPr lang="en-NZ" sz="1200" b="1" kern="0">
                    <a:solidFill>
                      <a:srgbClr val="1D2E5A"/>
                    </a:solidFill>
                    <a:latin typeface="Calibri" panose="020F0502020204030204" pitchFamily="34" charset="0"/>
                    <a:ea typeface="MS PGothic" panose="020B0600070205080204" pitchFamily="34" charset="-128"/>
                    <a:cs typeface="Calibri" panose="020F0502020204030204" pitchFamily="34" charset="0"/>
                  </a:rPr>
                  <a:t>IV</a:t>
                </a:r>
              </a:p>
            </p:txBody>
          </p:sp>
          <p:sp>
            <p:nvSpPr>
              <p:cNvPr id="468" name="TextBox 467">
                <a:extLst>
                  <a:ext uri="{FF2B5EF4-FFF2-40B4-BE49-F238E27FC236}">
                    <a16:creationId xmlns:a16="http://schemas.microsoft.com/office/drawing/2014/main" id="{F063EE48-BDFC-4B41-257C-625B1A312256}"/>
                  </a:ext>
                </a:extLst>
              </p:cNvPr>
              <p:cNvSpPr txBox="1"/>
              <p:nvPr/>
            </p:nvSpPr>
            <p:spPr>
              <a:xfrm>
                <a:off x="2017657" y="1035541"/>
                <a:ext cx="2076061" cy="338554"/>
              </a:xfrm>
              <a:prstGeom prst="rect">
                <a:avLst/>
              </a:prstGeom>
              <a:noFill/>
            </p:spPr>
            <p:txBody>
              <a:bodyPr wrap="square">
                <a:spAutoFit/>
              </a:bodyPr>
              <a:lstStyle/>
              <a:p>
                <a:pPr defTabSz="913798">
                  <a:defRPr/>
                </a:pPr>
                <a:r>
                  <a:rPr lang="en-NZ" sz="1600" b="1" kern="0">
                    <a:solidFill>
                      <a:srgbClr val="1D2E5A"/>
                    </a:solidFill>
                    <a:latin typeface="Calibri" panose="020F0502020204030204" pitchFamily="34" charset="0"/>
                    <a:ea typeface="MS PGothic" panose="020B0600070205080204" pitchFamily="34" charset="-128"/>
                    <a:cs typeface="Calibri" panose="020F0502020204030204" pitchFamily="34" charset="0"/>
                  </a:rPr>
                  <a:t>HER2</a:t>
                </a:r>
                <a:endParaRPr lang="en-NZ" sz="1600" b="1" i="1" kern="0">
                  <a:solidFill>
                    <a:srgbClr val="1D2E5A"/>
                  </a:solidFill>
                  <a:latin typeface="Calibri" panose="020F0502020204030204" pitchFamily="34" charset="0"/>
                  <a:ea typeface="MS PGothic" panose="020B0600070205080204" pitchFamily="34" charset="-128"/>
                  <a:cs typeface="Calibri" panose="020F0502020204030204" pitchFamily="34" charset="0"/>
                </a:endParaRPr>
              </a:p>
            </p:txBody>
          </p:sp>
        </p:grpSp>
        <p:sp>
          <p:nvSpPr>
            <p:cNvPr id="1116" name="TextBox 1115">
              <a:extLst>
                <a:ext uri="{FF2B5EF4-FFF2-40B4-BE49-F238E27FC236}">
                  <a16:creationId xmlns:a16="http://schemas.microsoft.com/office/drawing/2014/main" id="{590872BD-351E-AC6E-8028-4B78710DFD16}"/>
                </a:ext>
              </a:extLst>
            </p:cNvPr>
            <p:cNvSpPr txBox="1"/>
            <p:nvPr/>
          </p:nvSpPr>
          <p:spPr>
            <a:xfrm flipH="1">
              <a:off x="3011482" y="1181103"/>
              <a:ext cx="1394251" cy="523220"/>
            </a:xfrm>
            <a:prstGeom prst="rect">
              <a:avLst/>
            </a:prstGeom>
            <a:noFill/>
          </p:spPr>
          <p:txBody>
            <a:bodyPr wrap="square">
              <a:spAutoFit/>
            </a:bodyPr>
            <a:lstStyle/>
            <a:p>
              <a:pPr algn="ctr" defTabSz="913798">
                <a:defRPr/>
              </a:pPr>
              <a:r>
                <a:rPr lang="en-NZ" sz="1400" b="1" i="1" kern="0">
                  <a:solidFill>
                    <a:srgbClr val="1D2E5A"/>
                  </a:solidFill>
                  <a:latin typeface="Calibri" panose="020F0502020204030204" pitchFamily="34" charset="0"/>
                  <a:ea typeface="MS PGothic" panose="020B0600070205080204" pitchFamily="34" charset="-128"/>
                  <a:cs typeface="Calibri" panose="020F0502020204030204" pitchFamily="34" charset="0"/>
                </a:rPr>
                <a:t>(or other dimer partner)</a:t>
              </a:r>
              <a:endParaRPr lang="en-NZ" sz="1600" b="1" i="1" kern="0">
                <a:solidFill>
                  <a:srgbClr val="1D2E5A"/>
                </a:solidFill>
                <a:latin typeface="Calibri" panose="020F0502020204030204" pitchFamily="34" charset="0"/>
                <a:ea typeface="MS PGothic" panose="020B0600070205080204" pitchFamily="34" charset="-128"/>
                <a:cs typeface="Calibri" panose="020F0502020204030204" pitchFamily="34" charset="0"/>
              </a:endParaRPr>
            </a:p>
          </p:txBody>
        </p:sp>
      </p:grpSp>
      <p:sp>
        <p:nvSpPr>
          <p:cNvPr id="1117" name="TextBox 1116">
            <a:extLst>
              <a:ext uri="{FF2B5EF4-FFF2-40B4-BE49-F238E27FC236}">
                <a16:creationId xmlns:a16="http://schemas.microsoft.com/office/drawing/2014/main" id="{D02DB8FE-61B0-4501-E33D-520A3E1DFC17}"/>
              </a:ext>
            </a:extLst>
          </p:cNvPr>
          <p:cNvSpPr txBox="1"/>
          <p:nvPr/>
        </p:nvSpPr>
        <p:spPr>
          <a:xfrm>
            <a:off x="8833889" y="1496431"/>
            <a:ext cx="2075296" cy="338554"/>
          </a:xfrm>
          <a:prstGeom prst="rect">
            <a:avLst/>
          </a:prstGeom>
          <a:noFill/>
        </p:spPr>
        <p:txBody>
          <a:bodyPr wrap="square">
            <a:spAutoFit/>
          </a:bodyPr>
          <a:lstStyle/>
          <a:p>
            <a:pPr algn="ctr" defTabSz="913798">
              <a:defRPr/>
            </a:pPr>
            <a:r>
              <a:rPr lang="en-NZ" sz="1600" b="1" kern="0">
                <a:solidFill>
                  <a:schemeClr val="bg1"/>
                </a:solidFill>
                <a:latin typeface="Calibri" panose="020F0502020204030204" pitchFamily="34" charset="0"/>
                <a:ea typeface="MS PGothic" panose="020B0600070205080204" pitchFamily="34" charset="-128"/>
                <a:cs typeface="Calibri" panose="020F0502020204030204" pitchFamily="34" charset="0"/>
              </a:rPr>
              <a:t>HER2 Overexpression</a:t>
            </a:r>
          </a:p>
        </p:txBody>
      </p:sp>
      <p:sp>
        <p:nvSpPr>
          <p:cNvPr id="1118" name="TextBox 1117">
            <a:extLst>
              <a:ext uri="{FF2B5EF4-FFF2-40B4-BE49-F238E27FC236}">
                <a16:creationId xmlns:a16="http://schemas.microsoft.com/office/drawing/2014/main" id="{B635C23F-3BCD-271F-FC86-66BBB986FC37}"/>
              </a:ext>
            </a:extLst>
          </p:cNvPr>
          <p:cNvSpPr txBox="1"/>
          <p:nvPr/>
        </p:nvSpPr>
        <p:spPr>
          <a:xfrm>
            <a:off x="8438331" y="4670776"/>
            <a:ext cx="2075296" cy="338554"/>
          </a:xfrm>
          <a:prstGeom prst="rect">
            <a:avLst/>
          </a:prstGeom>
          <a:noFill/>
        </p:spPr>
        <p:txBody>
          <a:bodyPr wrap="square">
            <a:spAutoFit/>
          </a:bodyPr>
          <a:lstStyle/>
          <a:p>
            <a:pPr algn="ctr" defTabSz="913798">
              <a:defRPr/>
            </a:pPr>
            <a:r>
              <a:rPr lang="en-NZ" sz="1600" b="1" i="1" kern="0">
                <a:solidFill>
                  <a:schemeClr val="bg1"/>
                </a:solidFill>
                <a:latin typeface="Calibri" panose="020F0502020204030204" pitchFamily="34" charset="0"/>
                <a:ea typeface="MS PGothic" panose="020B0600070205080204" pitchFamily="34" charset="-128"/>
                <a:cs typeface="Calibri" panose="020F0502020204030204" pitchFamily="34" charset="0"/>
              </a:rPr>
              <a:t>HER2</a:t>
            </a:r>
            <a:r>
              <a:rPr lang="en-NZ" sz="1600" b="1" kern="0">
                <a:solidFill>
                  <a:schemeClr val="bg1"/>
                </a:solidFill>
                <a:latin typeface="Calibri" panose="020F0502020204030204" pitchFamily="34" charset="0"/>
                <a:ea typeface="MS PGothic" panose="020B0600070205080204" pitchFamily="34" charset="-128"/>
                <a:cs typeface="Calibri" panose="020F0502020204030204" pitchFamily="34" charset="0"/>
              </a:rPr>
              <a:t> Amplification</a:t>
            </a:r>
          </a:p>
        </p:txBody>
      </p:sp>
      <p:grpSp>
        <p:nvGrpSpPr>
          <p:cNvPr id="1123" name="Group 1122">
            <a:extLst>
              <a:ext uri="{FF2B5EF4-FFF2-40B4-BE49-F238E27FC236}">
                <a16:creationId xmlns:a16="http://schemas.microsoft.com/office/drawing/2014/main" id="{1F5F587E-AE06-E477-10E7-8960EB8EFC63}"/>
              </a:ext>
            </a:extLst>
          </p:cNvPr>
          <p:cNvGrpSpPr/>
          <p:nvPr/>
        </p:nvGrpSpPr>
        <p:grpSpPr>
          <a:xfrm>
            <a:off x="1391864" y="5356016"/>
            <a:ext cx="3642701" cy="283464"/>
            <a:chOff x="246238" y="5881727"/>
            <a:chExt cx="3642701" cy="283464"/>
          </a:xfrm>
        </p:grpSpPr>
        <p:sp>
          <p:nvSpPr>
            <p:cNvPr id="1122" name="Rectangle 1121">
              <a:extLst>
                <a:ext uri="{FF2B5EF4-FFF2-40B4-BE49-F238E27FC236}">
                  <a16:creationId xmlns:a16="http://schemas.microsoft.com/office/drawing/2014/main" id="{B477E4BE-5C9D-733D-B142-210AF79ED8BC}"/>
                </a:ext>
              </a:extLst>
            </p:cNvPr>
            <p:cNvSpPr/>
            <p:nvPr/>
          </p:nvSpPr>
          <p:spPr bwMode="auto">
            <a:xfrm>
              <a:off x="246238" y="5881727"/>
              <a:ext cx="3642701" cy="283464"/>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119" name="Rectangle: Rounded Corners 1118">
              <a:extLst>
                <a:ext uri="{FF2B5EF4-FFF2-40B4-BE49-F238E27FC236}">
                  <a16:creationId xmlns:a16="http://schemas.microsoft.com/office/drawing/2014/main" id="{4077F462-EBF6-B76B-CE24-9D1007832D92}"/>
                </a:ext>
              </a:extLst>
            </p:cNvPr>
            <p:cNvSpPr/>
            <p:nvPr/>
          </p:nvSpPr>
          <p:spPr bwMode="auto">
            <a:xfrm>
              <a:off x="268319" y="5897390"/>
              <a:ext cx="1188720" cy="252496"/>
            </a:xfrm>
            <a:prstGeom prst="roundRect">
              <a:avLst/>
            </a:prstGeom>
            <a:solidFill>
              <a:schemeClr val="accent1"/>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600" b="0">
                  <a:solidFill>
                    <a:schemeClr val="tx1"/>
                  </a:solidFill>
                  <a:latin typeface="Calibri" panose="020F0502020204030204" pitchFamily="34" charset="0"/>
                </a:rPr>
                <a:t>Exon 18-19</a:t>
              </a:r>
            </a:p>
          </p:txBody>
        </p:sp>
        <p:sp>
          <p:nvSpPr>
            <p:cNvPr id="1120" name="Rectangle: Rounded Corners 1119">
              <a:extLst>
                <a:ext uri="{FF2B5EF4-FFF2-40B4-BE49-F238E27FC236}">
                  <a16:creationId xmlns:a16="http://schemas.microsoft.com/office/drawing/2014/main" id="{40ED9D72-A994-27F3-16ED-93D209237684}"/>
                </a:ext>
              </a:extLst>
            </p:cNvPr>
            <p:cNvSpPr/>
            <p:nvPr/>
          </p:nvSpPr>
          <p:spPr bwMode="auto">
            <a:xfrm>
              <a:off x="1473193" y="5897390"/>
              <a:ext cx="1190445" cy="252496"/>
            </a:xfrm>
            <a:prstGeom prst="roundRect">
              <a:avLst/>
            </a:prstGeom>
            <a:solidFill>
              <a:schemeClr val="accent1"/>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600" b="0">
                  <a:solidFill>
                    <a:schemeClr val="tx1"/>
                  </a:solidFill>
                  <a:latin typeface="Calibri" panose="020F0502020204030204" pitchFamily="34" charset="0"/>
                </a:rPr>
                <a:t>Exon 20</a:t>
              </a:r>
            </a:p>
          </p:txBody>
        </p:sp>
        <p:sp>
          <p:nvSpPr>
            <p:cNvPr id="1121" name="Rectangle: Rounded Corners 1120">
              <a:extLst>
                <a:ext uri="{FF2B5EF4-FFF2-40B4-BE49-F238E27FC236}">
                  <a16:creationId xmlns:a16="http://schemas.microsoft.com/office/drawing/2014/main" id="{389067B1-D6E8-DF48-C01C-E0C36628490B}"/>
                </a:ext>
              </a:extLst>
            </p:cNvPr>
            <p:cNvSpPr/>
            <p:nvPr/>
          </p:nvSpPr>
          <p:spPr bwMode="auto">
            <a:xfrm>
              <a:off x="2679791" y="5897390"/>
              <a:ext cx="1190445" cy="252496"/>
            </a:xfrm>
            <a:prstGeom prst="roundRect">
              <a:avLst/>
            </a:prstGeom>
            <a:solidFill>
              <a:schemeClr val="accent1"/>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600" b="0">
                  <a:solidFill>
                    <a:schemeClr val="tx1"/>
                  </a:solidFill>
                  <a:latin typeface="Calibri" panose="020F0502020204030204" pitchFamily="34" charset="0"/>
                </a:rPr>
                <a:t>Exon 21-23</a:t>
              </a:r>
            </a:p>
          </p:txBody>
        </p:sp>
      </p:grpSp>
      <p:grpSp>
        <p:nvGrpSpPr>
          <p:cNvPr id="1125" name="Group 783">
            <a:extLst>
              <a:ext uri="{FF2B5EF4-FFF2-40B4-BE49-F238E27FC236}">
                <a16:creationId xmlns:a16="http://schemas.microsoft.com/office/drawing/2014/main" id="{0274FD4B-89BE-DDE8-959E-90C5FD6E2DC5}"/>
              </a:ext>
            </a:extLst>
          </p:cNvPr>
          <p:cNvGrpSpPr>
            <a:grpSpLocks/>
          </p:cNvGrpSpPr>
          <p:nvPr/>
        </p:nvGrpSpPr>
        <p:grpSpPr bwMode="auto">
          <a:xfrm>
            <a:off x="1039455" y="3044258"/>
            <a:ext cx="679379" cy="223517"/>
            <a:chOff x="3123376" y="1895475"/>
            <a:chExt cx="313243" cy="143064"/>
          </a:xfrm>
          <a:solidFill>
            <a:schemeClr val="accent3"/>
          </a:solidFill>
        </p:grpSpPr>
        <p:grpSp>
          <p:nvGrpSpPr>
            <p:cNvPr id="1126" name="Group 784">
              <a:extLst>
                <a:ext uri="{FF2B5EF4-FFF2-40B4-BE49-F238E27FC236}">
                  <a16:creationId xmlns:a16="http://schemas.microsoft.com/office/drawing/2014/main" id="{176FC7C4-EC29-31A0-1B74-6DECE9D495B4}"/>
                </a:ext>
              </a:extLst>
            </p:cNvPr>
            <p:cNvGrpSpPr>
              <a:grpSpLocks/>
            </p:cNvGrpSpPr>
            <p:nvPr/>
          </p:nvGrpSpPr>
          <p:grpSpPr bwMode="auto">
            <a:xfrm>
              <a:off x="3123376" y="1895475"/>
              <a:ext cx="160843" cy="143064"/>
              <a:chOff x="3123376" y="1895475"/>
              <a:chExt cx="160843" cy="143064"/>
            </a:xfrm>
            <a:grpFill/>
          </p:grpSpPr>
          <p:grpSp>
            <p:nvGrpSpPr>
              <p:cNvPr id="1140" name="Group 798">
                <a:extLst>
                  <a:ext uri="{FF2B5EF4-FFF2-40B4-BE49-F238E27FC236}">
                    <a16:creationId xmlns:a16="http://schemas.microsoft.com/office/drawing/2014/main" id="{E56A4A28-5819-ED75-171C-1E201F513E87}"/>
                  </a:ext>
                </a:extLst>
              </p:cNvPr>
              <p:cNvGrpSpPr>
                <a:grpSpLocks/>
              </p:cNvGrpSpPr>
              <p:nvPr/>
            </p:nvGrpSpPr>
            <p:grpSpPr bwMode="auto">
              <a:xfrm>
                <a:off x="3123376" y="1924213"/>
                <a:ext cx="40288" cy="114326"/>
                <a:chOff x="3097182" y="1921832"/>
                <a:chExt cx="40288" cy="114326"/>
              </a:xfrm>
              <a:grpFill/>
            </p:grpSpPr>
            <p:sp>
              <p:nvSpPr>
                <p:cNvPr id="1150" name="Oval 1149">
                  <a:extLst>
                    <a:ext uri="{FF2B5EF4-FFF2-40B4-BE49-F238E27FC236}">
                      <a16:creationId xmlns:a16="http://schemas.microsoft.com/office/drawing/2014/main" id="{D954C297-69F9-5761-2351-3DA3F6E56B79}"/>
                    </a:ext>
                  </a:extLst>
                </p:cNvPr>
                <p:cNvSpPr/>
                <p:nvPr/>
              </p:nvSpPr>
              <p:spPr>
                <a:xfrm>
                  <a:off x="3097182" y="1921832"/>
                  <a:ext cx="40288"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151" name="Straight Connector 1150">
                  <a:extLst>
                    <a:ext uri="{FF2B5EF4-FFF2-40B4-BE49-F238E27FC236}">
                      <a16:creationId xmlns:a16="http://schemas.microsoft.com/office/drawing/2014/main" id="{7316A129-16F4-8F46-39FE-B3D4349C86AD}"/>
                    </a:ext>
                  </a:extLst>
                </p:cNvPr>
                <p:cNvCxnSpPr>
                  <a:stCxn id="1150" idx="4"/>
                </p:cNvCxnSpPr>
                <p:nvPr/>
              </p:nvCxnSpPr>
              <p:spPr>
                <a:xfrm>
                  <a:off x="3113969" y="1965545"/>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41" name="Group 799">
                <a:extLst>
                  <a:ext uri="{FF2B5EF4-FFF2-40B4-BE49-F238E27FC236}">
                    <a16:creationId xmlns:a16="http://schemas.microsoft.com/office/drawing/2014/main" id="{3FA48910-6305-0413-A10C-27CFCA4CB958}"/>
                  </a:ext>
                </a:extLst>
              </p:cNvPr>
              <p:cNvGrpSpPr>
                <a:grpSpLocks/>
              </p:cNvGrpSpPr>
              <p:nvPr/>
            </p:nvGrpSpPr>
            <p:grpSpPr bwMode="auto">
              <a:xfrm>
                <a:off x="3200400" y="1905000"/>
                <a:ext cx="45719" cy="118871"/>
                <a:chOff x="3098006" y="1902619"/>
                <a:chExt cx="45719" cy="118871"/>
              </a:xfrm>
              <a:grpFill/>
            </p:grpSpPr>
            <p:sp>
              <p:nvSpPr>
                <p:cNvPr id="1148" name="Oval 1147">
                  <a:extLst>
                    <a:ext uri="{FF2B5EF4-FFF2-40B4-BE49-F238E27FC236}">
                      <a16:creationId xmlns:a16="http://schemas.microsoft.com/office/drawing/2014/main" id="{F9DDFBF7-032A-C038-5B2E-A0671E2FFEE9}"/>
                    </a:ext>
                  </a:extLst>
                </p:cNvPr>
                <p:cNvSpPr/>
                <p:nvPr/>
              </p:nvSpPr>
              <p:spPr>
                <a:xfrm>
                  <a:off x="3098202" y="1903464"/>
                  <a:ext cx="45325"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149" name="Straight Connector 1148">
                  <a:extLst>
                    <a:ext uri="{FF2B5EF4-FFF2-40B4-BE49-F238E27FC236}">
                      <a16:creationId xmlns:a16="http://schemas.microsoft.com/office/drawing/2014/main" id="{AACD0DDD-4972-1C4E-878B-0BA83985C086}"/>
                    </a:ext>
                  </a:extLst>
                </p:cNvPr>
                <p:cNvCxnSpPr>
                  <a:stCxn id="1148" idx="4"/>
                </p:cNvCxnSpPr>
                <p:nvPr/>
              </p:nvCxnSpPr>
              <p:spPr>
                <a:xfrm>
                  <a:off x="3120025" y="1947177"/>
                  <a:ext cx="1678"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42" name="Group 800">
                <a:extLst>
                  <a:ext uri="{FF2B5EF4-FFF2-40B4-BE49-F238E27FC236}">
                    <a16:creationId xmlns:a16="http://schemas.microsoft.com/office/drawing/2014/main" id="{7A1B5B68-B596-9332-8F99-EF56C0CFFC53}"/>
                  </a:ext>
                </a:extLst>
              </p:cNvPr>
              <p:cNvGrpSpPr>
                <a:grpSpLocks/>
              </p:cNvGrpSpPr>
              <p:nvPr/>
            </p:nvGrpSpPr>
            <p:grpSpPr bwMode="auto">
              <a:xfrm>
                <a:off x="3161986" y="1914126"/>
                <a:ext cx="45324" cy="110963"/>
                <a:chOff x="3097692" y="1921270"/>
                <a:chExt cx="45324" cy="110963"/>
              </a:xfrm>
              <a:grpFill/>
            </p:grpSpPr>
            <p:sp>
              <p:nvSpPr>
                <p:cNvPr id="1146" name="Oval 1145">
                  <a:extLst>
                    <a:ext uri="{FF2B5EF4-FFF2-40B4-BE49-F238E27FC236}">
                      <a16:creationId xmlns:a16="http://schemas.microsoft.com/office/drawing/2014/main" id="{09241CE7-D7B7-A17F-08CE-A1E7E3C2DB15}"/>
                    </a:ext>
                  </a:extLst>
                </p:cNvPr>
                <p:cNvSpPr/>
                <p:nvPr/>
              </p:nvSpPr>
              <p:spPr>
                <a:xfrm>
                  <a:off x="3097692" y="1921270"/>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147" name="Straight Connector 1146">
                  <a:extLst>
                    <a:ext uri="{FF2B5EF4-FFF2-40B4-BE49-F238E27FC236}">
                      <a16:creationId xmlns:a16="http://schemas.microsoft.com/office/drawing/2014/main" id="{11F8E419-CCA6-358F-0BCF-31F0A0E3FC76}"/>
                    </a:ext>
                  </a:extLst>
                </p:cNvPr>
                <p:cNvCxnSpPr>
                  <a:stCxn id="1146" idx="4"/>
                </p:cNvCxnSpPr>
                <p:nvPr/>
              </p:nvCxnSpPr>
              <p:spPr>
                <a:xfrm>
                  <a:off x="3119514" y="1964983"/>
                  <a:ext cx="1679" cy="6725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43" name="Group 801">
                <a:extLst>
                  <a:ext uri="{FF2B5EF4-FFF2-40B4-BE49-F238E27FC236}">
                    <a16:creationId xmlns:a16="http://schemas.microsoft.com/office/drawing/2014/main" id="{E056318C-C27B-8B77-FE2A-9957B66A4ED8}"/>
                  </a:ext>
                </a:extLst>
              </p:cNvPr>
              <p:cNvGrpSpPr>
                <a:grpSpLocks/>
              </p:cNvGrpSpPr>
              <p:nvPr/>
            </p:nvGrpSpPr>
            <p:grpSpPr bwMode="auto">
              <a:xfrm>
                <a:off x="3238500" y="1895475"/>
                <a:ext cx="45719" cy="118871"/>
                <a:chOff x="3098006" y="1902619"/>
                <a:chExt cx="45719" cy="118871"/>
              </a:xfrm>
              <a:grpFill/>
            </p:grpSpPr>
            <p:sp>
              <p:nvSpPr>
                <p:cNvPr id="1144" name="Oval 1143">
                  <a:extLst>
                    <a:ext uri="{FF2B5EF4-FFF2-40B4-BE49-F238E27FC236}">
                      <a16:creationId xmlns:a16="http://schemas.microsoft.com/office/drawing/2014/main" id="{CBB8E416-D19B-DC5D-A517-2FD6C80FBE46}"/>
                    </a:ext>
                  </a:extLst>
                </p:cNvPr>
                <p:cNvSpPr/>
                <p:nvPr/>
              </p:nvSpPr>
              <p:spPr>
                <a:xfrm>
                  <a:off x="3095354" y="1902902"/>
                  <a:ext cx="48681"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145" name="Straight Connector 1144">
                  <a:extLst>
                    <a:ext uri="{FF2B5EF4-FFF2-40B4-BE49-F238E27FC236}">
                      <a16:creationId xmlns:a16="http://schemas.microsoft.com/office/drawing/2014/main" id="{FF9DA939-BC66-FBCE-D898-ABEA82E2101F}"/>
                    </a:ext>
                  </a:extLst>
                </p:cNvPr>
                <p:cNvCxnSpPr>
                  <a:stCxn id="1144" idx="4"/>
                </p:cNvCxnSpPr>
                <p:nvPr/>
              </p:nvCxnSpPr>
              <p:spPr>
                <a:xfrm>
                  <a:off x="3120533" y="1946614"/>
                  <a:ext cx="0" cy="67250"/>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127" name="Group 785">
              <a:extLst>
                <a:ext uri="{FF2B5EF4-FFF2-40B4-BE49-F238E27FC236}">
                  <a16:creationId xmlns:a16="http://schemas.microsoft.com/office/drawing/2014/main" id="{9B0DEDBA-AED6-A700-39EA-E0A4D9ED3458}"/>
                </a:ext>
              </a:extLst>
            </p:cNvPr>
            <p:cNvGrpSpPr>
              <a:grpSpLocks/>
            </p:cNvGrpSpPr>
            <p:nvPr/>
          </p:nvGrpSpPr>
          <p:grpSpPr bwMode="auto">
            <a:xfrm>
              <a:off x="3276600" y="1905000"/>
              <a:ext cx="160019" cy="128396"/>
              <a:chOff x="3124200" y="1895475"/>
              <a:chExt cx="160019" cy="128396"/>
            </a:xfrm>
            <a:grpFill/>
          </p:grpSpPr>
          <p:grpSp>
            <p:nvGrpSpPr>
              <p:cNvPr id="1128" name="Group 786">
                <a:extLst>
                  <a:ext uri="{FF2B5EF4-FFF2-40B4-BE49-F238E27FC236}">
                    <a16:creationId xmlns:a16="http://schemas.microsoft.com/office/drawing/2014/main" id="{F0703731-C646-304E-63B4-C25A192569C5}"/>
                  </a:ext>
                </a:extLst>
              </p:cNvPr>
              <p:cNvGrpSpPr>
                <a:grpSpLocks/>
              </p:cNvGrpSpPr>
              <p:nvPr/>
            </p:nvGrpSpPr>
            <p:grpSpPr bwMode="auto">
              <a:xfrm>
                <a:off x="3124200" y="1905000"/>
                <a:ext cx="45719" cy="118871"/>
                <a:chOff x="3098006" y="1902619"/>
                <a:chExt cx="45719" cy="118871"/>
              </a:xfrm>
              <a:grpFill/>
            </p:grpSpPr>
            <p:sp>
              <p:nvSpPr>
                <p:cNvPr id="1138" name="Oval 1137">
                  <a:extLst>
                    <a:ext uri="{FF2B5EF4-FFF2-40B4-BE49-F238E27FC236}">
                      <a16:creationId xmlns:a16="http://schemas.microsoft.com/office/drawing/2014/main" id="{0BB719A8-0E30-391B-DBAB-15B5760A9A25}"/>
                    </a:ext>
                  </a:extLst>
                </p:cNvPr>
                <p:cNvSpPr/>
                <p:nvPr/>
              </p:nvSpPr>
              <p:spPr>
                <a:xfrm>
                  <a:off x="3097543" y="1910752"/>
                  <a:ext cx="43645"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139" name="Straight Connector 1138">
                  <a:extLst>
                    <a:ext uri="{FF2B5EF4-FFF2-40B4-BE49-F238E27FC236}">
                      <a16:creationId xmlns:a16="http://schemas.microsoft.com/office/drawing/2014/main" id="{DC09FFA7-E87B-9778-77BC-70154A625AC0}"/>
                    </a:ext>
                  </a:extLst>
                </p:cNvPr>
                <p:cNvCxnSpPr>
                  <a:stCxn id="1138" idx="4"/>
                </p:cNvCxnSpPr>
                <p:nvPr/>
              </p:nvCxnSpPr>
              <p:spPr>
                <a:xfrm>
                  <a:off x="3121044" y="1954464"/>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29" name="Group 787">
                <a:extLst>
                  <a:ext uri="{FF2B5EF4-FFF2-40B4-BE49-F238E27FC236}">
                    <a16:creationId xmlns:a16="http://schemas.microsoft.com/office/drawing/2014/main" id="{BA504FAA-2AAB-4107-BF47-EB33312809E6}"/>
                  </a:ext>
                </a:extLst>
              </p:cNvPr>
              <p:cNvGrpSpPr>
                <a:grpSpLocks/>
              </p:cNvGrpSpPr>
              <p:nvPr/>
            </p:nvGrpSpPr>
            <p:grpSpPr bwMode="auto">
              <a:xfrm>
                <a:off x="3200400" y="1905000"/>
                <a:ext cx="45719" cy="118871"/>
                <a:chOff x="3098006" y="1902619"/>
                <a:chExt cx="45719" cy="118871"/>
              </a:xfrm>
              <a:grpFill/>
            </p:grpSpPr>
            <p:sp>
              <p:nvSpPr>
                <p:cNvPr id="1136" name="Oval 1135">
                  <a:extLst>
                    <a:ext uri="{FF2B5EF4-FFF2-40B4-BE49-F238E27FC236}">
                      <a16:creationId xmlns:a16="http://schemas.microsoft.com/office/drawing/2014/main" id="{C29683EA-DDDA-481E-FD26-AEE00B5DB2FC}"/>
                    </a:ext>
                  </a:extLst>
                </p:cNvPr>
                <p:cNvSpPr/>
                <p:nvPr/>
              </p:nvSpPr>
              <p:spPr>
                <a:xfrm>
                  <a:off x="3098562" y="1910752"/>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137" name="Straight Connector 1136">
                  <a:extLst>
                    <a:ext uri="{FF2B5EF4-FFF2-40B4-BE49-F238E27FC236}">
                      <a16:creationId xmlns:a16="http://schemas.microsoft.com/office/drawing/2014/main" id="{528C2D47-C122-114C-6E31-E58045A709BC}"/>
                    </a:ext>
                  </a:extLst>
                </p:cNvPr>
                <p:cNvCxnSpPr>
                  <a:stCxn id="1136" idx="4"/>
                </p:cNvCxnSpPr>
                <p:nvPr/>
              </p:nvCxnSpPr>
              <p:spPr>
                <a:xfrm>
                  <a:off x="3120384" y="1954464"/>
                  <a:ext cx="1679"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30" name="Group 788">
                <a:extLst>
                  <a:ext uri="{FF2B5EF4-FFF2-40B4-BE49-F238E27FC236}">
                    <a16:creationId xmlns:a16="http://schemas.microsoft.com/office/drawing/2014/main" id="{565DBF41-8968-A061-0374-4CA169582CE6}"/>
                  </a:ext>
                </a:extLst>
              </p:cNvPr>
              <p:cNvGrpSpPr>
                <a:grpSpLocks/>
              </p:cNvGrpSpPr>
              <p:nvPr/>
            </p:nvGrpSpPr>
            <p:grpSpPr bwMode="auto">
              <a:xfrm>
                <a:off x="3162300" y="1895475"/>
                <a:ext cx="45719" cy="118871"/>
                <a:chOff x="3098006" y="1902619"/>
                <a:chExt cx="45719" cy="118871"/>
              </a:xfrm>
              <a:grpFill/>
            </p:grpSpPr>
            <p:sp>
              <p:nvSpPr>
                <p:cNvPr id="1134" name="Oval 1133">
                  <a:extLst>
                    <a:ext uri="{FF2B5EF4-FFF2-40B4-BE49-F238E27FC236}">
                      <a16:creationId xmlns:a16="http://schemas.microsoft.com/office/drawing/2014/main" id="{62DBAD45-04D8-0BE1-BB7E-58ACE5826DC0}"/>
                    </a:ext>
                  </a:extLst>
                </p:cNvPr>
                <p:cNvSpPr/>
                <p:nvPr/>
              </p:nvSpPr>
              <p:spPr>
                <a:xfrm>
                  <a:off x="3098051" y="1903464"/>
                  <a:ext cx="45325"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135" name="Straight Connector 1134">
                  <a:extLst>
                    <a:ext uri="{FF2B5EF4-FFF2-40B4-BE49-F238E27FC236}">
                      <a16:creationId xmlns:a16="http://schemas.microsoft.com/office/drawing/2014/main" id="{F081C973-5EBC-4B5B-116B-BB67035A1CEC}"/>
                    </a:ext>
                  </a:extLst>
                </p:cNvPr>
                <p:cNvCxnSpPr>
                  <a:stCxn id="1134" idx="4"/>
                </p:cNvCxnSpPr>
                <p:nvPr/>
              </p:nvCxnSpPr>
              <p:spPr>
                <a:xfrm>
                  <a:off x="3119875" y="1947177"/>
                  <a:ext cx="1678"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31" name="Group 789">
                <a:extLst>
                  <a:ext uri="{FF2B5EF4-FFF2-40B4-BE49-F238E27FC236}">
                    <a16:creationId xmlns:a16="http://schemas.microsoft.com/office/drawing/2014/main" id="{14BE31E2-9C9F-1B4E-B9F7-72E75D15645F}"/>
                  </a:ext>
                </a:extLst>
              </p:cNvPr>
              <p:cNvGrpSpPr>
                <a:grpSpLocks/>
              </p:cNvGrpSpPr>
              <p:nvPr/>
            </p:nvGrpSpPr>
            <p:grpSpPr bwMode="auto">
              <a:xfrm>
                <a:off x="3238500" y="1895475"/>
                <a:ext cx="45719" cy="118871"/>
                <a:chOff x="3098006" y="1902619"/>
                <a:chExt cx="45719" cy="118871"/>
              </a:xfrm>
              <a:grpFill/>
            </p:grpSpPr>
            <p:sp>
              <p:nvSpPr>
                <p:cNvPr id="1132" name="Oval 1131">
                  <a:extLst>
                    <a:ext uri="{FF2B5EF4-FFF2-40B4-BE49-F238E27FC236}">
                      <a16:creationId xmlns:a16="http://schemas.microsoft.com/office/drawing/2014/main" id="{B61CC4F2-5D0E-1802-156C-6AD0C5EE2046}"/>
                    </a:ext>
                  </a:extLst>
                </p:cNvPr>
                <p:cNvSpPr/>
                <p:nvPr/>
              </p:nvSpPr>
              <p:spPr>
                <a:xfrm>
                  <a:off x="3102428" y="1903464"/>
                  <a:ext cx="41967"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133" name="Straight Connector 1132">
                  <a:extLst>
                    <a:ext uri="{FF2B5EF4-FFF2-40B4-BE49-F238E27FC236}">
                      <a16:creationId xmlns:a16="http://schemas.microsoft.com/office/drawing/2014/main" id="{D747DDB9-6349-A251-3832-64A824782269}"/>
                    </a:ext>
                  </a:extLst>
                </p:cNvPr>
                <p:cNvCxnSpPr>
                  <a:stCxn id="1132" idx="4"/>
                </p:cNvCxnSpPr>
                <p:nvPr/>
              </p:nvCxnSpPr>
              <p:spPr>
                <a:xfrm>
                  <a:off x="3124251" y="1947177"/>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1152" name="Group 879">
            <a:extLst>
              <a:ext uri="{FF2B5EF4-FFF2-40B4-BE49-F238E27FC236}">
                <a16:creationId xmlns:a16="http://schemas.microsoft.com/office/drawing/2014/main" id="{EA92CF39-959C-759C-B2F0-4CA542EA6F35}"/>
              </a:ext>
            </a:extLst>
          </p:cNvPr>
          <p:cNvGrpSpPr>
            <a:grpSpLocks/>
          </p:cNvGrpSpPr>
          <p:nvPr/>
        </p:nvGrpSpPr>
        <p:grpSpPr bwMode="auto">
          <a:xfrm rot="21540000" flipV="1">
            <a:off x="1015097" y="3269027"/>
            <a:ext cx="700105" cy="234625"/>
            <a:chOff x="3113817" y="1895475"/>
            <a:chExt cx="322802" cy="150173"/>
          </a:xfrm>
          <a:solidFill>
            <a:schemeClr val="accent3"/>
          </a:solidFill>
        </p:grpSpPr>
        <p:grpSp>
          <p:nvGrpSpPr>
            <p:cNvPr id="1153" name="Group 934">
              <a:extLst>
                <a:ext uri="{FF2B5EF4-FFF2-40B4-BE49-F238E27FC236}">
                  <a16:creationId xmlns:a16="http://schemas.microsoft.com/office/drawing/2014/main" id="{792378BB-4F0C-90F9-B180-00E2AF93A867}"/>
                </a:ext>
              </a:extLst>
            </p:cNvPr>
            <p:cNvGrpSpPr>
              <a:grpSpLocks/>
            </p:cNvGrpSpPr>
            <p:nvPr/>
          </p:nvGrpSpPr>
          <p:grpSpPr bwMode="auto">
            <a:xfrm>
              <a:off x="3113817" y="1895475"/>
              <a:ext cx="170402" cy="150173"/>
              <a:chOff x="3113817" y="1895475"/>
              <a:chExt cx="170402" cy="150173"/>
            </a:xfrm>
            <a:grpFill/>
          </p:grpSpPr>
          <p:grpSp>
            <p:nvGrpSpPr>
              <p:cNvPr id="1167" name="Group 948">
                <a:extLst>
                  <a:ext uri="{FF2B5EF4-FFF2-40B4-BE49-F238E27FC236}">
                    <a16:creationId xmlns:a16="http://schemas.microsoft.com/office/drawing/2014/main" id="{02DF1921-A415-9557-20E8-946542F7AEAE}"/>
                  </a:ext>
                </a:extLst>
              </p:cNvPr>
              <p:cNvGrpSpPr>
                <a:grpSpLocks/>
              </p:cNvGrpSpPr>
              <p:nvPr/>
            </p:nvGrpSpPr>
            <p:grpSpPr bwMode="auto">
              <a:xfrm>
                <a:off x="3113817" y="1907074"/>
                <a:ext cx="45324" cy="112647"/>
                <a:chOff x="3087623" y="1904693"/>
                <a:chExt cx="45324" cy="112647"/>
              </a:xfrm>
              <a:grpFill/>
            </p:grpSpPr>
            <p:sp>
              <p:nvSpPr>
                <p:cNvPr id="1177" name="Oval 1176">
                  <a:extLst>
                    <a:ext uri="{FF2B5EF4-FFF2-40B4-BE49-F238E27FC236}">
                      <a16:creationId xmlns:a16="http://schemas.microsoft.com/office/drawing/2014/main" id="{FAF08E15-6ECC-AAB1-EE12-2847A63A115D}"/>
                    </a:ext>
                  </a:extLst>
                </p:cNvPr>
                <p:cNvSpPr/>
                <p:nvPr/>
              </p:nvSpPr>
              <p:spPr>
                <a:xfrm>
                  <a:off x="3087623" y="1904693"/>
                  <a:ext cx="45324"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178" name="Straight Connector 1177">
                  <a:extLst>
                    <a:ext uri="{FF2B5EF4-FFF2-40B4-BE49-F238E27FC236}">
                      <a16:creationId xmlns:a16="http://schemas.microsoft.com/office/drawing/2014/main" id="{3E25CFA2-6E69-485C-0787-84C74DB5A8FC}"/>
                    </a:ext>
                  </a:extLst>
                </p:cNvPr>
                <p:cNvCxnSpPr>
                  <a:stCxn id="1177" idx="4"/>
                </p:cNvCxnSpPr>
                <p:nvPr/>
              </p:nvCxnSpPr>
              <p:spPr>
                <a:xfrm>
                  <a:off x="3110469" y="1946727"/>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68" name="Group 949">
                <a:extLst>
                  <a:ext uri="{FF2B5EF4-FFF2-40B4-BE49-F238E27FC236}">
                    <a16:creationId xmlns:a16="http://schemas.microsoft.com/office/drawing/2014/main" id="{F2373D27-C5EF-F80C-7873-01CE4DE8A4E9}"/>
                  </a:ext>
                </a:extLst>
              </p:cNvPr>
              <p:cNvGrpSpPr>
                <a:grpSpLocks/>
              </p:cNvGrpSpPr>
              <p:nvPr/>
            </p:nvGrpSpPr>
            <p:grpSpPr bwMode="auto">
              <a:xfrm>
                <a:off x="3180556" y="1938067"/>
                <a:ext cx="43645" cy="107581"/>
                <a:chOff x="3078162" y="1935686"/>
                <a:chExt cx="43645" cy="107581"/>
              </a:xfrm>
              <a:grpFill/>
            </p:grpSpPr>
            <p:sp>
              <p:nvSpPr>
                <p:cNvPr id="1175" name="Oval 1174">
                  <a:extLst>
                    <a:ext uri="{FF2B5EF4-FFF2-40B4-BE49-F238E27FC236}">
                      <a16:creationId xmlns:a16="http://schemas.microsoft.com/office/drawing/2014/main" id="{A72F72FD-9F65-41A6-191C-8808BE895443}"/>
                    </a:ext>
                  </a:extLst>
                </p:cNvPr>
                <p:cNvSpPr/>
                <p:nvPr/>
              </p:nvSpPr>
              <p:spPr>
                <a:xfrm>
                  <a:off x="3078162" y="1935686"/>
                  <a:ext cx="43645"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176" name="Straight Connector 1175">
                  <a:extLst>
                    <a:ext uri="{FF2B5EF4-FFF2-40B4-BE49-F238E27FC236}">
                      <a16:creationId xmlns:a16="http://schemas.microsoft.com/office/drawing/2014/main" id="{C6F3720B-CF8A-6944-A24D-366D03997EBE}"/>
                    </a:ext>
                  </a:extLst>
                </p:cNvPr>
                <p:cNvCxnSpPr>
                  <a:cxnSpLocks/>
                </p:cNvCxnSpPr>
                <p:nvPr/>
              </p:nvCxnSpPr>
              <p:spPr>
                <a:xfrm>
                  <a:off x="3098401" y="1972654"/>
                  <a:ext cx="1678"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69" name="Group 950">
                <a:extLst>
                  <a:ext uri="{FF2B5EF4-FFF2-40B4-BE49-F238E27FC236}">
                    <a16:creationId xmlns:a16="http://schemas.microsoft.com/office/drawing/2014/main" id="{8CD9E244-F79C-6041-B219-256AB8EB81E9}"/>
                  </a:ext>
                </a:extLst>
              </p:cNvPr>
              <p:cNvGrpSpPr>
                <a:grpSpLocks/>
              </p:cNvGrpSpPr>
              <p:nvPr/>
            </p:nvGrpSpPr>
            <p:grpSpPr bwMode="auto">
              <a:xfrm>
                <a:off x="3154186" y="1918339"/>
                <a:ext cx="40288" cy="109317"/>
                <a:chOff x="3089892" y="1925483"/>
                <a:chExt cx="40288" cy="109317"/>
              </a:xfrm>
              <a:grpFill/>
            </p:grpSpPr>
            <p:sp>
              <p:nvSpPr>
                <p:cNvPr id="1173" name="Oval 1172">
                  <a:extLst>
                    <a:ext uri="{FF2B5EF4-FFF2-40B4-BE49-F238E27FC236}">
                      <a16:creationId xmlns:a16="http://schemas.microsoft.com/office/drawing/2014/main" id="{32253D9F-2CD1-9A42-F43D-0D6F9E38D97E}"/>
                    </a:ext>
                  </a:extLst>
                </p:cNvPr>
                <p:cNvSpPr/>
                <p:nvPr/>
              </p:nvSpPr>
              <p:spPr>
                <a:xfrm>
                  <a:off x="3089892" y="1925483"/>
                  <a:ext cx="40288"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174" name="Straight Connector 1173">
                  <a:extLst>
                    <a:ext uri="{FF2B5EF4-FFF2-40B4-BE49-F238E27FC236}">
                      <a16:creationId xmlns:a16="http://schemas.microsoft.com/office/drawing/2014/main" id="{24E72F5C-975A-9CD1-96C5-D16BCE87B47A}"/>
                    </a:ext>
                  </a:extLst>
                </p:cNvPr>
                <p:cNvCxnSpPr>
                  <a:stCxn id="1173" idx="4"/>
                </p:cNvCxnSpPr>
                <p:nvPr/>
              </p:nvCxnSpPr>
              <p:spPr>
                <a:xfrm>
                  <a:off x="3107633" y="1962506"/>
                  <a:ext cx="1679"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70" name="Group 951">
                <a:extLst>
                  <a:ext uri="{FF2B5EF4-FFF2-40B4-BE49-F238E27FC236}">
                    <a16:creationId xmlns:a16="http://schemas.microsoft.com/office/drawing/2014/main" id="{B943BC64-9A67-C238-B4F3-538B53AC5170}"/>
                  </a:ext>
                </a:extLst>
              </p:cNvPr>
              <p:cNvGrpSpPr>
                <a:grpSpLocks/>
              </p:cNvGrpSpPr>
              <p:nvPr/>
            </p:nvGrpSpPr>
            <p:grpSpPr bwMode="auto">
              <a:xfrm>
                <a:off x="3238500" y="1895475"/>
                <a:ext cx="45719" cy="118871"/>
                <a:chOff x="3098006" y="1902619"/>
                <a:chExt cx="45719" cy="118871"/>
              </a:xfrm>
              <a:grpFill/>
            </p:grpSpPr>
            <p:sp>
              <p:nvSpPr>
                <p:cNvPr id="1171" name="Oval 1170">
                  <a:extLst>
                    <a:ext uri="{FF2B5EF4-FFF2-40B4-BE49-F238E27FC236}">
                      <a16:creationId xmlns:a16="http://schemas.microsoft.com/office/drawing/2014/main" id="{346F1975-8D65-F3F3-1C59-72DADA60139D}"/>
                    </a:ext>
                  </a:extLst>
                </p:cNvPr>
                <p:cNvSpPr/>
                <p:nvPr/>
              </p:nvSpPr>
              <p:spPr>
                <a:xfrm>
                  <a:off x="3083124" y="1927655"/>
                  <a:ext cx="45324" cy="40350"/>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172" name="Straight Connector 1171">
                  <a:extLst>
                    <a:ext uri="{FF2B5EF4-FFF2-40B4-BE49-F238E27FC236}">
                      <a16:creationId xmlns:a16="http://schemas.microsoft.com/office/drawing/2014/main" id="{16CA4EA1-6065-BDFE-BAC9-37B8D2EB757A}"/>
                    </a:ext>
                  </a:extLst>
                </p:cNvPr>
                <p:cNvCxnSpPr>
                  <a:stCxn id="1171" idx="4"/>
                </p:cNvCxnSpPr>
                <p:nvPr/>
              </p:nvCxnSpPr>
              <p:spPr>
                <a:xfrm>
                  <a:off x="3105884" y="1969692"/>
                  <a:ext cx="0" cy="63888"/>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154" name="Group 935">
              <a:extLst>
                <a:ext uri="{FF2B5EF4-FFF2-40B4-BE49-F238E27FC236}">
                  <a16:creationId xmlns:a16="http://schemas.microsoft.com/office/drawing/2014/main" id="{0ECD8831-F778-FC2D-A1A8-BC51A2B27F1F}"/>
                </a:ext>
              </a:extLst>
            </p:cNvPr>
            <p:cNvGrpSpPr>
              <a:grpSpLocks/>
            </p:cNvGrpSpPr>
            <p:nvPr/>
          </p:nvGrpSpPr>
          <p:grpSpPr bwMode="auto">
            <a:xfrm>
              <a:off x="3276600" y="1905000"/>
              <a:ext cx="160019" cy="128396"/>
              <a:chOff x="3124200" y="1895475"/>
              <a:chExt cx="160019" cy="128396"/>
            </a:xfrm>
            <a:grpFill/>
          </p:grpSpPr>
          <p:grpSp>
            <p:nvGrpSpPr>
              <p:cNvPr id="1155" name="Group 936">
                <a:extLst>
                  <a:ext uri="{FF2B5EF4-FFF2-40B4-BE49-F238E27FC236}">
                    <a16:creationId xmlns:a16="http://schemas.microsoft.com/office/drawing/2014/main" id="{0C5DA51D-A830-C63F-475F-971EC82E72B4}"/>
                  </a:ext>
                </a:extLst>
              </p:cNvPr>
              <p:cNvGrpSpPr>
                <a:grpSpLocks/>
              </p:cNvGrpSpPr>
              <p:nvPr/>
            </p:nvGrpSpPr>
            <p:grpSpPr bwMode="auto">
              <a:xfrm>
                <a:off x="3124200" y="1905000"/>
                <a:ext cx="45719" cy="118871"/>
                <a:chOff x="3098006" y="1902619"/>
                <a:chExt cx="45719" cy="118871"/>
              </a:xfrm>
              <a:grpFill/>
            </p:grpSpPr>
            <p:sp>
              <p:nvSpPr>
                <p:cNvPr id="1165" name="Oval 1164">
                  <a:extLst>
                    <a:ext uri="{FF2B5EF4-FFF2-40B4-BE49-F238E27FC236}">
                      <a16:creationId xmlns:a16="http://schemas.microsoft.com/office/drawing/2014/main" id="{7DD05EE1-3E77-10FA-3E9D-E4089091E90F}"/>
                    </a:ext>
                  </a:extLst>
                </p:cNvPr>
                <p:cNvSpPr/>
                <p:nvPr/>
              </p:nvSpPr>
              <p:spPr>
                <a:xfrm>
                  <a:off x="3063808" y="1925136"/>
                  <a:ext cx="40288"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166" name="Straight Connector 1165">
                  <a:extLst>
                    <a:ext uri="{FF2B5EF4-FFF2-40B4-BE49-F238E27FC236}">
                      <a16:creationId xmlns:a16="http://schemas.microsoft.com/office/drawing/2014/main" id="{350344BF-85FF-206B-A5C9-48EC214DBFB7}"/>
                    </a:ext>
                  </a:extLst>
                </p:cNvPr>
                <p:cNvCxnSpPr>
                  <a:stCxn id="1165" idx="4"/>
                </p:cNvCxnSpPr>
                <p:nvPr/>
              </p:nvCxnSpPr>
              <p:spPr>
                <a:xfrm>
                  <a:off x="3078235" y="1968957"/>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56" name="Group 937">
                <a:extLst>
                  <a:ext uri="{FF2B5EF4-FFF2-40B4-BE49-F238E27FC236}">
                    <a16:creationId xmlns:a16="http://schemas.microsoft.com/office/drawing/2014/main" id="{7700859B-D320-0FCC-485B-339C8E9565DB}"/>
                  </a:ext>
                </a:extLst>
              </p:cNvPr>
              <p:cNvGrpSpPr>
                <a:grpSpLocks/>
              </p:cNvGrpSpPr>
              <p:nvPr/>
            </p:nvGrpSpPr>
            <p:grpSpPr bwMode="auto">
              <a:xfrm>
                <a:off x="3200400" y="1905000"/>
                <a:ext cx="45719" cy="118871"/>
                <a:chOff x="3098006" y="1902619"/>
                <a:chExt cx="45719" cy="118871"/>
              </a:xfrm>
              <a:grpFill/>
            </p:grpSpPr>
            <p:sp>
              <p:nvSpPr>
                <p:cNvPr id="1163" name="Oval 1162">
                  <a:extLst>
                    <a:ext uri="{FF2B5EF4-FFF2-40B4-BE49-F238E27FC236}">
                      <a16:creationId xmlns:a16="http://schemas.microsoft.com/office/drawing/2014/main" id="{C13346E0-674D-D778-CEE2-DAA1934B5164}"/>
                    </a:ext>
                  </a:extLst>
                </p:cNvPr>
                <p:cNvSpPr/>
                <p:nvPr/>
              </p:nvSpPr>
              <p:spPr>
                <a:xfrm>
                  <a:off x="3064874" y="1927133"/>
                  <a:ext cx="41967"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164" name="Straight Connector 1163">
                  <a:extLst>
                    <a:ext uri="{FF2B5EF4-FFF2-40B4-BE49-F238E27FC236}">
                      <a16:creationId xmlns:a16="http://schemas.microsoft.com/office/drawing/2014/main" id="{9C516364-0513-EF1A-2E1F-0C6FC93EB916}"/>
                    </a:ext>
                  </a:extLst>
                </p:cNvPr>
                <p:cNvCxnSpPr>
                  <a:stCxn id="1163" idx="4"/>
                </p:cNvCxnSpPr>
                <p:nvPr/>
              </p:nvCxnSpPr>
              <p:spPr>
                <a:xfrm>
                  <a:off x="3082672" y="1970896"/>
                  <a:ext cx="1679" cy="72294"/>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57" name="Group 938">
                <a:extLst>
                  <a:ext uri="{FF2B5EF4-FFF2-40B4-BE49-F238E27FC236}">
                    <a16:creationId xmlns:a16="http://schemas.microsoft.com/office/drawing/2014/main" id="{BB027CD1-B96C-D572-A383-430449DE3502}"/>
                  </a:ext>
                </a:extLst>
              </p:cNvPr>
              <p:cNvGrpSpPr>
                <a:grpSpLocks/>
              </p:cNvGrpSpPr>
              <p:nvPr/>
            </p:nvGrpSpPr>
            <p:grpSpPr bwMode="auto">
              <a:xfrm>
                <a:off x="3162300" y="1895475"/>
                <a:ext cx="45719" cy="118871"/>
                <a:chOff x="3098006" y="1902619"/>
                <a:chExt cx="45719" cy="118871"/>
              </a:xfrm>
              <a:grpFill/>
            </p:grpSpPr>
            <p:sp>
              <p:nvSpPr>
                <p:cNvPr id="1161" name="Oval 1160">
                  <a:extLst>
                    <a:ext uri="{FF2B5EF4-FFF2-40B4-BE49-F238E27FC236}">
                      <a16:creationId xmlns:a16="http://schemas.microsoft.com/office/drawing/2014/main" id="{39B6BF54-AA4B-6F91-A30E-71B69724272D}"/>
                    </a:ext>
                  </a:extLst>
                </p:cNvPr>
                <p:cNvSpPr/>
                <p:nvPr/>
              </p:nvSpPr>
              <p:spPr>
                <a:xfrm>
                  <a:off x="3074090" y="1916971"/>
                  <a:ext cx="43645" cy="43713"/>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162" name="Straight Connector 1161">
                  <a:extLst>
                    <a:ext uri="{FF2B5EF4-FFF2-40B4-BE49-F238E27FC236}">
                      <a16:creationId xmlns:a16="http://schemas.microsoft.com/office/drawing/2014/main" id="{AF88A2E2-F91A-B8AD-7CC4-AD314921E0B3}"/>
                    </a:ext>
                  </a:extLst>
                </p:cNvPr>
                <p:cNvCxnSpPr>
                  <a:stCxn id="1161" idx="4"/>
                </p:cNvCxnSpPr>
                <p:nvPr/>
              </p:nvCxnSpPr>
              <p:spPr>
                <a:xfrm>
                  <a:off x="3086837" y="1960836"/>
                  <a:ext cx="1679"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158" name="Group 939">
                <a:extLst>
                  <a:ext uri="{FF2B5EF4-FFF2-40B4-BE49-F238E27FC236}">
                    <a16:creationId xmlns:a16="http://schemas.microsoft.com/office/drawing/2014/main" id="{70275F26-76E7-6B1A-6443-0B57EAE1F7B4}"/>
                  </a:ext>
                </a:extLst>
              </p:cNvPr>
              <p:cNvGrpSpPr>
                <a:grpSpLocks/>
              </p:cNvGrpSpPr>
              <p:nvPr/>
            </p:nvGrpSpPr>
            <p:grpSpPr bwMode="auto">
              <a:xfrm>
                <a:off x="3238500" y="1895475"/>
                <a:ext cx="45719" cy="118871"/>
                <a:chOff x="3098006" y="1902619"/>
                <a:chExt cx="45719" cy="118871"/>
              </a:xfrm>
              <a:grpFill/>
            </p:grpSpPr>
            <p:sp>
              <p:nvSpPr>
                <p:cNvPr id="1159" name="Oval 1158">
                  <a:extLst>
                    <a:ext uri="{FF2B5EF4-FFF2-40B4-BE49-F238E27FC236}">
                      <a16:creationId xmlns:a16="http://schemas.microsoft.com/office/drawing/2014/main" id="{24559636-7CA0-906A-347B-A05CE74F3AE1}"/>
                    </a:ext>
                  </a:extLst>
                </p:cNvPr>
                <p:cNvSpPr/>
                <p:nvPr/>
              </p:nvSpPr>
              <p:spPr>
                <a:xfrm>
                  <a:off x="3071828" y="1924055"/>
                  <a:ext cx="47003" cy="36988"/>
                </a:xfrm>
                <a:prstGeom prst="ellipse">
                  <a:avLst/>
                </a:prstGeom>
                <a:grpFill/>
                <a:ln w="6350">
                  <a:solidFill>
                    <a:schemeClr val="tx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1D2E5A"/>
                    </a:solidFill>
                    <a:effectLst/>
                    <a:uLnTx/>
                    <a:uFillTx/>
                    <a:latin typeface="Calibri" panose="020F0502020204030204" pitchFamily="34" charset="0"/>
                    <a:cs typeface="Calibri" panose="020F0502020204030204" pitchFamily="34" charset="0"/>
                  </a:endParaRPr>
                </a:p>
              </p:txBody>
            </p:sp>
            <p:cxnSp>
              <p:nvCxnSpPr>
                <p:cNvPr id="1160" name="Straight Connector 1159">
                  <a:extLst>
                    <a:ext uri="{FF2B5EF4-FFF2-40B4-BE49-F238E27FC236}">
                      <a16:creationId xmlns:a16="http://schemas.microsoft.com/office/drawing/2014/main" id="{9F6D17CE-460F-4562-C618-B308967CA9C3}"/>
                    </a:ext>
                  </a:extLst>
                </p:cNvPr>
                <p:cNvCxnSpPr>
                  <a:stCxn id="1159" idx="4"/>
                </p:cNvCxnSpPr>
                <p:nvPr/>
              </p:nvCxnSpPr>
              <p:spPr>
                <a:xfrm>
                  <a:off x="3094559" y="1959383"/>
                  <a:ext cx="0" cy="70613"/>
                </a:xfrm>
                <a:prstGeom prst="line">
                  <a:avLst/>
                </a:prstGeom>
                <a:grpFill/>
                <a:ln w="25400" cmpd="dbl">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1179" name="Group 1178">
            <a:extLst>
              <a:ext uri="{FF2B5EF4-FFF2-40B4-BE49-F238E27FC236}">
                <a16:creationId xmlns:a16="http://schemas.microsoft.com/office/drawing/2014/main" id="{94EC0B16-5E67-37A9-89CD-B6499636CE13}"/>
              </a:ext>
            </a:extLst>
          </p:cNvPr>
          <p:cNvGrpSpPr/>
          <p:nvPr/>
        </p:nvGrpSpPr>
        <p:grpSpPr>
          <a:xfrm>
            <a:off x="5002642" y="1604398"/>
            <a:ext cx="1360839" cy="2253806"/>
            <a:chOff x="2987536" y="1069747"/>
            <a:chExt cx="1719706" cy="2433604"/>
          </a:xfrm>
        </p:grpSpPr>
        <p:sp>
          <p:nvSpPr>
            <p:cNvPr id="1180" name="Freeform 368">
              <a:extLst>
                <a:ext uri="{FF2B5EF4-FFF2-40B4-BE49-F238E27FC236}">
                  <a16:creationId xmlns:a16="http://schemas.microsoft.com/office/drawing/2014/main" id="{DE9845D1-32A9-449D-D101-73B029D89F16}"/>
                </a:ext>
              </a:extLst>
            </p:cNvPr>
            <p:cNvSpPr/>
            <p:nvPr/>
          </p:nvSpPr>
          <p:spPr bwMode="auto">
            <a:xfrm rot="18944245" flipH="1">
              <a:off x="2987536" y="1686873"/>
              <a:ext cx="1719706" cy="1816478"/>
            </a:xfrm>
            <a:custGeom>
              <a:avLst/>
              <a:gdLst>
                <a:gd name="connsiteX0" fmla="*/ 0 w 241300"/>
                <a:gd name="connsiteY0" fmla="*/ 0 h 694266"/>
                <a:gd name="connsiteX1" fmla="*/ 29633 w 241300"/>
                <a:gd name="connsiteY1" fmla="*/ 55033 h 694266"/>
                <a:gd name="connsiteX2" fmla="*/ 93133 w 241300"/>
                <a:gd name="connsiteY2" fmla="*/ 80433 h 694266"/>
                <a:gd name="connsiteX3" fmla="*/ 118533 w 241300"/>
                <a:gd name="connsiteY3" fmla="*/ 118533 h 694266"/>
                <a:gd name="connsiteX4" fmla="*/ 84666 w 241300"/>
                <a:gd name="connsiteY4" fmla="*/ 160866 h 694266"/>
                <a:gd name="connsiteX5" fmla="*/ 55033 w 241300"/>
                <a:gd name="connsiteY5" fmla="*/ 198966 h 694266"/>
                <a:gd name="connsiteX6" fmla="*/ 122766 w 241300"/>
                <a:gd name="connsiteY6" fmla="*/ 232833 h 694266"/>
                <a:gd name="connsiteX7" fmla="*/ 131233 w 241300"/>
                <a:gd name="connsiteY7" fmla="*/ 270933 h 694266"/>
                <a:gd name="connsiteX8" fmla="*/ 93133 w 241300"/>
                <a:gd name="connsiteY8" fmla="*/ 287866 h 694266"/>
                <a:gd name="connsiteX9" fmla="*/ 46566 w 241300"/>
                <a:gd name="connsiteY9" fmla="*/ 334433 h 694266"/>
                <a:gd name="connsiteX10" fmla="*/ 93133 w 241300"/>
                <a:gd name="connsiteY10" fmla="*/ 381000 h 694266"/>
                <a:gd name="connsiteX11" fmla="*/ 173566 w 241300"/>
                <a:gd name="connsiteY11" fmla="*/ 393700 h 694266"/>
                <a:gd name="connsiteX12" fmla="*/ 198966 w 241300"/>
                <a:gd name="connsiteY12" fmla="*/ 457200 h 694266"/>
                <a:gd name="connsiteX13" fmla="*/ 122766 w 241300"/>
                <a:gd name="connsiteY13" fmla="*/ 482600 h 694266"/>
                <a:gd name="connsiteX14" fmla="*/ 110066 w 241300"/>
                <a:gd name="connsiteY14" fmla="*/ 524933 h 694266"/>
                <a:gd name="connsiteX15" fmla="*/ 215900 w 241300"/>
                <a:gd name="connsiteY15" fmla="*/ 575733 h 694266"/>
                <a:gd name="connsiteX16" fmla="*/ 241300 w 241300"/>
                <a:gd name="connsiteY16" fmla="*/ 694266 h 694266"/>
                <a:gd name="connsiteX17" fmla="*/ 241300 w 241300"/>
                <a:gd name="connsiteY17" fmla="*/ 694266 h 694266"/>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241300 w 668136"/>
                <a:gd name="connsiteY16" fmla="*/ 694266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0141 w 668136"/>
                <a:gd name="connsiteY8" fmla="*/ 366593 h 1278042"/>
                <a:gd name="connsiteX9" fmla="*/ 208715 w 668136"/>
                <a:gd name="connsiteY9" fmla="*/ 423686 h 1278042"/>
                <a:gd name="connsiteX10" fmla="*/ 190112 w 668136"/>
                <a:gd name="connsiteY10" fmla="*/ 546260 h 1278042"/>
                <a:gd name="connsiteX11" fmla="*/ 250810 w 668136"/>
                <a:gd name="connsiteY11" fmla="*/ 581161 h 1278042"/>
                <a:gd name="connsiteX12" fmla="*/ 315180 w 668136"/>
                <a:gd name="connsiteY12" fmla="*/ 710318 h 1278042"/>
                <a:gd name="connsiteX13" fmla="*/ 360301 w 668136"/>
                <a:gd name="connsiteY13" fmla="*/ 828096 h 1278042"/>
                <a:gd name="connsiteX14" fmla="*/ 455791 w 668136"/>
                <a:gd name="connsiteY14" fmla="*/ 894891 h 1278042"/>
                <a:gd name="connsiteX15" fmla="*/ 484779 w 668136"/>
                <a:gd name="connsiteY15" fmla="*/ 1098953 h 1278042"/>
                <a:gd name="connsiteX16" fmla="*/ 555335 w 668136"/>
                <a:gd name="connsiteY16" fmla="*/ 1082115 h 1278042"/>
                <a:gd name="connsiteX17" fmla="*/ 531306 w 668136"/>
                <a:gd name="connsiteY17" fmla="*/ 1223524 h 1278042"/>
                <a:gd name="connsiteX18" fmla="*/ 609728 w 668136"/>
                <a:gd name="connsiteY18" fmla="*/ 1219110 h 1278042"/>
                <a:gd name="connsiteX19" fmla="*/ 668136 w 668136"/>
                <a:gd name="connsiteY19"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90141 w 668136"/>
                <a:gd name="connsiteY7" fmla="*/ 36659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55033 w 668136"/>
                <a:gd name="connsiteY4" fmla="*/ 198966 h 1278042"/>
                <a:gd name="connsiteX5" fmla="*/ 122766 w 668136"/>
                <a:gd name="connsiteY5" fmla="*/ 232833 h 1278042"/>
                <a:gd name="connsiteX6" fmla="*/ 90141 w 668136"/>
                <a:gd name="connsiteY6" fmla="*/ 366593 h 1278042"/>
                <a:gd name="connsiteX7" fmla="*/ 208715 w 668136"/>
                <a:gd name="connsiteY7" fmla="*/ 423686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55033 w 668136"/>
                <a:gd name="connsiteY3" fmla="*/ 198966 h 1278042"/>
                <a:gd name="connsiteX4" fmla="*/ 122766 w 668136"/>
                <a:gd name="connsiteY4" fmla="*/ 232833 h 1278042"/>
                <a:gd name="connsiteX5" fmla="*/ 90141 w 668136"/>
                <a:gd name="connsiteY5" fmla="*/ 366593 h 1278042"/>
                <a:gd name="connsiteX6" fmla="*/ 208715 w 668136"/>
                <a:gd name="connsiteY6" fmla="*/ 423686 h 1278042"/>
                <a:gd name="connsiteX7" fmla="*/ 190112 w 668136"/>
                <a:gd name="connsiteY7" fmla="*/ 546260 h 1278042"/>
                <a:gd name="connsiteX8" fmla="*/ 250810 w 668136"/>
                <a:gd name="connsiteY8" fmla="*/ 581161 h 1278042"/>
                <a:gd name="connsiteX9" fmla="*/ 315180 w 668136"/>
                <a:gd name="connsiteY9" fmla="*/ 710318 h 1278042"/>
                <a:gd name="connsiteX10" fmla="*/ 360301 w 668136"/>
                <a:gd name="connsiteY10" fmla="*/ 828096 h 1278042"/>
                <a:gd name="connsiteX11" fmla="*/ 455791 w 668136"/>
                <a:gd name="connsiteY11" fmla="*/ 894891 h 1278042"/>
                <a:gd name="connsiteX12" fmla="*/ 484779 w 668136"/>
                <a:gd name="connsiteY12" fmla="*/ 1098953 h 1278042"/>
                <a:gd name="connsiteX13" fmla="*/ 555335 w 668136"/>
                <a:gd name="connsiteY13" fmla="*/ 1082115 h 1278042"/>
                <a:gd name="connsiteX14" fmla="*/ 531306 w 668136"/>
                <a:gd name="connsiteY14" fmla="*/ 1223524 h 1278042"/>
                <a:gd name="connsiteX15" fmla="*/ 609728 w 668136"/>
                <a:gd name="connsiteY15" fmla="*/ 1219110 h 1278042"/>
                <a:gd name="connsiteX16" fmla="*/ 668136 w 668136"/>
                <a:gd name="connsiteY16" fmla="*/ 1278042 h 1278042"/>
                <a:gd name="connsiteX0" fmla="*/ 0 w 680547"/>
                <a:gd name="connsiteY0" fmla="*/ 1 h 1372281"/>
                <a:gd name="connsiteX1" fmla="*/ 42044 w 680547"/>
                <a:gd name="connsiteY1" fmla="*/ 149272 h 1372281"/>
                <a:gd name="connsiteX2" fmla="*/ 105544 w 680547"/>
                <a:gd name="connsiteY2" fmla="*/ 174672 h 1372281"/>
                <a:gd name="connsiteX3" fmla="*/ 67444 w 680547"/>
                <a:gd name="connsiteY3" fmla="*/ 293205 h 1372281"/>
                <a:gd name="connsiteX4" fmla="*/ 135177 w 680547"/>
                <a:gd name="connsiteY4" fmla="*/ 327072 h 1372281"/>
                <a:gd name="connsiteX5" fmla="*/ 102552 w 680547"/>
                <a:gd name="connsiteY5" fmla="*/ 460832 h 1372281"/>
                <a:gd name="connsiteX6" fmla="*/ 221126 w 680547"/>
                <a:gd name="connsiteY6" fmla="*/ 517925 h 1372281"/>
                <a:gd name="connsiteX7" fmla="*/ 202523 w 680547"/>
                <a:gd name="connsiteY7" fmla="*/ 640499 h 1372281"/>
                <a:gd name="connsiteX8" fmla="*/ 263221 w 680547"/>
                <a:gd name="connsiteY8" fmla="*/ 675400 h 1372281"/>
                <a:gd name="connsiteX9" fmla="*/ 327591 w 680547"/>
                <a:gd name="connsiteY9" fmla="*/ 804557 h 1372281"/>
                <a:gd name="connsiteX10" fmla="*/ 372712 w 680547"/>
                <a:gd name="connsiteY10" fmla="*/ 922335 h 1372281"/>
                <a:gd name="connsiteX11" fmla="*/ 468202 w 680547"/>
                <a:gd name="connsiteY11" fmla="*/ 989130 h 1372281"/>
                <a:gd name="connsiteX12" fmla="*/ 497190 w 680547"/>
                <a:gd name="connsiteY12" fmla="*/ 1193192 h 1372281"/>
                <a:gd name="connsiteX13" fmla="*/ 567746 w 680547"/>
                <a:gd name="connsiteY13" fmla="*/ 1176354 h 1372281"/>
                <a:gd name="connsiteX14" fmla="*/ 543717 w 680547"/>
                <a:gd name="connsiteY14" fmla="*/ 1317763 h 1372281"/>
                <a:gd name="connsiteX15" fmla="*/ 622139 w 680547"/>
                <a:gd name="connsiteY15" fmla="*/ 1313349 h 1372281"/>
                <a:gd name="connsiteX16" fmla="*/ 680547 w 680547"/>
                <a:gd name="connsiteY16" fmla="*/ 1372281 h 1372281"/>
                <a:gd name="connsiteX0" fmla="*/ 0 w 638503"/>
                <a:gd name="connsiteY0" fmla="*/ 0 h 1223009"/>
                <a:gd name="connsiteX1" fmla="*/ 63500 w 638503"/>
                <a:gd name="connsiteY1" fmla="*/ 25400 h 1223009"/>
                <a:gd name="connsiteX2" fmla="*/ 25400 w 638503"/>
                <a:gd name="connsiteY2" fmla="*/ 143933 h 1223009"/>
                <a:gd name="connsiteX3" fmla="*/ 93133 w 638503"/>
                <a:gd name="connsiteY3" fmla="*/ 177800 h 1223009"/>
                <a:gd name="connsiteX4" fmla="*/ 60508 w 638503"/>
                <a:gd name="connsiteY4" fmla="*/ 311560 h 1223009"/>
                <a:gd name="connsiteX5" fmla="*/ 179082 w 638503"/>
                <a:gd name="connsiteY5" fmla="*/ 368653 h 1223009"/>
                <a:gd name="connsiteX6" fmla="*/ 160479 w 638503"/>
                <a:gd name="connsiteY6" fmla="*/ 491227 h 1223009"/>
                <a:gd name="connsiteX7" fmla="*/ 221177 w 638503"/>
                <a:gd name="connsiteY7" fmla="*/ 526128 h 1223009"/>
                <a:gd name="connsiteX8" fmla="*/ 285547 w 638503"/>
                <a:gd name="connsiteY8" fmla="*/ 655285 h 1223009"/>
                <a:gd name="connsiteX9" fmla="*/ 330668 w 638503"/>
                <a:gd name="connsiteY9" fmla="*/ 773063 h 1223009"/>
                <a:gd name="connsiteX10" fmla="*/ 426158 w 638503"/>
                <a:gd name="connsiteY10" fmla="*/ 839858 h 1223009"/>
                <a:gd name="connsiteX11" fmla="*/ 455146 w 638503"/>
                <a:gd name="connsiteY11" fmla="*/ 1043920 h 1223009"/>
                <a:gd name="connsiteX12" fmla="*/ 525702 w 638503"/>
                <a:gd name="connsiteY12" fmla="*/ 1027082 h 1223009"/>
                <a:gd name="connsiteX13" fmla="*/ 501673 w 638503"/>
                <a:gd name="connsiteY13" fmla="*/ 1168491 h 1223009"/>
                <a:gd name="connsiteX14" fmla="*/ 580095 w 638503"/>
                <a:gd name="connsiteY14" fmla="*/ 1164077 h 1223009"/>
                <a:gd name="connsiteX15" fmla="*/ 638503 w 638503"/>
                <a:gd name="connsiteY15" fmla="*/ 1223009 h 1223009"/>
                <a:gd name="connsiteX0" fmla="*/ 0 w 689020"/>
                <a:gd name="connsiteY0" fmla="*/ 0 h 1347348"/>
                <a:gd name="connsiteX1" fmla="*/ 114017 w 689020"/>
                <a:gd name="connsiteY1" fmla="*/ 149739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27555 w 689020"/>
                <a:gd name="connsiteY1" fmla="*/ 32594 h 1347348"/>
                <a:gd name="connsiteX2" fmla="*/ 74606 w 689020"/>
                <a:gd name="connsiteY2" fmla="*/ 117655 h 1347348"/>
                <a:gd name="connsiteX3" fmla="*/ 70932 w 689020"/>
                <a:gd name="connsiteY3" fmla="*/ 232925 h 1347348"/>
                <a:gd name="connsiteX4" fmla="*/ 138427 w 689020"/>
                <a:gd name="connsiteY4" fmla="*/ 294206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6883 w 689020"/>
                <a:gd name="connsiteY8" fmla="*/ 662316 h 1347348"/>
                <a:gd name="connsiteX9" fmla="*/ 345067 w 689020"/>
                <a:gd name="connsiteY9" fmla="*/ 809170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27555 w 689020"/>
                <a:gd name="connsiteY1" fmla="*/ 32594 h 1347348"/>
                <a:gd name="connsiteX2" fmla="*/ 54722 w 689020"/>
                <a:gd name="connsiteY2" fmla="*/ 80751 h 1347348"/>
                <a:gd name="connsiteX3" fmla="*/ 74606 w 689020"/>
                <a:gd name="connsiteY3" fmla="*/ 117655 h 1347348"/>
                <a:gd name="connsiteX4" fmla="*/ 70932 w 689020"/>
                <a:gd name="connsiteY4" fmla="*/ 232925 h 1347348"/>
                <a:gd name="connsiteX5" fmla="*/ 138427 w 689020"/>
                <a:gd name="connsiteY5" fmla="*/ 294206 h 1347348"/>
                <a:gd name="connsiteX6" fmla="*/ 111025 w 689020"/>
                <a:gd name="connsiteY6" fmla="*/ 435899 h 1347348"/>
                <a:gd name="connsiteX7" fmla="*/ 229599 w 689020"/>
                <a:gd name="connsiteY7" fmla="*/ 492992 h 1347348"/>
                <a:gd name="connsiteX8" fmla="*/ 210996 w 689020"/>
                <a:gd name="connsiteY8" fmla="*/ 615566 h 1347348"/>
                <a:gd name="connsiteX9" fmla="*/ 276883 w 689020"/>
                <a:gd name="connsiteY9" fmla="*/ 662316 h 1347348"/>
                <a:gd name="connsiteX10" fmla="*/ 345067 w 689020"/>
                <a:gd name="connsiteY10" fmla="*/ 809170 h 1347348"/>
                <a:gd name="connsiteX11" fmla="*/ 381185 w 689020"/>
                <a:gd name="connsiteY11" fmla="*/ 897402 h 1347348"/>
                <a:gd name="connsiteX12" fmla="*/ 476675 w 689020"/>
                <a:gd name="connsiteY12" fmla="*/ 964197 h 1347348"/>
                <a:gd name="connsiteX13" fmla="*/ 505663 w 689020"/>
                <a:gd name="connsiteY13" fmla="*/ 1168259 h 1347348"/>
                <a:gd name="connsiteX14" fmla="*/ 576219 w 689020"/>
                <a:gd name="connsiteY14" fmla="*/ 1151421 h 1347348"/>
                <a:gd name="connsiteX15" fmla="*/ 552190 w 689020"/>
                <a:gd name="connsiteY15" fmla="*/ 1292830 h 1347348"/>
                <a:gd name="connsiteX16" fmla="*/ 630612 w 689020"/>
                <a:gd name="connsiteY16" fmla="*/ 1288416 h 1347348"/>
                <a:gd name="connsiteX17" fmla="*/ 689020 w 689020"/>
                <a:gd name="connsiteY17" fmla="*/ 1347348 h 1347348"/>
                <a:gd name="connsiteX0" fmla="*/ 0 w 718657"/>
                <a:gd name="connsiteY0" fmla="*/ 0 h 2433395"/>
                <a:gd name="connsiteX1" fmla="*/ 57192 w 718657"/>
                <a:gd name="connsiteY1" fmla="*/ 1118641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45848 w 718657"/>
                <a:gd name="connsiteY2" fmla="*/ 1101411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148416 w 718657"/>
                <a:gd name="connsiteY2" fmla="*/ 409201 h 2433395"/>
                <a:gd name="connsiteX3" fmla="*/ 45848 w 718657"/>
                <a:gd name="connsiteY3" fmla="*/ 1101411 h 2433395"/>
                <a:gd name="connsiteX4" fmla="*/ 104243 w 718657"/>
                <a:gd name="connsiteY4" fmla="*/ 1203702 h 2433395"/>
                <a:gd name="connsiteX5" fmla="*/ 100569 w 718657"/>
                <a:gd name="connsiteY5" fmla="*/ 1318972 h 2433395"/>
                <a:gd name="connsiteX6" fmla="*/ 168064 w 718657"/>
                <a:gd name="connsiteY6" fmla="*/ 1380253 h 2433395"/>
                <a:gd name="connsiteX7" fmla="*/ 140662 w 718657"/>
                <a:gd name="connsiteY7" fmla="*/ 1521946 h 2433395"/>
                <a:gd name="connsiteX8" fmla="*/ 259236 w 718657"/>
                <a:gd name="connsiteY8" fmla="*/ 1579039 h 2433395"/>
                <a:gd name="connsiteX9" fmla="*/ 240633 w 718657"/>
                <a:gd name="connsiteY9" fmla="*/ 1701613 h 2433395"/>
                <a:gd name="connsiteX10" fmla="*/ 306520 w 718657"/>
                <a:gd name="connsiteY10" fmla="*/ 1748363 h 2433395"/>
                <a:gd name="connsiteX11" fmla="*/ 374704 w 718657"/>
                <a:gd name="connsiteY11" fmla="*/ 1895217 h 2433395"/>
                <a:gd name="connsiteX12" fmla="*/ 410822 w 718657"/>
                <a:gd name="connsiteY12" fmla="*/ 1983449 h 2433395"/>
                <a:gd name="connsiteX13" fmla="*/ 506312 w 718657"/>
                <a:gd name="connsiteY13" fmla="*/ 2050244 h 2433395"/>
                <a:gd name="connsiteX14" fmla="*/ 535300 w 718657"/>
                <a:gd name="connsiteY14" fmla="*/ 2254306 h 2433395"/>
                <a:gd name="connsiteX15" fmla="*/ 605856 w 718657"/>
                <a:gd name="connsiteY15" fmla="*/ 2237468 h 2433395"/>
                <a:gd name="connsiteX16" fmla="*/ 581827 w 718657"/>
                <a:gd name="connsiteY16" fmla="*/ 2378877 h 2433395"/>
                <a:gd name="connsiteX17" fmla="*/ 660249 w 718657"/>
                <a:gd name="connsiteY17" fmla="*/ 2374463 h 2433395"/>
                <a:gd name="connsiteX18" fmla="*/ 718657 w 718657"/>
                <a:gd name="connsiteY18" fmla="*/ 2433395 h 2433395"/>
                <a:gd name="connsiteX0" fmla="*/ 0 w 718657"/>
                <a:gd name="connsiteY0" fmla="*/ 0 h 2433395"/>
                <a:gd name="connsiteX1" fmla="*/ 72932 w 718657"/>
                <a:gd name="connsiteY1" fmla="*/ 101514 h 2433395"/>
                <a:gd name="connsiteX2" fmla="*/ 165837 w 718657"/>
                <a:gd name="connsiteY2" fmla="*/ 256409 h 2433395"/>
                <a:gd name="connsiteX3" fmla="*/ 148416 w 718657"/>
                <a:gd name="connsiteY3" fmla="*/ 409201 h 2433395"/>
                <a:gd name="connsiteX4" fmla="*/ 45848 w 718657"/>
                <a:gd name="connsiteY4" fmla="*/ 1101411 h 2433395"/>
                <a:gd name="connsiteX5" fmla="*/ 104243 w 718657"/>
                <a:gd name="connsiteY5" fmla="*/ 1203702 h 2433395"/>
                <a:gd name="connsiteX6" fmla="*/ 100569 w 718657"/>
                <a:gd name="connsiteY6" fmla="*/ 1318972 h 2433395"/>
                <a:gd name="connsiteX7" fmla="*/ 168064 w 718657"/>
                <a:gd name="connsiteY7" fmla="*/ 1380253 h 2433395"/>
                <a:gd name="connsiteX8" fmla="*/ 140662 w 718657"/>
                <a:gd name="connsiteY8" fmla="*/ 1521946 h 2433395"/>
                <a:gd name="connsiteX9" fmla="*/ 259236 w 718657"/>
                <a:gd name="connsiteY9" fmla="*/ 1579039 h 2433395"/>
                <a:gd name="connsiteX10" fmla="*/ 240633 w 718657"/>
                <a:gd name="connsiteY10" fmla="*/ 1701613 h 2433395"/>
                <a:gd name="connsiteX11" fmla="*/ 306520 w 718657"/>
                <a:gd name="connsiteY11" fmla="*/ 1748363 h 2433395"/>
                <a:gd name="connsiteX12" fmla="*/ 374704 w 718657"/>
                <a:gd name="connsiteY12" fmla="*/ 1895217 h 2433395"/>
                <a:gd name="connsiteX13" fmla="*/ 410822 w 718657"/>
                <a:gd name="connsiteY13" fmla="*/ 1983449 h 2433395"/>
                <a:gd name="connsiteX14" fmla="*/ 506312 w 718657"/>
                <a:gd name="connsiteY14" fmla="*/ 2050244 h 2433395"/>
                <a:gd name="connsiteX15" fmla="*/ 535300 w 718657"/>
                <a:gd name="connsiteY15" fmla="*/ 2254306 h 2433395"/>
                <a:gd name="connsiteX16" fmla="*/ 605856 w 718657"/>
                <a:gd name="connsiteY16" fmla="*/ 2237468 h 2433395"/>
                <a:gd name="connsiteX17" fmla="*/ 581827 w 718657"/>
                <a:gd name="connsiteY17" fmla="*/ 2378877 h 2433395"/>
                <a:gd name="connsiteX18" fmla="*/ 660249 w 718657"/>
                <a:gd name="connsiteY18" fmla="*/ 2374463 h 2433395"/>
                <a:gd name="connsiteX19" fmla="*/ 718657 w 718657"/>
                <a:gd name="connsiteY19" fmla="*/ 2433395 h 2433395"/>
                <a:gd name="connsiteX0" fmla="*/ 0 w 1208939"/>
                <a:gd name="connsiteY0" fmla="*/ 240454 h 2336107"/>
                <a:gd name="connsiteX1" fmla="*/ 563214 w 1208939"/>
                <a:gd name="connsiteY1" fmla="*/ 4226 h 2336107"/>
                <a:gd name="connsiteX2" fmla="*/ 656119 w 1208939"/>
                <a:gd name="connsiteY2" fmla="*/ 159121 h 2336107"/>
                <a:gd name="connsiteX3" fmla="*/ 638698 w 1208939"/>
                <a:gd name="connsiteY3" fmla="*/ 311913 h 2336107"/>
                <a:gd name="connsiteX4" fmla="*/ 536130 w 1208939"/>
                <a:gd name="connsiteY4" fmla="*/ 1004123 h 2336107"/>
                <a:gd name="connsiteX5" fmla="*/ 594525 w 1208939"/>
                <a:gd name="connsiteY5" fmla="*/ 1106414 h 2336107"/>
                <a:gd name="connsiteX6" fmla="*/ 590851 w 1208939"/>
                <a:gd name="connsiteY6" fmla="*/ 1221684 h 2336107"/>
                <a:gd name="connsiteX7" fmla="*/ 658346 w 1208939"/>
                <a:gd name="connsiteY7" fmla="*/ 1282965 h 2336107"/>
                <a:gd name="connsiteX8" fmla="*/ 630944 w 1208939"/>
                <a:gd name="connsiteY8" fmla="*/ 1424658 h 2336107"/>
                <a:gd name="connsiteX9" fmla="*/ 749518 w 1208939"/>
                <a:gd name="connsiteY9" fmla="*/ 1481751 h 2336107"/>
                <a:gd name="connsiteX10" fmla="*/ 730915 w 1208939"/>
                <a:gd name="connsiteY10" fmla="*/ 1604325 h 2336107"/>
                <a:gd name="connsiteX11" fmla="*/ 796802 w 1208939"/>
                <a:gd name="connsiteY11" fmla="*/ 1651075 h 2336107"/>
                <a:gd name="connsiteX12" fmla="*/ 864986 w 1208939"/>
                <a:gd name="connsiteY12" fmla="*/ 1797929 h 2336107"/>
                <a:gd name="connsiteX13" fmla="*/ 901104 w 1208939"/>
                <a:gd name="connsiteY13" fmla="*/ 1886161 h 2336107"/>
                <a:gd name="connsiteX14" fmla="*/ 996594 w 1208939"/>
                <a:gd name="connsiteY14" fmla="*/ 1952956 h 2336107"/>
                <a:gd name="connsiteX15" fmla="*/ 1025582 w 1208939"/>
                <a:gd name="connsiteY15" fmla="*/ 2157018 h 2336107"/>
                <a:gd name="connsiteX16" fmla="*/ 1096138 w 1208939"/>
                <a:gd name="connsiteY16" fmla="*/ 2140180 h 2336107"/>
                <a:gd name="connsiteX17" fmla="*/ 1072109 w 1208939"/>
                <a:gd name="connsiteY17" fmla="*/ 2281589 h 2336107"/>
                <a:gd name="connsiteX18" fmla="*/ 1150531 w 1208939"/>
                <a:gd name="connsiteY18" fmla="*/ 2277175 h 2336107"/>
                <a:gd name="connsiteX19" fmla="*/ 1208939 w 1208939"/>
                <a:gd name="connsiteY19" fmla="*/ 2336107 h 2336107"/>
                <a:gd name="connsiteX0" fmla="*/ 157757 w 1366696"/>
                <a:gd name="connsiteY0" fmla="*/ 237759 h 2333412"/>
                <a:gd name="connsiteX1" fmla="*/ 17145 w 1366696"/>
                <a:gd name="connsiteY1" fmla="*/ 311384 h 2333412"/>
                <a:gd name="connsiteX2" fmla="*/ 720971 w 1366696"/>
                <a:gd name="connsiteY2" fmla="*/ 1531 h 2333412"/>
                <a:gd name="connsiteX3" fmla="*/ 813876 w 1366696"/>
                <a:gd name="connsiteY3" fmla="*/ 156426 h 2333412"/>
                <a:gd name="connsiteX4" fmla="*/ 796455 w 1366696"/>
                <a:gd name="connsiteY4" fmla="*/ 309218 h 2333412"/>
                <a:gd name="connsiteX5" fmla="*/ 693887 w 1366696"/>
                <a:gd name="connsiteY5" fmla="*/ 1001428 h 2333412"/>
                <a:gd name="connsiteX6" fmla="*/ 752282 w 1366696"/>
                <a:gd name="connsiteY6" fmla="*/ 1103719 h 2333412"/>
                <a:gd name="connsiteX7" fmla="*/ 748608 w 1366696"/>
                <a:gd name="connsiteY7" fmla="*/ 1218989 h 2333412"/>
                <a:gd name="connsiteX8" fmla="*/ 816103 w 1366696"/>
                <a:gd name="connsiteY8" fmla="*/ 1280270 h 2333412"/>
                <a:gd name="connsiteX9" fmla="*/ 788701 w 1366696"/>
                <a:gd name="connsiteY9" fmla="*/ 1421963 h 2333412"/>
                <a:gd name="connsiteX10" fmla="*/ 907275 w 1366696"/>
                <a:gd name="connsiteY10" fmla="*/ 1479056 h 2333412"/>
                <a:gd name="connsiteX11" fmla="*/ 888672 w 1366696"/>
                <a:gd name="connsiteY11" fmla="*/ 1601630 h 2333412"/>
                <a:gd name="connsiteX12" fmla="*/ 954559 w 1366696"/>
                <a:gd name="connsiteY12" fmla="*/ 1648380 h 2333412"/>
                <a:gd name="connsiteX13" fmla="*/ 1022743 w 1366696"/>
                <a:gd name="connsiteY13" fmla="*/ 1795234 h 2333412"/>
                <a:gd name="connsiteX14" fmla="*/ 1058861 w 1366696"/>
                <a:gd name="connsiteY14" fmla="*/ 1883466 h 2333412"/>
                <a:gd name="connsiteX15" fmla="*/ 1154351 w 1366696"/>
                <a:gd name="connsiteY15" fmla="*/ 1950261 h 2333412"/>
                <a:gd name="connsiteX16" fmla="*/ 1183339 w 1366696"/>
                <a:gd name="connsiteY16" fmla="*/ 2154323 h 2333412"/>
                <a:gd name="connsiteX17" fmla="*/ 1253895 w 1366696"/>
                <a:gd name="connsiteY17" fmla="*/ 2137485 h 2333412"/>
                <a:gd name="connsiteX18" fmla="*/ 1229866 w 1366696"/>
                <a:gd name="connsiteY18" fmla="*/ 2278894 h 2333412"/>
                <a:gd name="connsiteX19" fmla="*/ 1308288 w 1366696"/>
                <a:gd name="connsiteY19" fmla="*/ 2274480 h 2333412"/>
                <a:gd name="connsiteX20" fmla="*/ 1366696 w 1366696"/>
                <a:gd name="connsiteY20" fmla="*/ 2333412 h 2333412"/>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3306 w 1362245"/>
                <a:gd name="connsiteY0" fmla="*/ 85192 h 2180845"/>
                <a:gd name="connsiteX1" fmla="*/ 12694 w 1362245"/>
                <a:gd name="connsiteY1" fmla="*/ 158817 h 2180845"/>
                <a:gd name="connsiteX2" fmla="*/ 51935 w 1362245"/>
                <a:gd name="connsiteY2" fmla="*/ 404564 h 2180845"/>
                <a:gd name="connsiteX3" fmla="*/ 809425 w 1362245"/>
                <a:gd name="connsiteY3" fmla="*/ 3859 h 2180845"/>
                <a:gd name="connsiteX4" fmla="*/ 792004 w 1362245"/>
                <a:gd name="connsiteY4" fmla="*/ 156651 h 2180845"/>
                <a:gd name="connsiteX5" fmla="*/ 689436 w 1362245"/>
                <a:gd name="connsiteY5" fmla="*/ 848861 h 2180845"/>
                <a:gd name="connsiteX6" fmla="*/ 747831 w 1362245"/>
                <a:gd name="connsiteY6" fmla="*/ 951152 h 2180845"/>
                <a:gd name="connsiteX7" fmla="*/ 744157 w 1362245"/>
                <a:gd name="connsiteY7" fmla="*/ 1066422 h 2180845"/>
                <a:gd name="connsiteX8" fmla="*/ 811652 w 1362245"/>
                <a:gd name="connsiteY8" fmla="*/ 1127703 h 2180845"/>
                <a:gd name="connsiteX9" fmla="*/ 784250 w 1362245"/>
                <a:gd name="connsiteY9" fmla="*/ 1269396 h 2180845"/>
                <a:gd name="connsiteX10" fmla="*/ 902824 w 1362245"/>
                <a:gd name="connsiteY10" fmla="*/ 1326489 h 2180845"/>
                <a:gd name="connsiteX11" fmla="*/ 884221 w 1362245"/>
                <a:gd name="connsiteY11" fmla="*/ 1449063 h 2180845"/>
                <a:gd name="connsiteX12" fmla="*/ 950108 w 1362245"/>
                <a:gd name="connsiteY12" fmla="*/ 1495813 h 2180845"/>
                <a:gd name="connsiteX13" fmla="*/ 1018292 w 1362245"/>
                <a:gd name="connsiteY13" fmla="*/ 1642667 h 2180845"/>
                <a:gd name="connsiteX14" fmla="*/ 1054410 w 1362245"/>
                <a:gd name="connsiteY14" fmla="*/ 1730899 h 2180845"/>
                <a:gd name="connsiteX15" fmla="*/ 1149900 w 1362245"/>
                <a:gd name="connsiteY15" fmla="*/ 1797694 h 2180845"/>
                <a:gd name="connsiteX16" fmla="*/ 1178888 w 1362245"/>
                <a:gd name="connsiteY16" fmla="*/ 2001756 h 2180845"/>
                <a:gd name="connsiteX17" fmla="*/ 1249444 w 1362245"/>
                <a:gd name="connsiteY17" fmla="*/ 1984918 h 2180845"/>
                <a:gd name="connsiteX18" fmla="*/ 1225415 w 1362245"/>
                <a:gd name="connsiteY18" fmla="*/ 2126327 h 2180845"/>
                <a:gd name="connsiteX19" fmla="*/ 1303837 w 1362245"/>
                <a:gd name="connsiteY19" fmla="*/ 2121913 h 2180845"/>
                <a:gd name="connsiteX20" fmla="*/ 1362245 w 1362245"/>
                <a:gd name="connsiteY20" fmla="*/ 2180845 h 2180845"/>
                <a:gd name="connsiteX0" fmla="*/ 151398 w 1360337"/>
                <a:gd name="connsiteY0" fmla="*/ 85164 h 2180817"/>
                <a:gd name="connsiteX1" fmla="*/ 10786 w 1360337"/>
                <a:gd name="connsiteY1" fmla="*/ 158789 h 2180817"/>
                <a:gd name="connsiteX2" fmla="*/ 66087 w 1360337"/>
                <a:gd name="connsiteY2" fmla="*/ 408244 h 2180817"/>
                <a:gd name="connsiteX3" fmla="*/ 807517 w 1360337"/>
                <a:gd name="connsiteY3" fmla="*/ 3831 h 2180817"/>
                <a:gd name="connsiteX4" fmla="*/ 790096 w 1360337"/>
                <a:gd name="connsiteY4" fmla="*/ 156623 h 2180817"/>
                <a:gd name="connsiteX5" fmla="*/ 687528 w 1360337"/>
                <a:gd name="connsiteY5" fmla="*/ 848833 h 2180817"/>
                <a:gd name="connsiteX6" fmla="*/ 745923 w 1360337"/>
                <a:gd name="connsiteY6" fmla="*/ 951124 h 2180817"/>
                <a:gd name="connsiteX7" fmla="*/ 742249 w 1360337"/>
                <a:gd name="connsiteY7" fmla="*/ 1066394 h 2180817"/>
                <a:gd name="connsiteX8" fmla="*/ 809744 w 1360337"/>
                <a:gd name="connsiteY8" fmla="*/ 1127675 h 2180817"/>
                <a:gd name="connsiteX9" fmla="*/ 782342 w 1360337"/>
                <a:gd name="connsiteY9" fmla="*/ 1269368 h 2180817"/>
                <a:gd name="connsiteX10" fmla="*/ 900916 w 1360337"/>
                <a:gd name="connsiteY10" fmla="*/ 1326461 h 2180817"/>
                <a:gd name="connsiteX11" fmla="*/ 882313 w 1360337"/>
                <a:gd name="connsiteY11" fmla="*/ 1449035 h 2180817"/>
                <a:gd name="connsiteX12" fmla="*/ 948200 w 1360337"/>
                <a:gd name="connsiteY12" fmla="*/ 1495785 h 2180817"/>
                <a:gd name="connsiteX13" fmla="*/ 1016384 w 1360337"/>
                <a:gd name="connsiteY13" fmla="*/ 1642639 h 2180817"/>
                <a:gd name="connsiteX14" fmla="*/ 1052502 w 1360337"/>
                <a:gd name="connsiteY14" fmla="*/ 1730871 h 2180817"/>
                <a:gd name="connsiteX15" fmla="*/ 1147992 w 1360337"/>
                <a:gd name="connsiteY15" fmla="*/ 1797666 h 2180817"/>
                <a:gd name="connsiteX16" fmla="*/ 1176980 w 1360337"/>
                <a:gd name="connsiteY16" fmla="*/ 2001728 h 2180817"/>
                <a:gd name="connsiteX17" fmla="*/ 1247536 w 1360337"/>
                <a:gd name="connsiteY17" fmla="*/ 1984890 h 2180817"/>
                <a:gd name="connsiteX18" fmla="*/ 1223507 w 1360337"/>
                <a:gd name="connsiteY18" fmla="*/ 2126299 h 2180817"/>
                <a:gd name="connsiteX19" fmla="*/ 1301929 w 1360337"/>
                <a:gd name="connsiteY19" fmla="*/ 2121885 h 2180817"/>
                <a:gd name="connsiteX20" fmla="*/ 1360337 w 1360337"/>
                <a:gd name="connsiteY20" fmla="*/ 2180817 h 2180817"/>
                <a:gd name="connsiteX0" fmla="*/ 142152 w 1351091"/>
                <a:gd name="connsiteY0" fmla="*/ 85164 h 2180817"/>
                <a:gd name="connsiteX1" fmla="*/ 1540 w 1351091"/>
                <a:gd name="connsiteY1" fmla="*/ 158789 h 2180817"/>
                <a:gd name="connsiteX2" fmla="*/ 56841 w 1351091"/>
                <a:gd name="connsiteY2" fmla="*/ 408244 h 2180817"/>
                <a:gd name="connsiteX3" fmla="*/ 798271 w 1351091"/>
                <a:gd name="connsiteY3" fmla="*/ 3831 h 2180817"/>
                <a:gd name="connsiteX4" fmla="*/ 780850 w 1351091"/>
                <a:gd name="connsiteY4" fmla="*/ 156623 h 2180817"/>
                <a:gd name="connsiteX5" fmla="*/ 678282 w 1351091"/>
                <a:gd name="connsiteY5" fmla="*/ 848833 h 2180817"/>
                <a:gd name="connsiteX6" fmla="*/ 736677 w 1351091"/>
                <a:gd name="connsiteY6" fmla="*/ 951124 h 2180817"/>
                <a:gd name="connsiteX7" fmla="*/ 733003 w 1351091"/>
                <a:gd name="connsiteY7" fmla="*/ 1066394 h 2180817"/>
                <a:gd name="connsiteX8" fmla="*/ 800498 w 1351091"/>
                <a:gd name="connsiteY8" fmla="*/ 1127675 h 2180817"/>
                <a:gd name="connsiteX9" fmla="*/ 773096 w 1351091"/>
                <a:gd name="connsiteY9" fmla="*/ 1269368 h 2180817"/>
                <a:gd name="connsiteX10" fmla="*/ 891670 w 1351091"/>
                <a:gd name="connsiteY10" fmla="*/ 1326461 h 2180817"/>
                <a:gd name="connsiteX11" fmla="*/ 873067 w 1351091"/>
                <a:gd name="connsiteY11" fmla="*/ 1449035 h 2180817"/>
                <a:gd name="connsiteX12" fmla="*/ 938954 w 1351091"/>
                <a:gd name="connsiteY12" fmla="*/ 1495785 h 2180817"/>
                <a:gd name="connsiteX13" fmla="*/ 1007138 w 1351091"/>
                <a:gd name="connsiteY13" fmla="*/ 1642639 h 2180817"/>
                <a:gd name="connsiteX14" fmla="*/ 1043256 w 1351091"/>
                <a:gd name="connsiteY14" fmla="*/ 1730871 h 2180817"/>
                <a:gd name="connsiteX15" fmla="*/ 1138746 w 1351091"/>
                <a:gd name="connsiteY15" fmla="*/ 1797666 h 2180817"/>
                <a:gd name="connsiteX16" fmla="*/ 1167734 w 1351091"/>
                <a:gd name="connsiteY16" fmla="*/ 2001728 h 2180817"/>
                <a:gd name="connsiteX17" fmla="*/ 1238290 w 1351091"/>
                <a:gd name="connsiteY17" fmla="*/ 1984890 h 2180817"/>
                <a:gd name="connsiteX18" fmla="*/ 1214261 w 1351091"/>
                <a:gd name="connsiteY18" fmla="*/ 2126299 h 2180817"/>
                <a:gd name="connsiteX19" fmla="*/ 1292683 w 1351091"/>
                <a:gd name="connsiteY19" fmla="*/ 2121885 h 2180817"/>
                <a:gd name="connsiteX20" fmla="*/ 1351091 w 1351091"/>
                <a:gd name="connsiteY20" fmla="*/ 2180817 h 2180817"/>
                <a:gd name="connsiteX0" fmla="*/ 142152 w 1351091"/>
                <a:gd name="connsiteY0" fmla="*/ 82261 h 2177914"/>
                <a:gd name="connsiteX1" fmla="*/ 1540 w 1351091"/>
                <a:gd name="connsiteY1" fmla="*/ 155886 h 2177914"/>
                <a:gd name="connsiteX2" fmla="*/ 56841 w 1351091"/>
                <a:gd name="connsiteY2" fmla="*/ 405341 h 2177914"/>
                <a:gd name="connsiteX3" fmla="*/ 194766 w 1351091"/>
                <a:gd name="connsiteY3" fmla="*/ 669983 h 2177914"/>
                <a:gd name="connsiteX4" fmla="*/ 798271 w 1351091"/>
                <a:gd name="connsiteY4" fmla="*/ 928 h 2177914"/>
                <a:gd name="connsiteX5" fmla="*/ 780850 w 1351091"/>
                <a:gd name="connsiteY5" fmla="*/ 153720 h 2177914"/>
                <a:gd name="connsiteX6" fmla="*/ 678282 w 1351091"/>
                <a:gd name="connsiteY6" fmla="*/ 845930 h 2177914"/>
                <a:gd name="connsiteX7" fmla="*/ 736677 w 1351091"/>
                <a:gd name="connsiteY7" fmla="*/ 948221 h 2177914"/>
                <a:gd name="connsiteX8" fmla="*/ 733003 w 1351091"/>
                <a:gd name="connsiteY8" fmla="*/ 1063491 h 2177914"/>
                <a:gd name="connsiteX9" fmla="*/ 800498 w 1351091"/>
                <a:gd name="connsiteY9" fmla="*/ 1124772 h 2177914"/>
                <a:gd name="connsiteX10" fmla="*/ 773096 w 1351091"/>
                <a:gd name="connsiteY10" fmla="*/ 1266465 h 2177914"/>
                <a:gd name="connsiteX11" fmla="*/ 891670 w 1351091"/>
                <a:gd name="connsiteY11" fmla="*/ 1323558 h 2177914"/>
                <a:gd name="connsiteX12" fmla="*/ 873067 w 1351091"/>
                <a:gd name="connsiteY12" fmla="*/ 1446132 h 2177914"/>
                <a:gd name="connsiteX13" fmla="*/ 938954 w 1351091"/>
                <a:gd name="connsiteY13" fmla="*/ 1492882 h 2177914"/>
                <a:gd name="connsiteX14" fmla="*/ 1007138 w 1351091"/>
                <a:gd name="connsiteY14" fmla="*/ 1639736 h 2177914"/>
                <a:gd name="connsiteX15" fmla="*/ 1043256 w 1351091"/>
                <a:gd name="connsiteY15" fmla="*/ 1727968 h 2177914"/>
                <a:gd name="connsiteX16" fmla="*/ 1138746 w 1351091"/>
                <a:gd name="connsiteY16" fmla="*/ 1794763 h 2177914"/>
                <a:gd name="connsiteX17" fmla="*/ 1167734 w 1351091"/>
                <a:gd name="connsiteY17" fmla="*/ 1998825 h 2177914"/>
                <a:gd name="connsiteX18" fmla="*/ 1238290 w 1351091"/>
                <a:gd name="connsiteY18" fmla="*/ 1981987 h 2177914"/>
                <a:gd name="connsiteX19" fmla="*/ 1214261 w 1351091"/>
                <a:gd name="connsiteY19" fmla="*/ 2123396 h 2177914"/>
                <a:gd name="connsiteX20" fmla="*/ 1292683 w 1351091"/>
                <a:gd name="connsiteY20" fmla="*/ 2118982 h 2177914"/>
                <a:gd name="connsiteX21" fmla="*/ 1351091 w 1351091"/>
                <a:gd name="connsiteY21" fmla="*/ 2177914 h 2177914"/>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533411 w 1351091"/>
                <a:gd name="connsiteY4" fmla="*/ 321618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641999 w 1351091"/>
                <a:gd name="connsiteY5" fmla="*/ 259036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567740 w 1351091"/>
                <a:gd name="connsiteY6" fmla="*/ 339287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427389 w 1351091"/>
                <a:gd name="connsiteY6" fmla="*/ 353625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780850 w 1351091"/>
                <a:gd name="connsiteY8" fmla="*/ 8920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351091" h="2113398">
                  <a:moveTo>
                    <a:pt x="142152" y="17745"/>
                  </a:moveTo>
                  <a:cubicBezTo>
                    <a:pt x="234101" y="-21096"/>
                    <a:pt x="42104" y="3997"/>
                    <a:pt x="1540" y="91370"/>
                  </a:cubicBezTo>
                  <a:cubicBezTo>
                    <a:pt x="-9232" y="189517"/>
                    <a:pt x="39437" y="315540"/>
                    <a:pt x="56841" y="340825"/>
                  </a:cubicBezTo>
                  <a:cubicBezTo>
                    <a:pt x="124411" y="457240"/>
                    <a:pt x="137029" y="503985"/>
                    <a:pt x="194766" y="605467"/>
                  </a:cubicBezTo>
                  <a:cubicBezTo>
                    <a:pt x="233863" y="665317"/>
                    <a:pt x="256584" y="768371"/>
                    <a:pt x="315191" y="767689"/>
                  </a:cubicBezTo>
                  <a:cubicBezTo>
                    <a:pt x="389730" y="699353"/>
                    <a:pt x="359528" y="685185"/>
                    <a:pt x="378817" y="588557"/>
                  </a:cubicBezTo>
                  <a:cubicBezTo>
                    <a:pt x="399880" y="490491"/>
                    <a:pt x="410188" y="423232"/>
                    <a:pt x="427389" y="290037"/>
                  </a:cubicBezTo>
                  <a:cubicBezTo>
                    <a:pt x="471047" y="157346"/>
                    <a:pt x="512144" y="91828"/>
                    <a:pt x="546016" y="97924"/>
                  </a:cubicBezTo>
                  <a:cubicBezTo>
                    <a:pt x="597479" y="135299"/>
                    <a:pt x="640415" y="246618"/>
                    <a:pt x="649417" y="399754"/>
                  </a:cubicBezTo>
                  <a:cubicBezTo>
                    <a:pt x="661370" y="517697"/>
                    <a:pt x="685644" y="648997"/>
                    <a:pt x="678282" y="781414"/>
                  </a:cubicBezTo>
                  <a:cubicBezTo>
                    <a:pt x="670920" y="913831"/>
                    <a:pt x="727557" y="847445"/>
                    <a:pt x="736677" y="883705"/>
                  </a:cubicBezTo>
                  <a:cubicBezTo>
                    <a:pt x="745797" y="919965"/>
                    <a:pt x="722366" y="969550"/>
                    <a:pt x="733003" y="998975"/>
                  </a:cubicBezTo>
                  <a:cubicBezTo>
                    <a:pt x="743640" y="1028400"/>
                    <a:pt x="801822" y="1018746"/>
                    <a:pt x="800498" y="1060256"/>
                  </a:cubicBezTo>
                  <a:cubicBezTo>
                    <a:pt x="799174" y="1101766"/>
                    <a:pt x="749596" y="1160172"/>
                    <a:pt x="773096" y="1201949"/>
                  </a:cubicBezTo>
                  <a:cubicBezTo>
                    <a:pt x="793814" y="1259340"/>
                    <a:pt x="867573" y="1196643"/>
                    <a:pt x="891670" y="1259042"/>
                  </a:cubicBezTo>
                  <a:cubicBezTo>
                    <a:pt x="901370" y="1303542"/>
                    <a:pt x="853469" y="1331630"/>
                    <a:pt x="873067" y="1381616"/>
                  </a:cubicBezTo>
                  <a:cubicBezTo>
                    <a:pt x="892665" y="1431602"/>
                    <a:pt x="916609" y="1396099"/>
                    <a:pt x="938954" y="1428366"/>
                  </a:cubicBezTo>
                  <a:cubicBezTo>
                    <a:pt x="961299" y="1460633"/>
                    <a:pt x="993876" y="1518490"/>
                    <a:pt x="1007138" y="1575220"/>
                  </a:cubicBezTo>
                  <a:cubicBezTo>
                    <a:pt x="1020400" y="1631950"/>
                    <a:pt x="1021321" y="1637614"/>
                    <a:pt x="1043256" y="1663452"/>
                  </a:cubicBezTo>
                  <a:cubicBezTo>
                    <a:pt x="1065191" y="1689290"/>
                    <a:pt x="1104806" y="1680936"/>
                    <a:pt x="1138746" y="1730247"/>
                  </a:cubicBezTo>
                  <a:cubicBezTo>
                    <a:pt x="1172686" y="1779558"/>
                    <a:pt x="1136609" y="1900869"/>
                    <a:pt x="1167734" y="1934309"/>
                  </a:cubicBezTo>
                  <a:cubicBezTo>
                    <a:pt x="1198859" y="1967749"/>
                    <a:pt x="1209643" y="1864977"/>
                    <a:pt x="1238290" y="1917471"/>
                  </a:cubicBezTo>
                  <a:cubicBezTo>
                    <a:pt x="1266937" y="1969965"/>
                    <a:pt x="1189458" y="2020082"/>
                    <a:pt x="1214261" y="2058880"/>
                  </a:cubicBezTo>
                  <a:cubicBezTo>
                    <a:pt x="1239064" y="2097678"/>
                    <a:pt x="1292683" y="2054466"/>
                    <a:pt x="1292683" y="2054466"/>
                  </a:cubicBezTo>
                  <a:cubicBezTo>
                    <a:pt x="1331701" y="2057509"/>
                    <a:pt x="1333442" y="2087261"/>
                    <a:pt x="1351091" y="2113398"/>
                  </a:cubicBezTo>
                </a:path>
              </a:pathLst>
            </a:custGeom>
            <a:ln w="38100" cap="flat" cmpd="sng" algn="ctr">
              <a:solidFill>
                <a:srgbClr val="7F7F7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txBody>
            <a:bodyPr anchor="ct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defTabSz="913798" fontAlgn="base">
                <a:spcBef>
                  <a:spcPct val="0"/>
                </a:spcBef>
                <a:spcAft>
                  <a:spcPct val="0"/>
                </a:spcAft>
                <a:defRPr/>
              </a:pPr>
              <a:endParaRPr lang="en-US" altLang="en-US" b="1" kern="0">
                <a:latin typeface="Calibri" panose="020F0502020204030204" pitchFamily="34" charset="0"/>
                <a:cs typeface="Calibri" panose="020F0502020204030204" pitchFamily="34" charset="0"/>
              </a:endParaRPr>
            </a:p>
          </p:txBody>
        </p:sp>
        <p:sp>
          <p:nvSpPr>
            <p:cNvPr id="1181" name="Rounded Rectangle 370">
              <a:extLst>
                <a:ext uri="{FF2B5EF4-FFF2-40B4-BE49-F238E27FC236}">
                  <a16:creationId xmlns:a16="http://schemas.microsoft.com/office/drawing/2014/main" id="{ED1DF9BB-3F54-6BE7-065B-766B150C0FD3}"/>
                </a:ext>
              </a:extLst>
            </p:cNvPr>
            <p:cNvSpPr/>
            <p:nvPr/>
          </p:nvSpPr>
          <p:spPr bwMode="auto">
            <a:xfrm rot="20059622" flipH="1">
              <a:off x="3380974" y="1437802"/>
              <a:ext cx="439445" cy="212584"/>
            </a:xfrm>
            <a:prstGeom prst="roundRect">
              <a:avLst>
                <a:gd name="adj" fmla="val 43082"/>
              </a:avLst>
            </a:prstGeom>
            <a:solidFill>
              <a:schemeClr val="accent2"/>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98" fontAlgn="base">
                <a:spcBef>
                  <a:spcPct val="0"/>
                </a:spcBef>
                <a:spcAft>
                  <a:spcPct val="0"/>
                </a:spcAft>
                <a:defRPr/>
              </a:pPr>
              <a:endParaRPr lang="en-NZ" sz="3200" b="1" kern="0">
                <a:solidFill>
                  <a:srgbClr val="1D2E5A"/>
                </a:solidFill>
                <a:latin typeface="Calibri" panose="020F0502020204030204" pitchFamily="34" charset="0"/>
                <a:ea typeface="ＭＳ Ｐゴシック" pitchFamily="-1" charset="-128"/>
                <a:cs typeface="Calibri" panose="020F0502020204030204" pitchFamily="34" charset="0"/>
              </a:endParaRPr>
            </a:p>
          </p:txBody>
        </p:sp>
        <p:sp>
          <p:nvSpPr>
            <p:cNvPr id="1182" name="Rounded Rectangle 372">
              <a:extLst>
                <a:ext uri="{FF2B5EF4-FFF2-40B4-BE49-F238E27FC236}">
                  <a16:creationId xmlns:a16="http://schemas.microsoft.com/office/drawing/2014/main" id="{FFCB8960-3DD5-0F2B-6077-AEA54D77C2AB}"/>
                </a:ext>
              </a:extLst>
            </p:cNvPr>
            <p:cNvSpPr/>
            <p:nvPr/>
          </p:nvSpPr>
          <p:spPr bwMode="auto">
            <a:xfrm rot="4726929" flipH="1">
              <a:off x="3765689" y="1611517"/>
              <a:ext cx="437859" cy="214170"/>
            </a:xfrm>
            <a:prstGeom prst="roundRect">
              <a:avLst>
                <a:gd name="adj" fmla="val 43082"/>
              </a:avLst>
            </a:prstGeom>
            <a:solidFill>
              <a:schemeClr val="accent2"/>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98" fontAlgn="base">
                <a:spcBef>
                  <a:spcPct val="0"/>
                </a:spcBef>
                <a:spcAft>
                  <a:spcPct val="0"/>
                </a:spcAft>
                <a:defRPr/>
              </a:pPr>
              <a:endParaRPr lang="en-NZ" sz="3200" b="1" kern="0">
                <a:solidFill>
                  <a:srgbClr val="1D2E5A"/>
                </a:solidFill>
                <a:latin typeface="Calibri" panose="020F0502020204030204" pitchFamily="34" charset="0"/>
                <a:ea typeface="ＭＳ Ｐゴシック" pitchFamily="-1" charset="-128"/>
                <a:cs typeface="Calibri" panose="020F0502020204030204" pitchFamily="34" charset="0"/>
              </a:endParaRPr>
            </a:p>
          </p:txBody>
        </p:sp>
        <p:sp>
          <p:nvSpPr>
            <p:cNvPr id="1183" name="Rounded Rectangle 373">
              <a:extLst>
                <a:ext uri="{FF2B5EF4-FFF2-40B4-BE49-F238E27FC236}">
                  <a16:creationId xmlns:a16="http://schemas.microsoft.com/office/drawing/2014/main" id="{3911E0A3-6682-6E97-2DAB-720F9C0032FB}"/>
                </a:ext>
              </a:extLst>
            </p:cNvPr>
            <p:cNvSpPr/>
            <p:nvPr/>
          </p:nvSpPr>
          <p:spPr bwMode="auto">
            <a:xfrm rot="1936306" flipH="1">
              <a:off x="3504717" y="1862970"/>
              <a:ext cx="439445" cy="214170"/>
            </a:xfrm>
            <a:prstGeom prst="roundRect">
              <a:avLst>
                <a:gd name="adj" fmla="val 43082"/>
              </a:avLst>
            </a:prstGeom>
            <a:solidFill>
              <a:schemeClr val="accent2"/>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98" fontAlgn="base">
                <a:spcBef>
                  <a:spcPct val="0"/>
                </a:spcBef>
                <a:spcAft>
                  <a:spcPct val="0"/>
                </a:spcAft>
                <a:defRPr/>
              </a:pPr>
              <a:endParaRPr lang="en-NZ" sz="3200" b="1" kern="0">
                <a:solidFill>
                  <a:srgbClr val="1D2E5A"/>
                </a:solidFill>
                <a:latin typeface="Calibri" panose="020F0502020204030204" pitchFamily="34" charset="0"/>
                <a:ea typeface="ＭＳ Ｐゴシック" pitchFamily="-1" charset="-128"/>
                <a:cs typeface="Calibri" panose="020F0502020204030204" pitchFamily="34" charset="0"/>
              </a:endParaRPr>
            </a:p>
          </p:txBody>
        </p:sp>
        <p:sp>
          <p:nvSpPr>
            <p:cNvPr id="1184" name="Rounded Rectangle 374">
              <a:extLst>
                <a:ext uri="{FF2B5EF4-FFF2-40B4-BE49-F238E27FC236}">
                  <a16:creationId xmlns:a16="http://schemas.microsoft.com/office/drawing/2014/main" id="{EEA725CD-FF2D-F349-E8BB-D5BE70B12803}"/>
                </a:ext>
              </a:extLst>
            </p:cNvPr>
            <p:cNvSpPr/>
            <p:nvPr/>
          </p:nvSpPr>
          <p:spPr bwMode="auto">
            <a:xfrm rot="3184002" flipH="1">
              <a:off x="3358764" y="2188190"/>
              <a:ext cx="437859" cy="212583"/>
            </a:xfrm>
            <a:prstGeom prst="roundRect">
              <a:avLst>
                <a:gd name="adj" fmla="val 43082"/>
              </a:avLst>
            </a:prstGeom>
            <a:solidFill>
              <a:schemeClr val="accent2"/>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98" fontAlgn="base">
                <a:spcBef>
                  <a:spcPct val="0"/>
                </a:spcBef>
                <a:spcAft>
                  <a:spcPct val="0"/>
                </a:spcAft>
                <a:defRPr/>
              </a:pPr>
              <a:endParaRPr lang="en-NZ" sz="3200" b="1" kern="0">
                <a:solidFill>
                  <a:srgbClr val="1D2E5A"/>
                </a:solidFill>
                <a:latin typeface="Calibri" panose="020F0502020204030204" pitchFamily="34" charset="0"/>
                <a:ea typeface="ＭＳ Ｐゴシック" pitchFamily="-1" charset="-128"/>
                <a:cs typeface="Calibri" panose="020F0502020204030204" pitchFamily="34" charset="0"/>
              </a:endParaRPr>
            </a:p>
          </p:txBody>
        </p:sp>
        <p:sp>
          <p:nvSpPr>
            <p:cNvPr id="1185" name="TextBox 1184">
              <a:extLst>
                <a:ext uri="{FF2B5EF4-FFF2-40B4-BE49-F238E27FC236}">
                  <a16:creationId xmlns:a16="http://schemas.microsoft.com/office/drawing/2014/main" id="{9CF485A9-8EE9-4B10-DEF5-BAD6873FE8DA}"/>
                </a:ext>
              </a:extLst>
            </p:cNvPr>
            <p:cNvSpPr txBox="1"/>
            <p:nvPr/>
          </p:nvSpPr>
          <p:spPr bwMode="auto">
            <a:xfrm rot="4004034">
              <a:off x="3461091" y="1400042"/>
              <a:ext cx="274455" cy="276999"/>
            </a:xfrm>
            <a:prstGeom prst="rect">
              <a:avLst/>
            </a:prstGeom>
            <a:noFill/>
          </p:spPr>
          <p:txBody>
            <a:bodyPr>
              <a:spAutoFit/>
            </a:bodyPr>
            <a:lstStyle/>
            <a:p>
              <a:pPr algn="ctr" defTabSz="913798">
                <a:defRPr/>
              </a:pPr>
              <a:r>
                <a:rPr lang="en-NZ" sz="1200" b="1" kern="0">
                  <a:solidFill>
                    <a:srgbClr val="1D2E5A"/>
                  </a:solidFill>
                  <a:latin typeface="Calibri" panose="020F0502020204030204" pitchFamily="34" charset="0"/>
                  <a:ea typeface="MS PGothic" panose="020B0600070205080204" pitchFamily="34" charset="-128"/>
                  <a:cs typeface="Calibri" panose="020F0502020204030204" pitchFamily="34" charset="0"/>
                </a:rPr>
                <a:t>I</a:t>
              </a:r>
            </a:p>
          </p:txBody>
        </p:sp>
        <p:sp>
          <p:nvSpPr>
            <p:cNvPr id="1186" name="TextBox 1185">
              <a:extLst>
                <a:ext uri="{FF2B5EF4-FFF2-40B4-BE49-F238E27FC236}">
                  <a16:creationId xmlns:a16="http://schemas.microsoft.com/office/drawing/2014/main" id="{461B96F5-66F9-9BDD-0643-6BFCD74621EE}"/>
                </a:ext>
              </a:extLst>
            </p:cNvPr>
            <p:cNvSpPr txBox="1"/>
            <p:nvPr/>
          </p:nvSpPr>
          <p:spPr bwMode="auto">
            <a:xfrm rot="20981706">
              <a:off x="3814054" y="1572584"/>
              <a:ext cx="352827" cy="299097"/>
            </a:xfrm>
            <a:prstGeom prst="rect">
              <a:avLst/>
            </a:prstGeom>
            <a:noFill/>
          </p:spPr>
          <p:txBody>
            <a:bodyPr wrap="square">
              <a:spAutoFit/>
            </a:bodyPr>
            <a:lstStyle/>
            <a:p>
              <a:pPr algn="ctr" defTabSz="913798">
                <a:defRPr/>
              </a:pPr>
              <a:r>
                <a:rPr lang="en-NZ" sz="1200" b="1" kern="0">
                  <a:solidFill>
                    <a:srgbClr val="1D2E5A"/>
                  </a:solidFill>
                  <a:latin typeface="Calibri" panose="020F0502020204030204" pitchFamily="34" charset="0"/>
                  <a:ea typeface="MS PGothic" panose="020B0600070205080204" pitchFamily="34" charset="-128"/>
                  <a:cs typeface="Calibri" panose="020F0502020204030204" pitchFamily="34" charset="0"/>
                </a:rPr>
                <a:t>II</a:t>
              </a:r>
            </a:p>
          </p:txBody>
        </p:sp>
        <p:sp>
          <p:nvSpPr>
            <p:cNvPr id="1187" name="TextBox 1186">
              <a:extLst>
                <a:ext uri="{FF2B5EF4-FFF2-40B4-BE49-F238E27FC236}">
                  <a16:creationId xmlns:a16="http://schemas.microsoft.com/office/drawing/2014/main" id="{F14045E7-3178-7E3B-A6A0-B86273A1C962}"/>
                </a:ext>
              </a:extLst>
            </p:cNvPr>
            <p:cNvSpPr txBox="1"/>
            <p:nvPr/>
          </p:nvSpPr>
          <p:spPr bwMode="auto">
            <a:xfrm rot="18241679">
              <a:off x="3504591" y="1808830"/>
              <a:ext cx="364882" cy="276999"/>
            </a:xfrm>
            <a:prstGeom prst="rect">
              <a:avLst/>
            </a:prstGeom>
            <a:noFill/>
          </p:spPr>
          <p:txBody>
            <a:bodyPr>
              <a:spAutoFit/>
            </a:bodyPr>
            <a:lstStyle/>
            <a:p>
              <a:pPr algn="ctr" defTabSz="913798">
                <a:defRPr/>
              </a:pPr>
              <a:r>
                <a:rPr lang="en-NZ" sz="1200" b="1" kern="0">
                  <a:solidFill>
                    <a:srgbClr val="1D2E5A"/>
                  </a:solidFill>
                  <a:latin typeface="Calibri" panose="020F0502020204030204" pitchFamily="34" charset="0"/>
                  <a:ea typeface="MS PGothic" panose="020B0600070205080204" pitchFamily="34" charset="-128"/>
                  <a:cs typeface="Calibri" panose="020F0502020204030204" pitchFamily="34" charset="0"/>
                </a:rPr>
                <a:t>III</a:t>
              </a:r>
            </a:p>
          </p:txBody>
        </p:sp>
        <p:sp>
          <p:nvSpPr>
            <p:cNvPr id="1188" name="TextBox 1187">
              <a:extLst>
                <a:ext uri="{FF2B5EF4-FFF2-40B4-BE49-F238E27FC236}">
                  <a16:creationId xmlns:a16="http://schemas.microsoft.com/office/drawing/2014/main" id="{551EB86D-9EC4-6907-8592-6F512BBB3994}"/>
                </a:ext>
              </a:extLst>
            </p:cNvPr>
            <p:cNvSpPr txBox="1"/>
            <p:nvPr/>
          </p:nvSpPr>
          <p:spPr bwMode="auto">
            <a:xfrm rot="19358488">
              <a:off x="3345158" y="2141805"/>
              <a:ext cx="459560" cy="299097"/>
            </a:xfrm>
            <a:prstGeom prst="rect">
              <a:avLst/>
            </a:prstGeom>
            <a:noFill/>
          </p:spPr>
          <p:txBody>
            <a:bodyPr wrap="square">
              <a:spAutoFit/>
            </a:bodyPr>
            <a:lstStyle/>
            <a:p>
              <a:pPr algn="ctr" defTabSz="913798">
                <a:defRPr/>
              </a:pPr>
              <a:r>
                <a:rPr lang="en-NZ" sz="1200" b="1" kern="0">
                  <a:solidFill>
                    <a:srgbClr val="1D2E5A"/>
                  </a:solidFill>
                  <a:latin typeface="Calibri" panose="020F0502020204030204" pitchFamily="34" charset="0"/>
                  <a:ea typeface="MS PGothic" panose="020B0600070205080204" pitchFamily="34" charset="-128"/>
                  <a:cs typeface="Calibri" panose="020F0502020204030204" pitchFamily="34" charset="0"/>
                </a:rPr>
                <a:t>IV</a:t>
              </a:r>
            </a:p>
          </p:txBody>
        </p:sp>
        <p:sp>
          <p:nvSpPr>
            <p:cNvPr id="1189" name="TextBox 1188">
              <a:extLst>
                <a:ext uri="{FF2B5EF4-FFF2-40B4-BE49-F238E27FC236}">
                  <a16:creationId xmlns:a16="http://schemas.microsoft.com/office/drawing/2014/main" id="{B52D4B4F-3263-CB7B-C3C1-72C1DD43B448}"/>
                </a:ext>
              </a:extLst>
            </p:cNvPr>
            <p:cNvSpPr txBox="1"/>
            <p:nvPr/>
          </p:nvSpPr>
          <p:spPr>
            <a:xfrm>
              <a:off x="3350835" y="1069747"/>
              <a:ext cx="823366" cy="338554"/>
            </a:xfrm>
            <a:prstGeom prst="rect">
              <a:avLst/>
            </a:prstGeom>
            <a:noFill/>
          </p:spPr>
          <p:txBody>
            <a:bodyPr>
              <a:spAutoFit/>
            </a:bodyPr>
            <a:lstStyle/>
            <a:p>
              <a:pPr algn="ctr" defTabSz="913798">
                <a:defRPr/>
              </a:pPr>
              <a:r>
                <a:rPr lang="en-NZ" sz="1600" b="1" kern="0">
                  <a:solidFill>
                    <a:srgbClr val="1D2E5A"/>
                  </a:solidFill>
                  <a:latin typeface="Calibri" panose="020F0502020204030204" pitchFamily="34" charset="0"/>
                  <a:ea typeface="MS PGothic" panose="020B0600070205080204" pitchFamily="34" charset="-128"/>
                  <a:cs typeface="Calibri" panose="020F0502020204030204" pitchFamily="34" charset="0"/>
                </a:rPr>
                <a:t>HER2</a:t>
              </a:r>
            </a:p>
          </p:txBody>
        </p:sp>
      </p:grpSp>
      <p:grpSp>
        <p:nvGrpSpPr>
          <p:cNvPr id="1190" name="Group 1189">
            <a:extLst>
              <a:ext uri="{FF2B5EF4-FFF2-40B4-BE49-F238E27FC236}">
                <a16:creationId xmlns:a16="http://schemas.microsoft.com/office/drawing/2014/main" id="{FBB8317D-FAAF-4741-1DF2-8463D3D22D11}"/>
              </a:ext>
            </a:extLst>
          </p:cNvPr>
          <p:cNvGrpSpPr/>
          <p:nvPr/>
        </p:nvGrpSpPr>
        <p:grpSpPr>
          <a:xfrm>
            <a:off x="6744912" y="1604398"/>
            <a:ext cx="1360839" cy="2253806"/>
            <a:chOff x="2987536" y="1069747"/>
            <a:chExt cx="1719706" cy="2433604"/>
          </a:xfrm>
        </p:grpSpPr>
        <p:sp>
          <p:nvSpPr>
            <p:cNvPr id="1191" name="Freeform 368">
              <a:extLst>
                <a:ext uri="{FF2B5EF4-FFF2-40B4-BE49-F238E27FC236}">
                  <a16:creationId xmlns:a16="http://schemas.microsoft.com/office/drawing/2014/main" id="{473F8A20-B716-7DC7-D9DC-E77D0C49CE42}"/>
                </a:ext>
              </a:extLst>
            </p:cNvPr>
            <p:cNvSpPr/>
            <p:nvPr/>
          </p:nvSpPr>
          <p:spPr bwMode="auto">
            <a:xfrm rot="18944245" flipH="1">
              <a:off x="2987536" y="1686873"/>
              <a:ext cx="1719706" cy="1816478"/>
            </a:xfrm>
            <a:custGeom>
              <a:avLst/>
              <a:gdLst>
                <a:gd name="connsiteX0" fmla="*/ 0 w 241300"/>
                <a:gd name="connsiteY0" fmla="*/ 0 h 694266"/>
                <a:gd name="connsiteX1" fmla="*/ 29633 w 241300"/>
                <a:gd name="connsiteY1" fmla="*/ 55033 h 694266"/>
                <a:gd name="connsiteX2" fmla="*/ 93133 w 241300"/>
                <a:gd name="connsiteY2" fmla="*/ 80433 h 694266"/>
                <a:gd name="connsiteX3" fmla="*/ 118533 w 241300"/>
                <a:gd name="connsiteY3" fmla="*/ 118533 h 694266"/>
                <a:gd name="connsiteX4" fmla="*/ 84666 w 241300"/>
                <a:gd name="connsiteY4" fmla="*/ 160866 h 694266"/>
                <a:gd name="connsiteX5" fmla="*/ 55033 w 241300"/>
                <a:gd name="connsiteY5" fmla="*/ 198966 h 694266"/>
                <a:gd name="connsiteX6" fmla="*/ 122766 w 241300"/>
                <a:gd name="connsiteY6" fmla="*/ 232833 h 694266"/>
                <a:gd name="connsiteX7" fmla="*/ 131233 w 241300"/>
                <a:gd name="connsiteY7" fmla="*/ 270933 h 694266"/>
                <a:gd name="connsiteX8" fmla="*/ 93133 w 241300"/>
                <a:gd name="connsiteY8" fmla="*/ 287866 h 694266"/>
                <a:gd name="connsiteX9" fmla="*/ 46566 w 241300"/>
                <a:gd name="connsiteY9" fmla="*/ 334433 h 694266"/>
                <a:gd name="connsiteX10" fmla="*/ 93133 w 241300"/>
                <a:gd name="connsiteY10" fmla="*/ 381000 h 694266"/>
                <a:gd name="connsiteX11" fmla="*/ 173566 w 241300"/>
                <a:gd name="connsiteY11" fmla="*/ 393700 h 694266"/>
                <a:gd name="connsiteX12" fmla="*/ 198966 w 241300"/>
                <a:gd name="connsiteY12" fmla="*/ 457200 h 694266"/>
                <a:gd name="connsiteX13" fmla="*/ 122766 w 241300"/>
                <a:gd name="connsiteY13" fmla="*/ 482600 h 694266"/>
                <a:gd name="connsiteX14" fmla="*/ 110066 w 241300"/>
                <a:gd name="connsiteY14" fmla="*/ 524933 h 694266"/>
                <a:gd name="connsiteX15" fmla="*/ 215900 w 241300"/>
                <a:gd name="connsiteY15" fmla="*/ 575733 h 694266"/>
                <a:gd name="connsiteX16" fmla="*/ 241300 w 241300"/>
                <a:gd name="connsiteY16" fmla="*/ 694266 h 694266"/>
                <a:gd name="connsiteX17" fmla="*/ 241300 w 241300"/>
                <a:gd name="connsiteY17" fmla="*/ 694266 h 694266"/>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241300 w 668136"/>
                <a:gd name="connsiteY16" fmla="*/ 694266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0141 w 668136"/>
                <a:gd name="connsiteY8" fmla="*/ 366593 h 1278042"/>
                <a:gd name="connsiteX9" fmla="*/ 208715 w 668136"/>
                <a:gd name="connsiteY9" fmla="*/ 423686 h 1278042"/>
                <a:gd name="connsiteX10" fmla="*/ 190112 w 668136"/>
                <a:gd name="connsiteY10" fmla="*/ 546260 h 1278042"/>
                <a:gd name="connsiteX11" fmla="*/ 250810 w 668136"/>
                <a:gd name="connsiteY11" fmla="*/ 581161 h 1278042"/>
                <a:gd name="connsiteX12" fmla="*/ 315180 w 668136"/>
                <a:gd name="connsiteY12" fmla="*/ 710318 h 1278042"/>
                <a:gd name="connsiteX13" fmla="*/ 360301 w 668136"/>
                <a:gd name="connsiteY13" fmla="*/ 828096 h 1278042"/>
                <a:gd name="connsiteX14" fmla="*/ 455791 w 668136"/>
                <a:gd name="connsiteY14" fmla="*/ 894891 h 1278042"/>
                <a:gd name="connsiteX15" fmla="*/ 484779 w 668136"/>
                <a:gd name="connsiteY15" fmla="*/ 1098953 h 1278042"/>
                <a:gd name="connsiteX16" fmla="*/ 555335 w 668136"/>
                <a:gd name="connsiteY16" fmla="*/ 1082115 h 1278042"/>
                <a:gd name="connsiteX17" fmla="*/ 531306 w 668136"/>
                <a:gd name="connsiteY17" fmla="*/ 1223524 h 1278042"/>
                <a:gd name="connsiteX18" fmla="*/ 609728 w 668136"/>
                <a:gd name="connsiteY18" fmla="*/ 1219110 h 1278042"/>
                <a:gd name="connsiteX19" fmla="*/ 668136 w 668136"/>
                <a:gd name="connsiteY19"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90141 w 668136"/>
                <a:gd name="connsiteY7" fmla="*/ 36659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55033 w 668136"/>
                <a:gd name="connsiteY4" fmla="*/ 198966 h 1278042"/>
                <a:gd name="connsiteX5" fmla="*/ 122766 w 668136"/>
                <a:gd name="connsiteY5" fmla="*/ 232833 h 1278042"/>
                <a:gd name="connsiteX6" fmla="*/ 90141 w 668136"/>
                <a:gd name="connsiteY6" fmla="*/ 366593 h 1278042"/>
                <a:gd name="connsiteX7" fmla="*/ 208715 w 668136"/>
                <a:gd name="connsiteY7" fmla="*/ 423686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55033 w 668136"/>
                <a:gd name="connsiteY3" fmla="*/ 198966 h 1278042"/>
                <a:gd name="connsiteX4" fmla="*/ 122766 w 668136"/>
                <a:gd name="connsiteY4" fmla="*/ 232833 h 1278042"/>
                <a:gd name="connsiteX5" fmla="*/ 90141 w 668136"/>
                <a:gd name="connsiteY5" fmla="*/ 366593 h 1278042"/>
                <a:gd name="connsiteX6" fmla="*/ 208715 w 668136"/>
                <a:gd name="connsiteY6" fmla="*/ 423686 h 1278042"/>
                <a:gd name="connsiteX7" fmla="*/ 190112 w 668136"/>
                <a:gd name="connsiteY7" fmla="*/ 546260 h 1278042"/>
                <a:gd name="connsiteX8" fmla="*/ 250810 w 668136"/>
                <a:gd name="connsiteY8" fmla="*/ 581161 h 1278042"/>
                <a:gd name="connsiteX9" fmla="*/ 315180 w 668136"/>
                <a:gd name="connsiteY9" fmla="*/ 710318 h 1278042"/>
                <a:gd name="connsiteX10" fmla="*/ 360301 w 668136"/>
                <a:gd name="connsiteY10" fmla="*/ 828096 h 1278042"/>
                <a:gd name="connsiteX11" fmla="*/ 455791 w 668136"/>
                <a:gd name="connsiteY11" fmla="*/ 894891 h 1278042"/>
                <a:gd name="connsiteX12" fmla="*/ 484779 w 668136"/>
                <a:gd name="connsiteY12" fmla="*/ 1098953 h 1278042"/>
                <a:gd name="connsiteX13" fmla="*/ 555335 w 668136"/>
                <a:gd name="connsiteY13" fmla="*/ 1082115 h 1278042"/>
                <a:gd name="connsiteX14" fmla="*/ 531306 w 668136"/>
                <a:gd name="connsiteY14" fmla="*/ 1223524 h 1278042"/>
                <a:gd name="connsiteX15" fmla="*/ 609728 w 668136"/>
                <a:gd name="connsiteY15" fmla="*/ 1219110 h 1278042"/>
                <a:gd name="connsiteX16" fmla="*/ 668136 w 668136"/>
                <a:gd name="connsiteY16" fmla="*/ 1278042 h 1278042"/>
                <a:gd name="connsiteX0" fmla="*/ 0 w 680547"/>
                <a:gd name="connsiteY0" fmla="*/ 1 h 1372281"/>
                <a:gd name="connsiteX1" fmla="*/ 42044 w 680547"/>
                <a:gd name="connsiteY1" fmla="*/ 149272 h 1372281"/>
                <a:gd name="connsiteX2" fmla="*/ 105544 w 680547"/>
                <a:gd name="connsiteY2" fmla="*/ 174672 h 1372281"/>
                <a:gd name="connsiteX3" fmla="*/ 67444 w 680547"/>
                <a:gd name="connsiteY3" fmla="*/ 293205 h 1372281"/>
                <a:gd name="connsiteX4" fmla="*/ 135177 w 680547"/>
                <a:gd name="connsiteY4" fmla="*/ 327072 h 1372281"/>
                <a:gd name="connsiteX5" fmla="*/ 102552 w 680547"/>
                <a:gd name="connsiteY5" fmla="*/ 460832 h 1372281"/>
                <a:gd name="connsiteX6" fmla="*/ 221126 w 680547"/>
                <a:gd name="connsiteY6" fmla="*/ 517925 h 1372281"/>
                <a:gd name="connsiteX7" fmla="*/ 202523 w 680547"/>
                <a:gd name="connsiteY7" fmla="*/ 640499 h 1372281"/>
                <a:gd name="connsiteX8" fmla="*/ 263221 w 680547"/>
                <a:gd name="connsiteY8" fmla="*/ 675400 h 1372281"/>
                <a:gd name="connsiteX9" fmla="*/ 327591 w 680547"/>
                <a:gd name="connsiteY9" fmla="*/ 804557 h 1372281"/>
                <a:gd name="connsiteX10" fmla="*/ 372712 w 680547"/>
                <a:gd name="connsiteY10" fmla="*/ 922335 h 1372281"/>
                <a:gd name="connsiteX11" fmla="*/ 468202 w 680547"/>
                <a:gd name="connsiteY11" fmla="*/ 989130 h 1372281"/>
                <a:gd name="connsiteX12" fmla="*/ 497190 w 680547"/>
                <a:gd name="connsiteY12" fmla="*/ 1193192 h 1372281"/>
                <a:gd name="connsiteX13" fmla="*/ 567746 w 680547"/>
                <a:gd name="connsiteY13" fmla="*/ 1176354 h 1372281"/>
                <a:gd name="connsiteX14" fmla="*/ 543717 w 680547"/>
                <a:gd name="connsiteY14" fmla="*/ 1317763 h 1372281"/>
                <a:gd name="connsiteX15" fmla="*/ 622139 w 680547"/>
                <a:gd name="connsiteY15" fmla="*/ 1313349 h 1372281"/>
                <a:gd name="connsiteX16" fmla="*/ 680547 w 680547"/>
                <a:gd name="connsiteY16" fmla="*/ 1372281 h 1372281"/>
                <a:gd name="connsiteX0" fmla="*/ 0 w 638503"/>
                <a:gd name="connsiteY0" fmla="*/ 0 h 1223009"/>
                <a:gd name="connsiteX1" fmla="*/ 63500 w 638503"/>
                <a:gd name="connsiteY1" fmla="*/ 25400 h 1223009"/>
                <a:gd name="connsiteX2" fmla="*/ 25400 w 638503"/>
                <a:gd name="connsiteY2" fmla="*/ 143933 h 1223009"/>
                <a:gd name="connsiteX3" fmla="*/ 93133 w 638503"/>
                <a:gd name="connsiteY3" fmla="*/ 177800 h 1223009"/>
                <a:gd name="connsiteX4" fmla="*/ 60508 w 638503"/>
                <a:gd name="connsiteY4" fmla="*/ 311560 h 1223009"/>
                <a:gd name="connsiteX5" fmla="*/ 179082 w 638503"/>
                <a:gd name="connsiteY5" fmla="*/ 368653 h 1223009"/>
                <a:gd name="connsiteX6" fmla="*/ 160479 w 638503"/>
                <a:gd name="connsiteY6" fmla="*/ 491227 h 1223009"/>
                <a:gd name="connsiteX7" fmla="*/ 221177 w 638503"/>
                <a:gd name="connsiteY7" fmla="*/ 526128 h 1223009"/>
                <a:gd name="connsiteX8" fmla="*/ 285547 w 638503"/>
                <a:gd name="connsiteY8" fmla="*/ 655285 h 1223009"/>
                <a:gd name="connsiteX9" fmla="*/ 330668 w 638503"/>
                <a:gd name="connsiteY9" fmla="*/ 773063 h 1223009"/>
                <a:gd name="connsiteX10" fmla="*/ 426158 w 638503"/>
                <a:gd name="connsiteY10" fmla="*/ 839858 h 1223009"/>
                <a:gd name="connsiteX11" fmla="*/ 455146 w 638503"/>
                <a:gd name="connsiteY11" fmla="*/ 1043920 h 1223009"/>
                <a:gd name="connsiteX12" fmla="*/ 525702 w 638503"/>
                <a:gd name="connsiteY12" fmla="*/ 1027082 h 1223009"/>
                <a:gd name="connsiteX13" fmla="*/ 501673 w 638503"/>
                <a:gd name="connsiteY13" fmla="*/ 1168491 h 1223009"/>
                <a:gd name="connsiteX14" fmla="*/ 580095 w 638503"/>
                <a:gd name="connsiteY14" fmla="*/ 1164077 h 1223009"/>
                <a:gd name="connsiteX15" fmla="*/ 638503 w 638503"/>
                <a:gd name="connsiteY15" fmla="*/ 1223009 h 1223009"/>
                <a:gd name="connsiteX0" fmla="*/ 0 w 689020"/>
                <a:gd name="connsiteY0" fmla="*/ 0 h 1347348"/>
                <a:gd name="connsiteX1" fmla="*/ 114017 w 689020"/>
                <a:gd name="connsiteY1" fmla="*/ 149739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27555 w 689020"/>
                <a:gd name="connsiteY1" fmla="*/ 32594 h 1347348"/>
                <a:gd name="connsiteX2" fmla="*/ 74606 w 689020"/>
                <a:gd name="connsiteY2" fmla="*/ 117655 h 1347348"/>
                <a:gd name="connsiteX3" fmla="*/ 70932 w 689020"/>
                <a:gd name="connsiteY3" fmla="*/ 232925 h 1347348"/>
                <a:gd name="connsiteX4" fmla="*/ 138427 w 689020"/>
                <a:gd name="connsiteY4" fmla="*/ 294206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6883 w 689020"/>
                <a:gd name="connsiteY8" fmla="*/ 662316 h 1347348"/>
                <a:gd name="connsiteX9" fmla="*/ 345067 w 689020"/>
                <a:gd name="connsiteY9" fmla="*/ 809170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27555 w 689020"/>
                <a:gd name="connsiteY1" fmla="*/ 32594 h 1347348"/>
                <a:gd name="connsiteX2" fmla="*/ 54722 w 689020"/>
                <a:gd name="connsiteY2" fmla="*/ 80751 h 1347348"/>
                <a:gd name="connsiteX3" fmla="*/ 74606 w 689020"/>
                <a:gd name="connsiteY3" fmla="*/ 117655 h 1347348"/>
                <a:gd name="connsiteX4" fmla="*/ 70932 w 689020"/>
                <a:gd name="connsiteY4" fmla="*/ 232925 h 1347348"/>
                <a:gd name="connsiteX5" fmla="*/ 138427 w 689020"/>
                <a:gd name="connsiteY5" fmla="*/ 294206 h 1347348"/>
                <a:gd name="connsiteX6" fmla="*/ 111025 w 689020"/>
                <a:gd name="connsiteY6" fmla="*/ 435899 h 1347348"/>
                <a:gd name="connsiteX7" fmla="*/ 229599 w 689020"/>
                <a:gd name="connsiteY7" fmla="*/ 492992 h 1347348"/>
                <a:gd name="connsiteX8" fmla="*/ 210996 w 689020"/>
                <a:gd name="connsiteY8" fmla="*/ 615566 h 1347348"/>
                <a:gd name="connsiteX9" fmla="*/ 276883 w 689020"/>
                <a:gd name="connsiteY9" fmla="*/ 662316 h 1347348"/>
                <a:gd name="connsiteX10" fmla="*/ 345067 w 689020"/>
                <a:gd name="connsiteY10" fmla="*/ 809170 h 1347348"/>
                <a:gd name="connsiteX11" fmla="*/ 381185 w 689020"/>
                <a:gd name="connsiteY11" fmla="*/ 897402 h 1347348"/>
                <a:gd name="connsiteX12" fmla="*/ 476675 w 689020"/>
                <a:gd name="connsiteY12" fmla="*/ 964197 h 1347348"/>
                <a:gd name="connsiteX13" fmla="*/ 505663 w 689020"/>
                <a:gd name="connsiteY13" fmla="*/ 1168259 h 1347348"/>
                <a:gd name="connsiteX14" fmla="*/ 576219 w 689020"/>
                <a:gd name="connsiteY14" fmla="*/ 1151421 h 1347348"/>
                <a:gd name="connsiteX15" fmla="*/ 552190 w 689020"/>
                <a:gd name="connsiteY15" fmla="*/ 1292830 h 1347348"/>
                <a:gd name="connsiteX16" fmla="*/ 630612 w 689020"/>
                <a:gd name="connsiteY16" fmla="*/ 1288416 h 1347348"/>
                <a:gd name="connsiteX17" fmla="*/ 689020 w 689020"/>
                <a:gd name="connsiteY17" fmla="*/ 1347348 h 1347348"/>
                <a:gd name="connsiteX0" fmla="*/ 0 w 718657"/>
                <a:gd name="connsiteY0" fmla="*/ 0 h 2433395"/>
                <a:gd name="connsiteX1" fmla="*/ 57192 w 718657"/>
                <a:gd name="connsiteY1" fmla="*/ 1118641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45848 w 718657"/>
                <a:gd name="connsiteY2" fmla="*/ 1101411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148416 w 718657"/>
                <a:gd name="connsiteY2" fmla="*/ 409201 h 2433395"/>
                <a:gd name="connsiteX3" fmla="*/ 45848 w 718657"/>
                <a:gd name="connsiteY3" fmla="*/ 1101411 h 2433395"/>
                <a:gd name="connsiteX4" fmla="*/ 104243 w 718657"/>
                <a:gd name="connsiteY4" fmla="*/ 1203702 h 2433395"/>
                <a:gd name="connsiteX5" fmla="*/ 100569 w 718657"/>
                <a:gd name="connsiteY5" fmla="*/ 1318972 h 2433395"/>
                <a:gd name="connsiteX6" fmla="*/ 168064 w 718657"/>
                <a:gd name="connsiteY6" fmla="*/ 1380253 h 2433395"/>
                <a:gd name="connsiteX7" fmla="*/ 140662 w 718657"/>
                <a:gd name="connsiteY7" fmla="*/ 1521946 h 2433395"/>
                <a:gd name="connsiteX8" fmla="*/ 259236 w 718657"/>
                <a:gd name="connsiteY8" fmla="*/ 1579039 h 2433395"/>
                <a:gd name="connsiteX9" fmla="*/ 240633 w 718657"/>
                <a:gd name="connsiteY9" fmla="*/ 1701613 h 2433395"/>
                <a:gd name="connsiteX10" fmla="*/ 306520 w 718657"/>
                <a:gd name="connsiteY10" fmla="*/ 1748363 h 2433395"/>
                <a:gd name="connsiteX11" fmla="*/ 374704 w 718657"/>
                <a:gd name="connsiteY11" fmla="*/ 1895217 h 2433395"/>
                <a:gd name="connsiteX12" fmla="*/ 410822 w 718657"/>
                <a:gd name="connsiteY12" fmla="*/ 1983449 h 2433395"/>
                <a:gd name="connsiteX13" fmla="*/ 506312 w 718657"/>
                <a:gd name="connsiteY13" fmla="*/ 2050244 h 2433395"/>
                <a:gd name="connsiteX14" fmla="*/ 535300 w 718657"/>
                <a:gd name="connsiteY14" fmla="*/ 2254306 h 2433395"/>
                <a:gd name="connsiteX15" fmla="*/ 605856 w 718657"/>
                <a:gd name="connsiteY15" fmla="*/ 2237468 h 2433395"/>
                <a:gd name="connsiteX16" fmla="*/ 581827 w 718657"/>
                <a:gd name="connsiteY16" fmla="*/ 2378877 h 2433395"/>
                <a:gd name="connsiteX17" fmla="*/ 660249 w 718657"/>
                <a:gd name="connsiteY17" fmla="*/ 2374463 h 2433395"/>
                <a:gd name="connsiteX18" fmla="*/ 718657 w 718657"/>
                <a:gd name="connsiteY18" fmla="*/ 2433395 h 2433395"/>
                <a:gd name="connsiteX0" fmla="*/ 0 w 718657"/>
                <a:gd name="connsiteY0" fmla="*/ 0 h 2433395"/>
                <a:gd name="connsiteX1" fmla="*/ 72932 w 718657"/>
                <a:gd name="connsiteY1" fmla="*/ 101514 h 2433395"/>
                <a:gd name="connsiteX2" fmla="*/ 165837 w 718657"/>
                <a:gd name="connsiteY2" fmla="*/ 256409 h 2433395"/>
                <a:gd name="connsiteX3" fmla="*/ 148416 w 718657"/>
                <a:gd name="connsiteY3" fmla="*/ 409201 h 2433395"/>
                <a:gd name="connsiteX4" fmla="*/ 45848 w 718657"/>
                <a:gd name="connsiteY4" fmla="*/ 1101411 h 2433395"/>
                <a:gd name="connsiteX5" fmla="*/ 104243 w 718657"/>
                <a:gd name="connsiteY5" fmla="*/ 1203702 h 2433395"/>
                <a:gd name="connsiteX6" fmla="*/ 100569 w 718657"/>
                <a:gd name="connsiteY6" fmla="*/ 1318972 h 2433395"/>
                <a:gd name="connsiteX7" fmla="*/ 168064 w 718657"/>
                <a:gd name="connsiteY7" fmla="*/ 1380253 h 2433395"/>
                <a:gd name="connsiteX8" fmla="*/ 140662 w 718657"/>
                <a:gd name="connsiteY8" fmla="*/ 1521946 h 2433395"/>
                <a:gd name="connsiteX9" fmla="*/ 259236 w 718657"/>
                <a:gd name="connsiteY9" fmla="*/ 1579039 h 2433395"/>
                <a:gd name="connsiteX10" fmla="*/ 240633 w 718657"/>
                <a:gd name="connsiteY10" fmla="*/ 1701613 h 2433395"/>
                <a:gd name="connsiteX11" fmla="*/ 306520 w 718657"/>
                <a:gd name="connsiteY11" fmla="*/ 1748363 h 2433395"/>
                <a:gd name="connsiteX12" fmla="*/ 374704 w 718657"/>
                <a:gd name="connsiteY12" fmla="*/ 1895217 h 2433395"/>
                <a:gd name="connsiteX13" fmla="*/ 410822 w 718657"/>
                <a:gd name="connsiteY13" fmla="*/ 1983449 h 2433395"/>
                <a:gd name="connsiteX14" fmla="*/ 506312 w 718657"/>
                <a:gd name="connsiteY14" fmla="*/ 2050244 h 2433395"/>
                <a:gd name="connsiteX15" fmla="*/ 535300 w 718657"/>
                <a:gd name="connsiteY15" fmla="*/ 2254306 h 2433395"/>
                <a:gd name="connsiteX16" fmla="*/ 605856 w 718657"/>
                <a:gd name="connsiteY16" fmla="*/ 2237468 h 2433395"/>
                <a:gd name="connsiteX17" fmla="*/ 581827 w 718657"/>
                <a:gd name="connsiteY17" fmla="*/ 2378877 h 2433395"/>
                <a:gd name="connsiteX18" fmla="*/ 660249 w 718657"/>
                <a:gd name="connsiteY18" fmla="*/ 2374463 h 2433395"/>
                <a:gd name="connsiteX19" fmla="*/ 718657 w 718657"/>
                <a:gd name="connsiteY19" fmla="*/ 2433395 h 2433395"/>
                <a:gd name="connsiteX0" fmla="*/ 0 w 1208939"/>
                <a:gd name="connsiteY0" fmla="*/ 240454 h 2336107"/>
                <a:gd name="connsiteX1" fmla="*/ 563214 w 1208939"/>
                <a:gd name="connsiteY1" fmla="*/ 4226 h 2336107"/>
                <a:gd name="connsiteX2" fmla="*/ 656119 w 1208939"/>
                <a:gd name="connsiteY2" fmla="*/ 159121 h 2336107"/>
                <a:gd name="connsiteX3" fmla="*/ 638698 w 1208939"/>
                <a:gd name="connsiteY3" fmla="*/ 311913 h 2336107"/>
                <a:gd name="connsiteX4" fmla="*/ 536130 w 1208939"/>
                <a:gd name="connsiteY4" fmla="*/ 1004123 h 2336107"/>
                <a:gd name="connsiteX5" fmla="*/ 594525 w 1208939"/>
                <a:gd name="connsiteY5" fmla="*/ 1106414 h 2336107"/>
                <a:gd name="connsiteX6" fmla="*/ 590851 w 1208939"/>
                <a:gd name="connsiteY6" fmla="*/ 1221684 h 2336107"/>
                <a:gd name="connsiteX7" fmla="*/ 658346 w 1208939"/>
                <a:gd name="connsiteY7" fmla="*/ 1282965 h 2336107"/>
                <a:gd name="connsiteX8" fmla="*/ 630944 w 1208939"/>
                <a:gd name="connsiteY8" fmla="*/ 1424658 h 2336107"/>
                <a:gd name="connsiteX9" fmla="*/ 749518 w 1208939"/>
                <a:gd name="connsiteY9" fmla="*/ 1481751 h 2336107"/>
                <a:gd name="connsiteX10" fmla="*/ 730915 w 1208939"/>
                <a:gd name="connsiteY10" fmla="*/ 1604325 h 2336107"/>
                <a:gd name="connsiteX11" fmla="*/ 796802 w 1208939"/>
                <a:gd name="connsiteY11" fmla="*/ 1651075 h 2336107"/>
                <a:gd name="connsiteX12" fmla="*/ 864986 w 1208939"/>
                <a:gd name="connsiteY12" fmla="*/ 1797929 h 2336107"/>
                <a:gd name="connsiteX13" fmla="*/ 901104 w 1208939"/>
                <a:gd name="connsiteY13" fmla="*/ 1886161 h 2336107"/>
                <a:gd name="connsiteX14" fmla="*/ 996594 w 1208939"/>
                <a:gd name="connsiteY14" fmla="*/ 1952956 h 2336107"/>
                <a:gd name="connsiteX15" fmla="*/ 1025582 w 1208939"/>
                <a:gd name="connsiteY15" fmla="*/ 2157018 h 2336107"/>
                <a:gd name="connsiteX16" fmla="*/ 1096138 w 1208939"/>
                <a:gd name="connsiteY16" fmla="*/ 2140180 h 2336107"/>
                <a:gd name="connsiteX17" fmla="*/ 1072109 w 1208939"/>
                <a:gd name="connsiteY17" fmla="*/ 2281589 h 2336107"/>
                <a:gd name="connsiteX18" fmla="*/ 1150531 w 1208939"/>
                <a:gd name="connsiteY18" fmla="*/ 2277175 h 2336107"/>
                <a:gd name="connsiteX19" fmla="*/ 1208939 w 1208939"/>
                <a:gd name="connsiteY19" fmla="*/ 2336107 h 2336107"/>
                <a:gd name="connsiteX0" fmla="*/ 157757 w 1366696"/>
                <a:gd name="connsiteY0" fmla="*/ 237759 h 2333412"/>
                <a:gd name="connsiteX1" fmla="*/ 17145 w 1366696"/>
                <a:gd name="connsiteY1" fmla="*/ 311384 h 2333412"/>
                <a:gd name="connsiteX2" fmla="*/ 720971 w 1366696"/>
                <a:gd name="connsiteY2" fmla="*/ 1531 h 2333412"/>
                <a:gd name="connsiteX3" fmla="*/ 813876 w 1366696"/>
                <a:gd name="connsiteY3" fmla="*/ 156426 h 2333412"/>
                <a:gd name="connsiteX4" fmla="*/ 796455 w 1366696"/>
                <a:gd name="connsiteY4" fmla="*/ 309218 h 2333412"/>
                <a:gd name="connsiteX5" fmla="*/ 693887 w 1366696"/>
                <a:gd name="connsiteY5" fmla="*/ 1001428 h 2333412"/>
                <a:gd name="connsiteX6" fmla="*/ 752282 w 1366696"/>
                <a:gd name="connsiteY6" fmla="*/ 1103719 h 2333412"/>
                <a:gd name="connsiteX7" fmla="*/ 748608 w 1366696"/>
                <a:gd name="connsiteY7" fmla="*/ 1218989 h 2333412"/>
                <a:gd name="connsiteX8" fmla="*/ 816103 w 1366696"/>
                <a:gd name="connsiteY8" fmla="*/ 1280270 h 2333412"/>
                <a:gd name="connsiteX9" fmla="*/ 788701 w 1366696"/>
                <a:gd name="connsiteY9" fmla="*/ 1421963 h 2333412"/>
                <a:gd name="connsiteX10" fmla="*/ 907275 w 1366696"/>
                <a:gd name="connsiteY10" fmla="*/ 1479056 h 2333412"/>
                <a:gd name="connsiteX11" fmla="*/ 888672 w 1366696"/>
                <a:gd name="connsiteY11" fmla="*/ 1601630 h 2333412"/>
                <a:gd name="connsiteX12" fmla="*/ 954559 w 1366696"/>
                <a:gd name="connsiteY12" fmla="*/ 1648380 h 2333412"/>
                <a:gd name="connsiteX13" fmla="*/ 1022743 w 1366696"/>
                <a:gd name="connsiteY13" fmla="*/ 1795234 h 2333412"/>
                <a:gd name="connsiteX14" fmla="*/ 1058861 w 1366696"/>
                <a:gd name="connsiteY14" fmla="*/ 1883466 h 2333412"/>
                <a:gd name="connsiteX15" fmla="*/ 1154351 w 1366696"/>
                <a:gd name="connsiteY15" fmla="*/ 1950261 h 2333412"/>
                <a:gd name="connsiteX16" fmla="*/ 1183339 w 1366696"/>
                <a:gd name="connsiteY16" fmla="*/ 2154323 h 2333412"/>
                <a:gd name="connsiteX17" fmla="*/ 1253895 w 1366696"/>
                <a:gd name="connsiteY17" fmla="*/ 2137485 h 2333412"/>
                <a:gd name="connsiteX18" fmla="*/ 1229866 w 1366696"/>
                <a:gd name="connsiteY18" fmla="*/ 2278894 h 2333412"/>
                <a:gd name="connsiteX19" fmla="*/ 1308288 w 1366696"/>
                <a:gd name="connsiteY19" fmla="*/ 2274480 h 2333412"/>
                <a:gd name="connsiteX20" fmla="*/ 1366696 w 1366696"/>
                <a:gd name="connsiteY20" fmla="*/ 2333412 h 2333412"/>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3306 w 1362245"/>
                <a:gd name="connsiteY0" fmla="*/ 85192 h 2180845"/>
                <a:gd name="connsiteX1" fmla="*/ 12694 w 1362245"/>
                <a:gd name="connsiteY1" fmla="*/ 158817 h 2180845"/>
                <a:gd name="connsiteX2" fmla="*/ 51935 w 1362245"/>
                <a:gd name="connsiteY2" fmla="*/ 404564 h 2180845"/>
                <a:gd name="connsiteX3" fmla="*/ 809425 w 1362245"/>
                <a:gd name="connsiteY3" fmla="*/ 3859 h 2180845"/>
                <a:gd name="connsiteX4" fmla="*/ 792004 w 1362245"/>
                <a:gd name="connsiteY4" fmla="*/ 156651 h 2180845"/>
                <a:gd name="connsiteX5" fmla="*/ 689436 w 1362245"/>
                <a:gd name="connsiteY5" fmla="*/ 848861 h 2180845"/>
                <a:gd name="connsiteX6" fmla="*/ 747831 w 1362245"/>
                <a:gd name="connsiteY6" fmla="*/ 951152 h 2180845"/>
                <a:gd name="connsiteX7" fmla="*/ 744157 w 1362245"/>
                <a:gd name="connsiteY7" fmla="*/ 1066422 h 2180845"/>
                <a:gd name="connsiteX8" fmla="*/ 811652 w 1362245"/>
                <a:gd name="connsiteY8" fmla="*/ 1127703 h 2180845"/>
                <a:gd name="connsiteX9" fmla="*/ 784250 w 1362245"/>
                <a:gd name="connsiteY9" fmla="*/ 1269396 h 2180845"/>
                <a:gd name="connsiteX10" fmla="*/ 902824 w 1362245"/>
                <a:gd name="connsiteY10" fmla="*/ 1326489 h 2180845"/>
                <a:gd name="connsiteX11" fmla="*/ 884221 w 1362245"/>
                <a:gd name="connsiteY11" fmla="*/ 1449063 h 2180845"/>
                <a:gd name="connsiteX12" fmla="*/ 950108 w 1362245"/>
                <a:gd name="connsiteY12" fmla="*/ 1495813 h 2180845"/>
                <a:gd name="connsiteX13" fmla="*/ 1018292 w 1362245"/>
                <a:gd name="connsiteY13" fmla="*/ 1642667 h 2180845"/>
                <a:gd name="connsiteX14" fmla="*/ 1054410 w 1362245"/>
                <a:gd name="connsiteY14" fmla="*/ 1730899 h 2180845"/>
                <a:gd name="connsiteX15" fmla="*/ 1149900 w 1362245"/>
                <a:gd name="connsiteY15" fmla="*/ 1797694 h 2180845"/>
                <a:gd name="connsiteX16" fmla="*/ 1178888 w 1362245"/>
                <a:gd name="connsiteY16" fmla="*/ 2001756 h 2180845"/>
                <a:gd name="connsiteX17" fmla="*/ 1249444 w 1362245"/>
                <a:gd name="connsiteY17" fmla="*/ 1984918 h 2180845"/>
                <a:gd name="connsiteX18" fmla="*/ 1225415 w 1362245"/>
                <a:gd name="connsiteY18" fmla="*/ 2126327 h 2180845"/>
                <a:gd name="connsiteX19" fmla="*/ 1303837 w 1362245"/>
                <a:gd name="connsiteY19" fmla="*/ 2121913 h 2180845"/>
                <a:gd name="connsiteX20" fmla="*/ 1362245 w 1362245"/>
                <a:gd name="connsiteY20" fmla="*/ 2180845 h 2180845"/>
                <a:gd name="connsiteX0" fmla="*/ 151398 w 1360337"/>
                <a:gd name="connsiteY0" fmla="*/ 85164 h 2180817"/>
                <a:gd name="connsiteX1" fmla="*/ 10786 w 1360337"/>
                <a:gd name="connsiteY1" fmla="*/ 158789 h 2180817"/>
                <a:gd name="connsiteX2" fmla="*/ 66087 w 1360337"/>
                <a:gd name="connsiteY2" fmla="*/ 408244 h 2180817"/>
                <a:gd name="connsiteX3" fmla="*/ 807517 w 1360337"/>
                <a:gd name="connsiteY3" fmla="*/ 3831 h 2180817"/>
                <a:gd name="connsiteX4" fmla="*/ 790096 w 1360337"/>
                <a:gd name="connsiteY4" fmla="*/ 156623 h 2180817"/>
                <a:gd name="connsiteX5" fmla="*/ 687528 w 1360337"/>
                <a:gd name="connsiteY5" fmla="*/ 848833 h 2180817"/>
                <a:gd name="connsiteX6" fmla="*/ 745923 w 1360337"/>
                <a:gd name="connsiteY6" fmla="*/ 951124 h 2180817"/>
                <a:gd name="connsiteX7" fmla="*/ 742249 w 1360337"/>
                <a:gd name="connsiteY7" fmla="*/ 1066394 h 2180817"/>
                <a:gd name="connsiteX8" fmla="*/ 809744 w 1360337"/>
                <a:gd name="connsiteY8" fmla="*/ 1127675 h 2180817"/>
                <a:gd name="connsiteX9" fmla="*/ 782342 w 1360337"/>
                <a:gd name="connsiteY9" fmla="*/ 1269368 h 2180817"/>
                <a:gd name="connsiteX10" fmla="*/ 900916 w 1360337"/>
                <a:gd name="connsiteY10" fmla="*/ 1326461 h 2180817"/>
                <a:gd name="connsiteX11" fmla="*/ 882313 w 1360337"/>
                <a:gd name="connsiteY11" fmla="*/ 1449035 h 2180817"/>
                <a:gd name="connsiteX12" fmla="*/ 948200 w 1360337"/>
                <a:gd name="connsiteY12" fmla="*/ 1495785 h 2180817"/>
                <a:gd name="connsiteX13" fmla="*/ 1016384 w 1360337"/>
                <a:gd name="connsiteY13" fmla="*/ 1642639 h 2180817"/>
                <a:gd name="connsiteX14" fmla="*/ 1052502 w 1360337"/>
                <a:gd name="connsiteY14" fmla="*/ 1730871 h 2180817"/>
                <a:gd name="connsiteX15" fmla="*/ 1147992 w 1360337"/>
                <a:gd name="connsiteY15" fmla="*/ 1797666 h 2180817"/>
                <a:gd name="connsiteX16" fmla="*/ 1176980 w 1360337"/>
                <a:gd name="connsiteY16" fmla="*/ 2001728 h 2180817"/>
                <a:gd name="connsiteX17" fmla="*/ 1247536 w 1360337"/>
                <a:gd name="connsiteY17" fmla="*/ 1984890 h 2180817"/>
                <a:gd name="connsiteX18" fmla="*/ 1223507 w 1360337"/>
                <a:gd name="connsiteY18" fmla="*/ 2126299 h 2180817"/>
                <a:gd name="connsiteX19" fmla="*/ 1301929 w 1360337"/>
                <a:gd name="connsiteY19" fmla="*/ 2121885 h 2180817"/>
                <a:gd name="connsiteX20" fmla="*/ 1360337 w 1360337"/>
                <a:gd name="connsiteY20" fmla="*/ 2180817 h 2180817"/>
                <a:gd name="connsiteX0" fmla="*/ 142152 w 1351091"/>
                <a:gd name="connsiteY0" fmla="*/ 85164 h 2180817"/>
                <a:gd name="connsiteX1" fmla="*/ 1540 w 1351091"/>
                <a:gd name="connsiteY1" fmla="*/ 158789 h 2180817"/>
                <a:gd name="connsiteX2" fmla="*/ 56841 w 1351091"/>
                <a:gd name="connsiteY2" fmla="*/ 408244 h 2180817"/>
                <a:gd name="connsiteX3" fmla="*/ 798271 w 1351091"/>
                <a:gd name="connsiteY3" fmla="*/ 3831 h 2180817"/>
                <a:gd name="connsiteX4" fmla="*/ 780850 w 1351091"/>
                <a:gd name="connsiteY4" fmla="*/ 156623 h 2180817"/>
                <a:gd name="connsiteX5" fmla="*/ 678282 w 1351091"/>
                <a:gd name="connsiteY5" fmla="*/ 848833 h 2180817"/>
                <a:gd name="connsiteX6" fmla="*/ 736677 w 1351091"/>
                <a:gd name="connsiteY6" fmla="*/ 951124 h 2180817"/>
                <a:gd name="connsiteX7" fmla="*/ 733003 w 1351091"/>
                <a:gd name="connsiteY7" fmla="*/ 1066394 h 2180817"/>
                <a:gd name="connsiteX8" fmla="*/ 800498 w 1351091"/>
                <a:gd name="connsiteY8" fmla="*/ 1127675 h 2180817"/>
                <a:gd name="connsiteX9" fmla="*/ 773096 w 1351091"/>
                <a:gd name="connsiteY9" fmla="*/ 1269368 h 2180817"/>
                <a:gd name="connsiteX10" fmla="*/ 891670 w 1351091"/>
                <a:gd name="connsiteY10" fmla="*/ 1326461 h 2180817"/>
                <a:gd name="connsiteX11" fmla="*/ 873067 w 1351091"/>
                <a:gd name="connsiteY11" fmla="*/ 1449035 h 2180817"/>
                <a:gd name="connsiteX12" fmla="*/ 938954 w 1351091"/>
                <a:gd name="connsiteY12" fmla="*/ 1495785 h 2180817"/>
                <a:gd name="connsiteX13" fmla="*/ 1007138 w 1351091"/>
                <a:gd name="connsiteY13" fmla="*/ 1642639 h 2180817"/>
                <a:gd name="connsiteX14" fmla="*/ 1043256 w 1351091"/>
                <a:gd name="connsiteY14" fmla="*/ 1730871 h 2180817"/>
                <a:gd name="connsiteX15" fmla="*/ 1138746 w 1351091"/>
                <a:gd name="connsiteY15" fmla="*/ 1797666 h 2180817"/>
                <a:gd name="connsiteX16" fmla="*/ 1167734 w 1351091"/>
                <a:gd name="connsiteY16" fmla="*/ 2001728 h 2180817"/>
                <a:gd name="connsiteX17" fmla="*/ 1238290 w 1351091"/>
                <a:gd name="connsiteY17" fmla="*/ 1984890 h 2180817"/>
                <a:gd name="connsiteX18" fmla="*/ 1214261 w 1351091"/>
                <a:gd name="connsiteY18" fmla="*/ 2126299 h 2180817"/>
                <a:gd name="connsiteX19" fmla="*/ 1292683 w 1351091"/>
                <a:gd name="connsiteY19" fmla="*/ 2121885 h 2180817"/>
                <a:gd name="connsiteX20" fmla="*/ 1351091 w 1351091"/>
                <a:gd name="connsiteY20" fmla="*/ 2180817 h 2180817"/>
                <a:gd name="connsiteX0" fmla="*/ 142152 w 1351091"/>
                <a:gd name="connsiteY0" fmla="*/ 82261 h 2177914"/>
                <a:gd name="connsiteX1" fmla="*/ 1540 w 1351091"/>
                <a:gd name="connsiteY1" fmla="*/ 155886 h 2177914"/>
                <a:gd name="connsiteX2" fmla="*/ 56841 w 1351091"/>
                <a:gd name="connsiteY2" fmla="*/ 405341 h 2177914"/>
                <a:gd name="connsiteX3" fmla="*/ 194766 w 1351091"/>
                <a:gd name="connsiteY3" fmla="*/ 669983 h 2177914"/>
                <a:gd name="connsiteX4" fmla="*/ 798271 w 1351091"/>
                <a:gd name="connsiteY4" fmla="*/ 928 h 2177914"/>
                <a:gd name="connsiteX5" fmla="*/ 780850 w 1351091"/>
                <a:gd name="connsiteY5" fmla="*/ 153720 h 2177914"/>
                <a:gd name="connsiteX6" fmla="*/ 678282 w 1351091"/>
                <a:gd name="connsiteY6" fmla="*/ 845930 h 2177914"/>
                <a:gd name="connsiteX7" fmla="*/ 736677 w 1351091"/>
                <a:gd name="connsiteY7" fmla="*/ 948221 h 2177914"/>
                <a:gd name="connsiteX8" fmla="*/ 733003 w 1351091"/>
                <a:gd name="connsiteY8" fmla="*/ 1063491 h 2177914"/>
                <a:gd name="connsiteX9" fmla="*/ 800498 w 1351091"/>
                <a:gd name="connsiteY9" fmla="*/ 1124772 h 2177914"/>
                <a:gd name="connsiteX10" fmla="*/ 773096 w 1351091"/>
                <a:gd name="connsiteY10" fmla="*/ 1266465 h 2177914"/>
                <a:gd name="connsiteX11" fmla="*/ 891670 w 1351091"/>
                <a:gd name="connsiteY11" fmla="*/ 1323558 h 2177914"/>
                <a:gd name="connsiteX12" fmla="*/ 873067 w 1351091"/>
                <a:gd name="connsiteY12" fmla="*/ 1446132 h 2177914"/>
                <a:gd name="connsiteX13" fmla="*/ 938954 w 1351091"/>
                <a:gd name="connsiteY13" fmla="*/ 1492882 h 2177914"/>
                <a:gd name="connsiteX14" fmla="*/ 1007138 w 1351091"/>
                <a:gd name="connsiteY14" fmla="*/ 1639736 h 2177914"/>
                <a:gd name="connsiteX15" fmla="*/ 1043256 w 1351091"/>
                <a:gd name="connsiteY15" fmla="*/ 1727968 h 2177914"/>
                <a:gd name="connsiteX16" fmla="*/ 1138746 w 1351091"/>
                <a:gd name="connsiteY16" fmla="*/ 1794763 h 2177914"/>
                <a:gd name="connsiteX17" fmla="*/ 1167734 w 1351091"/>
                <a:gd name="connsiteY17" fmla="*/ 1998825 h 2177914"/>
                <a:gd name="connsiteX18" fmla="*/ 1238290 w 1351091"/>
                <a:gd name="connsiteY18" fmla="*/ 1981987 h 2177914"/>
                <a:gd name="connsiteX19" fmla="*/ 1214261 w 1351091"/>
                <a:gd name="connsiteY19" fmla="*/ 2123396 h 2177914"/>
                <a:gd name="connsiteX20" fmla="*/ 1292683 w 1351091"/>
                <a:gd name="connsiteY20" fmla="*/ 2118982 h 2177914"/>
                <a:gd name="connsiteX21" fmla="*/ 1351091 w 1351091"/>
                <a:gd name="connsiteY21" fmla="*/ 2177914 h 2177914"/>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533411 w 1351091"/>
                <a:gd name="connsiteY4" fmla="*/ 321618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641999 w 1351091"/>
                <a:gd name="connsiteY5" fmla="*/ 259036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567740 w 1351091"/>
                <a:gd name="connsiteY6" fmla="*/ 339287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427389 w 1351091"/>
                <a:gd name="connsiteY6" fmla="*/ 353625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780850 w 1351091"/>
                <a:gd name="connsiteY8" fmla="*/ 8920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351091" h="2113398">
                  <a:moveTo>
                    <a:pt x="142152" y="17745"/>
                  </a:moveTo>
                  <a:cubicBezTo>
                    <a:pt x="234101" y="-21096"/>
                    <a:pt x="42104" y="3997"/>
                    <a:pt x="1540" y="91370"/>
                  </a:cubicBezTo>
                  <a:cubicBezTo>
                    <a:pt x="-9232" y="189517"/>
                    <a:pt x="39437" y="315540"/>
                    <a:pt x="56841" y="340825"/>
                  </a:cubicBezTo>
                  <a:cubicBezTo>
                    <a:pt x="124411" y="457240"/>
                    <a:pt x="137029" y="503985"/>
                    <a:pt x="194766" y="605467"/>
                  </a:cubicBezTo>
                  <a:cubicBezTo>
                    <a:pt x="233863" y="665317"/>
                    <a:pt x="256584" y="768371"/>
                    <a:pt x="315191" y="767689"/>
                  </a:cubicBezTo>
                  <a:cubicBezTo>
                    <a:pt x="389730" y="699353"/>
                    <a:pt x="359528" y="685185"/>
                    <a:pt x="378817" y="588557"/>
                  </a:cubicBezTo>
                  <a:cubicBezTo>
                    <a:pt x="399880" y="490491"/>
                    <a:pt x="410188" y="423232"/>
                    <a:pt x="427389" y="290037"/>
                  </a:cubicBezTo>
                  <a:cubicBezTo>
                    <a:pt x="471047" y="157346"/>
                    <a:pt x="512144" y="91828"/>
                    <a:pt x="546016" y="97924"/>
                  </a:cubicBezTo>
                  <a:cubicBezTo>
                    <a:pt x="597479" y="135299"/>
                    <a:pt x="640415" y="246618"/>
                    <a:pt x="649417" y="399754"/>
                  </a:cubicBezTo>
                  <a:cubicBezTo>
                    <a:pt x="661370" y="517697"/>
                    <a:pt x="685644" y="648997"/>
                    <a:pt x="678282" y="781414"/>
                  </a:cubicBezTo>
                  <a:cubicBezTo>
                    <a:pt x="670920" y="913831"/>
                    <a:pt x="727557" y="847445"/>
                    <a:pt x="736677" y="883705"/>
                  </a:cubicBezTo>
                  <a:cubicBezTo>
                    <a:pt x="745797" y="919965"/>
                    <a:pt x="722366" y="969550"/>
                    <a:pt x="733003" y="998975"/>
                  </a:cubicBezTo>
                  <a:cubicBezTo>
                    <a:pt x="743640" y="1028400"/>
                    <a:pt x="801822" y="1018746"/>
                    <a:pt x="800498" y="1060256"/>
                  </a:cubicBezTo>
                  <a:cubicBezTo>
                    <a:pt x="799174" y="1101766"/>
                    <a:pt x="749596" y="1160172"/>
                    <a:pt x="773096" y="1201949"/>
                  </a:cubicBezTo>
                  <a:cubicBezTo>
                    <a:pt x="793814" y="1259340"/>
                    <a:pt x="867573" y="1196643"/>
                    <a:pt x="891670" y="1259042"/>
                  </a:cubicBezTo>
                  <a:cubicBezTo>
                    <a:pt x="901370" y="1303542"/>
                    <a:pt x="853469" y="1331630"/>
                    <a:pt x="873067" y="1381616"/>
                  </a:cubicBezTo>
                  <a:cubicBezTo>
                    <a:pt x="892665" y="1431602"/>
                    <a:pt x="916609" y="1396099"/>
                    <a:pt x="938954" y="1428366"/>
                  </a:cubicBezTo>
                  <a:cubicBezTo>
                    <a:pt x="961299" y="1460633"/>
                    <a:pt x="993876" y="1518490"/>
                    <a:pt x="1007138" y="1575220"/>
                  </a:cubicBezTo>
                  <a:cubicBezTo>
                    <a:pt x="1020400" y="1631950"/>
                    <a:pt x="1021321" y="1637614"/>
                    <a:pt x="1043256" y="1663452"/>
                  </a:cubicBezTo>
                  <a:cubicBezTo>
                    <a:pt x="1065191" y="1689290"/>
                    <a:pt x="1104806" y="1680936"/>
                    <a:pt x="1138746" y="1730247"/>
                  </a:cubicBezTo>
                  <a:cubicBezTo>
                    <a:pt x="1172686" y="1779558"/>
                    <a:pt x="1136609" y="1900869"/>
                    <a:pt x="1167734" y="1934309"/>
                  </a:cubicBezTo>
                  <a:cubicBezTo>
                    <a:pt x="1198859" y="1967749"/>
                    <a:pt x="1209643" y="1864977"/>
                    <a:pt x="1238290" y="1917471"/>
                  </a:cubicBezTo>
                  <a:cubicBezTo>
                    <a:pt x="1266937" y="1969965"/>
                    <a:pt x="1189458" y="2020082"/>
                    <a:pt x="1214261" y="2058880"/>
                  </a:cubicBezTo>
                  <a:cubicBezTo>
                    <a:pt x="1239064" y="2097678"/>
                    <a:pt x="1292683" y="2054466"/>
                    <a:pt x="1292683" y="2054466"/>
                  </a:cubicBezTo>
                  <a:cubicBezTo>
                    <a:pt x="1331701" y="2057509"/>
                    <a:pt x="1333442" y="2087261"/>
                    <a:pt x="1351091" y="2113398"/>
                  </a:cubicBezTo>
                </a:path>
              </a:pathLst>
            </a:custGeom>
            <a:ln w="38100" cap="flat" cmpd="sng" algn="ctr">
              <a:solidFill>
                <a:srgbClr val="7F7F7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txBody>
            <a:bodyPr anchor="ct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defTabSz="913798" fontAlgn="base">
                <a:spcBef>
                  <a:spcPct val="0"/>
                </a:spcBef>
                <a:spcAft>
                  <a:spcPct val="0"/>
                </a:spcAft>
                <a:defRPr/>
              </a:pPr>
              <a:endParaRPr lang="en-US" altLang="en-US" b="1" kern="0">
                <a:latin typeface="Calibri" panose="020F0502020204030204" pitchFamily="34" charset="0"/>
                <a:cs typeface="Calibri" panose="020F0502020204030204" pitchFamily="34" charset="0"/>
              </a:endParaRPr>
            </a:p>
          </p:txBody>
        </p:sp>
        <p:sp>
          <p:nvSpPr>
            <p:cNvPr id="1192" name="Rounded Rectangle 370">
              <a:extLst>
                <a:ext uri="{FF2B5EF4-FFF2-40B4-BE49-F238E27FC236}">
                  <a16:creationId xmlns:a16="http://schemas.microsoft.com/office/drawing/2014/main" id="{8D618632-324A-56F8-E11E-2E0807775D84}"/>
                </a:ext>
              </a:extLst>
            </p:cNvPr>
            <p:cNvSpPr/>
            <p:nvPr/>
          </p:nvSpPr>
          <p:spPr bwMode="auto">
            <a:xfrm rot="20059622" flipH="1">
              <a:off x="3380974" y="1437802"/>
              <a:ext cx="439445" cy="212584"/>
            </a:xfrm>
            <a:prstGeom prst="roundRect">
              <a:avLst>
                <a:gd name="adj" fmla="val 43082"/>
              </a:avLst>
            </a:prstGeom>
            <a:solidFill>
              <a:schemeClr val="accent2"/>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98" fontAlgn="base">
                <a:spcBef>
                  <a:spcPct val="0"/>
                </a:spcBef>
                <a:spcAft>
                  <a:spcPct val="0"/>
                </a:spcAft>
                <a:defRPr/>
              </a:pPr>
              <a:endParaRPr lang="en-NZ" sz="3200" b="1" kern="0">
                <a:solidFill>
                  <a:srgbClr val="1D2E5A"/>
                </a:solidFill>
                <a:latin typeface="Calibri" panose="020F0502020204030204" pitchFamily="34" charset="0"/>
                <a:ea typeface="ＭＳ Ｐゴシック" pitchFamily="-1" charset="-128"/>
                <a:cs typeface="Calibri" panose="020F0502020204030204" pitchFamily="34" charset="0"/>
              </a:endParaRPr>
            </a:p>
          </p:txBody>
        </p:sp>
        <p:sp>
          <p:nvSpPr>
            <p:cNvPr id="1193" name="Rounded Rectangle 372">
              <a:extLst>
                <a:ext uri="{FF2B5EF4-FFF2-40B4-BE49-F238E27FC236}">
                  <a16:creationId xmlns:a16="http://schemas.microsoft.com/office/drawing/2014/main" id="{7BE9A8BB-B0A9-FD27-418E-D5476924B800}"/>
                </a:ext>
              </a:extLst>
            </p:cNvPr>
            <p:cNvSpPr/>
            <p:nvPr/>
          </p:nvSpPr>
          <p:spPr bwMode="auto">
            <a:xfrm rot="4726929" flipH="1">
              <a:off x="3765689" y="1611517"/>
              <a:ext cx="437859" cy="214170"/>
            </a:xfrm>
            <a:prstGeom prst="roundRect">
              <a:avLst>
                <a:gd name="adj" fmla="val 43082"/>
              </a:avLst>
            </a:prstGeom>
            <a:solidFill>
              <a:schemeClr val="accent2"/>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98" fontAlgn="base">
                <a:spcBef>
                  <a:spcPct val="0"/>
                </a:spcBef>
                <a:spcAft>
                  <a:spcPct val="0"/>
                </a:spcAft>
                <a:defRPr/>
              </a:pPr>
              <a:endParaRPr lang="en-NZ" sz="3200" b="1" kern="0">
                <a:solidFill>
                  <a:srgbClr val="1D2E5A"/>
                </a:solidFill>
                <a:latin typeface="Calibri" panose="020F0502020204030204" pitchFamily="34" charset="0"/>
                <a:ea typeface="ＭＳ Ｐゴシック" pitchFamily="-1" charset="-128"/>
                <a:cs typeface="Calibri" panose="020F0502020204030204" pitchFamily="34" charset="0"/>
              </a:endParaRPr>
            </a:p>
          </p:txBody>
        </p:sp>
        <p:sp>
          <p:nvSpPr>
            <p:cNvPr id="1194" name="Rounded Rectangle 373">
              <a:extLst>
                <a:ext uri="{FF2B5EF4-FFF2-40B4-BE49-F238E27FC236}">
                  <a16:creationId xmlns:a16="http://schemas.microsoft.com/office/drawing/2014/main" id="{BC637C9A-E5BC-BCDF-FEEE-299527A496C3}"/>
                </a:ext>
              </a:extLst>
            </p:cNvPr>
            <p:cNvSpPr/>
            <p:nvPr/>
          </p:nvSpPr>
          <p:spPr bwMode="auto">
            <a:xfrm rot="1936306" flipH="1">
              <a:off x="3504717" y="1862970"/>
              <a:ext cx="439445" cy="214170"/>
            </a:xfrm>
            <a:prstGeom prst="roundRect">
              <a:avLst>
                <a:gd name="adj" fmla="val 43082"/>
              </a:avLst>
            </a:prstGeom>
            <a:solidFill>
              <a:schemeClr val="accent2"/>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98" fontAlgn="base">
                <a:spcBef>
                  <a:spcPct val="0"/>
                </a:spcBef>
                <a:spcAft>
                  <a:spcPct val="0"/>
                </a:spcAft>
                <a:defRPr/>
              </a:pPr>
              <a:endParaRPr lang="en-NZ" sz="3200" b="1" kern="0">
                <a:solidFill>
                  <a:srgbClr val="1D2E5A"/>
                </a:solidFill>
                <a:latin typeface="Calibri" panose="020F0502020204030204" pitchFamily="34" charset="0"/>
                <a:ea typeface="ＭＳ Ｐゴシック" pitchFamily="-1" charset="-128"/>
                <a:cs typeface="Calibri" panose="020F0502020204030204" pitchFamily="34" charset="0"/>
              </a:endParaRPr>
            </a:p>
          </p:txBody>
        </p:sp>
        <p:sp>
          <p:nvSpPr>
            <p:cNvPr id="1195" name="Rounded Rectangle 374">
              <a:extLst>
                <a:ext uri="{FF2B5EF4-FFF2-40B4-BE49-F238E27FC236}">
                  <a16:creationId xmlns:a16="http://schemas.microsoft.com/office/drawing/2014/main" id="{D6659D27-AD65-4D09-9735-5E86AA739C49}"/>
                </a:ext>
              </a:extLst>
            </p:cNvPr>
            <p:cNvSpPr/>
            <p:nvPr/>
          </p:nvSpPr>
          <p:spPr bwMode="auto">
            <a:xfrm rot="3184002" flipH="1">
              <a:off x="3358764" y="2188190"/>
              <a:ext cx="437859" cy="212583"/>
            </a:xfrm>
            <a:prstGeom prst="roundRect">
              <a:avLst>
                <a:gd name="adj" fmla="val 43082"/>
              </a:avLst>
            </a:prstGeom>
            <a:solidFill>
              <a:schemeClr val="accent2"/>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98" fontAlgn="base">
                <a:spcBef>
                  <a:spcPct val="0"/>
                </a:spcBef>
                <a:spcAft>
                  <a:spcPct val="0"/>
                </a:spcAft>
                <a:defRPr/>
              </a:pPr>
              <a:endParaRPr lang="en-NZ" sz="3200" b="1" kern="0">
                <a:solidFill>
                  <a:srgbClr val="1D2E5A"/>
                </a:solidFill>
                <a:latin typeface="Calibri" panose="020F0502020204030204" pitchFamily="34" charset="0"/>
                <a:ea typeface="ＭＳ Ｐゴシック" pitchFamily="-1" charset="-128"/>
                <a:cs typeface="Calibri" panose="020F0502020204030204" pitchFamily="34" charset="0"/>
              </a:endParaRPr>
            </a:p>
          </p:txBody>
        </p:sp>
        <p:sp>
          <p:nvSpPr>
            <p:cNvPr id="1196" name="TextBox 1195">
              <a:extLst>
                <a:ext uri="{FF2B5EF4-FFF2-40B4-BE49-F238E27FC236}">
                  <a16:creationId xmlns:a16="http://schemas.microsoft.com/office/drawing/2014/main" id="{36EE6BF4-1393-82F8-D9C9-94250E245914}"/>
                </a:ext>
              </a:extLst>
            </p:cNvPr>
            <p:cNvSpPr txBox="1"/>
            <p:nvPr/>
          </p:nvSpPr>
          <p:spPr bwMode="auto">
            <a:xfrm rot="4004034">
              <a:off x="3461091" y="1400042"/>
              <a:ext cx="274455" cy="276999"/>
            </a:xfrm>
            <a:prstGeom prst="rect">
              <a:avLst/>
            </a:prstGeom>
            <a:noFill/>
          </p:spPr>
          <p:txBody>
            <a:bodyPr>
              <a:spAutoFit/>
            </a:bodyPr>
            <a:lstStyle/>
            <a:p>
              <a:pPr algn="ctr" defTabSz="913798">
                <a:defRPr/>
              </a:pPr>
              <a:r>
                <a:rPr lang="en-NZ" sz="1200" b="1" kern="0">
                  <a:solidFill>
                    <a:srgbClr val="1D2E5A"/>
                  </a:solidFill>
                  <a:latin typeface="Calibri" panose="020F0502020204030204" pitchFamily="34" charset="0"/>
                  <a:ea typeface="MS PGothic" panose="020B0600070205080204" pitchFamily="34" charset="-128"/>
                  <a:cs typeface="Calibri" panose="020F0502020204030204" pitchFamily="34" charset="0"/>
                </a:rPr>
                <a:t>I</a:t>
              </a:r>
            </a:p>
          </p:txBody>
        </p:sp>
        <p:sp>
          <p:nvSpPr>
            <p:cNvPr id="1197" name="TextBox 1196">
              <a:extLst>
                <a:ext uri="{FF2B5EF4-FFF2-40B4-BE49-F238E27FC236}">
                  <a16:creationId xmlns:a16="http://schemas.microsoft.com/office/drawing/2014/main" id="{EB1994E9-D4A2-AB43-D985-9F1DC5A407C9}"/>
                </a:ext>
              </a:extLst>
            </p:cNvPr>
            <p:cNvSpPr txBox="1"/>
            <p:nvPr/>
          </p:nvSpPr>
          <p:spPr bwMode="auto">
            <a:xfrm rot="20981706">
              <a:off x="3814054" y="1572584"/>
              <a:ext cx="352827" cy="299097"/>
            </a:xfrm>
            <a:prstGeom prst="rect">
              <a:avLst/>
            </a:prstGeom>
            <a:noFill/>
          </p:spPr>
          <p:txBody>
            <a:bodyPr wrap="square">
              <a:spAutoFit/>
            </a:bodyPr>
            <a:lstStyle/>
            <a:p>
              <a:pPr algn="ctr" defTabSz="913798">
                <a:defRPr/>
              </a:pPr>
              <a:r>
                <a:rPr lang="en-NZ" sz="1200" b="1" kern="0">
                  <a:solidFill>
                    <a:srgbClr val="1D2E5A"/>
                  </a:solidFill>
                  <a:latin typeface="Calibri" panose="020F0502020204030204" pitchFamily="34" charset="0"/>
                  <a:ea typeface="MS PGothic" panose="020B0600070205080204" pitchFamily="34" charset="-128"/>
                  <a:cs typeface="Calibri" panose="020F0502020204030204" pitchFamily="34" charset="0"/>
                </a:rPr>
                <a:t>II</a:t>
              </a:r>
            </a:p>
          </p:txBody>
        </p:sp>
        <p:sp>
          <p:nvSpPr>
            <p:cNvPr id="1198" name="TextBox 1197">
              <a:extLst>
                <a:ext uri="{FF2B5EF4-FFF2-40B4-BE49-F238E27FC236}">
                  <a16:creationId xmlns:a16="http://schemas.microsoft.com/office/drawing/2014/main" id="{CCB6023E-47B0-CAB1-9D89-33A0AE904DDB}"/>
                </a:ext>
              </a:extLst>
            </p:cNvPr>
            <p:cNvSpPr txBox="1"/>
            <p:nvPr/>
          </p:nvSpPr>
          <p:spPr bwMode="auto">
            <a:xfrm rot="18241679">
              <a:off x="3504591" y="1808830"/>
              <a:ext cx="364882" cy="276999"/>
            </a:xfrm>
            <a:prstGeom prst="rect">
              <a:avLst/>
            </a:prstGeom>
            <a:noFill/>
          </p:spPr>
          <p:txBody>
            <a:bodyPr>
              <a:spAutoFit/>
            </a:bodyPr>
            <a:lstStyle/>
            <a:p>
              <a:pPr algn="ctr" defTabSz="913798">
                <a:defRPr/>
              </a:pPr>
              <a:r>
                <a:rPr lang="en-NZ" sz="1200" b="1" kern="0">
                  <a:solidFill>
                    <a:srgbClr val="1D2E5A"/>
                  </a:solidFill>
                  <a:latin typeface="Calibri" panose="020F0502020204030204" pitchFamily="34" charset="0"/>
                  <a:ea typeface="MS PGothic" panose="020B0600070205080204" pitchFamily="34" charset="-128"/>
                  <a:cs typeface="Calibri" panose="020F0502020204030204" pitchFamily="34" charset="0"/>
                </a:rPr>
                <a:t>III</a:t>
              </a:r>
            </a:p>
          </p:txBody>
        </p:sp>
        <p:sp>
          <p:nvSpPr>
            <p:cNvPr id="1199" name="TextBox 1198">
              <a:extLst>
                <a:ext uri="{FF2B5EF4-FFF2-40B4-BE49-F238E27FC236}">
                  <a16:creationId xmlns:a16="http://schemas.microsoft.com/office/drawing/2014/main" id="{1346BDCA-6FF1-0D8F-75E4-2A203307BE5D}"/>
                </a:ext>
              </a:extLst>
            </p:cNvPr>
            <p:cNvSpPr txBox="1"/>
            <p:nvPr/>
          </p:nvSpPr>
          <p:spPr bwMode="auto">
            <a:xfrm rot="19358488">
              <a:off x="3345158" y="2141805"/>
              <a:ext cx="459560" cy="299097"/>
            </a:xfrm>
            <a:prstGeom prst="rect">
              <a:avLst/>
            </a:prstGeom>
            <a:noFill/>
          </p:spPr>
          <p:txBody>
            <a:bodyPr wrap="square">
              <a:spAutoFit/>
            </a:bodyPr>
            <a:lstStyle/>
            <a:p>
              <a:pPr algn="ctr" defTabSz="913798">
                <a:defRPr/>
              </a:pPr>
              <a:r>
                <a:rPr lang="en-NZ" sz="1200" b="1" kern="0">
                  <a:solidFill>
                    <a:srgbClr val="1D2E5A"/>
                  </a:solidFill>
                  <a:latin typeface="Calibri" panose="020F0502020204030204" pitchFamily="34" charset="0"/>
                  <a:ea typeface="MS PGothic" panose="020B0600070205080204" pitchFamily="34" charset="-128"/>
                  <a:cs typeface="Calibri" panose="020F0502020204030204" pitchFamily="34" charset="0"/>
                </a:rPr>
                <a:t>IV</a:t>
              </a:r>
            </a:p>
          </p:txBody>
        </p:sp>
        <p:sp>
          <p:nvSpPr>
            <p:cNvPr id="1200" name="TextBox 1199">
              <a:extLst>
                <a:ext uri="{FF2B5EF4-FFF2-40B4-BE49-F238E27FC236}">
                  <a16:creationId xmlns:a16="http://schemas.microsoft.com/office/drawing/2014/main" id="{7258A4FA-6321-ADF0-95A4-394DCFE4EFFD}"/>
                </a:ext>
              </a:extLst>
            </p:cNvPr>
            <p:cNvSpPr txBox="1"/>
            <p:nvPr/>
          </p:nvSpPr>
          <p:spPr>
            <a:xfrm>
              <a:off x="3350835" y="1069747"/>
              <a:ext cx="823366" cy="338554"/>
            </a:xfrm>
            <a:prstGeom prst="rect">
              <a:avLst/>
            </a:prstGeom>
            <a:noFill/>
          </p:spPr>
          <p:txBody>
            <a:bodyPr>
              <a:spAutoFit/>
            </a:bodyPr>
            <a:lstStyle/>
            <a:p>
              <a:pPr algn="ctr" defTabSz="913798">
                <a:defRPr/>
              </a:pPr>
              <a:r>
                <a:rPr lang="en-NZ" sz="1600" b="1" kern="0">
                  <a:solidFill>
                    <a:srgbClr val="1D2E5A"/>
                  </a:solidFill>
                  <a:latin typeface="Calibri" panose="020F0502020204030204" pitchFamily="34" charset="0"/>
                  <a:ea typeface="MS PGothic" panose="020B0600070205080204" pitchFamily="34" charset="-128"/>
                  <a:cs typeface="Calibri" panose="020F0502020204030204" pitchFamily="34" charset="0"/>
                </a:rPr>
                <a:t>HER2</a:t>
              </a:r>
            </a:p>
          </p:txBody>
        </p:sp>
      </p:grpSp>
      <p:grpSp>
        <p:nvGrpSpPr>
          <p:cNvPr id="1201" name="Group 1200">
            <a:extLst>
              <a:ext uri="{FF2B5EF4-FFF2-40B4-BE49-F238E27FC236}">
                <a16:creationId xmlns:a16="http://schemas.microsoft.com/office/drawing/2014/main" id="{93E23054-65FC-34CC-87B0-6644ABB7A025}"/>
              </a:ext>
            </a:extLst>
          </p:cNvPr>
          <p:cNvGrpSpPr/>
          <p:nvPr/>
        </p:nvGrpSpPr>
        <p:grpSpPr>
          <a:xfrm>
            <a:off x="5873777" y="1604398"/>
            <a:ext cx="1360839" cy="2253806"/>
            <a:chOff x="2987536" y="1069747"/>
            <a:chExt cx="1719706" cy="2433604"/>
          </a:xfrm>
        </p:grpSpPr>
        <p:sp>
          <p:nvSpPr>
            <p:cNvPr id="1202" name="Freeform 368">
              <a:extLst>
                <a:ext uri="{FF2B5EF4-FFF2-40B4-BE49-F238E27FC236}">
                  <a16:creationId xmlns:a16="http://schemas.microsoft.com/office/drawing/2014/main" id="{AA84443D-F303-12D1-E10F-D0F8BDAC09EC}"/>
                </a:ext>
              </a:extLst>
            </p:cNvPr>
            <p:cNvSpPr/>
            <p:nvPr/>
          </p:nvSpPr>
          <p:spPr bwMode="auto">
            <a:xfrm rot="18944245" flipH="1">
              <a:off x="2987536" y="1686873"/>
              <a:ext cx="1719706" cy="1816478"/>
            </a:xfrm>
            <a:custGeom>
              <a:avLst/>
              <a:gdLst>
                <a:gd name="connsiteX0" fmla="*/ 0 w 241300"/>
                <a:gd name="connsiteY0" fmla="*/ 0 h 694266"/>
                <a:gd name="connsiteX1" fmla="*/ 29633 w 241300"/>
                <a:gd name="connsiteY1" fmla="*/ 55033 h 694266"/>
                <a:gd name="connsiteX2" fmla="*/ 93133 w 241300"/>
                <a:gd name="connsiteY2" fmla="*/ 80433 h 694266"/>
                <a:gd name="connsiteX3" fmla="*/ 118533 w 241300"/>
                <a:gd name="connsiteY3" fmla="*/ 118533 h 694266"/>
                <a:gd name="connsiteX4" fmla="*/ 84666 w 241300"/>
                <a:gd name="connsiteY4" fmla="*/ 160866 h 694266"/>
                <a:gd name="connsiteX5" fmla="*/ 55033 w 241300"/>
                <a:gd name="connsiteY5" fmla="*/ 198966 h 694266"/>
                <a:gd name="connsiteX6" fmla="*/ 122766 w 241300"/>
                <a:gd name="connsiteY6" fmla="*/ 232833 h 694266"/>
                <a:gd name="connsiteX7" fmla="*/ 131233 w 241300"/>
                <a:gd name="connsiteY7" fmla="*/ 270933 h 694266"/>
                <a:gd name="connsiteX8" fmla="*/ 93133 w 241300"/>
                <a:gd name="connsiteY8" fmla="*/ 287866 h 694266"/>
                <a:gd name="connsiteX9" fmla="*/ 46566 w 241300"/>
                <a:gd name="connsiteY9" fmla="*/ 334433 h 694266"/>
                <a:gd name="connsiteX10" fmla="*/ 93133 w 241300"/>
                <a:gd name="connsiteY10" fmla="*/ 381000 h 694266"/>
                <a:gd name="connsiteX11" fmla="*/ 173566 w 241300"/>
                <a:gd name="connsiteY11" fmla="*/ 393700 h 694266"/>
                <a:gd name="connsiteX12" fmla="*/ 198966 w 241300"/>
                <a:gd name="connsiteY12" fmla="*/ 457200 h 694266"/>
                <a:gd name="connsiteX13" fmla="*/ 122766 w 241300"/>
                <a:gd name="connsiteY13" fmla="*/ 482600 h 694266"/>
                <a:gd name="connsiteX14" fmla="*/ 110066 w 241300"/>
                <a:gd name="connsiteY14" fmla="*/ 524933 h 694266"/>
                <a:gd name="connsiteX15" fmla="*/ 215900 w 241300"/>
                <a:gd name="connsiteY15" fmla="*/ 575733 h 694266"/>
                <a:gd name="connsiteX16" fmla="*/ 241300 w 241300"/>
                <a:gd name="connsiteY16" fmla="*/ 694266 h 694266"/>
                <a:gd name="connsiteX17" fmla="*/ 241300 w 241300"/>
                <a:gd name="connsiteY17" fmla="*/ 694266 h 694266"/>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241300 w 668136"/>
                <a:gd name="connsiteY16" fmla="*/ 694266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0141 w 668136"/>
                <a:gd name="connsiteY8" fmla="*/ 366593 h 1278042"/>
                <a:gd name="connsiteX9" fmla="*/ 208715 w 668136"/>
                <a:gd name="connsiteY9" fmla="*/ 423686 h 1278042"/>
                <a:gd name="connsiteX10" fmla="*/ 190112 w 668136"/>
                <a:gd name="connsiteY10" fmla="*/ 546260 h 1278042"/>
                <a:gd name="connsiteX11" fmla="*/ 250810 w 668136"/>
                <a:gd name="connsiteY11" fmla="*/ 581161 h 1278042"/>
                <a:gd name="connsiteX12" fmla="*/ 315180 w 668136"/>
                <a:gd name="connsiteY12" fmla="*/ 710318 h 1278042"/>
                <a:gd name="connsiteX13" fmla="*/ 360301 w 668136"/>
                <a:gd name="connsiteY13" fmla="*/ 828096 h 1278042"/>
                <a:gd name="connsiteX14" fmla="*/ 455791 w 668136"/>
                <a:gd name="connsiteY14" fmla="*/ 894891 h 1278042"/>
                <a:gd name="connsiteX15" fmla="*/ 484779 w 668136"/>
                <a:gd name="connsiteY15" fmla="*/ 1098953 h 1278042"/>
                <a:gd name="connsiteX16" fmla="*/ 555335 w 668136"/>
                <a:gd name="connsiteY16" fmla="*/ 1082115 h 1278042"/>
                <a:gd name="connsiteX17" fmla="*/ 531306 w 668136"/>
                <a:gd name="connsiteY17" fmla="*/ 1223524 h 1278042"/>
                <a:gd name="connsiteX18" fmla="*/ 609728 w 668136"/>
                <a:gd name="connsiteY18" fmla="*/ 1219110 h 1278042"/>
                <a:gd name="connsiteX19" fmla="*/ 668136 w 668136"/>
                <a:gd name="connsiteY19"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90141 w 668136"/>
                <a:gd name="connsiteY7" fmla="*/ 36659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55033 w 668136"/>
                <a:gd name="connsiteY4" fmla="*/ 198966 h 1278042"/>
                <a:gd name="connsiteX5" fmla="*/ 122766 w 668136"/>
                <a:gd name="connsiteY5" fmla="*/ 232833 h 1278042"/>
                <a:gd name="connsiteX6" fmla="*/ 90141 w 668136"/>
                <a:gd name="connsiteY6" fmla="*/ 366593 h 1278042"/>
                <a:gd name="connsiteX7" fmla="*/ 208715 w 668136"/>
                <a:gd name="connsiteY7" fmla="*/ 423686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55033 w 668136"/>
                <a:gd name="connsiteY3" fmla="*/ 198966 h 1278042"/>
                <a:gd name="connsiteX4" fmla="*/ 122766 w 668136"/>
                <a:gd name="connsiteY4" fmla="*/ 232833 h 1278042"/>
                <a:gd name="connsiteX5" fmla="*/ 90141 w 668136"/>
                <a:gd name="connsiteY5" fmla="*/ 366593 h 1278042"/>
                <a:gd name="connsiteX6" fmla="*/ 208715 w 668136"/>
                <a:gd name="connsiteY6" fmla="*/ 423686 h 1278042"/>
                <a:gd name="connsiteX7" fmla="*/ 190112 w 668136"/>
                <a:gd name="connsiteY7" fmla="*/ 546260 h 1278042"/>
                <a:gd name="connsiteX8" fmla="*/ 250810 w 668136"/>
                <a:gd name="connsiteY8" fmla="*/ 581161 h 1278042"/>
                <a:gd name="connsiteX9" fmla="*/ 315180 w 668136"/>
                <a:gd name="connsiteY9" fmla="*/ 710318 h 1278042"/>
                <a:gd name="connsiteX10" fmla="*/ 360301 w 668136"/>
                <a:gd name="connsiteY10" fmla="*/ 828096 h 1278042"/>
                <a:gd name="connsiteX11" fmla="*/ 455791 w 668136"/>
                <a:gd name="connsiteY11" fmla="*/ 894891 h 1278042"/>
                <a:gd name="connsiteX12" fmla="*/ 484779 w 668136"/>
                <a:gd name="connsiteY12" fmla="*/ 1098953 h 1278042"/>
                <a:gd name="connsiteX13" fmla="*/ 555335 w 668136"/>
                <a:gd name="connsiteY13" fmla="*/ 1082115 h 1278042"/>
                <a:gd name="connsiteX14" fmla="*/ 531306 w 668136"/>
                <a:gd name="connsiteY14" fmla="*/ 1223524 h 1278042"/>
                <a:gd name="connsiteX15" fmla="*/ 609728 w 668136"/>
                <a:gd name="connsiteY15" fmla="*/ 1219110 h 1278042"/>
                <a:gd name="connsiteX16" fmla="*/ 668136 w 668136"/>
                <a:gd name="connsiteY16" fmla="*/ 1278042 h 1278042"/>
                <a:gd name="connsiteX0" fmla="*/ 0 w 680547"/>
                <a:gd name="connsiteY0" fmla="*/ 1 h 1372281"/>
                <a:gd name="connsiteX1" fmla="*/ 42044 w 680547"/>
                <a:gd name="connsiteY1" fmla="*/ 149272 h 1372281"/>
                <a:gd name="connsiteX2" fmla="*/ 105544 w 680547"/>
                <a:gd name="connsiteY2" fmla="*/ 174672 h 1372281"/>
                <a:gd name="connsiteX3" fmla="*/ 67444 w 680547"/>
                <a:gd name="connsiteY3" fmla="*/ 293205 h 1372281"/>
                <a:gd name="connsiteX4" fmla="*/ 135177 w 680547"/>
                <a:gd name="connsiteY4" fmla="*/ 327072 h 1372281"/>
                <a:gd name="connsiteX5" fmla="*/ 102552 w 680547"/>
                <a:gd name="connsiteY5" fmla="*/ 460832 h 1372281"/>
                <a:gd name="connsiteX6" fmla="*/ 221126 w 680547"/>
                <a:gd name="connsiteY6" fmla="*/ 517925 h 1372281"/>
                <a:gd name="connsiteX7" fmla="*/ 202523 w 680547"/>
                <a:gd name="connsiteY7" fmla="*/ 640499 h 1372281"/>
                <a:gd name="connsiteX8" fmla="*/ 263221 w 680547"/>
                <a:gd name="connsiteY8" fmla="*/ 675400 h 1372281"/>
                <a:gd name="connsiteX9" fmla="*/ 327591 w 680547"/>
                <a:gd name="connsiteY9" fmla="*/ 804557 h 1372281"/>
                <a:gd name="connsiteX10" fmla="*/ 372712 w 680547"/>
                <a:gd name="connsiteY10" fmla="*/ 922335 h 1372281"/>
                <a:gd name="connsiteX11" fmla="*/ 468202 w 680547"/>
                <a:gd name="connsiteY11" fmla="*/ 989130 h 1372281"/>
                <a:gd name="connsiteX12" fmla="*/ 497190 w 680547"/>
                <a:gd name="connsiteY12" fmla="*/ 1193192 h 1372281"/>
                <a:gd name="connsiteX13" fmla="*/ 567746 w 680547"/>
                <a:gd name="connsiteY13" fmla="*/ 1176354 h 1372281"/>
                <a:gd name="connsiteX14" fmla="*/ 543717 w 680547"/>
                <a:gd name="connsiteY14" fmla="*/ 1317763 h 1372281"/>
                <a:gd name="connsiteX15" fmla="*/ 622139 w 680547"/>
                <a:gd name="connsiteY15" fmla="*/ 1313349 h 1372281"/>
                <a:gd name="connsiteX16" fmla="*/ 680547 w 680547"/>
                <a:gd name="connsiteY16" fmla="*/ 1372281 h 1372281"/>
                <a:gd name="connsiteX0" fmla="*/ 0 w 638503"/>
                <a:gd name="connsiteY0" fmla="*/ 0 h 1223009"/>
                <a:gd name="connsiteX1" fmla="*/ 63500 w 638503"/>
                <a:gd name="connsiteY1" fmla="*/ 25400 h 1223009"/>
                <a:gd name="connsiteX2" fmla="*/ 25400 w 638503"/>
                <a:gd name="connsiteY2" fmla="*/ 143933 h 1223009"/>
                <a:gd name="connsiteX3" fmla="*/ 93133 w 638503"/>
                <a:gd name="connsiteY3" fmla="*/ 177800 h 1223009"/>
                <a:gd name="connsiteX4" fmla="*/ 60508 w 638503"/>
                <a:gd name="connsiteY4" fmla="*/ 311560 h 1223009"/>
                <a:gd name="connsiteX5" fmla="*/ 179082 w 638503"/>
                <a:gd name="connsiteY5" fmla="*/ 368653 h 1223009"/>
                <a:gd name="connsiteX6" fmla="*/ 160479 w 638503"/>
                <a:gd name="connsiteY6" fmla="*/ 491227 h 1223009"/>
                <a:gd name="connsiteX7" fmla="*/ 221177 w 638503"/>
                <a:gd name="connsiteY7" fmla="*/ 526128 h 1223009"/>
                <a:gd name="connsiteX8" fmla="*/ 285547 w 638503"/>
                <a:gd name="connsiteY8" fmla="*/ 655285 h 1223009"/>
                <a:gd name="connsiteX9" fmla="*/ 330668 w 638503"/>
                <a:gd name="connsiteY9" fmla="*/ 773063 h 1223009"/>
                <a:gd name="connsiteX10" fmla="*/ 426158 w 638503"/>
                <a:gd name="connsiteY10" fmla="*/ 839858 h 1223009"/>
                <a:gd name="connsiteX11" fmla="*/ 455146 w 638503"/>
                <a:gd name="connsiteY11" fmla="*/ 1043920 h 1223009"/>
                <a:gd name="connsiteX12" fmla="*/ 525702 w 638503"/>
                <a:gd name="connsiteY12" fmla="*/ 1027082 h 1223009"/>
                <a:gd name="connsiteX13" fmla="*/ 501673 w 638503"/>
                <a:gd name="connsiteY13" fmla="*/ 1168491 h 1223009"/>
                <a:gd name="connsiteX14" fmla="*/ 580095 w 638503"/>
                <a:gd name="connsiteY14" fmla="*/ 1164077 h 1223009"/>
                <a:gd name="connsiteX15" fmla="*/ 638503 w 638503"/>
                <a:gd name="connsiteY15" fmla="*/ 1223009 h 1223009"/>
                <a:gd name="connsiteX0" fmla="*/ 0 w 689020"/>
                <a:gd name="connsiteY0" fmla="*/ 0 h 1347348"/>
                <a:gd name="connsiteX1" fmla="*/ 114017 w 689020"/>
                <a:gd name="connsiteY1" fmla="*/ 149739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27555 w 689020"/>
                <a:gd name="connsiteY1" fmla="*/ 32594 h 1347348"/>
                <a:gd name="connsiteX2" fmla="*/ 74606 w 689020"/>
                <a:gd name="connsiteY2" fmla="*/ 117655 h 1347348"/>
                <a:gd name="connsiteX3" fmla="*/ 70932 w 689020"/>
                <a:gd name="connsiteY3" fmla="*/ 232925 h 1347348"/>
                <a:gd name="connsiteX4" fmla="*/ 138427 w 689020"/>
                <a:gd name="connsiteY4" fmla="*/ 294206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6883 w 689020"/>
                <a:gd name="connsiteY8" fmla="*/ 662316 h 1347348"/>
                <a:gd name="connsiteX9" fmla="*/ 345067 w 689020"/>
                <a:gd name="connsiteY9" fmla="*/ 809170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27555 w 689020"/>
                <a:gd name="connsiteY1" fmla="*/ 32594 h 1347348"/>
                <a:gd name="connsiteX2" fmla="*/ 54722 w 689020"/>
                <a:gd name="connsiteY2" fmla="*/ 80751 h 1347348"/>
                <a:gd name="connsiteX3" fmla="*/ 74606 w 689020"/>
                <a:gd name="connsiteY3" fmla="*/ 117655 h 1347348"/>
                <a:gd name="connsiteX4" fmla="*/ 70932 w 689020"/>
                <a:gd name="connsiteY4" fmla="*/ 232925 h 1347348"/>
                <a:gd name="connsiteX5" fmla="*/ 138427 w 689020"/>
                <a:gd name="connsiteY5" fmla="*/ 294206 h 1347348"/>
                <a:gd name="connsiteX6" fmla="*/ 111025 w 689020"/>
                <a:gd name="connsiteY6" fmla="*/ 435899 h 1347348"/>
                <a:gd name="connsiteX7" fmla="*/ 229599 w 689020"/>
                <a:gd name="connsiteY7" fmla="*/ 492992 h 1347348"/>
                <a:gd name="connsiteX8" fmla="*/ 210996 w 689020"/>
                <a:gd name="connsiteY8" fmla="*/ 615566 h 1347348"/>
                <a:gd name="connsiteX9" fmla="*/ 276883 w 689020"/>
                <a:gd name="connsiteY9" fmla="*/ 662316 h 1347348"/>
                <a:gd name="connsiteX10" fmla="*/ 345067 w 689020"/>
                <a:gd name="connsiteY10" fmla="*/ 809170 h 1347348"/>
                <a:gd name="connsiteX11" fmla="*/ 381185 w 689020"/>
                <a:gd name="connsiteY11" fmla="*/ 897402 h 1347348"/>
                <a:gd name="connsiteX12" fmla="*/ 476675 w 689020"/>
                <a:gd name="connsiteY12" fmla="*/ 964197 h 1347348"/>
                <a:gd name="connsiteX13" fmla="*/ 505663 w 689020"/>
                <a:gd name="connsiteY13" fmla="*/ 1168259 h 1347348"/>
                <a:gd name="connsiteX14" fmla="*/ 576219 w 689020"/>
                <a:gd name="connsiteY14" fmla="*/ 1151421 h 1347348"/>
                <a:gd name="connsiteX15" fmla="*/ 552190 w 689020"/>
                <a:gd name="connsiteY15" fmla="*/ 1292830 h 1347348"/>
                <a:gd name="connsiteX16" fmla="*/ 630612 w 689020"/>
                <a:gd name="connsiteY16" fmla="*/ 1288416 h 1347348"/>
                <a:gd name="connsiteX17" fmla="*/ 689020 w 689020"/>
                <a:gd name="connsiteY17" fmla="*/ 1347348 h 1347348"/>
                <a:gd name="connsiteX0" fmla="*/ 0 w 718657"/>
                <a:gd name="connsiteY0" fmla="*/ 0 h 2433395"/>
                <a:gd name="connsiteX1" fmla="*/ 57192 w 718657"/>
                <a:gd name="connsiteY1" fmla="*/ 1118641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45848 w 718657"/>
                <a:gd name="connsiteY2" fmla="*/ 1101411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148416 w 718657"/>
                <a:gd name="connsiteY2" fmla="*/ 409201 h 2433395"/>
                <a:gd name="connsiteX3" fmla="*/ 45848 w 718657"/>
                <a:gd name="connsiteY3" fmla="*/ 1101411 h 2433395"/>
                <a:gd name="connsiteX4" fmla="*/ 104243 w 718657"/>
                <a:gd name="connsiteY4" fmla="*/ 1203702 h 2433395"/>
                <a:gd name="connsiteX5" fmla="*/ 100569 w 718657"/>
                <a:gd name="connsiteY5" fmla="*/ 1318972 h 2433395"/>
                <a:gd name="connsiteX6" fmla="*/ 168064 w 718657"/>
                <a:gd name="connsiteY6" fmla="*/ 1380253 h 2433395"/>
                <a:gd name="connsiteX7" fmla="*/ 140662 w 718657"/>
                <a:gd name="connsiteY7" fmla="*/ 1521946 h 2433395"/>
                <a:gd name="connsiteX8" fmla="*/ 259236 w 718657"/>
                <a:gd name="connsiteY8" fmla="*/ 1579039 h 2433395"/>
                <a:gd name="connsiteX9" fmla="*/ 240633 w 718657"/>
                <a:gd name="connsiteY9" fmla="*/ 1701613 h 2433395"/>
                <a:gd name="connsiteX10" fmla="*/ 306520 w 718657"/>
                <a:gd name="connsiteY10" fmla="*/ 1748363 h 2433395"/>
                <a:gd name="connsiteX11" fmla="*/ 374704 w 718657"/>
                <a:gd name="connsiteY11" fmla="*/ 1895217 h 2433395"/>
                <a:gd name="connsiteX12" fmla="*/ 410822 w 718657"/>
                <a:gd name="connsiteY12" fmla="*/ 1983449 h 2433395"/>
                <a:gd name="connsiteX13" fmla="*/ 506312 w 718657"/>
                <a:gd name="connsiteY13" fmla="*/ 2050244 h 2433395"/>
                <a:gd name="connsiteX14" fmla="*/ 535300 w 718657"/>
                <a:gd name="connsiteY14" fmla="*/ 2254306 h 2433395"/>
                <a:gd name="connsiteX15" fmla="*/ 605856 w 718657"/>
                <a:gd name="connsiteY15" fmla="*/ 2237468 h 2433395"/>
                <a:gd name="connsiteX16" fmla="*/ 581827 w 718657"/>
                <a:gd name="connsiteY16" fmla="*/ 2378877 h 2433395"/>
                <a:gd name="connsiteX17" fmla="*/ 660249 w 718657"/>
                <a:gd name="connsiteY17" fmla="*/ 2374463 h 2433395"/>
                <a:gd name="connsiteX18" fmla="*/ 718657 w 718657"/>
                <a:gd name="connsiteY18" fmla="*/ 2433395 h 2433395"/>
                <a:gd name="connsiteX0" fmla="*/ 0 w 718657"/>
                <a:gd name="connsiteY0" fmla="*/ 0 h 2433395"/>
                <a:gd name="connsiteX1" fmla="*/ 72932 w 718657"/>
                <a:gd name="connsiteY1" fmla="*/ 101514 h 2433395"/>
                <a:gd name="connsiteX2" fmla="*/ 165837 w 718657"/>
                <a:gd name="connsiteY2" fmla="*/ 256409 h 2433395"/>
                <a:gd name="connsiteX3" fmla="*/ 148416 w 718657"/>
                <a:gd name="connsiteY3" fmla="*/ 409201 h 2433395"/>
                <a:gd name="connsiteX4" fmla="*/ 45848 w 718657"/>
                <a:gd name="connsiteY4" fmla="*/ 1101411 h 2433395"/>
                <a:gd name="connsiteX5" fmla="*/ 104243 w 718657"/>
                <a:gd name="connsiteY5" fmla="*/ 1203702 h 2433395"/>
                <a:gd name="connsiteX6" fmla="*/ 100569 w 718657"/>
                <a:gd name="connsiteY6" fmla="*/ 1318972 h 2433395"/>
                <a:gd name="connsiteX7" fmla="*/ 168064 w 718657"/>
                <a:gd name="connsiteY7" fmla="*/ 1380253 h 2433395"/>
                <a:gd name="connsiteX8" fmla="*/ 140662 w 718657"/>
                <a:gd name="connsiteY8" fmla="*/ 1521946 h 2433395"/>
                <a:gd name="connsiteX9" fmla="*/ 259236 w 718657"/>
                <a:gd name="connsiteY9" fmla="*/ 1579039 h 2433395"/>
                <a:gd name="connsiteX10" fmla="*/ 240633 w 718657"/>
                <a:gd name="connsiteY10" fmla="*/ 1701613 h 2433395"/>
                <a:gd name="connsiteX11" fmla="*/ 306520 w 718657"/>
                <a:gd name="connsiteY11" fmla="*/ 1748363 h 2433395"/>
                <a:gd name="connsiteX12" fmla="*/ 374704 w 718657"/>
                <a:gd name="connsiteY12" fmla="*/ 1895217 h 2433395"/>
                <a:gd name="connsiteX13" fmla="*/ 410822 w 718657"/>
                <a:gd name="connsiteY13" fmla="*/ 1983449 h 2433395"/>
                <a:gd name="connsiteX14" fmla="*/ 506312 w 718657"/>
                <a:gd name="connsiteY14" fmla="*/ 2050244 h 2433395"/>
                <a:gd name="connsiteX15" fmla="*/ 535300 w 718657"/>
                <a:gd name="connsiteY15" fmla="*/ 2254306 h 2433395"/>
                <a:gd name="connsiteX16" fmla="*/ 605856 w 718657"/>
                <a:gd name="connsiteY16" fmla="*/ 2237468 h 2433395"/>
                <a:gd name="connsiteX17" fmla="*/ 581827 w 718657"/>
                <a:gd name="connsiteY17" fmla="*/ 2378877 h 2433395"/>
                <a:gd name="connsiteX18" fmla="*/ 660249 w 718657"/>
                <a:gd name="connsiteY18" fmla="*/ 2374463 h 2433395"/>
                <a:gd name="connsiteX19" fmla="*/ 718657 w 718657"/>
                <a:gd name="connsiteY19" fmla="*/ 2433395 h 2433395"/>
                <a:gd name="connsiteX0" fmla="*/ 0 w 1208939"/>
                <a:gd name="connsiteY0" fmla="*/ 240454 h 2336107"/>
                <a:gd name="connsiteX1" fmla="*/ 563214 w 1208939"/>
                <a:gd name="connsiteY1" fmla="*/ 4226 h 2336107"/>
                <a:gd name="connsiteX2" fmla="*/ 656119 w 1208939"/>
                <a:gd name="connsiteY2" fmla="*/ 159121 h 2336107"/>
                <a:gd name="connsiteX3" fmla="*/ 638698 w 1208939"/>
                <a:gd name="connsiteY3" fmla="*/ 311913 h 2336107"/>
                <a:gd name="connsiteX4" fmla="*/ 536130 w 1208939"/>
                <a:gd name="connsiteY4" fmla="*/ 1004123 h 2336107"/>
                <a:gd name="connsiteX5" fmla="*/ 594525 w 1208939"/>
                <a:gd name="connsiteY5" fmla="*/ 1106414 h 2336107"/>
                <a:gd name="connsiteX6" fmla="*/ 590851 w 1208939"/>
                <a:gd name="connsiteY6" fmla="*/ 1221684 h 2336107"/>
                <a:gd name="connsiteX7" fmla="*/ 658346 w 1208939"/>
                <a:gd name="connsiteY7" fmla="*/ 1282965 h 2336107"/>
                <a:gd name="connsiteX8" fmla="*/ 630944 w 1208939"/>
                <a:gd name="connsiteY8" fmla="*/ 1424658 h 2336107"/>
                <a:gd name="connsiteX9" fmla="*/ 749518 w 1208939"/>
                <a:gd name="connsiteY9" fmla="*/ 1481751 h 2336107"/>
                <a:gd name="connsiteX10" fmla="*/ 730915 w 1208939"/>
                <a:gd name="connsiteY10" fmla="*/ 1604325 h 2336107"/>
                <a:gd name="connsiteX11" fmla="*/ 796802 w 1208939"/>
                <a:gd name="connsiteY11" fmla="*/ 1651075 h 2336107"/>
                <a:gd name="connsiteX12" fmla="*/ 864986 w 1208939"/>
                <a:gd name="connsiteY12" fmla="*/ 1797929 h 2336107"/>
                <a:gd name="connsiteX13" fmla="*/ 901104 w 1208939"/>
                <a:gd name="connsiteY13" fmla="*/ 1886161 h 2336107"/>
                <a:gd name="connsiteX14" fmla="*/ 996594 w 1208939"/>
                <a:gd name="connsiteY14" fmla="*/ 1952956 h 2336107"/>
                <a:gd name="connsiteX15" fmla="*/ 1025582 w 1208939"/>
                <a:gd name="connsiteY15" fmla="*/ 2157018 h 2336107"/>
                <a:gd name="connsiteX16" fmla="*/ 1096138 w 1208939"/>
                <a:gd name="connsiteY16" fmla="*/ 2140180 h 2336107"/>
                <a:gd name="connsiteX17" fmla="*/ 1072109 w 1208939"/>
                <a:gd name="connsiteY17" fmla="*/ 2281589 h 2336107"/>
                <a:gd name="connsiteX18" fmla="*/ 1150531 w 1208939"/>
                <a:gd name="connsiteY18" fmla="*/ 2277175 h 2336107"/>
                <a:gd name="connsiteX19" fmla="*/ 1208939 w 1208939"/>
                <a:gd name="connsiteY19" fmla="*/ 2336107 h 2336107"/>
                <a:gd name="connsiteX0" fmla="*/ 157757 w 1366696"/>
                <a:gd name="connsiteY0" fmla="*/ 237759 h 2333412"/>
                <a:gd name="connsiteX1" fmla="*/ 17145 w 1366696"/>
                <a:gd name="connsiteY1" fmla="*/ 311384 h 2333412"/>
                <a:gd name="connsiteX2" fmla="*/ 720971 w 1366696"/>
                <a:gd name="connsiteY2" fmla="*/ 1531 h 2333412"/>
                <a:gd name="connsiteX3" fmla="*/ 813876 w 1366696"/>
                <a:gd name="connsiteY3" fmla="*/ 156426 h 2333412"/>
                <a:gd name="connsiteX4" fmla="*/ 796455 w 1366696"/>
                <a:gd name="connsiteY4" fmla="*/ 309218 h 2333412"/>
                <a:gd name="connsiteX5" fmla="*/ 693887 w 1366696"/>
                <a:gd name="connsiteY5" fmla="*/ 1001428 h 2333412"/>
                <a:gd name="connsiteX6" fmla="*/ 752282 w 1366696"/>
                <a:gd name="connsiteY6" fmla="*/ 1103719 h 2333412"/>
                <a:gd name="connsiteX7" fmla="*/ 748608 w 1366696"/>
                <a:gd name="connsiteY7" fmla="*/ 1218989 h 2333412"/>
                <a:gd name="connsiteX8" fmla="*/ 816103 w 1366696"/>
                <a:gd name="connsiteY8" fmla="*/ 1280270 h 2333412"/>
                <a:gd name="connsiteX9" fmla="*/ 788701 w 1366696"/>
                <a:gd name="connsiteY9" fmla="*/ 1421963 h 2333412"/>
                <a:gd name="connsiteX10" fmla="*/ 907275 w 1366696"/>
                <a:gd name="connsiteY10" fmla="*/ 1479056 h 2333412"/>
                <a:gd name="connsiteX11" fmla="*/ 888672 w 1366696"/>
                <a:gd name="connsiteY11" fmla="*/ 1601630 h 2333412"/>
                <a:gd name="connsiteX12" fmla="*/ 954559 w 1366696"/>
                <a:gd name="connsiteY12" fmla="*/ 1648380 h 2333412"/>
                <a:gd name="connsiteX13" fmla="*/ 1022743 w 1366696"/>
                <a:gd name="connsiteY13" fmla="*/ 1795234 h 2333412"/>
                <a:gd name="connsiteX14" fmla="*/ 1058861 w 1366696"/>
                <a:gd name="connsiteY14" fmla="*/ 1883466 h 2333412"/>
                <a:gd name="connsiteX15" fmla="*/ 1154351 w 1366696"/>
                <a:gd name="connsiteY15" fmla="*/ 1950261 h 2333412"/>
                <a:gd name="connsiteX16" fmla="*/ 1183339 w 1366696"/>
                <a:gd name="connsiteY16" fmla="*/ 2154323 h 2333412"/>
                <a:gd name="connsiteX17" fmla="*/ 1253895 w 1366696"/>
                <a:gd name="connsiteY17" fmla="*/ 2137485 h 2333412"/>
                <a:gd name="connsiteX18" fmla="*/ 1229866 w 1366696"/>
                <a:gd name="connsiteY18" fmla="*/ 2278894 h 2333412"/>
                <a:gd name="connsiteX19" fmla="*/ 1308288 w 1366696"/>
                <a:gd name="connsiteY19" fmla="*/ 2274480 h 2333412"/>
                <a:gd name="connsiteX20" fmla="*/ 1366696 w 1366696"/>
                <a:gd name="connsiteY20" fmla="*/ 2333412 h 2333412"/>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3306 w 1362245"/>
                <a:gd name="connsiteY0" fmla="*/ 85192 h 2180845"/>
                <a:gd name="connsiteX1" fmla="*/ 12694 w 1362245"/>
                <a:gd name="connsiteY1" fmla="*/ 158817 h 2180845"/>
                <a:gd name="connsiteX2" fmla="*/ 51935 w 1362245"/>
                <a:gd name="connsiteY2" fmla="*/ 404564 h 2180845"/>
                <a:gd name="connsiteX3" fmla="*/ 809425 w 1362245"/>
                <a:gd name="connsiteY3" fmla="*/ 3859 h 2180845"/>
                <a:gd name="connsiteX4" fmla="*/ 792004 w 1362245"/>
                <a:gd name="connsiteY4" fmla="*/ 156651 h 2180845"/>
                <a:gd name="connsiteX5" fmla="*/ 689436 w 1362245"/>
                <a:gd name="connsiteY5" fmla="*/ 848861 h 2180845"/>
                <a:gd name="connsiteX6" fmla="*/ 747831 w 1362245"/>
                <a:gd name="connsiteY6" fmla="*/ 951152 h 2180845"/>
                <a:gd name="connsiteX7" fmla="*/ 744157 w 1362245"/>
                <a:gd name="connsiteY7" fmla="*/ 1066422 h 2180845"/>
                <a:gd name="connsiteX8" fmla="*/ 811652 w 1362245"/>
                <a:gd name="connsiteY8" fmla="*/ 1127703 h 2180845"/>
                <a:gd name="connsiteX9" fmla="*/ 784250 w 1362245"/>
                <a:gd name="connsiteY9" fmla="*/ 1269396 h 2180845"/>
                <a:gd name="connsiteX10" fmla="*/ 902824 w 1362245"/>
                <a:gd name="connsiteY10" fmla="*/ 1326489 h 2180845"/>
                <a:gd name="connsiteX11" fmla="*/ 884221 w 1362245"/>
                <a:gd name="connsiteY11" fmla="*/ 1449063 h 2180845"/>
                <a:gd name="connsiteX12" fmla="*/ 950108 w 1362245"/>
                <a:gd name="connsiteY12" fmla="*/ 1495813 h 2180845"/>
                <a:gd name="connsiteX13" fmla="*/ 1018292 w 1362245"/>
                <a:gd name="connsiteY13" fmla="*/ 1642667 h 2180845"/>
                <a:gd name="connsiteX14" fmla="*/ 1054410 w 1362245"/>
                <a:gd name="connsiteY14" fmla="*/ 1730899 h 2180845"/>
                <a:gd name="connsiteX15" fmla="*/ 1149900 w 1362245"/>
                <a:gd name="connsiteY15" fmla="*/ 1797694 h 2180845"/>
                <a:gd name="connsiteX16" fmla="*/ 1178888 w 1362245"/>
                <a:gd name="connsiteY16" fmla="*/ 2001756 h 2180845"/>
                <a:gd name="connsiteX17" fmla="*/ 1249444 w 1362245"/>
                <a:gd name="connsiteY17" fmla="*/ 1984918 h 2180845"/>
                <a:gd name="connsiteX18" fmla="*/ 1225415 w 1362245"/>
                <a:gd name="connsiteY18" fmla="*/ 2126327 h 2180845"/>
                <a:gd name="connsiteX19" fmla="*/ 1303837 w 1362245"/>
                <a:gd name="connsiteY19" fmla="*/ 2121913 h 2180845"/>
                <a:gd name="connsiteX20" fmla="*/ 1362245 w 1362245"/>
                <a:gd name="connsiteY20" fmla="*/ 2180845 h 2180845"/>
                <a:gd name="connsiteX0" fmla="*/ 151398 w 1360337"/>
                <a:gd name="connsiteY0" fmla="*/ 85164 h 2180817"/>
                <a:gd name="connsiteX1" fmla="*/ 10786 w 1360337"/>
                <a:gd name="connsiteY1" fmla="*/ 158789 h 2180817"/>
                <a:gd name="connsiteX2" fmla="*/ 66087 w 1360337"/>
                <a:gd name="connsiteY2" fmla="*/ 408244 h 2180817"/>
                <a:gd name="connsiteX3" fmla="*/ 807517 w 1360337"/>
                <a:gd name="connsiteY3" fmla="*/ 3831 h 2180817"/>
                <a:gd name="connsiteX4" fmla="*/ 790096 w 1360337"/>
                <a:gd name="connsiteY4" fmla="*/ 156623 h 2180817"/>
                <a:gd name="connsiteX5" fmla="*/ 687528 w 1360337"/>
                <a:gd name="connsiteY5" fmla="*/ 848833 h 2180817"/>
                <a:gd name="connsiteX6" fmla="*/ 745923 w 1360337"/>
                <a:gd name="connsiteY6" fmla="*/ 951124 h 2180817"/>
                <a:gd name="connsiteX7" fmla="*/ 742249 w 1360337"/>
                <a:gd name="connsiteY7" fmla="*/ 1066394 h 2180817"/>
                <a:gd name="connsiteX8" fmla="*/ 809744 w 1360337"/>
                <a:gd name="connsiteY8" fmla="*/ 1127675 h 2180817"/>
                <a:gd name="connsiteX9" fmla="*/ 782342 w 1360337"/>
                <a:gd name="connsiteY9" fmla="*/ 1269368 h 2180817"/>
                <a:gd name="connsiteX10" fmla="*/ 900916 w 1360337"/>
                <a:gd name="connsiteY10" fmla="*/ 1326461 h 2180817"/>
                <a:gd name="connsiteX11" fmla="*/ 882313 w 1360337"/>
                <a:gd name="connsiteY11" fmla="*/ 1449035 h 2180817"/>
                <a:gd name="connsiteX12" fmla="*/ 948200 w 1360337"/>
                <a:gd name="connsiteY12" fmla="*/ 1495785 h 2180817"/>
                <a:gd name="connsiteX13" fmla="*/ 1016384 w 1360337"/>
                <a:gd name="connsiteY13" fmla="*/ 1642639 h 2180817"/>
                <a:gd name="connsiteX14" fmla="*/ 1052502 w 1360337"/>
                <a:gd name="connsiteY14" fmla="*/ 1730871 h 2180817"/>
                <a:gd name="connsiteX15" fmla="*/ 1147992 w 1360337"/>
                <a:gd name="connsiteY15" fmla="*/ 1797666 h 2180817"/>
                <a:gd name="connsiteX16" fmla="*/ 1176980 w 1360337"/>
                <a:gd name="connsiteY16" fmla="*/ 2001728 h 2180817"/>
                <a:gd name="connsiteX17" fmla="*/ 1247536 w 1360337"/>
                <a:gd name="connsiteY17" fmla="*/ 1984890 h 2180817"/>
                <a:gd name="connsiteX18" fmla="*/ 1223507 w 1360337"/>
                <a:gd name="connsiteY18" fmla="*/ 2126299 h 2180817"/>
                <a:gd name="connsiteX19" fmla="*/ 1301929 w 1360337"/>
                <a:gd name="connsiteY19" fmla="*/ 2121885 h 2180817"/>
                <a:gd name="connsiteX20" fmla="*/ 1360337 w 1360337"/>
                <a:gd name="connsiteY20" fmla="*/ 2180817 h 2180817"/>
                <a:gd name="connsiteX0" fmla="*/ 142152 w 1351091"/>
                <a:gd name="connsiteY0" fmla="*/ 85164 h 2180817"/>
                <a:gd name="connsiteX1" fmla="*/ 1540 w 1351091"/>
                <a:gd name="connsiteY1" fmla="*/ 158789 h 2180817"/>
                <a:gd name="connsiteX2" fmla="*/ 56841 w 1351091"/>
                <a:gd name="connsiteY2" fmla="*/ 408244 h 2180817"/>
                <a:gd name="connsiteX3" fmla="*/ 798271 w 1351091"/>
                <a:gd name="connsiteY3" fmla="*/ 3831 h 2180817"/>
                <a:gd name="connsiteX4" fmla="*/ 780850 w 1351091"/>
                <a:gd name="connsiteY4" fmla="*/ 156623 h 2180817"/>
                <a:gd name="connsiteX5" fmla="*/ 678282 w 1351091"/>
                <a:gd name="connsiteY5" fmla="*/ 848833 h 2180817"/>
                <a:gd name="connsiteX6" fmla="*/ 736677 w 1351091"/>
                <a:gd name="connsiteY6" fmla="*/ 951124 h 2180817"/>
                <a:gd name="connsiteX7" fmla="*/ 733003 w 1351091"/>
                <a:gd name="connsiteY7" fmla="*/ 1066394 h 2180817"/>
                <a:gd name="connsiteX8" fmla="*/ 800498 w 1351091"/>
                <a:gd name="connsiteY8" fmla="*/ 1127675 h 2180817"/>
                <a:gd name="connsiteX9" fmla="*/ 773096 w 1351091"/>
                <a:gd name="connsiteY9" fmla="*/ 1269368 h 2180817"/>
                <a:gd name="connsiteX10" fmla="*/ 891670 w 1351091"/>
                <a:gd name="connsiteY10" fmla="*/ 1326461 h 2180817"/>
                <a:gd name="connsiteX11" fmla="*/ 873067 w 1351091"/>
                <a:gd name="connsiteY11" fmla="*/ 1449035 h 2180817"/>
                <a:gd name="connsiteX12" fmla="*/ 938954 w 1351091"/>
                <a:gd name="connsiteY12" fmla="*/ 1495785 h 2180817"/>
                <a:gd name="connsiteX13" fmla="*/ 1007138 w 1351091"/>
                <a:gd name="connsiteY13" fmla="*/ 1642639 h 2180817"/>
                <a:gd name="connsiteX14" fmla="*/ 1043256 w 1351091"/>
                <a:gd name="connsiteY14" fmla="*/ 1730871 h 2180817"/>
                <a:gd name="connsiteX15" fmla="*/ 1138746 w 1351091"/>
                <a:gd name="connsiteY15" fmla="*/ 1797666 h 2180817"/>
                <a:gd name="connsiteX16" fmla="*/ 1167734 w 1351091"/>
                <a:gd name="connsiteY16" fmla="*/ 2001728 h 2180817"/>
                <a:gd name="connsiteX17" fmla="*/ 1238290 w 1351091"/>
                <a:gd name="connsiteY17" fmla="*/ 1984890 h 2180817"/>
                <a:gd name="connsiteX18" fmla="*/ 1214261 w 1351091"/>
                <a:gd name="connsiteY18" fmla="*/ 2126299 h 2180817"/>
                <a:gd name="connsiteX19" fmla="*/ 1292683 w 1351091"/>
                <a:gd name="connsiteY19" fmla="*/ 2121885 h 2180817"/>
                <a:gd name="connsiteX20" fmla="*/ 1351091 w 1351091"/>
                <a:gd name="connsiteY20" fmla="*/ 2180817 h 2180817"/>
                <a:gd name="connsiteX0" fmla="*/ 142152 w 1351091"/>
                <a:gd name="connsiteY0" fmla="*/ 82261 h 2177914"/>
                <a:gd name="connsiteX1" fmla="*/ 1540 w 1351091"/>
                <a:gd name="connsiteY1" fmla="*/ 155886 h 2177914"/>
                <a:gd name="connsiteX2" fmla="*/ 56841 w 1351091"/>
                <a:gd name="connsiteY2" fmla="*/ 405341 h 2177914"/>
                <a:gd name="connsiteX3" fmla="*/ 194766 w 1351091"/>
                <a:gd name="connsiteY3" fmla="*/ 669983 h 2177914"/>
                <a:gd name="connsiteX4" fmla="*/ 798271 w 1351091"/>
                <a:gd name="connsiteY4" fmla="*/ 928 h 2177914"/>
                <a:gd name="connsiteX5" fmla="*/ 780850 w 1351091"/>
                <a:gd name="connsiteY5" fmla="*/ 153720 h 2177914"/>
                <a:gd name="connsiteX6" fmla="*/ 678282 w 1351091"/>
                <a:gd name="connsiteY6" fmla="*/ 845930 h 2177914"/>
                <a:gd name="connsiteX7" fmla="*/ 736677 w 1351091"/>
                <a:gd name="connsiteY7" fmla="*/ 948221 h 2177914"/>
                <a:gd name="connsiteX8" fmla="*/ 733003 w 1351091"/>
                <a:gd name="connsiteY8" fmla="*/ 1063491 h 2177914"/>
                <a:gd name="connsiteX9" fmla="*/ 800498 w 1351091"/>
                <a:gd name="connsiteY9" fmla="*/ 1124772 h 2177914"/>
                <a:gd name="connsiteX10" fmla="*/ 773096 w 1351091"/>
                <a:gd name="connsiteY10" fmla="*/ 1266465 h 2177914"/>
                <a:gd name="connsiteX11" fmla="*/ 891670 w 1351091"/>
                <a:gd name="connsiteY11" fmla="*/ 1323558 h 2177914"/>
                <a:gd name="connsiteX12" fmla="*/ 873067 w 1351091"/>
                <a:gd name="connsiteY12" fmla="*/ 1446132 h 2177914"/>
                <a:gd name="connsiteX13" fmla="*/ 938954 w 1351091"/>
                <a:gd name="connsiteY13" fmla="*/ 1492882 h 2177914"/>
                <a:gd name="connsiteX14" fmla="*/ 1007138 w 1351091"/>
                <a:gd name="connsiteY14" fmla="*/ 1639736 h 2177914"/>
                <a:gd name="connsiteX15" fmla="*/ 1043256 w 1351091"/>
                <a:gd name="connsiteY15" fmla="*/ 1727968 h 2177914"/>
                <a:gd name="connsiteX16" fmla="*/ 1138746 w 1351091"/>
                <a:gd name="connsiteY16" fmla="*/ 1794763 h 2177914"/>
                <a:gd name="connsiteX17" fmla="*/ 1167734 w 1351091"/>
                <a:gd name="connsiteY17" fmla="*/ 1998825 h 2177914"/>
                <a:gd name="connsiteX18" fmla="*/ 1238290 w 1351091"/>
                <a:gd name="connsiteY18" fmla="*/ 1981987 h 2177914"/>
                <a:gd name="connsiteX19" fmla="*/ 1214261 w 1351091"/>
                <a:gd name="connsiteY19" fmla="*/ 2123396 h 2177914"/>
                <a:gd name="connsiteX20" fmla="*/ 1292683 w 1351091"/>
                <a:gd name="connsiteY20" fmla="*/ 2118982 h 2177914"/>
                <a:gd name="connsiteX21" fmla="*/ 1351091 w 1351091"/>
                <a:gd name="connsiteY21" fmla="*/ 2177914 h 2177914"/>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533411 w 1351091"/>
                <a:gd name="connsiteY4" fmla="*/ 321618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641999 w 1351091"/>
                <a:gd name="connsiteY5" fmla="*/ 259036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567740 w 1351091"/>
                <a:gd name="connsiteY6" fmla="*/ 339287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427389 w 1351091"/>
                <a:gd name="connsiteY6" fmla="*/ 353625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780850 w 1351091"/>
                <a:gd name="connsiteY8" fmla="*/ 8920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351091" h="2113398">
                  <a:moveTo>
                    <a:pt x="142152" y="17745"/>
                  </a:moveTo>
                  <a:cubicBezTo>
                    <a:pt x="234101" y="-21096"/>
                    <a:pt x="42104" y="3997"/>
                    <a:pt x="1540" y="91370"/>
                  </a:cubicBezTo>
                  <a:cubicBezTo>
                    <a:pt x="-9232" y="189517"/>
                    <a:pt x="39437" y="315540"/>
                    <a:pt x="56841" y="340825"/>
                  </a:cubicBezTo>
                  <a:cubicBezTo>
                    <a:pt x="124411" y="457240"/>
                    <a:pt x="137029" y="503985"/>
                    <a:pt x="194766" y="605467"/>
                  </a:cubicBezTo>
                  <a:cubicBezTo>
                    <a:pt x="233863" y="665317"/>
                    <a:pt x="256584" y="768371"/>
                    <a:pt x="315191" y="767689"/>
                  </a:cubicBezTo>
                  <a:cubicBezTo>
                    <a:pt x="389730" y="699353"/>
                    <a:pt x="359528" y="685185"/>
                    <a:pt x="378817" y="588557"/>
                  </a:cubicBezTo>
                  <a:cubicBezTo>
                    <a:pt x="399880" y="490491"/>
                    <a:pt x="410188" y="423232"/>
                    <a:pt x="427389" y="290037"/>
                  </a:cubicBezTo>
                  <a:cubicBezTo>
                    <a:pt x="471047" y="157346"/>
                    <a:pt x="512144" y="91828"/>
                    <a:pt x="546016" y="97924"/>
                  </a:cubicBezTo>
                  <a:cubicBezTo>
                    <a:pt x="597479" y="135299"/>
                    <a:pt x="640415" y="246618"/>
                    <a:pt x="649417" y="399754"/>
                  </a:cubicBezTo>
                  <a:cubicBezTo>
                    <a:pt x="661370" y="517697"/>
                    <a:pt x="685644" y="648997"/>
                    <a:pt x="678282" y="781414"/>
                  </a:cubicBezTo>
                  <a:cubicBezTo>
                    <a:pt x="670920" y="913831"/>
                    <a:pt x="727557" y="847445"/>
                    <a:pt x="736677" y="883705"/>
                  </a:cubicBezTo>
                  <a:cubicBezTo>
                    <a:pt x="745797" y="919965"/>
                    <a:pt x="722366" y="969550"/>
                    <a:pt x="733003" y="998975"/>
                  </a:cubicBezTo>
                  <a:cubicBezTo>
                    <a:pt x="743640" y="1028400"/>
                    <a:pt x="801822" y="1018746"/>
                    <a:pt x="800498" y="1060256"/>
                  </a:cubicBezTo>
                  <a:cubicBezTo>
                    <a:pt x="799174" y="1101766"/>
                    <a:pt x="749596" y="1160172"/>
                    <a:pt x="773096" y="1201949"/>
                  </a:cubicBezTo>
                  <a:cubicBezTo>
                    <a:pt x="793814" y="1259340"/>
                    <a:pt x="867573" y="1196643"/>
                    <a:pt x="891670" y="1259042"/>
                  </a:cubicBezTo>
                  <a:cubicBezTo>
                    <a:pt x="901370" y="1303542"/>
                    <a:pt x="853469" y="1331630"/>
                    <a:pt x="873067" y="1381616"/>
                  </a:cubicBezTo>
                  <a:cubicBezTo>
                    <a:pt x="892665" y="1431602"/>
                    <a:pt x="916609" y="1396099"/>
                    <a:pt x="938954" y="1428366"/>
                  </a:cubicBezTo>
                  <a:cubicBezTo>
                    <a:pt x="961299" y="1460633"/>
                    <a:pt x="993876" y="1518490"/>
                    <a:pt x="1007138" y="1575220"/>
                  </a:cubicBezTo>
                  <a:cubicBezTo>
                    <a:pt x="1020400" y="1631950"/>
                    <a:pt x="1021321" y="1637614"/>
                    <a:pt x="1043256" y="1663452"/>
                  </a:cubicBezTo>
                  <a:cubicBezTo>
                    <a:pt x="1065191" y="1689290"/>
                    <a:pt x="1104806" y="1680936"/>
                    <a:pt x="1138746" y="1730247"/>
                  </a:cubicBezTo>
                  <a:cubicBezTo>
                    <a:pt x="1172686" y="1779558"/>
                    <a:pt x="1136609" y="1900869"/>
                    <a:pt x="1167734" y="1934309"/>
                  </a:cubicBezTo>
                  <a:cubicBezTo>
                    <a:pt x="1198859" y="1967749"/>
                    <a:pt x="1209643" y="1864977"/>
                    <a:pt x="1238290" y="1917471"/>
                  </a:cubicBezTo>
                  <a:cubicBezTo>
                    <a:pt x="1266937" y="1969965"/>
                    <a:pt x="1189458" y="2020082"/>
                    <a:pt x="1214261" y="2058880"/>
                  </a:cubicBezTo>
                  <a:cubicBezTo>
                    <a:pt x="1239064" y="2097678"/>
                    <a:pt x="1292683" y="2054466"/>
                    <a:pt x="1292683" y="2054466"/>
                  </a:cubicBezTo>
                  <a:cubicBezTo>
                    <a:pt x="1331701" y="2057509"/>
                    <a:pt x="1333442" y="2087261"/>
                    <a:pt x="1351091" y="2113398"/>
                  </a:cubicBezTo>
                </a:path>
              </a:pathLst>
            </a:custGeom>
            <a:ln w="38100" cap="flat" cmpd="sng" algn="ctr">
              <a:solidFill>
                <a:srgbClr val="7F7F7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txBody>
            <a:bodyPr anchor="ct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defTabSz="913798" fontAlgn="base">
                <a:spcBef>
                  <a:spcPct val="0"/>
                </a:spcBef>
                <a:spcAft>
                  <a:spcPct val="0"/>
                </a:spcAft>
                <a:defRPr/>
              </a:pPr>
              <a:endParaRPr lang="en-US" altLang="en-US" b="1" kern="0">
                <a:latin typeface="Calibri" panose="020F0502020204030204" pitchFamily="34" charset="0"/>
                <a:cs typeface="Calibri" panose="020F0502020204030204" pitchFamily="34" charset="0"/>
              </a:endParaRPr>
            </a:p>
          </p:txBody>
        </p:sp>
        <p:sp>
          <p:nvSpPr>
            <p:cNvPr id="1203" name="Rounded Rectangle 370">
              <a:extLst>
                <a:ext uri="{FF2B5EF4-FFF2-40B4-BE49-F238E27FC236}">
                  <a16:creationId xmlns:a16="http://schemas.microsoft.com/office/drawing/2014/main" id="{79E9FFFB-204E-030A-B9C4-03FFEACA3598}"/>
                </a:ext>
              </a:extLst>
            </p:cNvPr>
            <p:cNvSpPr/>
            <p:nvPr/>
          </p:nvSpPr>
          <p:spPr bwMode="auto">
            <a:xfrm rot="20059622" flipH="1">
              <a:off x="3380974" y="1437802"/>
              <a:ext cx="439445" cy="212584"/>
            </a:xfrm>
            <a:prstGeom prst="roundRect">
              <a:avLst>
                <a:gd name="adj" fmla="val 43082"/>
              </a:avLst>
            </a:prstGeom>
            <a:solidFill>
              <a:schemeClr val="accent2"/>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98" fontAlgn="base">
                <a:spcBef>
                  <a:spcPct val="0"/>
                </a:spcBef>
                <a:spcAft>
                  <a:spcPct val="0"/>
                </a:spcAft>
                <a:defRPr/>
              </a:pPr>
              <a:endParaRPr lang="en-NZ" sz="3200" b="1" kern="0">
                <a:solidFill>
                  <a:srgbClr val="1D2E5A"/>
                </a:solidFill>
                <a:latin typeface="Calibri" panose="020F0502020204030204" pitchFamily="34" charset="0"/>
                <a:ea typeface="ＭＳ Ｐゴシック" pitchFamily="-1" charset="-128"/>
                <a:cs typeface="Calibri" panose="020F0502020204030204" pitchFamily="34" charset="0"/>
              </a:endParaRPr>
            </a:p>
          </p:txBody>
        </p:sp>
        <p:sp>
          <p:nvSpPr>
            <p:cNvPr id="1204" name="Rounded Rectangle 372">
              <a:extLst>
                <a:ext uri="{FF2B5EF4-FFF2-40B4-BE49-F238E27FC236}">
                  <a16:creationId xmlns:a16="http://schemas.microsoft.com/office/drawing/2014/main" id="{31900ACF-BE7A-4BEC-DB41-E9EF585A4A25}"/>
                </a:ext>
              </a:extLst>
            </p:cNvPr>
            <p:cNvSpPr/>
            <p:nvPr/>
          </p:nvSpPr>
          <p:spPr bwMode="auto">
            <a:xfrm rot="4726929" flipH="1">
              <a:off x="3765689" y="1611517"/>
              <a:ext cx="437859" cy="214170"/>
            </a:xfrm>
            <a:prstGeom prst="roundRect">
              <a:avLst>
                <a:gd name="adj" fmla="val 43082"/>
              </a:avLst>
            </a:prstGeom>
            <a:solidFill>
              <a:schemeClr val="accent2"/>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98" fontAlgn="base">
                <a:spcBef>
                  <a:spcPct val="0"/>
                </a:spcBef>
                <a:spcAft>
                  <a:spcPct val="0"/>
                </a:spcAft>
                <a:defRPr/>
              </a:pPr>
              <a:endParaRPr lang="en-NZ" sz="3200" b="1" kern="0">
                <a:solidFill>
                  <a:srgbClr val="1D2E5A"/>
                </a:solidFill>
                <a:latin typeface="Calibri" panose="020F0502020204030204" pitchFamily="34" charset="0"/>
                <a:ea typeface="ＭＳ Ｐゴシック" pitchFamily="-1" charset="-128"/>
                <a:cs typeface="Calibri" panose="020F0502020204030204" pitchFamily="34" charset="0"/>
              </a:endParaRPr>
            </a:p>
          </p:txBody>
        </p:sp>
        <p:sp>
          <p:nvSpPr>
            <p:cNvPr id="1205" name="Rounded Rectangle 373">
              <a:extLst>
                <a:ext uri="{FF2B5EF4-FFF2-40B4-BE49-F238E27FC236}">
                  <a16:creationId xmlns:a16="http://schemas.microsoft.com/office/drawing/2014/main" id="{5AF7F7CA-2E5A-63E6-E4BD-56A622881C29}"/>
                </a:ext>
              </a:extLst>
            </p:cNvPr>
            <p:cNvSpPr/>
            <p:nvPr/>
          </p:nvSpPr>
          <p:spPr bwMode="auto">
            <a:xfrm rot="1936306" flipH="1">
              <a:off x="3504717" y="1862970"/>
              <a:ext cx="439445" cy="214170"/>
            </a:xfrm>
            <a:prstGeom prst="roundRect">
              <a:avLst>
                <a:gd name="adj" fmla="val 43082"/>
              </a:avLst>
            </a:prstGeom>
            <a:solidFill>
              <a:schemeClr val="accent2"/>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98" fontAlgn="base">
                <a:spcBef>
                  <a:spcPct val="0"/>
                </a:spcBef>
                <a:spcAft>
                  <a:spcPct val="0"/>
                </a:spcAft>
                <a:defRPr/>
              </a:pPr>
              <a:endParaRPr lang="en-NZ" sz="3200" b="1" kern="0">
                <a:solidFill>
                  <a:srgbClr val="1D2E5A"/>
                </a:solidFill>
                <a:latin typeface="Calibri" panose="020F0502020204030204" pitchFamily="34" charset="0"/>
                <a:ea typeface="ＭＳ Ｐゴシック" pitchFamily="-1" charset="-128"/>
                <a:cs typeface="Calibri" panose="020F0502020204030204" pitchFamily="34" charset="0"/>
              </a:endParaRPr>
            </a:p>
          </p:txBody>
        </p:sp>
        <p:sp>
          <p:nvSpPr>
            <p:cNvPr id="1206" name="Rounded Rectangle 374">
              <a:extLst>
                <a:ext uri="{FF2B5EF4-FFF2-40B4-BE49-F238E27FC236}">
                  <a16:creationId xmlns:a16="http://schemas.microsoft.com/office/drawing/2014/main" id="{A2434BBD-E0D0-BAEF-CB31-49AA42A246F1}"/>
                </a:ext>
              </a:extLst>
            </p:cNvPr>
            <p:cNvSpPr/>
            <p:nvPr/>
          </p:nvSpPr>
          <p:spPr bwMode="auto">
            <a:xfrm rot="3184002" flipH="1">
              <a:off x="3358764" y="2188190"/>
              <a:ext cx="437859" cy="212583"/>
            </a:xfrm>
            <a:prstGeom prst="roundRect">
              <a:avLst>
                <a:gd name="adj" fmla="val 43082"/>
              </a:avLst>
            </a:prstGeom>
            <a:solidFill>
              <a:schemeClr val="accent2"/>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98" fontAlgn="base">
                <a:spcBef>
                  <a:spcPct val="0"/>
                </a:spcBef>
                <a:spcAft>
                  <a:spcPct val="0"/>
                </a:spcAft>
                <a:defRPr/>
              </a:pPr>
              <a:endParaRPr lang="en-NZ" sz="3200" b="1" kern="0">
                <a:solidFill>
                  <a:srgbClr val="1D2E5A"/>
                </a:solidFill>
                <a:latin typeface="Calibri" panose="020F0502020204030204" pitchFamily="34" charset="0"/>
                <a:ea typeface="ＭＳ Ｐゴシック" pitchFamily="-1" charset="-128"/>
                <a:cs typeface="Calibri" panose="020F0502020204030204" pitchFamily="34" charset="0"/>
              </a:endParaRPr>
            </a:p>
          </p:txBody>
        </p:sp>
        <p:sp>
          <p:nvSpPr>
            <p:cNvPr id="1207" name="TextBox 1206">
              <a:extLst>
                <a:ext uri="{FF2B5EF4-FFF2-40B4-BE49-F238E27FC236}">
                  <a16:creationId xmlns:a16="http://schemas.microsoft.com/office/drawing/2014/main" id="{76F5033A-9C33-0B3E-C4F3-CD89A822F52B}"/>
                </a:ext>
              </a:extLst>
            </p:cNvPr>
            <p:cNvSpPr txBox="1"/>
            <p:nvPr/>
          </p:nvSpPr>
          <p:spPr bwMode="auto">
            <a:xfrm rot="4004034">
              <a:off x="3461091" y="1400042"/>
              <a:ext cx="274455" cy="276999"/>
            </a:xfrm>
            <a:prstGeom prst="rect">
              <a:avLst/>
            </a:prstGeom>
            <a:noFill/>
          </p:spPr>
          <p:txBody>
            <a:bodyPr>
              <a:spAutoFit/>
            </a:bodyPr>
            <a:lstStyle/>
            <a:p>
              <a:pPr algn="ctr" defTabSz="913798">
                <a:defRPr/>
              </a:pPr>
              <a:r>
                <a:rPr lang="en-NZ" sz="1200" b="1" kern="0">
                  <a:solidFill>
                    <a:srgbClr val="1D2E5A"/>
                  </a:solidFill>
                  <a:latin typeface="Calibri" panose="020F0502020204030204" pitchFamily="34" charset="0"/>
                  <a:ea typeface="MS PGothic" panose="020B0600070205080204" pitchFamily="34" charset="-128"/>
                  <a:cs typeface="Calibri" panose="020F0502020204030204" pitchFamily="34" charset="0"/>
                </a:rPr>
                <a:t>I</a:t>
              </a:r>
            </a:p>
          </p:txBody>
        </p:sp>
        <p:sp>
          <p:nvSpPr>
            <p:cNvPr id="1208" name="TextBox 1207">
              <a:extLst>
                <a:ext uri="{FF2B5EF4-FFF2-40B4-BE49-F238E27FC236}">
                  <a16:creationId xmlns:a16="http://schemas.microsoft.com/office/drawing/2014/main" id="{EBCB96FA-0C34-81EB-C578-DC1BBC573753}"/>
                </a:ext>
              </a:extLst>
            </p:cNvPr>
            <p:cNvSpPr txBox="1"/>
            <p:nvPr/>
          </p:nvSpPr>
          <p:spPr bwMode="auto">
            <a:xfrm rot="20981706">
              <a:off x="3814054" y="1572584"/>
              <a:ext cx="352827" cy="299097"/>
            </a:xfrm>
            <a:prstGeom prst="rect">
              <a:avLst/>
            </a:prstGeom>
            <a:noFill/>
          </p:spPr>
          <p:txBody>
            <a:bodyPr wrap="square">
              <a:spAutoFit/>
            </a:bodyPr>
            <a:lstStyle/>
            <a:p>
              <a:pPr algn="ctr" defTabSz="913798">
                <a:defRPr/>
              </a:pPr>
              <a:r>
                <a:rPr lang="en-NZ" sz="1200" b="1" kern="0">
                  <a:solidFill>
                    <a:srgbClr val="1D2E5A"/>
                  </a:solidFill>
                  <a:latin typeface="Calibri" panose="020F0502020204030204" pitchFamily="34" charset="0"/>
                  <a:ea typeface="MS PGothic" panose="020B0600070205080204" pitchFamily="34" charset="-128"/>
                  <a:cs typeface="Calibri" panose="020F0502020204030204" pitchFamily="34" charset="0"/>
                </a:rPr>
                <a:t>II</a:t>
              </a:r>
            </a:p>
          </p:txBody>
        </p:sp>
        <p:sp>
          <p:nvSpPr>
            <p:cNvPr id="1209" name="TextBox 1208">
              <a:extLst>
                <a:ext uri="{FF2B5EF4-FFF2-40B4-BE49-F238E27FC236}">
                  <a16:creationId xmlns:a16="http://schemas.microsoft.com/office/drawing/2014/main" id="{908A3AFB-BB48-6424-4B59-1A2E04860049}"/>
                </a:ext>
              </a:extLst>
            </p:cNvPr>
            <p:cNvSpPr txBox="1"/>
            <p:nvPr/>
          </p:nvSpPr>
          <p:spPr bwMode="auto">
            <a:xfrm rot="18241679">
              <a:off x="3504591" y="1808830"/>
              <a:ext cx="364882" cy="276999"/>
            </a:xfrm>
            <a:prstGeom prst="rect">
              <a:avLst/>
            </a:prstGeom>
            <a:noFill/>
          </p:spPr>
          <p:txBody>
            <a:bodyPr>
              <a:spAutoFit/>
            </a:bodyPr>
            <a:lstStyle/>
            <a:p>
              <a:pPr algn="ctr" defTabSz="913798">
                <a:defRPr/>
              </a:pPr>
              <a:r>
                <a:rPr lang="en-NZ" sz="1200" b="1" kern="0">
                  <a:solidFill>
                    <a:srgbClr val="1D2E5A"/>
                  </a:solidFill>
                  <a:latin typeface="Calibri" panose="020F0502020204030204" pitchFamily="34" charset="0"/>
                  <a:ea typeface="MS PGothic" panose="020B0600070205080204" pitchFamily="34" charset="-128"/>
                  <a:cs typeface="Calibri" panose="020F0502020204030204" pitchFamily="34" charset="0"/>
                </a:rPr>
                <a:t>III</a:t>
              </a:r>
            </a:p>
          </p:txBody>
        </p:sp>
        <p:sp>
          <p:nvSpPr>
            <p:cNvPr id="1210" name="TextBox 1209">
              <a:extLst>
                <a:ext uri="{FF2B5EF4-FFF2-40B4-BE49-F238E27FC236}">
                  <a16:creationId xmlns:a16="http://schemas.microsoft.com/office/drawing/2014/main" id="{A4EC2495-97CF-7D33-5D89-6B3F50A71043}"/>
                </a:ext>
              </a:extLst>
            </p:cNvPr>
            <p:cNvSpPr txBox="1"/>
            <p:nvPr/>
          </p:nvSpPr>
          <p:spPr bwMode="auto">
            <a:xfrm rot="19358488">
              <a:off x="3345158" y="2141805"/>
              <a:ext cx="459560" cy="299097"/>
            </a:xfrm>
            <a:prstGeom prst="rect">
              <a:avLst/>
            </a:prstGeom>
            <a:noFill/>
          </p:spPr>
          <p:txBody>
            <a:bodyPr wrap="square">
              <a:spAutoFit/>
            </a:bodyPr>
            <a:lstStyle/>
            <a:p>
              <a:pPr algn="ctr" defTabSz="913798">
                <a:defRPr/>
              </a:pPr>
              <a:r>
                <a:rPr lang="en-NZ" sz="1200" b="1" kern="0">
                  <a:solidFill>
                    <a:srgbClr val="1D2E5A"/>
                  </a:solidFill>
                  <a:latin typeface="Calibri" panose="020F0502020204030204" pitchFamily="34" charset="0"/>
                  <a:ea typeface="MS PGothic" panose="020B0600070205080204" pitchFamily="34" charset="-128"/>
                  <a:cs typeface="Calibri" panose="020F0502020204030204" pitchFamily="34" charset="0"/>
                </a:rPr>
                <a:t>IV</a:t>
              </a:r>
            </a:p>
          </p:txBody>
        </p:sp>
        <p:sp>
          <p:nvSpPr>
            <p:cNvPr id="1211" name="TextBox 1210">
              <a:extLst>
                <a:ext uri="{FF2B5EF4-FFF2-40B4-BE49-F238E27FC236}">
                  <a16:creationId xmlns:a16="http://schemas.microsoft.com/office/drawing/2014/main" id="{0113367C-77C6-2E61-8428-C68B41D040DE}"/>
                </a:ext>
              </a:extLst>
            </p:cNvPr>
            <p:cNvSpPr txBox="1"/>
            <p:nvPr/>
          </p:nvSpPr>
          <p:spPr>
            <a:xfrm>
              <a:off x="3350835" y="1069747"/>
              <a:ext cx="823366" cy="338554"/>
            </a:xfrm>
            <a:prstGeom prst="rect">
              <a:avLst/>
            </a:prstGeom>
            <a:noFill/>
          </p:spPr>
          <p:txBody>
            <a:bodyPr>
              <a:spAutoFit/>
            </a:bodyPr>
            <a:lstStyle/>
            <a:p>
              <a:pPr algn="ctr" defTabSz="913798">
                <a:defRPr/>
              </a:pPr>
              <a:r>
                <a:rPr lang="en-NZ" sz="1600" b="1" kern="0">
                  <a:solidFill>
                    <a:srgbClr val="1D2E5A"/>
                  </a:solidFill>
                  <a:latin typeface="Calibri" panose="020F0502020204030204" pitchFamily="34" charset="0"/>
                  <a:ea typeface="MS PGothic" panose="020B0600070205080204" pitchFamily="34" charset="-128"/>
                  <a:cs typeface="Calibri" panose="020F0502020204030204" pitchFamily="34" charset="0"/>
                </a:rPr>
                <a:t>HER2</a:t>
              </a:r>
            </a:p>
          </p:txBody>
        </p:sp>
      </p:grpSp>
      <p:grpSp>
        <p:nvGrpSpPr>
          <p:cNvPr id="1212" name="Group 1211">
            <a:extLst>
              <a:ext uri="{FF2B5EF4-FFF2-40B4-BE49-F238E27FC236}">
                <a16:creationId xmlns:a16="http://schemas.microsoft.com/office/drawing/2014/main" id="{D37C08DC-FA5C-C7BA-0EDA-679B3D7C67A5}"/>
              </a:ext>
            </a:extLst>
          </p:cNvPr>
          <p:cNvGrpSpPr/>
          <p:nvPr/>
        </p:nvGrpSpPr>
        <p:grpSpPr>
          <a:xfrm>
            <a:off x="7616046" y="1604398"/>
            <a:ext cx="1360839" cy="2253806"/>
            <a:chOff x="2987536" y="1069747"/>
            <a:chExt cx="1719706" cy="2433604"/>
          </a:xfrm>
        </p:grpSpPr>
        <p:sp>
          <p:nvSpPr>
            <p:cNvPr id="1213" name="Freeform 368">
              <a:extLst>
                <a:ext uri="{FF2B5EF4-FFF2-40B4-BE49-F238E27FC236}">
                  <a16:creationId xmlns:a16="http://schemas.microsoft.com/office/drawing/2014/main" id="{276CCAF8-35B4-A17B-03F1-14C499277B7D}"/>
                </a:ext>
              </a:extLst>
            </p:cNvPr>
            <p:cNvSpPr/>
            <p:nvPr/>
          </p:nvSpPr>
          <p:spPr bwMode="auto">
            <a:xfrm rot="18944245" flipH="1">
              <a:off x="2987536" y="1686873"/>
              <a:ext cx="1719706" cy="1816478"/>
            </a:xfrm>
            <a:custGeom>
              <a:avLst/>
              <a:gdLst>
                <a:gd name="connsiteX0" fmla="*/ 0 w 241300"/>
                <a:gd name="connsiteY0" fmla="*/ 0 h 694266"/>
                <a:gd name="connsiteX1" fmla="*/ 29633 w 241300"/>
                <a:gd name="connsiteY1" fmla="*/ 55033 h 694266"/>
                <a:gd name="connsiteX2" fmla="*/ 93133 w 241300"/>
                <a:gd name="connsiteY2" fmla="*/ 80433 h 694266"/>
                <a:gd name="connsiteX3" fmla="*/ 118533 w 241300"/>
                <a:gd name="connsiteY3" fmla="*/ 118533 h 694266"/>
                <a:gd name="connsiteX4" fmla="*/ 84666 w 241300"/>
                <a:gd name="connsiteY4" fmla="*/ 160866 h 694266"/>
                <a:gd name="connsiteX5" fmla="*/ 55033 w 241300"/>
                <a:gd name="connsiteY5" fmla="*/ 198966 h 694266"/>
                <a:gd name="connsiteX6" fmla="*/ 122766 w 241300"/>
                <a:gd name="connsiteY6" fmla="*/ 232833 h 694266"/>
                <a:gd name="connsiteX7" fmla="*/ 131233 w 241300"/>
                <a:gd name="connsiteY7" fmla="*/ 270933 h 694266"/>
                <a:gd name="connsiteX8" fmla="*/ 93133 w 241300"/>
                <a:gd name="connsiteY8" fmla="*/ 287866 h 694266"/>
                <a:gd name="connsiteX9" fmla="*/ 46566 w 241300"/>
                <a:gd name="connsiteY9" fmla="*/ 334433 h 694266"/>
                <a:gd name="connsiteX10" fmla="*/ 93133 w 241300"/>
                <a:gd name="connsiteY10" fmla="*/ 381000 h 694266"/>
                <a:gd name="connsiteX11" fmla="*/ 173566 w 241300"/>
                <a:gd name="connsiteY11" fmla="*/ 393700 h 694266"/>
                <a:gd name="connsiteX12" fmla="*/ 198966 w 241300"/>
                <a:gd name="connsiteY12" fmla="*/ 457200 h 694266"/>
                <a:gd name="connsiteX13" fmla="*/ 122766 w 241300"/>
                <a:gd name="connsiteY13" fmla="*/ 482600 h 694266"/>
                <a:gd name="connsiteX14" fmla="*/ 110066 w 241300"/>
                <a:gd name="connsiteY14" fmla="*/ 524933 h 694266"/>
                <a:gd name="connsiteX15" fmla="*/ 215900 w 241300"/>
                <a:gd name="connsiteY15" fmla="*/ 575733 h 694266"/>
                <a:gd name="connsiteX16" fmla="*/ 241300 w 241300"/>
                <a:gd name="connsiteY16" fmla="*/ 694266 h 694266"/>
                <a:gd name="connsiteX17" fmla="*/ 241300 w 241300"/>
                <a:gd name="connsiteY17" fmla="*/ 694266 h 694266"/>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241300 w 668136"/>
                <a:gd name="connsiteY16" fmla="*/ 694266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215900 w 668136"/>
                <a:gd name="connsiteY15" fmla="*/ 575733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110066 w 668136"/>
                <a:gd name="connsiteY14" fmla="*/ 524933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122766 w 668136"/>
                <a:gd name="connsiteY13" fmla="*/ 482600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599282 w 668136"/>
                <a:gd name="connsiteY16" fmla="*/ 1203244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84711 w 668136"/>
                <a:gd name="connsiteY13" fmla="*/ 1106782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198966 w 668136"/>
                <a:gd name="connsiteY12" fmla="*/ 457200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173566 w 668136"/>
                <a:gd name="connsiteY11" fmla="*/ 393700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15190 w 668136"/>
                <a:gd name="connsiteY16" fmla="*/ 119963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79556 w 668136"/>
                <a:gd name="connsiteY13" fmla="*/ 1091018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93133 w 668136"/>
                <a:gd name="connsiteY10" fmla="*/ 381000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46566 w 668136"/>
                <a:gd name="connsiteY9" fmla="*/ 334433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3133 w 668136"/>
                <a:gd name="connsiteY8" fmla="*/ 287866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131233 w 668136"/>
                <a:gd name="connsiteY7" fmla="*/ 270933 h 1278042"/>
                <a:gd name="connsiteX8" fmla="*/ 90141 w 668136"/>
                <a:gd name="connsiteY8" fmla="*/ 366593 h 1278042"/>
                <a:gd name="connsiteX9" fmla="*/ 208715 w 668136"/>
                <a:gd name="connsiteY9" fmla="*/ 423686 h 1278042"/>
                <a:gd name="connsiteX10" fmla="*/ 190112 w 668136"/>
                <a:gd name="connsiteY10" fmla="*/ 546260 h 1278042"/>
                <a:gd name="connsiteX11" fmla="*/ 250810 w 668136"/>
                <a:gd name="connsiteY11" fmla="*/ 581161 h 1278042"/>
                <a:gd name="connsiteX12" fmla="*/ 315180 w 668136"/>
                <a:gd name="connsiteY12" fmla="*/ 710318 h 1278042"/>
                <a:gd name="connsiteX13" fmla="*/ 360301 w 668136"/>
                <a:gd name="connsiteY13" fmla="*/ 828096 h 1278042"/>
                <a:gd name="connsiteX14" fmla="*/ 455791 w 668136"/>
                <a:gd name="connsiteY14" fmla="*/ 894891 h 1278042"/>
                <a:gd name="connsiteX15" fmla="*/ 484779 w 668136"/>
                <a:gd name="connsiteY15" fmla="*/ 1098953 h 1278042"/>
                <a:gd name="connsiteX16" fmla="*/ 555335 w 668136"/>
                <a:gd name="connsiteY16" fmla="*/ 1082115 h 1278042"/>
                <a:gd name="connsiteX17" fmla="*/ 531306 w 668136"/>
                <a:gd name="connsiteY17" fmla="*/ 1223524 h 1278042"/>
                <a:gd name="connsiteX18" fmla="*/ 609728 w 668136"/>
                <a:gd name="connsiteY18" fmla="*/ 1219110 h 1278042"/>
                <a:gd name="connsiteX19" fmla="*/ 668136 w 668136"/>
                <a:gd name="connsiteY19"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84666 w 668136"/>
                <a:gd name="connsiteY4" fmla="*/ 160866 h 1278042"/>
                <a:gd name="connsiteX5" fmla="*/ 55033 w 668136"/>
                <a:gd name="connsiteY5" fmla="*/ 198966 h 1278042"/>
                <a:gd name="connsiteX6" fmla="*/ 122766 w 668136"/>
                <a:gd name="connsiteY6" fmla="*/ 232833 h 1278042"/>
                <a:gd name="connsiteX7" fmla="*/ 90141 w 668136"/>
                <a:gd name="connsiteY7" fmla="*/ 366593 h 1278042"/>
                <a:gd name="connsiteX8" fmla="*/ 208715 w 668136"/>
                <a:gd name="connsiteY8" fmla="*/ 423686 h 1278042"/>
                <a:gd name="connsiteX9" fmla="*/ 190112 w 668136"/>
                <a:gd name="connsiteY9" fmla="*/ 546260 h 1278042"/>
                <a:gd name="connsiteX10" fmla="*/ 250810 w 668136"/>
                <a:gd name="connsiteY10" fmla="*/ 581161 h 1278042"/>
                <a:gd name="connsiteX11" fmla="*/ 315180 w 668136"/>
                <a:gd name="connsiteY11" fmla="*/ 710318 h 1278042"/>
                <a:gd name="connsiteX12" fmla="*/ 360301 w 668136"/>
                <a:gd name="connsiteY12" fmla="*/ 828096 h 1278042"/>
                <a:gd name="connsiteX13" fmla="*/ 455791 w 668136"/>
                <a:gd name="connsiteY13" fmla="*/ 894891 h 1278042"/>
                <a:gd name="connsiteX14" fmla="*/ 484779 w 668136"/>
                <a:gd name="connsiteY14" fmla="*/ 1098953 h 1278042"/>
                <a:gd name="connsiteX15" fmla="*/ 555335 w 668136"/>
                <a:gd name="connsiteY15" fmla="*/ 1082115 h 1278042"/>
                <a:gd name="connsiteX16" fmla="*/ 531306 w 668136"/>
                <a:gd name="connsiteY16" fmla="*/ 1223524 h 1278042"/>
                <a:gd name="connsiteX17" fmla="*/ 609728 w 668136"/>
                <a:gd name="connsiteY17" fmla="*/ 1219110 h 1278042"/>
                <a:gd name="connsiteX18" fmla="*/ 668136 w 668136"/>
                <a:gd name="connsiteY18" fmla="*/ 1278042 h 1278042"/>
                <a:gd name="connsiteX0" fmla="*/ 0 w 668136"/>
                <a:gd name="connsiteY0" fmla="*/ 0 h 1278042"/>
                <a:gd name="connsiteX1" fmla="*/ 29633 w 668136"/>
                <a:gd name="connsiteY1" fmla="*/ 55033 h 1278042"/>
                <a:gd name="connsiteX2" fmla="*/ 93133 w 668136"/>
                <a:gd name="connsiteY2" fmla="*/ 80433 h 1278042"/>
                <a:gd name="connsiteX3" fmla="*/ 118533 w 668136"/>
                <a:gd name="connsiteY3" fmla="*/ 118533 h 1278042"/>
                <a:gd name="connsiteX4" fmla="*/ 55033 w 668136"/>
                <a:gd name="connsiteY4" fmla="*/ 198966 h 1278042"/>
                <a:gd name="connsiteX5" fmla="*/ 122766 w 668136"/>
                <a:gd name="connsiteY5" fmla="*/ 232833 h 1278042"/>
                <a:gd name="connsiteX6" fmla="*/ 90141 w 668136"/>
                <a:gd name="connsiteY6" fmla="*/ 366593 h 1278042"/>
                <a:gd name="connsiteX7" fmla="*/ 208715 w 668136"/>
                <a:gd name="connsiteY7" fmla="*/ 423686 h 1278042"/>
                <a:gd name="connsiteX8" fmla="*/ 190112 w 668136"/>
                <a:gd name="connsiteY8" fmla="*/ 546260 h 1278042"/>
                <a:gd name="connsiteX9" fmla="*/ 250810 w 668136"/>
                <a:gd name="connsiteY9" fmla="*/ 581161 h 1278042"/>
                <a:gd name="connsiteX10" fmla="*/ 315180 w 668136"/>
                <a:gd name="connsiteY10" fmla="*/ 710318 h 1278042"/>
                <a:gd name="connsiteX11" fmla="*/ 360301 w 668136"/>
                <a:gd name="connsiteY11" fmla="*/ 828096 h 1278042"/>
                <a:gd name="connsiteX12" fmla="*/ 455791 w 668136"/>
                <a:gd name="connsiteY12" fmla="*/ 894891 h 1278042"/>
                <a:gd name="connsiteX13" fmla="*/ 484779 w 668136"/>
                <a:gd name="connsiteY13" fmla="*/ 1098953 h 1278042"/>
                <a:gd name="connsiteX14" fmla="*/ 555335 w 668136"/>
                <a:gd name="connsiteY14" fmla="*/ 1082115 h 1278042"/>
                <a:gd name="connsiteX15" fmla="*/ 531306 w 668136"/>
                <a:gd name="connsiteY15" fmla="*/ 1223524 h 1278042"/>
                <a:gd name="connsiteX16" fmla="*/ 609728 w 668136"/>
                <a:gd name="connsiteY16" fmla="*/ 1219110 h 1278042"/>
                <a:gd name="connsiteX17" fmla="*/ 668136 w 668136"/>
                <a:gd name="connsiteY17" fmla="*/ 1278042 h 1278042"/>
                <a:gd name="connsiteX0" fmla="*/ 0 w 668136"/>
                <a:gd name="connsiteY0" fmla="*/ 0 h 1278042"/>
                <a:gd name="connsiteX1" fmla="*/ 29633 w 668136"/>
                <a:gd name="connsiteY1" fmla="*/ 55033 h 1278042"/>
                <a:gd name="connsiteX2" fmla="*/ 93133 w 668136"/>
                <a:gd name="connsiteY2" fmla="*/ 80433 h 1278042"/>
                <a:gd name="connsiteX3" fmla="*/ 55033 w 668136"/>
                <a:gd name="connsiteY3" fmla="*/ 198966 h 1278042"/>
                <a:gd name="connsiteX4" fmla="*/ 122766 w 668136"/>
                <a:gd name="connsiteY4" fmla="*/ 232833 h 1278042"/>
                <a:gd name="connsiteX5" fmla="*/ 90141 w 668136"/>
                <a:gd name="connsiteY5" fmla="*/ 366593 h 1278042"/>
                <a:gd name="connsiteX6" fmla="*/ 208715 w 668136"/>
                <a:gd name="connsiteY6" fmla="*/ 423686 h 1278042"/>
                <a:gd name="connsiteX7" fmla="*/ 190112 w 668136"/>
                <a:gd name="connsiteY7" fmla="*/ 546260 h 1278042"/>
                <a:gd name="connsiteX8" fmla="*/ 250810 w 668136"/>
                <a:gd name="connsiteY8" fmla="*/ 581161 h 1278042"/>
                <a:gd name="connsiteX9" fmla="*/ 315180 w 668136"/>
                <a:gd name="connsiteY9" fmla="*/ 710318 h 1278042"/>
                <a:gd name="connsiteX10" fmla="*/ 360301 w 668136"/>
                <a:gd name="connsiteY10" fmla="*/ 828096 h 1278042"/>
                <a:gd name="connsiteX11" fmla="*/ 455791 w 668136"/>
                <a:gd name="connsiteY11" fmla="*/ 894891 h 1278042"/>
                <a:gd name="connsiteX12" fmla="*/ 484779 w 668136"/>
                <a:gd name="connsiteY12" fmla="*/ 1098953 h 1278042"/>
                <a:gd name="connsiteX13" fmla="*/ 555335 w 668136"/>
                <a:gd name="connsiteY13" fmla="*/ 1082115 h 1278042"/>
                <a:gd name="connsiteX14" fmla="*/ 531306 w 668136"/>
                <a:gd name="connsiteY14" fmla="*/ 1223524 h 1278042"/>
                <a:gd name="connsiteX15" fmla="*/ 609728 w 668136"/>
                <a:gd name="connsiteY15" fmla="*/ 1219110 h 1278042"/>
                <a:gd name="connsiteX16" fmla="*/ 668136 w 668136"/>
                <a:gd name="connsiteY16" fmla="*/ 1278042 h 1278042"/>
                <a:gd name="connsiteX0" fmla="*/ 0 w 680547"/>
                <a:gd name="connsiteY0" fmla="*/ 1 h 1372281"/>
                <a:gd name="connsiteX1" fmla="*/ 42044 w 680547"/>
                <a:gd name="connsiteY1" fmla="*/ 149272 h 1372281"/>
                <a:gd name="connsiteX2" fmla="*/ 105544 w 680547"/>
                <a:gd name="connsiteY2" fmla="*/ 174672 h 1372281"/>
                <a:gd name="connsiteX3" fmla="*/ 67444 w 680547"/>
                <a:gd name="connsiteY3" fmla="*/ 293205 h 1372281"/>
                <a:gd name="connsiteX4" fmla="*/ 135177 w 680547"/>
                <a:gd name="connsiteY4" fmla="*/ 327072 h 1372281"/>
                <a:gd name="connsiteX5" fmla="*/ 102552 w 680547"/>
                <a:gd name="connsiteY5" fmla="*/ 460832 h 1372281"/>
                <a:gd name="connsiteX6" fmla="*/ 221126 w 680547"/>
                <a:gd name="connsiteY6" fmla="*/ 517925 h 1372281"/>
                <a:gd name="connsiteX7" fmla="*/ 202523 w 680547"/>
                <a:gd name="connsiteY7" fmla="*/ 640499 h 1372281"/>
                <a:gd name="connsiteX8" fmla="*/ 263221 w 680547"/>
                <a:gd name="connsiteY8" fmla="*/ 675400 h 1372281"/>
                <a:gd name="connsiteX9" fmla="*/ 327591 w 680547"/>
                <a:gd name="connsiteY9" fmla="*/ 804557 h 1372281"/>
                <a:gd name="connsiteX10" fmla="*/ 372712 w 680547"/>
                <a:gd name="connsiteY10" fmla="*/ 922335 h 1372281"/>
                <a:gd name="connsiteX11" fmla="*/ 468202 w 680547"/>
                <a:gd name="connsiteY11" fmla="*/ 989130 h 1372281"/>
                <a:gd name="connsiteX12" fmla="*/ 497190 w 680547"/>
                <a:gd name="connsiteY12" fmla="*/ 1193192 h 1372281"/>
                <a:gd name="connsiteX13" fmla="*/ 567746 w 680547"/>
                <a:gd name="connsiteY13" fmla="*/ 1176354 h 1372281"/>
                <a:gd name="connsiteX14" fmla="*/ 543717 w 680547"/>
                <a:gd name="connsiteY14" fmla="*/ 1317763 h 1372281"/>
                <a:gd name="connsiteX15" fmla="*/ 622139 w 680547"/>
                <a:gd name="connsiteY15" fmla="*/ 1313349 h 1372281"/>
                <a:gd name="connsiteX16" fmla="*/ 680547 w 680547"/>
                <a:gd name="connsiteY16" fmla="*/ 1372281 h 1372281"/>
                <a:gd name="connsiteX0" fmla="*/ 0 w 638503"/>
                <a:gd name="connsiteY0" fmla="*/ 0 h 1223009"/>
                <a:gd name="connsiteX1" fmla="*/ 63500 w 638503"/>
                <a:gd name="connsiteY1" fmla="*/ 25400 h 1223009"/>
                <a:gd name="connsiteX2" fmla="*/ 25400 w 638503"/>
                <a:gd name="connsiteY2" fmla="*/ 143933 h 1223009"/>
                <a:gd name="connsiteX3" fmla="*/ 93133 w 638503"/>
                <a:gd name="connsiteY3" fmla="*/ 177800 h 1223009"/>
                <a:gd name="connsiteX4" fmla="*/ 60508 w 638503"/>
                <a:gd name="connsiteY4" fmla="*/ 311560 h 1223009"/>
                <a:gd name="connsiteX5" fmla="*/ 179082 w 638503"/>
                <a:gd name="connsiteY5" fmla="*/ 368653 h 1223009"/>
                <a:gd name="connsiteX6" fmla="*/ 160479 w 638503"/>
                <a:gd name="connsiteY6" fmla="*/ 491227 h 1223009"/>
                <a:gd name="connsiteX7" fmla="*/ 221177 w 638503"/>
                <a:gd name="connsiteY7" fmla="*/ 526128 h 1223009"/>
                <a:gd name="connsiteX8" fmla="*/ 285547 w 638503"/>
                <a:gd name="connsiteY8" fmla="*/ 655285 h 1223009"/>
                <a:gd name="connsiteX9" fmla="*/ 330668 w 638503"/>
                <a:gd name="connsiteY9" fmla="*/ 773063 h 1223009"/>
                <a:gd name="connsiteX10" fmla="*/ 426158 w 638503"/>
                <a:gd name="connsiteY10" fmla="*/ 839858 h 1223009"/>
                <a:gd name="connsiteX11" fmla="*/ 455146 w 638503"/>
                <a:gd name="connsiteY11" fmla="*/ 1043920 h 1223009"/>
                <a:gd name="connsiteX12" fmla="*/ 525702 w 638503"/>
                <a:gd name="connsiteY12" fmla="*/ 1027082 h 1223009"/>
                <a:gd name="connsiteX13" fmla="*/ 501673 w 638503"/>
                <a:gd name="connsiteY13" fmla="*/ 1168491 h 1223009"/>
                <a:gd name="connsiteX14" fmla="*/ 580095 w 638503"/>
                <a:gd name="connsiteY14" fmla="*/ 1164077 h 1223009"/>
                <a:gd name="connsiteX15" fmla="*/ 638503 w 638503"/>
                <a:gd name="connsiteY15" fmla="*/ 1223009 h 1223009"/>
                <a:gd name="connsiteX0" fmla="*/ 0 w 689020"/>
                <a:gd name="connsiteY0" fmla="*/ 0 h 1347348"/>
                <a:gd name="connsiteX1" fmla="*/ 114017 w 689020"/>
                <a:gd name="connsiteY1" fmla="*/ 149739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5917 w 689020"/>
                <a:gd name="connsiteY2" fmla="*/ 268272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38638 w 689020"/>
                <a:gd name="connsiteY4" fmla="*/ 303255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1694 w 689020"/>
                <a:gd name="connsiteY8" fmla="*/ 650467 h 1347348"/>
                <a:gd name="connsiteX9" fmla="*/ 336064 w 689020"/>
                <a:gd name="connsiteY9" fmla="*/ 779624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43650 w 689020"/>
                <a:gd name="connsiteY3" fmla="*/ 302139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1694 w 689020"/>
                <a:gd name="connsiteY7" fmla="*/ 650467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36064 w 689020"/>
                <a:gd name="connsiteY8" fmla="*/ 779624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74606 w 689020"/>
                <a:gd name="connsiteY1" fmla="*/ 117655 h 1347348"/>
                <a:gd name="connsiteX2" fmla="*/ 70932 w 689020"/>
                <a:gd name="connsiteY2" fmla="*/ 232925 h 1347348"/>
                <a:gd name="connsiteX3" fmla="*/ 138427 w 689020"/>
                <a:gd name="connsiteY3" fmla="*/ 294206 h 1347348"/>
                <a:gd name="connsiteX4" fmla="*/ 111025 w 689020"/>
                <a:gd name="connsiteY4" fmla="*/ 435899 h 1347348"/>
                <a:gd name="connsiteX5" fmla="*/ 229599 w 689020"/>
                <a:gd name="connsiteY5" fmla="*/ 492992 h 1347348"/>
                <a:gd name="connsiteX6" fmla="*/ 210996 w 689020"/>
                <a:gd name="connsiteY6" fmla="*/ 615566 h 1347348"/>
                <a:gd name="connsiteX7" fmla="*/ 276883 w 689020"/>
                <a:gd name="connsiteY7" fmla="*/ 662316 h 1347348"/>
                <a:gd name="connsiteX8" fmla="*/ 345067 w 689020"/>
                <a:gd name="connsiteY8" fmla="*/ 809170 h 1347348"/>
                <a:gd name="connsiteX9" fmla="*/ 381185 w 689020"/>
                <a:gd name="connsiteY9" fmla="*/ 897402 h 1347348"/>
                <a:gd name="connsiteX10" fmla="*/ 476675 w 689020"/>
                <a:gd name="connsiteY10" fmla="*/ 964197 h 1347348"/>
                <a:gd name="connsiteX11" fmla="*/ 505663 w 689020"/>
                <a:gd name="connsiteY11" fmla="*/ 1168259 h 1347348"/>
                <a:gd name="connsiteX12" fmla="*/ 576219 w 689020"/>
                <a:gd name="connsiteY12" fmla="*/ 1151421 h 1347348"/>
                <a:gd name="connsiteX13" fmla="*/ 552190 w 689020"/>
                <a:gd name="connsiteY13" fmla="*/ 1292830 h 1347348"/>
                <a:gd name="connsiteX14" fmla="*/ 630612 w 689020"/>
                <a:gd name="connsiteY14" fmla="*/ 1288416 h 1347348"/>
                <a:gd name="connsiteX15" fmla="*/ 689020 w 689020"/>
                <a:gd name="connsiteY15" fmla="*/ 1347348 h 1347348"/>
                <a:gd name="connsiteX0" fmla="*/ 0 w 689020"/>
                <a:gd name="connsiteY0" fmla="*/ 0 h 1347348"/>
                <a:gd name="connsiteX1" fmla="*/ 27555 w 689020"/>
                <a:gd name="connsiteY1" fmla="*/ 32594 h 1347348"/>
                <a:gd name="connsiteX2" fmla="*/ 74606 w 689020"/>
                <a:gd name="connsiteY2" fmla="*/ 117655 h 1347348"/>
                <a:gd name="connsiteX3" fmla="*/ 70932 w 689020"/>
                <a:gd name="connsiteY3" fmla="*/ 232925 h 1347348"/>
                <a:gd name="connsiteX4" fmla="*/ 138427 w 689020"/>
                <a:gd name="connsiteY4" fmla="*/ 294206 h 1347348"/>
                <a:gd name="connsiteX5" fmla="*/ 111025 w 689020"/>
                <a:gd name="connsiteY5" fmla="*/ 435899 h 1347348"/>
                <a:gd name="connsiteX6" fmla="*/ 229599 w 689020"/>
                <a:gd name="connsiteY6" fmla="*/ 492992 h 1347348"/>
                <a:gd name="connsiteX7" fmla="*/ 210996 w 689020"/>
                <a:gd name="connsiteY7" fmla="*/ 615566 h 1347348"/>
                <a:gd name="connsiteX8" fmla="*/ 276883 w 689020"/>
                <a:gd name="connsiteY8" fmla="*/ 662316 h 1347348"/>
                <a:gd name="connsiteX9" fmla="*/ 345067 w 689020"/>
                <a:gd name="connsiteY9" fmla="*/ 809170 h 1347348"/>
                <a:gd name="connsiteX10" fmla="*/ 381185 w 689020"/>
                <a:gd name="connsiteY10" fmla="*/ 897402 h 1347348"/>
                <a:gd name="connsiteX11" fmla="*/ 476675 w 689020"/>
                <a:gd name="connsiteY11" fmla="*/ 964197 h 1347348"/>
                <a:gd name="connsiteX12" fmla="*/ 505663 w 689020"/>
                <a:gd name="connsiteY12" fmla="*/ 1168259 h 1347348"/>
                <a:gd name="connsiteX13" fmla="*/ 576219 w 689020"/>
                <a:gd name="connsiteY13" fmla="*/ 1151421 h 1347348"/>
                <a:gd name="connsiteX14" fmla="*/ 552190 w 689020"/>
                <a:gd name="connsiteY14" fmla="*/ 1292830 h 1347348"/>
                <a:gd name="connsiteX15" fmla="*/ 630612 w 689020"/>
                <a:gd name="connsiteY15" fmla="*/ 1288416 h 1347348"/>
                <a:gd name="connsiteX16" fmla="*/ 689020 w 689020"/>
                <a:gd name="connsiteY16" fmla="*/ 1347348 h 1347348"/>
                <a:gd name="connsiteX0" fmla="*/ 0 w 689020"/>
                <a:gd name="connsiteY0" fmla="*/ 0 h 1347348"/>
                <a:gd name="connsiteX1" fmla="*/ 27555 w 689020"/>
                <a:gd name="connsiteY1" fmla="*/ 32594 h 1347348"/>
                <a:gd name="connsiteX2" fmla="*/ 54722 w 689020"/>
                <a:gd name="connsiteY2" fmla="*/ 80751 h 1347348"/>
                <a:gd name="connsiteX3" fmla="*/ 74606 w 689020"/>
                <a:gd name="connsiteY3" fmla="*/ 117655 h 1347348"/>
                <a:gd name="connsiteX4" fmla="*/ 70932 w 689020"/>
                <a:gd name="connsiteY4" fmla="*/ 232925 h 1347348"/>
                <a:gd name="connsiteX5" fmla="*/ 138427 w 689020"/>
                <a:gd name="connsiteY5" fmla="*/ 294206 h 1347348"/>
                <a:gd name="connsiteX6" fmla="*/ 111025 w 689020"/>
                <a:gd name="connsiteY6" fmla="*/ 435899 h 1347348"/>
                <a:gd name="connsiteX7" fmla="*/ 229599 w 689020"/>
                <a:gd name="connsiteY7" fmla="*/ 492992 h 1347348"/>
                <a:gd name="connsiteX8" fmla="*/ 210996 w 689020"/>
                <a:gd name="connsiteY8" fmla="*/ 615566 h 1347348"/>
                <a:gd name="connsiteX9" fmla="*/ 276883 w 689020"/>
                <a:gd name="connsiteY9" fmla="*/ 662316 h 1347348"/>
                <a:gd name="connsiteX10" fmla="*/ 345067 w 689020"/>
                <a:gd name="connsiteY10" fmla="*/ 809170 h 1347348"/>
                <a:gd name="connsiteX11" fmla="*/ 381185 w 689020"/>
                <a:gd name="connsiteY11" fmla="*/ 897402 h 1347348"/>
                <a:gd name="connsiteX12" fmla="*/ 476675 w 689020"/>
                <a:gd name="connsiteY12" fmla="*/ 964197 h 1347348"/>
                <a:gd name="connsiteX13" fmla="*/ 505663 w 689020"/>
                <a:gd name="connsiteY13" fmla="*/ 1168259 h 1347348"/>
                <a:gd name="connsiteX14" fmla="*/ 576219 w 689020"/>
                <a:gd name="connsiteY14" fmla="*/ 1151421 h 1347348"/>
                <a:gd name="connsiteX15" fmla="*/ 552190 w 689020"/>
                <a:gd name="connsiteY15" fmla="*/ 1292830 h 1347348"/>
                <a:gd name="connsiteX16" fmla="*/ 630612 w 689020"/>
                <a:gd name="connsiteY16" fmla="*/ 1288416 h 1347348"/>
                <a:gd name="connsiteX17" fmla="*/ 689020 w 689020"/>
                <a:gd name="connsiteY17" fmla="*/ 1347348 h 1347348"/>
                <a:gd name="connsiteX0" fmla="*/ 0 w 718657"/>
                <a:gd name="connsiteY0" fmla="*/ 0 h 2433395"/>
                <a:gd name="connsiteX1" fmla="*/ 57192 w 718657"/>
                <a:gd name="connsiteY1" fmla="*/ 1118641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84359 w 718657"/>
                <a:gd name="connsiteY2" fmla="*/ 1166798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45848 w 718657"/>
                <a:gd name="connsiteY2" fmla="*/ 1101411 h 2433395"/>
                <a:gd name="connsiteX3" fmla="*/ 104243 w 718657"/>
                <a:gd name="connsiteY3" fmla="*/ 1203702 h 2433395"/>
                <a:gd name="connsiteX4" fmla="*/ 100569 w 718657"/>
                <a:gd name="connsiteY4" fmla="*/ 1318972 h 2433395"/>
                <a:gd name="connsiteX5" fmla="*/ 168064 w 718657"/>
                <a:gd name="connsiteY5" fmla="*/ 1380253 h 2433395"/>
                <a:gd name="connsiteX6" fmla="*/ 140662 w 718657"/>
                <a:gd name="connsiteY6" fmla="*/ 1521946 h 2433395"/>
                <a:gd name="connsiteX7" fmla="*/ 259236 w 718657"/>
                <a:gd name="connsiteY7" fmla="*/ 1579039 h 2433395"/>
                <a:gd name="connsiteX8" fmla="*/ 240633 w 718657"/>
                <a:gd name="connsiteY8" fmla="*/ 1701613 h 2433395"/>
                <a:gd name="connsiteX9" fmla="*/ 306520 w 718657"/>
                <a:gd name="connsiteY9" fmla="*/ 1748363 h 2433395"/>
                <a:gd name="connsiteX10" fmla="*/ 374704 w 718657"/>
                <a:gd name="connsiteY10" fmla="*/ 1895217 h 2433395"/>
                <a:gd name="connsiteX11" fmla="*/ 410822 w 718657"/>
                <a:gd name="connsiteY11" fmla="*/ 1983449 h 2433395"/>
                <a:gd name="connsiteX12" fmla="*/ 506312 w 718657"/>
                <a:gd name="connsiteY12" fmla="*/ 2050244 h 2433395"/>
                <a:gd name="connsiteX13" fmla="*/ 535300 w 718657"/>
                <a:gd name="connsiteY13" fmla="*/ 2254306 h 2433395"/>
                <a:gd name="connsiteX14" fmla="*/ 605856 w 718657"/>
                <a:gd name="connsiteY14" fmla="*/ 2237468 h 2433395"/>
                <a:gd name="connsiteX15" fmla="*/ 581827 w 718657"/>
                <a:gd name="connsiteY15" fmla="*/ 2378877 h 2433395"/>
                <a:gd name="connsiteX16" fmla="*/ 660249 w 718657"/>
                <a:gd name="connsiteY16" fmla="*/ 2374463 h 2433395"/>
                <a:gd name="connsiteX17" fmla="*/ 718657 w 718657"/>
                <a:gd name="connsiteY17" fmla="*/ 2433395 h 2433395"/>
                <a:gd name="connsiteX0" fmla="*/ 0 w 718657"/>
                <a:gd name="connsiteY0" fmla="*/ 0 h 2433395"/>
                <a:gd name="connsiteX1" fmla="*/ 165837 w 718657"/>
                <a:gd name="connsiteY1" fmla="*/ 256409 h 2433395"/>
                <a:gd name="connsiteX2" fmla="*/ 148416 w 718657"/>
                <a:gd name="connsiteY2" fmla="*/ 409201 h 2433395"/>
                <a:gd name="connsiteX3" fmla="*/ 45848 w 718657"/>
                <a:gd name="connsiteY3" fmla="*/ 1101411 h 2433395"/>
                <a:gd name="connsiteX4" fmla="*/ 104243 w 718657"/>
                <a:gd name="connsiteY4" fmla="*/ 1203702 h 2433395"/>
                <a:gd name="connsiteX5" fmla="*/ 100569 w 718657"/>
                <a:gd name="connsiteY5" fmla="*/ 1318972 h 2433395"/>
                <a:gd name="connsiteX6" fmla="*/ 168064 w 718657"/>
                <a:gd name="connsiteY6" fmla="*/ 1380253 h 2433395"/>
                <a:gd name="connsiteX7" fmla="*/ 140662 w 718657"/>
                <a:gd name="connsiteY7" fmla="*/ 1521946 h 2433395"/>
                <a:gd name="connsiteX8" fmla="*/ 259236 w 718657"/>
                <a:gd name="connsiteY8" fmla="*/ 1579039 h 2433395"/>
                <a:gd name="connsiteX9" fmla="*/ 240633 w 718657"/>
                <a:gd name="connsiteY9" fmla="*/ 1701613 h 2433395"/>
                <a:gd name="connsiteX10" fmla="*/ 306520 w 718657"/>
                <a:gd name="connsiteY10" fmla="*/ 1748363 h 2433395"/>
                <a:gd name="connsiteX11" fmla="*/ 374704 w 718657"/>
                <a:gd name="connsiteY11" fmla="*/ 1895217 h 2433395"/>
                <a:gd name="connsiteX12" fmla="*/ 410822 w 718657"/>
                <a:gd name="connsiteY12" fmla="*/ 1983449 h 2433395"/>
                <a:gd name="connsiteX13" fmla="*/ 506312 w 718657"/>
                <a:gd name="connsiteY13" fmla="*/ 2050244 h 2433395"/>
                <a:gd name="connsiteX14" fmla="*/ 535300 w 718657"/>
                <a:gd name="connsiteY14" fmla="*/ 2254306 h 2433395"/>
                <a:gd name="connsiteX15" fmla="*/ 605856 w 718657"/>
                <a:gd name="connsiteY15" fmla="*/ 2237468 h 2433395"/>
                <a:gd name="connsiteX16" fmla="*/ 581827 w 718657"/>
                <a:gd name="connsiteY16" fmla="*/ 2378877 h 2433395"/>
                <a:gd name="connsiteX17" fmla="*/ 660249 w 718657"/>
                <a:gd name="connsiteY17" fmla="*/ 2374463 h 2433395"/>
                <a:gd name="connsiteX18" fmla="*/ 718657 w 718657"/>
                <a:gd name="connsiteY18" fmla="*/ 2433395 h 2433395"/>
                <a:gd name="connsiteX0" fmla="*/ 0 w 718657"/>
                <a:gd name="connsiteY0" fmla="*/ 0 h 2433395"/>
                <a:gd name="connsiteX1" fmla="*/ 72932 w 718657"/>
                <a:gd name="connsiteY1" fmla="*/ 101514 h 2433395"/>
                <a:gd name="connsiteX2" fmla="*/ 165837 w 718657"/>
                <a:gd name="connsiteY2" fmla="*/ 256409 h 2433395"/>
                <a:gd name="connsiteX3" fmla="*/ 148416 w 718657"/>
                <a:gd name="connsiteY3" fmla="*/ 409201 h 2433395"/>
                <a:gd name="connsiteX4" fmla="*/ 45848 w 718657"/>
                <a:gd name="connsiteY4" fmla="*/ 1101411 h 2433395"/>
                <a:gd name="connsiteX5" fmla="*/ 104243 w 718657"/>
                <a:gd name="connsiteY5" fmla="*/ 1203702 h 2433395"/>
                <a:gd name="connsiteX6" fmla="*/ 100569 w 718657"/>
                <a:gd name="connsiteY6" fmla="*/ 1318972 h 2433395"/>
                <a:gd name="connsiteX7" fmla="*/ 168064 w 718657"/>
                <a:gd name="connsiteY7" fmla="*/ 1380253 h 2433395"/>
                <a:gd name="connsiteX8" fmla="*/ 140662 w 718657"/>
                <a:gd name="connsiteY8" fmla="*/ 1521946 h 2433395"/>
                <a:gd name="connsiteX9" fmla="*/ 259236 w 718657"/>
                <a:gd name="connsiteY9" fmla="*/ 1579039 h 2433395"/>
                <a:gd name="connsiteX10" fmla="*/ 240633 w 718657"/>
                <a:gd name="connsiteY10" fmla="*/ 1701613 h 2433395"/>
                <a:gd name="connsiteX11" fmla="*/ 306520 w 718657"/>
                <a:gd name="connsiteY11" fmla="*/ 1748363 h 2433395"/>
                <a:gd name="connsiteX12" fmla="*/ 374704 w 718657"/>
                <a:gd name="connsiteY12" fmla="*/ 1895217 h 2433395"/>
                <a:gd name="connsiteX13" fmla="*/ 410822 w 718657"/>
                <a:gd name="connsiteY13" fmla="*/ 1983449 h 2433395"/>
                <a:gd name="connsiteX14" fmla="*/ 506312 w 718657"/>
                <a:gd name="connsiteY14" fmla="*/ 2050244 h 2433395"/>
                <a:gd name="connsiteX15" fmla="*/ 535300 w 718657"/>
                <a:gd name="connsiteY15" fmla="*/ 2254306 h 2433395"/>
                <a:gd name="connsiteX16" fmla="*/ 605856 w 718657"/>
                <a:gd name="connsiteY16" fmla="*/ 2237468 h 2433395"/>
                <a:gd name="connsiteX17" fmla="*/ 581827 w 718657"/>
                <a:gd name="connsiteY17" fmla="*/ 2378877 h 2433395"/>
                <a:gd name="connsiteX18" fmla="*/ 660249 w 718657"/>
                <a:gd name="connsiteY18" fmla="*/ 2374463 h 2433395"/>
                <a:gd name="connsiteX19" fmla="*/ 718657 w 718657"/>
                <a:gd name="connsiteY19" fmla="*/ 2433395 h 2433395"/>
                <a:gd name="connsiteX0" fmla="*/ 0 w 1208939"/>
                <a:gd name="connsiteY0" fmla="*/ 240454 h 2336107"/>
                <a:gd name="connsiteX1" fmla="*/ 563214 w 1208939"/>
                <a:gd name="connsiteY1" fmla="*/ 4226 h 2336107"/>
                <a:gd name="connsiteX2" fmla="*/ 656119 w 1208939"/>
                <a:gd name="connsiteY2" fmla="*/ 159121 h 2336107"/>
                <a:gd name="connsiteX3" fmla="*/ 638698 w 1208939"/>
                <a:gd name="connsiteY3" fmla="*/ 311913 h 2336107"/>
                <a:gd name="connsiteX4" fmla="*/ 536130 w 1208939"/>
                <a:gd name="connsiteY4" fmla="*/ 1004123 h 2336107"/>
                <a:gd name="connsiteX5" fmla="*/ 594525 w 1208939"/>
                <a:gd name="connsiteY5" fmla="*/ 1106414 h 2336107"/>
                <a:gd name="connsiteX6" fmla="*/ 590851 w 1208939"/>
                <a:gd name="connsiteY6" fmla="*/ 1221684 h 2336107"/>
                <a:gd name="connsiteX7" fmla="*/ 658346 w 1208939"/>
                <a:gd name="connsiteY7" fmla="*/ 1282965 h 2336107"/>
                <a:gd name="connsiteX8" fmla="*/ 630944 w 1208939"/>
                <a:gd name="connsiteY8" fmla="*/ 1424658 h 2336107"/>
                <a:gd name="connsiteX9" fmla="*/ 749518 w 1208939"/>
                <a:gd name="connsiteY9" fmla="*/ 1481751 h 2336107"/>
                <a:gd name="connsiteX10" fmla="*/ 730915 w 1208939"/>
                <a:gd name="connsiteY10" fmla="*/ 1604325 h 2336107"/>
                <a:gd name="connsiteX11" fmla="*/ 796802 w 1208939"/>
                <a:gd name="connsiteY11" fmla="*/ 1651075 h 2336107"/>
                <a:gd name="connsiteX12" fmla="*/ 864986 w 1208939"/>
                <a:gd name="connsiteY12" fmla="*/ 1797929 h 2336107"/>
                <a:gd name="connsiteX13" fmla="*/ 901104 w 1208939"/>
                <a:gd name="connsiteY13" fmla="*/ 1886161 h 2336107"/>
                <a:gd name="connsiteX14" fmla="*/ 996594 w 1208939"/>
                <a:gd name="connsiteY14" fmla="*/ 1952956 h 2336107"/>
                <a:gd name="connsiteX15" fmla="*/ 1025582 w 1208939"/>
                <a:gd name="connsiteY15" fmla="*/ 2157018 h 2336107"/>
                <a:gd name="connsiteX16" fmla="*/ 1096138 w 1208939"/>
                <a:gd name="connsiteY16" fmla="*/ 2140180 h 2336107"/>
                <a:gd name="connsiteX17" fmla="*/ 1072109 w 1208939"/>
                <a:gd name="connsiteY17" fmla="*/ 2281589 h 2336107"/>
                <a:gd name="connsiteX18" fmla="*/ 1150531 w 1208939"/>
                <a:gd name="connsiteY18" fmla="*/ 2277175 h 2336107"/>
                <a:gd name="connsiteX19" fmla="*/ 1208939 w 1208939"/>
                <a:gd name="connsiteY19" fmla="*/ 2336107 h 2336107"/>
                <a:gd name="connsiteX0" fmla="*/ 157757 w 1366696"/>
                <a:gd name="connsiteY0" fmla="*/ 237759 h 2333412"/>
                <a:gd name="connsiteX1" fmla="*/ 17145 w 1366696"/>
                <a:gd name="connsiteY1" fmla="*/ 311384 h 2333412"/>
                <a:gd name="connsiteX2" fmla="*/ 720971 w 1366696"/>
                <a:gd name="connsiteY2" fmla="*/ 1531 h 2333412"/>
                <a:gd name="connsiteX3" fmla="*/ 813876 w 1366696"/>
                <a:gd name="connsiteY3" fmla="*/ 156426 h 2333412"/>
                <a:gd name="connsiteX4" fmla="*/ 796455 w 1366696"/>
                <a:gd name="connsiteY4" fmla="*/ 309218 h 2333412"/>
                <a:gd name="connsiteX5" fmla="*/ 693887 w 1366696"/>
                <a:gd name="connsiteY5" fmla="*/ 1001428 h 2333412"/>
                <a:gd name="connsiteX6" fmla="*/ 752282 w 1366696"/>
                <a:gd name="connsiteY6" fmla="*/ 1103719 h 2333412"/>
                <a:gd name="connsiteX7" fmla="*/ 748608 w 1366696"/>
                <a:gd name="connsiteY7" fmla="*/ 1218989 h 2333412"/>
                <a:gd name="connsiteX8" fmla="*/ 816103 w 1366696"/>
                <a:gd name="connsiteY8" fmla="*/ 1280270 h 2333412"/>
                <a:gd name="connsiteX9" fmla="*/ 788701 w 1366696"/>
                <a:gd name="connsiteY9" fmla="*/ 1421963 h 2333412"/>
                <a:gd name="connsiteX10" fmla="*/ 907275 w 1366696"/>
                <a:gd name="connsiteY10" fmla="*/ 1479056 h 2333412"/>
                <a:gd name="connsiteX11" fmla="*/ 888672 w 1366696"/>
                <a:gd name="connsiteY11" fmla="*/ 1601630 h 2333412"/>
                <a:gd name="connsiteX12" fmla="*/ 954559 w 1366696"/>
                <a:gd name="connsiteY12" fmla="*/ 1648380 h 2333412"/>
                <a:gd name="connsiteX13" fmla="*/ 1022743 w 1366696"/>
                <a:gd name="connsiteY13" fmla="*/ 1795234 h 2333412"/>
                <a:gd name="connsiteX14" fmla="*/ 1058861 w 1366696"/>
                <a:gd name="connsiteY14" fmla="*/ 1883466 h 2333412"/>
                <a:gd name="connsiteX15" fmla="*/ 1154351 w 1366696"/>
                <a:gd name="connsiteY15" fmla="*/ 1950261 h 2333412"/>
                <a:gd name="connsiteX16" fmla="*/ 1183339 w 1366696"/>
                <a:gd name="connsiteY16" fmla="*/ 2154323 h 2333412"/>
                <a:gd name="connsiteX17" fmla="*/ 1253895 w 1366696"/>
                <a:gd name="connsiteY17" fmla="*/ 2137485 h 2333412"/>
                <a:gd name="connsiteX18" fmla="*/ 1229866 w 1366696"/>
                <a:gd name="connsiteY18" fmla="*/ 2278894 h 2333412"/>
                <a:gd name="connsiteX19" fmla="*/ 1308288 w 1366696"/>
                <a:gd name="connsiteY19" fmla="*/ 2274480 h 2333412"/>
                <a:gd name="connsiteX20" fmla="*/ 1366696 w 1366696"/>
                <a:gd name="connsiteY20" fmla="*/ 2333412 h 2333412"/>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7757 w 1366696"/>
                <a:gd name="connsiteY0" fmla="*/ 85192 h 2180845"/>
                <a:gd name="connsiteX1" fmla="*/ 17145 w 1366696"/>
                <a:gd name="connsiteY1" fmla="*/ 158817 h 2180845"/>
                <a:gd name="connsiteX2" fmla="*/ 56386 w 1366696"/>
                <a:gd name="connsiteY2" fmla="*/ 404564 h 2180845"/>
                <a:gd name="connsiteX3" fmla="*/ 813876 w 1366696"/>
                <a:gd name="connsiteY3" fmla="*/ 3859 h 2180845"/>
                <a:gd name="connsiteX4" fmla="*/ 796455 w 1366696"/>
                <a:gd name="connsiteY4" fmla="*/ 156651 h 2180845"/>
                <a:gd name="connsiteX5" fmla="*/ 693887 w 1366696"/>
                <a:gd name="connsiteY5" fmla="*/ 848861 h 2180845"/>
                <a:gd name="connsiteX6" fmla="*/ 752282 w 1366696"/>
                <a:gd name="connsiteY6" fmla="*/ 951152 h 2180845"/>
                <a:gd name="connsiteX7" fmla="*/ 748608 w 1366696"/>
                <a:gd name="connsiteY7" fmla="*/ 1066422 h 2180845"/>
                <a:gd name="connsiteX8" fmla="*/ 816103 w 1366696"/>
                <a:gd name="connsiteY8" fmla="*/ 1127703 h 2180845"/>
                <a:gd name="connsiteX9" fmla="*/ 788701 w 1366696"/>
                <a:gd name="connsiteY9" fmla="*/ 1269396 h 2180845"/>
                <a:gd name="connsiteX10" fmla="*/ 907275 w 1366696"/>
                <a:gd name="connsiteY10" fmla="*/ 1326489 h 2180845"/>
                <a:gd name="connsiteX11" fmla="*/ 888672 w 1366696"/>
                <a:gd name="connsiteY11" fmla="*/ 1449063 h 2180845"/>
                <a:gd name="connsiteX12" fmla="*/ 954559 w 1366696"/>
                <a:gd name="connsiteY12" fmla="*/ 1495813 h 2180845"/>
                <a:gd name="connsiteX13" fmla="*/ 1022743 w 1366696"/>
                <a:gd name="connsiteY13" fmla="*/ 1642667 h 2180845"/>
                <a:gd name="connsiteX14" fmla="*/ 1058861 w 1366696"/>
                <a:gd name="connsiteY14" fmla="*/ 1730899 h 2180845"/>
                <a:gd name="connsiteX15" fmla="*/ 1154351 w 1366696"/>
                <a:gd name="connsiteY15" fmla="*/ 1797694 h 2180845"/>
                <a:gd name="connsiteX16" fmla="*/ 1183339 w 1366696"/>
                <a:gd name="connsiteY16" fmla="*/ 2001756 h 2180845"/>
                <a:gd name="connsiteX17" fmla="*/ 1253895 w 1366696"/>
                <a:gd name="connsiteY17" fmla="*/ 1984918 h 2180845"/>
                <a:gd name="connsiteX18" fmla="*/ 1229866 w 1366696"/>
                <a:gd name="connsiteY18" fmla="*/ 2126327 h 2180845"/>
                <a:gd name="connsiteX19" fmla="*/ 1308288 w 1366696"/>
                <a:gd name="connsiteY19" fmla="*/ 2121913 h 2180845"/>
                <a:gd name="connsiteX20" fmla="*/ 1366696 w 1366696"/>
                <a:gd name="connsiteY20" fmla="*/ 2180845 h 2180845"/>
                <a:gd name="connsiteX0" fmla="*/ 153306 w 1362245"/>
                <a:gd name="connsiteY0" fmla="*/ 85192 h 2180845"/>
                <a:gd name="connsiteX1" fmla="*/ 12694 w 1362245"/>
                <a:gd name="connsiteY1" fmla="*/ 158817 h 2180845"/>
                <a:gd name="connsiteX2" fmla="*/ 51935 w 1362245"/>
                <a:gd name="connsiteY2" fmla="*/ 404564 h 2180845"/>
                <a:gd name="connsiteX3" fmla="*/ 809425 w 1362245"/>
                <a:gd name="connsiteY3" fmla="*/ 3859 h 2180845"/>
                <a:gd name="connsiteX4" fmla="*/ 792004 w 1362245"/>
                <a:gd name="connsiteY4" fmla="*/ 156651 h 2180845"/>
                <a:gd name="connsiteX5" fmla="*/ 689436 w 1362245"/>
                <a:gd name="connsiteY5" fmla="*/ 848861 h 2180845"/>
                <a:gd name="connsiteX6" fmla="*/ 747831 w 1362245"/>
                <a:gd name="connsiteY6" fmla="*/ 951152 h 2180845"/>
                <a:gd name="connsiteX7" fmla="*/ 744157 w 1362245"/>
                <a:gd name="connsiteY7" fmla="*/ 1066422 h 2180845"/>
                <a:gd name="connsiteX8" fmla="*/ 811652 w 1362245"/>
                <a:gd name="connsiteY8" fmla="*/ 1127703 h 2180845"/>
                <a:gd name="connsiteX9" fmla="*/ 784250 w 1362245"/>
                <a:gd name="connsiteY9" fmla="*/ 1269396 h 2180845"/>
                <a:gd name="connsiteX10" fmla="*/ 902824 w 1362245"/>
                <a:gd name="connsiteY10" fmla="*/ 1326489 h 2180845"/>
                <a:gd name="connsiteX11" fmla="*/ 884221 w 1362245"/>
                <a:gd name="connsiteY11" fmla="*/ 1449063 h 2180845"/>
                <a:gd name="connsiteX12" fmla="*/ 950108 w 1362245"/>
                <a:gd name="connsiteY12" fmla="*/ 1495813 h 2180845"/>
                <a:gd name="connsiteX13" fmla="*/ 1018292 w 1362245"/>
                <a:gd name="connsiteY13" fmla="*/ 1642667 h 2180845"/>
                <a:gd name="connsiteX14" fmla="*/ 1054410 w 1362245"/>
                <a:gd name="connsiteY14" fmla="*/ 1730899 h 2180845"/>
                <a:gd name="connsiteX15" fmla="*/ 1149900 w 1362245"/>
                <a:gd name="connsiteY15" fmla="*/ 1797694 h 2180845"/>
                <a:gd name="connsiteX16" fmla="*/ 1178888 w 1362245"/>
                <a:gd name="connsiteY16" fmla="*/ 2001756 h 2180845"/>
                <a:gd name="connsiteX17" fmla="*/ 1249444 w 1362245"/>
                <a:gd name="connsiteY17" fmla="*/ 1984918 h 2180845"/>
                <a:gd name="connsiteX18" fmla="*/ 1225415 w 1362245"/>
                <a:gd name="connsiteY18" fmla="*/ 2126327 h 2180845"/>
                <a:gd name="connsiteX19" fmla="*/ 1303837 w 1362245"/>
                <a:gd name="connsiteY19" fmla="*/ 2121913 h 2180845"/>
                <a:gd name="connsiteX20" fmla="*/ 1362245 w 1362245"/>
                <a:gd name="connsiteY20" fmla="*/ 2180845 h 2180845"/>
                <a:gd name="connsiteX0" fmla="*/ 151398 w 1360337"/>
                <a:gd name="connsiteY0" fmla="*/ 85164 h 2180817"/>
                <a:gd name="connsiteX1" fmla="*/ 10786 w 1360337"/>
                <a:gd name="connsiteY1" fmla="*/ 158789 h 2180817"/>
                <a:gd name="connsiteX2" fmla="*/ 66087 w 1360337"/>
                <a:gd name="connsiteY2" fmla="*/ 408244 h 2180817"/>
                <a:gd name="connsiteX3" fmla="*/ 807517 w 1360337"/>
                <a:gd name="connsiteY3" fmla="*/ 3831 h 2180817"/>
                <a:gd name="connsiteX4" fmla="*/ 790096 w 1360337"/>
                <a:gd name="connsiteY4" fmla="*/ 156623 h 2180817"/>
                <a:gd name="connsiteX5" fmla="*/ 687528 w 1360337"/>
                <a:gd name="connsiteY5" fmla="*/ 848833 h 2180817"/>
                <a:gd name="connsiteX6" fmla="*/ 745923 w 1360337"/>
                <a:gd name="connsiteY6" fmla="*/ 951124 h 2180817"/>
                <a:gd name="connsiteX7" fmla="*/ 742249 w 1360337"/>
                <a:gd name="connsiteY7" fmla="*/ 1066394 h 2180817"/>
                <a:gd name="connsiteX8" fmla="*/ 809744 w 1360337"/>
                <a:gd name="connsiteY8" fmla="*/ 1127675 h 2180817"/>
                <a:gd name="connsiteX9" fmla="*/ 782342 w 1360337"/>
                <a:gd name="connsiteY9" fmla="*/ 1269368 h 2180817"/>
                <a:gd name="connsiteX10" fmla="*/ 900916 w 1360337"/>
                <a:gd name="connsiteY10" fmla="*/ 1326461 h 2180817"/>
                <a:gd name="connsiteX11" fmla="*/ 882313 w 1360337"/>
                <a:gd name="connsiteY11" fmla="*/ 1449035 h 2180817"/>
                <a:gd name="connsiteX12" fmla="*/ 948200 w 1360337"/>
                <a:gd name="connsiteY12" fmla="*/ 1495785 h 2180817"/>
                <a:gd name="connsiteX13" fmla="*/ 1016384 w 1360337"/>
                <a:gd name="connsiteY13" fmla="*/ 1642639 h 2180817"/>
                <a:gd name="connsiteX14" fmla="*/ 1052502 w 1360337"/>
                <a:gd name="connsiteY14" fmla="*/ 1730871 h 2180817"/>
                <a:gd name="connsiteX15" fmla="*/ 1147992 w 1360337"/>
                <a:gd name="connsiteY15" fmla="*/ 1797666 h 2180817"/>
                <a:gd name="connsiteX16" fmla="*/ 1176980 w 1360337"/>
                <a:gd name="connsiteY16" fmla="*/ 2001728 h 2180817"/>
                <a:gd name="connsiteX17" fmla="*/ 1247536 w 1360337"/>
                <a:gd name="connsiteY17" fmla="*/ 1984890 h 2180817"/>
                <a:gd name="connsiteX18" fmla="*/ 1223507 w 1360337"/>
                <a:gd name="connsiteY18" fmla="*/ 2126299 h 2180817"/>
                <a:gd name="connsiteX19" fmla="*/ 1301929 w 1360337"/>
                <a:gd name="connsiteY19" fmla="*/ 2121885 h 2180817"/>
                <a:gd name="connsiteX20" fmla="*/ 1360337 w 1360337"/>
                <a:gd name="connsiteY20" fmla="*/ 2180817 h 2180817"/>
                <a:gd name="connsiteX0" fmla="*/ 142152 w 1351091"/>
                <a:gd name="connsiteY0" fmla="*/ 85164 h 2180817"/>
                <a:gd name="connsiteX1" fmla="*/ 1540 w 1351091"/>
                <a:gd name="connsiteY1" fmla="*/ 158789 h 2180817"/>
                <a:gd name="connsiteX2" fmla="*/ 56841 w 1351091"/>
                <a:gd name="connsiteY2" fmla="*/ 408244 h 2180817"/>
                <a:gd name="connsiteX3" fmla="*/ 798271 w 1351091"/>
                <a:gd name="connsiteY3" fmla="*/ 3831 h 2180817"/>
                <a:gd name="connsiteX4" fmla="*/ 780850 w 1351091"/>
                <a:gd name="connsiteY4" fmla="*/ 156623 h 2180817"/>
                <a:gd name="connsiteX5" fmla="*/ 678282 w 1351091"/>
                <a:gd name="connsiteY5" fmla="*/ 848833 h 2180817"/>
                <a:gd name="connsiteX6" fmla="*/ 736677 w 1351091"/>
                <a:gd name="connsiteY6" fmla="*/ 951124 h 2180817"/>
                <a:gd name="connsiteX7" fmla="*/ 733003 w 1351091"/>
                <a:gd name="connsiteY7" fmla="*/ 1066394 h 2180817"/>
                <a:gd name="connsiteX8" fmla="*/ 800498 w 1351091"/>
                <a:gd name="connsiteY8" fmla="*/ 1127675 h 2180817"/>
                <a:gd name="connsiteX9" fmla="*/ 773096 w 1351091"/>
                <a:gd name="connsiteY9" fmla="*/ 1269368 h 2180817"/>
                <a:gd name="connsiteX10" fmla="*/ 891670 w 1351091"/>
                <a:gd name="connsiteY10" fmla="*/ 1326461 h 2180817"/>
                <a:gd name="connsiteX11" fmla="*/ 873067 w 1351091"/>
                <a:gd name="connsiteY11" fmla="*/ 1449035 h 2180817"/>
                <a:gd name="connsiteX12" fmla="*/ 938954 w 1351091"/>
                <a:gd name="connsiteY12" fmla="*/ 1495785 h 2180817"/>
                <a:gd name="connsiteX13" fmla="*/ 1007138 w 1351091"/>
                <a:gd name="connsiteY13" fmla="*/ 1642639 h 2180817"/>
                <a:gd name="connsiteX14" fmla="*/ 1043256 w 1351091"/>
                <a:gd name="connsiteY14" fmla="*/ 1730871 h 2180817"/>
                <a:gd name="connsiteX15" fmla="*/ 1138746 w 1351091"/>
                <a:gd name="connsiteY15" fmla="*/ 1797666 h 2180817"/>
                <a:gd name="connsiteX16" fmla="*/ 1167734 w 1351091"/>
                <a:gd name="connsiteY16" fmla="*/ 2001728 h 2180817"/>
                <a:gd name="connsiteX17" fmla="*/ 1238290 w 1351091"/>
                <a:gd name="connsiteY17" fmla="*/ 1984890 h 2180817"/>
                <a:gd name="connsiteX18" fmla="*/ 1214261 w 1351091"/>
                <a:gd name="connsiteY18" fmla="*/ 2126299 h 2180817"/>
                <a:gd name="connsiteX19" fmla="*/ 1292683 w 1351091"/>
                <a:gd name="connsiteY19" fmla="*/ 2121885 h 2180817"/>
                <a:gd name="connsiteX20" fmla="*/ 1351091 w 1351091"/>
                <a:gd name="connsiteY20" fmla="*/ 2180817 h 2180817"/>
                <a:gd name="connsiteX0" fmla="*/ 142152 w 1351091"/>
                <a:gd name="connsiteY0" fmla="*/ 82261 h 2177914"/>
                <a:gd name="connsiteX1" fmla="*/ 1540 w 1351091"/>
                <a:gd name="connsiteY1" fmla="*/ 155886 h 2177914"/>
                <a:gd name="connsiteX2" fmla="*/ 56841 w 1351091"/>
                <a:gd name="connsiteY2" fmla="*/ 405341 h 2177914"/>
                <a:gd name="connsiteX3" fmla="*/ 194766 w 1351091"/>
                <a:gd name="connsiteY3" fmla="*/ 669983 h 2177914"/>
                <a:gd name="connsiteX4" fmla="*/ 798271 w 1351091"/>
                <a:gd name="connsiteY4" fmla="*/ 928 h 2177914"/>
                <a:gd name="connsiteX5" fmla="*/ 780850 w 1351091"/>
                <a:gd name="connsiteY5" fmla="*/ 153720 h 2177914"/>
                <a:gd name="connsiteX6" fmla="*/ 678282 w 1351091"/>
                <a:gd name="connsiteY6" fmla="*/ 845930 h 2177914"/>
                <a:gd name="connsiteX7" fmla="*/ 736677 w 1351091"/>
                <a:gd name="connsiteY7" fmla="*/ 948221 h 2177914"/>
                <a:gd name="connsiteX8" fmla="*/ 733003 w 1351091"/>
                <a:gd name="connsiteY8" fmla="*/ 1063491 h 2177914"/>
                <a:gd name="connsiteX9" fmla="*/ 800498 w 1351091"/>
                <a:gd name="connsiteY9" fmla="*/ 1124772 h 2177914"/>
                <a:gd name="connsiteX10" fmla="*/ 773096 w 1351091"/>
                <a:gd name="connsiteY10" fmla="*/ 1266465 h 2177914"/>
                <a:gd name="connsiteX11" fmla="*/ 891670 w 1351091"/>
                <a:gd name="connsiteY11" fmla="*/ 1323558 h 2177914"/>
                <a:gd name="connsiteX12" fmla="*/ 873067 w 1351091"/>
                <a:gd name="connsiteY12" fmla="*/ 1446132 h 2177914"/>
                <a:gd name="connsiteX13" fmla="*/ 938954 w 1351091"/>
                <a:gd name="connsiteY13" fmla="*/ 1492882 h 2177914"/>
                <a:gd name="connsiteX14" fmla="*/ 1007138 w 1351091"/>
                <a:gd name="connsiteY14" fmla="*/ 1639736 h 2177914"/>
                <a:gd name="connsiteX15" fmla="*/ 1043256 w 1351091"/>
                <a:gd name="connsiteY15" fmla="*/ 1727968 h 2177914"/>
                <a:gd name="connsiteX16" fmla="*/ 1138746 w 1351091"/>
                <a:gd name="connsiteY16" fmla="*/ 1794763 h 2177914"/>
                <a:gd name="connsiteX17" fmla="*/ 1167734 w 1351091"/>
                <a:gd name="connsiteY17" fmla="*/ 1998825 h 2177914"/>
                <a:gd name="connsiteX18" fmla="*/ 1238290 w 1351091"/>
                <a:gd name="connsiteY18" fmla="*/ 1981987 h 2177914"/>
                <a:gd name="connsiteX19" fmla="*/ 1214261 w 1351091"/>
                <a:gd name="connsiteY19" fmla="*/ 2123396 h 2177914"/>
                <a:gd name="connsiteX20" fmla="*/ 1292683 w 1351091"/>
                <a:gd name="connsiteY20" fmla="*/ 2118982 h 2177914"/>
                <a:gd name="connsiteX21" fmla="*/ 1351091 w 1351091"/>
                <a:gd name="connsiteY21" fmla="*/ 2177914 h 2177914"/>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2126 h 2177779"/>
                <a:gd name="connsiteX1" fmla="*/ 1540 w 1351091"/>
                <a:gd name="connsiteY1" fmla="*/ 155751 h 2177779"/>
                <a:gd name="connsiteX2" fmla="*/ 56841 w 1351091"/>
                <a:gd name="connsiteY2" fmla="*/ 405206 h 2177779"/>
                <a:gd name="connsiteX3" fmla="*/ 194766 w 1351091"/>
                <a:gd name="connsiteY3" fmla="*/ 669848 h 2177779"/>
                <a:gd name="connsiteX4" fmla="*/ 798271 w 1351091"/>
                <a:gd name="connsiteY4" fmla="*/ 793 h 2177779"/>
                <a:gd name="connsiteX5" fmla="*/ 780850 w 1351091"/>
                <a:gd name="connsiteY5" fmla="*/ 153585 h 2177779"/>
                <a:gd name="connsiteX6" fmla="*/ 678282 w 1351091"/>
                <a:gd name="connsiteY6" fmla="*/ 845795 h 2177779"/>
                <a:gd name="connsiteX7" fmla="*/ 736677 w 1351091"/>
                <a:gd name="connsiteY7" fmla="*/ 948086 h 2177779"/>
                <a:gd name="connsiteX8" fmla="*/ 733003 w 1351091"/>
                <a:gd name="connsiteY8" fmla="*/ 1063356 h 2177779"/>
                <a:gd name="connsiteX9" fmla="*/ 800498 w 1351091"/>
                <a:gd name="connsiteY9" fmla="*/ 1124637 h 2177779"/>
                <a:gd name="connsiteX10" fmla="*/ 773096 w 1351091"/>
                <a:gd name="connsiteY10" fmla="*/ 1266330 h 2177779"/>
                <a:gd name="connsiteX11" fmla="*/ 891670 w 1351091"/>
                <a:gd name="connsiteY11" fmla="*/ 1323423 h 2177779"/>
                <a:gd name="connsiteX12" fmla="*/ 873067 w 1351091"/>
                <a:gd name="connsiteY12" fmla="*/ 1445997 h 2177779"/>
                <a:gd name="connsiteX13" fmla="*/ 938954 w 1351091"/>
                <a:gd name="connsiteY13" fmla="*/ 1492747 h 2177779"/>
                <a:gd name="connsiteX14" fmla="*/ 1007138 w 1351091"/>
                <a:gd name="connsiteY14" fmla="*/ 1639601 h 2177779"/>
                <a:gd name="connsiteX15" fmla="*/ 1043256 w 1351091"/>
                <a:gd name="connsiteY15" fmla="*/ 1727833 h 2177779"/>
                <a:gd name="connsiteX16" fmla="*/ 1138746 w 1351091"/>
                <a:gd name="connsiteY16" fmla="*/ 1794628 h 2177779"/>
                <a:gd name="connsiteX17" fmla="*/ 1167734 w 1351091"/>
                <a:gd name="connsiteY17" fmla="*/ 1998690 h 2177779"/>
                <a:gd name="connsiteX18" fmla="*/ 1238290 w 1351091"/>
                <a:gd name="connsiteY18" fmla="*/ 1981852 h 2177779"/>
                <a:gd name="connsiteX19" fmla="*/ 1214261 w 1351091"/>
                <a:gd name="connsiteY19" fmla="*/ 2123261 h 2177779"/>
                <a:gd name="connsiteX20" fmla="*/ 1292683 w 1351091"/>
                <a:gd name="connsiteY20" fmla="*/ 2118847 h 2177779"/>
                <a:gd name="connsiteX21" fmla="*/ 1351091 w 1351091"/>
                <a:gd name="connsiteY21" fmla="*/ 2177779 h 2177779"/>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533411 w 1351091"/>
                <a:gd name="connsiteY4" fmla="*/ 321618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798271 w 1351091"/>
                <a:gd name="connsiteY5" fmla="*/ 0 h 2176986"/>
                <a:gd name="connsiteX6" fmla="*/ 780850 w 1351091"/>
                <a:gd name="connsiteY6" fmla="*/ 152792 h 2176986"/>
                <a:gd name="connsiteX7" fmla="*/ 678282 w 1351091"/>
                <a:gd name="connsiteY7" fmla="*/ 845002 h 2176986"/>
                <a:gd name="connsiteX8" fmla="*/ 736677 w 1351091"/>
                <a:gd name="connsiteY8" fmla="*/ 947293 h 2176986"/>
                <a:gd name="connsiteX9" fmla="*/ 733003 w 1351091"/>
                <a:gd name="connsiteY9" fmla="*/ 1062563 h 2176986"/>
                <a:gd name="connsiteX10" fmla="*/ 800498 w 1351091"/>
                <a:gd name="connsiteY10" fmla="*/ 1123844 h 2176986"/>
                <a:gd name="connsiteX11" fmla="*/ 773096 w 1351091"/>
                <a:gd name="connsiteY11" fmla="*/ 1265537 h 2176986"/>
                <a:gd name="connsiteX12" fmla="*/ 891670 w 1351091"/>
                <a:gd name="connsiteY12" fmla="*/ 1322630 h 2176986"/>
                <a:gd name="connsiteX13" fmla="*/ 873067 w 1351091"/>
                <a:gd name="connsiteY13" fmla="*/ 1445204 h 2176986"/>
                <a:gd name="connsiteX14" fmla="*/ 938954 w 1351091"/>
                <a:gd name="connsiteY14" fmla="*/ 1491954 h 2176986"/>
                <a:gd name="connsiteX15" fmla="*/ 1007138 w 1351091"/>
                <a:gd name="connsiteY15" fmla="*/ 1638808 h 2176986"/>
                <a:gd name="connsiteX16" fmla="*/ 1043256 w 1351091"/>
                <a:gd name="connsiteY16" fmla="*/ 1727040 h 2176986"/>
                <a:gd name="connsiteX17" fmla="*/ 1138746 w 1351091"/>
                <a:gd name="connsiteY17" fmla="*/ 1793835 h 2176986"/>
                <a:gd name="connsiteX18" fmla="*/ 1167734 w 1351091"/>
                <a:gd name="connsiteY18" fmla="*/ 1997897 h 2176986"/>
                <a:gd name="connsiteX19" fmla="*/ 1238290 w 1351091"/>
                <a:gd name="connsiteY19" fmla="*/ 1981059 h 2176986"/>
                <a:gd name="connsiteX20" fmla="*/ 1214261 w 1351091"/>
                <a:gd name="connsiteY20" fmla="*/ 2122468 h 2176986"/>
                <a:gd name="connsiteX21" fmla="*/ 1292683 w 1351091"/>
                <a:gd name="connsiteY21" fmla="*/ 2118054 h 2176986"/>
                <a:gd name="connsiteX22" fmla="*/ 1351091 w 1351091"/>
                <a:gd name="connsiteY22"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641999 w 1351091"/>
                <a:gd name="connsiteY5" fmla="*/ 259036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798271 w 1351091"/>
                <a:gd name="connsiteY6" fmla="*/ 0 h 2176986"/>
                <a:gd name="connsiteX7" fmla="*/ 780850 w 1351091"/>
                <a:gd name="connsiteY7" fmla="*/ 152792 h 2176986"/>
                <a:gd name="connsiteX8" fmla="*/ 678282 w 1351091"/>
                <a:gd name="connsiteY8" fmla="*/ 845002 h 2176986"/>
                <a:gd name="connsiteX9" fmla="*/ 736677 w 1351091"/>
                <a:gd name="connsiteY9" fmla="*/ 947293 h 2176986"/>
                <a:gd name="connsiteX10" fmla="*/ 733003 w 1351091"/>
                <a:gd name="connsiteY10" fmla="*/ 1062563 h 2176986"/>
                <a:gd name="connsiteX11" fmla="*/ 800498 w 1351091"/>
                <a:gd name="connsiteY11" fmla="*/ 1123844 h 2176986"/>
                <a:gd name="connsiteX12" fmla="*/ 773096 w 1351091"/>
                <a:gd name="connsiteY12" fmla="*/ 1265537 h 2176986"/>
                <a:gd name="connsiteX13" fmla="*/ 891670 w 1351091"/>
                <a:gd name="connsiteY13" fmla="*/ 1322630 h 2176986"/>
                <a:gd name="connsiteX14" fmla="*/ 873067 w 1351091"/>
                <a:gd name="connsiteY14" fmla="*/ 1445204 h 2176986"/>
                <a:gd name="connsiteX15" fmla="*/ 938954 w 1351091"/>
                <a:gd name="connsiteY15" fmla="*/ 1491954 h 2176986"/>
                <a:gd name="connsiteX16" fmla="*/ 1007138 w 1351091"/>
                <a:gd name="connsiteY16" fmla="*/ 1638808 h 2176986"/>
                <a:gd name="connsiteX17" fmla="*/ 1043256 w 1351091"/>
                <a:gd name="connsiteY17" fmla="*/ 1727040 h 2176986"/>
                <a:gd name="connsiteX18" fmla="*/ 1138746 w 1351091"/>
                <a:gd name="connsiteY18" fmla="*/ 1793835 h 2176986"/>
                <a:gd name="connsiteX19" fmla="*/ 1167734 w 1351091"/>
                <a:gd name="connsiteY19" fmla="*/ 1997897 h 2176986"/>
                <a:gd name="connsiteX20" fmla="*/ 1238290 w 1351091"/>
                <a:gd name="connsiteY20" fmla="*/ 1981059 h 2176986"/>
                <a:gd name="connsiteX21" fmla="*/ 1214261 w 1351091"/>
                <a:gd name="connsiteY21" fmla="*/ 2122468 h 2176986"/>
                <a:gd name="connsiteX22" fmla="*/ 1292683 w 1351091"/>
                <a:gd name="connsiteY22" fmla="*/ 2118054 h 2176986"/>
                <a:gd name="connsiteX23" fmla="*/ 1351091 w 1351091"/>
                <a:gd name="connsiteY23"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567740 w 1351091"/>
                <a:gd name="connsiteY6" fmla="*/ 339287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81333 h 2176986"/>
                <a:gd name="connsiteX1" fmla="*/ 1540 w 1351091"/>
                <a:gd name="connsiteY1" fmla="*/ 154958 h 2176986"/>
                <a:gd name="connsiteX2" fmla="*/ 56841 w 1351091"/>
                <a:gd name="connsiteY2" fmla="*/ 404413 h 2176986"/>
                <a:gd name="connsiteX3" fmla="*/ 194766 w 1351091"/>
                <a:gd name="connsiteY3" fmla="*/ 669055 h 2176986"/>
                <a:gd name="connsiteX4" fmla="*/ 315191 w 1351091"/>
                <a:gd name="connsiteY4" fmla="*/ 831277 h 2176986"/>
                <a:gd name="connsiteX5" fmla="*/ 378817 w 1351091"/>
                <a:gd name="connsiteY5" fmla="*/ 652145 h 2176986"/>
                <a:gd name="connsiteX6" fmla="*/ 427389 w 1351091"/>
                <a:gd name="connsiteY6" fmla="*/ 353625 h 2176986"/>
                <a:gd name="connsiteX7" fmla="*/ 798271 w 1351091"/>
                <a:gd name="connsiteY7" fmla="*/ 0 h 2176986"/>
                <a:gd name="connsiteX8" fmla="*/ 780850 w 1351091"/>
                <a:gd name="connsiteY8" fmla="*/ 152792 h 2176986"/>
                <a:gd name="connsiteX9" fmla="*/ 678282 w 1351091"/>
                <a:gd name="connsiteY9" fmla="*/ 845002 h 2176986"/>
                <a:gd name="connsiteX10" fmla="*/ 736677 w 1351091"/>
                <a:gd name="connsiteY10" fmla="*/ 947293 h 2176986"/>
                <a:gd name="connsiteX11" fmla="*/ 733003 w 1351091"/>
                <a:gd name="connsiteY11" fmla="*/ 1062563 h 2176986"/>
                <a:gd name="connsiteX12" fmla="*/ 800498 w 1351091"/>
                <a:gd name="connsiteY12" fmla="*/ 1123844 h 2176986"/>
                <a:gd name="connsiteX13" fmla="*/ 773096 w 1351091"/>
                <a:gd name="connsiteY13" fmla="*/ 1265537 h 2176986"/>
                <a:gd name="connsiteX14" fmla="*/ 891670 w 1351091"/>
                <a:gd name="connsiteY14" fmla="*/ 1322630 h 2176986"/>
                <a:gd name="connsiteX15" fmla="*/ 873067 w 1351091"/>
                <a:gd name="connsiteY15" fmla="*/ 1445204 h 2176986"/>
                <a:gd name="connsiteX16" fmla="*/ 938954 w 1351091"/>
                <a:gd name="connsiteY16" fmla="*/ 1491954 h 2176986"/>
                <a:gd name="connsiteX17" fmla="*/ 1007138 w 1351091"/>
                <a:gd name="connsiteY17" fmla="*/ 1638808 h 2176986"/>
                <a:gd name="connsiteX18" fmla="*/ 1043256 w 1351091"/>
                <a:gd name="connsiteY18" fmla="*/ 1727040 h 2176986"/>
                <a:gd name="connsiteX19" fmla="*/ 1138746 w 1351091"/>
                <a:gd name="connsiteY19" fmla="*/ 1793835 h 2176986"/>
                <a:gd name="connsiteX20" fmla="*/ 1167734 w 1351091"/>
                <a:gd name="connsiteY20" fmla="*/ 1997897 h 2176986"/>
                <a:gd name="connsiteX21" fmla="*/ 1238290 w 1351091"/>
                <a:gd name="connsiteY21" fmla="*/ 1981059 h 2176986"/>
                <a:gd name="connsiteX22" fmla="*/ 1214261 w 1351091"/>
                <a:gd name="connsiteY22" fmla="*/ 2122468 h 2176986"/>
                <a:gd name="connsiteX23" fmla="*/ 1292683 w 1351091"/>
                <a:gd name="connsiteY23" fmla="*/ 2118054 h 2176986"/>
                <a:gd name="connsiteX24" fmla="*/ 1351091 w 1351091"/>
                <a:gd name="connsiteY24" fmla="*/ 2176986 h 2176986"/>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780850 w 1351091"/>
                <a:gd name="connsiteY8" fmla="*/ 8920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39488 w 1351091"/>
                <a:gd name="connsiteY7" fmla="*/ 88008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 name="connsiteX0" fmla="*/ 142152 w 1351091"/>
                <a:gd name="connsiteY0" fmla="*/ 17745 h 2113398"/>
                <a:gd name="connsiteX1" fmla="*/ 1540 w 1351091"/>
                <a:gd name="connsiteY1" fmla="*/ 91370 h 2113398"/>
                <a:gd name="connsiteX2" fmla="*/ 56841 w 1351091"/>
                <a:gd name="connsiteY2" fmla="*/ 340825 h 2113398"/>
                <a:gd name="connsiteX3" fmla="*/ 194766 w 1351091"/>
                <a:gd name="connsiteY3" fmla="*/ 605467 h 2113398"/>
                <a:gd name="connsiteX4" fmla="*/ 315191 w 1351091"/>
                <a:gd name="connsiteY4" fmla="*/ 767689 h 2113398"/>
                <a:gd name="connsiteX5" fmla="*/ 378817 w 1351091"/>
                <a:gd name="connsiteY5" fmla="*/ 588557 h 2113398"/>
                <a:gd name="connsiteX6" fmla="*/ 427389 w 1351091"/>
                <a:gd name="connsiteY6" fmla="*/ 290037 h 2113398"/>
                <a:gd name="connsiteX7" fmla="*/ 546016 w 1351091"/>
                <a:gd name="connsiteY7" fmla="*/ 97924 h 2113398"/>
                <a:gd name="connsiteX8" fmla="*/ 649417 w 1351091"/>
                <a:gd name="connsiteY8" fmla="*/ 399754 h 2113398"/>
                <a:gd name="connsiteX9" fmla="*/ 678282 w 1351091"/>
                <a:gd name="connsiteY9" fmla="*/ 781414 h 2113398"/>
                <a:gd name="connsiteX10" fmla="*/ 736677 w 1351091"/>
                <a:gd name="connsiteY10" fmla="*/ 883705 h 2113398"/>
                <a:gd name="connsiteX11" fmla="*/ 733003 w 1351091"/>
                <a:gd name="connsiteY11" fmla="*/ 998975 h 2113398"/>
                <a:gd name="connsiteX12" fmla="*/ 800498 w 1351091"/>
                <a:gd name="connsiteY12" fmla="*/ 1060256 h 2113398"/>
                <a:gd name="connsiteX13" fmla="*/ 773096 w 1351091"/>
                <a:gd name="connsiteY13" fmla="*/ 1201949 h 2113398"/>
                <a:gd name="connsiteX14" fmla="*/ 891670 w 1351091"/>
                <a:gd name="connsiteY14" fmla="*/ 1259042 h 2113398"/>
                <a:gd name="connsiteX15" fmla="*/ 873067 w 1351091"/>
                <a:gd name="connsiteY15" fmla="*/ 1381616 h 2113398"/>
                <a:gd name="connsiteX16" fmla="*/ 938954 w 1351091"/>
                <a:gd name="connsiteY16" fmla="*/ 1428366 h 2113398"/>
                <a:gd name="connsiteX17" fmla="*/ 1007138 w 1351091"/>
                <a:gd name="connsiteY17" fmla="*/ 1575220 h 2113398"/>
                <a:gd name="connsiteX18" fmla="*/ 1043256 w 1351091"/>
                <a:gd name="connsiteY18" fmla="*/ 1663452 h 2113398"/>
                <a:gd name="connsiteX19" fmla="*/ 1138746 w 1351091"/>
                <a:gd name="connsiteY19" fmla="*/ 1730247 h 2113398"/>
                <a:gd name="connsiteX20" fmla="*/ 1167734 w 1351091"/>
                <a:gd name="connsiteY20" fmla="*/ 1934309 h 2113398"/>
                <a:gd name="connsiteX21" fmla="*/ 1238290 w 1351091"/>
                <a:gd name="connsiteY21" fmla="*/ 1917471 h 2113398"/>
                <a:gd name="connsiteX22" fmla="*/ 1214261 w 1351091"/>
                <a:gd name="connsiteY22" fmla="*/ 2058880 h 2113398"/>
                <a:gd name="connsiteX23" fmla="*/ 1292683 w 1351091"/>
                <a:gd name="connsiteY23" fmla="*/ 2054466 h 2113398"/>
                <a:gd name="connsiteX24" fmla="*/ 1351091 w 1351091"/>
                <a:gd name="connsiteY24" fmla="*/ 2113398 h 2113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351091" h="2113398">
                  <a:moveTo>
                    <a:pt x="142152" y="17745"/>
                  </a:moveTo>
                  <a:cubicBezTo>
                    <a:pt x="234101" y="-21096"/>
                    <a:pt x="42104" y="3997"/>
                    <a:pt x="1540" y="91370"/>
                  </a:cubicBezTo>
                  <a:cubicBezTo>
                    <a:pt x="-9232" y="189517"/>
                    <a:pt x="39437" y="315540"/>
                    <a:pt x="56841" y="340825"/>
                  </a:cubicBezTo>
                  <a:cubicBezTo>
                    <a:pt x="124411" y="457240"/>
                    <a:pt x="137029" y="503985"/>
                    <a:pt x="194766" y="605467"/>
                  </a:cubicBezTo>
                  <a:cubicBezTo>
                    <a:pt x="233863" y="665317"/>
                    <a:pt x="256584" y="768371"/>
                    <a:pt x="315191" y="767689"/>
                  </a:cubicBezTo>
                  <a:cubicBezTo>
                    <a:pt x="389730" y="699353"/>
                    <a:pt x="359528" y="685185"/>
                    <a:pt x="378817" y="588557"/>
                  </a:cubicBezTo>
                  <a:cubicBezTo>
                    <a:pt x="399880" y="490491"/>
                    <a:pt x="410188" y="423232"/>
                    <a:pt x="427389" y="290037"/>
                  </a:cubicBezTo>
                  <a:cubicBezTo>
                    <a:pt x="471047" y="157346"/>
                    <a:pt x="512144" y="91828"/>
                    <a:pt x="546016" y="97924"/>
                  </a:cubicBezTo>
                  <a:cubicBezTo>
                    <a:pt x="597479" y="135299"/>
                    <a:pt x="640415" y="246618"/>
                    <a:pt x="649417" y="399754"/>
                  </a:cubicBezTo>
                  <a:cubicBezTo>
                    <a:pt x="661370" y="517697"/>
                    <a:pt x="685644" y="648997"/>
                    <a:pt x="678282" y="781414"/>
                  </a:cubicBezTo>
                  <a:cubicBezTo>
                    <a:pt x="670920" y="913831"/>
                    <a:pt x="727557" y="847445"/>
                    <a:pt x="736677" y="883705"/>
                  </a:cubicBezTo>
                  <a:cubicBezTo>
                    <a:pt x="745797" y="919965"/>
                    <a:pt x="722366" y="969550"/>
                    <a:pt x="733003" y="998975"/>
                  </a:cubicBezTo>
                  <a:cubicBezTo>
                    <a:pt x="743640" y="1028400"/>
                    <a:pt x="801822" y="1018746"/>
                    <a:pt x="800498" y="1060256"/>
                  </a:cubicBezTo>
                  <a:cubicBezTo>
                    <a:pt x="799174" y="1101766"/>
                    <a:pt x="749596" y="1160172"/>
                    <a:pt x="773096" y="1201949"/>
                  </a:cubicBezTo>
                  <a:cubicBezTo>
                    <a:pt x="793814" y="1259340"/>
                    <a:pt x="867573" y="1196643"/>
                    <a:pt x="891670" y="1259042"/>
                  </a:cubicBezTo>
                  <a:cubicBezTo>
                    <a:pt x="901370" y="1303542"/>
                    <a:pt x="853469" y="1331630"/>
                    <a:pt x="873067" y="1381616"/>
                  </a:cubicBezTo>
                  <a:cubicBezTo>
                    <a:pt x="892665" y="1431602"/>
                    <a:pt x="916609" y="1396099"/>
                    <a:pt x="938954" y="1428366"/>
                  </a:cubicBezTo>
                  <a:cubicBezTo>
                    <a:pt x="961299" y="1460633"/>
                    <a:pt x="993876" y="1518490"/>
                    <a:pt x="1007138" y="1575220"/>
                  </a:cubicBezTo>
                  <a:cubicBezTo>
                    <a:pt x="1020400" y="1631950"/>
                    <a:pt x="1021321" y="1637614"/>
                    <a:pt x="1043256" y="1663452"/>
                  </a:cubicBezTo>
                  <a:cubicBezTo>
                    <a:pt x="1065191" y="1689290"/>
                    <a:pt x="1104806" y="1680936"/>
                    <a:pt x="1138746" y="1730247"/>
                  </a:cubicBezTo>
                  <a:cubicBezTo>
                    <a:pt x="1172686" y="1779558"/>
                    <a:pt x="1136609" y="1900869"/>
                    <a:pt x="1167734" y="1934309"/>
                  </a:cubicBezTo>
                  <a:cubicBezTo>
                    <a:pt x="1198859" y="1967749"/>
                    <a:pt x="1209643" y="1864977"/>
                    <a:pt x="1238290" y="1917471"/>
                  </a:cubicBezTo>
                  <a:cubicBezTo>
                    <a:pt x="1266937" y="1969965"/>
                    <a:pt x="1189458" y="2020082"/>
                    <a:pt x="1214261" y="2058880"/>
                  </a:cubicBezTo>
                  <a:cubicBezTo>
                    <a:pt x="1239064" y="2097678"/>
                    <a:pt x="1292683" y="2054466"/>
                    <a:pt x="1292683" y="2054466"/>
                  </a:cubicBezTo>
                  <a:cubicBezTo>
                    <a:pt x="1331701" y="2057509"/>
                    <a:pt x="1333442" y="2087261"/>
                    <a:pt x="1351091" y="2113398"/>
                  </a:cubicBezTo>
                </a:path>
              </a:pathLst>
            </a:custGeom>
            <a:ln w="38100" cap="flat" cmpd="sng" algn="ctr">
              <a:solidFill>
                <a:srgbClr val="7F7F7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txBody>
            <a:bodyPr anchor="ct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defTabSz="913798" fontAlgn="base">
                <a:spcBef>
                  <a:spcPct val="0"/>
                </a:spcBef>
                <a:spcAft>
                  <a:spcPct val="0"/>
                </a:spcAft>
                <a:defRPr/>
              </a:pPr>
              <a:endParaRPr lang="en-US" altLang="en-US" b="1" kern="0">
                <a:latin typeface="Calibri" panose="020F0502020204030204" pitchFamily="34" charset="0"/>
                <a:cs typeface="Calibri" panose="020F0502020204030204" pitchFamily="34" charset="0"/>
              </a:endParaRPr>
            </a:p>
          </p:txBody>
        </p:sp>
        <p:sp>
          <p:nvSpPr>
            <p:cNvPr id="1214" name="Rounded Rectangle 370">
              <a:extLst>
                <a:ext uri="{FF2B5EF4-FFF2-40B4-BE49-F238E27FC236}">
                  <a16:creationId xmlns:a16="http://schemas.microsoft.com/office/drawing/2014/main" id="{883EE90C-473E-76A6-62E5-8B167F9A888D}"/>
                </a:ext>
              </a:extLst>
            </p:cNvPr>
            <p:cNvSpPr/>
            <p:nvPr/>
          </p:nvSpPr>
          <p:spPr bwMode="auto">
            <a:xfrm rot="20059622" flipH="1">
              <a:off x="3380974" y="1437802"/>
              <a:ext cx="439445" cy="212584"/>
            </a:xfrm>
            <a:prstGeom prst="roundRect">
              <a:avLst>
                <a:gd name="adj" fmla="val 43082"/>
              </a:avLst>
            </a:prstGeom>
            <a:solidFill>
              <a:schemeClr val="accent2"/>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98" fontAlgn="base">
                <a:spcBef>
                  <a:spcPct val="0"/>
                </a:spcBef>
                <a:spcAft>
                  <a:spcPct val="0"/>
                </a:spcAft>
                <a:defRPr/>
              </a:pPr>
              <a:endParaRPr lang="en-NZ" sz="3200" b="1" kern="0">
                <a:solidFill>
                  <a:srgbClr val="1D2E5A"/>
                </a:solidFill>
                <a:latin typeface="Calibri" panose="020F0502020204030204" pitchFamily="34" charset="0"/>
                <a:ea typeface="ＭＳ Ｐゴシック" pitchFamily="-1" charset="-128"/>
                <a:cs typeface="Calibri" panose="020F0502020204030204" pitchFamily="34" charset="0"/>
              </a:endParaRPr>
            </a:p>
          </p:txBody>
        </p:sp>
        <p:sp>
          <p:nvSpPr>
            <p:cNvPr id="1215" name="Rounded Rectangle 372">
              <a:extLst>
                <a:ext uri="{FF2B5EF4-FFF2-40B4-BE49-F238E27FC236}">
                  <a16:creationId xmlns:a16="http://schemas.microsoft.com/office/drawing/2014/main" id="{2E51130B-1E1A-7800-431C-5C77D0573AF3}"/>
                </a:ext>
              </a:extLst>
            </p:cNvPr>
            <p:cNvSpPr/>
            <p:nvPr/>
          </p:nvSpPr>
          <p:spPr bwMode="auto">
            <a:xfrm rot="4726929" flipH="1">
              <a:off x="3765689" y="1611517"/>
              <a:ext cx="437859" cy="214170"/>
            </a:xfrm>
            <a:prstGeom prst="roundRect">
              <a:avLst>
                <a:gd name="adj" fmla="val 43082"/>
              </a:avLst>
            </a:prstGeom>
            <a:solidFill>
              <a:schemeClr val="accent2"/>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98" fontAlgn="base">
                <a:spcBef>
                  <a:spcPct val="0"/>
                </a:spcBef>
                <a:spcAft>
                  <a:spcPct val="0"/>
                </a:spcAft>
                <a:defRPr/>
              </a:pPr>
              <a:endParaRPr lang="en-NZ" sz="3200" b="1" kern="0">
                <a:solidFill>
                  <a:srgbClr val="1D2E5A"/>
                </a:solidFill>
                <a:latin typeface="Calibri" panose="020F0502020204030204" pitchFamily="34" charset="0"/>
                <a:ea typeface="ＭＳ Ｐゴシック" pitchFamily="-1" charset="-128"/>
                <a:cs typeface="Calibri" panose="020F0502020204030204" pitchFamily="34" charset="0"/>
              </a:endParaRPr>
            </a:p>
          </p:txBody>
        </p:sp>
        <p:sp>
          <p:nvSpPr>
            <p:cNvPr id="1216" name="Rounded Rectangle 373">
              <a:extLst>
                <a:ext uri="{FF2B5EF4-FFF2-40B4-BE49-F238E27FC236}">
                  <a16:creationId xmlns:a16="http://schemas.microsoft.com/office/drawing/2014/main" id="{E32948F5-7C5B-3EFD-21F6-37C8AE99CCE5}"/>
                </a:ext>
              </a:extLst>
            </p:cNvPr>
            <p:cNvSpPr/>
            <p:nvPr/>
          </p:nvSpPr>
          <p:spPr bwMode="auto">
            <a:xfrm rot="1936306" flipH="1">
              <a:off x="3504717" y="1862970"/>
              <a:ext cx="439445" cy="214170"/>
            </a:xfrm>
            <a:prstGeom prst="roundRect">
              <a:avLst>
                <a:gd name="adj" fmla="val 43082"/>
              </a:avLst>
            </a:prstGeom>
            <a:solidFill>
              <a:schemeClr val="accent2"/>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98" fontAlgn="base">
                <a:spcBef>
                  <a:spcPct val="0"/>
                </a:spcBef>
                <a:spcAft>
                  <a:spcPct val="0"/>
                </a:spcAft>
                <a:defRPr/>
              </a:pPr>
              <a:endParaRPr lang="en-NZ" sz="3200" b="1" kern="0">
                <a:solidFill>
                  <a:srgbClr val="1D2E5A"/>
                </a:solidFill>
                <a:latin typeface="Calibri" panose="020F0502020204030204" pitchFamily="34" charset="0"/>
                <a:ea typeface="ＭＳ Ｐゴシック" pitchFamily="-1" charset="-128"/>
                <a:cs typeface="Calibri" panose="020F0502020204030204" pitchFamily="34" charset="0"/>
              </a:endParaRPr>
            </a:p>
          </p:txBody>
        </p:sp>
        <p:sp>
          <p:nvSpPr>
            <p:cNvPr id="1217" name="Rounded Rectangle 374">
              <a:extLst>
                <a:ext uri="{FF2B5EF4-FFF2-40B4-BE49-F238E27FC236}">
                  <a16:creationId xmlns:a16="http://schemas.microsoft.com/office/drawing/2014/main" id="{0D88B801-A0D6-0530-9DFA-99F4491C7F7F}"/>
                </a:ext>
              </a:extLst>
            </p:cNvPr>
            <p:cNvSpPr/>
            <p:nvPr/>
          </p:nvSpPr>
          <p:spPr bwMode="auto">
            <a:xfrm rot="3184002" flipH="1">
              <a:off x="3358764" y="2188190"/>
              <a:ext cx="437859" cy="212583"/>
            </a:xfrm>
            <a:prstGeom prst="roundRect">
              <a:avLst>
                <a:gd name="adj" fmla="val 43082"/>
              </a:avLst>
            </a:prstGeom>
            <a:solidFill>
              <a:schemeClr val="accent2"/>
            </a:solidFill>
            <a:ln w="9525" cap="flat"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98" fontAlgn="base">
                <a:spcBef>
                  <a:spcPct val="0"/>
                </a:spcBef>
                <a:spcAft>
                  <a:spcPct val="0"/>
                </a:spcAft>
                <a:defRPr/>
              </a:pPr>
              <a:endParaRPr lang="en-NZ" sz="3200" b="1" kern="0">
                <a:solidFill>
                  <a:srgbClr val="1D2E5A"/>
                </a:solidFill>
                <a:latin typeface="Calibri" panose="020F0502020204030204" pitchFamily="34" charset="0"/>
                <a:ea typeface="ＭＳ Ｐゴシック" pitchFamily="-1" charset="-128"/>
                <a:cs typeface="Calibri" panose="020F0502020204030204" pitchFamily="34" charset="0"/>
              </a:endParaRPr>
            </a:p>
          </p:txBody>
        </p:sp>
        <p:sp>
          <p:nvSpPr>
            <p:cNvPr id="1218" name="TextBox 1217">
              <a:extLst>
                <a:ext uri="{FF2B5EF4-FFF2-40B4-BE49-F238E27FC236}">
                  <a16:creationId xmlns:a16="http://schemas.microsoft.com/office/drawing/2014/main" id="{6332F63F-E9B9-9FEC-C6F9-A74ABB3A41AD}"/>
                </a:ext>
              </a:extLst>
            </p:cNvPr>
            <p:cNvSpPr txBox="1"/>
            <p:nvPr/>
          </p:nvSpPr>
          <p:spPr bwMode="auto">
            <a:xfrm rot="4004034">
              <a:off x="3461091" y="1400042"/>
              <a:ext cx="274455" cy="276999"/>
            </a:xfrm>
            <a:prstGeom prst="rect">
              <a:avLst/>
            </a:prstGeom>
            <a:noFill/>
          </p:spPr>
          <p:txBody>
            <a:bodyPr>
              <a:spAutoFit/>
            </a:bodyPr>
            <a:lstStyle/>
            <a:p>
              <a:pPr algn="ctr" defTabSz="913798">
                <a:defRPr/>
              </a:pPr>
              <a:r>
                <a:rPr lang="en-NZ" sz="1200" b="1" kern="0">
                  <a:solidFill>
                    <a:srgbClr val="1D2E5A"/>
                  </a:solidFill>
                  <a:latin typeface="Calibri" panose="020F0502020204030204" pitchFamily="34" charset="0"/>
                  <a:ea typeface="MS PGothic" panose="020B0600070205080204" pitchFamily="34" charset="-128"/>
                  <a:cs typeface="Calibri" panose="020F0502020204030204" pitchFamily="34" charset="0"/>
                </a:rPr>
                <a:t>I</a:t>
              </a:r>
            </a:p>
          </p:txBody>
        </p:sp>
        <p:sp>
          <p:nvSpPr>
            <p:cNvPr id="1219" name="TextBox 1218">
              <a:extLst>
                <a:ext uri="{FF2B5EF4-FFF2-40B4-BE49-F238E27FC236}">
                  <a16:creationId xmlns:a16="http://schemas.microsoft.com/office/drawing/2014/main" id="{7F673400-0E9E-802B-BB0F-4295E2D77A62}"/>
                </a:ext>
              </a:extLst>
            </p:cNvPr>
            <p:cNvSpPr txBox="1"/>
            <p:nvPr/>
          </p:nvSpPr>
          <p:spPr bwMode="auto">
            <a:xfrm rot="20981706">
              <a:off x="3814054" y="1572584"/>
              <a:ext cx="352827" cy="299097"/>
            </a:xfrm>
            <a:prstGeom prst="rect">
              <a:avLst/>
            </a:prstGeom>
            <a:noFill/>
          </p:spPr>
          <p:txBody>
            <a:bodyPr wrap="square">
              <a:spAutoFit/>
            </a:bodyPr>
            <a:lstStyle/>
            <a:p>
              <a:pPr algn="ctr" defTabSz="913798">
                <a:defRPr/>
              </a:pPr>
              <a:r>
                <a:rPr lang="en-NZ" sz="1200" b="1" kern="0">
                  <a:solidFill>
                    <a:srgbClr val="1D2E5A"/>
                  </a:solidFill>
                  <a:latin typeface="Calibri" panose="020F0502020204030204" pitchFamily="34" charset="0"/>
                  <a:ea typeface="MS PGothic" panose="020B0600070205080204" pitchFamily="34" charset="-128"/>
                  <a:cs typeface="Calibri" panose="020F0502020204030204" pitchFamily="34" charset="0"/>
                </a:rPr>
                <a:t>II</a:t>
              </a:r>
            </a:p>
          </p:txBody>
        </p:sp>
        <p:sp>
          <p:nvSpPr>
            <p:cNvPr id="1220" name="TextBox 1219">
              <a:extLst>
                <a:ext uri="{FF2B5EF4-FFF2-40B4-BE49-F238E27FC236}">
                  <a16:creationId xmlns:a16="http://schemas.microsoft.com/office/drawing/2014/main" id="{643D82B9-906B-21DD-23F7-E52B61489330}"/>
                </a:ext>
              </a:extLst>
            </p:cNvPr>
            <p:cNvSpPr txBox="1"/>
            <p:nvPr/>
          </p:nvSpPr>
          <p:spPr bwMode="auto">
            <a:xfrm rot="18241679">
              <a:off x="3504591" y="1808830"/>
              <a:ext cx="364882" cy="276999"/>
            </a:xfrm>
            <a:prstGeom prst="rect">
              <a:avLst/>
            </a:prstGeom>
            <a:noFill/>
          </p:spPr>
          <p:txBody>
            <a:bodyPr>
              <a:spAutoFit/>
            </a:bodyPr>
            <a:lstStyle/>
            <a:p>
              <a:pPr algn="ctr" defTabSz="913798">
                <a:defRPr/>
              </a:pPr>
              <a:r>
                <a:rPr lang="en-NZ" sz="1200" b="1" kern="0">
                  <a:solidFill>
                    <a:srgbClr val="1D2E5A"/>
                  </a:solidFill>
                  <a:latin typeface="Calibri" panose="020F0502020204030204" pitchFamily="34" charset="0"/>
                  <a:ea typeface="MS PGothic" panose="020B0600070205080204" pitchFamily="34" charset="-128"/>
                  <a:cs typeface="Calibri" panose="020F0502020204030204" pitchFamily="34" charset="0"/>
                </a:rPr>
                <a:t>III</a:t>
              </a:r>
            </a:p>
          </p:txBody>
        </p:sp>
        <p:sp>
          <p:nvSpPr>
            <p:cNvPr id="1221" name="TextBox 1220">
              <a:extLst>
                <a:ext uri="{FF2B5EF4-FFF2-40B4-BE49-F238E27FC236}">
                  <a16:creationId xmlns:a16="http://schemas.microsoft.com/office/drawing/2014/main" id="{4A6549B9-8C32-6E9C-4B1D-80B6B52DBE52}"/>
                </a:ext>
              </a:extLst>
            </p:cNvPr>
            <p:cNvSpPr txBox="1"/>
            <p:nvPr/>
          </p:nvSpPr>
          <p:spPr bwMode="auto">
            <a:xfrm rot="19358488">
              <a:off x="3345158" y="2141805"/>
              <a:ext cx="459560" cy="299097"/>
            </a:xfrm>
            <a:prstGeom prst="rect">
              <a:avLst/>
            </a:prstGeom>
            <a:noFill/>
          </p:spPr>
          <p:txBody>
            <a:bodyPr wrap="square">
              <a:spAutoFit/>
            </a:bodyPr>
            <a:lstStyle/>
            <a:p>
              <a:pPr algn="ctr" defTabSz="913798">
                <a:defRPr/>
              </a:pPr>
              <a:r>
                <a:rPr lang="en-NZ" sz="1200" b="1" kern="0">
                  <a:solidFill>
                    <a:srgbClr val="1D2E5A"/>
                  </a:solidFill>
                  <a:latin typeface="Calibri" panose="020F0502020204030204" pitchFamily="34" charset="0"/>
                  <a:ea typeface="MS PGothic" panose="020B0600070205080204" pitchFamily="34" charset="-128"/>
                  <a:cs typeface="Calibri" panose="020F0502020204030204" pitchFamily="34" charset="0"/>
                </a:rPr>
                <a:t>IV</a:t>
              </a:r>
            </a:p>
          </p:txBody>
        </p:sp>
        <p:sp>
          <p:nvSpPr>
            <p:cNvPr id="1222" name="TextBox 1221">
              <a:extLst>
                <a:ext uri="{FF2B5EF4-FFF2-40B4-BE49-F238E27FC236}">
                  <a16:creationId xmlns:a16="http://schemas.microsoft.com/office/drawing/2014/main" id="{701C985E-39C1-5A8A-914D-9DB11393AFFE}"/>
                </a:ext>
              </a:extLst>
            </p:cNvPr>
            <p:cNvSpPr txBox="1"/>
            <p:nvPr/>
          </p:nvSpPr>
          <p:spPr>
            <a:xfrm>
              <a:off x="3350835" y="1069747"/>
              <a:ext cx="823366" cy="338554"/>
            </a:xfrm>
            <a:prstGeom prst="rect">
              <a:avLst/>
            </a:prstGeom>
            <a:noFill/>
          </p:spPr>
          <p:txBody>
            <a:bodyPr>
              <a:spAutoFit/>
            </a:bodyPr>
            <a:lstStyle/>
            <a:p>
              <a:pPr algn="ctr" defTabSz="913798">
                <a:defRPr/>
              </a:pPr>
              <a:r>
                <a:rPr lang="en-NZ" sz="1600" b="1" kern="0">
                  <a:solidFill>
                    <a:srgbClr val="1D2E5A"/>
                  </a:solidFill>
                  <a:latin typeface="Calibri" panose="020F0502020204030204" pitchFamily="34" charset="0"/>
                  <a:ea typeface="MS PGothic" panose="020B0600070205080204" pitchFamily="34" charset="-128"/>
                  <a:cs typeface="Calibri" panose="020F0502020204030204" pitchFamily="34" charset="0"/>
                </a:rPr>
                <a:t>HER2</a:t>
              </a:r>
            </a:p>
          </p:txBody>
        </p:sp>
      </p:grpSp>
      <p:sp>
        <p:nvSpPr>
          <p:cNvPr id="1223" name="Arrow: Down 1222">
            <a:extLst>
              <a:ext uri="{FF2B5EF4-FFF2-40B4-BE49-F238E27FC236}">
                <a16:creationId xmlns:a16="http://schemas.microsoft.com/office/drawing/2014/main" id="{160BF02F-E94A-8DE5-8794-089096C3B69A}"/>
              </a:ext>
            </a:extLst>
          </p:cNvPr>
          <p:cNvSpPr/>
          <p:nvPr/>
        </p:nvSpPr>
        <p:spPr bwMode="auto">
          <a:xfrm rot="10800000">
            <a:off x="2864479" y="5652842"/>
            <a:ext cx="193555" cy="205414"/>
          </a:xfrm>
          <a:prstGeom prst="downArrow">
            <a:avLst>
              <a:gd name="adj1" fmla="val 48583"/>
              <a:gd name="adj2" fmla="val 50000"/>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224" name="TextBox 1223">
            <a:extLst>
              <a:ext uri="{FF2B5EF4-FFF2-40B4-BE49-F238E27FC236}">
                <a16:creationId xmlns:a16="http://schemas.microsoft.com/office/drawing/2014/main" id="{C3F80FCB-41CD-6097-BD47-292710D7582C}"/>
              </a:ext>
            </a:extLst>
          </p:cNvPr>
          <p:cNvSpPr txBox="1"/>
          <p:nvPr/>
        </p:nvSpPr>
        <p:spPr>
          <a:xfrm>
            <a:off x="1129686" y="5960679"/>
            <a:ext cx="2075296" cy="338554"/>
          </a:xfrm>
          <a:prstGeom prst="rect">
            <a:avLst/>
          </a:prstGeom>
          <a:noFill/>
        </p:spPr>
        <p:txBody>
          <a:bodyPr wrap="square">
            <a:spAutoFit/>
          </a:bodyPr>
          <a:lstStyle/>
          <a:p>
            <a:pPr algn="ctr" defTabSz="913798">
              <a:defRPr/>
            </a:pPr>
            <a:r>
              <a:rPr lang="en-NZ" sz="1600" b="1" i="1" kern="0">
                <a:solidFill>
                  <a:schemeClr val="bg1"/>
                </a:solidFill>
                <a:latin typeface="Calibri" panose="020F0502020204030204" pitchFamily="34" charset="0"/>
                <a:ea typeface="MS PGothic" panose="020B0600070205080204" pitchFamily="34" charset="-128"/>
                <a:cs typeface="Calibri" panose="020F0502020204030204" pitchFamily="34" charset="0"/>
              </a:rPr>
              <a:t>HER2</a:t>
            </a:r>
            <a:r>
              <a:rPr lang="en-NZ" sz="1600" b="1" kern="0">
                <a:solidFill>
                  <a:schemeClr val="bg1"/>
                </a:solidFill>
                <a:latin typeface="Calibri" panose="020F0502020204030204" pitchFamily="34" charset="0"/>
                <a:ea typeface="MS PGothic" panose="020B0600070205080204" pitchFamily="34" charset="-128"/>
                <a:cs typeface="Calibri" panose="020F0502020204030204" pitchFamily="34" charset="0"/>
              </a:rPr>
              <a:t> Gene Mutation</a:t>
            </a:r>
          </a:p>
        </p:txBody>
      </p:sp>
      <p:cxnSp>
        <p:nvCxnSpPr>
          <p:cNvPr id="1226" name="Straight Connector 1225">
            <a:extLst>
              <a:ext uri="{FF2B5EF4-FFF2-40B4-BE49-F238E27FC236}">
                <a16:creationId xmlns:a16="http://schemas.microsoft.com/office/drawing/2014/main" id="{2FCC3604-595B-19F9-B167-24C7A546AC81}"/>
              </a:ext>
            </a:extLst>
          </p:cNvPr>
          <p:cNvCxnSpPr>
            <a:cxnSpLocks/>
          </p:cNvCxnSpPr>
          <p:nvPr/>
        </p:nvCxnSpPr>
        <p:spPr bwMode="auto">
          <a:xfrm flipH="1">
            <a:off x="1499378" y="4954438"/>
            <a:ext cx="1461434" cy="267526"/>
          </a:xfrm>
          <a:prstGeom prst="line">
            <a:avLst/>
          </a:prstGeom>
          <a:noFill/>
          <a:ln w="28575" cap="flat" cmpd="sng" algn="ctr">
            <a:solidFill>
              <a:schemeClr val="accent1"/>
            </a:solidFill>
            <a:prstDash val="solid"/>
            <a:round/>
            <a:headEnd type="none" w="med" len="med"/>
            <a:tailEnd type="none" w="med" len="med"/>
          </a:ln>
          <a:effectLst/>
        </p:spPr>
      </p:cxnSp>
      <p:cxnSp>
        <p:nvCxnSpPr>
          <p:cNvPr id="1228" name="Straight Connector 1227">
            <a:extLst>
              <a:ext uri="{FF2B5EF4-FFF2-40B4-BE49-F238E27FC236}">
                <a16:creationId xmlns:a16="http://schemas.microsoft.com/office/drawing/2014/main" id="{676A79F3-03D9-DC5B-4307-29133A3F0B66}"/>
              </a:ext>
            </a:extLst>
          </p:cNvPr>
          <p:cNvCxnSpPr>
            <a:cxnSpLocks/>
          </p:cNvCxnSpPr>
          <p:nvPr/>
        </p:nvCxnSpPr>
        <p:spPr bwMode="auto">
          <a:xfrm>
            <a:off x="3084152" y="4954438"/>
            <a:ext cx="1992306" cy="267526"/>
          </a:xfrm>
          <a:prstGeom prst="line">
            <a:avLst/>
          </a:prstGeom>
          <a:noFill/>
          <a:ln w="28575" cap="flat" cmpd="sng" algn="ctr">
            <a:solidFill>
              <a:schemeClr val="accent1"/>
            </a:solidFill>
            <a:prstDash val="solid"/>
            <a:round/>
            <a:headEnd type="none" w="med" len="med"/>
            <a:tailEnd type="none" w="med" len="med"/>
          </a:ln>
          <a:effectLst/>
        </p:spPr>
      </p:cxnSp>
      <p:sp>
        <p:nvSpPr>
          <p:cNvPr id="1237" name="TextBox 1236">
            <a:extLst>
              <a:ext uri="{FF2B5EF4-FFF2-40B4-BE49-F238E27FC236}">
                <a16:creationId xmlns:a16="http://schemas.microsoft.com/office/drawing/2014/main" id="{0D1FFF7B-DD4E-1647-BF92-AC828928AAD7}"/>
              </a:ext>
            </a:extLst>
          </p:cNvPr>
          <p:cNvSpPr txBox="1"/>
          <p:nvPr/>
        </p:nvSpPr>
        <p:spPr>
          <a:xfrm>
            <a:off x="9086641" y="1751946"/>
            <a:ext cx="2444696" cy="1323439"/>
          </a:xfrm>
          <a:prstGeom prst="rect">
            <a:avLst/>
          </a:prstGeom>
          <a:noFill/>
        </p:spPr>
        <p:txBody>
          <a:bodyPr wrap="square">
            <a:spAutoFit/>
          </a:bodyPr>
          <a:lstStyle/>
          <a:p>
            <a:pPr defTabSz="913798">
              <a:defRPr/>
            </a:pPr>
            <a:r>
              <a:rPr lang="en-NZ" sz="1600" b="0" kern="0">
                <a:solidFill>
                  <a:schemeClr val="bg1"/>
                </a:solidFill>
                <a:latin typeface="Calibri" panose="020F0502020204030204" pitchFamily="34" charset="0"/>
                <a:ea typeface="MS PGothic" panose="020B0600070205080204" pitchFamily="34" charset="-128"/>
                <a:cs typeface="Calibri" panose="020F0502020204030204" pitchFamily="34" charset="0"/>
              </a:rPr>
              <a:t>Detection: IHC (2-3+) based on membrane staining</a:t>
            </a:r>
          </a:p>
          <a:p>
            <a:pPr defTabSz="913798">
              <a:defRPr/>
            </a:pPr>
            <a:endParaRPr lang="en-NZ" sz="1600" b="0" kern="0">
              <a:solidFill>
                <a:schemeClr val="bg1"/>
              </a:solidFill>
              <a:latin typeface="Calibri" panose="020F0502020204030204" pitchFamily="34" charset="0"/>
              <a:ea typeface="MS PGothic" panose="020B0600070205080204" pitchFamily="34" charset="-128"/>
              <a:cs typeface="Calibri" panose="020F0502020204030204" pitchFamily="34" charset="0"/>
            </a:endParaRPr>
          </a:p>
          <a:p>
            <a:pPr defTabSz="913798">
              <a:defRPr/>
            </a:pPr>
            <a:endParaRPr lang="en-NZ" sz="1600" b="0" kern="0">
              <a:solidFill>
                <a:schemeClr val="bg1"/>
              </a:solidFill>
              <a:latin typeface="Calibri" panose="020F0502020204030204" pitchFamily="34" charset="0"/>
              <a:ea typeface="MS PGothic" panose="020B0600070205080204" pitchFamily="34" charset="-128"/>
              <a:cs typeface="Calibri" panose="020F0502020204030204" pitchFamily="34" charset="0"/>
            </a:endParaRPr>
          </a:p>
        </p:txBody>
      </p:sp>
      <p:sp>
        <p:nvSpPr>
          <p:cNvPr id="1238" name="TextBox 1237">
            <a:extLst>
              <a:ext uri="{FF2B5EF4-FFF2-40B4-BE49-F238E27FC236}">
                <a16:creationId xmlns:a16="http://schemas.microsoft.com/office/drawing/2014/main" id="{E987E969-EB19-8E98-E1CB-51625D64FD00}"/>
              </a:ext>
            </a:extLst>
          </p:cNvPr>
          <p:cNvSpPr txBox="1"/>
          <p:nvPr/>
        </p:nvSpPr>
        <p:spPr>
          <a:xfrm>
            <a:off x="8816972" y="4927232"/>
            <a:ext cx="2588411" cy="1323439"/>
          </a:xfrm>
          <a:prstGeom prst="rect">
            <a:avLst/>
          </a:prstGeom>
          <a:noFill/>
        </p:spPr>
        <p:txBody>
          <a:bodyPr wrap="square">
            <a:spAutoFit/>
          </a:bodyPr>
          <a:lstStyle/>
          <a:p>
            <a:pPr defTabSz="913798">
              <a:defRPr/>
            </a:pPr>
            <a:r>
              <a:rPr lang="en-NZ" sz="1600" b="0" kern="0">
                <a:solidFill>
                  <a:schemeClr val="bg1"/>
                </a:solidFill>
                <a:latin typeface="Calibri" panose="020F0502020204030204" pitchFamily="34" charset="0"/>
                <a:ea typeface="MS PGothic" panose="020B0600070205080204" pitchFamily="34" charset="-128"/>
                <a:cs typeface="Calibri" panose="020F0502020204030204" pitchFamily="34" charset="0"/>
              </a:rPr>
              <a:t>Detection: FISH (</a:t>
            </a:r>
            <a:r>
              <a:rPr lang="en-US" sz="1600" b="0" i="1" kern="0">
                <a:solidFill>
                  <a:schemeClr val="bg1"/>
                </a:solidFill>
                <a:latin typeface="Calibri" panose="020F0502020204030204" pitchFamily="34" charset="0"/>
                <a:ea typeface="MS PGothic" panose="020B0600070205080204" pitchFamily="34" charset="-128"/>
                <a:cs typeface="Calibri" panose="020F0502020204030204" pitchFamily="34" charset="0"/>
              </a:rPr>
              <a:t>HER2</a:t>
            </a:r>
            <a:r>
              <a:rPr lang="en-US" sz="1600" b="0" kern="0">
                <a:solidFill>
                  <a:schemeClr val="bg1"/>
                </a:solidFill>
                <a:latin typeface="Calibri" panose="020F0502020204030204" pitchFamily="34" charset="0"/>
                <a:ea typeface="MS PGothic" panose="020B0600070205080204" pitchFamily="34" charset="-128"/>
                <a:cs typeface="Calibri" panose="020F0502020204030204" pitchFamily="34" charset="0"/>
              </a:rPr>
              <a:t>/</a:t>
            </a:r>
            <a:r>
              <a:rPr lang="en-US" sz="1600" b="0" i="1" kern="0">
                <a:solidFill>
                  <a:schemeClr val="bg1"/>
                </a:solidFill>
                <a:latin typeface="Calibri" panose="020F0502020204030204" pitchFamily="34" charset="0"/>
                <a:ea typeface="MS PGothic" panose="020B0600070205080204" pitchFamily="34" charset="-128"/>
                <a:cs typeface="Calibri" panose="020F0502020204030204" pitchFamily="34" charset="0"/>
              </a:rPr>
              <a:t>CEP17</a:t>
            </a:r>
            <a:r>
              <a:rPr lang="en-US" sz="1600" b="0" kern="0">
                <a:solidFill>
                  <a:schemeClr val="bg1"/>
                </a:solidFill>
                <a:latin typeface="Calibri" panose="020F0502020204030204" pitchFamily="34" charset="0"/>
                <a:ea typeface="MS PGothic" panose="020B0600070205080204" pitchFamily="34" charset="-128"/>
                <a:cs typeface="Calibri" panose="020F0502020204030204" pitchFamily="34" charset="0"/>
              </a:rPr>
              <a:t> ratio &gt;2 and/or HER2 copy number &gt;6)</a:t>
            </a:r>
            <a:endParaRPr lang="en-NZ" sz="1600" b="0" kern="0">
              <a:solidFill>
                <a:schemeClr val="bg1"/>
              </a:solidFill>
              <a:latin typeface="Calibri" panose="020F0502020204030204" pitchFamily="34" charset="0"/>
              <a:ea typeface="MS PGothic" panose="020B0600070205080204" pitchFamily="34" charset="-128"/>
              <a:cs typeface="Calibri" panose="020F0502020204030204" pitchFamily="34" charset="0"/>
            </a:endParaRPr>
          </a:p>
          <a:p>
            <a:pPr defTabSz="913798">
              <a:defRPr/>
            </a:pPr>
            <a:endParaRPr lang="en-NZ" sz="1600" b="0" kern="0">
              <a:solidFill>
                <a:schemeClr val="bg1"/>
              </a:solidFill>
              <a:latin typeface="Calibri" panose="020F0502020204030204" pitchFamily="34" charset="0"/>
              <a:ea typeface="MS PGothic" panose="020B0600070205080204" pitchFamily="34" charset="-128"/>
              <a:cs typeface="Calibri" panose="020F0502020204030204" pitchFamily="34" charset="0"/>
            </a:endParaRPr>
          </a:p>
          <a:p>
            <a:pPr defTabSz="913798">
              <a:defRPr/>
            </a:pPr>
            <a:endParaRPr lang="en-NZ" sz="1600" b="0" kern="0">
              <a:solidFill>
                <a:schemeClr val="bg1"/>
              </a:solidFill>
              <a:latin typeface="Calibri" panose="020F0502020204030204" pitchFamily="34" charset="0"/>
              <a:ea typeface="MS PGothic" panose="020B0600070205080204" pitchFamily="34" charset="-128"/>
              <a:cs typeface="Calibri" panose="020F0502020204030204" pitchFamily="34" charset="0"/>
            </a:endParaRPr>
          </a:p>
        </p:txBody>
      </p:sp>
      <p:sp>
        <p:nvSpPr>
          <p:cNvPr id="1239" name="TextBox 1238">
            <a:extLst>
              <a:ext uri="{FF2B5EF4-FFF2-40B4-BE49-F238E27FC236}">
                <a16:creationId xmlns:a16="http://schemas.microsoft.com/office/drawing/2014/main" id="{176CEC55-C981-116C-442B-D81590B375C4}"/>
              </a:ext>
            </a:extLst>
          </p:cNvPr>
          <p:cNvSpPr txBox="1"/>
          <p:nvPr/>
        </p:nvSpPr>
        <p:spPr>
          <a:xfrm>
            <a:off x="1487000" y="6201081"/>
            <a:ext cx="6925779" cy="338554"/>
          </a:xfrm>
          <a:prstGeom prst="rect">
            <a:avLst/>
          </a:prstGeom>
          <a:noFill/>
        </p:spPr>
        <p:txBody>
          <a:bodyPr wrap="square">
            <a:spAutoFit/>
          </a:bodyPr>
          <a:lstStyle/>
          <a:p>
            <a:pPr defTabSz="913798">
              <a:defRPr/>
            </a:pPr>
            <a:r>
              <a:rPr lang="en-NZ" sz="1600" b="0" kern="0">
                <a:solidFill>
                  <a:schemeClr val="bg1"/>
                </a:solidFill>
                <a:latin typeface="Calibri" panose="020F0502020204030204" pitchFamily="34" charset="0"/>
                <a:ea typeface="MS PGothic" panose="020B0600070205080204" pitchFamily="34" charset="-128"/>
                <a:cs typeface="Calibri" panose="020F0502020204030204" pitchFamily="34" charset="0"/>
              </a:rPr>
              <a:t>Detection: </a:t>
            </a:r>
            <a:r>
              <a:rPr lang="en-US" sz="1600" b="0" kern="0">
                <a:solidFill>
                  <a:schemeClr val="bg1"/>
                </a:solidFill>
                <a:latin typeface="Calibri" panose="020F0502020204030204" pitchFamily="34" charset="0"/>
                <a:ea typeface="MS PGothic" panose="020B0600070205080204" pitchFamily="34" charset="-128"/>
                <a:cs typeface="Calibri" panose="020F0502020204030204" pitchFamily="34" charset="0"/>
              </a:rPr>
              <a:t>NGS (activating </a:t>
            </a:r>
            <a:r>
              <a:rPr lang="en-US" sz="1600" b="0" i="1" kern="0">
                <a:solidFill>
                  <a:schemeClr val="bg1"/>
                </a:solidFill>
                <a:latin typeface="Calibri" panose="020F0502020204030204" pitchFamily="34" charset="0"/>
                <a:ea typeface="MS PGothic" panose="020B0600070205080204" pitchFamily="34" charset="-128"/>
                <a:cs typeface="Calibri" panose="020F0502020204030204" pitchFamily="34" charset="0"/>
              </a:rPr>
              <a:t>HER2</a:t>
            </a:r>
            <a:r>
              <a:rPr lang="en-US" sz="1600" b="0" kern="0">
                <a:solidFill>
                  <a:schemeClr val="bg1"/>
                </a:solidFill>
                <a:latin typeface="Calibri" panose="020F0502020204030204" pitchFamily="34" charset="0"/>
                <a:ea typeface="MS PGothic" panose="020B0600070205080204" pitchFamily="34" charset="-128"/>
                <a:cs typeface="Calibri" panose="020F0502020204030204" pitchFamily="34" charset="0"/>
              </a:rPr>
              <a:t>/</a:t>
            </a:r>
            <a:r>
              <a:rPr lang="en-US" sz="1600" b="0" i="1" kern="0">
                <a:solidFill>
                  <a:schemeClr val="bg1"/>
                </a:solidFill>
                <a:latin typeface="Calibri" panose="020F0502020204030204" pitchFamily="34" charset="0"/>
                <a:ea typeface="MS PGothic" panose="020B0600070205080204" pitchFamily="34" charset="-128"/>
                <a:cs typeface="Calibri" panose="020F0502020204030204" pitchFamily="34" charset="0"/>
              </a:rPr>
              <a:t>ERBB2</a:t>
            </a:r>
            <a:r>
              <a:rPr lang="en-US" sz="1600" b="0" kern="0">
                <a:solidFill>
                  <a:schemeClr val="bg1"/>
                </a:solidFill>
                <a:latin typeface="Calibri" panose="020F0502020204030204" pitchFamily="34" charset="0"/>
                <a:ea typeface="MS PGothic" panose="020B0600070205080204" pitchFamily="34" charset="-128"/>
                <a:cs typeface="Calibri" panose="020F0502020204030204" pitchFamily="34" charset="0"/>
              </a:rPr>
              <a:t> mutation)</a:t>
            </a:r>
          </a:p>
        </p:txBody>
      </p:sp>
      <p:sp>
        <p:nvSpPr>
          <p:cNvPr id="518" name="Rectangle 517">
            <a:extLst>
              <a:ext uri="{FF2B5EF4-FFF2-40B4-BE49-F238E27FC236}">
                <a16:creationId xmlns:a16="http://schemas.microsoft.com/office/drawing/2014/main" id="{1E3FCF9B-4B70-9E39-E61B-F0A1E7190696}"/>
              </a:ext>
            </a:extLst>
          </p:cNvPr>
          <p:cNvSpPr/>
          <p:nvPr/>
        </p:nvSpPr>
        <p:spPr bwMode="auto">
          <a:xfrm>
            <a:off x="1259246" y="5280572"/>
            <a:ext cx="4001908" cy="664444"/>
          </a:xfrm>
          <a:prstGeom prst="rect">
            <a:avLst/>
          </a:prstGeom>
          <a:noFill/>
          <a:ln w="57150">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Tree>
    <p:extLst>
      <p:ext uri="{BB962C8B-B14F-4D97-AF65-F5344CB8AC3E}">
        <p14:creationId xmlns:p14="http://schemas.microsoft.com/office/powerpoint/2010/main" val="38372479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EA942-E3A3-149C-B07D-C7CC487B14A7}"/>
              </a:ext>
            </a:extLst>
          </p:cNvPr>
          <p:cNvSpPr>
            <a:spLocks noGrp="1"/>
          </p:cNvSpPr>
          <p:nvPr>
            <p:ph type="title"/>
          </p:nvPr>
        </p:nvSpPr>
        <p:spPr/>
        <p:txBody>
          <a:bodyPr/>
          <a:lstStyle/>
          <a:p>
            <a:r>
              <a:rPr lang="en-US" i="1"/>
              <a:t>HER2</a:t>
            </a:r>
            <a:r>
              <a:rPr lang="en-US"/>
              <a:t> Alterations in Gastric and Other GI Cancers</a:t>
            </a:r>
          </a:p>
        </p:txBody>
      </p:sp>
      <p:sp>
        <p:nvSpPr>
          <p:cNvPr id="3" name="Rectangle 1">
            <a:extLst>
              <a:ext uri="{FF2B5EF4-FFF2-40B4-BE49-F238E27FC236}">
                <a16:creationId xmlns:a16="http://schemas.microsoft.com/office/drawing/2014/main" id="{C9175B63-8DBF-9D08-9B33-B81FE6B3F232}"/>
              </a:ext>
            </a:extLst>
          </p:cNvPr>
          <p:cNvSpPr>
            <a:spLocks noChangeArrowheads="1"/>
          </p:cNvSpPr>
          <p:nvPr/>
        </p:nvSpPr>
        <p:spPr bwMode="auto">
          <a:xfrm>
            <a:off x="609759" y="1335038"/>
            <a:ext cx="10766745" cy="55168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p>
            <a:pPr marL="342900" marR="0" lvl="0" indent="-342900" algn="l" defTabSz="914400" rtl="0" eaLnBrk="0" fontAlgn="base" latinLnBrk="0" hangingPunct="0">
              <a:lnSpc>
                <a:spcPct val="90000"/>
              </a:lnSpc>
              <a:spcBef>
                <a:spcPts val="1000"/>
              </a:spcBef>
              <a:spcAft>
                <a:spcPts val="700"/>
              </a:spcAft>
              <a:buClrTx/>
              <a:buSzTx/>
              <a:buFont typeface="Wingdings" panose="05000000000000000000" pitchFamily="2" charset="2"/>
              <a:buChar char="§"/>
              <a:tabLst/>
            </a:pPr>
            <a:r>
              <a:rPr kumimoji="0" lang="en-US" altLang="en-US" sz="2400" b="1"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Gastric cancer</a:t>
            </a:r>
            <a:endParaRPr kumimoji="0" lang="en-US" altLang="en-US" sz="24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p>
            <a:pPr marL="800100" lvl="1" indent="-342900" eaLnBrk="0" fontAlgn="base" hangingPunct="0">
              <a:lnSpc>
                <a:spcPct val="90000"/>
              </a:lnSpc>
              <a:spcBef>
                <a:spcPts val="1000"/>
              </a:spcBef>
              <a:spcAft>
                <a:spcPts val="700"/>
              </a:spcAft>
              <a:buFont typeface="Arial" panose="020B0604020202020204" pitchFamily="34" charset="0"/>
              <a:buChar char="–"/>
            </a:pPr>
            <a:r>
              <a:rPr kumimoji="0" lang="en-US" altLang="en-US" sz="2200" b="0" i="0" u="none" strike="noStrike" cap="none" normalizeH="0" baseline="0">
                <a:ln>
                  <a:noFill/>
                </a:ln>
                <a:solidFill>
                  <a:schemeClr val="bg1"/>
                </a:solidFill>
                <a:effectLst/>
                <a:latin typeface="Calibri"/>
                <a:ea typeface="Calibri"/>
                <a:cs typeface="Calibri"/>
              </a:rPr>
              <a:t>One of the earliest GI malignancies </a:t>
            </a:r>
            <a:r>
              <a:rPr lang="en-US" altLang="en-US" sz="2200">
                <a:solidFill>
                  <a:schemeClr val="bg1"/>
                </a:solidFill>
                <a:latin typeface="Calibri"/>
                <a:ea typeface="Calibri"/>
                <a:cs typeface="Calibri"/>
              </a:rPr>
              <a:t>identified to have </a:t>
            </a:r>
            <a:r>
              <a:rPr kumimoji="0" lang="en-US" altLang="en-US" sz="2200" b="0" i="0" u="none" strike="noStrike" cap="none" normalizeH="0" baseline="0">
                <a:ln>
                  <a:noFill/>
                </a:ln>
                <a:solidFill>
                  <a:schemeClr val="bg1"/>
                </a:solidFill>
                <a:effectLst/>
                <a:latin typeface="Calibri"/>
                <a:ea typeface="Calibri"/>
                <a:cs typeface="Calibri"/>
              </a:rPr>
              <a:t>clinically actionable HER2 expression</a:t>
            </a:r>
            <a:endParaRPr lang="en-US" altLang="en-US" sz="2200" b="0" i="0" u="none" strike="noStrike" cap="none" normalizeH="0" baseline="0">
              <a:ln>
                <a:noFill/>
              </a:ln>
              <a:solidFill>
                <a:schemeClr val="bg1"/>
              </a:solidFill>
              <a:effectLst/>
              <a:latin typeface="Calibri"/>
              <a:ea typeface="Calibri"/>
              <a:cs typeface="Calibri"/>
            </a:endParaRPr>
          </a:p>
          <a:p>
            <a:pPr marL="800100" lvl="1" indent="-342900" eaLnBrk="0" fontAlgn="base" hangingPunct="0">
              <a:lnSpc>
                <a:spcPct val="90000"/>
              </a:lnSpc>
              <a:spcBef>
                <a:spcPts val="1000"/>
              </a:spcBef>
              <a:spcAft>
                <a:spcPts val="700"/>
              </a:spcAft>
              <a:buFont typeface="Arial" panose="020B0604020202020204" pitchFamily="34" charset="0"/>
              <a:buChar char="–"/>
            </a:pPr>
            <a:r>
              <a:rPr kumimoji="0" lang="en-US" altLang="en-US" sz="2200" b="0" i="0" u="none" strike="noStrike" cap="none" normalizeH="0" baseline="0">
                <a:ln>
                  <a:noFill/>
                </a:ln>
                <a:solidFill>
                  <a:schemeClr val="bg1"/>
                </a:solidFill>
                <a:effectLst/>
                <a:latin typeface="Calibri"/>
                <a:ea typeface="Calibri"/>
                <a:cs typeface="Calibri"/>
              </a:rPr>
              <a:t>15%-20% of tumors overexpress HER2; predominantly in the intestinal subtype </a:t>
            </a:r>
            <a:endParaRPr lang="en-US" altLang="en-US" sz="2200" b="0" i="0" u="none" strike="noStrike" cap="none" normalizeH="0" baseline="0">
              <a:ln>
                <a:noFill/>
              </a:ln>
              <a:solidFill>
                <a:schemeClr val="bg1"/>
              </a:solidFill>
              <a:effectLst/>
              <a:latin typeface="Calibri"/>
              <a:ea typeface="Calibri"/>
              <a:cs typeface="Calibri"/>
            </a:endParaRPr>
          </a:p>
          <a:p>
            <a:pPr marL="800100" lvl="1" indent="-342900" eaLnBrk="0" fontAlgn="base" hangingPunct="0">
              <a:lnSpc>
                <a:spcPct val="90000"/>
              </a:lnSpc>
              <a:spcBef>
                <a:spcPts val="1000"/>
              </a:spcBef>
              <a:spcAft>
                <a:spcPts val="700"/>
              </a:spcAft>
              <a:buFont typeface="Arial" panose="020B0604020202020204" pitchFamily="34" charset="0"/>
              <a:buChar char="–"/>
            </a:pPr>
            <a:r>
              <a:rPr kumimoji="0" lang="en-US" altLang="en-US" sz="22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Marked </a:t>
            </a:r>
            <a:r>
              <a:rPr kumimoji="0" lang="en-US" altLang="en-US" sz="2200" b="0" i="0" u="none" strike="noStrike" cap="none" normalizeH="0" baseline="0" err="1">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intratumoral</a:t>
            </a:r>
            <a:r>
              <a:rPr kumimoji="0" lang="en-US" altLang="en-US" sz="22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 and intertumoral heterogeneity of HER2 expression </a:t>
            </a:r>
            <a:endParaRPr lang="en-US" altLang="en-US" sz="2200">
              <a:solidFill>
                <a:schemeClr val="bg1"/>
              </a:solidFill>
              <a:latin typeface="Calibri" panose="020F0502020204030204" pitchFamily="34" charset="0"/>
              <a:ea typeface="Calibri" panose="020F0502020204030204" pitchFamily="34" charset="0"/>
              <a:cs typeface="Calibri" panose="020F0502020204030204" pitchFamily="34" charset="0"/>
            </a:endParaRPr>
          </a:p>
          <a:p>
            <a:pPr marL="342900" marR="0" lvl="0" indent="-342900" algn="l" defTabSz="914400" rtl="0" eaLnBrk="0" fontAlgn="base" latinLnBrk="0" hangingPunct="0">
              <a:lnSpc>
                <a:spcPct val="90000"/>
              </a:lnSpc>
              <a:spcBef>
                <a:spcPts val="1000"/>
              </a:spcBef>
              <a:spcAft>
                <a:spcPts val="700"/>
              </a:spcAft>
              <a:buClrTx/>
              <a:buSzTx/>
              <a:buFont typeface="Wingdings" panose="05000000000000000000" pitchFamily="2" charset="2"/>
              <a:buChar char="§"/>
              <a:tabLst/>
            </a:pPr>
            <a:r>
              <a:rPr kumimoji="0" lang="en-US" altLang="en-US" sz="2400" b="1"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Colorectal cancer (CRC)</a:t>
            </a:r>
            <a:endParaRPr kumimoji="0" lang="en-US" altLang="en-US" sz="24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p>
            <a:pPr marL="800100" lvl="1" indent="-342900" eaLnBrk="0" fontAlgn="base" hangingPunct="0">
              <a:lnSpc>
                <a:spcPct val="90000"/>
              </a:lnSpc>
              <a:spcBef>
                <a:spcPts val="1000"/>
              </a:spcBef>
              <a:spcAft>
                <a:spcPts val="700"/>
              </a:spcAft>
              <a:buFont typeface="Arial" panose="020B0604020202020204" pitchFamily="34" charset="0"/>
              <a:buChar char="–"/>
            </a:pPr>
            <a:r>
              <a:rPr kumimoji="0" lang="en-US" altLang="en-US" sz="22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HER2 amplification in ~3%-5% of cases; enriched in left-sided, </a:t>
            </a:r>
            <a:r>
              <a:rPr kumimoji="0" lang="en-US" altLang="en-US" sz="2200" b="0" i="1"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KRAS</a:t>
            </a:r>
            <a:r>
              <a:rPr kumimoji="0" lang="en-US" altLang="en-US" sz="22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 wild-type tumors</a:t>
            </a:r>
            <a:endParaRPr lang="en-US" altLang="en-US" sz="2200">
              <a:solidFill>
                <a:schemeClr val="bg1"/>
              </a:solidFill>
              <a:latin typeface="Calibri" panose="020F0502020204030204" pitchFamily="34" charset="0"/>
              <a:ea typeface="Calibri" panose="020F0502020204030204" pitchFamily="34" charset="0"/>
              <a:cs typeface="Calibri" panose="020F0502020204030204" pitchFamily="34" charset="0"/>
            </a:endParaRPr>
          </a:p>
          <a:p>
            <a:pPr marL="800100" lvl="1" indent="-342900" eaLnBrk="0" fontAlgn="base" hangingPunct="0">
              <a:lnSpc>
                <a:spcPct val="90000"/>
              </a:lnSpc>
              <a:spcBef>
                <a:spcPts val="1000"/>
              </a:spcBef>
              <a:spcAft>
                <a:spcPts val="700"/>
              </a:spcAft>
              <a:buFont typeface="Arial" panose="020B0604020202020204" pitchFamily="34" charset="0"/>
              <a:buChar char="–"/>
            </a:pPr>
            <a:r>
              <a:rPr kumimoji="0" lang="en-US" altLang="en-US" sz="22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Foundation for HER2-targeted regimens in chemotherapy-refractory settings</a:t>
            </a:r>
          </a:p>
          <a:p>
            <a:pPr marL="342900" marR="0" lvl="0" indent="-342900" algn="l" defTabSz="914400" rtl="0" eaLnBrk="0" fontAlgn="base" latinLnBrk="0" hangingPunct="0">
              <a:lnSpc>
                <a:spcPct val="90000"/>
              </a:lnSpc>
              <a:spcBef>
                <a:spcPts val="1000"/>
              </a:spcBef>
              <a:spcAft>
                <a:spcPts val="700"/>
              </a:spcAft>
              <a:buClrTx/>
              <a:buSzTx/>
              <a:buFont typeface="Wingdings" panose="05000000000000000000" pitchFamily="2" charset="2"/>
              <a:buChar char="§"/>
              <a:tabLst/>
            </a:pPr>
            <a:r>
              <a:rPr kumimoji="0" lang="en-US" altLang="en-US" sz="2400" b="1"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Biliary tract cancers</a:t>
            </a:r>
            <a:endParaRPr kumimoji="0" lang="en-US" altLang="en-US" sz="24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p>
            <a:pPr marL="800100" lvl="1" indent="-342900" eaLnBrk="0" fontAlgn="base" hangingPunct="0">
              <a:lnSpc>
                <a:spcPct val="90000"/>
              </a:lnSpc>
              <a:spcBef>
                <a:spcPts val="1000"/>
              </a:spcBef>
              <a:spcAft>
                <a:spcPts val="700"/>
              </a:spcAft>
              <a:buFont typeface="Arial" panose="020B0604020202020204" pitchFamily="34" charset="0"/>
              <a:buChar char="–"/>
            </a:pPr>
            <a:r>
              <a:rPr kumimoji="0" lang="en-US" altLang="en-US" sz="22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rPr>
              <a:t>HER2 positivity/overexpression observed in up to 10% of patients</a:t>
            </a:r>
          </a:p>
          <a:p>
            <a:pPr marL="342900" marR="0" lvl="0" indent="-342900" algn="l" defTabSz="914400" rtl="0" eaLnBrk="0" fontAlgn="base" latinLnBrk="0" hangingPunct="0">
              <a:lnSpc>
                <a:spcPct val="90000"/>
              </a:lnSpc>
              <a:spcBef>
                <a:spcPts val="1000"/>
              </a:spcBef>
              <a:spcAft>
                <a:spcPts val="700"/>
              </a:spcAft>
              <a:buClrTx/>
              <a:buSzTx/>
              <a:buFont typeface="Wingdings" panose="05000000000000000000" pitchFamily="2" charset="2"/>
              <a:buChar char="§"/>
              <a:tabLst/>
            </a:pPr>
            <a:endParaRPr kumimoji="0" lang="en-US" altLang="en-US" sz="24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4" name="Text Box 15">
            <a:extLst>
              <a:ext uri="{FF2B5EF4-FFF2-40B4-BE49-F238E27FC236}">
                <a16:creationId xmlns:a16="http://schemas.microsoft.com/office/drawing/2014/main" id="{F4E06C52-8070-EBF7-EA9C-BC7BA077A614}"/>
              </a:ext>
            </a:extLst>
          </p:cNvPr>
          <p:cNvSpPr txBox="1">
            <a:spLocks noChangeArrowheads="1"/>
          </p:cNvSpPr>
          <p:nvPr/>
        </p:nvSpPr>
        <p:spPr bwMode="auto">
          <a:xfrm>
            <a:off x="406027" y="6186616"/>
            <a:ext cx="5551713" cy="461665"/>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a:solidFill>
                  <a:schemeClr val="bg2"/>
                </a:solidFill>
                <a:latin typeface="Calibri" panose="020F0502020204030204" pitchFamily="34" charset="0"/>
                <a:cs typeface="+mn-cs"/>
              </a:rPr>
              <a:t>Ma. Front Oncol. 2023;13:1080990. </a:t>
            </a:r>
            <a:r>
              <a:rPr lang="en-US" altLang="en-US" sz="1200" b="0" spc="-10" err="1">
                <a:solidFill>
                  <a:schemeClr val="bg2"/>
                </a:solidFill>
                <a:latin typeface="Calibri" panose="020F0502020204030204" pitchFamily="34" charset="0"/>
                <a:cs typeface="+mn-cs"/>
              </a:rPr>
              <a:t>Rüschoff</a:t>
            </a:r>
            <a:r>
              <a:rPr lang="en-US" altLang="en-US" sz="1200" b="0" spc="-10">
                <a:solidFill>
                  <a:schemeClr val="bg2"/>
                </a:solidFill>
                <a:latin typeface="Calibri" panose="020F0502020204030204" pitchFamily="34" charset="0"/>
                <a:cs typeface="+mn-cs"/>
              </a:rPr>
              <a:t>. Mod </a:t>
            </a:r>
            <a:r>
              <a:rPr lang="en-US" altLang="en-US" sz="1200" b="0" spc="-10" err="1">
                <a:solidFill>
                  <a:schemeClr val="bg2"/>
                </a:solidFill>
                <a:latin typeface="Calibri" panose="020F0502020204030204" pitchFamily="34" charset="0"/>
                <a:cs typeface="+mn-cs"/>
              </a:rPr>
              <a:t>Pathol</a:t>
            </a:r>
            <a:r>
              <a:rPr lang="en-US" altLang="en-US" sz="1200" b="0" spc="-10">
                <a:solidFill>
                  <a:schemeClr val="bg2"/>
                </a:solidFill>
                <a:latin typeface="Calibri" panose="020F0502020204030204" pitchFamily="34" charset="0"/>
                <a:cs typeface="+mn-cs"/>
              </a:rPr>
              <a:t>. 2012;25:637. </a:t>
            </a:r>
            <a:br>
              <a:rPr lang="en-US" altLang="en-US" sz="1200" b="0" spc="-10">
                <a:solidFill>
                  <a:schemeClr val="bg2"/>
                </a:solidFill>
                <a:latin typeface="Calibri" panose="020F0502020204030204" pitchFamily="34" charset="0"/>
                <a:cs typeface="+mn-cs"/>
              </a:rPr>
            </a:br>
            <a:r>
              <a:rPr lang="en-US" altLang="en-US" sz="1200" b="0" spc="-10" err="1">
                <a:solidFill>
                  <a:schemeClr val="bg2"/>
                </a:solidFill>
                <a:latin typeface="Calibri" panose="020F0502020204030204" pitchFamily="34" charset="0"/>
                <a:cs typeface="+mn-cs"/>
              </a:rPr>
              <a:t>Shimozaki</a:t>
            </a:r>
            <a:r>
              <a:rPr lang="en-US" altLang="en-US" sz="1200" b="0" spc="-10">
                <a:solidFill>
                  <a:schemeClr val="bg2"/>
                </a:solidFill>
                <a:latin typeface="Calibri" panose="020F0502020204030204" pitchFamily="34" charset="0"/>
                <a:cs typeface="+mn-cs"/>
              </a:rPr>
              <a:t>. ESMO Open. 2025; 9:103679. </a:t>
            </a:r>
            <a:r>
              <a:rPr lang="en-US" altLang="en-US" sz="1200" b="0" spc="-10" err="1">
                <a:solidFill>
                  <a:schemeClr val="bg2"/>
                </a:solidFill>
                <a:latin typeface="Calibri" panose="020F0502020204030204" pitchFamily="34" charset="0"/>
                <a:cs typeface="+mn-cs"/>
              </a:rPr>
              <a:t>Smolenschi</a:t>
            </a:r>
            <a:r>
              <a:rPr lang="en-US" altLang="en-US" sz="1200" b="0" spc="-10">
                <a:solidFill>
                  <a:schemeClr val="bg2"/>
                </a:solidFill>
                <a:latin typeface="Calibri" panose="020F0502020204030204" pitchFamily="34" charset="0"/>
                <a:cs typeface="+mn-cs"/>
              </a:rPr>
              <a:t>. </a:t>
            </a:r>
            <a:r>
              <a:rPr lang="en-US" altLang="en-US" sz="1200" b="0" spc="-10" err="1">
                <a:solidFill>
                  <a:schemeClr val="bg2"/>
                </a:solidFill>
                <a:latin typeface="Calibri" panose="020F0502020204030204" pitchFamily="34" charset="0"/>
                <a:cs typeface="+mn-cs"/>
              </a:rPr>
              <a:t>Eur</a:t>
            </a:r>
            <a:r>
              <a:rPr lang="en-US" altLang="en-US" sz="1200" b="0" spc="-10">
                <a:solidFill>
                  <a:schemeClr val="bg2"/>
                </a:solidFill>
                <a:latin typeface="Calibri" panose="020F0502020204030204" pitchFamily="34" charset="0"/>
                <a:cs typeface="+mn-cs"/>
              </a:rPr>
              <a:t> J Cancer, 2025; 22:115432.</a:t>
            </a:r>
          </a:p>
        </p:txBody>
      </p:sp>
    </p:spTree>
    <p:extLst>
      <p:ext uri="{BB962C8B-B14F-4D97-AF65-F5344CB8AC3E}">
        <p14:creationId xmlns:p14="http://schemas.microsoft.com/office/powerpoint/2010/main" val="21389665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442BE36-B127-19E4-4B79-93BD570CE33A}"/>
              </a:ext>
            </a:extLst>
          </p:cNvPr>
          <p:cNvSpPr>
            <a:spLocks noGrp="1"/>
          </p:cNvSpPr>
          <p:nvPr>
            <p:ph type="title"/>
          </p:nvPr>
        </p:nvSpPr>
        <p:spPr/>
        <p:txBody>
          <a:bodyPr/>
          <a:lstStyle/>
          <a:p>
            <a:r>
              <a:rPr lang="en-US"/>
              <a:t>ASCO/CAP Guidelines for HER2 Classification</a:t>
            </a:r>
          </a:p>
        </p:txBody>
      </p:sp>
      <p:sp>
        <p:nvSpPr>
          <p:cNvPr id="7" name="Text Box 11">
            <a:extLst>
              <a:ext uri="{FF2B5EF4-FFF2-40B4-BE49-F238E27FC236}">
                <a16:creationId xmlns:a16="http://schemas.microsoft.com/office/drawing/2014/main" id="{0035055E-6819-7091-B240-4F8CFD549540}"/>
              </a:ext>
            </a:extLst>
          </p:cNvPr>
          <p:cNvSpPr txBox="1">
            <a:spLocks noChangeArrowheads="1"/>
          </p:cNvSpPr>
          <p:nvPr/>
        </p:nvSpPr>
        <p:spPr bwMode="auto">
          <a:xfrm>
            <a:off x="397511" y="6197870"/>
            <a:ext cx="89682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None/>
            </a:pPr>
            <a:r>
              <a:rPr lang="en-US" altLang="en-US" sz="1200" b="0">
                <a:solidFill>
                  <a:schemeClr val="bg2"/>
                </a:solidFill>
                <a:latin typeface="Calibri" panose="020F0502020204030204" pitchFamily="34" charset="0"/>
              </a:rPr>
              <a:t>Wolff. Arch </a:t>
            </a:r>
            <a:r>
              <a:rPr lang="en-US" altLang="en-US" sz="1200" b="0" err="1">
                <a:solidFill>
                  <a:schemeClr val="bg2"/>
                </a:solidFill>
                <a:latin typeface="Calibri" panose="020F0502020204030204" pitchFamily="34" charset="0"/>
              </a:rPr>
              <a:t>Pathol</a:t>
            </a:r>
            <a:r>
              <a:rPr lang="en-US" altLang="en-US" sz="1200" b="0">
                <a:solidFill>
                  <a:schemeClr val="bg2"/>
                </a:solidFill>
                <a:latin typeface="Calibri" panose="020F0502020204030204" pitchFamily="34" charset="0"/>
              </a:rPr>
              <a:t> Lab Med. 2023;147:993. Kamangar. Cancer Care. 2022. </a:t>
            </a:r>
            <a:br>
              <a:rPr lang="en-US" altLang="en-US" sz="1200" b="0">
                <a:solidFill>
                  <a:schemeClr val="bg2"/>
                </a:solidFill>
                <a:latin typeface="Calibri" panose="020F0502020204030204" pitchFamily="34" charset="0"/>
              </a:rPr>
            </a:b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Calibri" panose="020F0502020204030204" pitchFamily="34" charset="0"/>
              </a:rPr>
              <a:t>Image from Nitta. Diagn Pathol 2012;7:60. Licensed under </a:t>
            </a: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Calibri" panose="020F0502020204030204" pitchFamily="34" charset="0"/>
                <a:hlinkClick r:id="rId3"/>
              </a:rPr>
              <a:t>Creative Commons Attribution 3.0 Unported License (CC BY 3.0)</a:t>
            </a: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Calibri" panose="020F0502020204030204" pitchFamily="34" charset="0"/>
              </a:rPr>
              <a:t>.</a:t>
            </a:r>
            <a:endParaRPr lang="en-US" altLang="en-US" sz="1200" b="0">
              <a:solidFill>
                <a:schemeClr val="bg2"/>
              </a:solidFill>
              <a:latin typeface="Calibri" panose="020F0502020204030204" pitchFamily="34" charset="0"/>
            </a:endParaRPr>
          </a:p>
        </p:txBody>
      </p:sp>
      <p:graphicFrame>
        <p:nvGraphicFramePr>
          <p:cNvPr id="2" name="Table 10">
            <a:extLst>
              <a:ext uri="{FF2B5EF4-FFF2-40B4-BE49-F238E27FC236}">
                <a16:creationId xmlns:a16="http://schemas.microsoft.com/office/drawing/2014/main" id="{81E8B306-F17A-8D02-D4C8-279326394AAC}"/>
              </a:ext>
            </a:extLst>
          </p:cNvPr>
          <p:cNvGraphicFramePr>
            <a:graphicFrameLocks noGrp="1"/>
          </p:cNvGraphicFramePr>
          <p:nvPr>
            <p:extLst>
              <p:ext uri="{D42A27DB-BD31-4B8C-83A1-F6EECF244321}">
                <p14:modId xmlns:p14="http://schemas.microsoft.com/office/powerpoint/2010/main" val="4131978790"/>
              </p:ext>
            </p:extLst>
          </p:nvPr>
        </p:nvGraphicFramePr>
        <p:xfrm>
          <a:off x="727024" y="1187605"/>
          <a:ext cx="10737952" cy="5010265"/>
        </p:xfrm>
        <a:graphic>
          <a:graphicData uri="http://schemas.openxmlformats.org/drawingml/2006/table">
            <a:tbl>
              <a:tblPr firstRow="1" bandRow="1">
                <a:tableStyleId>{93296810-A885-4BE3-A3E7-6D5BEEA58F35}</a:tableStyleId>
              </a:tblPr>
              <a:tblGrid>
                <a:gridCol w="4215967">
                  <a:extLst>
                    <a:ext uri="{9D8B030D-6E8A-4147-A177-3AD203B41FA5}">
                      <a16:colId xmlns:a16="http://schemas.microsoft.com/office/drawing/2014/main" val="4193958663"/>
                    </a:ext>
                  </a:extLst>
                </a:gridCol>
                <a:gridCol w="6521985">
                  <a:extLst>
                    <a:ext uri="{9D8B030D-6E8A-4147-A177-3AD203B41FA5}">
                      <a16:colId xmlns:a16="http://schemas.microsoft.com/office/drawing/2014/main" val="3022849730"/>
                    </a:ext>
                  </a:extLst>
                </a:gridCol>
              </a:tblGrid>
              <a:tr h="369919">
                <a:tc>
                  <a:txBody>
                    <a:bodyPr/>
                    <a:lstStyle/>
                    <a:p>
                      <a:r>
                        <a:rPr lang="en-US"/>
                        <a:t>Immunohistochemistry</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2"/>
                    </a:solidFill>
                  </a:tcPr>
                </a:tc>
                <a:tc>
                  <a:txBody>
                    <a:bodyPr/>
                    <a:lstStyle/>
                    <a:p>
                      <a:r>
                        <a:rPr lang="en-US"/>
                        <a:t>Interpretation</a:t>
                      </a:r>
                    </a:p>
                  </a:txBody>
                  <a:tcPr anchor="ctr">
                    <a:lnL w="12700" cmpd="sng">
                      <a:noFill/>
                    </a:lnL>
                    <a:lnR w="12700" cap="flat" cmpd="sng" algn="ctr">
                      <a:solidFill>
                        <a:schemeClr val="tx1"/>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799226329"/>
                  </a:ext>
                </a:extLst>
              </a:tr>
              <a:tr h="1373985">
                <a:tc>
                  <a:txBody>
                    <a:bodyPr/>
                    <a:lstStyle/>
                    <a:p>
                      <a:r>
                        <a:rPr lang="en-US" sz="1600" b="1">
                          <a:solidFill>
                            <a:schemeClr val="bg1"/>
                          </a:solidFill>
                        </a:rPr>
                        <a:t>HER2 positive</a:t>
                      </a:r>
                    </a:p>
                    <a:p>
                      <a:endParaRPr lang="en-US" sz="1600" b="1">
                        <a:solidFill>
                          <a:schemeClr val="bg1"/>
                        </a:solidFill>
                      </a:endParaRPr>
                    </a:p>
                    <a:p>
                      <a:endParaRPr lang="en-US" sz="1600" b="1">
                        <a:solidFill>
                          <a:schemeClr val="bg1"/>
                        </a:solidFill>
                      </a:endParaRPr>
                    </a:p>
                  </a:txBody>
                  <a:tcPr anchor="b">
                    <a:lnL w="12700" cmpd="sng">
                      <a:noFill/>
                    </a:lnL>
                    <a:lnR w="12700" cmpd="sng">
                      <a:noFill/>
                    </a:lnR>
                    <a:lnT w="381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r>
                        <a:rPr lang="en-US" sz="1600">
                          <a:solidFill>
                            <a:schemeClr val="bg1"/>
                          </a:solidFill>
                        </a:rPr>
                        <a:t>IHC 3+ = circumferential membrane staining that is complete, intense and in &gt;10% of tumor cells</a:t>
                      </a:r>
                    </a:p>
                  </a:txBody>
                  <a:tcPr anchor="ctr">
                    <a:lnL w="12700" cmpd="sng">
                      <a:noFill/>
                    </a:lnL>
                    <a:lnR w="12700" cap="flat" cmpd="sng" algn="ctr">
                      <a:solidFill>
                        <a:schemeClr val="tx1"/>
                      </a:solid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333886867"/>
                  </a:ext>
                </a:extLst>
              </a:tr>
              <a:tr h="111947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a:solidFill>
                            <a:schemeClr val="bg1"/>
                          </a:solidFill>
                        </a:rPr>
                        <a:t>HER2 equivocal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b="1">
                        <a:solidFill>
                          <a:schemeClr val="bg1"/>
                        </a:solidFill>
                      </a:endParaRPr>
                    </a:p>
                  </a:txBody>
                  <a:tcPr anchor="b">
                    <a:lnL w="12700" cmpd="sng">
                      <a:noFill/>
                    </a:lnL>
                    <a:lnR w="12700" cmpd="sng">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r>
                        <a:rPr lang="en-US" sz="1600">
                          <a:solidFill>
                            <a:schemeClr val="bg1"/>
                          </a:solidFill>
                        </a:rPr>
                        <a:t>IHC 2+ = weak to moderate complete membrane staining observed in &gt;10% of tumor cells</a:t>
                      </a:r>
                    </a:p>
                  </a:txBody>
                  <a:tcPr anchor="ct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128805455"/>
                  </a:ext>
                </a:extLst>
              </a:tr>
              <a:tr h="214689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a:solidFill>
                            <a:schemeClr val="bg1"/>
                          </a:solidFill>
                        </a:rPr>
                        <a:t>HER2 negative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b="1">
                        <a:solidFill>
                          <a:schemeClr val="bg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b="1">
                        <a:solidFill>
                          <a:schemeClr val="bg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b="1">
                        <a:solidFill>
                          <a:schemeClr val="bg1"/>
                        </a:solidFill>
                      </a:endParaRPr>
                    </a:p>
                    <a:p>
                      <a:endParaRPr lang="en-US" sz="1600">
                        <a:solidFill>
                          <a:schemeClr val="bg1"/>
                        </a:solidFill>
                      </a:endParaRPr>
                    </a:p>
                  </a:txBody>
                  <a:tcPr anchor="b">
                    <a:lnL w="12700" cmpd="sng">
                      <a:noFill/>
                    </a:lnL>
                    <a:lnR w="12700" cmpd="sng">
                      <a:noFill/>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marL="285750" indent="-285750">
                        <a:buFont typeface="Wingdings" panose="05000000000000000000" pitchFamily="2" charset="2"/>
                        <a:buChar char="§"/>
                      </a:pPr>
                      <a:r>
                        <a:rPr lang="en-US" sz="1600">
                          <a:solidFill>
                            <a:schemeClr val="bg1"/>
                          </a:solidFill>
                        </a:rPr>
                        <a:t>IHC 1+ = incomplete membrane staining that is faint/barely perceptible and in &gt;10% of tumor cells</a:t>
                      </a:r>
                    </a:p>
                    <a:p>
                      <a:pPr marL="0" indent="0">
                        <a:buFont typeface="Wingdings" panose="05000000000000000000" pitchFamily="2" charset="2"/>
                        <a:buNone/>
                      </a:pPr>
                      <a:endParaRPr lang="en-US" sz="1600">
                        <a:solidFill>
                          <a:schemeClr val="bg1"/>
                        </a:solidFill>
                      </a:endParaRPr>
                    </a:p>
                    <a:p>
                      <a:pPr marL="285750" indent="-285750">
                        <a:buFont typeface="Wingdings" panose="05000000000000000000" pitchFamily="2" charset="2"/>
                        <a:buChar char="§"/>
                      </a:pPr>
                      <a:r>
                        <a:rPr lang="en-US" sz="1600">
                          <a:solidFill>
                            <a:schemeClr val="bg1"/>
                          </a:solidFill>
                        </a:rPr>
                        <a:t>IHC 0 = no staining is observed or membrane staining that is incomplete and is faint/barely perceptible and in ≤10% of tumor cells </a:t>
                      </a:r>
                    </a:p>
                  </a:txBody>
                  <a:tcPr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775221443"/>
                  </a:ext>
                </a:extLst>
              </a:tr>
            </a:tbl>
          </a:graphicData>
        </a:graphic>
      </p:graphicFrame>
      <p:pic>
        <p:nvPicPr>
          <p:cNvPr id="3" name="Picture 2">
            <a:extLst>
              <a:ext uri="{FF2B5EF4-FFF2-40B4-BE49-F238E27FC236}">
                <a16:creationId xmlns:a16="http://schemas.microsoft.com/office/drawing/2014/main" id="{6AFD4D93-C907-A569-BFB4-3ABFB08623A6}"/>
              </a:ext>
            </a:extLst>
          </p:cNvPr>
          <p:cNvPicPr>
            <a:picLocks noChangeAspect="1"/>
          </p:cNvPicPr>
          <p:nvPr/>
        </p:nvPicPr>
        <p:blipFill rotWithShape="1">
          <a:blip r:embed="rId4"/>
          <a:srcRect b="74441"/>
          <a:stretch/>
        </p:blipFill>
        <p:spPr>
          <a:xfrm>
            <a:off x="2427004" y="1582120"/>
            <a:ext cx="1500420" cy="1272592"/>
          </a:xfrm>
          <a:prstGeom prst="rect">
            <a:avLst/>
          </a:prstGeom>
        </p:spPr>
      </p:pic>
      <p:pic>
        <p:nvPicPr>
          <p:cNvPr id="4" name="Picture 3">
            <a:extLst>
              <a:ext uri="{FF2B5EF4-FFF2-40B4-BE49-F238E27FC236}">
                <a16:creationId xmlns:a16="http://schemas.microsoft.com/office/drawing/2014/main" id="{F6155C57-9BDC-A507-C3A1-51FA409EEFDB}"/>
              </a:ext>
            </a:extLst>
          </p:cNvPr>
          <p:cNvPicPr>
            <a:picLocks noChangeAspect="1"/>
          </p:cNvPicPr>
          <p:nvPr/>
        </p:nvPicPr>
        <p:blipFill rotWithShape="1">
          <a:blip r:embed="rId4"/>
          <a:srcRect t="25587" b="54242"/>
          <a:stretch/>
        </p:blipFill>
        <p:spPr>
          <a:xfrm>
            <a:off x="2427004" y="3011083"/>
            <a:ext cx="1500420" cy="1003356"/>
          </a:xfrm>
          <a:prstGeom prst="rect">
            <a:avLst/>
          </a:prstGeom>
        </p:spPr>
      </p:pic>
      <p:pic>
        <p:nvPicPr>
          <p:cNvPr id="6" name="Picture 5">
            <a:extLst>
              <a:ext uri="{FF2B5EF4-FFF2-40B4-BE49-F238E27FC236}">
                <a16:creationId xmlns:a16="http://schemas.microsoft.com/office/drawing/2014/main" id="{4E3F828E-6B34-23C2-5DE2-C5743F6CF405}"/>
              </a:ext>
            </a:extLst>
          </p:cNvPr>
          <p:cNvPicPr>
            <a:picLocks noChangeAspect="1"/>
          </p:cNvPicPr>
          <p:nvPr/>
        </p:nvPicPr>
        <p:blipFill rotWithShape="1">
          <a:blip r:embed="rId4"/>
          <a:srcRect l="13193" t="55859" b="10143"/>
          <a:stretch/>
        </p:blipFill>
        <p:spPr>
          <a:xfrm>
            <a:off x="2427004" y="4087524"/>
            <a:ext cx="1500420" cy="2121333"/>
          </a:xfrm>
          <a:prstGeom prst="rect">
            <a:avLst/>
          </a:prstGeom>
        </p:spPr>
      </p:pic>
    </p:spTree>
    <p:extLst>
      <p:ext uri="{BB962C8B-B14F-4D97-AF65-F5344CB8AC3E}">
        <p14:creationId xmlns:p14="http://schemas.microsoft.com/office/powerpoint/2010/main" val="30541456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0C9EB6-0CAC-1223-C991-BD749208DB7C}"/>
              </a:ext>
            </a:extLst>
          </p:cNvPr>
          <p:cNvSpPr>
            <a:spLocks noGrp="1"/>
          </p:cNvSpPr>
          <p:nvPr>
            <p:ph type="title"/>
          </p:nvPr>
        </p:nvSpPr>
        <p:spPr/>
        <p:txBody>
          <a:bodyPr/>
          <a:lstStyle/>
          <a:p>
            <a:r>
              <a:rPr lang="en-US">
                <a:ea typeface="Calibri" panose="020F0502020204030204" pitchFamily="34" charset="0"/>
                <a:cs typeface="Calibri" panose="020F0502020204030204" pitchFamily="34" charset="0"/>
              </a:rPr>
              <a:t>Measurement of HER2 Status </a:t>
            </a:r>
          </a:p>
        </p:txBody>
      </p:sp>
      <p:sp>
        <p:nvSpPr>
          <p:cNvPr id="4" name="TextBox 3">
            <a:extLst>
              <a:ext uri="{FF2B5EF4-FFF2-40B4-BE49-F238E27FC236}">
                <a16:creationId xmlns:a16="http://schemas.microsoft.com/office/drawing/2014/main" id="{8B331497-B294-6D52-AE21-6572B885C871}"/>
              </a:ext>
            </a:extLst>
          </p:cNvPr>
          <p:cNvSpPr txBox="1"/>
          <p:nvPr/>
        </p:nvSpPr>
        <p:spPr bwMode="auto">
          <a:xfrm>
            <a:off x="617778" y="1480332"/>
            <a:ext cx="11141054" cy="4585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a:lnSpc>
                <a:spcPct val="90000"/>
              </a:lnSpc>
              <a:spcBef>
                <a:spcPts val="1000"/>
              </a:spcBef>
              <a:spcAft>
                <a:spcPts val="700"/>
              </a:spcAft>
              <a:buNone/>
            </a:pPr>
            <a:r>
              <a:rPr lang="en-US" sz="2000" b="1">
                <a:solidFill>
                  <a:srgbClr val="000000"/>
                </a:solidFill>
                <a:effectLst/>
                <a:latin typeface="Calibri" panose="020F0502020204030204" pitchFamily="34" charset="0"/>
                <a:ea typeface="Calibri" panose="020F0502020204030204" pitchFamily="34" charset="0"/>
                <a:cs typeface="Calibri" panose="020F0502020204030204" pitchFamily="34" charset="0"/>
              </a:rPr>
              <a:t>Immunohistochemistry (IHC): </a:t>
            </a:r>
            <a:r>
              <a:rPr lang="en-US" sz="2000">
                <a:solidFill>
                  <a:srgbClr val="000000"/>
                </a:solidFill>
                <a:effectLst/>
                <a:latin typeface="Calibri" panose="020F0502020204030204" pitchFamily="34" charset="0"/>
                <a:ea typeface="Calibri" panose="020F0502020204030204" pitchFamily="34" charset="0"/>
                <a:cs typeface="Calibri" panose="020F0502020204030204" pitchFamily="34" charset="0"/>
              </a:rPr>
              <a:t>to assess protein overexpression by staining tumor tissue to quantify the amount of HER2 protein on the cell surface. Tumors are scored based on staining intensity and pattern:</a:t>
            </a:r>
            <a:endParaRPr lang="en-US" sz="2000">
              <a:effectLst/>
              <a:latin typeface="Calibri" panose="020F0502020204030204" pitchFamily="34" charset="0"/>
              <a:ea typeface="Calibri" panose="020F0502020204030204" pitchFamily="34" charset="0"/>
              <a:cs typeface="Calibri" panose="020F0502020204030204" pitchFamily="34" charset="0"/>
            </a:endParaRPr>
          </a:p>
          <a:p>
            <a:pPr marL="800100" lvl="1" indent="-342900">
              <a:lnSpc>
                <a:spcPct val="90000"/>
              </a:lnSpc>
              <a:spcBef>
                <a:spcPts val="1000"/>
              </a:spcBef>
              <a:spcAft>
                <a:spcPts val="700"/>
              </a:spcAft>
              <a:buSzPct val="100000"/>
              <a:buFont typeface="Wingdings" panose="05000000000000000000" pitchFamily="2" charset="2"/>
              <a:buChar char="§"/>
              <a:tabLst>
                <a:tab pos="457200" algn="l"/>
              </a:tabLst>
            </a:pPr>
            <a:r>
              <a:rPr lang="en-US" b="1">
                <a:solidFill>
                  <a:srgbClr val="000000"/>
                </a:solidFill>
                <a:effectLst/>
                <a:latin typeface="Calibri" panose="020F0502020204030204" pitchFamily="34" charset="0"/>
                <a:ea typeface="Calibri" panose="020F0502020204030204" pitchFamily="34" charset="0"/>
                <a:cs typeface="Calibri" panose="020F0502020204030204" pitchFamily="34" charset="0"/>
              </a:rPr>
              <a:t>IHC 3+:</a:t>
            </a:r>
            <a:r>
              <a:rPr lang="en-US">
                <a:solidFill>
                  <a:srgbClr val="000000"/>
                </a:solidFill>
                <a:effectLst/>
                <a:latin typeface="Calibri" panose="020F0502020204030204" pitchFamily="34" charset="0"/>
                <a:ea typeface="Calibri" panose="020F0502020204030204" pitchFamily="34" charset="0"/>
                <a:cs typeface="Calibri" panose="020F0502020204030204" pitchFamily="34" charset="0"/>
              </a:rPr>
              <a:t> Strong, complete membrane staining in &gt;10% of tumor cells; considered HER2-positive</a:t>
            </a:r>
          </a:p>
          <a:p>
            <a:pPr marL="800100" lvl="1" indent="-342900">
              <a:lnSpc>
                <a:spcPct val="90000"/>
              </a:lnSpc>
              <a:spcBef>
                <a:spcPts val="1000"/>
              </a:spcBef>
              <a:spcAft>
                <a:spcPts val="700"/>
              </a:spcAft>
              <a:buSzPct val="100000"/>
              <a:buFont typeface="Wingdings" panose="05000000000000000000" pitchFamily="2" charset="2"/>
              <a:buChar char="§"/>
              <a:tabLst>
                <a:tab pos="457200" algn="l"/>
              </a:tabLst>
            </a:pPr>
            <a:r>
              <a:rPr lang="en-US" b="1">
                <a:solidFill>
                  <a:srgbClr val="000000"/>
                </a:solidFill>
                <a:effectLst/>
                <a:latin typeface="Calibri" panose="020F0502020204030204" pitchFamily="34" charset="0"/>
                <a:ea typeface="Calibri" panose="020F0502020204030204" pitchFamily="34" charset="0"/>
                <a:cs typeface="Calibri" panose="020F0502020204030204" pitchFamily="34" charset="0"/>
              </a:rPr>
              <a:t>IHC 2+:</a:t>
            </a:r>
            <a:r>
              <a:rPr lang="en-US">
                <a:solidFill>
                  <a:srgbClr val="000000"/>
                </a:solidFill>
                <a:effectLst/>
                <a:latin typeface="Calibri" panose="020F0502020204030204" pitchFamily="34" charset="0"/>
                <a:ea typeface="Calibri" panose="020F0502020204030204" pitchFamily="34" charset="0"/>
                <a:cs typeface="Calibri" panose="020F0502020204030204" pitchFamily="34" charset="0"/>
              </a:rPr>
              <a:t> Weak to moderate, complete membrane staining in &gt;10% of tumor cells; considered equivocal/indeterminate</a:t>
            </a:r>
          </a:p>
          <a:p>
            <a:pPr marL="800100" lvl="1" indent="-342900">
              <a:lnSpc>
                <a:spcPct val="90000"/>
              </a:lnSpc>
              <a:spcBef>
                <a:spcPts val="1000"/>
              </a:spcBef>
              <a:spcAft>
                <a:spcPts val="700"/>
              </a:spcAft>
              <a:buSzPct val="100000"/>
              <a:buFont typeface="Wingdings" panose="05000000000000000000" pitchFamily="2" charset="2"/>
              <a:buChar char="§"/>
              <a:tabLst>
                <a:tab pos="457200" algn="l"/>
              </a:tabLst>
            </a:pPr>
            <a:r>
              <a:rPr lang="en-US" b="1">
                <a:solidFill>
                  <a:srgbClr val="000000"/>
                </a:solidFill>
                <a:effectLst/>
                <a:latin typeface="Calibri" panose="020F0502020204030204" pitchFamily="34" charset="0"/>
                <a:ea typeface="Calibri" panose="020F0502020204030204" pitchFamily="34" charset="0"/>
                <a:cs typeface="Calibri" panose="020F0502020204030204" pitchFamily="34" charset="0"/>
              </a:rPr>
              <a:t>IHC 1+:</a:t>
            </a:r>
            <a:r>
              <a:rPr lang="en-US">
                <a:solidFill>
                  <a:srgbClr val="000000"/>
                </a:solidFill>
                <a:effectLst/>
                <a:latin typeface="Calibri" panose="020F0502020204030204" pitchFamily="34" charset="0"/>
                <a:ea typeface="Calibri" panose="020F0502020204030204" pitchFamily="34" charset="0"/>
                <a:cs typeface="Calibri" panose="020F0502020204030204" pitchFamily="34" charset="0"/>
              </a:rPr>
              <a:t> Faint, incomplete membrane staining in &gt;10% of tumor cells</a:t>
            </a:r>
          </a:p>
          <a:p>
            <a:pPr marL="800100" lvl="1" indent="-342900">
              <a:lnSpc>
                <a:spcPct val="90000"/>
              </a:lnSpc>
              <a:spcBef>
                <a:spcPts val="1000"/>
              </a:spcBef>
              <a:spcAft>
                <a:spcPts val="700"/>
              </a:spcAft>
              <a:buSzPct val="100000"/>
              <a:buFont typeface="Wingdings" panose="05000000000000000000" pitchFamily="2" charset="2"/>
              <a:buChar char="§"/>
              <a:tabLst>
                <a:tab pos="457200" algn="l"/>
              </a:tabLst>
            </a:pPr>
            <a:r>
              <a:rPr lang="en-US" b="1">
                <a:solidFill>
                  <a:srgbClr val="000000"/>
                </a:solidFill>
                <a:effectLst/>
                <a:latin typeface="Calibri" panose="020F0502020204030204" pitchFamily="34" charset="0"/>
                <a:ea typeface="Calibri" panose="020F0502020204030204" pitchFamily="34" charset="0"/>
                <a:cs typeface="Calibri" panose="020F0502020204030204" pitchFamily="34" charset="0"/>
              </a:rPr>
              <a:t>IHC 0:</a:t>
            </a:r>
            <a:r>
              <a:rPr lang="en-US">
                <a:solidFill>
                  <a:srgbClr val="000000"/>
                </a:solidFill>
                <a:effectLst/>
                <a:latin typeface="Calibri" panose="020F0502020204030204" pitchFamily="34" charset="0"/>
                <a:ea typeface="Calibri" panose="020F0502020204030204" pitchFamily="34" charset="0"/>
                <a:cs typeface="Calibri" panose="020F0502020204030204" pitchFamily="34" charset="0"/>
              </a:rPr>
              <a:t> No staining observed or membrane staining in &lt;10% of tumor cells</a:t>
            </a:r>
            <a:endParaRPr lang="en-US" sz="2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a:lnSpc>
                <a:spcPct val="90000"/>
              </a:lnSpc>
              <a:spcBef>
                <a:spcPts val="1000"/>
              </a:spcBef>
              <a:spcAft>
                <a:spcPts val="700"/>
              </a:spcAft>
              <a:buNone/>
            </a:pPr>
            <a:r>
              <a:rPr lang="en-US" sz="2000">
                <a:solidFill>
                  <a:srgbClr val="000000"/>
                </a:solidFill>
                <a:effectLst/>
                <a:latin typeface="Calibri" panose="020F0502020204030204" pitchFamily="34" charset="0"/>
                <a:ea typeface="Calibri" panose="020F0502020204030204" pitchFamily="34" charset="0"/>
                <a:cs typeface="Calibri" panose="020F0502020204030204" pitchFamily="34" charset="0"/>
              </a:rPr>
              <a:t>For IHC 2+ results</a:t>
            </a:r>
            <a:r>
              <a:rPr lang="en-US" sz="2000">
                <a:solidFill>
                  <a:srgbClr val="000000"/>
                </a:solidFill>
                <a:latin typeface="Calibri" panose="020F0502020204030204" pitchFamily="34" charset="0"/>
                <a:ea typeface="Calibri" panose="020F0502020204030204" pitchFamily="34" charset="0"/>
                <a:cs typeface="Calibri" panose="020F0502020204030204" pitchFamily="34" charset="0"/>
              </a:rPr>
              <a:t>: </a:t>
            </a:r>
            <a:r>
              <a:rPr lang="en-US" sz="2000">
                <a:solidFill>
                  <a:srgbClr val="000000"/>
                </a:solidFill>
                <a:effectLst/>
                <a:latin typeface="Calibri" panose="020F0502020204030204" pitchFamily="34" charset="0"/>
                <a:ea typeface="Calibri" panose="020F0502020204030204" pitchFamily="34" charset="0"/>
                <a:cs typeface="Calibri" panose="020F0502020204030204" pitchFamily="34" charset="0"/>
              </a:rPr>
              <a:t>reflexive testing with </a:t>
            </a:r>
            <a:r>
              <a:rPr lang="en-US" sz="2000" b="1">
                <a:solidFill>
                  <a:srgbClr val="000000"/>
                </a:solidFill>
                <a:effectLst/>
                <a:latin typeface="Calibri" panose="020F0502020204030204" pitchFamily="34" charset="0"/>
                <a:ea typeface="Calibri" panose="020F0502020204030204" pitchFamily="34" charset="0"/>
                <a:cs typeface="Calibri" panose="020F0502020204030204" pitchFamily="34" charset="0"/>
              </a:rPr>
              <a:t>in situ hybridization (ISH) </a:t>
            </a:r>
            <a:r>
              <a:rPr lang="en-US" sz="2000">
                <a:solidFill>
                  <a:srgbClr val="000000"/>
                </a:solidFill>
                <a:effectLst/>
                <a:latin typeface="Calibri" panose="020F0502020204030204" pitchFamily="34" charset="0"/>
                <a:ea typeface="Calibri" panose="020F0502020204030204" pitchFamily="34" charset="0"/>
                <a:cs typeface="Calibri" panose="020F0502020204030204" pitchFamily="34" charset="0"/>
              </a:rPr>
              <a:t>is performed to assess for </a:t>
            </a:r>
            <a:r>
              <a:rPr lang="en-US" sz="2000" i="1">
                <a:solidFill>
                  <a:srgbClr val="000000"/>
                </a:solidFill>
                <a:effectLst/>
                <a:latin typeface="Calibri" panose="020F0502020204030204" pitchFamily="34" charset="0"/>
                <a:ea typeface="Calibri" panose="020F0502020204030204" pitchFamily="34" charset="0"/>
                <a:cs typeface="Calibri" panose="020F0502020204030204" pitchFamily="34" charset="0"/>
              </a:rPr>
              <a:t>ERBB2</a:t>
            </a:r>
            <a:r>
              <a:rPr lang="en-US" sz="2000">
                <a:solidFill>
                  <a:srgbClr val="000000"/>
                </a:solidFill>
                <a:effectLst/>
                <a:latin typeface="Calibri" panose="020F0502020204030204" pitchFamily="34" charset="0"/>
                <a:ea typeface="Calibri" panose="020F0502020204030204" pitchFamily="34" charset="0"/>
                <a:cs typeface="Calibri" panose="020F0502020204030204" pitchFamily="34" charset="0"/>
              </a:rPr>
              <a:t> gene amplification; a positive ISH result confirms a HER2-positive status</a:t>
            </a:r>
            <a:endParaRPr lang="en-US" sz="2000">
              <a:effectLst/>
              <a:latin typeface="Calibri" panose="020F0502020204030204" pitchFamily="34" charset="0"/>
              <a:ea typeface="Calibri" panose="020F0502020204030204" pitchFamily="34" charset="0"/>
              <a:cs typeface="Calibri" panose="020F0502020204030204" pitchFamily="34" charset="0"/>
            </a:endParaRPr>
          </a:p>
          <a:p>
            <a:pPr>
              <a:lnSpc>
                <a:spcPct val="90000"/>
              </a:lnSpc>
              <a:spcBef>
                <a:spcPts val="1000"/>
              </a:spcBef>
              <a:spcAft>
                <a:spcPts val="700"/>
              </a:spcAft>
              <a:buNone/>
            </a:pPr>
            <a:r>
              <a:rPr lang="en-US" sz="2000" b="1" i="1">
                <a:solidFill>
                  <a:srgbClr val="000000"/>
                </a:solidFill>
                <a:effectLst/>
                <a:latin typeface="Calibri" panose="020F0502020204030204" pitchFamily="34" charset="0"/>
                <a:ea typeface="Calibri" panose="020F0502020204030204" pitchFamily="34" charset="0"/>
                <a:cs typeface="Calibri" panose="020F0502020204030204" pitchFamily="34" charset="0"/>
              </a:rPr>
              <a:t>HER2</a:t>
            </a:r>
            <a:r>
              <a:rPr lang="en-US" sz="2000" b="1">
                <a:solidFill>
                  <a:srgbClr val="000000"/>
                </a:solidFill>
                <a:effectLst/>
                <a:latin typeface="Calibri" panose="020F0502020204030204" pitchFamily="34" charset="0"/>
                <a:ea typeface="Calibri" panose="020F0502020204030204" pitchFamily="34" charset="0"/>
                <a:cs typeface="Calibri" panose="020F0502020204030204" pitchFamily="34" charset="0"/>
              </a:rPr>
              <a:t> mutations</a:t>
            </a:r>
            <a:r>
              <a:rPr lang="en-US" sz="2000" b="1">
                <a:solidFill>
                  <a:srgbClr val="000000"/>
                </a:solidFill>
                <a:latin typeface="Calibri" panose="020F0502020204030204" pitchFamily="34" charset="0"/>
                <a:ea typeface="Calibri" panose="020F0502020204030204" pitchFamily="34" charset="0"/>
                <a:cs typeface="Calibri" panose="020F0502020204030204" pitchFamily="34" charset="0"/>
              </a:rPr>
              <a:t>:</a:t>
            </a:r>
            <a:r>
              <a:rPr lang="en-US" sz="2000">
                <a:solidFill>
                  <a:srgbClr val="000000"/>
                </a:solidFill>
                <a:effectLst/>
                <a:latin typeface="Calibri" panose="020F0502020204030204" pitchFamily="34" charset="0"/>
                <a:ea typeface="Calibri" panose="020F0502020204030204" pitchFamily="34" charset="0"/>
                <a:cs typeface="Calibri" panose="020F0502020204030204" pitchFamily="34" charset="0"/>
              </a:rPr>
              <a:t> which are distinct from amplification and overexpression, </a:t>
            </a:r>
            <a:r>
              <a:rPr lang="en-US" sz="2000" b="1">
                <a:solidFill>
                  <a:srgbClr val="000000"/>
                </a:solidFill>
                <a:effectLst/>
                <a:latin typeface="Calibri" panose="020F0502020204030204" pitchFamily="34" charset="0"/>
                <a:ea typeface="Calibri" panose="020F0502020204030204" pitchFamily="34" charset="0"/>
                <a:cs typeface="Calibri" panose="020F0502020204030204" pitchFamily="34" charset="0"/>
              </a:rPr>
              <a:t>next-generation sequencing (NGS)</a:t>
            </a:r>
            <a:r>
              <a:rPr lang="en-US" sz="2000">
                <a:solidFill>
                  <a:srgbClr val="000000"/>
                </a:solidFill>
                <a:effectLst/>
                <a:latin typeface="Calibri" panose="020F0502020204030204" pitchFamily="34" charset="0"/>
                <a:ea typeface="Calibri" panose="020F0502020204030204" pitchFamily="34" charset="0"/>
                <a:cs typeface="Calibri" panose="020F0502020204030204" pitchFamily="34" charset="0"/>
              </a:rPr>
              <a:t> is the standard method; comprehensive molecular profiling with NGS can detect activating </a:t>
            </a:r>
            <a:r>
              <a:rPr lang="en-US" sz="2000" i="1">
                <a:solidFill>
                  <a:srgbClr val="000000"/>
                </a:solidFill>
                <a:effectLst/>
                <a:latin typeface="Calibri" panose="020F0502020204030204" pitchFamily="34" charset="0"/>
                <a:ea typeface="Calibri" panose="020F0502020204030204" pitchFamily="34" charset="0"/>
                <a:cs typeface="Calibri" panose="020F0502020204030204" pitchFamily="34" charset="0"/>
              </a:rPr>
              <a:t>ERBB2</a:t>
            </a:r>
            <a:r>
              <a:rPr lang="en-US" sz="2000">
                <a:solidFill>
                  <a:srgbClr val="000000"/>
                </a:solidFill>
                <a:effectLst/>
                <a:latin typeface="Calibri" panose="020F0502020204030204" pitchFamily="34" charset="0"/>
                <a:ea typeface="Calibri" panose="020F0502020204030204" pitchFamily="34" charset="0"/>
                <a:cs typeface="Calibri" panose="020F0502020204030204" pitchFamily="34" charset="0"/>
              </a:rPr>
              <a:t> mutations, such as exon 20 insertions, which are the primary target in </a:t>
            </a:r>
            <a:r>
              <a:rPr lang="en-US" sz="2000" i="1">
                <a:solidFill>
                  <a:srgbClr val="000000"/>
                </a:solidFill>
                <a:effectLst/>
                <a:latin typeface="Calibri" panose="020F0502020204030204" pitchFamily="34" charset="0"/>
                <a:ea typeface="Calibri" panose="020F0502020204030204" pitchFamily="34" charset="0"/>
                <a:cs typeface="Calibri" panose="020F0502020204030204" pitchFamily="34" charset="0"/>
              </a:rPr>
              <a:t>HER2</a:t>
            </a:r>
            <a:r>
              <a:rPr lang="en-US" sz="2000">
                <a:solidFill>
                  <a:srgbClr val="000000"/>
                </a:solidFill>
                <a:effectLst/>
                <a:latin typeface="Calibri" panose="020F0502020204030204" pitchFamily="34" charset="0"/>
                <a:ea typeface="Calibri" panose="020F0502020204030204" pitchFamily="34" charset="0"/>
                <a:cs typeface="Calibri" panose="020F0502020204030204" pitchFamily="34" charset="0"/>
              </a:rPr>
              <a:t>-mutant NSCLC</a:t>
            </a:r>
            <a:endParaRPr lang="en-US" sz="2000">
              <a:latin typeface="Calibri" panose="020F0502020204030204" pitchFamily="34" charset="0"/>
              <a:ea typeface="Calibri" panose="020F0502020204030204" pitchFamily="34" charset="0"/>
              <a:cs typeface="Calibri" panose="020F0502020204030204" pitchFamily="34" charset="0"/>
            </a:endParaRPr>
          </a:p>
        </p:txBody>
      </p:sp>
      <p:sp>
        <p:nvSpPr>
          <p:cNvPr id="3" name="Text Box 15">
            <a:extLst>
              <a:ext uri="{FF2B5EF4-FFF2-40B4-BE49-F238E27FC236}">
                <a16:creationId xmlns:a16="http://schemas.microsoft.com/office/drawing/2014/main" id="{25E12F7C-7E95-D76B-7327-A289F08359D1}"/>
              </a:ext>
            </a:extLst>
          </p:cNvPr>
          <p:cNvSpPr txBox="1">
            <a:spLocks noChangeArrowheads="1"/>
          </p:cNvSpPr>
          <p:nvPr/>
        </p:nvSpPr>
        <p:spPr bwMode="auto">
          <a:xfrm>
            <a:off x="406027" y="6378316"/>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a:solidFill>
                  <a:schemeClr val="bg2"/>
                </a:solidFill>
                <a:latin typeface="Calibri" panose="020F0502020204030204" pitchFamily="34" charset="0"/>
              </a:rPr>
              <a:t>ascopubs.org/</a:t>
            </a:r>
            <a:r>
              <a:rPr lang="en-US" altLang="en-US" sz="1200" b="0" spc="-10" err="1">
                <a:solidFill>
                  <a:schemeClr val="bg2"/>
                </a:solidFill>
                <a:latin typeface="Calibri" panose="020F0502020204030204" pitchFamily="34" charset="0"/>
              </a:rPr>
              <a:t>doi</a:t>
            </a:r>
            <a:r>
              <a:rPr lang="en-US" altLang="en-US" sz="1200" b="0" spc="-10">
                <a:solidFill>
                  <a:schemeClr val="bg2"/>
                </a:solidFill>
                <a:latin typeface="Calibri" panose="020F0502020204030204" pitchFamily="34" charset="0"/>
              </a:rPr>
              <a:t>/full/10.1200/PO.18.00345.</a:t>
            </a:r>
            <a:endParaRPr lang="en-US" altLang="en-US" sz="1200" b="0" spc="-10">
              <a:solidFill>
                <a:schemeClr val="bg2"/>
              </a:solidFill>
              <a:latin typeface="Calibri" panose="020F0502020204030204" pitchFamily="34" charset="0"/>
              <a:cs typeface="+mn-cs"/>
            </a:endParaRPr>
          </a:p>
        </p:txBody>
      </p:sp>
    </p:spTree>
    <p:extLst>
      <p:ext uri="{BB962C8B-B14F-4D97-AF65-F5344CB8AC3E}">
        <p14:creationId xmlns:p14="http://schemas.microsoft.com/office/powerpoint/2010/main" val="33002450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053C3-F33A-1F35-0A3C-ADF2548EEFC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1D2F907-1E13-3AFD-C608-25315BE3E2C7}"/>
              </a:ext>
            </a:extLst>
          </p:cNvPr>
          <p:cNvSpPr>
            <a:spLocks noGrp="1"/>
          </p:cNvSpPr>
          <p:nvPr>
            <p:ph type="title"/>
          </p:nvPr>
        </p:nvSpPr>
        <p:spPr>
          <a:xfrm>
            <a:off x="609760" y="238127"/>
            <a:ext cx="10540476" cy="1103313"/>
          </a:xfrm>
        </p:spPr>
        <p:txBody>
          <a:bodyPr>
            <a:noAutofit/>
          </a:bodyPr>
          <a:lstStyle/>
          <a:p>
            <a:r>
              <a:rPr lang="en-US"/>
              <a:t>Guideline and Expert Recommendations for Type of HER2 Testing Across Solid Tumors</a:t>
            </a:r>
          </a:p>
        </p:txBody>
      </p:sp>
      <p:graphicFrame>
        <p:nvGraphicFramePr>
          <p:cNvPr id="4" name="Table 4">
            <a:extLst>
              <a:ext uri="{FF2B5EF4-FFF2-40B4-BE49-F238E27FC236}">
                <a16:creationId xmlns:a16="http://schemas.microsoft.com/office/drawing/2014/main" id="{9D20BF74-636D-5671-7043-8E993E56EDF5}"/>
              </a:ext>
            </a:extLst>
          </p:cNvPr>
          <p:cNvGraphicFramePr>
            <a:graphicFrameLocks noGrp="1"/>
          </p:cNvGraphicFramePr>
          <p:nvPr>
            <p:ph idx="4294967295"/>
            <p:extLst>
              <p:ext uri="{D42A27DB-BD31-4B8C-83A1-F6EECF244321}">
                <p14:modId xmlns:p14="http://schemas.microsoft.com/office/powerpoint/2010/main" val="834986657"/>
              </p:ext>
            </p:extLst>
          </p:nvPr>
        </p:nvGraphicFramePr>
        <p:xfrm>
          <a:off x="717550" y="1577919"/>
          <a:ext cx="10788650" cy="3657600"/>
        </p:xfrm>
        <a:graphic>
          <a:graphicData uri="http://schemas.openxmlformats.org/drawingml/2006/table">
            <a:tbl>
              <a:tblPr firstRow="1" bandRow="1">
                <a:tableStyleId>{5C22544A-7EE6-4342-B048-85BDC9FD1C3A}</a:tableStyleId>
              </a:tblPr>
              <a:tblGrid>
                <a:gridCol w="1830024">
                  <a:extLst>
                    <a:ext uri="{9D8B030D-6E8A-4147-A177-3AD203B41FA5}">
                      <a16:colId xmlns:a16="http://schemas.microsoft.com/office/drawing/2014/main" val="333134599"/>
                    </a:ext>
                  </a:extLst>
                </a:gridCol>
                <a:gridCol w="3125826">
                  <a:extLst>
                    <a:ext uri="{9D8B030D-6E8A-4147-A177-3AD203B41FA5}">
                      <a16:colId xmlns:a16="http://schemas.microsoft.com/office/drawing/2014/main" val="299086058"/>
                    </a:ext>
                  </a:extLst>
                </a:gridCol>
                <a:gridCol w="5832800">
                  <a:extLst>
                    <a:ext uri="{9D8B030D-6E8A-4147-A177-3AD203B41FA5}">
                      <a16:colId xmlns:a16="http://schemas.microsoft.com/office/drawing/2014/main" val="2918158726"/>
                    </a:ext>
                  </a:extLst>
                </a:gridCol>
              </a:tblGrid>
              <a:tr h="0">
                <a:tc rowSpan="2">
                  <a:txBody>
                    <a:bodyPr/>
                    <a:lstStyle/>
                    <a:p>
                      <a:r>
                        <a:rPr lang="en-US" sz="1600" b="1">
                          <a:solidFill>
                            <a:schemeClr val="tx1"/>
                          </a:solidFill>
                          <a:latin typeface="+mn-lt"/>
                        </a:rPr>
                        <a:t>Tumor Type </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gridSpan="2">
                  <a:txBody>
                    <a:bodyPr/>
                    <a:lstStyle/>
                    <a:p>
                      <a:pPr algn="ctr"/>
                      <a:r>
                        <a:rPr lang="en-US" sz="1600" b="1">
                          <a:solidFill>
                            <a:schemeClr val="tx1"/>
                          </a:solidFill>
                          <a:latin typeface="+mn-lt"/>
                        </a:rPr>
                        <a:t>HER2 Testing</a:t>
                      </a:r>
                    </a:p>
                  </a:txBody>
                  <a:tcPr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471D"/>
                    </a:solidFill>
                  </a:tcPr>
                </a:tc>
                <a:tc hMerge="1">
                  <a:txBody>
                    <a:bodyPr/>
                    <a:lstStyle/>
                    <a:p>
                      <a:pPr algn="ctr"/>
                      <a:endParaRPr lang="en-US"/>
                    </a:p>
                  </a:txBody>
                  <a:tcPr/>
                </a:tc>
                <a:extLst>
                  <a:ext uri="{0D108BD9-81ED-4DB2-BD59-A6C34878D82A}">
                    <a16:rowId xmlns:a16="http://schemas.microsoft.com/office/drawing/2014/main" val="878146302"/>
                  </a:ext>
                </a:extLst>
              </a:tr>
              <a:tr h="0">
                <a:tc vMerge="1">
                  <a:txBody>
                    <a:bodyPr/>
                    <a:lstStyle/>
                    <a:p>
                      <a:endParaRPr lang="en-US"/>
                    </a:p>
                  </a:txBody>
                  <a:tcPr/>
                </a:tc>
                <a:tc>
                  <a:txBody>
                    <a:bodyPr/>
                    <a:lstStyle/>
                    <a:p>
                      <a:pPr algn="ctr"/>
                      <a:r>
                        <a:rPr lang="en-US" sz="1600" b="1">
                          <a:solidFill>
                            <a:schemeClr val="tx1"/>
                          </a:solidFill>
                          <a:latin typeface="+mn-lt"/>
                        </a:rPr>
                        <a:t>Test Type</a:t>
                      </a:r>
                    </a:p>
                  </a:txBody>
                  <a:tcPr anchor="ctr">
                    <a:lnL w="381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E1471D"/>
                    </a:solidFill>
                  </a:tcPr>
                </a:tc>
                <a:tc>
                  <a:txBody>
                    <a:bodyPr/>
                    <a:lstStyle/>
                    <a:p>
                      <a:pPr algn="ctr"/>
                      <a:r>
                        <a:rPr lang="en-US" sz="1600" b="1">
                          <a:solidFill>
                            <a:schemeClr val="tx1"/>
                          </a:solidFill>
                          <a:latin typeface="+mn-lt"/>
                        </a:rPr>
                        <a:t>Recommendation</a:t>
                      </a:r>
                    </a:p>
                  </a:txBody>
                  <a:tcPr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19627922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a:solidFill>
                            <a:schemeClr val="bg1"/>
                          </a:solidFill>
                          <a:latin typeface="+mn-lt"/>
                          <a:ea typeface="+mn-ea"/>
                          <a:cs typeface="+mn-cs"/>
                        </a:rPr>
                        <a:t>Gastric cancer*</a:t>
                      </a:r>
                      <a:r>
                        <a:rPr lang="en-US" sz="1600" kern="1200" baseline="30000">
                          <a:solidFill>
                            <a:schemeClr val="bg1"/>
                          </a:solidFill>
                          <a:latin typeface="+mn-lt"/>
                          <a:ea typeface="+mn-ea"/>
                          <a:cs typeface="+mn-cs"/>
                        </a:rPr>
                        <a:t>1</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chemeClr val="bg1"/>
                          </a:solidFill>
                          <a:effectLst/>
                          <a:uLnTx/>
                          <a:uFillTx/>
                          <a:latin typeface="+mn-lt"/>
                          <a:ea typeface="+mn-ea"/>
                          <a:cs typeface="+mn-cs"/>
                        </a:rPr>
                        <a:t>IHC and FISH or other ISH method as needed</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600" b="0" i="0" u="none" strike="noStrike" cap="none" normalizeH="0" baseline="0">
                          <a:ln>
                            <a:noFill/>
                          </a:ln>
                          <a:solidFill>
                            <a:schemeClr val="bg2">
                              <a:lumMod val="10000"/>
                            </a:schemeClr>
                          </a:solidFill>
                          <a:effectLst/>
                          <a:latin typeface="+mn-lt"/>
                          <a:sym typeface="Wingdings" panose="05000000000000000000" pitchFamily="2" charset="2"/>
                        </a:rPr>
                        <a:t>All patients with documented or suspected advanced/metastatic disease</a:t>
                      </a:r>
                      <a:endParaRPr kumimoji="0" lang="en-US" sz="1600" b="0" i="0" u="none" strike="noStrike" cap="none" normalizeH="0" baseline="0">
                        <a:ln>
                          <a:noFill/>
                        </a:ln>
                        <a:solidFill>
                          <a:schemeClr val="bg2">
                            <a:lumMod val="10000"/>
                          </a:schemeClr>
                        </a:solidFill>
                        <a:effectLst/>
                        <a:latin typeface="+mn-lt"/>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11435480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a:solidFill>
                            <a:schemeClr val="bg1"/>
                          </a:solidFill>
                          <a:latin typeface="+mn-lt"/>
                          <a:ea typeface="+mn-ea"/>
                          <a:cs typeface="+mn-cs"/>
                        </a:rPr>
                        <a:t>Colorectal cancer</a:t>
                      </a:r>
                      <a:r>
                        <a:rPr lang="en-US" sz="1600" kern="1200" baseline="30000">
                          <a:solidFill>
                            <a:schemeClr val="bg1"/>
                          </a:solidFill>
                          <a:latin typeface="+mn-lt"/>
                          <a:ea typeface="+mn-ea"/>
                          <a:cs typeface="+mn-cs"/>
                        </a:rPr>
                        <a:t>†2</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chemeClr val="bg1"/>
                          </a:solidFill>
                          <a:effectLst/>
                          <a:uLnTx/>
                          <a:uFillTx/>
                          <a:latin typeface="+mn-lt"/>
                          <a:ea typeface="+mn-ea"/>
                          <a:cs typeface="+mn-cs"/>
                        </a:rPr>
                        <a:t>IHC, FISH, or NGS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600" b="0" i="0" u="none" strike="noStrike" cap="none" normalizeH="0" baseline="0">
                          <a:ln>
                            <a:noFill/>
                          </a:ln>
                          <a:solidFill>
                            <a:schemeClr val="bg2">
                              <a:lumMod val="10000"/>
                            </a:schemeClr>
                          </a:solidFill>
                          <a:effectLst/>
                          <a:latin typeface="+mn-lt"/>
                          <a:sym typeface="Wingdings" panose="05000000000000000000" pitchFamily="2" charset="2"/>
                        </a:rPr>
                        <a:t>All patients with metastatic disease</a:t>
                      </a:r>
                      <a:endParaRPr kumimoji="0" lang="en-US" sz="1600" b="0" i="0" u="none" strike="noStrike" cap="none" normalizeH="0" baseline="0">
                        <a:ln>
                          <a:noFill/>
                        </a:ln>
                        <a:solidFill>
                          <a:schemeClr val="bg2">
                            <a:lumMod val="10000"/>
                          </a:schemeClr>
                        </a:solidFill>
                        <a:effectLst/>
                        <a:latin typeface="+mn-lt"/>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19420993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a:solidFill>
                            <a:schemeClr val="bg1"/>
                          </a:solidFill>
                          <a:latin typeface="+mn-lt"/>
                          <a:ea typeface="+mn-ea"/>
                          <a:cs typeface="+mn-cs"/>
                        </a:rPr>
                        <a:t>Biliary tract cancers</a:t>
                      </a:r>
                      <a:r>
                        <a:rPr lang="en-US" sz="1600" kern="1200" baseline="30000">
                          <a:solidFill>
                            <a:schemeClr val="bg1"/>
                          </a:solidFill>
                          <a:latin typeface="+mn-lt"/>
                          <a:ea typeface="+mn-ea"/>
                          <a:cs typeface="+mn-cs"/>
                        </a:rPr>
                        <a:t>3</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chemeClr val="bg1"/>
                          </a:solidFill>
                          <a:effectLst/>
                          <a:uLnTx/>
                          <a:uFillTx/>
                          <a:latin typeface="+mn-lt"/>
                          <a:ea typeface="+mn-ea"/>
                          <a:cs typeface="+mn-cs"/>
                        </a:rPr>
                        <a:t>IHC, FISH, or NGS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mn-lt"/>
                        </a:rPr>
                        <a:t>Patients with unresectable or metastatic gallbladder cancer, intrahepatic CCA, or extrahepatic CCA</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15127129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a:solidFill>
                            <a:schemeClr val="bg1"/>
                          </a:solidFill>
                          <a:latin typeface="+mn-lt"/>
                          <a:ea typeface="+mn-ea"/>
                          <a:cs typeface="+mn-cs"/>
                        </a:rPr>
                        <a:t>Endometrial cancer</a:t>
                      </a:r>
                      <a:r>
                        <a:rPr lang="en-US" sz="1600" kern="1200" baseline="30000">
                          <a:solidFill>
                            <a:schemeClr val="bg1"/>
                          </a:solidFill>
                          <a:latin typeface="+mn-lt"/>
                          <a:ea typeface="+mn-ea"/>
                          <a:cs typeface="+mn-cs"/>
                        </a:rPr>
                        <a:t>4</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chemeClr val="bg1"/>
                          </a:solidFill>
                          <a:effectLst/>
                          <a:uLnTx/>
                          <a:uFillTx/>
                          <a:latin typeface="+mn-lt"/>
                          <a:ea typeface="+mn-ea"/>
                          <a:cs typeface="+mn-cs"/>
                        </a:rPr>
                        <a:t>IHC + reflex FISH</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mn-lt"/>
                          <a:sym typeface="Wingdings" panose="05000000000000000000" pitchFamily="2" charset="2"/>
                        </a:rPr>
                        <a:t>All patients with advanced or metastatic disease; all serous and carcinosarcoma tumors; consider for carcinomas with abnormal p53 expression regardless of histology</a:t>
                      </a:r>
                      <a:endParaRPr lang="en-US" sz="1600" kern="1200">
                        <a:solidFill>
                          <a:schemeClr val="bg1"/>
                        </a:solidFill>
                        <a:latin typeface="+mn-lt"/>
                        <a:ea typeface="+mn-ea"/>
                        <a:cs typeface="+mn-c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89944242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a:solidFill>
                            <a:schemeClr val="bg1"/>
                          </a:solidFill>
                          <a:latin typeface="+mn-lt"/>
                          <a:ea typeface="+mn-ea"/>
                          <a:cs typeface="+mn-cs"/>
                        </a:rPr>
                        <a:t>Ovarian cancer</a:t>
                      </a:r>
                      <a:r>
                        <a:rPr lang="en-US" sz="1600" kern="1200" baseline="30000">
                          <a:solidFill>
                            <a:schemeClr val="bg1"/>
                          </a:solidFill>
                          <a:latin typeface="+mn-lt"/>
                          <a:ea typeface="+mn-ea"/>
                          <a:cs typeface="+mn-cs"/>
                        </a:rPr>
                        <a:t>5</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chemeClr val="bg1"/>
                          </a:solidFill>
                          <a:effectLst/>
                          <a:uLnTx/>
                          <a:uFillTx/>
                          <a:latin typeface="+mn-lt"/>
                          <a:ea typeface="+mn-ea"/>
                          <a:cs typeface="+mn-cs"/>
                        </a:rPr>
                        <a:t>IHC</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mn-lt"/>
                          <a:ea typeface="+mn-ea"/>
                          <a:cs typeface="+mn-cs"/>
                          <a:sym typeface="Wingdings" panose="05000000000000000000" pitchFamily="2" charset="2"/>
                        </a:rPr>
                        <a:t>Patients with recurrent disease, low-grade serous carcinoma </a:t>
                      </a:r>
                      <a:endParaRPr kumimoji="0" lang="en-US" sz="1600" b="0" i="0" u="none" strike="noStrike" kern="1200" cap="none" spc="0" normalizeH="0" baseline="0" noProof="0">
                        <a:ln>
                          <a:noFill/>
                        </a:ln>
                        <a:solidFill>
                          <a:srgbClr val="000000"/>
                        </a:solidFill>
                        <a:effectLst/>
                        <a:uLnTx/>
                        <a:uFillTx/>
                        <a:latin typeface="+mn-lt"/>
                        <a:ea typeface="+mn-ea"/>
                        <a:cs typeface="+mn-c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92216327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a:solidFill>
                            <a:schemeClr val="bg1"/>
                          </a:solidFill>
                          <a:latin typeface="+mn-lt"/>
                          <a:ea typeface="+mn-ea"/>
                          <a:cs typeface="+mn-cs"/>
                        </a:rPr>
                        <a:t>Bladder cancer</a:t>
                      </a:r>
                      <a:r>
                        <a:rPr lang="en-US" sz="1600" kern="1200" baseline="30000">
                          <a:solidFill>
                            <a:schemeClr val="bg1"/>
                          </a:solidFill>
                          <a:latin typeface="+mn-lt"/>
                          <a:ea typeface="+mn-ea"/>
                          <a:cs typeface="+mn-cs"/>
                        </a:rPr>
                        <a:t>6</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chemeClr val="bg1"/>
                          </a:solidFill>
                          <a:effectLst/>
                          <a:uLnTx/>
                          <a:uFillTx/>
                          <a:latin typeface="+mn-lt"/>
                          <a:ea typeface="+mn-ea"/>
                          <a:cs typeface="+mn-cs"/>
                        </a:rPr>
                        <a:t>IHC</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mn-lt"/>
                          <a:sym typeface="Wingdings" panose="05000000000000000000" pitchFamily="2" charset="2"/>
                        </a:rPr>
                        <a:t>All patients with locally advanced unresectable/metastatic disease</a:t>
                      </a:r>
                      <a:endParaRPr kumimoji="0" lang="en-US" sz="1600" b="0" i="0" u="none" strike="noStrike" cap="none" normalizeH="0" baseline="0">
                        <a:ln>
                          <a:noFill/>
                        </a:ln>
                        <a:solidFill>
                          <a:schemeClr val="bg2">
                            <a:lumMod val="10000"/>
                          </a:schemeClr>
                        </a:solidFill>
                        <a:effectLst/>
                        <a:latin typeface="+mn-lt"/>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968557259"/>
                  </a:ext>
                </a:extLst>
              </a:tr>
            </a:tbl>
          </a:graphicData>
        </a:graphic>
      </p:graphicFrame>
      <p:sp>
        <p:nvSpPr>
          <p:cNvPr id="5" name="TextBox 4">
            <a:extLst>
              <a:ext uri="{FF2B5EF4-FFF2-40B4-BE49-F238E27FC236}">
                <a16:creationId xmlns:a16="http://schemas.microsoft.com/office/drawing/2014/main" id="{5210000D-A7E0-3448-5F04-07639E123E8E}"/>
              </a:ext>
            </a:extLst>
          </p:cNvPr>
          <p:cNvSpPr txBox="1"/>
          <p:nvPr/>
        </p:nvSpPr>
        <p:spPr>
          <a:xfrm>
            <a:off x="328773" y="5938203"/>
            <a:ext cx="10821462" cy="461665"/>
          </a:xfrm>
          <a:prstGeom prst="rect">
            <a:avLst/>
          </a:prstGeom>
          <a:noFill/>
        </p:spPr>
        <p:txBody>
          <a:bodyPr wrap="square" rtlCol="0">
            <a:spAutoFit/>
          </a:bodyPr>
          <a:lstStyle/>
          <a:p>
            <a:r>
              <a:rPr lang="en-US" sz="1200"/>
              <a:t>*Reflex to FISH. </a:t>
            </a:r>
            <a:r>
              <a:rPr lang="en-US" sz="1200" baseline="30000"/>
              <a:t>†</a:t>
            </a:r>
            <a:r>
              <a:rPr lang="en-US" sz="1200"/>
              <a:t>Includes respondents who test for HER2 at diagnosis and upon disease recurrence or upon development of metastatic disease.</a:t>
            </a:r>
            <a:r>
              <a:rPr lang="en-US" sz="1200" baseline="30000"/>
              <a:t>‡</a:t>
            </a:r>
            <a:r>
              <a:rPr lang="en-US" sz="1200"/>
              <a:t>Includes all gastric cancers, stomach cancer, gastroesophageal junction adenocarcinoma, and adenocarcinoma. </a:t>
            </a:r>
          </a:p>
        </p:txBody>
      </p:sp>
      <p:sp>
        <p:nvSpPr>
          <p:cNvPr id="3" name="Text Box 15">
            <a:extLst>
              <a:ext uri="{FF2B5EF4-FFF2-40B4-BE49-F238E27FC236}">
                <a16:creationId xmlns:a16="http://schemas.microsoft.com/office/drawing/2014/main" id="{29EE8D93-C2E9-829F-2B97-AAB0E96DD42B}"/>
              </a:ext>
            </a:extLst>
          </p:cNvPr>
          <p:cNvSpPr txBox="1">
            <a:spLocks noChangeArrowheads="1"/>
          </p:cNvSpPr>
          <p:nvPr/>
        </p:nvSpPr>
        <p:spPr bwMode="auto">
          <a:xfrm>
            <a:off x="406027" y="5821302"/>
            <a:ext cx="8144084" cy="830997"/>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a:solidFill>
                  <a:schemeClr val="bg2"/>
                </a:solidFill>
                <a:latin typeface="Calibri" panose="020F0502020204030204" pitchFamily="34" charset="0"/>
                <a:cs typeface="+mn-cs"/>
              </a:rPr>
              <a:t>1. NCCN. Clinical practice guidelines in oncology: gastric cancer. v.2.2025. 2. NCCN. Clinical practice guidelines in oncology: </a:t>
            </a:r>
            <a:br>
              <a:rPr lang="en-US" altLang="en-US" sz="1200" b="0" spc="-10">
                <a:solidFill>
                  <a:schemeClr val="bg2"/>
                </a:solidFill>
                <a:latin typeface="Calibri" panose="020F0502020204030204" pitchFamily="34" charset="0"/>
                <a:cs typeface="+mn-cs"/>
              </a:rPr>
            </a:br>
            <a:r>
              <a:rPr lang="en-US" altLang="en-US" sz="1200" b="0" spc="-10">
                <a:solidFill>
                  <a:schemeClr val="bg2"/>
                </a:solidFill>
                <a:latin typeface="Calibri" panose="020F0502020204030204" pitchFamily="34" charset="0"/>
                <a:cs typeface="+mn-cs"/>
              </a:rPr>
              <a:t>colon cancer. v.4.2025. 3. NCCN. Clinical practice guidelines in oncology: biliary </a:t>
            </a:r>
            <a:r>
              <a:rPr lang="en-US" altLang="en-US" sz="1200" b="0" spc="-10">
                <a:solidFill>
                  <a:schemeClr val="bg2"/>
                </a:solidFill>
                <a:latin typeface="Calibri" panose="020F0502020204030204" pitchFamily="34" charset="0"/>
              </a:rPr>
              <a:t>t</a:t>
            </a:r>
            <a:r>
              <a:rPr lang="en-US" altLang="en-US" sz="1200" b="0" spc="-10">
                <a:solidFill>
                  <a:schemeClr val="bg2"/>
                </a:solidFill>
                <a:latin typeface="Calibri" panose="020F0502020204030204" pitchFamily="34" charset="0"/>
                <a:cs typeface="+mn-cs"/>
              </a:rPr>
              <a:t>ract </a:t>
            </a:r>
            <a:r>
              <a:rPr lang="en-US" altLang="en-US" sz="1200" b="0" spc="-10">
                <a:solidFill>
                  <a:schemeClr val="bg2"/>
                </a:solidFill>
                <a:latin typeface="Calibri" panose="020F0502020204030204" pitchFamily="34" charset="0"/>
              </a:rPr>
              <a:t>c</a:t>
            </a:r>
            <a:r>
              <a:rPr lang="en-US" altLang="en-US" sz="1200" b="0" spc="-10">
                <a:solidFill>
                  <a:schemeClr val="bg2"/>
                </a:solidFill>
                <a:latin typeface="Calibri" panose="020F0502020204030204" pitchFamily="34" charset="0"/>
                <a:cs typeface="+mn-cs"/>
              </a:rPr>
              <a:t>ancers. v.1.202</a:t>
            </a:r>
            <a:r>
              <a:rPr lang="en-US" altLang="en-US" sz="1200" b="0" spc="-10">
                <a:solidFill>
                  <a:schemeClr val="bg2"/>
                </a:solidFill>
                <a:latin typeface="Calibri" panose="020F0502020204030204" pitchFamily="34" charset="0"/>
              </a:rPr>
              <a:t>5</a:t>
            </a:r>
            <a:r>
              <a:rPr lang="en-US" altLang="en-US" sz="1200" b="0" spc="-10">
                <a:solidFill>
                  <a:schemeClr val="bg2"/>
                </a:solidFill>
                <a:latin typeface="Calibri" panose="020F0502020204030204" pitchFamily="34" charset="0"/>
                <a:cs typeface="+mn-cs"/>
              </a:rPr>
              <a:t>. 4. </a:t>
            </a:r>
            <a:r>
              <a:rPr lang="en-US" altLang="en-US" sz="1200" b="0" spc="-10">
                <a:solidFill>
                  <a:schemeClr val="bg2"/>
                </a:solidFill>
                <a:latin typeface="Calibri" panose="020F0502020204030204" pitchFamily="34" charset="0"/>
              </a:rPr>
              <a:t>NCCN. Clinical practice guidelines in oncology: uterine neoplasms. v.3.2025. 5. NCCN. Clinical practice guidelines in oncology: ovarian cancer/fallopian tube cancer/primary peritoneal cancer. v.2.2025. 6. NCCN. Clinical practice guidelines in oncology: bladder cancer. v.1.2025. </a:t>
            </a:r>
            <a:endParaRPr lang="en-US" altLang="en-US" sz="1200" b="0" spc="-10">
              <a:solidFill>
                <a:schemeClr val="bg2"/>
              </a:solidFill>
              <a:latin typeface="Calibri" panose="020F0502020204030204" pitchFamily="34" charset="0"/>
              <a:cs typeface="+mn-cs"/>
            </a:endParaRPr>
          </a:p>
        </p:txBody>
      </p:sp>
      <p:sp>
        <p:nvSpPr>
          <p:cNvPr id="7" name="TextBox 6">
            <a:extLst>
              <a:ext uri="{FF2B5EF4-FFF2-40B4-BE49-F238E27FC236}">
                <a16:creationId xmlns:a16="http://schemas.microsoft.com/office/drawing/2014/main" id="{4D6BF1A9-3E76-3503-4CC9-DB3BEED08639}"/>
              </a:ext>
            </a:extLst>
          </p:cNvPr>
          <p:cNvSpPr txBox="1"/>
          <p:nvPr/>
        </p:nvSpPr>
        <p:spPr bwMode="auto">
          <a:xfrm>
            <a:off x="609760" y="5239454"/>
            <a:ext cx="1054047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spcAft>
                <a:spcPct val="0"/>
              </a:spcAft>
            </a:pPr>
            <a:r>
              <a:rPr lang="en-US" sz="1200">
                <a:solidFill>
                  <a:schemeClr val="bg1"/>
                </a:solidFill>
                <a:latin typeface="Calibri" panose="020F0502020204030204" pitchFamily="34" charset="0"/>
              </a:rPr>
              <a:t>*</a:t>
            </a:r>
            <a:r>
              <a:rPr lang="en-US" sz="1200" b="0">
                <a:solidFill>
                  <a:schemeClr val="bg1"/>
                </a:solidFill>
                <a:latin typeface="Calibri" panose="020F0502020204030204" pitchFamily="34" charset="0"/>
              </a:rPr>
              <a:t>For all patients at diagnosis if advanced/metastatic disease is documented or suspected. </a:t>
            </a:r>
            <a:r>
              <a:rPr lang="en-US" sz="1200" baseline="30000">
                <a:solidFill>
                  <a:schemeClr val="bg1"/>
                </a:solidFill>
              </a:rPr>
              <a:t>†</a:t>
            </a:r>
            <a:r>
              <a:rPr lang="en-US" sz="1200">
                <a:solidFill>
                  <a:schemeClr val="bg1"/>
                </a:solidFill>
              </a:rPr>
              <a:t>HER2 testing is not indicated for patients with tumors known to harbor a </a:t>
            </a:r>
            <a:r>
              <a:rPr lang="en-US" sz="1200" i="1">
                <a:solidFill>
                  <a:schemeClr val="bg1"/>
                </a:solidFill>
              </a:rPr>
              <a:t>RAS</a:t>
            </a:r>
            <a:r>
              <a:rPr lang="en-US" sz="1200">
                <a:solidFill>
                  <a:schemeClr val="bg1"/>
                </a:solidFill>
              </a:rPr>
              <a:t> or </a:t>
            </a:r>
            <a:r>
              <a:rPr lang="en-US" sz="1200" i="1">
                <a:solidFill>
                  <a:schemeClr val="bg1"/>
                </a:solidFill>
              </a:rPr>
              <a:t>BRAF</a:t>
            </a:r>
            <a:r>
              <a:rPr lang="en-US" sz="1200">
                <a:solidFill>
                  <a:schemeClr val="bg1"/>
                </a:solidFill>
              </a:rPr>
              <a:t> mutation.</a:t>
            </a:r>
            <a:endParaRPr lang="en-US" sz="1200">
              <a:solidFill>
                <a:schemeClr val="bg2">
                  <a:lumMod val="10000"/>
                </a:schemeClr>
              </a:solidFill>
            </a:endParaRPr>
          </a:p>
        </p:txBody>
      </p:sp>
    </p:spTree>
    <p:extLst>
      <p:ext uri="{BB962C8B-B14F-4D97-AF65-F5344CB8AC3E}">
        <p14:creationId xmlns:p14="http://schemas.microsoft.com/office/powerpoint/2010/main" val="3101459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1F05E-D9A3-AB69-186E-940155ECD8AE}"/>
              </a:ext>
            </a:extLst>
          </p:cNvPr>
          <p:cNvSpPr>
            <a:spLocks noGrp="1"/>
          </p:cNvSpPr>
          <p:nvPr>
            <p:ph type="title"/>
          </p:nvPr>
        </p:nvSpPr>
        <p:spPr/>
        <p:txBody>
          <a:bodyPr/>
          <a:lstStyle/>
          <a:p>
            <a:r>
              <a:rPr lang="en-US"/>
              <a:t>Challenges in HER2 Testing and Scoring</a:t>
            </a:r>
          </a:p>
        </p:txBody>
      </p:sp>
      <p:sp>
        <p:nvSpPr>
          <p:cNvPr id="8" name="TextBox 7">
            <a:extLst>
              <a:ext uri="{FF2B5EF4-FFF2-40B4-BE49-F238E27FC236}">
                <a16:creationId xmlns:a16="http://schemas.microsoft.com/office/drawing/2014/main" id="{2B4C3242-3D77-4A56-26E7-06FC0D2BE134}"/>
              </a:ext>
            </a:extLst>
          </p:cNvPr>
          <p:cNvSpPr txBox="1"/>
          <p:nvPr/>
        </p:nvSpPr>
        <p:spPr bwMode="auto">
          <a:xfrm>
            <a:off x="609759" y="1472647"/>
            <a:ext cx="11338401" cy="4675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342900" indent="-342900">
              <a:lnSpc>
                <a:spcPct val="90000"/>
              </a:lnSpc>
              <a:spcBef>
                <a:spcPts val="800"/>
              </a:spcBef>
              <a:buFont typeface="Wingdings" panose="05000000000000000000" pitchFamily="2" charset="2"/>
              <a:buChar char="§"/>
            </a:pPr>
            <a:r>
              <a:rPr lang="en-US" sz="2000" b="1">
                <a:solidFill>
                  <a:schemeClr val="bg1"/>
                </a:solidFill>
              </a:rPr>
              <a:t>Inconsistency in Testing Methods:</a:t>
            </a:r>
            <a:endParaRPr lang="en-US" sz="2000">
              <a:solidFill>
                <a:schemeClr val="bg1"/>
              </a:solidFill>
            </a:endParaRPr>
          </a:p>
          <a:p>
            <a:pPr marL="800100" lvl="1" indent="-342900">
              <a:lnSpc>
                <a:spcPct val="90000"/>
              </a:lnSpc>
              <a:spcBef>
                <a:spcPts val="800"/>
              </a:spcBef>
              <a:buFont typeface="Calibri" panose="020F0502020204030204" pitchFamily="34" charset="0"/>
              <a:buChar char="–"/>
            </a:pPr>
            <a:r>
              <a:rPr lang="en-US">
                <a:solidFill>
                  <a:schemeClr val="bg1"/>
                </a:solidFill>
              </a:rPr>
              <a:t>HER2 testing methodologies and interpretation criteria vary across institutions and tumor types</a:t>
            </a:r>
          </a:p>
          <a:p>
            <a:pPr marL="800100" lvl="1" indent="-342900">
              <a:lnSpc>
                <a:spcPct val="90000"/>
              </a:lnSpc>
              <a:spcBef>
                <a:spcPts val="800"/>
              </a:spcBef>
              <a:buFont typeface="Calibri" panose="020F0502020204030204" pitchFamily="34" charset="0"/>
              <a:buChar char="–"/>
            </a:pPr>
            <a:r>
              <a:rPr lang="en-US">
                <a:solidFill>
                  <a:schemeClr val="bg1"/>
                </a:solidFill>
              </a:rPr>
              <a:t>Some clinical trials (</a:t>
            </a:r>
            <a:r>
              <a:rPr lang="en-US" err="1">
                <a:solidFill>
                  <a:schemeClr val="bg1"/>
                </a:solidFill>
              </a:rPr>
              <a:t>eg</a:t>
            </a:r>
            <a:r>
              <a:rPr lang="en-US">
                <a:solidFill>
                  <a:schemeClr val="bg1"/>
                </a:solidFill>
              </a:rPr>
              <a:t>, DESTINY-PanTumor02) use gastric cancer scoring systems regardless of tumor origin</a:t>
            </a:r>
          </a:p>
          <a:p>
            <a:pPr marL="800100" lvl="1" indent="-342900">
              <a:lnSpc>
                <a:spcPct val="90000"/>
              </a:lnSpc>
              <a:spcBef>
                <a:spcPts val="800"/>
              </a:spcBef>
              <a:buFont typeface="Calibri" panose="020F0502020204030204" pitchFamily="34" charset="0"/>
              <a:buChar char="–"/>
            </a:pPr>
            <a:r>
              <a:rPr lang="en-US">
                <a:solidFill>
                  <a:schemeClr val="bg1"/>
                </a:solidFill>
              </a:rPr>
              <a:t>Other institutions may apply breast cancer criteria universally</a:t>
            </a:r>
          </a:p>
          <a:p>
            <a:pPr marL="342900" indent="-342900">
              <a:lnSpc>
                <a:spcPct val="90000"/>
              </a:lnSpc>
              <a:spcBef>
                <a:spcPts val="800"/>
              </a:spcBef>
              <a:buFont typeface="Wingdings" panose="05000000000000000000" pitchFamily="2" charset="2"/>
              <a:buChar char="§"/>
            </a:pPr>
            <a:r>
              <a:rPr lang="en-US" sz="2000" b="1">
                <a:solidFill>
                  <a:schemeClr val="bg1"/>
                </a:solidFill>
              </a:rPr>
              <a:t>Impact of Variability:</a:t>
            </a:r>
            <a:endParaRPr lang="en-US" sz="2000">
              <a:solidFill>
                <a:schemeClr val="bg1"/>
              </a:solidFill>
            </a:endParaRPr>
          </a:p>
          <a:p>
            <a:pPr marL="800100" lvl="1" indent="-342900">
              <a:lnSpc>
                <a:spcPct val="90000"/>
              </a:lnSpc>
              <a:spcBef>
                <a:spcPts val="800"/>
              </a:spcBef>
              <a:buFont typeface="Calibri" panose="020F0502020204030204" pitchFamily="34" charset="0"/>
              <a:buChar char="–"/>
            </a:pPr>
            <a:r>
              <a:rPr lang="en-US">
                <a:solidFill>
                  <a:schemeClr val="bg1"/>
                </a:solidFill>
              </a:rPr>
              <a:t>Inconsistent HER2 assessment can lead to discordant HER2 status assignments</a:t>
            </a:r>
          </a:p>
          <a:p>
            <a:pPr marL="800100" lvl="1" indent="-342900">
              <a:lnSpc>
                <a:spcPct val="90000"/>
              </a:lnSpc>
              <a:spcBef>
                <a:spcPts val="800"/>
              </a:spcBef>
              <a:buFont typeface="Calibri" panose="020F0502020204030204" pitchFamily="34" charset="0"/>
              <a:buChar char="–"/>
            </a:pPr>
            <a:r>
              <a:rPr lang="en-US">
                <a:solidFill>
                  <a:schemeClr val="bg1"/>
                </a:solidFill>
              </a:rPr>
              <a:t>This may affect patient eligibility for clinical trials and access to targeted therapies</a:t>
            </a:r>
          </a:p>
          <a:p>
            <a:pPr marL="342900" indent="-342900">
              <a:lnSpc>
                <a:spcPct val="90000"/>
              </a:lnSpc>
              <a:spcBef>
                <a:spcPts val="800"/>
              </a:spcBef>
              <a:buFont typeface="Wingdings" panose="05000000000000000000" pitchFamily="2" charset="2"/>
              <a:buChar char="§"/>
            </a:pPr>
            <a:r>
              <a:rPr lang="en-US" sz="2000" b="1">
                <a:solidFill>
                  <a:schemeClr val="bg1"/>
                </a:solidFill>
              </a:rPr>
              <a:t>Lack of Standardization Beyond Breast and Gastric Cancers:</a:t>
            </a:r>
            <a:endParaRPr lang="en-US" sz="2000">
              <a:solidFill>
                <a:schemeClr val="bg1"/>
              </a:solidFill>
            </a:endParaRPr>
          </a:p>
          <a:p>
            <a:pPr marL="800100" lvl="1" indent="-342900">
              <a:lnSpc>
                <a:spcPct val="90000"/>
              </a:lnSpc>
              <a:spcBef>
                <a:spcPts val="800"/>
              </a:spcBef>
              <a:buFont typeface="Calibri" panose="020F0502020204030204" pitchFamily="34" charset="0"/>
              <a:buChar char="–"/>
            </a:pPr>
            <a:r>
              <a:rPr lang="en-US">
                <a:solidFill>
                  <a:schemeClr val="bg1"/>
                </a:solidFill>
              </a:rPr>
              <a:t>ASCO/CAP provides standardized scoring systems for breast and gastric cancers</a:t>
            </a:r>
          </a:p>
          <a:p>
            <a:pPr marL="800100" lvl="1" indent="-342900">
              <a:lnSpc>
                <a:spcPct val="90000"/>
              </a:lnSpc>
              <a:spcBef>
                <a:spcPts val="800"/>
              </a:spcBef>
              <a:buFont typeface="Calibri" panose="020F0502020204030204" pitchFamily="34" charset="0"/>
              <a:buChar char="–"/>
            </a:pPr>
            <a:r>
              <a:rPr lang="en-US">
                <a:solidFill>
                  <a:schemeClr val="bg1"/>
                </a:solidFill>
              </a:rPr>
              <a:t>No harmonized guidelines exist for other tumor types</a:t>
            </a:r>
          </a:p>
          <a:p>
            <a:pPr marL="342900" indent="-342900">
              <a:lnSpc>
                <a:spcPct val="90000"/>
              </a:lnSpc>
              <a:spcBef>
                <a:spcPts val="800"/>
              </a:spcBef>
              <a:buFont typeface="Wingdings" panose="05000000000000000000" pitchFamily="2" charset="2"/>
              <a:buChar char="§"/>
            </a:pPr>
            <a:r>
              <a:rPr lang="en-US" sz="2000" b="1">
                <a:solidFill>
                  <a:schemeClr val="bg1"/>
                </a:solidFill>
              </a:rPr>
              <a:t>Additional Sources of Variability:</a:t>
            </a:r>
            <a:endParaRPr lang="en-US" sz="2000">
              <a:solidFill>
                <a:schemeClr val="bg1"/>
              </a:solidFill>
            </a:endParaRPr>
          </a:p>
          <a:p>
            <a:pPr marL="800100" lvl="1" indent="-342900">
              <a:lnSpc>
                <a:spcPct val="90000"/>
              </a:lnSpc>
              <a:spcBef>
                <a:spcPts val="800"/>
              </a:spcBef>
              <a:buFont typeface="Calibri" panose="020F0502020204030204" pitchFamily="34" charset="0"/>
              <a:buChar char="–"/>
            </a:pPr>
            <a:r>
              <a:rPr lang="en-US">
                <a:solidFill>
                  <a:schemeClr val="bg1"/>
                </a:solidFill>
              </a:rPr>
              <a:t>Differences in antibodies used for testing</a:t>
            </a:r>
          </a:p>
          <a:p>
            <a:pPr marL="800100" lvl="1" indent="-342900">
              <a:lnSpc>
                <a:spcPct val="90000"/>
              </a:lnSpc>
              <a:spcBef>
                <a:spcPts val="800"/>
              </a:spcBef>
              <a:buFont typeface="Calibri" panose="020F0502020204030204" pitchFamily="34" charset="0"/>
              <a:buChar char="–"/>
            </a:pPr>
            <a:r>
              <a:rPr lang="en-US">
                <a:solidFill>
                  <a:schemeClr val="bg1"/>
                </a:solidFill>
              </a:rPr>
              <a:t>Variations in tissue processing and reporting practices</a:t>
            </a:r>
          </a:p>
        </p:txBody>
      </p:sp>
      <p:sp>
        <p:nvSpPr>
          <p:cNvPr id="3" name="Text Box 15">
            <a:extLst>
              <a:ext uri="{FF2B5EF4-FFF2-40B4-BE49-F238E27FC236}">
                <a16:creationId xmlns:a16="http://schemas.microsoft.com/office/drawing/2014/main" id="{2F3CA803-38E4-2259-0384-65D030D0B136}"/>
              </a:ext>
            </a:extLst>
          </p:cNvPr>
          <p:cNvSpPr txBox="1">
            <a:spLocks noChangeArrowheads="1"/>
          </p:cNvSpPr>
          <p:nvPr/>
        </p:nvSpPr>
        <p:spPr bwMode="auto">
          <a:xfrm>
            <a:off x="395308" y="6373756"/>
            <a:ext cx="9931047"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a:solidFill>
                  <a:schemeClr val="bg2"/>
                </a:solidFill>
                <a:latin typeface="Calibri" panose="020F0502020204030204" pitchFamily="34" charset="0"/>
                <a:cs typeface="+mn-cs"/>
              </a:rPr>
              <a:t>Bartley. Arch </a:t>
            </a:r>
            <a:r>
              <a:rPr lang="en-US" altLang="en-US" sz="1200" b="0" spc="-10" err="1">
                <a:solidFill>
                  <a:schemeClr val="bg2"/>
                </a:solidFill>
                <a:latin typeface="Calibri" panose="020F0502020204030204" pitchFamily="34" charset="0"/>
                <a:cs typeface="+mn-cs"/>
              </a:rPr>
              <a:t>Pathol</a:t>
            </a:r>
            <a:r>
              <a:rPr lang="en-US" altLang="en-US" sz="1200" b="0" spc="-10">
                <a:solidFill>
                  <a:schemeClr val="bg2"/>
                </a:solidFill>
                <a:latin typeface="Calibri" panose="020F0502020204030204" pitchFamily="34" charset="0"/>
                <a:cs typeface="+mn-cs"/>
              </a:rPr>
              <a:t> Lab Med. 2016;140:1345</a:t>
            </a:r>
            <a:r>
              <a:rPr lang="en-US" altLang="en-US" sz="1200" b="0" spc="-10">
                <a:solidFill>
                  <a:schemeClr val="bg2"/>
                </a:solidFill>
                <a:latin typeface="Calibri" panose="020F0502020204030204" pitchFamily="34" charset="0"/>
              </a:rPr>
              <a:t>. Ivanova. </a:t>
            </a:r>
            <a:r>
              <a:rPr lang="en-US" altLang="en-US" sz="1200" b="0" spc="-10" err="1">
                <a:solidFill>
                  <a:schemeClr val="bg2"/>
                </a:solidFill>
                <a:latin typeface="Calibri" panose="020F0502020204030204" pitchFamily="34" charset="0"/>
              </a:rPr>
              <a:t>Virchows</a:t>
            </a:r>
            <a:r>
              <a:rPr lang="en-US" altLang="en-US" sz="1200" b="0" spc="-10">
                <a:solidFill>
                  <a:schemeClr val="bg2"/>
                </a:solidFill>
                <a:latin typeface="Calibri" panose="020F0502020204030204" pitchFamily="34" charset="0"/>
              </a:rPr>
              <a:t> </a:t>
            </a:r>
            <a:r>
              <a:rPr lang="en-US" altLang="en-US" sz="1200" b="0" spc="-10" err="1">
                <a:solidFill>
                  <a:schemeClr val="bg2"/>
                </a:solidFill>
                <a:latin typeface="Calibri" panose="020F0502020204030204" pitchFamily="34" charset="0"/>
              </a:rPr>
              <a:t>Archiv</a:t>
            </a:r>
            <a:r>
              <a:rPr lang="en-US" altLang="en-US" sz="1200" b="0" spc="-10">
                <a:solidFill>
                  <a:schemeClr val="bg2"/>
                </a:solidFill>
                <a:latin typeface="Calibri" panose="020F0502020204030204" pitchFamily="34" charset="0"/>
              </a:rPr>
              <a:t>. 2023;484:3. </a:t>
            </a:r>
            <a:r>
              <a:rPr lang="en-US" altLang="en-US" sz="1200" b="0" spc="-10">
                <a:solidFill>
                  <a:schemeClr val="bg2"/>
                </a:solidFill>
                <a:latin typeface="Calibri" panose="020F0502020204030204" pitchFamily="34" charset="0"/>
                <a:cs typeface="+mn-cs"/>
              </a:rPr>
              <a:t>Meric-Bernstam. J Clin Oncol. 2023;42:47-58. </a:t>
            </a:r>
          </a:p>
        </p:txBody>
      </p:sp>
    </p:spTree>
    <p:extLst>
      <p:ext uri="{BB962C8B-B14F-4D97-AF65-F5344CB8AC3E}">
        <p14:creationId xmlns:p14="http://schemas.microsoft.com/office/powerpoint/2010/main" val="26869344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86648-B409-DAD8-E2AB-E25FB04C2FC8}"/>
              </a:ext>
            </a:extLst>
          </p:cNvPr>
          <p:cNvSpPr>
            <a:spLocks noGrp="1"/>
          </p:cNvSpPr>
          <p:nvPr>
            <p:ph type="title"/>
          </p:nvPr>
        </p:nvSpPr>
        <p:spPr/>
        <p:txBody>
          <a:bodyPr/>
          <a:lstStyle/>
          <a:p>
            <a:r>
              <a:rPr lang="en-US"/>
              <a:t>Guideline Recommendations for HER2 Testing in</a:t>
            </a:r>
            <a:r>
              <a:rPr lang="en-US" sz="3600"/>
              <a:t> Advanced/Metastatic GI Cancers</a:t>
            </a:r>
            <a:r>
              <a:rPr lang="en-US"/>
              <a:t> </a:t>
            </a:r>
          </a:p>
        </p:txBody>
      </p:sp>
      <p:sp>
        <p:nvSpPr>
          <p:cNvPr id="4" name="Text Box 15">
            <a:extLst>
              <a:ext uri="{FF2B5EF4-FFF2-40B4-BE49-F238E27FC236}">
                <a16:creationId xmlns:a16="http://schemas.microsoft.com/office/drawing/2014/main" id="{B487F2B3-DA49-5694-98E3-415F9E4BE506}"/>
              </a:ext>
            </a:extLst>
          </p:cNvPr>
          <p:cNvSpPr txBox="1">
            <a:spLocks noChangeArrowheads="1"/>
          </p:cNvSpPr>
          <p:nvPr/>
        </p:nvSpPr>
        <p:spPr bwMode="auto">
          <a:xfrm>
            <a:off x="402064" y="5737427"/>
            <a:ext cx="8502649" cy="923330"/>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1. NCCN. Clinical practice guidelines in oncology: gastric cancer. v.2.2025. nccn.org.</a:t>
            </a: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2. NCCN. Clinical practice guidelines in oncology: esophageal and esophagogastric </a:t>
            </a:r>
            <a:r>
              <a:rPr lang="en-US" altLang="en-US" sz="1200" b="0" spc="-10">
                <a:solidFill>
                  <a:srgbClr val="455560"/>
                </a:solidFill>
                <a:latin typeface="Calibri" panose="020F0502020204030204" pitchFamily="34" charset="0"/>
                <a:cs typeface="Arial" panose="020B0604020202020204" pitchFamily="34" charset="0"/>
              </a:rPr>
              <a:t>j</a:t>
            </a: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unction cancers. v.3.2025. nccn.org.</a:t>
            </a: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3. NCCN. Clinical practice guidelines in oncology: colon </a:t>
            </a:r>
            <a:r>
              <a:rPr lang="en-US" altLang="en-US" sz="1200" b="0" spc="-10">
                <a:solidFill>
                  <a:srgbClr val="455560"/>
                </a:solidFill>
                <a:latin typeface="Calibri" panose="020F0502020204030204" pitchFamily="34" charset="0"/>
                <a:cs typeface="Arial" panose="020B0604020202020204" pitchFamily="34" charset="0"/>
              </a:rPr>
              <a:t>c</a:t>
            </a:r>
            <a:r>
              <a:rPr kumimoji="0" lang="en-US" altLang="en-US" sz="1200" b="0" i="0" u="none" strike="noStrike" kern="1200" cap="none" spc="-10" normalizeH="0" baseline="0" noProof="0" err="1">
                <a:ln>
                  <a:noFill/>
                </a:ln>
                <a:solidFill>
                  <a:srgbClr val="455560"/>
                </a:solidFill>
                <a:effectLst/>
                <a:uLnTx/>
                <a:uFillTx/>
                <a:latin typeface="Calibri" panose="020F0502020204030204" pitchFamily="34" charset="0"/>
                <a:ea typeface="+mn-ea"/>
                <a:cs typeface="Arial" panose="020B0604020202020204" pitchFamily="34" charset="0"/>
              </a:rPr>
              <a:t>ancer</a:t>
            </a: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 v.4.2025. nccn.org.</a:t>
            </a: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4. NCCN. Clinical practice guidelines in oncology: pancreatic adenocarcinoma. v.2.2025. nccn.org. </a:t>
            </a:r>
            <a:b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b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5. NCCN. Clinical practice guidelines in oncology: biliary tract </a:t>
            </a:r>
            <a:r>
              <a:rPr lang="en-US" altLang="en-US" sz="1200" b="0" spc="-10">
                <a:solidFill>
                  <a:srgbClr val="455560"/>
                </a:solidFill>
                <a:latin typeface="Calibri" panose="020F0502020204030204" pitchFamily="34" charset="0"/>
                <a:cs typeface="Arial" panose="020B0604020202020204" pitchFamily="34" charset="0"/>
              </a:rPr>
              <a:t>c</a:t>
            </a:r>
            <a:r>
              <a:rPr kumimoji="0" lang="en-US" altLang="en-US" sz="1200" b="0" i="0" u="none" strike="noStrike" kern="1200" cap="none" spc="-10" normalizeH="0" baseline="0" noProof="0" err="1">
                <a:ln>
                  <a:noFill/>
                </a:ln>
                <a:solidFill>
                  <a:srgbClr val="455560"/>
                </a:solidFill>
                <a:effectLst/>
                <a:uLnTx/>
                <a:uFillTx/>
                <a:latin typeface="Calibri" panose="020F0502020204030204" pitchFamily="34" charset="0"/>
                <a:ea typeface="+mn-ea"/>
                <a:cs typeface="Arial" panose="020B0604020202020204" pitchFamily="34" charset="0"/>
              </a:rPr>
              <a:t>ancers</a:t>
            </a: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 v.1.2025. nccn.org.</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5" name="Table 5">
            <a:extLst>
              <a:ext uri="{FF2B5EF4-FFF2-40B4-BE49-F238E27FC236}">
                <a16:creationId xmlns:a16="http://schemas.microsoft.com/office/drawing/2014/main" id="{B4A35D59-A2FB-0C40-3672-B68FC8E4A262}"/>
              </a:ext>
            </a:extLst>
          </p:cNvPr>
          <p:cNvGraphicFramePr>
            <a:graphicFrameLocks noGrp="1"/>
          </p:cNvGraphicFramePr>
          <p:nvPr>
            <p:extLst>
              <p:ext uri="{D42A27DB-BD31-4B8C-83A1-F6EECF244321}">
                <p14:modId xmlns:p14="http://schemas.microsoft.com/office/powerpoint/2010/main" val="1706894180"/>
              </p:ext>
            </p:extLst>
          </p:nvPr>
        </p:nvGraphicFramePr>
        <p:xfrm>
          <a:off x="494996" y="1601372"/>
          <a:ext cx="11270870" cy="3627120"/>
        </p:xfrm>
        <a:graphic>
          <a:graphicData uri="http://schemas.openxmlformats.org/drawingml/2006/table">
            <a:tbl>
              <a:tblPr firstRow="1" bandRow="1">
                <a:tableStyleId>{5C22544A-7EE6-4342-B048-85BDC9FD1C3A}</a:tableStyleId>
              </a:tblPr>
              <a:tblGrid>
                <a:gridCol w="2254174">
                  <a:extLst>
                    <a:ext uri="{9D8B030D-6E8A-4147-A177-3AD203B41FA5}">
                      <a16:colId xmlns:a16="http://schemas.microsoft.com/office/drawing/2014/main" val="3688960293"/>
                    </a:ext>
                  </a:extLst>
                </a:gridCol>
                <a:gridCol w="2254174">
                  <a:extLst>
                    <a:ext uri="{9D8B030D-6E8A-4147-A177-3AD203B41FA5}">
                      <a16:colId xmlns:a16="http://schemas.microsoft.com/office/drawing/2014/main" val="278534488"/>
                    </a:ext>
                  </a:extLst>
                </a:gridCol>
                <a:gridCol w="2254174">
                  <a:extLst>
                    <a:ext uri="{9D8B030D-6E8A-4147-A177-3AD203B41FA5}">
                      <a16:colId xmlns:a16="http://schemas.microsoft.com/office/drawing/2014/main" val="1116429422"/>
                    </a:ext>
                  </a:extLst>
                </a:gridCol>
                <a:gridCol w="2122495">
                  <a:extLst>
                    <a:ext uri="{9D8B030D-6E8A-4147-A177-3AD203B41FA5}">
                      <a16:colId xmlns:a16="http://schemas.microsoft.com/office/drawing/2014/main" val="1348726566"/>
                    </a:ext>
                  </a:extLst>
                </a:gridCol>
                <a:gridCol w="2385853">
                  <a:extLst>
                    <a:ext uri="{9D8B030D-6E8A-4147-A177-3AD203B41FA5}">
                      <a16:colId xmlns:a16="http://schemas.microsoft.com/office/drawing/2014/main" val="2742437931"/>
                    </a:ext>
                  </a:extLst>
                </a:gridCol>
              </a:tblGrid>
              <a:tr h="0">
                <a:tc>
                  <a:txBody>
                    <a:bodyPr/>
                    <a:lstStyle/>
                    <a:p>
                      <a:r>
                        <a:rPr lang="en-US" sz="2000"/>
                        <a:t>HER2 Testing Recommendation</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2000"/>
                        <a:t>Gastric or Esophageal</a:t>
                      </a:r>
                      <a:r>
                        <a:rPr lang="en-US" sz="2000" baseline="30000"/>
                        <a:t>1</a:t>
                      </a:r>
                      <a:r>
                        <a:rPr lang="en-US" sz="2000"/>
                        <a:t>/GEJ</a:t>
                      </a:r>
                      <a:r>
                        <a:rPr lang="en-US" sz="2000" baseline="30000"/>
                        <a:t>2</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2000"/>
                        <a:t>Colon</a:t>
                      </a:r>
                      <a:r>
                        <a:rPr lang="en-US" sz="2000" baseline="30000"/>
                        <a:t>3</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2000"/>
                        <a:t>Pancreatic</a:t>
                      </a:r>
                      <a:r>
                        <a:rPr lang="en-US" sz="2000" baseline="30000"/>
                        <a:t>4</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2000"/>
                        <a:t>Biliary Tract</a:t>
                      </a:r>
                      <a:r>
                        <a:rPr lang="en-US" sz="2000" baseline="30000"/>
                        <a:t>5</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814270071"/>
                  </a:ext>
                </a:extLst>
              </a:tr>
              <a:tr h="154102">
                <a:tc>
                  <a:txBody>
                    <a:bodyPr/>
                    <a:lstStyle/>
                    <a:p>
                      <a:r>
                        <a:rPr lang="en-US" sz="2000" b="0">
                          <a:solidFill>
                            <a:schemeClr val="bg1"/>
                          </a:solidFill>
                        </a:rPr>
                        <a:t>When</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2000">
                          <a:solidFill>
                            <a:schemeClr val="bg1"/>
                          </a:solidFill>
                        </a:rPr>
                        <a:t>All patients</a:t>
                      </a:r>
                    </a:p>
                    <a:p>
                      <a:pPr algn="ctr"/>
                      <a:r>
                        <a:rPr lang="en-US" sz="2000">
                          <a:solidFill>
                            <a:schemeClr val="bg1"/>
                          </a:solidFill>
                        </a:rPr>
                        <a:t>at diagnosis if advanced/</a:t>
                      </a:r>
                      <a:br>
                        <a:rPr lang="en-US" sz="2000">
                          <a:solidFill>
                            <a:schemeClr val="bg1"/>
                          </a:solidFill>
                        </a:rPr>
                      </a:br>
                      <a:r>
                        <a:rPr lang="en-US" sz="2000">
                          <a:solidFill>
                            <a:schemeClr val="bg1"/>
                          </a:solidFill>
                        </a:rPr>
                        <a:t>metastatic disease is documented or suspected</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2000">
                          <a:solidFill>
                            <a:schemeClr val="bg1"/>
                          </a:solidFill>
                        </a:rPr>
                        <a:t>All patients unless known </a:t>
                      </a:r>
                      <a:r>
                        <a:rPr lang="en-US" sz="2000" i="1">
                          <a:solidFill>
                            <a:schemeClr val="bg1"/>
                          </a:solidFill>
                        </a:rPr>
                        <a:t>RAS/BRAF </a:t>
                      </a:r>
                      <a:r>
                        <a:rPr lang="en-US" sz="2000" i="0">
                          <a:solidFill>
                            <a:schemeClr val="bg1"/>
                          </a:solidFill>
                        </a:rPr>
                        <a:t>mutation</a:t>
                      </a:r>
                      <a:r>
                        <a:rPr lang="en-US" sz="2000" i="1">
                          <a:solidFill>
                            <a:schemeClr val="bg1"/>
                          </a:solidFill>
                        </a:rPr>
                        <a:t> </a:t>
                      </a:r>
                      <a:r>
                        <a:rPr lang="en-US" sz="2000">
                          <a:solidFill>
                            <a:schemeClr val="bg1"/>
                          </a:solidFill>
                        </a:rPr>
                        <a:t>positive</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2000">
                          <a:solidFill>
                            <a:schemeClr val="bg1"/>
                          </a:solidFill>
                        </a:rPr>
                        <a:t>When therapy targeting uncommon mutations is considered</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2000">
                          <a:solidFill>
                            <a:schemeClr val="bg1"/>
                          </a:solidFill>
                        </a:rPr>
                        <a:t>Unresectable or metastatic gallbladder cancer, intrahepatic or extrahepatic cholangiocarcinoma</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307074043"/>
                  </a:ext>
                </a:extLst>
              </a:tr>
              <a:tr h="0">
                <a:tc>
                  <a:txBody>
                    <a:bodyPr/>
                    <a:lstStyle/>
                    <a:p>
                      <a:r>
                        <a:rPr lang="en-US" sz="2000" b="0">
                          <a:solidFill>
                            <a:schemeClr val="bg1"/>
                          </a:solidFill>
                        </a:rPr>
                        <a:t>How</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2000">
                          <a:solidFill>
                            <a:schemeClr val="bg1"/>
                          </a:solidFill>
                        </a:rPr>
                        <a:t>IHC and ISH first (NGS may be considered)</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2000">
                          <a:solidFill>
                            <a:schemeClr val="bg1"/>
                          </a:solidFill>
                        </a:rPr>
                        <a:t>IHC, FISH, or NGS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2000">
                          <a:solidFill>
                            <a:schemeClr val="bg1"/>
                          </a:solidFill>
                        </a:rPr>
                        <a:t>NGS,</a:t>
                      </a:r>
                    </a:p>
                    <a:p>
                      <a:pPr algn="ctr"/>
                      <a:r>
                        <a:rPr lang="en-US" sz="2000">
                          <a:solidFill>
                            <a:schemeClr val="bg1"/>
                          </a:solidFill>
                        </a:rPr>
                        <a:t>IHC ± FISH</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2000">
                          <a:solidFill>
                            <a:schemeClr val="bg1"/>
                          </a:solidFill>
                        </a:rPr>
                        <a:t>IHC, FISH, or NGS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098195713"/>
                  </a:ext>
                </a:extLst>
              </a:tr>
            </a:tbl>
          </a:graphicData>
        </a:graphic>
      </p:graphicFrame>
    </p:spTree>
    <p:extLst>
      <p:ext uri="{BB962C8B-B14F-4D97-AF65-F5344CB8AC3E}">
        <p14:creationId xmlns:p14="http://schemas.microsoft.com/office/powerpoint/2010/main" val="8334545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C241D5-83C6-CA32-FC65-1C34D87F852A}"/>
              </a:ext>
            </a:extLst>
          </p:cNvPr>
          <p:cNvSpPr>
            <a:spLocks noGrp="1"/>
          </p:cNvSpPr>
          <p:nvPr>
            <p:ph type="title"/>
          </p:nvPr>
        </p:nvSpPr>
        <p:spPr/>
        <p:txBody>
          <a:bodyPr/>
          <a:lstStyle/>
          <a:p>
            <a:r>
              <a:rPr lang="en-US" sz="3600" b="1">
                <a:effectLst/>
                <a:ea typeface="Calibri" panose="020F0502020204030204" pitchFamily="34" charset="0"/>
                <a:cs typeface="Calibri" panose="020F0502020204030204" pitchFamily="34" charset="0"/>
              </a:rPr>
              <a:t>Timing of HER2 Testing in Clinical Practice</a:t>
            </a:r>
            <a:endParaRPr lang="en-US">
              <a:ea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8686A313-F2DA-85C8-3FD1-7BFEBA67B92C}"/>
              </a:ext>
            </a:extLst>
          </p:cNvPr>
          <p:cNvSpPr txBox="1"/>
          <p:nvPr/>
        </p:nvSpPr>
        <p:spPr bwMode="auto">
          <a:xfrm>
            <a:off x="609758" y="1489154"/>
            <a:ext cx="10974987" cy="4506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342900" marR="0" lvl="0" indent="-342900">
              <a:lnSpc>
                <a:spcPct val="90000"/>
              </a:lnSpc>
              <a:spcBef>
                <a:spcPts val="1000"/>
              </a:spcBef>
              <a:spcAft>
                <a:spcPts val="700"/>
              </a:spcAft>
              <a:buSzPct val="100000"/>
              <a:buFont typeface="Wingdings" panose="05000000000000000000" pitchFamily="2" charset="2"/>
              <a:buChar char="§"/>
              <a:tabLst>
                <a:tab pos="457200" algn="l"/>
              </a:tabLst>
            </a:pPr>
            <a:r>
              <a:rPr lang="en-US" sz="2400" b="1">
                <a:solidFill>
                  <a:srgbClr val="000000"/>
                </a:solidFill>
                <a:effectLst/>
                <a:latin typeface="Calibri" panose="020F0502020204030204" pitchFamily="34" charset="0"/>
                <a:ea typeface="Calibri" panose="020F0502020204030204" pitchFamily="34" charset="0"/>
                <a:cs typeface="Calibri" panose="020F0502020204030204" pitchFamily="34" charset="0"/>
              </a:rPr>
              <a:t>Routine at Diagnosis:</a:t>
            </a:r>
            <a:r>
              <a:rPr lang="en-US" sz="2400">
                <a:solidFill>
                  <a:srgbClr val="000000"/>
                </a:solidFill>
                <a:effectLst/>
                <a:latin typeface="Calibri" panose="020F0502020204030204" pitchFamily="34" charset="0"/>
                <a:ea typeface="Calibri" panose="020F0502020204030204" pitchFamily="34" charset="0"/>
                <a:cs typeface="Calibri" panose="020F0502020204030204" pitchFamily="34" charset="0"/>
              </a:rPr>
              <a:t> In gastric cancer, HER2 testing is standard for advanced disease to guide first-line therapy</a:t>
            </a:r>
          </a:p>
          <a:p>
            <a:pPr marL="342900" marR="0" lvl="0" indent="-342900">
              <a:lnSpc>
                <a:spcPct val="90000"/>
              </a:lnSpc>
              <a:spcBef>
                <a:spcPts val="1000"/>
              </a:spcBef>
              <a:spcAft>
                <a:spcPts val="700"/>
              </a:spcAft>
              <a:buSzPct val="100000"/>
              <a:buFont typeface="Wingdings" panose="05000000000000000000" pitchFamily="2" charset="2"/>
              <a:buChar char="§"/>
              <a:tabLst>
                <a:tab pos="457200" algn="l"/>
              </a:tabLst>
            </a:pPr>
            <a:r>
              <a:rPr lang="en-US" sz="2400" b="1">
                <a:solidFill>
                  <a:srgbClr val="000000"/>
                </a:solidFill>
                <a:effectLst/>
                <a:latin typeface="Calibri" panose="020F0502020204030204" pitchFamily="34" charset="0"/>
                <a:ea typeface="Calibri" panose="020F0502020204030204" pitchFamily="34" charset="0"/>
                <a:cs typeface="Calibri" panose="020F0502020204030204" pitchFamily="34" charset="0"/>
              </a:rPr>
              <a:t>At Metastatic Presentation/Progression:</a:t>
            </a:r>
            <a:r>
              <a:rPr lang="en-US" sz="2400">
                <a:solidFill>
                  <a:srgbClr val="000000"/>
                </a:solidFill>
                <a:effectLst/>
                <a:latin typeface="Calibri" panose="020F0502020204030204" pitchFamily="34" charset="0"/>
                <a:ea typeface="Calibri" panose="020F0502020204030204" pitchFamily="34" charset="0"/>
                <a:cs typeface="Calibri" panose="020F0502020204030204" pitchFamily="34" charset="0"/>
              </a:rPr>
              <a:t> For bladder, endometrial, and colorectal cancers, HER2 status is often determined via NGS panels ordered at the time of metastatic disease</a:t>
            </a:r>
          </a:p>
          <a:p>
            <a:pPr marL="342900" marR="0" lvl="0" indent="-342900">
              <a:lnSpc>
                <a:spcPct val="90000"/>
              </a:lnSpc>
              <a:spcBef>
                <a:spcPts val="1000"/>
              </a:spcBef>
              <a:spcAft>
                <a:spcPts val="700"/>
              </a:spcAft>
              <a:buSzPct val="100000"/>
              <a:buFont typeface="Wingdings" panose="05000000000000000000" pitchFamily="2" charset="2"/>
              <a:buChar char="§"/>
              <a:tabLst>
                <a:tab pos="457200" algn="l"/>
              </a:tabLst>
            </a:pPr>
            <a:r>
              <a:rPr lang="en-US" sz="2400" b="1">
                <a:solidFill>
                  <a:srgbClr val="000000"/>
                </a:solidFill>
                <a:effectLst/>
                <a:latin typeface="Calibri" panose="020F0502020204030204" pitchFamily="34" charset="0"/>
                <a:ea typeface="Calibri" panose="020F0502020204030204" pitchFamily="34" charset="0"/>
                <a:cs typeface="Calibri" panose="020F0502020204030204" pitchFamily="34" charset="0"/>
              </a:rPr>
              <a:t>Rationale for Early Testing:</a:t>
            </a:r>
            <a:endParaRPr lang="en-US" sz="24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800100" marR="0" lvl="1" indent="-342900">
              <a:lnSpc>
                <a:spcPct val="90000"/>
              </a:lnSpc>
              <a:spcBef>
                <a:spcPts val="1000"/>
              </a:spcBef>
              <a:spcAft>
                <a:spcPts val="700"/>
              </a:spcAft>
              <a:buSzPct val="100000"/>
              <a:buFont typeface="Calibri" panose="020F0502020204030204" pitchFamily="34" charset="0"/>
              <a:buChar char="─"/>
              <a:tabLst>
                <a:tab pos="914400" algn="l"/>
              </a:tabLst>
            </a:pPr>
            <a:r>
              <a:rPr lang="en-US" sz="2200">
                <a:solidFill>
                  <a:srgbClr val="000000"/>
                </a:solidFill>
                <a:effectLst/>
                <a:latin typeface="Calibri" panose="020F0502020204030204" pitchFamily="34" charset="0"/>
                <a:ea typeface="Calibri" panose="020F0502020204030204" pitchFamily="34" charset="0"/>
                <a:cs typeface="Calibri" panose="020F0502020204030204" pitchFamily="34" charset="0"/>
              </a:rPr>
              <a:t>Informs immediate and future treatment decisions</a:t>
            </a:r>
          </a:p>
          <a:p>
            <a:pPr marL="800100" marR="0" lvl="1" indent="-342900">
              <a:lnSpc>
                <a:spcPct val="90000"/>
              </a:lnSpc>
              <a:spcBef>
                <a:spcPts val="1000"/>
              </a:spcBef>
              <a:spcAft>
                <a:spcPts val="700"/>
              </a:spcAft>
              <a:buSzPct val="100000"/>
              <a:buFont typeface="Calibri" panose="020F0502020204030204" pitchFamily="34" charset="0"/>
              <a:buChar char="─"/>
              <a:tabLst>
                <a:tab pos="914400" algn="l"/>
              </a:tabLst>
            </a:pPr>
            <a:r>
              <a:rPr lang="en-US" sz="2200">
                <a:solidFill>
                  <a:srgbClr val="000000"/>
                </a:solidFill>
                <a:effectLst/>
                <a:latin typeface="Calibri" panose="020F0502020204030204" pitchFamily="34" charset="0"/>
                <a:ea typeface="Calibri" panose="020F0502020204030204" pitchFamily="34" charset="0"/>
                <a:cs typeface="Calibri" panose="020F0502020204030204" pitchFamily="34" charset="0"/>
              </a:rPr>
              <a:t>Identifies eligibility for clinical trials</a:t>
            </a:r>
          </a:p>
          <a:p>
            <a:pPr marL="342900" marR="0" lvl="0" indent="-342900">
              <a:lnSpc>
                <a:spcPct val="90000"/>
              </a:lnSpc>
              <a:spcBef>
                <a:spcPts val="1000"/>
              </a:spcBef>
              <a:spcAft>
                <a:spcPts val="700"/>
              </a:spcAft>
              <a:buSzPct val="100000"/>
              <a:buFont typeface="Wingdings" panose="05000000000000000000" pitchFamily="2" charset="2"/>
              <a:buChar char="§"/>
              <a:tabLst>
                <a:tab pos="457200" algn="l"/>
              </a:tabLst>
            </a:pPr>
            <a:r>
              <a:rPr lang="en-US" sz="2400" b="1">
                <a:solidFill>
                  <a:srgbClr val="000000"/>
                </a:solidFill>
                <a:effectLst/>
                <a:latin typeface="Calibri" panose="020F0502020204030204" pitchFamily="34" charset="0"/>
                <a:ea typeface="Calibri" panose="020F0502020204030204" pitchFamily="34" charset="0"/>
                <a:cs typeface="Calibri" panose="020F0502020204030204" pitchFamily="34" charset="0"/>
              </a:rPr>
              <a:t>Future Outlook:</a:t>
            </a:r>
            <a:r>
              <a:rPr lang="en-US" sz="2400">
                <a:solidFill>
                  <a:srgbClr val="000000"/>
                </a:solidFill>
                <a:effectLst/>
                <a:latin typeface="Calibri" panose="020F0502020204030204" pitchFamily="34" charset="0"/>
                <a:ea typeface="Calibri" panose="020F0502020204030204" pitchFamily="34" charset="0"/>
                <a:cs typeface="Calibri" panose="020F0502020204030204" pitchFamily="34" charset="0"/>
              </a:rPr>
              <a:t> As more HER2-targeted ADCs are approved, earlier identification of HER2 status, including HER2-low, will be critical to optimize patient care pathways</a:t>
            </a:r>
          </a:p>
        </p:txBody>
      </p:sp>
      <p:sp>
        <p:nvSpPr>
          <p:cNvPr id="3" name="Text Box 15">
            <a:extLst>
              <a:ext uri="{FF2B5EF4-FFF2-40B4-BE49-F238E27FC236}">
                <a16:creationId xmlns:a16="http://schemas.microsoft.com/office/drawing/2014/main" id="{249A6F1E-0FAC-50A0-2C80-2C9C1D053F4A}"/>
              </a:ext>
            </a:extLst>
          </p:cNvPr>
          <p:cNvSpPr txBox="1">
            <a:spLocks noChangeArrowheads="1"/>
          </p:cNvSpPr>
          <p:nvPr/>
        </p:nvSpPr>
        <p:spPr bwMode="auto">
          <a:xfrm>
            <a:off x="406027" y="6364248"/>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a:solidFill>
                  <a:schemeClr val="bg2"/>
                </a:solidFill>
                <a:latin typeface="Calibri" panose="020F0502020204030204" pitchFamily="34" charset="0"/>
                <a:cs typeface="+mn-cs"/>
              </a:rPr>
              <a:t>Robbins. Nat Rev Clin Oncol. 2025;22:408.</a:t>
            </a:r>
          </a:p>
        </p:txBody>
      </p:sp>
    </p:spTree>
    <p:extLst>
      <p:ext uri="{BB962C8B-B14F-4D97-AF65-F5344CB8AC3E}">
        <p14:creationId xmlns:p14="http://schemas.microsoft.com/office/powerpoint/2010/main" val="41987381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DBD807-C0B9-1BED-F69D-2C2C7A92E2F6}"/>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B1274F0-55BD-E5E8-148D-801AF6C1F7A0}"/>
              </a:ext>
            </a:extLst>
          </p:cNvPr>
          <p:cNvSpPr>
            <a:spLocks noGrp="1"/>
          </p:cNvSpPr>
          <p:nvPr>
            <p:ph sz="quarter" idx="4294967295"/>
          </p:nvPr>
        </p:nvSpPr>
        <p:spPr>
          <a:xfrm>
            <a:off x="514351" y="4856674"/>
            <a:ext cx="11283950" cy="1155939"/>
          </a:xfrm>
        </p:spPr>
        <p:txBody>
          <a:bodyPr/>
          <a:lstStyle/>
          <a:p>
            <a:pPr marL="0" indent="0">
              <a:buNone/>
            </a:pPr>
            <a:r>
              <a:rPr lang="en-US" sz="2400" b="1">
                <a:solidFill>
                  <a:srgbClr val="00823B"/>
                </a:solidFill>
                <a:hlinkClick r:id="rId3"/>
              </a:rPr>
              <a:t>clinicaloptions.com</a:t>
            </a:r>
            <a:endParaRPr lang="en-US" sz="2400" b="1" u="sng">
              <a:solidFill>
                <a:srgbClr val="E1471D"/>
              </a:solidFill>
            </a:endParaRPr>
          </a:p>
        </p:txBody>
      </p:sp>
      <p:sp>
        <p:nvSpPr>
          <p:cNvPr id="62467" name="Rectangle 10">
            <a:extLst>
              <a:ext uri="{FF2B5EF4-FFF2-40B4-BE49-F238E27FC236}">
                <a16:creationId xmlns:a16="http://schemas.microsoft.com/office/drawing/2014/main" id="{58846E37-C779-A2A6-2EF2-548BEDD3DF29}"/>
              </a:ext>
            </a:extLst>
          </p:cNvPr>
          <p:cNvSpPr>
            <a:spLocks noGrp="1" noChangeArrowheads="1"/>
          </p:cNvSpPr>
          <p:nvPr>
            <p:ph type="title"/>
          </p:nvPr>
        </p:nvSpPr>
        <p:spPr bwMode="gray"/>
        <p:txBody>
          <a:bodyPr/>
          <a:lstStyle/>
          <a:p>
            <a:pPr eaLnBrk="1" hangingPunct="1"/>
            <a:r>
              <a:rPr lang="en-US" altLang="en-US" sz="4000"/>
              <a:t>Go Online for More CCO Coverage of HER2-Targeted ADCs in GU, GI, and GYN Malignancies</a:t>
            </a:r>
          </a:p>
        </p:txBody>
      </p:sp>
      <p:sp>
        <p:nvSpPr>
          <p:cNvPr id="39940" name="Rectangle 2">
            <a:extLst>
              <a:ext uri="{FF2B5EF4-FFF2-40B4-BE49-F238E27FC236}">
                <a16:creationId xmlns:a16="http://schemas.microsoft.com/office/drawing/2014/main" id="{16E91220-359C-B80A-FFDB-DF38DAC6CD5E}"/>
              </a:ext>
            </a:extLst>
          </p:cNvPr>
          <p:cNvSpPr>
            <a:spLocks noGrp="1" noChangeArrowheads="1"/>
          </p:cNvSpPr>
          <p:nvPr>
            <p:ph sz="quarter" idx="10"/>
          </p:nvPr>
        </p:nvSpPr>
        <p:spPr/>
        <p:txBody>
          <a:bodyPr rtlCol="0">
            <a:normAutofit/>
          </a:bodyPr>
          <a:lstStyle/>
          <a:p>
            <a:pPr eaLnBrk="1" hangingPunct="1">
              <a:buClr>
                <a:schemeClr val="accent6"/>
              </a:buClr>
              <a:defRPr/>
            </a:pPr>
            <a:r>
              <a:rPr lang="en-US" sz="2200">
                <a:solidFill>
                  <a:srgbClr val="E1471D"/>
                </a:solidFill>
              </a:rPr>
              <a:t>CME-Certified Podcast</a:t>
            </a:r>
            <a:r>
              <a:rPr lang="en-US" sz="2200" b="0"/>
              <a:t> on HER2 biology and HER2-targeted ADCs in GU, GI, and GYN malignancies </a:t>
            </a:r>
          </a:p>
          <a:p>
            <a:pPr eaLnBrk="1" hangingPunct="1">
              <a:buClr>
                <a:schemeClr val="accent6"/>
              </a:buClr>
              <a:defRPr/>
            </a:pPr>
            <a:r>
              <a:rPr lang="en-US" sz="2200">
                <a:solidFill>
                  <a:srgbClr val="E1471D"/>
                </a:solidFill>
              </a:rPr>
              <a:t>Additional CME-Certified Medical Minutes </a:t>
            </a:r>
            <a:r>
              <a:rPr lang="en-US" sz="2200" b="0"/>
              <a:t>on HER2 ADCs in GU, GI, and GYN malignancies</a:t>
            </a:r>
          </a:p>
          <a:p>
            <a:pPr eaLnBrk="1" hangingPunct="1">
              <a:buClr>
                <a:schemeClr val="accent6"/>
              </a:buClr>
              <a:defRPr/>
            </a:pPr>
            <a:r>
              <a:rPr lang="en-US" sz="2200">
                <a:solidFill>
                  <a:srgbClr val="E1471D"/>
                </a:solidFill>
              </a:rPr>
              <a:t>ClinicalThought Expert Commentary </a:t>
            </a:r>
            <a:r>
              <a:rPr lang="en-US" sz="2200" b="0"/>
              <a:t>coming soon!</a:t>
            </a:r>
          </a:p>
        </p:txBody>
      </p:sp>
      <p:sp>
        <p:nvSpPr>
          <p:cNvPr id="62469" name="Rectangle 3">
            <a:extLst>
              <a:ext uri="{FF2B5EF4-FFF2-40B4-BE49-F238E27FC236}">
                <a16:creationId xmlns:a16="http://schemas.microsoft.com/office/drawing/2014/main" id="{A32D9534-3F84-74FB-6945-83ECF6C27C1E}"/>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a:ln>
                <a:noFill/>
              </a:ln>
              <a:solidFill>
                <a:srgbClr val="FFFFFF"/>
              </a:solidFill>
              <a:effectLst/>
              <a:uLnTx/>
              <a:uFillTx/>
              <a:latin typeface="Times" panose="02020603050405020304" pitchFamily="18" charset="0"/>
              <a:ea typeface="+mn-ea"/>
              <a:cs typeface="Arial" panose="020B0604020202020204" pitchFamily="34" charset="0"/>
            </a:endParaRPr>
          </a:p>
        </p:txBody>
      </p:sp>
    </p:spTree>
    <p:extLst>
      <p:ext uri="{BB962C8B-B14F-4D97-AF65-F5344CB8AC3E}">
        <p14:creationId xmlns:p14="http://schemas.microsoft.com/office/powerpoint/2010/main" val="3130169850"/>
      </p:ext>
    </p:extLst>
  </p:cSld>
  <p:clrMapOvr>
    <a:masterClrMapping/>
  </p:clrMapOvr>
</p:sld>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1_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3.xml><?xml version="1.0" encoding="utf-8"?>
<a:theme xmlns:a="http://schemas.openxmlformats.org/drawingml/2006/main" name="2_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CBE4562E4068E448BA82F0C4B28083F" ma:contentTypeVersion="11" ma:contentTypeDescription="Create a new document." ma:contentTypeScope="" ma:versionID="4499f1019ec33aac2a6c3956e91408fa">
  <xsd:schema xmlns:xsd="http://www.w3.org/2001/XMLSchema" xmlns:xs="http://www.w3.org/2001/XMLSchema" xmlns:p="http://schemas.microsoft.com/office/2006/metadata/properties" xmlns:ns2="faa7352f-ef7f-4b65-ba4e-7420309b2f9a" xmlns:ns3="22fd6914-46d4-4c7e-bbad-46e82841b69d" targetNamespace="http://schemas.microsoft.com/office/2006/metadata/properties" ma:root="true" ma:fieldsID="ec6d2b8183231e2f9e57db2cfa26a5c7" ns2:_="" ns3:_="">
    <xsd:import namespace="faa7352f-ef7f-4b65-ba4e-7420309b2f9a"/>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aa7352f-ef7f-4b65-ba4e-7420309b2f9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faa7352f-ef7f-4b65-ba4e-7420309b2f9a">
      <Terms xmlns="http://schemas.microsoft.com/office/infopath/2007/PartnerControls"/>
    </lcf76f155ced4ddcb4097134ff3c332f>
    <TaxCatchAll xmlns="22fd6914-46d4-4c7e-bbad-46e82841b69d" xsi:nil="true"/>
  </documentManagement>
</p:properties>
</file>

<file path=customXml/itemProps1.xml><?xml version="1.0" encoding="utf-8"?>
<ds:datastoreItem xmlns:ds="http://schemas.openxmlformats.org/officeDocument/2006/customXml" ds:itemID="{AD9B7619-810D-4009-B721-D3CB22B23ECB}">
  <ds:schemaRefs>
    <ds:schemaRef ds:uri="http://schemas.microsoft.com/sharepoint/v3/contenttype/forms"/>
  </ds:schemaRefs>
</ds:datastoreItem>
</file>

<file path=customXml/itemProps2.xml><?xml version="1.0" encoding="utf-8"?>
<ds:datastoreItem xmlns:ds="http://schemas.openxmlformats.org/officeDocument/2006/customXml" ds:itemID="{3179839E-067B-4AD7-8F06-C6E6714FDC14}">
  <ds:schemaRefs>
    <ds:schemaRef ds:uri="22fd6914-46d4-4c7e-bbad-46e82841b69d"/>
    <ds:schemaRef ds:uri="faa7352f-ef7f-4b65-ba4e-7420309b2f9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96B875C5-7F27-4804-88E5-601A898B2AB8}">
  <ds:schemaRefs>
    <ds:schemaRef ds:uri="http://schemas.openxmlformats.org/package/2006/metadata/core-properties"/>
    <ds:schemaRef ds:uri="http://schemas.microsoft.com/office/2006/documentManagement/types"/>
    <ds:schemaRef ds:uri="http://purl.org/dc/dcmitype/"/>
    <ds:schemaRef ds:uri="http://purl.org/dc/terms/"/>
    <ds:schemaRef ds:uri="http://purl.org/dc/elements/1.1/"/>
    <ds:schemaRef ds:uri="http://schemas.microsoft.com/office/infopath/2007/PartnerControls"/>
    <ds:schemaRef ds:uri="22fd6914-46d4-4c7e-bbad-46e82841b69d"/>
    <ds:schemaRef ds:uri="http://schemas.microsoft.com/office/2006/metadata/properties"/>
    <ds:schemaRef ds:uri="http://www.w3.org/XML/1998/namespace"/>
    <ds:schemaRef ds:uri="faa7352f-ef7f-4b65-ba4e-7420309b2f9a"/>
  </ds:schemaRefs>
</ds:datastoreItem>
</file>

<file path=docMetadata/LabelInfo.xml><?xml version="1.0" encoding="utf-8"?>
<clbl:labelList xmlns:clbl="http://schemas.microsoft.com/office/2020/mipLabelMetadata">
  <clbl:label id="{be2fd2f7-a818-4e66-8956-c8223012702a}" enabled="0" method="" siteId="{be2fd2f7-a818-4e66-8956-c8223012702a}" removed="1"/>
</clbl:labelList>
</file>

<file path=docProps/app.xml><?xml version="1.0" encoding="utf-8"?>
<Properties xmlns="http://schemas.openxmlformats.org/officeDocument/2006/extended-properties" xmlns:vt="http://schemas.openxmlformats.org/officeDocument/2006/docPropsVTypes">
  <TotalTime>0</TotalTime>
  <Words>2060</Words>
  <Application>Microsoft Office PowerPoint</Application>
  <PresentationFormat>Widescreen</PresentationFormat>
  <Paragraphs>214</Paragraphs>
  <Slides>15</Slides>
  <Notes>11</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15</vt:i4>
      </vt:variant>
    </vt:vector>
  </HeadingPairs>
  <TitlesOfParts>
    <vt:vector size="23" baseType="lpstr">
      <vt:lpstr>Aptos</vt:lpstr>
      <vt:lpstr>Arial</vt:lpstr>
      <vt:lpstr>Calibri</vt:lpstr>
      <vt:lpstr>Times</vt:lpstr>
      <vt:lpstr>Wingdings</vt:lpstr>
      <vt:lpstr>2022_CCO_Template</vt:lpstr>
      <vt:lpstr>1_2022_CCO_Template</vt:lpstr>
      <vt:lpstr>2_2022_CCO_Template</vt:lpstr>
      <vt:lpstr>HER2: Biology and Testing in Gastrointestinal, Genitourinary, and Gynecologic Malignancies</vt:lpstr>
      <vt:lpstr>About These Slides</vt:lpstr>
      <vt:lpstr>Faculty</vt:lpstr>
      <vt:lpstr>Faculty</vt:lpstr>
      <vt:lpstr>Learning Objectives</vt:lpstr>
      <vt:lpstr>HER2 Receptor Signaling Pathway</vt:lpstr>
      <vt:lpstr>Differences in HER2 Alterations</vt:lpstr>
      <vt:lpstr>HER2 Alterations in Gastric and Other GI Cancers</vt:lpstr>
      <vt:lpstr>ASCO/CAP Guidelines for HER2 Classification</vt:lpstr>
      <vt:lpstr>Measurement of HER2 Status </vt:lpstr>
      <vt:lpstr>Guideline and Expert Recommendations for Type of HER2 Testing Across Solid Tumors</vt:lpstr>
      <vt:lpstr>Challenges in HER2 Testing and Scoring</vt:lpstr>
      <vt:lpstr>Guideline Recommendations for HER2 Testing in Advanced/Metastatic GI Cancers </vt:lpstr>
      <vt:lpstr>Timing of HER2 Testing in Clinical Practice</vt:lpstr>
      <vt:lpstr>Go Online for More CCO Coverage of HER2-Targeted ADCs in GU, GI, and GYN Malignancies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Landscape of Emerging HER2-Targeted ADCs in Genitourinary, Gastrointestinal, and Gynecological Malignancies</dc:title>
  <dc:creator>Sharif Morsalin</dc:creator>
  <cp:lastModifiedBy>Valerie Wenzel</cp:lastModifiedBy>
  <cp:revision>2</cp:revision>
  <dcterms:created xsi:type="dcterms:W3CDTF">2025-06-25T17:58:39Z</dcterms:created>
  <dcterms:modified xsi:type="dcterms:W3CDTF">2025-08-01T14:51:33Z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0x010100ACBE4562E4068E448BA82F0C4B28083F</vt:lpwstr>
  </property>
  <property fmtid="{D5CDD505-2E9C-101B-9397-08002B2CF9AE}" pid="3" name="MediaServiceImageTags">
    <vt:lpwstr/>
  </property>
</Properties>
</file>